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4"/>
  </p:sldMasterIdLst>
  <p:notesMasterIdLst>
    <p:notesMasterId r:id="rId16"/>
  </p:notesMasterIdLst>
  <p:sldIdLst>
    <p:sldId id="871" r:id="rId5"/>
    <p:sldId id="256" r:id="rId6"/>
    <p:sldId id="266" r:id="rId7"/>
    <p:sldId id="570" r:id="rId8"/>
    <p:sldId id="572" r:id="rId9"/>
    <p:sldId id="696" r:id="rId10"/>
    <p:sldId id="872" r:id="rId11"/>
    <p:sldId id="569" r:id="rId12"/>
    <p:sldId id="315" r:id="rId13"/>
    <p:sldId id="543" r:id="rId14"/>
    <p:sldId id="56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9E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4362FA-B141-44A7-9E90-E31A18191733}" v="7" dt="2025-11-17T10:08:21.7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556" autoAdjust="0"/>
    <p:restoredTop sz="94710" autoAdjust="0"/>
  </p:normalViewPr>
  <p:slideViewPr>
    <p:cSldViewPr snapToGrid="0">
      <p:cViewPr varScale="1">
        <p:scale>
          <a:sx n="60" d="100"/>
          <a:sy n="60" d="100"/>
        </p:scale>
        <p:origin x="366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61A277A2-2A90-4C39-81EF-1ED5F9AFBBB3}"/>
    <pc:docChg chg="undo custSel addSld delSld modSld">
      <pc:chgData name="James Williams" userId="c957a50b-491f-4d94-b4bc-52aca3e2340d" providerId="ADAL" clId="{61A277A2-2A90-4C39-81EF-1ED5F9AFBBB3}" dt="2024-11-19T15:12:45.615" v="920" actId="20577"/>
      <pc:docMkLst>
        <pc:docMk/>
      </pc:docMkLst>
      <pc:sldChg chg="modSp mod">
        <pc:chgData name="James Williams" userId="c957a50b-491f-4d94-b4bc-52aca3e2340d" providerId="ADAL" clId="{61A277A2-2A90-4C39-81EF-1ED5F9AFBBB3}" dt="2024-11-17T11:53:39.863" v="1" actId="20577"/>
        <pc:sldMkLst>
          <pc:docMk/>
          <pc:sldMk cId="3995130498" sldId="256"/>
        </pc:sldMkLst>
      </pc:sldChg>
      <pc:sldChg chg="modSp mod">
        <pc:chgData name="James Williams" userId="c957a50b-491f-4d94-b4bc-52aca3e2340d" providerId="ADAL" clId="{61A277A2-2A90-4C39-81EF-1ED5F9AFBBB3}" dt="2024-11-17T11:57:05.793" v="112" actId="20577"/>
        <pc:sldMkLst>
          <pc:docMk/>
          <pc:sldMk cId="1944617060" sldId="266"/>
        </pc:sldMkLst>
      </pc:sldChg>
      <pc:sldChg chg="modSp add mod">
        <pc:chgData name="James Williams" userId="c957a50b-491f-4d94-b4bc-52aca3e2340d" providerId="ADAL" clId="{61A277A2-2A90-4C39-81EF-1ED5F9AFBBB3}" dt="2024-11-19T15:12:45.615" v="920" actId="20577"/>
        <pc:sldMkLst>
          <pc:docMk/>
          <pc:sldMk cId="1962067539" sldId="570"/>
        </pc:sldMkLst>
      </pc:sldChg>
      <pc:sldChg chg="modSp new del mod">
        <pc:chgData name="James Williams" userId="c957a50b-491f-4d94-b4bc-52aca3e2340d" providerId="ADAL" clId="{61A277A2-2A90-4C39-81EF-1ED5F9AFBBB3}" dt="2024-11-18T12:35:19.866" v="603" actId="2696"/>
        <pc:sldMkLst>
          <pc:docMk/>
          <pc:sldMk cId="2802374320" sldId="571"/>
        </pc:sldMkLst>
      </pc:sldChg>
      <pc:sldChg chg="modSp add mod">
        <pc:chgData name="James Williams" userId="c957a50b-491f-4d94-b4bc-52aca3e2340d" providerId="ADAL" clId="{61A277A2-2A90-4C39-81EF-1ED5F9AFBBB3}" dt="2024-11-19T08:59:38.094" v="880" actId="20577"/>
        <pc:sldMkLst>
          <pc:docMk/>
          <pc:sldMk cId="4224592909" sldId="572"/>
        </pc:sldMkLst>
      </pc:sldChg>
    </pc:docChg>
  </pc:docChgLst>
  <pc:docChgLst>
    <pc:chgData name="James Williams" userId="c957a50b-491f-4d94-b4bc-52aca3e2340d" providerId="ADAL" clId="{91173D13-F1F4-4BD3-96F1-9948DB1B1551}"/>
    <pc:docChg chg="addSld delSld modSld sldOrd">
      <pc:chgData name="James Williams" userId="c957a50b-491f-4d94-b4bc-52aca3e2340d" providerId="ADAL" clId="{91173D13-F1F4-4BD3-96F1-9948DB1B1551}" dt="2024-11-10T13:15:57.539" v="20" actId="11"/>
      <pc:docMkLst>
        <pc:docMk/>
      </pc:docMkLst>
      <pc:sldChg chg="modSp mod ord">
        <pc:chgData name="James Williams" userId="c957a50b-491f-4d94-b4bc-52aca3e2340d" providerId="ADAL" clId="{91173D13-F1F4-4BD3-96F1-9948DB1B1551}" dt="2024-11-10T13:15:18.638" v="17" actId="20577"/>
        <pc:sldMkLst>
          <pc:docMk/>
          <pc:sldMk cId="1944617060" sldId="266"/>
        </pc:sldMkLst>
      </pc:sldChg>
      <pc:sldChg chg="del">
        <pc:chgData name="James Williams" userId="c957a50b-491f-4d94-b4bc-52aca3e2340d" providerId="ADAL" clId="{91173D13-F1F4-4BD3-96F1-9948DB1B1551}" dt="2024-11-10T12:51:04.397" v="0" actId="2696"/>
        <pc:sldMkLst>
          <pc:docMk/>
          <pc:sldMk cId="3522741331" sldId="517"/>
        </pc:sldMkLst>
      </pc:sldChg>
      <pc:sldChg chg="add">
        <pc:chgData name="James Williams" userId="c957a50b-491f-4d94-b4bc-52aca3e2340d" providerId="ADAL" clId="{91173D13-F1F4-4BD3-96F1-9948DB1B1551}" dt="2024-11-10T13:08:58.920" v="2"/>
        <pc:sldMkLst>
          <pc:docMk/>
          <pc:sldMk cId="2525065832" sldId="542"/>
        </pc:sldMkLst>
      </pc:sldChg>
      <pc:sldChg chg="del">
        <pc:chgData name="James Williams" userId="c957a50b-491f-4d94-b4bc-52aca3e2340d" providerId="ADAL" clId="{91173D13-F1F4-4BD3-96F1-9948DB1B1551}" dt="2024-11-10T13:08:45.912" v="1" actId="2696"/>
        <pc:sldMkLst>
          <pc:docMk/>
          <pc:sldMk cId="4033799117" sldId="542"/>
        </pc:sldMkLst>
      </pc:sldChg>
      <pc:sldChg chg="add">
        <pc:chgData name="James Williams" userId="c957a50b-491f-4d94-b4bc-52aca3e2340d" providerId="ADAL" clId="{91173D13-F1F4-4BD3-96F1-9948DB1B1551}" dt="2024-11-10T13:09:17.057" v="4"/>
        <pc:sldMkLst>
          <pc:docMk/>
          <pc:sldMk cId="493098324" sldId="561"/>
        </pc:sldMkLst>
      </pc:sldChg>
      <pc:sldChg chg="del">
        <pc:chgData name="James Williams" userId="c957a50b-491f-4d94-b4bc-52aca3e2340d" providerId="ADAL" clId="{91173D13-F1F4-4BD3-96F1-9948DB1B1551}" dt="2024-11-10T13:09:14.552" v="3" actId="2696"/>
        <pc:sldMkLst>
          <pc:docMk/>
          <pc:sldMk cId="521874296" sldId="561"/>
        </pc:sldMkLst>
      </pc:sldChg>
      <pc:sldChg chg="modSp add mod">
        <pc:chgData name="James Williams" userId="c957a50b-491f-4d94-b4bc-52aca3e2340d" providerId="ADAL" clId="{91173D13-F1F4-4BD3-96F1-9948DB1B1551}" dt="2024-11-10T13:15:57.539" v="20" actId="11"/>
        <pc:sldMkLst>
          <pc:docMk/>
          <pc:sldMk cId="573780658" sldId="564"/>
        </pc:sldMkLst>
      </pc:sldChg>
    </pc:docChg>
  </pc:docChgLst>
  <pc:docChgLst>
    <pc:chgData name="James Williams" userId="c957a50b-491f-4d94-b4bc-52aca3e2340d" providerId="ADAL" clId="{81714FFC-078B-40E9-A7BE-397C49F16014}"/>
    <pc:docChg chg="undo redo custSel addSld delSld modSld sldOrd">
      <pc:chgData name="James Williams" userId="c957a50b-491f-4d94-b4bc-52aca3e2340d" providerId="ADAL" clId="{81714FFC-078B-40E9-A7BE-397C49F16014}" dt="2023-11-20T10:27:54.900" v="1755" actId="113"/>
      <pc:docMkLst>
        <pc:docMk/>
      </pc:docMkLst>
      <pc:sldChg chg="modSp mod">
        <pc:chgData name="James Williams" userId="c957a50b-491f-4d94-b4bc-52aca3e2340d" providerId="ADAL" clId="{81714FFC-078B-40E9-A7BE-397C49F16014}" dt="2023-11-15T08:58:56.252" v="783" actId="20577"/>
        <pc:sldMkLst>
          <pc:docMk/>
          <pc:sldMk cId="3995130498" sldId="256"/>
        </pc:sldMkLst>
      </pc:sldChg>
      <pc:sldChg chg="modSp del mod">
        <pc:chgData name="James Williams" userId="c957a50b-491f-4d94-b4bc-52aca3e2340d" providerId="ADAL" clId="{81714FFC-078B-40E9-A7BE-397C49F16014}" dt="2023-11-15T09:31:47.478" v="841" actId="2696"/>
        <pc:sldMkLst>
          <pc:docMk/>
          <pc:sldMk cId="309810398" sldId="257"/>
        </pc:sldMkLst>
      </pc:sldChg>
      <pc:sldChg chg="modSp add mod">
        <pc:chgData name="James Williams" userId="c957a50b-491f-4d94-b4bc-52aca3e2340d" providerId="ADAL" clId="{81714FFC-078B-40E9-A7BE-397C49F16014}" dt="2023-11-16T15:58:28.644" v="1549" actId="20577"/>
        <pc:sldMkLst>
          <pc:docMk/>
          <pc:sldMk cId="1093614119" sldId="257"/>
        </pc:sldMkLst>
      </pc:sldChg>
      <pc:sldChg chg="addSp delSp add del setBg delDesignElem">
        <pc:chgData name="James Williams" userId="c957a50b-491f-4d94-b4bc-52aca3e2340d" providerId="ADAL" clId="{81714FFC-078B-40E9-A7BE-397C49F16014}" dt="2023-11-15T09:31:54.965" v="846"/>
        <pc:sldMkLst>
          <pc:docMk/>
          <pc:sldMk cId="1762923331" sldId="257"/>
        </pc:sldMkLst>
      </pc:sldChg>
      <pc:sldChg chg="modSp mod">
        <pc:chgData name="James Williams" userId="c957a50b-491f-4d94-b4bc-52aca3e2340d" providerId="ADAL" clId="{81714FFC-078B-40E9-A7BE-397C49F16014}" dt="2023-11-09T18:43:53.447" v="80" actId="20577"/>
        <pc:sldMkLst>
          <pc:docMk/>
          <pc:sldMk cId="3106958047" sldId="260"/>
        </pc:sldMkLst>
      </pc:sldChg>
      <pc:sldChg chg="modSp mod">
        <pc:chgData name="James Williams" userId="c957a50b-491f-4d94-b4bc-52aca3e2340d" providerId="ADAL" clId="{81714FFC-078B-40E9-A7BE-397C49F16014}" dt="2023-11-09T18:44:06.174" v="81" actId="313"/>
        <pc:sldMkLst>
          <pc:docMk/>
          <pc:sldMk cId="3945071513" sldId="261"/>
        </pc:sldMkLst>
      </pc:sldChg>
      <pc:sldChg chg="ord">
        <pc:chgData name="James Williams" userId="c957a50b-491f-4d94-b4bc-52aca3e2340d" providerId="ADAL" clId="{81714FFC-078B-40E9-A7BE-397C49F16014}" dt="2023-11-09T18:47:55.115" v="187"/>
        <pc:sldMkLst>
          <pc:docMk/>
          <pc:sldMk cId="793725812" sldId="262"/>
        </pc:sldMkLst>
      </pc:sldChg>
      <pc:sldChg chg="ord">
        <pc:chgData name="James Williams" userId="c957a50b-491f-4d94-b4bc-52aca3e2340d" providerId="ADAL" clId="{81714FFC-078B-40E9-A7BE-397C49F16014}" dt="2023-11-09T18:48:13.926" v="189"/>
        <pc:sldMkLst>
          <pc:docMk/>
          <pc:sldMk cId="422395976" sldId="263"/>
        </pc:sldMkLst>
      </pc:sldChg>
      <pc:sldChg chg="addSp delSp add del setBg delDesignElem">
        <pc:chgData name="James Williams" userId="c957a50b-491f-4d94-b4bc-52aca3e2340d" providerId="ADAL" clId="{81714FFC-078B-40E9-A7BE-397C49F16014}" dt="2023-11-15T09:31:54.965" v="846"/>
        <pc:sldMkLst>
          <pc:docMk/>
          <pc:sldMk cId="2112664784" sldId="264"/>
        </pc:sldMkLst>
      </pc:sldChg>
      <pc:sldChg chg="del">
        <pc:chgData name="James Williams" userId="c957a50b-491f-4d94-b4bc-52aca3e2340d" providerId="ADAL" clId="{81714FFC-078B-40E9-A7BE-397C49F16014}" dt="2023-11-15T09:31:47.478" v="841" actId="2696"/>
        <pc:sldMkLst>
          <pc:docMk/>
          <pc:sldMk cId="2455437126" sldId="264"/>
        </pc:sldMkLst>
      </pc:sldChg>
      <pc:sldChg chg="add">
        <pc:chgData name="James Williams" userId="c957a50b-491f-4d94-b4bc-52aca3e2340d" providerId="ADAL" clId="{81714FFC-078B-40E9-A7BE-397C49F16014}" dt="2023-11-15T09:31:57.253" v="847"/>
        <pc:sldMkLst>
          <pc:docMk/>
          <pc:sldMk cId="2512490600" sldId="264"/>
        </pc:sldMkLst>
      </pc:sldChg>
      <pc:sldChg chg="add">
        <pc:chgData name="James Williams" userId="c957a50b-491f-4d94-b4bc-52aca3e2340d" providerId="ADAL" clId="{81714FFC-078B-40E9-A7BE-397C49F16014}" dt="2023-11-15T09:31:57.253" v="847"/>
        <pc:sldMkLst>
          <pc:docMk/>
          <pc:sldMk cId="3165638315" sldId="265"/>
        </pc:sldMkLst>
      </pc:sldChg>
      <pc:sldChg chg="del">
        <pc:chgData name="James Williams" userId="c957a50b-491f-4d94-b4bc-52aca3e2340d" providerId="ADAL" clId="{81714FFC-078B-40E9-A7BE-397C49F16014}" dt="2023-11-15T09:31:47.478" v="841" actId="2696"/>
        <pc:sldMkLst>
          <pc:docMk/>
          <pc:sldMk cId="3554141037" sldId="265"/>
        </pc:sldMkLst>
      </pc:sldChg>
      <pc:sldChg chg="addSp delSp add del setBg delDesignElem">
        <pc:chgData name="James Williams" userId="c957a50b-491f-4d94-b4bc-52aca3e2340d" providerId="ADAL" clId="{81714FFC-078B-40E9-A7BE-397C49F16014}" dt="2023-11-15T09:31:54.965" v="846"/>
        <pc:sldMkLst>
          <pc:docMk/>
          <pc:sldMk cId="3788733870" sldId="265"/>
        </pc:sldMkLst>
      </pc:sldChg>
      <pc:sldChg chg="modSp mod">
        <pc:chgData name="James Williams" userId="c957a50b-491f-4d94-b4bc-52aca3e2340d" providerId="ADAL" clId="{81714FFC-078B-40E9-A7BE-397C49F16014}" dt="2023-11-09T18:42:54.242" v="74" actId="20577"/>
        <pc:sldMkLst>
          <pc:docMk/>
          <pc:sldMk cId="1944617060" sldId="266"/>
        </pc:sldMkLst>
      </pc:sldChg>
      <pc:sldChg chg="addSp delSp add del setBg delDesignElem">
        <pc:chgData name="James Williams" userId="c957a50b-491f-4d94-b4bc-52aca3e2340d" providerId="ADAL" clId="{81714FFC-078B-40E9-A7BE-397C49F16014}" dt="2023-11-09T18:46:10.667" v="147"/>
        <pc:sldMkLst>
          <pc:docMk/>
          <pc:sldMk cId="1335337111" sldId="267"/>
        </pc:sldMkLst>
      </pc:sldChg>
      <pc:sldChg chg="del">
        <pc:chgData name="James Williams" userId="c957a50b-491f-4d94-b4bc-52aca3e2340d" providerId="ADAL" clId="{81714FFC-078B-40E9-A7BE-397C49F16014}" dt="2023-11-09T18:45:52.491" v="114" actId="2696"/>
        <pc:sldMkLst>
          <pc:docMk/>
          <pc:sldMk cId="1984321021" sldId="267"/>
        </pc:sldMkLst>
      </pc:sldChg>
      <pc:sldChg chg="add">
        <pc:chgData name="James Williams" userId="c957a50b-491f-4d94-b4bc-52aca3e2340d" providerId="ADAL" clId="{81714FFC-078B-40E9-A7BE-397C49F16014}" dt="2023-11-09T18:46:12.686" v="148"/>
        <pc:sldMkLst>
          <pc:docMk/>
          <pc:sldMk cId="3516689570" sldId="267"/>
        </pc:sldMkLst>
      </pc:sldChg>
      <pc:sldChg chg="modSp add del mod">
        <pc:chgData name="James Williams" userId="c957a50b-491f-4d94-b4bc-52aca3e2340d" providerId="ADAL" clId="{81714FFC-078B-40E9-A7BE-397C49F16014}" dt="2023-11-09T18:46:55.936" v="185" actId="1076"/>
        <pc:sldMkLst>
          <pc:docMk/>
          <pc:sldMk cId="4068818947" sldId="315"/>
        </pc:sldMkLst>
      </pc:sldChg>
      <pc:sldChg chg="modSp add mod">
        <pc:chgData name="James Williams" userId="c957a50b-491f-4d94-b4bc-52aca3e2340d" providerId="ADAL" clId="{81714FFC-078B-40E9-A7BE-397C49F16014}" dt="2023-11-15T10:28:12.711" v="1545" actId="27636"/>
        <pc:sldMkLst>
          <pc:docMk/>
          <pc:sldMk cId="788857541" sldId="512"/>
        </pc:sldMkLst>
      </pc:sldChg>
      <pc:sldChg chg="modSp add mod ord">
        <pc:chgData name="James Williams" userId="c957a50b-491f-4d94-b4bc-52aca3e2340d" providerId="ADAL" clId="{81714FFC-078B-40E9-A7BE-397C49F16014}" dt="2023-11-09T18:40:50.839" v="44" actId="20577"/>
        <pc:sldMkLst>
          <pc:docMk/>
          <pc:sldMk cId="3522741331" sldId="517"/>
        </pc:sldMkLst>
      </pc:sldChg>
      <pc:sldChg chg="modSp add mod">
        <pc:chgData name="James Williams" userId="c957a50b-491f-4d94-b4bc-52aca3e2340d" providerId="ADAL" clId="{81714FFC-078B-40E9-A7BE-397C49F16014}" dt="2023-11-02T13:48:37.412" v="11" actId="27636"/>
        <pc:sldMkLst>
          <pc:docMk/>
          <pc:sldMk cId="2339004285" sldId="518"/>
        </pc:sldMkLst>
      </pc:sldChg>
      <pc:sldChg chg="modSp add mod ord">
        <pc:chgData name="James Williams" userId="c957a50b-491f-4d94-b4bc-52aca3e2340d" providerId="ADAL" clId="{81714FFC-078B-40E9-A7BE-397C49F16014}" dt="2023-11-09T18:41:37.823" v="53" actId="403"/>
        <pc:sldMkLst>
          <pc:docMk/>
          <pc:sldMk cId="4033799117" sldId="542"/>
        </pc:sldMkLst>
      </pc:sldChg>
      <pc:sldChg chg="modSp new mod">
        <pc:chgData name="James Williams" userId="c957a50b-491f-4d94-b4bc-52aca3e2340d" providerId="ADAL" clId="{81714FFC-078B-40E9-A7BE-397C49F16014}" dt="2023-11-09T18:46:20.723" v="181" actId="20577"/>
        <pc:sldMkLst>
          <pc:docMk/>
          <pc:sldMk cId="2652114580" sldId="543"/>
        </pc:sldMkLst>
      </pc:sldChg>
      <pc:sldChg chg="modSp add del mod">
        <pc:chgData name="James Williams" userId="c957a50b-491f-4d94-b4bc-52aca3e2340d" providerId="ADAL" clId="{81714FFC-078B-40E9-A7BE-397C49F16014}" dt="2023-11-13T16:08:14.220" v="782" actId="1076"/>
        <pc:sldMkLst>
          <pc:docMk/>
          <pc:sldMk cId="3567875955" sldId="549"/>
        </pc:sldMkLst>
      </pc:sldChg>
      <pc:sldChg chg="modSp add mod modNotesTx">
        <pc:chgData name="James Williams" userId="c957a50b-491f-4d94-b4bc-52aca3e2340d" providerId="ADAL" clId="{81714FFC-078B-40E9-A7BE-397C49F16014}" dt="2023-11-13T10:23:49.132" v="445" actId="20577"/>
        <pc:sldMkLst>
          <pc:docMk/>
          <pc:sldMk cId="521874296" sldId="561"/>
        </pc:sldMkLst>
      </pc:sldChg>
      <pc:sldChg chg="modSp add mod">
        <pc:chgData name="James Williams" userId="c957a50b-491f-4d94-b4bc-52aca3e2340d" providerId="ADAL" clId="{81714FFC-078B-40E9-A7BE-397C49F16014}" dt="2023-11-13T10:23:59.468" v="447" actId="113"/>
        <pc:sldMkLst>
          <pc:docMk/>
          <pc:sldMk cId="440038917" sldId="562"/>
        </pc:sldMkLst>
      </pc:sldChg>
      <pc:sldChg chg="modSp add mod ord">
        <pc:chgData name="James Williams" userId="c957a50b-491f-4d94-b4bc-52aca3e2340d" providerId="ADAL" clId="{81714FFC-078B-40E9-A7BE-397C49F16014}" dt="2023-11-20T10:27:54.900" v="1755" actId="113"/>
        <pc:sldMkLst>
          <pc:docMk/>
          <pc:sldMk cId="907177130" sldId="563"/>
        </pc:sldMkLst>
      </pc:sldChg>
    </pc:docChg>
  </pc:docChgLst>
  <pc:docChgLst>
    <pc:chgData name="James Williams" userId="c957a50b-491f-4d94-b4bc-52aca3e2340d" providerId="ADAL" clId="{9FEC8A15-0C4B-4138-8212-DFDCA79B9CB0}"/>
    <pc:docChg chg="undo redo custSel addSld delSld modSld sldOrd">
      <pc:chgData name="James Williams" userId="c957a50b-491f-4d94-b4bc-52aca3e2340d" providerId="ADAL" clId="{9FEC8A15-0C4B-4138-8212-DFDCA79B9CB0}" dt="2022-11-03T19:31:22.494" v="1913" actId="20577"/>
      <pc:docMkLst>
        <pc:docMk/>
      </pc:docMkLst>
      <pc:sldChg chg="addSp modSp mod setBg setClrOvrMap">
        <pc:chgData name="James Williams" userId="c957a50b-491f-4d94-b4bc-52aca3e2340d" providerId="ADAL" clId="{9FEC8A15-0C4B-4138-8212-DFDCA79B9CB0}" dt="2022-11-03T18:25:43.658" v="49" actId="688"/>
        <pc:sldMkLst>
          <pc:docMk/>
          <pc:sldMk cId="3995130498" sldId="256"/>
        </pc:sldMkLst>
      </pc:sldChg>
      <pc:sldChg chg="addSp delSp modSp mod setBg">
        <pc:chgData name="James Williams" userId="c957a50b-491f-4d94-b4bc-52aca3e2340d" providerId="ADAL" clId="{9FEC8A15-0C4B-4138-8212-DFDCA79B9CB0}" dt="2022-11-03T18:43:31.071" v="434" actId="1076"/>
        <pc:sldMkLst>
          <pc:docMk/>
          <pc:sldMk cId="309810398" sldId="257"/>
        </pc:sldMkLst>
      </pc:sldChg>
      <pc:sldChg chg="addSp modSp mod setBg">
        <pc:chgData name="James Williams" userId="c957a50b-491f-4d94-b4bc-52aca3e2340d" providerId="ADAL" clId="{9FEC8A15-0C4B-4138-8212-DFDCA79B9CB0}" dt="2022-11-03T19:12:50.411" v="1693" actId="403"/>
        <pc:sldMkLst>
          <pc:docMk/>
          <pc:sldMk cId="3757478632" sldId="259"/>
        </pc:sldMkLst>
      </pc:sldChg>
      <pc:sldChg chg="addSp modSp mod ord setBg">
        <pc:chgData name="James Williams" userId="c957a50b-491f-4d94-b4bc-52aca3e2340d" providerId="ADAL" clId="{9FEC8A15-0C4B-4138-8212-DFDCA79B9CB0}" dt="2022-11-03T19:09:45.820" v="1494" actId="20577"/>
        <pc:sldMkLst>
          <pc:docMk/>
          <pc:sldMk cId="3106958047" sldId="260"/>
        </pc:sldMkLst>
      </pc:sldChg>
      <pc:sldChg chg="addSp delSp modSp mod ord setBg">
        <pc:chgData name="James Williams" userId="c957a50b-491f-4d94-b4bc-52aca3e2340d" providerId="ADAL" clId="{9FEC8A15-0C4B-4138-8212-DFDCA79B9CB0}" dt="2022-11-03T19:10:00.399" v="1503" actId="27636"/>
        <pc:sldMkLst>
          <pc:docMk/>
          <pc:sldMk cId="3945071513" sldId="261"/>
        </pc:sldMkLst>
      </pc:sldChg>
      <pc:sldChg chg="addSp delSp modSp mod setBg">
        <pc:chgData name="James Williams" userId="c957a50b-491f-4d94-b4bc-52aca3e2340d" providerId="ADAL" clId="{9FEC8A15-0C4B-4138-8212-DFDCA79B9CB0}" dt="2022-11-03T19:31:03.450" v="1905" actId="403"/>
        <pc:sldMkLst>
          <pc:docMk/>
          <pc:sldMk cId="793725812" sldId="262"/>
        </pc:sldMkLst>
      </pc:sldChg>
      <pc:sldChg chg="addSp modSp mod setBg">
        <pc:chgData name="James Williams" userId="c957a50b-491f-4d94-b4bc-52aca3e2340d" providerId="ADAL" clId="{9FEC8A15-0C4B-4138-8212-DFDCA79B9CB0}" dt="2022-11-03T19:31:22.494" v="1913" actId="20577"/>
        <pc:sldMkLst>
          <pc:docMk/>
          <pc:sldMk cId="422395976" sldId="263"/>
        </pc:sldMkLst>
      </pc:sldChg>
      <pc:sldChg chg="addSp delSp modSp new mod setBg">
        <pc:chgData name="James Williams" userId="c957a50b-491f-4d94-b4bc-52aca3e2340d" providerId="ADAL" clId="{9FEC8A15-0C4B-4138-8212-DFDCA79B9CB0}" dt="2022-11-03T19:26:48.834" v="1717" actId="113"/>
        <pc:sldMkLst>
          <pc:docMk/>
          <pc:sldMk cId="2455437126" sldId="264"/>
        </pc:sldMkLst>
      </pc:sldChg>
      <pc:sldChg chg="addSp delSp modSp new mod setBg setClrOvrMap">
        <pc:chgData name="James Williams" userId="c957a50b-491f-4d94-b4bc-52aca3e2340d" providerId="ADAL" clId="{9FEC8A15-0C4B-4138-8212-DFDCA79B9CB0}" dt="2022-11-03T18:46:23.372" v="494" actId="404"/>
        <pc:sldMkLst>
          <pc:docMk/>
          <pc:sldMk cId="3554141037" sldId="265"/>
        </pc:sldMkLst>
      </pc:sldChg>
      <pc:sldChg chg="add del">
        <pc:chgData name="James Williams" userId="c957a50b-491f-4d94-b4bc-52aca3e2340d" providerId="ADAL" clId="{9FEC8A15-0C4B-4138-8212-DFDCA79B9CB0}" dt="2022-11-03T18:48:04.201" v="529" actId="2890"/>
        <pc:sldMkLst>
          <pc:docMk/>
          <pc:sldMk cId="1707163794" sldId="266"/>
        </pc:sldMkLst>
      </pc:sldChg>
      <pc:sldChg chg="modSp add mod ord">
        <pc:chgData name="James Williams" userId="c957a50b-491f-4d94-b4bc-52aca3e2340d" providerId="ADAL" clId="{9FEC8A15-0C4B-4138-8212-DFDCA79B9CB0}" dt="2022-11-03T18:51:42.067" v="681" actId="403"/>
        <pc:sldMkLst>
          <pc:docMk/>
          <pc:sldMk cId="1944617060" sldId="266"/>
        </pc:sldMkLst>
      </pc:sldChg>
      <pc:sldChg chg="add del replId">
        <pc:chgData name="James Williams" userId="c957a50b-491f-4d94-b4bc-52aca3e2340d" providerId="ADAL" clId="{9FEC8A15-0C4B-4138-8212-DFDCA79B9CB0}" dt="2022-11-03T18:48:04.201" v="529" actId="2890"/>
        <pc:sldMkLst>
          <pc:docMk/>
          <pc:sldMk cId="1119588841" sldId="267"/>
        </pc:sldMkLst>
      </pc:sldChg>
    </pc:docChg>
  </pc:docChgLst>
  <pc:docChgLst>
    <pc:chgData name="James Williams" userId="c957a50b-491f-4d94-b4bc-52aca3e2340d" providerId="ADAL" clId="{24AD1EBB-B856-443B-9200-42FCDD6529A9}"/>
    <pc:docChg chg="undo custSel addSld delSld modSld sldOrd">
      <pc:chgData name="James Williams" userId="c957a50b-491f-4d94-b4bc-52aca3e2340d" providerId="ADAL" clId="{24AD1EBB-B856-443B-9200-42FCDD6529A9}" dt="2025-11-18T10:49:19.362" v="391" actId="1076"/>
      <pc:docMkLst>
        <pc:docMk/>
      </pc:docMkLst>
      <pc:sldChg chg="modSp mod">
        <pc:chgData name="James Williams" userId="c957a50b-491f-4d94-b4bc-52aca3e2340d" providerId="ADAL" clId="{24AD1EBB-B856-443B-9200-42FCDD6529A9}" dt="2025-11-16T13:45:53.178" v="30" actId="20577"/>
        <pc:sldMkLst>
          <pc:docMk/>
          <pc:sldMk cId="1944617060" sldId="266"/>
        </pc:sldMkLst>
        <pc:spChg chg="mod">
          <ac:chgData name="James Williams" userId="c957a50b-491f-4d94-b4bc-52aca3e2340d" providerId="ADAL" clId="{24AD1EBB-B856-443B-9200-42FCDD6529A9}" dt="2025-11-16T13:45:53.178" v="30" actId="20577"/>
          <ac:spMkLst>
            <pc:docMk/>
            <pc:sldMk cId="1944617060" sldId="266"/>
            <ac:spMk id="2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5-11-16T13:45:29.413" v="13" actId="14100"/>
          <ac:spMkLst>
            <pc:docMk/>
            <pc:sldMk cId="1944617060" sldId="266"/>
            <ac:spMk id="3" creationId="{00000000-0000-0000-0000-000000000000}"/>
          </ac:spMkLst>
        </pc:spChg>
      </pc:sldChg>
      <pc:sldChg chg="del">
        <pc:chgData name="James Williams" userId="c957a50b-491f-4d94-b4bc-52aca3e2340d" providerId="ADAL" clId="{24AD1EBB-B856-443B-9200-42FCDD6529A9}" dt="2025-11-16T13:43:39.419" v="0" actId="2696"/>
        <pc:sldMkLst>
          <pc:docMk/>
          <pc:sldMk cId="521874296" sldId="561"/>
        </pc:sldMkLst>
      </pc:sldChg>
      <pc:sldChg chg="modSp add del mod">
        <pc:chgData name="James Williams" userId="c957a50b-491f-4d94-b4bc-52aca3e2340d" providerId="ADAL" clId="{24AD1EBB-B856-443B-9200-42FCDD6529A9}" dt="2025-11-16T13:50:08.604" v="338" actId="27636"/>
        <pc:sldMkLst>
          <pc:docMk/>
          <pc:sldMk cId="440038917" sldId="562"/>
        </pc:sldMkLst>
        <pc:spChg chg="mod">
          <ac:chgData name="James Williams" userId="c957a50b-491f-4d94-b4bc-52aca3e2340d" providerId="ADAL" clId="{24AD1EBB-B856-443B-9200-42FCDD6529A9}" dt="2025-11-16T13:50:08.604" v="338" actId="27636"/>
          <ac:spMkLst>
            <pc:docMk/>
            <pc:sldMk cId="440038917" sldId="562"/>
            <ac:spMk id="3" creationId="{4F182D14-21FD-4698-6A54-210D5DD54839}"/>
          </ac:spMkLst>
        </pc:spChg>
      </pc:sldChg>
      <pc:sldChg chg="modSp mod">
        <pc:chgData name="James Williams" userId="c957a50b-491f-4d94-b4bc-52aca3e2340d" providerId="ADAL" clId="{24AD1EBB-B856-443B-9200-42FCDD6529A9}" dt="2025-11-17T10:08:28.356" v="360" actId="20577"/>
        <pc:sldMkLst>
          <pc:docMk/>
          <pc:sldMk cId="131630483" sldId="569"/>
        </pc:sldMkLst>
        <pc:spChg chg="mod">
          <ac:chgData name="James Williams" userId="c957a50b-491f-4d94-b4bc-52aca3e2340d" providerId="ADAL" clId="{24AD1EBB-B856-443B-9200-42FCDD6529A9}" dt="2025-11-17T10:08:28.356" v="360" actId="20577"/>
          <ac:spMkLst>
            <pc:docMk/>
            <pc:sldMk cId="131630483" sldId="569"/>
            <ac:spMk id="3" creationId="{6624C785-6A0E-4F79-A004-25883BFC9942}"/>
          </ac:spMkLst>
        </pc:spChg>
      </pc:sldChg>
      <pc:sldChg chg="addSp modSp mod">
        <pc:chgData name="James Williams" userId="c957a50b-491f-4d94-b4bc-52aca3e2340d" providerId="ADAL" clId="{24AD1EBB-B856-443B-9200-42FCDD6529A9}" dt="2025-11-18T10:49:19.362" v="391" actId="1076"/>
        <pc:sldMkLst>
          <pc:docMk/>
          <pc:sldMk cId="1962067539" sldId="570"/>
        </pc:sldMkLst>
        <pc:spChg chg="mod">
          <ac:chgData name="James Williams" userId="c957a50b-491f-4d94-b4bc-52aca3e2340d" providerId="ADAL" clId="{24AD1EBB-B856-443B-9200-42FCDD6529A9}" dt="2025-11-16T13:47:01.296" v="49" actId="20577"/>
          <ac:spMkLst>
            <pc:docMk/>
            <pc:sldMk cId="1962067539" sldId="570"/>
            <ac:spMk id="3" creationId="{00000000-0000-0000-0000-000000000000}"/>
          </ac:spMkLst>
        </pc:spChg>
        <pc:spChg chg="add mod">
          <ac:chgData name="James Williams" userId="c957a50b-491f-4d94-b4bc-52aca3e2340d" providerId="ADAL" clId="{24AD1EBB-B856-443B-9200-42FCDD6529A9}" dt="2025-11-18T10:49:19.362" v="391" actId="1076"/>
          <ac:spMkLst>
            <pc:docMk/>
            <pc:sldMk cId="1962067539" sldId="570"/>
            <ac:spMk id="5" creationId="{45B6D8FF-01FB-E6E3-6A62-3E35F76376B8}"/>
          </ac:spMkLst>
        </pc:spChg>
      </pc:sldChg>
      <pc:sldChg chg="modSp mod">
        <pc:chgData name="James Williams" userId="c957a50b-491f-4d94-b4bc-52aca3e2340d" providerId="ADAL" clId="{24AD1EBB-B856-443B-9200-42FCDD6529A9}" dt="2025-11-16T13:49:07.615" v="311" actId="1076"/>
        <pc:sldMkLst>
          <pc:docMk/>
          <pc:sldMk cId="4224592909" sldId="572"/>
        </pc:sldMkLst>
        <pc:spChg chg="mod">
          <ac:chgData name="James Williams" userId="c957a50b-491f-4d94-b4bc-52aca3e2340d" providerId="ADAL" clId="{24AD1EBB-B856-443B-9200-42FCDD6529A9}" dt="2025-11-16T13:49:07.615" v="311" actId="1076"/>
          <ac:spMkLst>
            <pc:docMk/>
            <pc:sldMk cId="4224592909" sldId="572"/>
            <ac:spMk id="3" creationId="{00000000-0000-0000-0000-000000000000}"/>
          </ac:spMkLst>
        </pc:spChg>
      </pc:sldChg>
      <pc:sldChg chg="modSp add mod">
        <pc:chgData name="James Williams" userId="c957a50b-491f-4d94-b4bc-52aca3e2340d" providerId="ADAL" clId="{24AD1EBB-B856-443B-9200-42FCDD6529A9}" dt="2025-11-17T10:08:12.670" v="347" actId="1076"/>
        <pc:sldMkLst>
          <pc:docMk/>
          <pc:sldMk cId="4141932491" sldId="696"/>
        </pc:sldMkLst>
        <pc:picChg chg="mod">
          <ac:chgData name="James Williams" userId="c957a50b-491f-4d94-b4bc-52aca3e2340d" providerId="ADAL" clId="{24AD1EBB-B856-443B-9200-42FCDD6529A9}" dt="2025-11-17T10:08:12.670" v="347" actId="1076"/>
          <ac:picMkLst>
            <pc:docMk/>
            <pc:sldMk cId="4141932491" sldId="696"/>
            <ac:picMk id="7" creationId="{7E272C3D-753D-61C3-FFD5-708190D34E95}"/>
          </ac:picMkLst>
        </pc:picChg>
      </pc:sldChg>
      <pc:sldChg chg="add ord">
        <pc:chgData name="James Williams" userId="c957a50b-491f-4d94-b4bc-52aca3e2340d" providerId="ADAL" clId="{24AD1EBB-B856-443B-9200-42FCDD6529A9}" dt="2025-11-17T09:43:37.596" v="341"/>
        <pc:sldMkLst>
          <pc:docMk/>
          <pc:sldMk cId="2142399157" sldId="871"/>
        </pc:sldMkLst>
      </pc:sldChg>
      <pc:sldChg chg="delSp modSp add mod ord setBg delDesignElem">
        <pc:chgData name="James Williams" userId="c957a50b-491f-4d94-b4bc-52aca3e2340d" providerId="ADAL" clId="{24AD1EBB-B856-443B-9200-42FCDD6529A9}" dt="2025-11-17T15:47:48.627" v="381" actId="20577"/>
        <pc:sldMkLst>
          <pc:docMk/>
          <pc:sldMk cId="1552475410" sldId="872"/>
        </pc:sldMkLst>
        <pc:spChg chg="mod">
          <ac:chgData name="James Williams" userId="c957a50b-491f-4d94-b4bc-52aca3e2340d" providerId="ADAL" clId="{24AD1EBB-B856-443B-9200-42FCDD6529A9}" dt="2025-11-17T15:34:47.890" v="369" actId="5793"/>
          <ac:spMkLst>
            <pc:docMk/>
            <pc:sldMk cId="1552475410" sldId="872"/>
            <ac:spMk id="2" creationId="{F0266AFC-57FA-6CF9-0282-82470D36D43D}"/>
          </ac:spMkLst>
        </pc:spChg>
        <pc:spChg chg="mod">
          <ac:chgData name="James Williams" userId="c957a50b-491f-4d94-b4bc-52aca3e2340d" providerId="ADAL" clId="{24AD1EBB-B856-443B-9200-42FCDD6529A9}" dt="2025-11-17T15:47:48.627" v="381" actId="20577"/>
          <ac:spMkLst>
            <pc:docMk/>
            <pc:sldMk cId="1552475410" sldId="872"/>
            <ac:spMk id="3" creationId="{C161BD26-F744-C3FE-66DF-99F8F3C24D19}"/>
          </ac:spMkLst>
        </pc:spChg>
        <pc:spChg chg="del">
          <ac:chgData name="James Williams" userId="c957a50b-491f-4d94-b4bc-52aca3e2340d" providerId="ADAL" clId="{24AD1EBB-B856-443B-9200-42FCDD6529A9}" dt="2025-11-17T10:07:47.914" v="343"/>
          <ac:spMkLst>
            <pc:docMk/>
            <pc:sldMk cId="1552475410" sldId="872"/>
            <ac:spMk id="8" creationId="{CE169480-8306-E8BC-AB9A-A8D98E073D25}"/>
          </ac:spMkLst>
        </pc:spChg>
        <pc:spChg chg="del">
          <ac:chgData name="James Williams" userId="c957a50b-491f-4d94-b4bc-52aca3e2340d" providerId="ADAL" clId="{24AD1EBB-B856-443B-9200-42FCDD6529A9}" dt="2025-11-17T10:07:47.914" v="343"/>
          <ac:spMkLst>
            <pc:docMk/>
            <pc:sldMk cId="1552475410" sldId="872"/>
            <ac:spMk id="10" creationId="{36B7E409-239A-0FFB-1F21-9687444E0F10}"/>
          </ac:spMkLst>
        </pc:spChg>
        <pc:spChg chg="del">
          <ac:chgData name="James Williams" userId="c957a50b-491f-4d94-b4bc-52aca3e2340d" providerId="ADAL" clId="{24AD1EBB-B856-443B-9200-42FCDD6529A9}" dt="2025-11-17T10:07:47.914" v="343"/>
          <ac:spMkLst>
            <pc:docMk/>
            <pc:sldMk cId="1552475410" sldId="872"/>
            <ac:spMk id="12" creationId="{1AB1E0D9-46AE-A9D9-903E-0693378A587E}"/>
          </ac:spMkLst>
        </pc:spChg>
      </pc:sldChg>
    </pc:docChg>
  </pc:docChgLst>
  <pc:docChgLst>
    <pc:chgData name="James Williams" userId="c957a50b-491f-4d94-b4bc-52aca3e2340d" providerId="ADAL" clId="{58367E53-B615-4BA5-B46A-8181444CC818}"/>
    <pc:docChg chg="modSld">
      <pc:chgData name="James Williams" userId="c957a50b-491f-4d94-b4bc-52aca3e2340d" providerId="ADAL" clId="{58367E53-B615-4BA5-B46A-8181444CC818}" dt="2025-02-04T16:45:56.938" v="2"/>
      <pc:docMkLst>
        <pc:docMk/>
      </pc:docMkLst>
      <pc:sldChg chg="modSp mod">
        <pc:chgData name="James Williams" userId="c957a50b-491f-4d94-b4bc-52aca3e2340d" providerId="ADAL" clId="{58367E53-B615-4BA5-B46A-8181444CC818}" dt="2025-02-04T16:45:56.938" v="2"/>
        <pc:sldMkLst>
          <pc:docMk/>
          <pc:sldMk cId="1944617060" sldId="266"/>
        </pc:sldMkLst>
      </pc:sldChg>
    </pc:docChg>
  </pc:docChgLst>
  <pc:docChgLst>
    <pc:chgData name="James" userId="c957a50b-491f-4d94-b4bc-52aca3e2340d" providerId="ADAL" clId="{9FEC8A15-0C4B-4138-8212-DFDCA79B9CB0}"/>
    <pc:docChg chg="undo custSel addSld modSld sldOrd">
      <pc:chgData name="James" userId="c957a50b-491f-4d94-b4bc-52aca3e2340d" providerId="ADAL" clId="{9FEC8A15-0C4B-4138-8212-DFDCA79B9CB0}" dt="2022-11-17T17:22:00.405" v="331" actId="403"/>
      <pc:docMkLst>
        <pc:docMk/>
      </pc:docMkLst>
      <pc:sldChg chg="modSp mod">
        <pc:chgData name="James" userId="c957a50b-491f-4d94-b4bc-52aca3e2340d" providerId="ADAL" clId="{9FEC8A15-0C4B-4138-8212-DFDCA79B9CB0}" dt="2022-11-17T17:12:45.473" v="159" actId="20577"/>
        <pc:sldMkLst>
          <pc:docMk/>
          <pc:sldMk cId="3757478632" sldId="259"/>
        </pc:sldMkLst>
      </pc:sldChg>
      <pc:sldChg chg="addSp delSp modSp add mod ord">
        <pc:chgData name="James" userId="c957a50b-491f-4d94-b4bc-52aca3e2340d" providerId="ADAL" clId="{9FEC8A15-0C4B-4138-8212-DFDCA79B9CB0}" dt="2022-11-17T17:22:00.405" v="331" actId="403"/>
        <pc:sldMkLst>
          <pc:docMk/>
          <pc:sldMk cId="1984321021" sldId="267"/>
        </pc:sldMkLst>
      </pc:sldChg>
    </pc:docChg>
  </pc:docChgLst>
  <pc:docChgLst>
    <pc:chgData name="James Williams" userId="c957a50b-491f-4d94-b4bc-52aca3e2340d" providerId="ADAL" clId="{A9B83D41-2B21-4931-BAB8-2FD7D2C4178F}"/>
    <pc:docChg chg="undo custSel addSld delSld modSld sldOrd">
      <pc:chgData name="James Williams" userId="c957a50b-491f-4d94-b4bc-52aca3e2340d" providerId="ADAL" clId="{A9B83D41-2B21-4931-BAB8-2FD7D2C4178F}" dt="2024-11-10T13:24:31.759" v="67"/>
      <pc:docMkLst>
        <pc:docMk/>
      </pc:docMkLst>
      <pc:sldChg chg="modSp mod">
        <pc:chgData name="James Williams" userId="c957a50b-491f-4d94-b4bc-52aca3e2340d" providerId="ADAL" clId="{A9B83D41-2B21-4931-BAB8-2FD7D2C4178F}" dt="2024-11-10T13:18:16.889" v="35" actId="20577"/>
        <pc:sldMkLst>
          <pc:docMk/>
          <pc:sldMk cId="3995130498" sldId="256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1093614119" sldId="257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3757478632" sldId="259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3106958047" sldId="260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3945071513" sldId="261"/>
        </pc:sldMkLst>
      </pc:sldChg>
      <pc:sldChg chg="del">
        <pc:chgData name="James Williams" userId="c957a50b-491f-4d94-b4bc-52aca3e2340d" providerId="ADAL" clId="{A9B83D41-2B21-4931-BAB8-2FD7D2C4178F}" dt="2024-11-10T13:18:43.547" v="37" actId="2696"/>
        <pc:sldMkLst>
          <pc:docMk/>
          <pc:sldMk cId="793725812" sldId="262"/>
        </pc:sldMkLst>
      </pc:sldChg>
      <pc:sldChg chg="del">
        <pc:chgData name="James Williams" userId="c957a50b-491f-4d94-b4bc-52aca3e2340d" providerId="ADAL" clId="{A9B83D41-2B21-4931-BAB8-2FD7D2C4178F}" dt="2024-11-10T13:18:43.547" v="37" actId="2696"/>
        <pc:sldMkLst>
          <pc:docMk/>
          <pc:sldMk cId="422395976" sldId="263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2512490600" sldId="264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3165638315" sldId="265"/>
        </pc:sldMkLst>
      </pc:sldChg>
      <pc:sldChg chg="modSp mod">
        <pc:chgData name="James Williams" userId="c957a50b-491f-4d94-b4bc-52aca3e2340d" providerId="ADAL" clId="{A9B83D41-2B21-4931-BAB8-2FD7D2C4178F}" dt="2024-11-10T13:20:10.512" v="53" actId="113"/>
        <pc:sldMkLst>
          <pc:docMk/>
          <pc:sldMk cId="1944617060" sldId="266"/>
        </pc:sldMkLst>
      </pc:sldChg>
      <pc:sldChg chg="del">
        <pc:chgData name="James Williams" userId="c957a50b-491f-4d94-b4bc-52aca3e2340d" providerId="ADAL" clId="{A9B83D41-2B21-4931-BAB8-2FD7D2C4178F}" dt="2024-11-10T13:18:43.547" v="37" actId="2696"/>
        <pc:sldMkLst>
          <pc:docMk/>
          <pc:sldMk cId="3516689570" sldId="267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788857541" sldId="512"/>
        </pc:sldMkLst>
      </pc:sldChg>
      <pc:sldChg chg="del">
        <pc:chgData name="James Williams" userId="c957a50b-491f-4d94-b4bc-52aca3e2340d" providerId="ADAL" clId="{A9B83D41-2B21-4931-BAB8-2FD7D2C4178F}" dt="2024-11-10T13:18:47.596" v="38" actId="2696"/>
        <pc:sldMkLst>
          <pc:docMk/>
          <pc:sldMk cId="2339004285" sldId="518"/>
        </pc:sldMkLst>
      </pc:sldChg>
      <pc:sldChg chg="del">
        <pc:chgData name="James Williams" userId="c957a50b-491f-4d94-b4bc-52aca3e2340d" providerId="ADAL" clId="{A9B83D41-2B21-4931-BAB8-2FD7D2C4178F}" dt="2024-11-10T13:18:43.547" v="37" actId="2696"/>
        <pc:sldMkLst>
          <pc:docMk/>
          <pc:sldMk cId="2525065832" sldId="542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3567875955" sldId="549"/>
        </pc:sldMkLst>
      </pc:sldChg>
      <pc:sldChg chg="del">
        <pc:chgData name="James Williams" userId="c957a50b-491f-4d94-b4bc-52aca3e2340d" providerId="ADAL" clId="{A9B83D41-2B21-4931-BAB8-2FD7D2C4178F}" dt="2024-11-10T13:18:43.547" v="37" actId="2696"/>
        <pc:sldMkLst>
          <pc:docMk/>
          <pc:sldMk cId="493098324" sldId="561"/>
        </pc:sldMkLst>
      </pc:sldChg>
      <pc:sldChg chg="modSp add del mod">
        <pc:chgData name="James Williams" userId="c957a50b-491f-4d94-b4bc-52aca3e2340d" providerId="ADAL" clId="{A9B83D41-2B21-4931-BAB8-2FD7D2C4178F}" dt="2024-11-10T13:21:39.705" v="64" actId="20577"/>
        <pc:sldMkLst>
          <pc:docMk/>
          <pc:sldMk cId="521874296" sldId="561"/>
        </pc:sldMkLst>
      </pc:sldChg>
      <pc:sldChg chg="ord">
        <pc:chgData name="James Williams" userId="c957a50b-491f-4d94-b4bc-52aca3e2340d" providerId="ADAL" clId="{A9B83D41-2B21-4931-BAB8-2FD7D2C4178F}" dt="2024-11-10T13:20:47.615" v="57"/>
        <pc:sldMkLst>
          <pc:docMk/>
          <pc:sldMk cId="440038917" sldId="562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907177130" sldId="563"/>
        </pc:sldMkLst>
      </pc:sldChg>
      <pc:sldChg chg="del">
        <pc:chgData name="James Williams" userId="c957a50b-491f-4d94-b4bc-52aca3e2340d" providerId="ADAL" clId="{A9B83D41-2B21-4931-BAB8-2FD7D2C4178F}" dt="2024-11-10T13:18:36.685" v="36" actId="2696"/>
        <pc:sldMkLst>
          <pc:docMk/>
          <pc:sldMk cId="573780658" sldId="564"/>
        </pc:sldMkLst>
      </pc:sldChg>
      <pc:sldChg chg="add del">
        <pc:chgData name="James Williams" userId="c957a50b-491f-4d94-b4bc-52aca3e2340d" providerId="ADAL" clId="{A9B83D41-2B21-4931-BAB8-2FD7D2C4178F}" dt="2024-11-10T13:24:31.759" v="67"/>
        <pc:sldMkLst>
          <pc:docMk/>
          <pc:sldMk cId="131630483" sldId="5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EF5355-7711-4CDE-8FFD-842347FCED52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2B8746-8226-4BF7-88F3-BD8F02B65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796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4864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11/18/2025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11/18/2025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11/18/2025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11/18/2025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11/18/2025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11/18/2025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11/18/2025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11/18/2025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11/18/2025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11/18/2025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11/18/2025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11/18/2025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tinyurl.com/4cwksxtd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teams.microsoft.com/l/meetup-join/19%3ameeting_NTJhYmI5NjAtM2NmNS00YzVmLThhZDItZGQ1MjcwNDBiMzJj%40thread.v2/0?context=%7b%22Tid%22%3a%224e0f11f9-046e-4505-9cb8-db2152311e21%22%2c%22Oid%22%3a%22c957a50b-491f-4d94-b4bc-52aca3e2340d%22%7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acad.com/" TargetMode="External"/><Relationship Id="rId2" Type="http://schemas.openxmlformats.org/officeDocument/2006/relationships/hyperlink" Target="https://www.linkedin.com/learning/?u=7796693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nkd.in/equPUue" TargetMode="External"/><Relationship Id="rId5" Type="http://schemas.openxmlformats.org/officeDocument/2006/relationships/hyperlink" Target="https://learn.microsoft.com/en-us/training/" TargetMode="External"/><Relationship Id="rId4" Type="http://schemas.openxmlformats.org/officeDocument/2006/relationships/hyperlink" Target="https://grow.google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acad.com/" TargetMode="External"/><Relationship Id="rId2" Type="http://schemas.openxmlformats.org/officeDocument/2006/relationships/hyperlink" Target="https://www.linkedin.com/learning/?u=7796693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nkd.in/equPUue" TargetMode="External"/><Relationship Id="rId4" Type="http://schemas.openxmlformats.org/officeDocument/2006/relationships/hyperlink" Target="https://grow.google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acad.com/" TargetMode="External"/><Relationship Id="rId2" Type="http://schemas.openxmlformats.org/officeDocument/2006/relationships/hyperlink" Target="https://www.linkedin.com/learning/?u=7796693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row.google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335" y="302456"/>
            <a:ext cx="7948684" cy="902512"/>
          </a:xfrm>
        </p:spPr>
        <p:txBody>
          <a:bodyPr>
            <a:normAutofit fontScale="90000"/>
          </a:bodyPr>
          <a:lstStyle/>
          <a:p>
            <a:r>
              <a:rPr lang="en-GB" sz="5400" b="1" u="sng" dirty="0"/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6570677" y="2061901"/>
            <a:ext cx="4293873" cy="302833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793775" y="1365452"/>
            <a:ext cx="10636225" cy="5056131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Teams: </a:t>
            </a: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 tooltip="Meeting join 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here to join the meeting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Or use: </a:t>
            </a:r>
            <a:r>
              <a:rPr kumimoji="0" lang="en-GB" sz="3000" b="0" i="0" u="sng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https://tinyurl.com/4cwksxtd</a:t>
            </a:r>
            <a:endParaRPr kumimoji="0" lang="en-GB" sz="3000" b="0" i="0" u="sng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in chat &amp; DM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Support each other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resources</a:t>
            </a:r>
            <a:br>
              <a:rPr kumimoji="0" lang="en-GB" sz="3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</a:br>
            <a:endParaRPr kumimoji="0" lang="en-GB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Ask Qs &amp; for feedback during the Activity &amp; Q&amp;A sessions.</a:t>
            </a:r>
            <a:br>
              <a:rPr kumimoji="0" lang="en-GB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Bring Headphones with mic for 1-2-1 support.</a:t>
            </a:r>
          </a:p>
        </p:txBody>
      </p:sp>
    </p:spTree>
    <p:extLst>
      <p:ext uri="{BB962C8B-B14F-4D97-AF65-F5344CB8AC3E}">
        <p14:creationId xmlns:p14="http://schemas.microsoft.com/office/powerpoint/2010/main" val="2142399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AD7556-C90D-4946-8E4E-1E79D5B3D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B0CC56-54B2-4AE0-87C5-296E78A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42815"/>
            <a:ext cx="12192000" cy="26151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3418891"/>
            <a:ext cx="8991600" cy="1645920"/>
          </a:xfrm>
        </p:spPr>
        <p:txBody>
          <a:bodyPr>
            <a:normAutofit/>
          </a:bodyPr>
          <a:lstStyle/>
          <a:p>
            <a:r>
              <a:rPr lang="en-GB" dirty="0"/>
              <a:t>Task 2c: PDP Goal Progress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5384691"/>
            <a:ext cx="6801612" cy="73697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LDE Assignment 2:  Task 2c</a:t>
            </a:r>
          </a:p>
        </p:txBody>
      </p:sp>
      <p:pic>
        <p:nvPicPr>
          <p:cNvPr id="7" name="Graphic 6" descr="Backlog">
            <a:extLst>
              <a:ext uri="{FF2B5EF4-FFF2-40B4-BE49-F238E27FC236}">
                <a16:creationId xmlns:a16="http://schemas.microsoft.com/office/drawing/2014/main" id="{AF023C30-1631-CAA3-822F-35CDE12760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4867820" y="640079"/>
            <a:ext cx="2456360" cy="245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1304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en-GB" sz="3200" dirty="0"/>
              <a:t>Assignment 2: Task 2c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9680" y="1656138"/>
            <a:ext cx="9609909" cy="3850279"/>
          </a:xfrm>
        </p:spPr>
        <p:txBody>
          <a:bodyPr>
            <a:no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+mj-lt"/>
              <a:buAutoNum type="alphaLcPeriod" startAt="3"/>
            </a:pP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Goal progress: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Document evidence of progress towards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one goal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from your PDP, using several screenshots and a brief description (1/2 paragraphs).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 only: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Evidence may include screenshots of engagement with a relevant online CPD course (e.g. from </a:t>
            </a:r>
            <a:r>
              <a:rPr lang="en-GB" sz="2400" u="sng" dirty="0" err="1">
                <a:solidFill>
                  <a:srgbClr val="0000FF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Linkedin</a:t>
            </a:r>
            <a:r>
              <a:rPr lang="en-GB" sz="2400" u="sng" dirty="0">
                <a:solidFill>
                  <a:srgbClr val="0000FF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Learning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400" u="sng" dirty="0">
                <a:solidFill>
                  <a:srgbClr val="0000FF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Cisco Networking Academy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Google Digital skills course</a:t>
            </a:r>
            <a:r>
              <a:rPr lang="en-GB" sz="2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4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Microsoft Learn course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or other training provider.</a:t>
            </a:r>
            <a:b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Use: </a:t>
            </a:r>
            <a:r>
              <a:rPr lang="en-GB" sz="2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https://www.linkedin.com/learning/?u=77966930</a:t>
            </a:r>
            <a:r>
              <a:rPr lang="en-GB" sz="2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br>
              <a:rPr lang="en-GB" sz="2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 </a:t>
            </a:r>
            <a:r>
              <a:rPr lang="en-GB" sz="24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  <a:hlinkClick r:id="rId6" tooltip="https://eur01.safelinks.protection.outlook.com/?url=https%3a%2f%2flnkd.in%2fequpuue&amp;data=04%7c01%7cgaynor.thomas%40uwtsd.ac.uk%7cd4600d3689114a6cc26608d9f624c25e%7c4e0f11f9046e45059cb8db2152311e21%7c0%7c0%7c637811459997469898%7cunknown%7ctwfpbgzsb3d8eyjwijoimc4wljawmdailcjqijoiv2lumziilcjbtii6ik1hawwilcjxvci6mn0%3d%7c3000&amp;sdata=nmvqkiqnew6w0mtfqeebbzas95ybagvv%2fgjdyf7x3ns%3d&amp;reserved=0"/>
              </a:rPr>
              <a:t>https://lnkd.in/equPUue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4617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316747"/>
            <a:ext cx="7729728" cy="931409"/>
          </a:xfrm>
          <a:solidFill>
            <a:srgbClr val="FFFFFF"/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en-GB" sz="3200" dirty="0"/>
              <a:t>Activity: Task 2c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2158" y="1353067"/>
            <a:ext cx="9507684" cy="3850279"/>
          </a:xfrm>
        </p:spPr>
        <p:txBody>
          <a:bodyPr>
            <a:noAutofit/>
          </a:bodyPr>
          <a:lstStyle/>
          <a:p>
            <a:pPr marL="457200" lvl="0" indent="-45720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Choose a goal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from your PDP to make progress on.</a:t>
            </a:r>
          </a:p>
          <a:p>
            <a:pPr marL="457200" lvl="0" indent="-45720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Choose a relevant resource 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help you make progress towards achieving the goal.</a:t>
            </a:r>
          </a:p>
          <a:p>
            <a:pPr marL="457200" lvl="0" indent="-45720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Read/Watch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ocument evidence of progress towards achieving </a:t>
            </a: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one goal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from your PDP, using screenshots and a brief description (1/2 paragraphs).</a:t>
            </a:r>
          </a:p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1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Recommended</a:t>
            </a: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Evidence may include screenshots of engagement with a relevant online CPD course (e.g. from </a:t>
            </a:r>
            <a:r>
              <a:rPr lang="en-GB" sz="1900" u="sng" dirty="0" err="1">
                <a:solidFill>
                  <a:srgbClr val="0000FF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Linkedin</a:t>
            </a:r>
            <a:r>
              <a:rPr lang="en-GB" sz="1900" u="sng" dirty="0">
                <a:solidFill>
                  <a:srgbClr val="0000FF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Learning</a:t>
            </a: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9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Cisco Networking Academy</a:t>
            </a: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9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Google Digital skills course</a:t>
            </a: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or other training provider). </a:t>
            </a:r>
            <a:r>
              <a:rPr lang="en-GB" sz="1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Use: </a:t>
            </a:r>
            <a:r>
              <a:rPr lang="en-GB" sz="19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https://www.linkedin.com/learning/?u=77966930</a:t>
            </a:r>
            <a:r>
              <a:rPr lang="en-GB" sz="19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br>
              <a:rPr lang="en-GB" sz="19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9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 </a:t>
            </a:r>
            <a:r>
              <a:rPr lang="en-GB" sz="19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  <a:hlinkClick r:id="rId5" tooltip="https://eur01.safelinks.protection.outlook.com/?url=https%3a%2f%2flnkd.in%2fequpuue&amp;data=04%7c01%7cgaynor.thomas%40uwtsd.ac.uk%7cd4600d3689114a6cc26608d9f624c25e%7c4e0f11f9046e45059cb8db2152311e21%7c0%7c0%7c637811459997469898%7cunknown%7ctwfpbgzsb3d8eyjwijoimc4wljawmdailcjqijoiv2lumziilcjbtii6ik1hawwilcjxvci6mn0%3d%7c3000&amp;sdata=nmvqkiqnew6w0mtfqeebbzas95ybagvv%2fgjdyf7x3ns%3d&amp;reserved=0"/>
              </a:rPr>
              <a:t>https://lnkd.in/equPUue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19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And/or: </a:t>
            </a:r>
            <a:r>
              <a:rPr lang="en-GB" sz="19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online article/2, book chapter or YouTube Video.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B6D8FF-01FB-E6E3-6A62-3E35F76376B8}"/>
              </a:ext>
            </a:extLst>
          </p:cNvPr>
          <p:cNvSpPr txBox="1"/>
          <p:nvPr/>
        </p:nvSpPr>
        <p:spPr>
          <a:xfrm>
            <a:off x="1574226" y="5797296"/>
            <a:ext cx="838663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highlight>
                  <a:srgbClr val="FFFF00"/>
                </a:highlight>
              </a:rPr>
              <a:t>Whichever objective you choose, we recommend choosing one where you can complete a CPD/Certified course to enhance your employability.</a:t>
            </a:r>
          </a:p>
        </p:txBody>
      </p:sp>
    </p:spTree>
    <p:extLst>
      <p:ext uri="{BB962C8B-B14F-4D97-AF65-F5344CB8AC3E}">
        <p14:creationId xmlns:p14="http://schemas.microsoft.com/office/powerpoint/2010/main" val="19620675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en-GB" sz="3200" dirty="0"/>
              <a:t>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6397" y="1843590"/>
            <a:ext cx="9891899" cy="3850279"/>
          </a:xfrm>
        </p:spPr>
        <p:txBody>
          <a:bodyPr>
            <a:noAutofit/>
          </a:bodyPr>
          <a:lstStyle/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And/or: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online article/2, book chapter or YouTube Video.</a:t>
            </a:r>
          </a:p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E.g. you may use 1/2/3 sources. These can be used as reference sources in the assignment.</a:t>
            </a:r>
          </a:p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Approx. 10 (15 max) references for the Assignment as a whole.</a:t>
            </a:r>
          </a:p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Udemy.com also good for online courses but no free access.</a:t>
            </a:r>
          </a:p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University provides free access to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Linkedin’s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Professional learning courses and resources for it’s students.</a:t>
            </a:r>
          </a:p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Please use the specified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Linkedin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learning links on the previous slides.</a:t>
            </a:r>
          </a:p>
        </p:txBody>
      </p:sp>
    </p:spTree>
    <p:extLst>
      <p:ext uri="{BB962C8B-B14F-4D97-AF65-F5344CB8AC3E}">
        <p14:creationId xmlns:p14="http://schemas.microsoft.com/office/powerpoint/2010/main" val="4224592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1843D-D240-0E70-350F-383707CED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15min break</a:t>
            </a: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7E272C3D-753D-61C3-FFD5-708190D34E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80348" y="1380744"/>
            <a:ext cx="4096512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932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FF26E1-A5BE-E19E-0F9A-A5558F8B65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66AFC-57FA-6CF9-0282-82470D36D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16747"/>
            <a:ext cx="7729728" cy="931409"/>
          </a:xfrm>
          <a:solidFill>
            <a:srgbClr val="FFFFFF"/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en-GB" sz="3200" dirty="0"/>
              <a:t>Activity: Task 2c </a:t>
            </a:r>
            <a:r>
              <a:rPr lang="en-GB" sz="3200" dirty="0" err="1"/>
              <a:t>cont</a:t>
            </a:r>
            <a:r>
              <a:rPr lang="en-GB" sz="3200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1BD26-F744-C3FE-66DF-99F8F3C24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8547" y="1679070"/>
            <a:ext cx="9507684" cy="3850279"/>
          </a:xfrm>
        </p:spPr>
        <p:txBody>
          <a:bodyPr>
            <a:noAutofit/>
          </a:bodyPr>
          <a:lstStyle/>
          <a:p>
            <a:pPr marL="0" lvl="0" indent="0">
              <a:spcBef>
                <a:spcPts val="600"/>
              </a:spcBef>
              <a:buNone/>
            </a:pPr>
            <a:r>
              <a:rPr lang="en-GB" sz="28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Read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/Watch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ocument evidence of progress towards achieving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one goal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from your PDP, using screenshots and a brief description (1/2 paragraphs).</a:t>
            </a:r>
          </a:p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Recommended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Evidence may include screenshots of engagement with a relevant online CPD course (e.g. from </a:t>
            </a:r>
            <a:r>
              <a:rPr lang="en-GB" sz="2400" u="sng" dirty="0" err="1">
                <a:solidFill>
                  <a:srgbClr val="0000FF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Linkedin</a:t>
            </a:r>
            <a:r>
              <a:rPr lang="en-GB" sz="2400" u="sng" dirty="0">
                <a:solidFill>
                  <a:srgbClr val="0000FF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Learning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Cisco Networking Academy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Google Digital skills course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or other training provider).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Use: </a:t>
            </a:r>
            <a:r>
              <a:rPr lang="en-GB" sz="2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https://www.linkedin.com/learning/?u=77966930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742950" lvl="1" indent="-28575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And/or: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online article/2, book chapter or YouTube Video.</a:t>
            </a:r>
          </a:p>
        </p:txBody>
      </p:sp>
    </p:spTree>
    <p:extLst>
      <p:ext uri="{BB962C8B-B14F-4D97-AF65-F5344CB8AC3E}">
        <p14:creationId xmlns:p14="http://schemas.microsoft.com/office/powerpoint/2010/main" val="15524754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98" y="410954"/>
            <a:ext cx="9504657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kern="1200" dirty="0">
                <a:latin typeface="+mj-lt"/>
                <a:ea typeface="+mj-ea"/>
                <a:cs typeface="+mj-cs"/>
              </a:rPr>
              <a:t>Questions?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960803" y="1957996"/>
            <a:ext cx="4955324" cy="33428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 defTabSz="914400">
              <a:buFont typeface="Arial" panose="020B0604020202020204" pitchFamily="34" charset="0"/>
              <a:buChar char="•"/>
              <a:defRPr/>
            </a:pPr>
            <a:r>
              <a:rPr lang="en-GB" sz="3200">
                <a:latin typeface="Calibri" panose="020F0502020204030204"/>
              </a:rPr>
              <a:t>Check-in: Thumb / </a:t>
            </a: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?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5351" y="1957996"/>
            <a:ext cx="2839867" cy="2839867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656082" y="3293834"/>
            <a:ext cx="2728298" cy="2728298"/>
          </a:xfrm>
          <a:prstGeom prst="rect">
            <a:avLst/>
          </a:pr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F81AB8FA-E3E4-948A-B795-99F1D4D430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215509" y="2763793"/>
            <a:ext cx="1330413" cy="133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304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6877" y="2687364"/>
            <a:ext cx="3297862" cy="1483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8818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E7C62-4A60-F1C6-CDAA-64B4EBC11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2F0CC-9CD6-93CA-08EA-3479A75E0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Slides from this point are no longer used.</a:t>
            </a:r>
          </a:p>
        </p:txBody>
      </p:sp>
    </p:spTree>
    <p:extLst>
      <p:ext uri="{BB962C8B-B14F-4D97-AF65-F5344CB8AC3E}">
        <p14:creationId xmlns:p14="http://schemas.microsoft.com/office/powerpoint/2010/main" val="26521145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CC1E7-ED53-F6F5-7E14-0C8B5B056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Online lesson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82D14-21FD-4698-6A54-210D5DD548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Slides (mute mics)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Register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Q&amp;A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Activity time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Q&amp;A.</a:t>
            </a:r>
          </a:p>
        </p:txBody>
      </p:sp>
      <p:pic>
        <p:nvPicPr>
          <p:cNvPr id="5" name="Graphic 4" descr="Internet outline">
            <a:extLst>
              <a:ext uri="{FF2B5EF4-FFF2-40B4-BE49-F238E27FC236}">
                <a16:creationId xmlns:a16="http://schemas.microsoft.com/office/drawing/2014/main" id="{F5B7320D-4C86-F7F9-6491-233DFEAA5E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15204" y="-254241"/>
            <a:ext cx="228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03891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9" ma:contentTypeDescription="Create a new document." ma:contentTypeScope="" ma:versionID="adb1111acec4a9465dfbefb748b5811b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245cdf5239772e5a7f001fe4f8218d2a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51AB0D6-9587-45F0-BA48-D83137819D1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41570F-0976-4646-8FE7-65057B99F0D7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04672483-2849-42C4-B452-EF3F117E48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781</TotalTime>
  <Words>584</Words>
  <Application>Microsoft Office PowerPoint</Application>
  <PresentationFormat>Widescreen</PresentationFormat>
  <Paragraphs>48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Gill Sans MT</vt:lpstr>
      <vt:lpstr>Symbol</vt:lpstr>
      <vt:lpstr>Parcel</vt:lpstr>
      <vt:lpstr>Log-in to MS-Teams</vt:lpstr>
      <vt:lpstr>Task 2c: PDP Goal Progress</vt:lpstr>
      <vt:lpstr>Assignment 2: Task 2c</vt:lpstr>
      <vt:lpstr>Activity: Task 2c</vt:lpstr>
      <vt:lpstr>Tips</vt:lpstr>
      <vt:lpstr>15min break</vt:lpstr>
      <vt:lpstr>Activity: Task 2c cont…</vt:lpstr>
      <vt:lpstr>Questions?</vt:lpstr>
      <vt:lpstr>PowerPoint Presentation</vt:lpstr>
      <vt:lpstr>Archive slides</vt:lpstr>
      <vt:lpstr>Online lesson structure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</dc:title>
  <dc:creator>Julie Hayward</dc:creator>
  <cp:lastModifiedBy>James Williams</cp:lastModifiedBy>
  <cp:revision>18</cp:revision>
  <dcterms:created xsi:type="dcterms:W3CDTF">2020-01-22T21:59:42Z</dcterms:created>
  <dcterms:modified xsi:type="dcterms:W3CDTF">2025-11-18T10:49:21Z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0x0101004B34EE28F8861145B79E254CABBE25F2</vt:lpwstr>
  </property>
</Properties>
</file>