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7772400" cy="10058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3" d="100"/>
          <a:sy n="43" d="100"/>
        </p:scale>
        <p:origin x="216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930" y="1646133"/>
            <a:ext cx="6606540" cy="3501813"/>
          </a:xfrm>
        </p:spPr>
        <p:txBody>
          <a:bodyPr anchor="b"/>
          <a:lstStyle>
            <a:lvl1pPr algn="ctr"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5282989"/>
            <a:ext cx="5829300" cy="2428451"/>
          </a:xfrm>
        </p:spPr>
        <p:txBody>
          <a:bodyPr/>
          <a:lstStyle>
            <a:lvl1pPr marL="0" indent="0" algn="ctr">
              <a:buNone/>
              <a:defRPr sz="2040"/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892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75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05" y="2507618"/>
            <a:ext cx="6703695" cy="4184014"/>
          </a:xfrm>
        </p:spPr>
        <p:txBody>
          <a:bodyPr anchor="b"/>
          <a:lstStyle>
            <a:lvl1pPr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05" y="6731215"/>
            <a:ext cx="6703695" cy="2200274"/>
          </a:xfrm>
        </p:spPr>
        <p:txBody>
          <a:bodyPr/>
          <a:lstStyle>
            <a:lvl1pPr marL="0" indent="0">
              <a:buNone/>
              <a:defRPr sz="2040">
                <a:solidFill>
                  <a:schemeClr val="tx1"/>
                </a:solidFill>
              </a:defRPr>
            </a:lvl1pPr>
            <a:lvl2pPr marL="38862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777240" indent="0">
              <a:buNone/>
              <a:defRPr sz="1530">
                <a:solidFill>
                  <a:schemeClr val="tx1">
                    <a:tint val="75000"/>
                  </a:schemeClr>
                </a:solidFill>
              </a:defRPr>
            </a:lvl3pPr>
            <a:lvl4pPr marL="11658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4pPr>
            <a:lvl5pPr marL="155448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5pPr>
            <a:lvl6pPr marL="194310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6pPr>
            <a:lvl7pPr marL="233172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7pPr>
            <a:lvl8pPr marL="272034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8pPr>
            <a:lvl9pPr marL="31089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353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4778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0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535519"/>
            <a:ext cx="6703695" cy="194415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5366" y="2465706"/>
            <a:ext cx="3288089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366" y="3674110"/>
            <a:ext cx="3288089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34778" y="2465706"/>
            <a:ext cx="3304282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34778" y="3674110"/>
            <a:ext cx="3304282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990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382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14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282" y="1448226"/>
            <a:ext cx="3934778" cy="7147983"/>
          </a:xfrm>
        </p:spPr>
        <p:txBody>
          <a:bodyPr/>
          <a:lstStyle>
            <a:lvl1pPr>
              <a:defRPr sz="2720"/>
            </a:lvl1pPr>
            <a:lvl2pPr>
              <a:defRPr sz="2380"/>
            </a:lvl2pPr>
            <a:lvl3pPr>
              <a:defRPr sz="204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295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04282" y="1448226"/>
            <a:ext cx="3934778" cy="7147983"/>
          </a:xfrm>
        </p:spPr>
        <p:txBody>
          <a:bodyPr anchor="t"/>
          <a:lstStyle>
            <a:lvl1pPr marL="0" indent="0">
              <a:buNone/>
              <a:defRPr sz="2720"/>
            </a:lvl1pPr>
            <a:lvl2pPr marL="388620" indent="0">
              <a:buNone/>
              <a:defRPr sz="2380"/>
            </a:lvl2pPr>
            <a:lvl3pPr marL="777240" indent="0">
              <a:buNone/>
              <a:defRPr sz="2040"/>
            </a:lvl3pPr>
            <a:lvl4pPr marL="1165860" indent="0">
              <a:buNone/>
              <a:defRPr sz="1700"/>
            </a:lvl4pPr>
            <a:lvl5pPr marL="1554480" indent="0">
              <a:buNone/>
              <a:defRPr sz="1700"/>
            </a:lvl5pPr>
            <a:lvl6pPr marL="1943100" indent="0">
              <a:buNone/>
              <a:defRPr sz="1700"/>
            </a:lvl6pPr>
            <a:lvl7pPr marL="2331720" indent="0">
              <a:buNone/>
              <a:defRPr sz="1700"/>
            </a:lvl7pPr>
            <a:lvl8pPr marL="2720340" indent="0">
              <a:buNone/>
              <a:defRPr sz="1700"/>
            </a:lvl8pPr>
            <a:lvl9pPr marL="3108960" indent="0">
              <a:buNone/>
              <a:defRPr sz="17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749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265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562124" y="535517"/>
            <a:ext cx="1675924" cy="852402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353" y="535517"/>
            <a:ext cx="4930616" cy="85240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801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36000">
              <a:srgbClr val="00B0F0"/>
            </a:gs>
            <a:gs pos="84000">
              <a:srgbClr val="0070C0"/>
            </a:gs>
            <a:gs pos="100000">
              <a:srgbClr val="0070C0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9A9B71-98D4-4878-8046-E88C8E3437AF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5BE10-1E1A-4593-AEDF-6AB3AD8FC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285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63BD95-6D51-7AA8-B213-13E85ACFB1C0}"/>
              </a:ext>
            </a:extLst>
          </p:cNvPr>
          <p:cNvSpPr txBox="1"/>
          <p:nvPr/>
        </p:nvSpPr>
        <p:spPr>
          <a:xfrm>
            <a:off x="2814402" y="15471"/>
            <a:ext cx="21435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gency FB" panose="020B0503020202020204" pitchFamily="34" charset="0"/>
                <a:cs typeface="Aharoni" panose="02010803020104030203" pitchFamily="2" charset="-79"/>
              </a:rPr>
              <a:t>Hotel Trinity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7E604C-E5F4-0A55-A026-7CD081DBCBC2}"/>
              </a:ext>
            </a:extLst>
          </p:cNvPr>
          <p:cNvSpPr txBox="1"/>
          <p:nvPr/>
        </p:nvSpPr>
        <p:spPr>
          <a:xfrm>
            <a:off x="1337870" y="568351"/>
            <a:ext cx="5096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gency FB" panose="020B0503020202020204" pitchFamily="34" charset="0"/>
              </a:rPr>
              <a:t>Hotel trinity is located at the coast of Swansea, South Wales. It is a hospital which provides fine dining and excellent service to keep clients happy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E66266-783F-BD41-382C-59744EBF1A02}"/>
              </a:ext>
            </a:extLst>
          </p:cNvPr>
          <p:cNvSpPr txBox="1"/>
          <p:nvPr/>
        </p:nvSpPr>
        <p:spPr>
          <a:xfrm>
            <a:off x="161145" y="1122349"/>
            <a:ext cx="1214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gency FB" panose="020B0503020202020204" pitchFamily="34" charset="0"/>
              </a:rPr>
              <a:t>Starters</a:t>
            </a:r>
            <a:endParaRPr lang="en-GB" dirty="0">
              <a:solidFill>
                <a:schemeClr val="bg1"/>
              </a:solidFill>
              <a:latin typeface="Agency FB" panose="020B0503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16EC10-929E-DEF9-853C-3B9547A6EC23}"/>
              </a:ext>
            </a:extLst>
          </p:cNvPr>
          <p:cNvSpPr txBox="1"/>
          <p:nvPr/>
        </p:nvSpPr>
        <p:spPr>
          <a:xfrm>
            <a:off x="56214" y="1491681"/>
            <a:ext cx="50966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Onion Baagi Starter £3.50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A dish made with onions, spice and flavour, one of our customers favourite dishes. Beware for allergies as there is onions.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Lamb Chops Starter £4.00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Filled with exciting flavours, such as masala, taurmeric,chilli. One of the chefs specials.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Mixed Kebab Starter £3.00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A mixture of different kebabs filled with exciting ingredients.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0376AE-A65E-ADE8-DB90-DB68731AE0E2}"/>
              </a:ext>
            </a:extLst>
          </p:cNvPr>
          <p:cNvSpPr txBox="1"/>
          <p:nvPr/>
        </p:nvSpPr>
        <p:spPr>
          <a:xfrm>
            <a:off x="56214" y="4315249"/>
            <a:ext cx="5936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gency FB" panose="020B0503020202020204" pitchFamily="34" charset="0"/>
              </a:rPr>
              <a:t>Main Course (Optional Two different wines with the course)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1115F3-9D04-2AAB-6932-F080CBB98BD6}"/>
              </a:ext>
            </a:extLst>
          </p:cNvPr>
          <p:cNvSpPr txBox="1"/>
          <p:nvPr/>
        </p:nvSpPr>
        <p:spPr>
          <a:xfrm>
            <a:off x="56214" y="4723335"/>
            <a:ext cx="572624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Chicken masala £10.99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A sweet but spicy dish, would be perfect for you if you  have mixed taste buds.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Chicken korma  £8.99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Sweet dished created with honey, sugar and salt filling your mouth with a sensational flavour.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Beef Dhan sank £9.99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A spicy dish creating fumes in the mouth,, created with ingredients like red chillis, green chillis, taumeric.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Beef Bengali Special £7.99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A cultural dish filled with fantastic flavours and created by our best chefs.</a:t>
            </a:r>
          </a:p>
          <a:p>
            <a:r>
              <a:rPr lang="en-GB" sz="2000" dirty="0">
                <a:solidFill>
                  <a:schemeClr val="bg1"/>
                </a:solidFill>
                <a:latin typeface="Agency FB" panose="020B0503020202020204" pitchFamily="34" charset="0"/>
              </a:rPr>
              <a:t>(Pilar Rice comes with each dish + a side of Cheese nan)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E631CA-1838-8699-201A-B9BAC4FBE177}"/>
              </a:ext>
            </a:extLst>
          </p:cNvPr>
          <p:cNvSpPr txBox="1"/>
          <p:nvPr/>
        </p:nvSpPr>
        <p:spPr>
          <a:xfrm>
            <a:off x="5553857" y="6108329"/>
            <a:ext cx="2162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gency FB" panose="020B0503020202020204" pitchFamily="34" charset="0"/>
              </a:rPr>
              <a:t>Picasso Wine or Red Win is available with every course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DBB650-AA94-0DAE-11B1-CEF7446411EB}"/>
              </a:ext>
            </a:extLst>
          </p:cNvPr>
          <p:cNvSpPr txBox="1"/>
          <p:nvPr/>
        </p:nvSpPr>
        <p:spPr>
          <a:xfrm>
            <a:off x="768246" y="9368683"/>
            <a:ext cx="6277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gency FB" panose="020B0503020202020204" pitchFamily="34" charset="0"/>
              </a:rPr>
              <a:t>Contact for more information at 07937273728 or email; hoteltrinity/food@hotmail.com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A85698-96DC-08C3-8AB1-CB3DBEDF89A8}"/>
              </a:ext>
            </a:extLst>
          </p:cNvPr>
          <p:cNvSpPr txBox="1"/>
          <p:nvPr/>
        </p:nvSpPr>
        <p:spPr>
          <a:xfrm>
            <a:off x="277318" y="8737982"/>
            <a:ext cx="7438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gency FB" panose="020B0503020202020204" pitchFamily="34" charset="0"/>
              </a:rPr>
              <a:t>Available on Just Eat, UberEATS for takeaway or contact at 0191 274 2737 to get in contact straight forward with a chef.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BEF028D-847D-1D5B-CC10-FACA9B9BE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953" y="2325714"/>
            <a:ext cx="2437779" cy="1624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7120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</TotalTime>
  <Words>264</Words>
  <Application>Microsoft Office PowerPoint</Application>
  <PresentationFormat>Custom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Agency FB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Mollik Forhad (2123060)</dc:creator>
  <cp:lastModifiedBy>Mollik Forhad (2123060)</cp:lastModifiedBy>
  <cp:revision>1</cp:revision>
  <dcterms:created xsi:type="dcterms:W3CDTF">2022-06-16T00:09:38Z</dcterms:created>
  <dcterms:modified xsi:type="dcterms:W3CDTF">2022-06-16T00:41:47Z</dcterms:modified>
</cp:coreProperties>
</file>