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 id="259" r:id="rId7"/>
    <p:sldId id="267" r:id="rId8"/>
    <p:sldId id="260" r:id="rId9"/>
    <p:sldId id="261" r:id="rId10"/>
    <p:sldId id="262" r:id="rId11"/>
    <p:sldId id="263" r:id="rId12"/>
    <p:sldId id="264" r:id="rId13"/>
    <p:sldId id="265" r:id="rId14"/>
    <p:sldId id="268"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58ED4E-A413-41DE-8446-253C11054F2C}" v="23" dt="2025-11-17T01:58:12.8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isa Turhan Mehmed (2430334)" userId="941ee664-97c4-42fa-8782-b38239f5b40b" providerId="ADAL" clId="{CE58ED4E-A413-41DE-8446-253C11054F2C}"/>
    <pc:docChg chg="undo custSel addSld modSld">
      <pc:chgData name="Melisa Turhan Mehmed (2430334)" userId="941ee664-97c4-42fa-8782-b38239f5b40b" providerId="ADAL" clId="{CE58ED4E-A413-41DE-8446-253C11054F2C}" dt="2025-11-16T17:14:29.086" v="299" actId="20577"/>
      <pc:docMkLst>
        <pc:docMk/>
      </pc:docMkLst>
      <pc:sldChg chg="addSp delSp modSp mod">
        <pc:chgData name="Melisa Turhan Mehmed (2430334)" userId="941ee664-97c4-42fa-8782-b38239f5b40b" providerId="ADAL" clId="{CE58ED4E-A413-41DE-8446-253C11054F2C}" dt="2025-11-16T15:13:35.610" v="33" actId="1076"/>
        <pc:sldMkLst>
          <pc:docMk/>
          <pc:sldMk cId="2057778469" sldId="257"/>
        </pc:sldMkLst>
        <pc:spChg chg="mod ord">
          <ac:chgData name="Melisa Turhan Mehmed (2430334)" userId="941ee664-97c4-42fa-8782-b38239f5b40b" providerId="ADAL" clId="{CE58ED4E-A413-41DE-8446-253C11054F2C}" dt="2025-11-16T15:07:21.640" v="31" actId="14100"/>
          <ac:spMkLst>
            <pc:docMk/>
            <pc:sldMk cId="2057778469" sldId="257"/>
            <ac:spMk id="3" creationId="{B17B49E8-3271-87AF-FF2D-106C26B1A4BA}"/>
          </ac:spMkLst>
        </pc:spChg>
        <pc:spChg chg="add del">
          <ac:chgData name="Melisa Turhan Mehmed (2430334)" userId="941ee664-97c4-42fa-8782-b38239f5b40b" providerId="ADAL" clId="{CE58ED4E-A413-41DE-8446-253C11054F2C}" dt="2025-11-16T15:06:56.465" v="26" actId="26606"/>
          <ac:spMkLst>
            <pc:docMk/>
            <pc:sldMk cId="2057778469" sldId="257"/>
            <ac:spMk id="10" creationId="{55F7ABCA-A68A-47DD-B732-76FF34C6FB7D}"/>
          </ac:spMkLst>
        </pc:spChg>
        <pc:spChg chg="add del">
          <ac:chgData name="Melisa Turhan Mehmed (2430334)" userId="941ee664-97c4-42fa-8782-b38239f5b40b" providerId="ADAL" clId="{CE58ED4E-A413-41DE-8446-253C11054F2C}" dt="2025-11-16T15:06:56.445" v="25" actId="26606"/>
          <ac:spMkLst>
            <pc:docMk/>
            <pc:sldMk cId="2057778469" sldId="257"/>
            <ac:spMk id="15" creationId="{04812C46-200A-4DEB-A05E-3ED6C68C2387}"/>
          </ac:spMkLst>
        </pc:spChg>
        <pc:spChg chg="add del">
          <ac:chgData name="Melisa Turhan Mehmed (2430334)" userId="941ee664-97c4-42fa-8782-b38239f5b40b" providerId="ADAL" clId="{CE58ED4E-A413-41DE-8446-253C11054F2C}" dt="2025-11-16T15:06:56.445" v="25" actId="26606"/>
          <ac:spMkLst>
            <pc:docMk/>
            <pc:sldMk cId="2057778469" sldId="257"/>
            <ac:spMk id="17" creationId="{D1EA859B-E555-4109-94F3-6700E046E008}"/>
          </ac:spMkLst>
        </pc:spChg>
        <pc:spChg chg="add">
          <ac:chgData name="Melisa Turhan Mehmed (2430334)" userId="941ee664-97c4-42fa-8782-b38239f5b40b" providerId="ADAL" clId="{CE58ED4E-A413-41DE-8446-253C11054F2C}" dt="2025-11-16T15:06:56.465" v="26" actId="26606"/>
          <ac:spMkLst>
            <pc:docMk/>
            <pc:sldMk cId="2057778469" sldId="257"/>
            <ac:spMk id="19" creationId="{04812C46-200A-4DEB-A05E-3ED6C68C2387}"/>
          </ac:spMkLst>
        </pc:spChg>
        <pc:spChg chg="add">
          <ac:chgData name="Melisa Turhan Mehmed (2430334)" userId="941ee664-97c4-42fa-8782-b38239f5b40b" providerId="ADAL" clId="{CE58ED4E-A413-41DE-8446-253C11054F2C}" dt="2025-11-16T15:06:56.465" v="26" actId="26606"/>
          <ac:spMkLst>
            <pc:docMk/>
            <pc:sldMk cId="2057778469" sldId="257"/>
            <ac:spMk id="20" creationId="{D1EA859B-E555-4109-94F3-6700E046E008}"/>
          </ac:spMkLst>
        </pc:spChg>
        <pc:picChg chg="add mod">
          <ac:chgData name="Melisa Turhan Mehmed (2430334)" userId="941ee664-97c4-42fa-8782-b38239f5b40b" providerId="ADAL" clId="{CE58ED4E-A413-41DE-8446-253C11054F2C}" dt="2025-11-16T15:13:35.610" v="33" actId="1076"/>
          <ac:picMkLst>
            <pc:docMk/>
            <pc:sldMk cId="2057778469" sldId="257"/>
            <ac:picMk id="4" creationId="{E9FE28F3-5EF0-2C9D-E583-B1AE1F2D2F64}"/>
          </ac:picMkLst>
        </pc:picChg>
        <pc:picChg chg="del">
          <ac:chgData name="Melisa Turhan Mehmed (2430334)" userId="941ee664-97c4-42fa-8782-b38239f5b40b" providerId="ADAL" clId="{CE58ED4E-A413-41DE-8446-253C11054F2C}" dt="2025-11-16T15:02:59.477" v="22" actId="21"/>
          <ac:picMkLst>
            <pc:docMk/>
            <pc:sldMk cId="2057778469" sldId="257"/>
            <ac:picMk id="7" creationId="{67348AF5-9B86-0051-68EF-A41FCBB3E476}"/>
          </ac:picMkLst>
        </pc:picChg>
      </pc:sldChg>
      <pc:sldChg chg="modSp mod">
        <pc:chgData name="Melisa Turhan Mehmed (2430334)" userId="941ee664-97c4-42fa-8782-b38239f5b40b" providerId="ADAL" clId="{CE58ED4E-A413-41DE-8446-253C11054F2C}" dt="2025-11-16T17:14:29.086" v="299" actId="20577"/>
        <pc:sldMkLst>
          <pc:docMk/>
          <pc:sldMk cId="353397264" sldId="259"/>
        </pc:sldMkLst>
        <pc:spChg chg="mod">
          <ac:chgData name="Melisa Turhan Mehmed (2430334)" userId="941ee664-97c4-42fa-8782-b38239f5b40b" providerId="ADAL" clId="{CE58ED4E-A413-41DE-8446-253C11054F2C}" dt="2025-11-16T17:14:29.086" v="299" actId="20577"/>
          <ac:spMkLst>
            <pc:docMk/>
            <pc:sldMk cId="353397264" sldId="259"/>
            <ac:spMk id="3" creationId="{568D717F-FAD2-9A2F-4625-17C61299102C}"/>
          </ac:spMkLst>
        </pc:spChg>
      </pc:sldChg>
      <pc:sldChg chg="new">
        <pc:chgData name="Melisa Turhan Mehmed (2430334)" userId="941ee664-97c4-42fa-8782-b38239f5b40b" providerId="ADAL" clId="{CE58ED4E-A413-41DE-8446-253C11054F2C}" dt="2025-11-16T17:02:55.829" v="267" actId="680"/>
        <pc:sldMkLst>
          <pc:docMk/>
          <pc:sldMk cId="2674231370" sldId="267"/>
        </pc:sldMkLst>
      </pc:sldChg>
    </pc:docChg>
  </pc:docChgLst>
  <pc:docChgLst>
    <pc:chgData name="Melisa Turhan Mehmed (2430334)" userId="941ee664-97c4-42fa-8782-b38239f5b40b" providerId="ADAL" clId="{BA71CCB3-860D-4328-90C1-28B4A856262E}"/>
    <pc:docChg chg="undo custSel addSld modSld sldOrd">
      <pc:chgData name="Melisa Turhan Mehmed (2430334)" userId="941ee664-97c4-42fa-8782-b38239f5b40b" providerId="ADAL" clId="{BA71CCB3-860D-4328-90C1-28B4A856262E}" dt="2025-11-17T01:58:12.843" v="2755" actId="20577"/>
      <pc:docMkLst>
        <pc:docMk/>
      </pc:docMkLst>
      <pc:sldChg chg="modSp mod">
        <pc:chgData name="Melisa Turhan Mehmed (2430334)" userId="941ee664-97c4-42fa-8782-b38239f5b40b" providerId="ADAL" clId="{BA71CCB3-860D-4328-90C1-28B4A856262E}" dt="2025-11-17T01:25:23.712" v="2340"/>
        <pc:sldMkLst>
          <pc:docMk/>
          <pc:sldMk cId="353397264" sldId="259"/>
        </pc:sldMkLst>
        <pc:spChg chg="mod">
          <ac:chgData name="Melisa Turhan Mehmed (2430334)" userId="941ee664-97c4-42fa-8782-b38239f5b40b" providerId="ADAL" clId="{BA71CCB3-860D-4328-90C1-28B4A856262E}" dt="2025-11-17T01:25:23.712" v="2340"/>
          <ac:spMkLst>
            <pc:docMk/>
            <pc:sldMk cId="353397264" sldId="259"/>
            <ac:spMk id="3" creationId="{568D717F-FAD2-9A2F-4625-17C61299102C}"/>
          </ac:spMkLst>
        </pc:spChg>
      </pc:sldChg>
      <pc:sldChg chg="addSp modSp mod">
        <pc:chgData name="Melisa Turhan Mehmed (2430334)" userId="941ee664-97c4-42fa-8782-b38239f5b40b" providerId="ADAL" clId="{BA71CCB3-860D-4328-90C1-28B4A856262E}" dt="2025-11-17T01:44:25.973" v="2609" actId="20577"/>
        <pc:sldMkLst>
          <pc:docMk/>
          <pc:sldMk cId="575878453" sldId="260"/>
        </pc:sldMkLst>
        <pc:spChg chg="add mod">
          <ac:chgData name="Melisa Turhan Mehmed (2430334)" userId="941ee664-97c4-42fa-8782-b38239f5b40b" providerId="ADAL" clId="{BA71CCB3-860D-4328-90C1-28B4A856262E}" dt="2025-11-17T01:37:21.963" v="2376" actId="20577"/>
          <ac:spMkLst>
            <pc:docMk/>
            <pc:sldMk cId="575878453" sldId="260"/>
            <ac:spMk id="2" creationId="{15DE4E31-339C-0F19-2AD3-1B9846795762}"/>
          </ac:spMkLst>
        </pc:spChg>
        <pc:spChg chg="add mod">
          <ac:chgData name="Melisa Turhan Mehmed (2430334)" userId="941ee664-97c4-42fa-8782-b38239f5b40b" providerId="ADAL" clId="{BA71CCB3-860D-4328-90C1-28B4A856262E}" dt="2025-11-17T01:44:25.973" v="2609" actId="20577"/>
          <ac:spMkLst>
            <pc:docMk/>
            <pc:sldMk cId="575878453" sldId="260"/>
            <ac:spMk id="4" creationId="{D31BDEA1-4980-386E-453B-4A803C769192}"/>
          </ac:spMkLst>
        </pc:spChg>
      </pc:sldChg>
      <pc:sldChg chg="addSp modSp mod">
        <pc:chgData name="Melisa Turhan Mehmed (2430334)" userId="941ee664-97c4-42fa-8782-b38239f5b40b" providerId="ADAL" clId="{BA71CCB3-860D-4328-90C1-28B4A856262E}" dt="2025-11-16T22:51:06.003" v="1086" actId="20577"/>
        <pc:sldMkLst>
          <pc:docMk/>
          <pc:sldMk cId="3281639030" sldId="261"/>
        </pc:sldMkLst>
        <pc:spChg chg="add mod">
          <ac:chgData name="Melisa Turhan Mehmed (2430334)" userId="941ee664-97c4-42fa-8782-b38239f5b40b" providerId="ADAL" clId="{BA71CCB3-860D-4328-90C1-28B4A856262E}" dt="2025-11-16T22:50:30.881" v="1083" actId="20577"/>
          <ac:spMkLst>
            <pc:docMk/>
            <pc:sldMk cId="3281639030" sldId="261"/>
            <ac:spMk id="2" creationId="{75783621-A003-9B9D-F8DE-10CCE95218DE}"/>
          </ac:spMkLst>
        </pc:spChg>
        <pc:spChg chg="add mod">
          <ac:chgData name="Melisa Turhan Mehmed (2430334)" userId="941ee664-97c4-42fa-8782-b38239f5b40b" providerId="ADAL" clId="{BA71CCB3-860D-4328-90C1-28B4A856262E}" dt="2025-11-16T22:51:06.003" v="1086" actId="20577"/>
          <ac:spMkLst>
            <pc:docMk/>
            <pc:sldMk cId="3281639030" sldId="261"/>
            <ac:spMk id="4" creationId="{5849A890-3315-947A-BBC4-7DFEB7458DCF}"/>
          </ac:spMkLst>
        </pc:spChg>
        <pc:spChg chg="add mod">
          <ac:chgData name="Melisa Turhan Mehmed (2430334)" userId="941ee664-97c4-42fa-8782-b38239f5b40b" providerId="ADAL" clId="{BA71CCB3-860D-4328-90C1-28B4A856262E}" dt="2025-11-16T22:43:10.034" v="1060" actId="20577"/>
          <ac:spMkLst>
            <pc:docMk/>
            <pc:sldMk cId="3281639030" sldId="261"/>
            <ac:spMk id="6" creationId="{AAA492A7-D39D-55B6-E2E1-1274D79AADA9}"/>
          </ac:spMkLst>
        </pc:spChg>
        <pc:picChg chg="add mod modCrop">
          <ac:chgData name="Melisa Turhan Mehmed (2430334)" userId="941ee664-97c4-42fa-8782-b38239f5b40b" providerId="ADAL" clId="{BA71CCB3-860D-4328-90C1-28B4A856262E}" dt="2025-11-16T20:26:26.316" v="1016" actId="1076"/>
          <ac:picMkLst>
            <pc:docMk/>
            <pc:sldMk cId="3281639030" sldId="261"/>
            <ac:picMk id="7" creationId="{972ADD67-6C51-4F51-6C11-EF25BEDA897D}"/>
          </ac:picMkLst>
        </pc:picChg>
        <pc:picChg chg="add mod">
          <ac:chgData name="Melisa Turhan Mehmed (2430334)" userId="941ee664-97c4-42fa-8782-b38239f5b40b" providerId="ADAL" clId="{BA71CCB3-860D-4328-90C1-28B4A856262E}" dt="2025-11-16T20:31:17.174" v="1020" actId="1076"/>
          <ac:picMkLst>
            <pc:docMk/>
            <pc:sldMk cId="3281639030" sldId="261"/>
            <ac:picMk id="8" creationId="{2D8F38C7-FEF9-9D4B-851F-BC41E0FE5275}"/>
          </ac:picMkLst>
        </pc:picChg>
      </pc:sldChg>
      <pc:sldChg chg="addSp modSp mod">
        <pc:chgData name="Melisa Turhan Mehmed (2430334)" userId="941ee664-97c4-42fa-8782-b38239f5b40b" providerId="ADAL" clId="{BA71CCB3-860D-4328-90C1-28B4A856262E}" dt="2025-11-16T23:19:02.710" v="1149" actId="1076"/>
        <pc:sldMkLst>
          <pc:docMk/>
          <pc:sldMk cId="575254765" sldId="262"/>
        </pc:sldMkLst>
        <pc:spChg chg="add mod">
          <ac:chgData name="Melisa Turhan Mehmed (2430334)" userId="941ee664-97c4-42fa-8782-b38239f5b40b" providerId="ADAL" clId="{BA71CCB3-860D-4328-90C1-28B4A856262E}" dt="2025-11-16T23:18:54.176" v="1148" actId="14100"/>
          <ac:spMkLst>
            <pc:docMk/>
            <pc:sldMk cId="575254765" sldId="262"/>
            <ac:spMk id="3" creationId="{566EBB9D-CFC1-49D0-F9CA-9DF903F2C788}"/>
          </ac:spMkLst>
        </pc:spChg>
        <pc:picChg chg="add mod">
          <ac:chgData name="Melisa Turhan Mehmed (2430334)" userId="941ee664-97c4-42fa-8782-b38239f5b40b" providerId="ADAL" clId="{BA71CCB3-860D-4328-90C1-28B4A856262E}" dt="2025-11-16T23:19:02.710" v="1149" actId="1076"/>
          <ac:picMkLst>
            <pc:docMk/>
            <pc:sldMk cId="575254765" sldId="262"/>
            <ac:picMk id="4" creationId="{DD330B78-C277-8E23-C765-192C824FBA19}"/>
          </ac:picMkLst>
        </pc:picChg>
      </pc:sldChg>
      <pc:sldChg chg="addSp modSp mod">
        <pc:chgData name="Melisa Turhan Mehmed (2430334)" userId="941ee664-97c4-42fa-8782-b38239f5b40b" providerId="ADAL" clId="{BA71CCB3-860D-4328-90C1-28B4A856262E}" dt="2025-11-17T00:28:31.049" v="1488" actId="20577"/>
        <pc:sldMkLst>
          <pc:docMk/>
          <pc:sldMk cId="1381825346" sldId="263"/>
        </pc:sldMkLst>
        <pc:spChg chg="add mod">
          <ac:chgData name="Melisa Turhan Mehmed (2430334)" userId="941ee664-97c4-42fa-8782-b38239f5b40b" providerId="ADAL" clId="{BA71CCB3-860D-4328-90C1-28B4A856262E}" dt="2025-11-16T23:36:33.357" v="1155" actId="14100"/>
          <ac:spMkLst>
            <pc:docMk/>
            <pc:sldMk cId="1381825346" sldId="263"/>
            <ac:spMk id="3" creationId="{A860C12E-36BE-93F9-5C30-2F785CEF9C91}"/>
          </ac:spMkLst>
        </pc:spChg>
        <pc:spChg chg="add mod">
          <ac:chgData name="Melisa Turhan Mehmed (2430334)" userId="941ee664-97c4-42fa-8782-b38239f5b40b" providerId="ADAL" clId="{BA71CCB3-860D-4328-90C1-28B4A856262E}" dt="2025-11-17T00:28:31.049" v="1488" actId="20577"/>
          <ac:spMkLst>
            <pc:docMk/>
            <pc:sldMk cId="1381825346" sldId="263"/>
            <ac:spMk id="5" creationId="{941C46AE-C8CF-A948-BC1E-7C854DB10D49}"/>
          </ac:spMkLst>
        </pc:spChg>
      </pc:sldChg>
      <pc:sldChg chg="addSp delSp modSp mod setBg">
        <pc:chgData name="Melisa Turhan Mehmed (2430334)" userId="941ee664-97c4-42fa-8782-b38239f5b40b" providerId="ADAL" clId="{BA71CCB3-860D-4328-90C1-28B4A856262E}" dt="2025-11-17T01:07:40.454" v="2337" actId="20577"/>
        <pc:sldMkLst>
          <pc:docMk/>
          <pc:sldMk cId="97363819" sldId="264"/>
        </pc:sldMkLst>
        <pc:spChg chg="add mod">
          <ac:chgData name="Melisa Turhan Mehmed (2430334)" userId="941ee664-97c4-42fa-8782-b38239f5b40b" providerId="ADAL" clId="{BA71CCB3-860D-4328-90C1-28B4A856262E}" dt="2025-11-17T01:04:03.303" v="2310" actId="26606"/>
          <ac:spMkLst>
            <pc:docMk/>
            <pc:sldMk cId="97363819" sldId="264"/>
            <ac:spMk id="2" creationId="{BD401C64-B7D4-03DF-D4AF-1E0BDC32A850}"/>
          </ac:spMkLst>
        </pc:spChg>
        <pc:spChg chg="add mod">
          <ac:chgData name="Melisa Turhan Mehmed (2430334)" userId="941ee664-97c4-42fa-8782-b38239f5b40b" providerId="ADAL" clId="{BA71CCB3-860D-4328-90C1-28B4A856262E}" dt="2025-11-17T01:07:40.454" v="2337" actId="20577"/>
          <ac:spMkLst>
            <pc:docMk/>
            <pc:sldMk cId="97363819" sldId="264"/>
            <ac:spMk id="4" creationId="{90EFE936-4F8A-05D7-2EEC-6FD9C828D16D}"/>
          </ac:spMkLst>
        </pc:spChg>
        <pc:spChg chg="add del">
          <ac:chgData name="Melisa Turhan Mehmed (2430334)" userId="941ee664-97c4-42fa-8782-b38239f5b40b" providerId="ADAL" clId="{BA71CCB3-860D-4328-90C1-28B4A856262E}" dt="2025-11-17T01:04:03.303" v="2310" actId="26606"/>
          <ac:spMkLst>
            <pc:docMk/>
            <pc:sldMk cId="97363819" sldId="264"/>
            <ac:spMk id="10" creationId="{743AA782-23D1-4521-8CAD-47662984AA08}"/>
          </ac:spMkLst>
        </pc:spChg>
        <pc:spChg chg="add del">
          <ac:chgData name="Melisa Turhan Mehmed (2430334)" userId="941ee664-97c4-42fa-8782-b38239f5b40b" providerId="ADAL" clId="{BA71CCB3-860D-4328-90C1-28B4A856262E}" dt="2025-11-17T01:04:03.303" v="2310" actId="26606"/>
          <ac:spMkLst>
            <pc:docMk/>
            <pc:sldMk cId="97363819" sldId="264"/>
            <ac:spMk id="12" creationId="{71877DBC-BB60-40F0-AC93-2ACDBAAE60CE}"/>
          </ac:spMkLst>
        </pc:spChg>
        <pc:picChg chg="add mod">
          <ac:chgData name="Melisa Turhan Mehmed (2430334)" userId="941ee664-97c4-42fa-8782-b38239f5b40b" providerId="ADAL" clId="{BA71CCB3-860D-4328-90C1-28B4A856262E}" dt="2025-11-17T01:04:18.027" v="2314" actId="1076"/>
          <ac:picMkLst>
            <pc:docMk/>
            <pc:sldMk cId="97363819" sldId="264"/>
            <ac:picMk id="5" creationId="{515A8BA0-4AF6-ACE2-B98A-B96E8F52C1DD}"/>
          </ac:picMkLst>
        </pc:picChg>
      </pc:sldChg>
      <pc:sldChg chg="addSp modSp mod">
        <pc:chgData name="Melisa Turhan Mehmed (2430334)" userId="941ee664-97c4-42fa-8782-b38239f5b40b" providerId="ADAL" clId="{BA71CCB3-860D-4328-90C1-28B4A856262E}" dt="2025-11-17T01:50:48.550" v="2675" actId="20577"/>
        <pc:sldMkLst>
          <pc:docMk/>
          <pc:sldMk cId="679878643" sldId="265"/>
        </pc:sldMkLst>
        <pc:spChg chg="add mod">
          <ac:chgData name="Melisa Turhan Mehmed (2430334)" userId="941ee664-97c4-42fa-8782-b38239f5b40b" providerId="ADAL" clId="{BA71CCB3-860D-4328-90C1-28B4A856262E}" dt="2025-11-17T01:50:48.550" v="2675" actId="20577"/>
          <ac:spMkLst>
            <pc:docMk/>
            <pc:sldMk cId="679878643" sldId="265"/>
            <ac:spMk id="3" creationId="{347A99E8-C530-EA2A-3E91-32136C820C2B}"/>
          </ac:spMkLst>
        </pc:spChg>
        <pc:spChg chg="add mod">
          <ac:chgData name="Melisa Turhan Mehmed (2430334)" userId="941ee664-97c4-42fa-8782-b38239f5b40b" providerId="ADAL" clId="{BA71CCB3-860D-4328-90C1-28B4A856262E}" dt="2025-11-17T01:25:57.610" v="2345" actId="14100"/>
          <ac:spMkLst>
            <pc:docMk/>
            <pc:sldMk cId="679878643" sldId="265"/>
            <ac:spMk id="5" creationId="{D12F1409-E7FC-E959-9547-3838CCE0C99A}"/>
          </ac:spMkLst>
        </pc:spChg>
      </pc:sldChg>
      <pc:sldChg chg="addSp delSp modSp mod">
        <pc:chgData name="Melisa Turhan Mehmed (2430334)" userId="941ee664-97c4-42fa-8782-b38239f5b40b" providerId="ADAL" clId="{BA71CCB3-860D-4328-90C1-28B4A856262E}" dt="2025-11-17T01:58:12.843" v="2755" actId="20577"/>
        <pc:sldMkLst>
          <pc:docMk/>
          <pc:sldMk cId="2490040479" sldId="266"/>
        </pc:sldMkLst>
        <pc:spChg chg="add del mod">
          <ac:chgData name="Melisa Turhan Mehmed (2430334)" userId="941ee664-97c4-42fa-8782-b38239f5b40b" providerId="ADAL" clId="{BA71CCB3-860D-4328-90C1-28B4A856262E}" dt="2025-11-17T00:30:01.165" v="1513"/>
          <ac:spMkLst>
            <pc:docMk/>
            <pc:sldMk cId="2490040479" sldId="266"/>
            <ac:spMk id="2" creationId="{0EEFBB43-B22E-84DF-9F72-6C0351D3ABB4}"/>
          </ac:spMkLst>
        </pc:spChg>
        <pc:spChg chg="add mod">
          <ac:chgData name="Melisa Turhan Mehmed (2430334)" userId="941ee664-97c4-42fa-8782-b38239f5b40b" providerId="ADAL" clId="{BA71CCB3-860D-4328-90C1-28B4A856262E}" dt="2025-11-17T01:55:48.815" v="2702" actId="1076"/>
          <ac:spMkLst>
            <pc:docMk/>
            <pc:sldMk cId="2490040479" sldId="266"/>
            <ac:spMk id="3" creationId="{7927CB90-27AF-E399-B55B-4FFA8F7284D9}"/>
          </ac:spMkLst>
        </pc:spChg>
        <pc:spChg chg="add mod">
          <ac:chgData name="Melisa Turhan Mehmed (2430334)" userId="941ee664-97c4-42fa-8782-b38239f5b40b" providerId="ADAL" clId="{BA71CCB3-860D-4328-90C1-28B4A856262E}" dt="2025-11-17T01:58:12.843" v="2755" actId="20577"/>
          <ac:spMkLst>
            <pc:docMk/>
            <pc:sldMk cId="2490040479" sldId="266"/>
            <ac:spMk id="5" creationId="{7A9FC52D-F51C-A363-FD04-4EE4705C4EDD}"/>
          </ac:spMkLst>
        </pc:spChg>
      </pc:sldChg>
      <pc:sldChg chg="addSp modSp mod">
        <pc:chgData name="Melisa Turhan Mehmed (2430334)" userId="941ee664-97c4-42fa-8782-b38239f5b40b" providerId="ADAL" clId="{BA71CCB3-860D-4328-90C1-28B4A856262E}" dt="2025-11-16T18:30:30.776" v="620" actId="20577"/>
        <pc:sldMkLst>
          <pc:docMk/>
          <pc:sldMk cId="2674231370" sldId="267"/>
        </pc:sldMkLst>
        <pc:spChg chg="add mod">
          <ac:chgData name="Melisa Turhan Mehmed (2430334)" userId="941ee664-97c4-42fa-8782-b38239f5b40b" providerId="ADAL" clId="{BA71CCB3-860D-4328-90C1-28B4A856262E}" dt="2025-11-16T18:30:30.776" v="620" actId="20577"/>
          <ac:spMkLst>
            <pc:docMk/>
            <pc:sldMk cId="2674231370" sldId="267"/>
            <ac:spMk id="2" creationId="{C67BBA57-BEAF-7367-B088-42BBB9192BC1}"/>
          </ac:spMkLst>
        </pc:spChg>
      </pc:sldChg>
      <pc:sldChg chg="addSp modSp new mod ord">
        <pc:chgData name="Melisa Turhan Mehmed (2430334)" userId="941ee664-97c4-42fa-8782-b38239f5b40b" providerId="ADAL" clId="{BA71CCB3-860D-4328-90C1-28B4A856262E}" dt="2025-11-17T01:34:50.548" v="2373" actId="1076"/>
        <pc:sldMkLst>
          <pc:docMk/>
          <pc:sldMk cId="481012817" sldId="268"/>
        </pc:sldMkLst>
        <pc:spChg chg="add mod">
          <ac:chgData name="Melisa Turhan Mehmed (2430334)" userId="941ee664-97c4-42fa-8782-b38239f5b40b" providerId="ADAL" clId="{BA71CCB3-860D-4328-90C1-28B4A856262E}" dt="2025-11-17T01:34:50.548" v="2373" actId="1076"/>
          <ac:spMkLst>
            <pc:docMk/>
            <pc:sldMk cId="481012817" sldId="268"/>
            <ac:spMk id="2" creationId="{E4A83F7D-FD1A-AA8D-6278-DDDD11F4F9A4}"/>
          </ac:spMkLst>
        </pc:spChg>
        <pc:spChg chg="add mod">
          <ac:chgData name="Melisa Turhan Mehmed (2430334)" userId="941ee664-97c4-42fa-8782-b38239f5b40b" providerId="ADAL" clId="{BA71CCB3-860D-4328-90C1-28B4A856262E}" dt="2025-11-17T01:34:43.970" v="2372" actId="20577"/>
          <ac:spMkLst>
            <pc:docMk/>
            <pc:sldMk cId="481012817" sldId="268"/>
            <ac:spMk id="4" creationId="{C375CDE3-4546-135F-8452-B01147058F1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69E6E-EBA1-433F-4F23-DC03885701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0271C15-82FC-48D2-A33F-C93EBC463B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1DECFBB-89A0-6C62-1859-C9B418E2EA6C}"/>
              </a:ext>
            </a:extLst>
          </p:cNvPr>
          <p:cNvSpPr>
            <a:spLocks noGrp="1"/>
          </p:cNvSpPr>
          <p:nvPr>
            <p:ph type="dt" sz="half" idx="10"/>
          </p:nvPr>
        </p:nvSpPr>
        <p:spPr/>
        <p:txBody>
          <a:bodyPr/>
          <a:lstStyle/>
          <a:p>
            <a:fld id="{64BE5C58-9DC0-43BB-99D7-F9FE7A3EC281}" type="datetimeFigureOut">
              <a:rPr lang="en-US" smtClean="0"/>
              <a:t>11/16/2025</a:t>
            </a:fld>
            <a:endParaRPr lang="en-US"/>
          </a:p>
        </p:txBody>
      </p:sp>
      <p:sp>
        <p:nvSpPr>
          <p:cNvPr id="5" name="Footer Placeholder 4">
            <a:extLst>
              <a:ext uri="{FF2B5EF4-FFF2-40B4-BE49-F238E27FC236}">
                <a16:creationId xmlns:a16="http://schemas.microsoft.com/office/drawing/2014/main" id="{E8CE43DE-4FAC-5748-00FE-AE9B29B546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ABB2DF-F54B-FFBE-609A-173538AB972B}"/>
              </a:ext>
            </a:extLst>
          </p:cNvPr>
          <p:cNvSpPr>
            <a:spLocks noGrp="1"/>
          </p:cNvSpPr>
          <p:nvPr>
            <p:ph type="sldNum" sz="quarter" idx="12"/>
          </p:nvPr>
        </p:nvSpPr>
        <p:spPr/>
        <p:txBody>
          <a:bodyPr/>
          <a:lstStyle/>
          <a:p>
            <a:fld id="{338E3807-CDE4-42CE-94DE-454F26CE0D59}" type="slidenum">
              <a:rPr lang="en-US" smtClean="0"/>
              <a:t>‹#›</a:t>
            </a:fld>
            <a:endParaRPr lang="en-US"/>
          </a:p>
        </p:txBody>
      </p:sp>
    </p:spTree>
    <p:extLst>
      <p:ext uri="{BB962C8B-B14F-4D97-AF65-F5344CB8AC3E}">
        <p14:creationId xmlns:p14="http://schemas.microsoft.com/office/powerpoint/2010/main" val="197329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E153B-8538-DC35-24BB-92F688F029E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8A3B7F4-10AF-9B20-0134-D84BECB921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DF82832-B8A6-33BF-F260-41D7DA4172B9}"/>
              </a:ext>
            </a:extLst>
          </p:cNvPr>
          <p:cNvSpPr>
            <a:spLocks noGrp="1"/>
          </p:cNvSpPr>
          <p:nvPr>
            <p:ph type="dt" sz="half" idx="10"/>
          </p:nvPr>
        </p:nvSpPr>
        <p:spPr/>
        <p:txBody>
          <a:bodyPr/>
          <a:lstStyle/>
          <a:p>
            <a:fld id="{64BE5C58-9DC0-43BB-99D7-F9FE7A3EC281}" type="datetimeFigureOut">
              <a:rPr lang="en-US" smtClean="0"/>
              <a:t>11/16/2025</a:t>
            </a:fld>
            <a:endParaRPr lang="en-US"/>
          </a:p>
        </p:txBody>
      </p:sp>
      <p:sp>
        <p:nvSpPr>
          <p:cNvPr id="5" name="Footer Placeholder 4">
            <a:extLst>
              <a:ext uri="{FF2B5EF4-FFF2-40B4-BE49-F238E27FC236}">
                <a16:creationId xmlns:a16="http://schemas.microsoft.com/office/drawing/2014/main" id="{44443A9B-6C13-87D8-DAFA-CF19FFEC04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994FB3-601B-5AE8-7A15-0FABD757A2C8}"/>
              </a:ext>
            </a:extLst>
          </p:cNvPr>
          <p:cNvSpPr>
            <a:spLocks noGrp="1"/>
          </p:cNvSpPr>
          <p:nvPr>
            <p:ph type="sldNum" sz="quarter" idx="12"/>
          </p:nvPr>
        </p:nvSpPr>
        <p:spPr/>
        <p:txBody>
          <a:bodyPr/>
          <a:lstStyle/>
          <a:p>
            <a:fld id="{338E3807-CDE4-42CE-94DE-454F26CE0D59}" type="slidenum">
              <a:rPr lang="en-US" smtClean="0"/>
              <a:t>‹#›</a:t>
            </a:fld>
            <a:endParaRPr lang="en-US"/>
          </a:p>
        </p:txBody>
      </p:sp>
    </p:spTree>
    <p:extLst>
      <p:ext uri="{BB962C8B-B14F-4D97-AF65-F5344CB8AC3E}">
        <p14:creationId xmlns:p14="http://schemas.microsoft.com/office/powerpoint/2010/main" val="3206732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ED23E-90B6-292E-1CFD-BBCBC7745F6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999CC0-3D21-9541-6EF1-D30165A641D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229CD0-17F1-66AB-B1C3-55572C70854D}"/>
              </a:ext>
            </a:extLst>
          </p:cNvPr>
          <p:cNvSpPr>
            <a:spLocks noGrp="1"/>
          </p:cNvSpPr>
          <p:nvPr>
            <p:ph type="dt" sz="half" idx="10"/>
          </p:nvPr>
        </p:nvSpPr>
        <p:spPr/>
        <p:txBody>
          <a:bodyPr/>
          <a:lstStyle/>
          <a:p>
            <a:fld id="{64BE5C58-9DC0-43BB-99D7-F9FE7A3EC281}" type="datetimeFigureOut">
              <a:rPr lang="en-US" smtClean="0"/>
              <a:t>11/16/2025</a:t>
            </a:fld>
            <a:endParaRPr lang="en-US"/>
          </a:p>
        </p:txBody>
      </p:sp>
      <p:sp>
        <p:nvSpPr>
          <p:cNvPr id="5" name="Footer Placeholder 4">
            <a:extLst>
              <a:ext uri="{FF2B5EF4-FFF2-40B4-BE49-F238E27FC236}">
                <a16:creationId xmlns:a16="http://schemas.microsoft.com/office/drawing/2014/main" id="{2DA301F5-102D-2DB5-9E83-07C229ADE1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063D6F-0EA5-6442-D0EC-78FCD68A1C1D}"/>
              </a:ext>
            </a:extLst>
          </p:cNvPr>
          <p:cNvSpPr>
            <a:spLocks noGrp="1"/>
          </p:cNvSpPr>
          <p:nvPr>
            <p:ph type="sldNum" sz="quarter" idx="12"/>
          </p:nvPr>
        </p:nvSpPr>
        <p:spPr/>
        <p:txBody>
          <a:bodyPr/>
          <a:lstStyle/>
          <a:p>
            <a:fld id="{338E3807-CDE4-42CE-94DE-454F26CE0D59}" type="slidenum">
              <a:rPr lang="en-US" smtClean="0"/>
              <a:t>‹#›</a:t>
            </a:fld>
            <a:endParaRPr lang="en-US"/>
          </a:p>
        </p:txBody>
      </p:sp>
    </p:spTree>
    <p:extLst>
      <p:ext uri="{BB962C8B-B14F-4D97-AF65-F5344CB8AC3E}">
        <p14:creationId xmlns:p14="http://schemas.microsoft.com/office/powerpoint/2010/main" val="1500071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D62F7-37FD-D967-007A-602840A1C6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AF4EC15-ADD0-AE7B-DF1B-7AA0435AC3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47C4F48-7BFA-D6AE-668E-DCFDCE92FB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B691C2-966C-0B72-5B98-E71FB4DBF077}"/>
              </a:ext>
            </a:extLst>
          </p:cNvPr>
          <p:cNvSpPr>
            <a:spLocks noGrp="1"/>
          </p:cNvSpPr>
          <p:nvPr>
            <p:ph type="dt" sz="half" idx="10"/>
          </p:nvPr>
        </p:nvSpPr>
        <p:spPr/>
        <p:txBody>
          <a:bodyPr/>
          <a:lstStyle/>
          <a:p>
            <a:fld id="{64BE5C58-9DC0-43BB-99D7-F9FE7A3EC281}" type="datetimeFigureOut">
              <a:rPr lang="en-US" smtClean="0"/>
              <a:t>11/16/2025</a:t>
            </a:fld>
            <a:endParaRPr lang="en-US"/>
          </a:p>
        </p:txBody>
      </p:sp>
      <p:sp>
        <p:nvSpPr>
          <p:cNvPr id="6" name="Footer Placeholder 5">
            <a:extLst>
              <a:ext uri="{FF2B5EF4-FFF2-40B4-BE49-F238E27FC236}">
                <a16:creationId xmlns:a16="http://schemas.microsoft.com/office/drawing/2014/main" id="{51A95E1A-EE29-C572-4BFF-686C56D479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2F7A59-4EA5-1443-B529-322A9D28DFD0}"/>
              </a:ext>
            </a:extLst>
          </p:cNvPr>
          <p:cNvSpPr>
            <a:spLocks noGrp="1"/>
          </p:cNvSpPr>
          <p:nvPr>
            <p:ph type="sldNum" sz="quarter" idx="12"/>
          </p:nvPr>
        </p:nvSpPr>
        <p:spPr/>
        <p:txBody>
          <a:bodyPr/>
          <a:lstStyle/>
          <a:p>
            <a:fld id="{338E3807-CDE4-42CE-94DE-454F26CE0D59}" type="slidenum">
              <a:rPr lang="en-US" smtClean="0"/>
              <a:t>‹#›</a:t>
            </a:fld>
            <a:endParaRPr lang="en-US"/>
          </a:p>
        </p:txBody>
      </p:sp>
    </p:spTree>
    <p:extLst>
      <p:ext uri="{BB962C8B-B14F-4D97-AF65-F5344CB8AC3E}">
        <p14:creationId xmlns:p14="http://schemas.microsoft.com/office/powerpoint/2010/main" val="3111307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ACF24-EAA2-EAA3-5FD4-93FFF414D72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E335F16-EF83-58E3-BBAB-5A884C95CCA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7028BD-C594-0234-E71A-8061F10FD5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6A16FF-FCC2-B2E1-29E4-BC329D7968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22BDD9-154C-21E1-44E2-4D9466C3519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2F95D1A-C355-C17F-2B7C-BD13D32B3CE7}"/>
              </a:ext>
            </a:extLst>
          </p:cNvPr>
          <p:cNvSpPr>
            <a:spLocks noGrp="1"/>
          </p:cNvSpPr>
          <p:nvPr>
            <p:ph type="dt" sz="half" idx="10"/>
          </p:nvPr>
        </p:nvSpPr>
        <p:spPr/>
        <p:txBody>
          <a:bodyPr/>
          <a:lstStyle/>
          <a:p>
            <a:fld id="{64BE5C58-9DC0-43BB-99D7-F9FE7A3EC281}" type="datetimeFigureOut">
              <a:rPr lang="en-US" smtClean="0"/>
              <a:t>11/16/2025</a:t>
            </a:fld>
            <a:endParaRPr lang="en-US"/>
          </a:p>
        </p:txBody>
      </p:sp>
      <p:sp>
        <p:nvSpPr>
          <p:cNvPr id="8" name="Footer Placeholder 7">
            <a:extLst>
              <a:ext uri="{FF2B5EF4-FFF2-40B4-BE49-F238E27FC236}">
                <a16:creationId xmlns:a16="http://schemas.microsoft.com/office/drawing/2014/main" id="{23F67DC1-182E-1AE6-19A3-39411E7E42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4F7ABBC-46A2-BBD1-2BFD-BC850C54CCB0}"/>
              </a:ext>
            </a:extLst>
          </p:cNvPr>
          <p:cNvSpPr>
            <a:spLocks noGrp="1"/>
          </p:cNvSpPr>
          <p:nvPr>
            <p:ph type="sldNum" sz="quarter" idx="12"/>
          </p:nvPr>
        </p:nvSpPr>
        <p:spPr/>
        <p:txBody>
          <a:bodyPr/>
          <a:lstStyle/>
          <a:p>
            <a:fld id="{338E3807-CDE4-42CE-94DE-454F26CE0D59}" type="slidenum">
              <a:rPr lang="en-US" smtClean="0"/>
              <a:t>‹#›</a:t>
            </a:fld>
            <a:endParaRPr lang="en-US"/>
          </a:p>
        </p:txBody>
      </p:sp>
    </p:spTree>
    <p:extLst>
      <p:ext uri="{BB962C8B-B14F-4D97-AF65-F5344CB8AC3E}">
        <p14:creationId xmlns:p14="http://schemas.microsoft.com/office/powerpoint/2010/main" val="1164631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F6E32-F59F-DE08-E6BF-449F8A5AA10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C6C5372-D2C4-9363-12FD-90988929FAB8}"/>
              </a:ext>
            </a:extLst>
          </p:cNvPr>
          <p:cNvSpPr>
            <a:spLocks noGrp="1"/>
          </p:cNvSpPr>
          <p:nvPr>
            <p:ph type="dt" sz="half" idx="10"/>
          </p:nvPr>
        </p:nvSpPr>
        <p:spPr/>
        <p:txBody>
          <a:bodyPr/>
          <a:lstStyle/>
          <a:p>
            <a:fld id="{64BE5C58-9DC0-43BB-99D7-F9FE7A3EC281}" type="datetimeFigureOut">
              <a:rPr lang="en-US" smtClean="0"/>
              <a:t>11/16/2025</a:t>
            </a:fld>
            <a:endParaRPr lang="en-US"/>
          </a:p>
        </p:txBody>
      </p:sp>
      <p:sp>
        <p:nvSpPr>
          <p:cNvPr id="4" name="Footer Placeholder 3">
            <a:extLst>
              <a:ext uri="{FF2B5EF4-FFF2-40B4-BE49-F238E27FC236}">
                <a16:creationId xmlns:a16="http://schemas.microsoft.com/office/drawing/2014/main" id="{A6C56CAC-BBC1-438C-9BA6-7B1F2B55EDD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D0E8962-2B44-DED7-1229-CC0ACC4D9AB4}"/>
              </a:ext>
            </a:extLst>
          </p:cNvPr>
          <p:cNvSpPr>
            <a:spLocks noGrp="1"/>
          </p:cNvSpPr>
          <p:nvPr>
            <p:ph type="sldNum" sz="quarter" idx="12"/>
          </p:nvPr>
        </p:nvSpPr>
        <p:spPr/>
        <p:txBody>
          <a:bodyPr/>
          <a:lstStyle/>
          <a:p>
            <a:fld id="{338E3807-CDE4-42CE-94DE-454F26CE0D59}" type="slidenum">
              <a:rPr lang="en-US" smtClean="0"/>
              <a:t>‹#›</a:t>
            </a:fld>
            <a:endParaRPr lang="en-US"/>
          </a:p>
        </p:txBody>
      </p:sp>
    </p:spTree>
    <p:extLst>
      <p:ext uri="{BB962C8B-B14F-4D97-AF65-F5344CB8AC3E}">
        <p14:creationId xmlns:p14="http://schemas.microsoft.com/office/powerpoint/2010/main" val="2863225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354FEB-16C3-6ABD-9274-12E2C895DF58}"/>
              </a:ext>
            </a:extLst>
          </p:cNvPr>
          <p:cNvSpPr>
            <a:spLocks noGrp="1"/>
          </p:cNvSpPr>
          <p:nvPr>
            <p:ph type="dt" sz="half" idx="10"/>
          </p:nvPr>
        </p:nvSpPr>
        <p:spPr/>
        <p:txBody>
          <a:bodyPr/>
          <a:lstStyle/>
          <a:p>
            <a:fld id="{64BE5C58-9DC0-43BB-99D7-F9FE7A3EC281}" type="datetimeFigureOut">
              <a:rPr lang="en-US" smtClean="0"/>
              <a:t>11/16/2025</a:t>
            </a:fld>
            <a:endParaRPr lang="en-US"/>
          </a:p>
        </p:txBody>
      </p:sp>
      <p:sp>
        <p:nvSpPr>
          <p:cNvPr id="3" name="Footer Placeholder 2">
            <a:extLst>
              <a:ext uri="{FF2B5EF4-FFF2-40B4-BE49-F238E27FC236}">
                <a16:creationId xmlns:a16="http://schemas.microsoft.com/office/drawing/2014/main" id="{51F14F6E-61D9-EB5F-089F-39490204955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8846A9-CD5D-EB7E-2F22-4BD6F8915747}"/>
              </a:ext>
            </a:extLst>
          </p:cNvPr>
          <p:cNvSpPr>
            <a:spLocks noGrp="1"/>
          </p:cNvSpPr>
          <p:nvPr>
            <p:ph type="sldNum" sz="quarter" idx="12"/>
          </p:nvPr>
        </p:nvSpPr>
        <p:spPr/>
        <p:txBody>
          <a:bodyPr/>
          <a:lstStyle/>
          <a:p>
            <a:fld id="{338E3807-CDE4-42CE-94DE-454F26CE0D59}" type="slidenum">
              <a:rPr lang="en-US" smtClean="0"/>
              <a:t>‹#›</a:t>
            </a:fld>
            <a:endParaRPr lang="en-US"/>
          </a:p>
        </p:txBody>
      </p:sp>
    </p:spTree>
    <p:extLst>
      <p:ext uri="{BB962C8B-B14F-4D97-AF65-F5344CB8AC3E}">
        <p14:creationId xmlns:p14="http://schemas.microsoft.com/office/powerpoint/2010/main" val="3077651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7F47A-7277-E0DE-83F8-9CD9752421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D18688-24C3-2FE1-E08E-6A32498C9F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11601D1-71A1-29F6-C420-81BE78B1A0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C57B81-9B9C-1B09-F8EE-0E00189797EC}"/>
              </a:ext>
            </a:extLst>
          </p:cNvPr>
          <p:cNvSpPr>
            <a:spLocks noGrp="1"/>
          </p:cNvSpPr>
          <p:nvPr>
            <p:ph type="dt" sz="half" idx="10"/>
          </p:nvPr>
        </p:nvSpPr>
        <p:spPr/>
        <p:txBody>
          <a:bodyPr/>
          <a:lstStyle/>
          <a:p>
            <a:fld id="{64BE5C58-9DC0-43BB-99D7-F9FE7A3EC281}" type="datetimeFigureOut">
              <a:rPr lang="en-US" smtClean="0"/>
              <a:t>11/16/2025</a:t>
            </a:fld>
            <a:endParaRPr lang="en-US"/>
          </a:p>
        </p:txBody>
      </p:sp>
      <p:sp>
        <p:nvSpPr>
          <p:cNvPr id="6" name="Footer Placeholder 5">
            <a:extLst>
              <a:ext uri="{FF2B5EF4-FFF2-40B4-BE49-F238E27FC236}">
                <a16:creationId xmlns:a16="http://schemas.microsoft.com/office/drawing/2014/main" id="{C3E4CB3F-C689-817B-4F3E-F9A450278A9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51BDAA-29A1-835F-2EC8-3B12C2A94604}"/>
              </a:ext>
            </a:extLst>
          </p:cNvPr>
          <p:cNvSpPr>
            <a:spLocks noGrp="1"/>
          </p:cNvSpPr>
          <p:nvPr>
            <p:ph type="sldNum" sz="quarter" idx="12"/>
          </p:nvPr>
        </p:nvSpPr>
        <p:spPr/>
        <p:txBody>
          <a:bodyPr/>
          <a:lstStyle/>
          <a:p>
            <a:fld id="{338E3807-CDE4-42CE-94DE-454F26CE0D59}" type="slidenum">
              <a:rPr lang="en-US" smtClean="0"/>
              <a:t>‹#›</a:t>
            </a:fld>
            <a:endParaRPr lang="en-US"/>
          </a:p>
        </p:txBody>
      </p:sp>
    </p:spTree>
    <p:extLst>
      <p:ext uri="{BB962C8B-B14F-4D97-AF65-F5344CB8AC3E}">
        <p14:creationId xmlns:p14="http://schemas.microsoft.com/office/powerpoint/2010/main" val="855857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BF76D-0EE1-A8BC-0A32-FE7D8C051C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6336C33-D4EE-F66A-BE6F-A319EF164D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44614FE-FE0D-7A31-4B5B-503E0A29F8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ED5915-5B87-EF29-9D5C-F59560D26A73}"/>
              </a:ext>
            </a:extLst>
          </p:cNvPr>
          <p:cNvSpPr>
            <a:spLocks noGrp="1"/>
          </p:cNvSpPr>
          <p:nvPr>
            <p:ph type="dt" sz="half" idx="10"/>
          </p:nvPr>
        </p:nvSpPr>
        <p:spPr/>
        <p:txBody>
          <a:bodyPr/>
          <a:lstStyle/>
          <a:p>
            <a:fld id="{64BE5C58-9DC0-43BB-99D7-F9FE7A3EC281}" type="datetimeFigureOut">
              <a:rPr lang="en-US" smtClean="0"/>
              <a:t>11/16/2025</a:t>
            </a:fld>
            <a:endParaRPr lang="en-US"/>
          </a:p>
        </p:txBody>
      </p:sp>
      <p:sp>
        <p:nvSpPr>
          <p:cNvPr id="6" name="Footer Placeholder 5">
            <a:extLst>
              <a:ext uri="{FF2B5EF4-FFF2-40B4-BE49-F238E27FC236}">
                <a16:creationId xmlns:a16="http://schemas.microsoft.com/office/drawing/2014/main" id="{08D53776-3208-99C6-38BB-73C6AD01BD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58A65B-8E8F-E677-415D-EE3E2D7B7236}"/>
              </a:ext>
            </a:extLst>
          </p:cNvPr>
          <p:cNvSpPr>
            <a:spLocks noGrp="1"/>
          </p:cNvSpPr>
          <p:nvPr>
            <p:ph type="sldNum" sz="quarter" idx="12"/>
          </p:nvPr>
        </p:nvSpPr>
        <p:spPr/>
        <p:txBody>
          <a:bodyPr/>
          <a:lstStyle/>
          <a:p>
            <a:fld id="{338E3807-CDE4-42CE-94DE-454F26CE0D59}" type="slidenum">
              <a:rPr lang="en-US" smtClean="0"/>
              <a:t>‹#›</a:t>
            </a:fld>
            <a:endParaRPr lang="en-US"/>
          </a:p>
        </p:txBody>
      </p:sp>
    </p:spTree>
    <p:extLst>
      <p:ext uri="{BB962C8B-B14F-4D97-AF65-F5344CB8AC3E}">
        <p14:creationId xmlns:p14="http://schemas.microsoft.com/office/powerpoint/2010/main" val="2032581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950E4-B2ED-475B-C7DC-84B4A3D1895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AFAEA76-4AB9-ED2E-6466-9CFBF2E46D1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DDFB40D-0605-36D1-B4DB-83653EE0A3FD}"/>
              </a:ext>
            </a:extLst>
          </p:cNvPr>
          <p:cNvSpPr>
            <a:spLocks noGrp="1"/>
          </p:cNvSpPr>
          <p:nvPr>
            <p:ph type="dt" sz="half" idx="10"/>
          </p:nvPr>
        </p:nvSpPr>
        <p:spPr/>
        <p:txBody>
          <a:bodyPr/>
          <a:lstStyle/>
          <a:p>
            <a:fld id="{64BE5C58-9DC0-43BB-99D7-F9FE7A3EC281}" type="datetimeFigureOut">
              <a:rPr lang="en-US" smtClean="0"/>
              <a:t>11/16/2025</a:t>
            </a:fld>
            <a:endParaRPr lang="en-US"/>
          </a:p>
        </p:txBody>
      </p:sp>
      <p:sp>
        <p:nvSpPr>
          <p:cNvPr id="5" name="Footer Placeholder 4">
            <a:extLst>
              <a:ext uri="{FF2B5EF4-FFF2-40B4-BE49-F238E27FC236}">
                <a16:creationId xmlns:a16="http://schemas.microsoft.com/office/drawing/2014/main" id="{F111F744-4634-6FBC-1426-E3B1909409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EB0256-39CC-F86E-D8B1-064DD5A57D49}"/>
              </a:ext>
            </a:extLst>
          </p:cNvPr>
          <p:cNvSpPr>
            <a:spLocks noGrp="1"/>
          </p:cNvSpPr>
          <p:nvPr>
            <p:ph type="sldNum" sz="quarter" idx="12"/>
          </p:nvPr>
        </p:nvSpPr>
        <p:spPr/>
        <p:txBody>
          <a:bodyPr/>
          <a:lstStyle/>
          <a:p>
            <a:fld id="{338E3807-CDE4-42CE-94DE-454F26CE0D59}" type="slidenum">
              <a:rPr lang="en-US" smtClean="0"/>
              <a:t>‹#›</a:t>
            </a:fld>
            <a:endParaRPr lang="en-US"/>
          </a:p>
        </p:txBody>
      </p:sp>
    </p:spTree>
    <p:extLst>
      <p:ext uri="{BB962C8B-B14F-4D97-AF65-F5344CB8AC3E}">
        <p14:creationId xmlns:p14="http://schemas.microsoft.com/office/powerpoint/2010/main" val="2586605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96226B-F356-A68F-B2EC-6C9ED7E1A0C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4BE52DB-C196-E08F-548E-683544A0180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0ACAF0-CBFB-9D2C-685E-011502BD1173}"/>
              </a:ext>
            </a:extLst>
          </p:cNvPr>
          <p:cNvSpPr>
            <a:spLocks noGrp="1"/>
          </p:cNvSpPr>
          <p:nvPr>
            <p:ph type="dt" sz="half" idx="10"/>
          </p:nvPr>
        </p:nvSpPr>
        <p:spPr/>
        <p:txBody>
          <a:bodyPr/>
          <a:lstStyle/>
          <a:p>
            <a:fld id="{64BE5C58-9DC0-43BB-99D7-F9FE7A3EC281}" type="datetimeFigureOut">
              <a:rPr lang="en-US" smtClean="0"/>
              <a:t>11/16/2025</a:t>
            </a:fld>
            <a:endParaRPr lang="en-US"/>
          </a:p>
        </p:txBody>
      </p:sp>
      <p:sp>
        <p:nvSpPr>
          <p:cNvPr id="5" name="Footer Placeholder 4">
            <a:extLst>
              <a:ext uri="{FF2B5EF4-FFF2-40B4-BE49-F238E27FC236}">
                <a16:creationId xmlns:a16="http://schemas.microsoft.com/office/drawing/2014/main" id="{76DB6FD9-A6B8-6E0E-F4E4-03B14F3F0D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D9303B-9766-CC31-C1ED-54813C98616F}"/>
              </a:ext>
            </a:extLst>
          </p:cNvPr>
          <p:cNvSpPr>
            <a:spLocks noGrp="1"/>
          </p:cNvSpPr>
          <p:nvPr>
            <p:ph type="sldNum" sz="quarter" idx="12"/>
          </p:nvPr>
        </p:nvSpPr>
        <p:spPr/>
        <p:txBody>
          <a:bodyPr/>
          <a:lstStyle/>
          <a:p>
            <a:fld id="{338E3807-CDE4-42CE-94DE-454F26CE0D59}" type="slidenum">
              <a:rPr lang="en-US" smtClean="0"/>
              <a:t>‹#›</a:t>
            </a:fld>
            <a:endParaRPr lang="en-US"/>
          </a:p>
        </p:txBody>
      </p:sp>
    </p:spTree>
    <p:extLst>
      <p:ext uri="{BB962C8B-B14F-4D97-AF65-F5344CB8AC3E}">
        <p14:creationId xmlns:p14="http://schemas.microsoft.com/office/powerpoint/2010/main" val="2640296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23F706-6772-E052-4265-9157B71C6F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2D54381-FD1F-15B8-3CFF-AC3896D369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3EF26A6-2B6A-5EED-B83C-64AF25B360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4BE5C58-9DC0-43BB-99D7-F9FE7A3EC281}" type="datetimeFigureOut">
              <a:rPr lang="en-US" smtClean="0"/>
              <a:t>11/16/2025</a:t>
            </a:fld>
            <a:endParaRPr lang="en-US"/>
          </a:p>
        </p:txBody>
      </p:sp>
      <p:sp>
        <p:nvSpPr>
          <p:cNvPr id="5" name="Footer Placeholder 4">
            <a:extLst>
              <a:ext uri="{FF2B5EF4-FFF2-40B4-BE49-F238E27FC236}">
                <a16:creationId xmlns:a16="http://schemas.microsoft.com/office/drawing/2014/main" id="{ED42A108-A5F8-F114-9497-BCF2E4E8D2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697307E-0611-9F9E-C0EC-24D2D2429A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8E3807-CDE4-42CE-94DE-454F26CE0D59}" type="slidenum">
              <a:rPr lang="en-US" smtClean="0"/>
              <a:t>‹#›</a:t>
            </a:fld>
            <a:endParaRPr lang="en-US"/>
          </a:p>
        </p:txBody>
      </p:sp>
    </p:spTree>
    <p:extLst>
      <p:ext uri="{BB962C8B-B14F-4D97-AF65-F5344CB8AC3E}">
        <p14:creationId xmlns:p14="http://schemas.microsoft.com/office/powerpoint/2010/main" val="38691847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publications/working-with-babies-and-young-children" TargetMode="External"/><Relationship Id="rId2" Type="http://schemas.openxmlformats.org/officeDocument/2006/relationships/hyperlink" Target="https://www.gov.uk/government/publications/changes-to-the-early-years-foundation-stage-eyfs-framework" TargetMode="External"/><Relationship Id="rId1" Type="http://schemas.openxmlformats.org/officeDocument/2006/relationships/slideLayout" Target="../slideLayouts/slideLayout7.xml"/><Relationship Id="rId6" Type="http://schemas.openxmlformats.org/officeDocument/2006/relationships/hyperlink" Target="https://www.simplypsychology.org/naturevsnurture.html" TargetMode="External"/><Relationship Id="rId5" Type="http://schemas.openxmlformats.org/officeDocument/2006/relationships/hyperlink" Target="https://www.simplypsychology.org/bowlby.html" TargetMode="External"/><Relationship Id="rId4" Type="http://schemas.openxmlformats.org/officeDocument/2006/relationships/hyperlink" Target="https://www.gov.uk/government/publications/early-years-foundation-stage-framework--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with brain&#10;&#10;AI-generated content may be incorrect.">
            <a:extLst>
              <a:ext uri="{FF2B5EF4-FFF2-40B4-BE49-F238E27FC236}">
                <a16:creationId xmlns:a16="http://schemas.microsoft.com/office/drawing/2014/main" id="{E9FE28F3-5EF0-2C9D-E583-B1AE1F2D2F64}"/>
              </a:ext>
            </a:extLst>
          </p:cNvPr>
          <p:cNvPicPr>
            <a:picLocks noChangeAspect="1"/>
          </p:cNvPicPr>
          <p:nvPr/>
        </p:nvPicPr>
        <p:blipFill>
          <a:blip r:embed="rId2"/>
          <a:srcRect b="5436"/>
          <a:stretch>
            <a:fillRect/>
          </a:stretch>
        </p:blipFill>
        <p:spPr>
          <a:xfrm>
            <a:off x="2519309" y="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B17B49E8-3271-87AF-FF2D-106C26B1A4BA}"/>
              </a:ext>
            </a:extLst>
          </p:cNvPr>
          <p:cNvSpPr txBox="1"/>
          <p:nvPr/>
        </p:nvSpPr>
        <p:spPr>
          <a:xfrm>
            <a:off x="838200" y="2434201"/>
            <a:ext cx="4392561"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Module Title: Psychology in Health and Social Care</a:t>
            </a:r>
          </a:p>
          <a:p>
            <a:pPr indent="-228600">
              <a:lnSpc>
                <a:spcPct val="90000"/>
              </a:lnSpc>
              <a:spcAft>
                <a:spcPts val="600"/>
              </a:spcAft>
              <a:buFont typeface="Arial" panose="020B0604020202020204" pitchFamily="34" charset="0"/>
              <a:buChar char="•"/>
            </a:pPr>
            <a:r>
              <a:rPr lang="en-US" sz="2000" dirty="0"/>
              <a:t>Module Number:LCHS4010 (LON)Assignment</a:t>
            </a:r>
          </a:p>
          <a:p>
            <a:pPr indent="-228600">
              <a:lnSpc>
                <a:spcPct val="90000"/>
              </a:lnSpc>
              <a:spcAft>
                <a:spcPts val="600"/>
              </a:spcAft>
              <a:buFont typeface="Arial" panose="020B0604020202020204" pitchFamily="34" charset="0"/>
              <a:buChar char="•"/>
            </a:pPr>
            <a:r>
              <a:rPr lang="en-US" sz="2000" dirty="0"/>
              <a:t>No: ASSIGNMENT 1</a:t>
            </a:r>
          </a:p>
          <a:p>
            <a:pPr indent="-228600">
              <a:lnSpc>
                <a:spcPct val="90000"/>
              </a:lnSpc>
              <a:spcAft>
                <a:spcPts val="600"/>
              </a:spcAft>
              <a:buFont typeface="Arial" panose="020B0604020202020204" pitchFamily="34" charset="0"/>
              <a:buChar char="•"/>
            </a:pPr>
            <a:r>
              <a:rPr lang="en-US" sz="2000" dirty="0"/>
              <a:t>Student Name: Melisa Mehmed</a:t>
            </a:r>
          </a:p>
          <a:p>
            <a:pPr indent="-228600">
              <a:lnSpc>
                <a:spcPct val="90000"/>
              </a:lnSpc>
              <a:spcAft>
                <a:spcPts val="600"/>
              </a:spcAft>
              <a:buFont typeface="Arial" panose="020B0604020202020204" pitchFamily="34" charset="0"/>
              <a:buChar char="•"/>
            </a:pPr>
            <a:r>
              <a:rPr lang="en-US" sz="2000" dirty="0"/>
              <a:t>Student ID: 2430334</a:t>
            </a:r>
          </a:p>
          <a:p>
            <a:pPr indent="-228600">
              <a:lnSpc>
                <a:spcPct val="90000"/>
              </a:lnSpc>
              <a:spcAft>
                <a:spcPts val="600"/>
              </a:spcAft>
              <a:buFont typeface="Arial" panose="020B0604020202020204" pitchFamily="34" charset="0"/>
              <a:buChar char="•"/>
            </a:pPr>
            <a:r>
              <a:rPr lang="en-US" sz="2000" dirty="0"/>
              <a:t>Lecturer's Name: Mark Kane</a:t>
            </a:r>
          </a:p>
        </p:txBody>
      </p:sp>
    </p:spTree>
    <p:extLst>
      <p:ext uri="{BB962C8B-B14F-4D97-AF65-F5344CB8AC3E}">
        <p14:creationId xmlns:p14="http://schemas.microsoft.com/office/powerpoint/2010/main" val="2057778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B95B86-F0F7-E743-88D0-B748C71E11F1}"/>
              </a:ext>
            </a:extLst>
          </p:cNvPr>
          <p:cNvSpPr txBox="1"/>
          <p:nvPr/>
        </p:nvSpPr>
        <p:spPr>
          <a:xfrm>
            <a:off x="2152846" y="2505670"/>
            <a:ext cx="7886308" cy="1846659"/>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Acknowledge use of AI</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Before preparing this presentation, I want to say that  only used AI tools to correct my writing .</a:t>
            </a:r>
          </a:p>
        </p:txBody>
      </p:sp>
    </p:spTree>
    <p:extLst>
      <p:ext uri="{BB962C8B-B14F-4D97-AF65-F5344CB8AC3E}">
        <p14:creationId xmlns:p14="http://schemas.microsoft.com/office/powerpoint/2010/main" val="1866489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8D717F-FAD2-9A2F-4625-17C61299102C}"/>
              </a:ext>
            </a:extLst>
          </p:cNvPr>
          <p:cNvSpPr txBox="1"/>
          <p:nvPr/>
        </p:nvSpPr>
        <p:spPr>
          <a:xfrm>
            <a:off x="1382485" y="1390195"/>
            <a:ext cx="8564881" cy="3785652"/>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Overview</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-Introduction</a:t>
            </a:r>
          </a:p>
          <a:p>
            <a:r>
              <a:rPr lang="en-US" dirty="0">
                <a:latin typeface="Arial" panose="020B0604020202020204" pitchFamily="34" charset="0"/>
                <a:cs typeface="Arial" panose="020B0604020202020204" pitchFamily="34" charset="0"/>
              </a:rPr>
              <a:t>-Key words</a:t>
            </a:r>
          </a:p>
          <a:p>
            <a:r>
              <a:rPr lang="en-US" dirty="0">
                <a:latin typeface="Arial" panose="020B0604020202020204" pitchFamily="34" charset="0"/>
                <a:cs typeface="Arial" panose="020B0604020202020204" pitchFamily="34" charset="0"/>
              </a:rPr>
              <a:t>-What is a Bowlby’s Attachment Theory?</a:t>
            </a:r>
          </a:p>
          <a:p>
            <a:r>
              <a:rPr lang="en-US" dirty="0">
                <a:latin typeface="Arial" panose="020B0604020202020204" pitchFamily="34" charset="0"/>
                <a:cs typeface="Arial" panose="020B0604020202020204" pitchFamily="34" charset="0"/>
              </a:rPr>
              <a:t>-Applying the Bowlby’s Attachment Theory into Amira’s situation.</a:t>
            </a:r>
          </a:p>
          <a:p>
            <a:r>
              <a:rPr lang="en-US" dirty="0">
                <a:latin typeface="Arial" panose="020B0604020202020204" pitchFamily="34" charset="0"/>
                <a:cs typeface="Arial" panose="020B0604020202020204" pitchFamily="34" charset="0"/>
              </a:rPr>
              <a:t>-Supporting Amira’s development within the nursery setting with Bowlby’s Attachment Theory.</a:t>
            </a:r>
          </a:p>
          <a:p>
            <a:r>
              <a:rPr lang="en-US" dirty="0">
                <a:latin typeface="Arial" panose="020B0604020202020204" pitchFamily="34" charset="0"/>
                <a:cs typeface="Arial" panose="020B0604020202020204" pitchFamily="34" charset="0"/>
              </a:rPr>
              <a:t>-Consider both biological and environmental influences.</a:t>
            </a:r>
          </a:p>
          <a:p>
            <a:r>
              <a:rPr lang="en-US" dirty="0">
                <a:latin typeface="Arial" panose="020B0604020202020204" pitchFamily="34" charset="0"/>
                <a:cs typeface="Arial" panose="020B0604020202020204" pitchFamily="34" charset="0"/>
              </a:rPr>
              <a:t>-Critically evaluate the usefulness and limitations of the Bowlby’s theory in this health and social care context.</a:t>
            </a:r>
          </a:p>
          <a:p>
            <a:r>
              <a:rPr lang="en-US" dirty="0">
                <a:latin typeface="Arial" panose="020B0604020202020204" pitchFamily="34" charset="0"/>
                <a:cs typeface="Arial" panose="020B0604020202020204" pitchFamily="34" charset="0"/>
              </a:rPr>
              <a:t>-Conclusion</a:t>
            </a:r>
          </a:p>
          <a:p>
            <a:r>
              <a:rPr lang="en-US"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3533972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7BBA57-BEAF-7367-B088-42BBB9192BC1}"/>
              </a:ext>
            </a:extLst>
          </p:cNvPr>
          <p:cNvSpPr txBox="1"/>
          <p:nvPr/>
        </p:nvSpPr>
        <p:spPr>
          <a:xfrm>
            <a:off x="669265" y="1091380"/>
            <a:ext cx="10303536" cy="3785652"/>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Introduction</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Welcome to my presentation. This assessment will focus on what is Bowlby’s Attachment Theory and how you can apply the Theory to support a three-year-old child named Amira in an early year's nursery setting.</a:t>
            </a:r>
          </a:p>
          <a:p>
            <a:r>
              <a:rPr lang="en-US" dirty="0">
                <a:latin typeface="Arial" panose="020B0604020202020204" pitchFamily="34" charset="0"/>
                <a:cs typeface="Arial" panose="020B0604020202020204" pitchFamily="34" charset="0"/>
              </a:rPr>
              <a:t> </a:t>
            </a:r>
          </a:p>
          <a:p>
            <a:r>
              <a:rPr lang="en-US" dirty="0">
                <a:latin typeface="Arial" panose="020B0604020202020204" pitchFamily="34" charset="0"/>
                <a:cs typeface="Arial" panose="020B0604020202020204" pitchFamily="34" charset="0"/>
              </a:rPr>
              <a:t>I will focus on  key concepts of the theory, explain how it relates to Amira’s behavior, and argue  strategies that can be used to promote her social, emotional, cognitive, and physical development within the nursery.</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Also consider both biological and environmental effects on her progress and critically evaluate the usefulness and limitations of Bowlby’s theory in a health and social care context.</a:t>
            </a:r>
          </a:p>
        </p:txBody>
      </p:sp>
    </p:spTree>
    <p:extLst>
      <p:ext uri="{BB962C8B-B14F-4D97-AF65-F5344CB8AC3E}">
        <p14:creationId xmlns:p14="http://schemas.microsoft.com/office/powerpoint/2010/main" val="26742313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DE4E31-339C-0F19-2AD3-1B9846795762}"/>
              </a:ext>
            </a:extLst>
          </p:cNvPr>
          <p:cNvSpPr txBox="1"/>
          <p:nvPr/>
        </p:nvSpPr>
        <p:spPr>
          <a:xfrm>
            <a:off x="1297858" y="835742"/>
            <a:ext cx="2723535" cy="46166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Key Words</a:t>
            </a:r>
          </a:p>
        </p:txBody>
      </p:sp>
      <p:sp>
        <p:nvSpPr>
          <p:cNvPr id="4" name="TextBox 3">
            <a:extLst>
              <a:ext uri="{FF2B5EF4-FFF2-40B4-BE49-F238E27FC236}">
                <a16:creationId xmlns:a16="http://schemas.microsoft.com/office/drawing/2014/main" id="{D31BDEA1-4980-386E-453B-4A803C769192}"/>
              </a:ext>
            </a:extLst>
          </p:cNvPr>
          <p:cNvSpPr txBox="1"/>
          <p:nvPr/>
        </p:nvSpPr>
        <p:spPr>
          <a:xfrm>
            <a:off x="855407" y="1703128"/>
            <a:ext cx="7325032" cy="1631216"/>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anxiety: This is feeling that people feel when they unconfutable or exited feeling of worrying.</a:t>
            </a:r>
          </a:p>
          <a:p>
            <a:r>
              <a:rPr lang="en-US" sz="2000" dirty="0">
                <a:latin typeface="Arial" panose="020B0604020202020204" pitchFamily="34" charset="0"/>
                <a:cs typeface="Arial" panose="020B0604020202020204" pitchFamily="34" charset="0"/>
              </a:rPr>
              <a:t>Different between nature and nurture: Nature is genetic and other one is factor think we learn after we born.</a:t>
            </a:r>
          </a:p>
          <a:p>
            <a:r>
              <a:rPr lang="en-US"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575878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783621-A003-9B9D-F8DE-10CCE95218DE}"/>
              </a:ext>
            </a:extLst>
          </p:cNvPr>
          <p:cNvSpPr txBox="1"/>
          <p:nvPr/>
        </p:nvSpPr>
        <p:spPr>
          <a:xfrm>
            <a:off x="304801" y="228124"/>
            <a:ext cx="11356258" cy="3200876"/>
          </a:xfrm>
          <a:prstGeom prst="rect">
            <a:avLst/>
          </a:prstGeom>
          <a:noFill/>
        </p:spPr>
        <p:txBody>
          <a:bodyPr wrap="square" rtlCol="0">
            <a:spAutoFit/>
          </a:bodyPr>
          <a:lstStyle/>
          <a:p>
            <a:r>
              <a:rPr lang="en-US" sz="2400" dirty="0"/>
              <a:t>What is Bowlby’s Attachment Theory and why is relevant to early years development.</a:t>
            </a:r>
          </a:p>
          <a:p>
            <a:r>
              <a:rPr lang="en-US" sz="1600" dirty="0">
                <a:latin typeface="Arial" panose="020B0604020202020204" pitchFamily="34" charset="0"/>
                <a:cs typeface="Arial" panose="020B0604020202020204" pitchFamily="34" charset="0"/>
              </a:rPr>
              <a:t>What Theory says;</a:t>
            </a:r>
          </a:p>
          <a:p>
            <a:r>
              <a:rPr lang="en-US" sz="24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Babies are born with a natural need to form a strong bond with their primary caregiver (usually their mother).</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This bond helps the child feel safe and understood—a sense of caring.</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A secure attachment fosters healthier emotional and social development (McLeod S 2025).</a:t>
            </a:r>
          </a:p>
          <a:p>
            <a:endParaRPr lang="en-US" sz="1200"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Key Concepts;</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849A890-3315-947A-BBC4-7DFEB7458DCF}"/>
              </a:ext>
            </a:extLst>
          </p:cNvPr>
          <p:cNvSpPr txBox="1"/>
          <p:nvPr/>
        </p:nvSpPr>
        <p:spPr>
          <a:xfrm>
            <a:off x="304802" y="2379675"/>
            <a:ext cx="9252153" cy="2123658"/>
          </a:xfrm>
          <a:prstGeom prst="rect">
            <a:avLst/>
          </a:prstGeom>
          <a:noFill/>
        </p:spPr>
        <p:txBody>
          <a:bodyPr wrap="square">
            <a:spAutoFit/>
          </a:bodyPr>
          <a:lstStyle/>
          <a:p>
            <a:r>
              <a:rPr lang="en-US" sz="1200" dirty="0"/>
              <a:t>1. A sense of innate and innate attachment: Children naturally tend to stay close to their caregivers to feel safe.</a:t>
            </a:r>
          </a:p>
          <a:p>
            <a:endParaRPr lang="en-US" sz="1200" dirty="0"/>
          </a:p>
          <a:p>
            <a:r>
              <a:rPr lang="en-US" sz="1200" dirty="0"/>
              <a:t> 2. A sense of security: Adults who provide warm and patient care provide a safe environment for children to explore and learn new things.</a:t>
            </a:r>
          </a:p>
          <a:p>
            <a:endParaRPr lang="en-US" sz="1200" dirty="0"/>
          </a:p>
          <a:p>
            <a:r>
              <a:rPr lang="en-US" sz="1200" dirty="0"/>
              <a:t>3. Internal Working Model: Early relationships shape how children view themselves and others, shaping and enabling them to differentiate between future relationships.</a:t>
            </a:r>
          </a:p>
          <a:p>
            <a:endParaRPr lang="en-US" sz="1200" dirty="0"/>
          </a:p>
          <a:p>
            <a:r>
              <a:rPr lang="en-US" sz="1200" dirty="0"/>
              <a:t>4. The difference between negative and positive care affects their later confidence and social environment. Positive care at an early age demonstrates their ability to trust adults.</a:t>
            </a:r>
          </a:p>
          <a:p>
            <a:endParaRPr lang="en-US" sz="1200" dirty="0"/>
          </a:p>
          <a:p>
            <a:r>
              <a:rPr lang="en-US" sz="1200" dirty="0"/>
              <a:t> 5. Critical Period: Early childhood (especially ages 0-5) is a crucial period for establishing strong bonds</a:t>
            </a:r>
          </a:p>
        </p:txBody>
      </p:sp>
      <p:sp>
        <p:nvSpPr>
          <p:cNvPr id="6" name="TextBox 5">
            <a:extLst>
              <a:ext uri="{FF2B5EF4-FFF2-40B4-BE49-F238E27FC236}">
                <a16:creationId xmlns:a16="http://schemas.microsoft.com/office/drawing/2014/main" id="{AAA492A7-D39D-55B6-E2E1-1274D79AADA9}"/>
              </a:ext>
            </a:extLst>
          </p:cNvPr>
          <p:cNvSpPr txBox="1"/>
          <p:nvPr/>
        </p:nvSpPr>
        <p:spPr>
          <a:xfrm>
            <a:off x="304801" y="4549499"/>
            <a:ext cx="8593392" cy="2062103"/>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Early years development;</a:t>
            </a:r>
          </a:p>
          <a:p>
            <a:endParaRPr lang="en-US" sz="16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Emotional development: Children who are securely attached exhibit self-confidence and good self-esteem.</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Social skills: It helps them make friends more easily and empathize with their peers.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Behavior: Being a role model at a young age helps them develop more independent behavior.</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Learning and brain development: Learning at an early age helps them feel safer in their environment and encourages curiosity and play at an early age (Department for education 2021).</a:t>
            </a:r>
          </a:p>
        </p:txBody>
      </p:sp>
      <p:pic>
        <p:nvPicPr>
          <p:cNvPr id="7" name="Picture 6">
            <a:extLst>
              <a:ext uri="{FF2B5EF4-FFF2-40B4-BE49-F238E27FC236}">
                <a16:creationId xmlns:a16="http://schemas.microsoft.com/office/drawing/2014/main" id="{972ADD67-6C51-4F51-6C11-EF25BEDA897D}"/>
              </a:ext>
            </a:extLst>
          </p:cNvPr>
          <p:cNvPicPr>
            <a:picLocks noChangeAspect="1"/>
          </p:cNvPicPr>
          <p:nvPr/>
        </p:nvPicPr>
        <p:blipFill>
          <a:blip r:embed="rId2"/>
          <a:srcRect t="9176" b="3325"/>
          <a:stretch>
            <a:fillRect/>
          </a:stretch>
        </p:blipFill>
        <p:spPr>
          <a:xfrm>
            <a:off x="9438186" y="823644"/>
            <a:ext cx="2449012" cy="3574308"/>
          </a:xfrm>
          <a:prstGeom prst="rect">
            <a:avLst/>
          </a:prstGeom>
        </p:spPr>
      </p:pic>
      <p:pic>
        <p:nvPicPr>
          <p:cNvPr id="8" name="Picture 7">
            <a:extLst>
              <a:ext uri="{FF2B5EF4-FFF2-40B4-BE49-F238E27FC236}">
                <a16:creationId xmlns:a16="http://schemas.microsoft.com/office/drawing/2014/main" id="{2D8F38C7-FEF9-9D4B-851F-BC41E0FE5275}"/>
              </a:ext>
            </a:extLst>
          </p:cNvPr>
          <p:cNvPicPr>
            <a:picLocks noChangeAspect="1"/>
          </p:cNvPicPr>
          <p:nvPr/>
        </p:nvPicPr>
        <p:blipFill>
          <a:blip r:embed="rId3"/>
          <a:stretch>
            <a:fillRect/>
          </a:stretch>
        </p:blipFill>
        <p:spPr>
          <a:xfrm>
            <a:off x="8386763" y="4600108"/>
            <a:ext cx="3126812" cy="2084541"/>
          </a:xfrm>
          <a:prstGeom prst="rect">
            <a:avLst/>
          </a:prstGeom>
        </p:spPr>
      </p:pic>
    </p:spTree>
    <p:extLst>
      <p:ext uri="{BB962C8B-B14F-4D97-AF65-F5344CB8AC3E}">
        <p14:creationId xmlns:p14="http://schemas.microsoft.com/office/powerpoint/2010/main" val="3281639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6EBB9D-CFC1-49D0-F9CA-9DF903F2C788}"/>
              </a:ext>
            </a:extLst>
          </p:cNvPr>
          <p:cNvSpPr txBox="1"/>
          <p:nvPr/>
        </p:nvSpPr>
        <p:spPr>
          <a:xfrm>
            <a:off x="540773" y="442127"/>
            <a:ext cx="8251535" cy="5447645"/>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How Does Bowlby's Theory Explain Amira's Behavior?</a:t>
            </a:r>
          </a:p>
          <a:p>
            <a:r>
              <a:rPr lang="en-US" dirty="0">
                <a:latin typeface="Arial" panose="020B0604020202020204" pitchFamily="34" charset="0"/>
                <a:cs typeface="Arial" panose="020B0604020202020204" pitchFamily="34" charset="0"/>
              </a:rPr>
              <a:t>Because she hasn't yet established a secure attachment with the staff, Amira exhibits anxiety and tension while participating. She's nervous in the environment and hasn't spoken much or interacted with her friends.</a:t>
            </a:r>
          </a:p>
          <a:p>
            <a:r>
              <a:rPr lang="en-US" dirty="0">
                <a:latin typeface="Arial" panose="020B0604020202020204" pitchFamily="34" charset="0"/>
                <a:cs typeface="Arial" panose="020B0604020202020204" pitchFamily="34" charset="0"/>
              </a:rPr>
              <a:t>This could be due to her shyness or her desire to be socially unactive.</a:t>
            </a:r>
          </a:p>
          <a:p>
            <a:endParaRPr lang="en-US"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What Amira Needs (According to Bowlby) </a:t>
            </a:r>
          </a:p>
          <a:p>
            <a:r>
              <a:rPr lang="en-US" dirty="0">
                <a:latin typeface="Arial" panose="020B0604020202020204" pitchFamily="34" charset="0"/>
                <a:cs typeface="Arial" panose="020B0604020202020204" pitchFamily="34" charset="0"/>
              </a:rPr>
              <a:t>A stable and important person who will serve as a base from which she feels secure.</a:t>
            </a:r>
          </a:p>
          <a:p>
            <a:r>
              <a:rPr lang="en-US" dirty="0">
                <a:latin typeface="Arial" panose="020B0604020202020204" pitchFamily="34" charset="0"/>
                <a:cs typeface="Arial" panose="020B0604020202020204" pitchFamily="34" charset="0"/>
              </a:rPr>
              <a:t>Another way she can feel secure is with an honest and calm person. </a:t>
            </a:r>
          </a:p>
          <a:p>
            <a:r>
              <a:rPr lang="en-US" dirty="0">
                <a:latin typeface="Arial" panose="020B0604020202020204" pitchFamily="34" charset="0"/>
                <a:cs typeface="Arial" panose="020B0604020202020204" pitchFamily="34" charset="0"/>
              </a:rPr>
              <a:t>Small-group or one-on-one activities to develop her social activity.</a:t>
            </a:r>
          </a:p>
          <a:p>
            <a:r>
              <a:rPr lang="en-US" dirty="0">
                <a:latin typeface="Arial" panose="020B0604020202020204" pitchFamily="34" charset="0"/>
                <a:cs typeface="Arial" panose="020B0604020202020204" pitchFamily="34" charset="0"/>
              </a:rPr>
              <a:t>Daily routines to reduce anxiety and help her calm down.</a:t>
            </a:r>
          </a:p>
          <a:p>
            <a:endParaRPr lang="en-US"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So Why Does the Theory Help?</a:t>
            </a:r>
          </a:p>
          <a:p>
            <a:r>
              <a:rPr lang="en-US" dirty="0">
                <a:latin typeface="Arial" panose="020B0604020202020204" pitchFamily="34" charset="0"/>
                <a:cs typeface="Arial" panose="020B0604020202020204" pitchFamily="34" charset="0"/>
              </a:rPr>
              <a:t>Amira's behavior is a normal response to feeling insecure and isn't bad behavior. </a:t>
            </a:r>
          </a:p>
          <a:p>
            <a:r>
              <a:rPr lang="en-US" dirty="0">
                <a:latin typeface="Arial" panose="020B0604020202020204" pitchFamily="34" charset="0"/>
                <a:cs typeface="Arial" panose="020B0604020202020204" pitchFamily="34" charset="0"/>
              </a:rPr>
              <a:t>It's entirely due to her own insecurity and therefore shyness.</a:t>
            </a:r>
          </a:p>
          <a:p>
            <a:r>
              <a:rPr lang="en-US" dirty="0">
                <a:latin typeface="Arial" panose="020B0604020202020204" pitchFamily="34" charset="0"/>
                <a:cs typeface="Arial" panose="020B0604020202020204" pitchFamily="34" charset="0"/>
              </a:rPr>
              <a:t>Demonstrate emotional and social development and the importance of building relationships.</a:t>
            </a:r>
          </a:p>
        </p:txBody>
      </p:sp>
      <p:pic>
        <p:nvPicPr>
          <p:cNvPr id="4" name="Picture 3">
            <a:extLst>
              <a:ext uri="{FF2B5EF4-FFF2-40B4-BE49-F238E27FC236}">
                <a16:creationId xmlns:a16="http://schemas.microsoft.com/office/drawing/2014/main" id="{DD330B78-C277-8E23-C765-192C824FBA19}"/>
              </a:ext>
            </a:extLst>
          </p:cNvPr>
          <p:cNvPicPr>
            <a:picLocks noChangeAspect="1"/>
          </p:cNvPicPr>
          <p:nvPr/>
        </p:nvPicPr>
        <p:blipFill>
          <a:blip r:embed="rId2"/>
          <a:stretch>
            <a:fillRect/>
          </a:stretch>
        </p:blipFill>
        <p:spPr>
          <a:xfrm>
            <a:off x="8869345" y="1353126"/>
            <a:ext cx="2900516" cy="3625645"/>
          </a:xfrm>
          <a:prstGeom prst="rect">
            <a:avLst/>
          </a:prstGeom>
        </p:spPr>
      </p:pic>
    </p:spTree>
    <p:extLst>
      <p:ext uri="{BB962C8B-B14F-4D97-AF65-F5344CB8AC3E}">
        <p14:creationId xmlns:p14="http://schemas.microsoft.com/office/powerpoint/2010/main" val="575254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60C12E-36BE-93F9-5C30-2F785CEF9C91}"/>
              </a:ext>
            </a:extLst>
          </p:cNvPr>
          <p:cNvSpPr txBox="1"/>
          <p:nvPr/>
        </p:nvSpPr>
        <p:spPr>
          <a:xfrm>
            <a:off x="402285" y="247160"/>
            <a:ext cx="8387754" cy="830997"/>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Supporting Amira’s development within the nursery setting with Bowlby’s Attachment Theory</a:t>
            </a:r>
          </a:p>
        </p:txBody>
      </p:sp>
      <p:sp>
        <p:nvSpPr>
          <p:cNvPr id="5" name="TextBox 4">
            <a:extLst>
              <a:ext uri="{FF2B5EF4-FFF2-40B4-BE49-F238E27FC236}">
                <a16:creationId xmlns:a16="http://schemas.microsoft.com/office/drawing/2014/main" id="{941C46AE-C8CF-A948-BC1E-7C854DB10D49}"/>
              </a:ext>
            </a:extLst>
          </p:cNvPr>
          <p:cNvSpPr txBox="1"/>
          <p:nvPr/>
        </p:nvSpPr>
        <p:spPr>
          <a:xfrm>
            <a:off x="559600" y="1473255"/>
            <a:ext cx="10393535" cy="4801314"/>
          </a:xfrm>
          <a:prstGeom prst="rect">
            <a:avLst/>
          </a:prstGeom>
          <a:noFill/>
        </p:spPr>
        <p:txBody>
          <a:bodyPr wrap="square">
            <a:spAutoFit/>
          </a:bodyPr>
          <a:lstStyle/>
          <a:p>
            <a:pPr marL="342900" indent="-342900">
              <a:buAutoNum type="arabicPeriod"/>
            </a:pPr>
            <a:r>
              <a:rPr lang="en-US" dirty="0"/>
              <a:t>Amira may feel anxious if she feel left of (Bowlby J 1988) so is important to warm and friendly interaction A calm voice, sincere expressions, and emotional connection are used to communicate and listen to her. This helps her feel safer more quickly.</a:t>
            </a:r>
          </a:p>
          <a:p>
            <a:endParaRPr lang="en-US" dirty="0"/>
          </a:p>
          <a:p>
            <a:r>
              <a:rPr lang="en-US" dirty="0"/>
              <a:t>2. Gradual Settlement Plan Short initial sessions with caregivers, engaging in slow and calm communication with each person and making her feel comfortable, help Amira bond at her own pace (Department for education 2021).</a:t>
            </a:r>
          </a:p>
          <a:p>
            <a:endParaRPr lang="en-US" dirty="0"/>
          </a:p>
          <a:p>
            <a:r>
              <a:rPr lang="en-US" dirty="0"/>
              <a:t>3. One-on-One or Small Group Play Calm, quiet, and low-stress activities such as reading, doing puzzles, painting, or small group activities support her social development.</a:t>
            </a:r>
          </a:p>
          <a:p>
            <a:endParaRPr lang="en-US" dirty="0"/>
          </a:p>
          <a:p>
            <a:r>
              <a:rPr lang="en-US" dirty="0"/>
              <a:t>4.  Supporting Communication Using simple language and allowing extra time to think and respond, showing her that her ideas are important, increases her self-confidence (Department for education 2023).</a:t>
            </a:r>
          </a:p>
          <a:p>
            <a:r>
              <a:rPr lang="en-US" dirty="0"/>
              <a:t> </a:t>
            </a:r>
          </a:p>
          <a:p>
            <a:r>
              <a:rPr lang="en-US" dirty="0"/>
              <a:t>5. A Comforting Object Bringing a toy or object that is special to her and makes her feel more comfortable in the new environment .</a:t>
            </a:r>
          </a:p>
        </p:txBody>
      </p:sp>
    </p:spTree>
    <p:extLst>
      <p:ext uri="{BB962C8B-B14F-4D97-AF65-F5344CB8AC3E}">
        <p14:creationId xmlns:p14="http://schemas.microsoft.com/office/powerpoint/2010/main" val="1381825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401C64-B7D4-03DF-D4AF-1E0BDC32A850}"/>
              </a:ext>
            </a:extLst>
          </p:cNvPr>
          <p:cNvSpPr txBox="1"/>
          <p:nvPr/>
        </p:nvSpPr>
        <p:spPr>
          <a:xfrm>
            <a:off x="580102" y="427928"/>
            <a:ext cx="3588775" cy="461665"/>
          </a:xfrm>
          <a:prstGeom prst="rect">
            <a:avLst/>
          </a:prstGeom>
          <a:noFill/>
        </p:spPr>
        <p:txBody>
          <a:bodyPr wrap="square" rtlCol="0">
            <a:spAutoFit/>
          </a:bodyPr>
          <a:lstStyle/>
          <a:p>
            <a:r>
              <a:rPr lang="en-US" sz="2400">
                <a:latin typeface="Arial" panose="020B0604020202020204" pitchFamily="34" charset="0"/>
                <a:cs typeface="Arial" panose="020B0604020202020204" pitchFamily="34" charset="0"/>
              </a:rPr>
              <a:t>Nature and Nurture</a:t>
            </a:r>
            <a:endParaRPr 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0EFE936-4F8A-05D7-2EEC-6FD9C828D16D}"/>
              </a:ext>
            </a:extLst>
          </p:cNvPr>
          <p:cNvSpPr txBox="1"/>
          <p:nvPr/>
        </p:nvSpPr>
        <p:spPr>
          <a:xfrm>
            <a:off x="580103" y="1315936"/>
            <a:ext cx="7472516" cy="4278094"/>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Psychological development is influenced by both biological (nature) and environmental (nurture) effects. </a:t>
            </a:r>
          </a:p>
          <a:p>
            <a:r>
              <a:rPr lang="en-US" sz="1600" dirty="0">
                <a:latin typeface="Arial" panose="020B0604020202020204" pitchFamily="34" charset="0"/>
                <a:cs typeface="Arial" panose="020B0604020202020204" pitchFamily="34" charset="0"/>
              </a:rPr>
              <a:t>Nature includes inherited factors such as genetics, brain development, and temperament.</a:t>
            </a:r>
          </a:p>
          <a:p>
            <a:r>
              <a:rPr lang="en-US" sz="1600" dirty="0">
                <a:latin typeface="Arial" panose="020B0604020202020204" pitchFamily="34" charset="0"/>
                <a:cs typeface="Arial" panose="020B0604020202020204" pitchFamily="34" charset="0"/>
              </a:rPr>
              <a:t>Nurture, on the other hand, includes life experiences such as parenting style, attachment relationships, culture, education, and social interaction—things we learn after birth and traits we acquire throughout life, such as communication skills, behaviors, or social interactions. </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Bowlby's attachment theory demonstrates that both nature and nurture can work together.</a:t>
            </a:r>
          </a:p>
          <a:p>
            <a:r>
              <a:rPr lang="en-US" sz="1600" dirty="0">
                <a:latin typeface="Arial" panose="020B0604020202020204" pitchFamily="34" charset="0"/>
                <a:cs typeface="Arial" panose="020B0604020202020204" pitchFamily="34" charset="0"/>
              </a:rPr>
              <a:t>Bowlby believed that children must be biologically bonded with an adult, especially their mother or caregiver, for survival. However, whether a child develops a secure or insecure attachment depends on the quality of the care (nurture) they receive.</a:t>
            </a:r>
          </a:p>
          <a:p>
            <a:r>
              <a:rPr lang="en-US" sz="1600" dirty="0">
                <a:latin typeface="Arial" panose="020B0604020202020204" pitchFamily="34" charset="0"/>
                <a:cs typeface="Arial" panose="020B0604020202020204" pitchFamily="34" charset="0"/>
              </a:rPr>
              <a:t>Caring care leads to fewer social problems and better development, while indifferent care leads to the opposite (Saul Mcleod 2024).</a:t>
            </a:r>
          </a:p>
        </p:txBody>
      </p:sp>
      <p:pic>
        <p:nvPicPr>
          <p:cNvPr id="5" name="Picture 4">
            <a:extLst>
              <a:ext uri="{FF2B5EF4-FFF2-40B4-BE49-F238E27FC236}">
                <a16:creationId xmlns:a16="http://schemas.microsoft.com/office/drawing/2014/main" id="{515A8BA0-4AF6-ACE2-B98A-B96E8F52C1DD}"/>
              </a:ext>
            </a:extLst>
          </p:cNvPr>
          <p:cNvPicPr>
            <a:picLocks noChangeAspect="1"/>
          </p:cNvPicPr>
          <p:nvPr/>
        </p:nvPicPr>
        <p:blipFill>
          <a:blip r:embed="rId2"/>
          <a:stretch>
            <a:fillRect/>
          </a:stretch>
        </p:blipFill>
        <p:spPr>
          <a:xfrm>
            <a:off x="8524892" y="1734842"/>
            <a:ext cx="2977836" cy="2977836"/>
          </a:xfrm>
          <a:prstGeom prst="rect">
            <a:avLst/>
          </a:prstGeom>
        </p:spPr>
      </p:pic>
    </p:spTree>
    <p:extLst>
      <p:ext uri="{BB962C8B-B14F-4D97-AF65-F5344CB8AC3E}">
        <p14:creationId xmlns:p14="http://schemas.microsoft.com/office/powerpoint/2010/main" val="97363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7A99E8-C530-EA2A-3E91-32136C820C2B}"/>
              </a:ext>
            </a:extLst>
          </p:cNvPr>
          <p:cNvSpPr txBox="1"/>
          <p:nvPr/>
        </p:nvSpPr>
        <p:spPr>
          <a:xfrm>
            <a:off x="344127" y="1443841"/>
            <a:ext cx="10510685" cy="3754874"/>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Usefulness</a:t>
            </a:r>
          </a:p>
          <a:p>
            <a:r>
              <a:rPr lang="en-US" dirty="0">
                <a:latin typeface="Arial" panose="020B0604020202020204" pitchFamily="34" charset="0"/>
                <a:cs typeface="Arial" panose="020B0604020202020204" pitchFamily="34" charset="0"/>
              </a:rPr>
              <a:t> Helps practitioners understand children's anxiety, difficulties in adapting, and their overall social life. </a:t>
            </a:r>
          </a:p>
          <a:p>
            <a:r>
              <a:rPr lang="en-US" dirty="0">
                <a:latin typeface="Arial" panose="020B0604020202020204" pitchFamily="34" charset="0"/>
                <a:cs typeface="Arial" panose="020B0604020202020204" pitchFamily="34" charset="0"/>
              </a:rPr>
              <a:t>Provides practical strategies and guidance for reassuring and responsive routines. </a:t>
            </a:r>
          </a:p>
          <a:p>
            <a:r>
              <a:rPr lang="en-US" dirty="0">
                <a:latin typeface="Arial" panose="020B0604020202020204" pitchFamily="34" charset="0"/>
                <a:cs typeface="Arial" panose="020B0604020202020204" pitchFamily="34" charset="0"/>
              </a:rPr>
              <a:t>Emphasizes the importance of stable relationships for long-term outcomes or companionship.</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Limitations</a:t>
            </a:r>
          </a:p>
          <a:p>
            <a:r>
              <a:rPr lang="en-US" dirty="0">
                <a:latin typeface="Arial" panose="020B0604020202020204" pitchFamily="34" charset="0"/>
                <a:cs typeface="Arial" panose="020B0604020202020204" pitchFamily="34" charset="0"/>
              </a:rPr>
              <a:t> The first theory emphasizes the infant-mother bond and lacks information about modern and family relationships. </a:t>
            </a:r>
          </a:p>
          <a:p>
            <a:r>
              <a:rPr lang="en-US" dirty="0">
                <a:latin typeface="Arial" panose="020B0604020202020204" pitchFamily="34" charset="0"/>
                <a:cs typeface="Arial" panose="020B0604020202020204" pitchFamily="34" charset="0"/>
              </a:rPr>
              <a:t>Behavior is not always influenced by attachment; acquired health, culture, or neurodiversity also influence development.</a:t>
            </a:r>
          </a:p>
          <a:p>
            <a:r>
              <a:rPr lang="en-US" dirty="0">
                <a:latin typeface="Arial" panose="020B0604020202020204" pitchFamily="34" charset="0"/>
                <a:cs typeface="Arial" panose="020B0604020202020204" pitchFamily="34" charset="0"/>
              </a:rPr>
              <a:t> It draws heavily on Western cultures, so it is not suitable for every culture.</a:t>
            </a:r>
          </a:p>
          <a:p>
            <a:r>
              <a:rPr lang="en-US" dirty="0">
                <a:latin typeface="Arial" panose="020B0604020202020204" pitchFamily="34" charset="0"/>
                <a:cs typeface="Arial" panose="020B0604020202020204" pitchFamily="34" charset="0"/>
              </a:rPr>
              <a:t> It oversimplifies development by focusing primarily on attachment, emphasizing that it is solely about attachments (Crittenden, P.M, Empirical student 2020).</a:t>
            </a:r>
          </a:p>
        </p:txBody>
      </p:sp>
      <p:sp>
        <p:nvSpPr>
          <p:cNvPr id="5" name="TextBox 4">
            <a:extLst>
              <a:ext uri="{FF2B5EF4-FFF2-40B4-BE49-F238E27FC236}">
                <a16:creationId xmlns:a16="http://schemas.microsoft.com/office/drawing/2014/main" id="{D12F1409-E7FC-E959-9547-3838CCE0C99A}"/>
              </a:ext>
            </a:extLst>
          </p:cNvPr>
          <p:cNvSpPr txBox="1"/>
          <p:nvPr/>
        </p:nvSpPr>
        <p:spPr>
          <a:xfrm>
            <a:off x="344128" y="542074"/>
            <a:ext cx="8504903" cy="707886"/>
          </a:xfrm>
          <a:prstGeom prst="rect">
            <a:avLst/>
          </a:prstGeom>
          <a:noFill/>
        </p:spPr>
        <p:txBody>
          <a:bodyPr wrap="square">
            <a:spAutoFit/>
          </a:bodyPr>
          <a:lstStyle/>
          <a:p>
            <a:r>
              <a:rPr lang="en-US" sz="2000" dirty="0">
                <a:latin typeface="Arial" panose="020B0604020202020204" pitchFamily="34" charset="0"/>
                <a:cs typeface="Arial" panose="020B0604020202020204" pitchFamily="34" charset="0"/>
              </a:rPr>
              <a:t>Critically evaluate the usefulness and limitations of the Bowlby’s theory in this health and social care context</a:t>
            </a:r>
          </a:p>
        </p:txBody>
      </p:sp>
    </p:spTree>
    <p:extLst>
      <p:ext uri="{BB962C8B-B14F-4D97-AF65-F5344CB8AC3E}">
        <p14:creationId xmlns:p14="http://schemas.microsoft.com/office/powerpoint/2010/main" val="679878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A83F7D-FD1A-AA8D-6278-DDDD11F4F9A4}"/>
              </a:ext>
            </a:extLst>
          </p:cNvPr>
          <p:cNvSpPr txBox="1"/>
          <p:nvPr/>
        </p:nvSpPr>
        <p:spPr>
          <a:xfrm>
            <a:off x="1002890" y="953729"/>
            <a:ext cx="3500284" cy="46166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Conclusion </a:t>
            </a:r>
          </a:p>
        </p:txBody>
      </p:sp>
      <p:sp>
        <p:nvSpPr>
          <p:cNvPr id="4" name="TextBox 3">
            <a:extLst>
              <a:ext uri="{FF2B5EF4-FFF2-40B4-BE49-F238E27FC236}">
                <a16:creationId xmlns:a16="http://schemas.microsoft.com/office/drawing/2014/main" id="{C375CDE3-4546-135F-8452-B01147058F15}"/>
              </a:ext>
            </a:extLst>
          </p:cNvPr>
          <p:cNvSpPr txBox="1"/>
          <p:nvPr/>
        </p:nvSpPr>
        <p:spPr>
          <a:xfrm>
            <a:off x="1002890" y="1891296"/>
            <a:ext cx="8239432" cy="2862322"/>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Overall, Bowlby's Attachment Theory demonstrates the importance of secure and stable relationships and attachments.</a:t>
            </a:r>
          </a:p>
          <a:p>
            <a:r>
              <a:rPr lang="en-US" dirty="0">
                <a:latin typeface="Arial" panose="020B0604020202020204" pitchFamily="34" charset="0"/>
                <a:cs typeface="Arial" panose="020B0604020202020204" pitchFamily="34" charset="0"/>
              </a:rPr>
              <a:t> In Amira's example, using the theory with a child experiencing anxiety and adaptability, or struggling to overcome it, she explains how significant a difference can be made simply by feeling safe and supported in calm environments. </a:t>
            </a:r>
          </a:p>
          <a:p>
            <a:r>
              <a:rPr lang="en-US" dirty="0">
                <a:latin typeface="Arial" panose="020B0604020202020204" pitchFamily="34" charset="0"/>
                <a:cs typeface="Arial" panose="020B0604020202020204" pitchFamily="34" charset="0"/>
              </a:rPr>
              <a:t>However, attachment alone does not determine development; biological factors, culture, and individual differences also play important roles. Therefore, Bowlby's theory should be initiated early and continued throughout development</a:t>
            </a:r>
            <a:r>
              <a:rPr lang="en-US" dirty="0"/>
              <a:t>. </a:t>
            </a:r>
          </a:p>
        </p:txBody>
      </p:sp>
    </p:spTree>
    <p:extLst>
      <p:ext uri="{BB962C8B-B14F-4D97-AF65-F5344CB8AC3E}">
        <p14:creationId xmlns:p14="http://schemas.microsoft.com/office/powerpoint/2010/main" val="481012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27CB90-27AF-E399-B55B-4FFA8F7284D9}"/>
              </a:ext>
            </a:extLst>
          </p:cNvPr>
          <p:cNvSpPr txBox="1"/>
          <p:nvPr/>
        </p:nvSpPr>
        <p:spPr>
          <a:xfrm>
            <a:off x="462116" y="319321"/>
            <a:ext cx="5112774" cy="46166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Reference list</a:t>
            </a:r>
          </a:p>
        </p:txBody>
      </p:sp>
      <p:sp>
        <p:nvSpPr>
          <p:cNvPr id="5" name="TextBox 4">
            <a:extLst>
              <a:ext uri="{FF2B5EF4-FFF2-40B4-BE49-F238E27FC236}">
                <a16:creationId xmlns:a16="http://schemas.microsoft.com/office/drawing/2014/main" id="{7A9FC52D-F51C-A363-FD04-4EE4705C4EDD}"/>
              </a:ext>
            </a:extLst>
          </p:cNvPr>
          <p:cNvSpPr txBox="1"/>
          <p:nvPr/>
        </p:nvSpPr>
        <p:spPr>
          <a:xfrm>
            <a:off x="462116" y="1028343"/>
            <a:ext cx="10127225" cy="4801314"/>
          </a:xfrm>
          <a:prstGeom prst="rect">
            <a:avLst/>
          </a:prstGeom>
          <a:noFill/>
        </p:spPr>
        <p:txBody>
          <a:bodyPr wrap="square">
            <a:spAutoFit/>
          </a:bodyPr>
          <a:lstStyle/>
          <a:p>
            <a:r>
              <a:rPr lang="en-US" dirty="0"/>
              <a:t>Bowlby, J. (1988) A Secure Base: Parent-Child Attachment and Healthy Human Development. London: Routledge. (Book)</a:t>
            </a:r>
          </a:p>
          <a:p>
            <a:r>
              <a:rPr lang="en-US" dirty="0"/>
              <a:t>Crittenden, P.M, Empirical student 2020</a:t>
            </a:r>
          </a:p>
          <a:p>
            <a:r>
              <a:rPr lang="en-US" dirty="0">
                <a:hlinkClick r:id="rId2"/>
              </a:rPr>
              <a:t>https://www.gov.uk/government/publications/changes-to-the-early-years-foundation-stage-eyfs-framework</a:t>
            </a:r>
            <a:endParaRPr lang="en-US" dirty="0"/>
          </a:p>
          <a:p>
            <a:r>
              <a:rPr lang="en-US" dirty="0"/>
              <a:t> Department for Education (2021)</a:t>
            </a:r>
          </a:p>
          <a:p>
            <a:r>
              <a:rPr lang="en-US" dirty="0">
                <a:hlinkClick r:id="rId2"/>
              </a:rPr>
              <a:t>https://www.gov.uk/government/publications/changes-to-the-early-years-foundation-stage-eyfs-framework</a:t>
            </a:r>
            <a:endParaRPr lang="en-US" dirty="0"/>
          </a:p>
          <a:p>
            <a:r>
              <a:rPr lang="en-US" dirty="0"/>
              <a:t>Department for Education (2023)</a:t>
            </a:r>
          </a:p>
          <a:p>
            <a:r>
              <a:rPr lang="en-US" dirty="0">
                <a:hlinkClick r:id="rId3"/>
              </a:rPr>
              <a:t>https://www.gov.uk/government/publications/working-with-babies-and-young-children</a:t>
            </a:r>
            <a:r>
              <a:rPr lang="en-US" dirty="0"/>
              <a:t> </a:t>
            </a:r>
          </a:p>
          <a:p>
            <a:r>
              <a:rPr lang="en-US" dirty="0"/>
              <a:t>Department for education 2021</a:t>
            </a:r>
          </a:p>
          <a:p>
            <a:r>
              <a:rPr lang="en-US" dirty="0">
                <a:hlinkClick r:id="rId4"/>
              </a:rPr>
              <a:t>https://www.gov.uk/government/publications/early-years-foundation-stage-framework--2</a:t>
            </a:r>
            <a:endParaRPr lang="en-US" dirty="0"/>
          </a:p>
          <a:p>
            <a:r>
              <a:rPr lang="en-US" dirty="0"/>
              <a:t>Mcleod 2025</a:t>
            </a:r>
          </a:p>
          <a:p>
            <a:r>
              <a:rPr lang="en-US" dirty="0">
                <a:hlinkClick r:id="rId5"/>
              </a:rPr>
              <a:t>https://www.simplypsychology.org/bowlby.html</a:t>
            </a:r>
            <a:endParaRPr lang="en-US" dirty="0"/>
          </a:p>
          <a:p>
            <a:r>
              <a:rPr lang="en-US" dirty="0"/>
              <a:t>Saul mcleod 2024</a:t>
            </a:r>
          </a:p>
          <a:p>
            <a:r>
              <a:rPr lang="en-US">
                <a:hlinkClick r:id="rId6"/>
              </a:rPr>
              <a:t>https://www.simplypsychology.org/naturevsnurture.html</a:t>
            </a:r>
            <a:r>
              <a:rPr lang="en-US"/>
              <a:t> </a:t>
            </a:r>
            <a:endParaRPr lang="en-US" dirty="0"/>
          </a:p>
          <a:p>
            <a:endParaRPr lang="en-US" dirty="0"/>
          </a:p>
        </p:txBody>
      </p:sp>
    </p:spTree>
    <p:extLst>
      <p:ext uri="{BB962C8B-B14F-4D97-AF65-F5344CB8AC3E}">
        <p14:creationId xmlns:p14="http://schemas.microsoft.com/office/powerpoint/2010/main" val="24900404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710B1D020C9DD4497C086D7D5D1F2DD" ma:contentTypeVersion="6" ma:contentTypeDescription="Create a new document." ma:contentTypeScope="" ma:versionID="d1f4e2a824aeda7c457b82f39df0c384">
  <xsd:schema xmlns:xsd="http://www.w3.org/2001/XMLSchema" xmlns:xs="http://www.w3.org/2001/XMLSchema" xmlns:p="http://schemas.microsoft.com/office/2006/metadata/properties" xmlns:ns3="9ad724d2-936a-4e87-aefe-ecd4a0377740" targetNamespace="http://schemas.microsoft.com/office/2006/metadata/properties" ma:root="true" ma:fieldsID="4497a19aaa677eb88d5db5020e93d437" ns3:_="">
    <xsd:import namespace="9ad724d2-936a-4e87-aefe-ecd4a0377740"/>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ad724d2-936a-4e87-aefe-ecd4a0377740"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ad724d2-936a-4e87-aefe-ecd4a0377740" xsi:nil="true"/>
  </documentManagement>
</p:properties>
</file>

<file path=customXml/itemProps1.xml><?xml version="1.0" encoding="utf-8"?>
<ds:datastoreItem xmlns:ds="http://schemas.openxmlformats.org/officeDocument/2006/customXml" ds:itemID="{6F0F0010-81D1-4F2A-8725-0034FBC0F3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ad724d2-936a-4e87-aefe-ecd4a03777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8106B3E-6360-416B-94D5-605713B58208}">
  <ds:schemaRefs>
    <ds:schemaRef ds:uri="http://schemas.microsoft.com/sharepoint/v3/contenttype/forms"/>
  </ds:schemaRefs>
</ds:datastoreItem>
</file>

<file path=customXml/itemProps3.xml><?xml version="1.0" encoding="utf-8"?>
<ds:datastoreItem xmlns:ds="http://schemas.openxmlformats.org/officeDocument/2006/customXml" ds:itemID="{72B0A7B8-5996-4848-B092-81FFB20F5C63}">
  <ds:schemaRefs>
    <ds:schemaRef ds:uri="http://purl.org/dc/elements/1.1/"/>
    <ds:schemaRef ds:uri="http://schemas.microsoft.com/office/2006/metadata/properties"/>
    <ds:schemaRef ds:uri="http://www.w3.org/XML/1998/namespace"/>
    <ds:schemaRef ds:uri="http://schemas.microsoft.com/office/infopath/2007/PartnerControls"/>
    <ds:schemaRef ds:uri="http://purl.org/dc/terms/"/>
    <ds:schemaRef ds:uri="http://schemas.openxmlformats.org/package/2006/metadata/core-properties"/>
    <ds:schemaRef ds:uri="http://schemas.microsoft.com/office/2006/documentManagement/types"/>
    <ds:schemaRef ds:uri="9ad724d2-936a-4e87-aefe-ecd4a0377740"/>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10746</TotalTime>
  <Words>1445</Words>
  <Application>Microsoft Office PowerPoint</Application>
  <PresentationFormat>Widescreen</PresentationFormat>
  <Paragraphs>123</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Melisa Mehmed</dc:creator>
  <cp:lastModifiedBy>Melisa Turhan Mehmed (2430334)</cp:lastModifiedBy>
  <cp:revision>1</cp:revision>
  <dcterms:created xsi:type="dcterms:W3CDTF">2025-11-09T13:11:10Z</dcterms:created>
  <dcterms:modified xsi:type="dcterms:W3CDTF">2025-11-17T01:58:14Z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0x0101005710B1D020C9DD4497C086D7D5D1F2DD</vt:lpwstr>
  </property>
</Properties>
</file>