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"/>
  </p:notesMasterIdLst>
  <p:sldIdLst>
    <p:sldId id="257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3"/>
    <p:restoredTop sz="94672"/>
  </p:normalViewPr>
  <p:slideViewPr>
    <p:cSldViewPr snapToGrid="0">
      <p:cViewPr>
        <p:scale>
          <a:sx n="53" d="100"/>
          <a:sy n="53" d="100"/>
        </p:scale>
        <p:origin x="1900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C31902-AA4A-2A4E-962D-D1B0173AB615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379A8F-6FED-A94A-95AF-47BEDC55BF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890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379A8F-6FED-A94A-95AF-47BEDC55BFB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158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05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47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897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804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29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502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6382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316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480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398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99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45E43-5E28-DB43-9697-72F16530E7BC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E36224-9227-1448-B266-A3A105F9C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442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www.freepik.com/free-icon/upload-file_14300956.ht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www.pngall.com/upload-png-icon-image/" TargetMode="Externa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DCE9C72-4564-ACB7-0627-B4635CDE3196}"/>
              </a:ext>
            </a:extLst>
          </p:cNvPr>
          <p:cNvSpPr/>
          <p:nvPr/>
        </p:nvSpPr>
        <p:spPr>
          <a:xfrm>
            <a:off x="1172028" y="-149551"/>
            <a:ext cx="4105611" cy="42165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4000" b="1" cap="none" spc="0" dirty="0">
                <a:ln/>
                <a:solidFill>
                  <a:schemeClr val="accent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5 Easy Steps</a:t>
            </a:r>
          </a:p>
          <a:p>
            <a:pPr algn="ctr"/>
            <a:r>
              <a:rPr lang="en-GB" sz="4000" b="1" dirty="0">
                <a:ln/>
                <a:solidFill>
                  <a:schemeClr val="accent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 how to upload</a:t>
            </a:r>
          </a:p>
          <a:p>
            <a:pPr algn="ctr"/>
            <a:r>
              <a:rPr lang="en-GB" sz="4000" b="1" dirty="0">
                <a:ln/>
                <a:solidFill>
                  <a:schemeClr val="accent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file to </a:t>
            </a:r>
            <a:r>
              <a:rPr lang="en-GB" sz="4000" b="1" dirty="0" err="1">
                <a:ln/>
                <a:solidFill>
                  <a:schemeClr val="accent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Onedrive</a:t>
            </a:r>
            <a:endParaRPr lang="en-GB" sz="4000" b="1" dirty="0">
              <a:ln/>
              <a:solidFill>
                <a:schemeClr val="accent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4000" b="1" cap="none" spc="0" dirty="0">
              <a:ln/>
              <a:solidFill>
                <a:schemeClr val="accent3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5400" b="1" cap="none" spc="0" dirty="0">
                <a:ln/>
                <a:solidFill>
                  <a:schemeClr val="accent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/>
            <a:r>
              <a:rPr lang="en-GB" sz="5400" b="1" cap="none" spc="0" dirty="0">
                <a:ln/>
                <a:solidFill>
                  <a:schemeClr val="accent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E0B920F-9F3D-EAD7-891E-8DF0C79A6A83}"/>
              </a:ext>
            </a:extLst>
          </p:cNvPr>
          <p:cNvSpPr/>
          <p:nvPr/>
        </p:nvSpPr>
        <p:spPr>
          <a:xfrm>
            <a:off x="457200" y="1950720"/>
            <a:ext cx="5821680" cy="102108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19F342-25F7-36FE-BA89-8A04A0FCD5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590" y="2188941"/>
            <a:ext cx="568960" cy="53921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8211F85-3388-4290-933D-3852C0D404BC}"/>
              </a:ext>
            </a:extLst>
          </p:cNvPr>
          <p:cNvSpPr/>
          <p:nvPr/>
        </p:nvSpPr>
        <p:spPr>
          <a:xfrm>
            <a:off x="1501643" y="1863804"/>
            <a:ext cx="354593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6600" b="1" cap="none" spc="0" dirty="0">
                <a:ln/>
                <a:solidFill>
                  <a:schemeClr val="accent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8381213-118E-9B8A-28E2-303D910B916D}"/>
              </a:ext>
            </a:extLst>
          </p:cNvPr>
          <p:cNvSpPr/>
          <p:nvPr/>
        </p:nvSpPr>
        <p:spPr>
          <a:xfrm>
            <a:off x="2102672" y="2188941"/>
            <a:ext cx="1840230" cy="269609"/>
          </a:xfrm>
          <a:prstGeom prst="round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ysClr val="windowText" lastClr="000000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F050532-1035-B421-59EA-B25D81F5EA23}"/>
              </a:ext>
            </a:extLst>
          </p:cNvPr>
          <p:cNvSpPr/>
          <p:nvPr/>
        </p:nvSpPr>
        <p:spPr>
          <a:xfrm>
            <a:off x="1821249" y="2185245"/>
            <a:ext cx="2158861" cy="27699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200" b="1" cap="none" spc="0" dirty="0">
                <a:ln/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SIGN IN TO ONEDRIVE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1FC8CAD-B718-9234-6078-2F66FF871AC6}"/>
              </a:ext>
            </a:extLst>
          </p:cNvPr>
          <p:cNvSpPr txBox="1"/>
          <p:nvPr/>
        </p:nvSpPr>
        <p:spPr>
          <a:xfrm>
            <a:off x="2102672" y="2496714"/>
            <a:ext cx="30091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Access OneDrive through your web browser and log in</a:t>
            </a:r>
          </a:p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using your Microsoft account.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59CAB3-DADD-E6B9-5D42-5E76280F10EC}"/>
              </a:ext>
            </a:extLst>
          </p:cNvPr>
          <p:cNvSpPr/>
          <p:nvPr/>
        </p:nvSpPr>
        <p:spPr>
          <a:xfrm>
            <a:off x="1501643" y="4399002"/>
            <a:ext cx="354593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6600" b="1" cap="none" spc="0" dirty="0">
                <a:ln/>
                <a:solidFill>
                  <a:schemeClr val="accent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31FB5E5D-BAE5-67CF-F3BC-DBB4EC077B32}"/>
              </a:ext>
            </a:extLst>
          </p:cNvPr>
          <p:cNvSpPr/>
          <p:nvPr/>
        </p:nvSpPr>
        <p:spPr>
          <a:xfrm>
            <a:off x="457200" y="4473810"/>
            <a:ext cx="5821680" cy="102108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30B96447-D2FC-50AA-E3BD-300FF8A0F5FF}"/>
              </a:ext>
            </a:extLst>
          </p:cNvPr>
          <p:cNvSpPr/>
          <p:nvPr/>
        </p:nvSpPr>
        <p:spPr>
          <a:xfrm>
            <a:off x="457200" y="6701910"/>
            <a:ext cx="5821680" cy="102108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92BA8ED-87E8-9C35-6E3F-C321411476ED}"/>
              </a:ext>
            </a:extLst>
          </p:cNvPr>
          <p:cNvSpPr/>
          <p:nvPr/>
        </p:nvSpPr>
        <p:spPr>
          <a:xfrm>
            <a:off x="1501643" y="5550456"/>
            <a:ext cx="354593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6600" b="1" cap="none" spc="0" dirty="0">
                <a:ln/>
                <a:solidFill>
                  <a:schemeClr val="accent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3F9C5C-688D-942D-7C7F-86CD6A3F7F2E}"/>
              </a:ext>
            </a:extLst>
          </p:cNvPr>
          <p:cNvSpPr/>
          <p:nvPr/>
        </p:nvSpPr>
        <p:spPr>
          <a:xfrm>
            <a:off x="1501643" y="3156699"/>
            <a:ext cx="354593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6600" b="1" cap="none" spc="0" dirty="0">
                <a:ln/>
                <a:solidFill>
                  <a:schemeClr val="accent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03A547F-4E0E-7092-2146-69E117F59F24}"/>
              </a:ext>
            </a:extLst>
          </p:cNvPr>
          <p:cNvSpPr/>
          <p:nvPr/>
        </p:nvSpPr>
        <p:spPr>
          <a:xfrm>
            <a:off x="1501643" y="6614994"/>
            <a:ext cx="354593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6600" b="1" cap="none" spc="0" dirty="0">
                <a:ln/>
                <a:solidFill>
                  <a:schemeClr val="accent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3AD37D54-BFC5-44A1-B5E9-3C6F8BCAC34F}"/>
              </a:ext>
            </a:extLst>
          </p:cNvPr>
          <p:cNvSpPr/>
          <p:nvPr/>
        </p:nvSpPr>
        <p:spPr>
          <a:xfrm>
            <a:off x="2102671" y="3438339"/>
            <a:ext cx="2206681" cy="269609"/>
          </a:xfrm>
          <a:prstGeom prst="round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 TO YOUR FILE SYSTEM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AE2F473-2A4E-3CB7-F4A3-898F9415C41E}"/>
              </a:ext>
            </a:extLst>
          </p:cNvPr>
          <p:cNvSpPr txBox="1"/>
          <p:nvPr/>
        </p:nvSpPr>
        <p:spPr>
          <a:xfrm>
            <a:off x="2102672" y="3834366"/>
            <a:ext cx="31518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After signing in, proceed to the "My Files" section where </a:t>
            </a:r>
          </a:p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you intend to upload your document.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C5E60080-7B68-C8E4-9866-B04FDAAE9615}"/>
              </a:ext>
            </a:extLst>
          </p:cNvPr>
          <p:cNvSpPr/>
          <p:nvPr/>
        </p:nvSpPr>
        <p:spPr>
          <a:xfrm>
            <a:off x="2102672" y="4683391"/>
            <a:ext cx="2469328" cy="269609"/>
          </a:xfrm>
          <a:prstGeom prst="round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CLICK THE “UPLOAD” BUTTON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9FD9308-332C-970F-ED3F-728E2A8AEADB}"/>
              </a:ext>
            </a:extLst>
          </p:cNvPr>
          <p:cNvSpPr txBox="1"/>
          <p:nvPr/>
        </p:nvSpPr>
        <p:spPr>
          <a:xfrm>
            <a:off x="2102671" y="5023890"/>
            <a:ext cx="40495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At the top menu, click the “Upload” button and choose “Files” or “Folder” </a:t>
            </a:r>
          </a:p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depending on what you want to upload.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A45E042-40E2-F7CF-A532-6A1F639D65B2}"/>
              </a:ext>
            </a:extLst>
          </p:cNvPr>
          <p:cNvSpPr/>
          <p:nvPr/>
        </p:nvSpPr>
        <p:spPr>
          <a:xfrm>
            <a:off x="2120814" y="5828790"/>
            <a:ext cx="2089318" cy="269609"/>
          </a:xfrm>
          <a:prstGeom prst="round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SELECT THE FILE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46CF435-F6D4-72CB-5241-02C6BC1A8617}"/>
              </a:ext>
            </a:extLst>
          </p:cNvPr>
          <p:cNvSpPr txBox="1"/>
          <p:nvPr/>
        </p:nvSpPr>
        <p:spPr>
          <a:xfrm>
            <a:off x="2120814" y="6255560"/>
            <a:ext cx="23246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Browse your  and select the file or folder </a:t>
            </a:r>
          </a:p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you want to upload. Then click  “Open”.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163F0260-8F20-79E4-58DC-4B982FE9FFB3}"/>
              </a:ext>
            </a:extLst>
          </p:cNvPr>
          <p:cNvSpPr/>
          <p:nvPr/>
        </p:nvSpPr>
        <p:spPr>
          <a:xfrm>
            <a:off x="2102671" y="6942841"/>
            <a:ext cx="2857381" cy="269609"/>
          </a:xfrm>
          <a:prstGeom prst="round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ysClr val="windowText" lastClr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WAIT FOR UPLOAD CONFIRMATION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D96CBD9-FCEB-CBB7-EB59-D423E6EF3516}"/>
              </a:ext>
            </a:extLst>
          </p:cNvPr>
          <p:cNvSpPr txBox="1"/>
          <p:nvPr/>
        </p:nvSpPr>
        <p:spPr>
          <a:xfrm>
            <a:off x="2035912" y="7293311"/>
            <a:ext cx="31967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Once uploaded, you will see the file in your OneDrive list.</a:t>
            </a:r>
          </a:p>
          <a:p>
            <a:r>
              <a:rPr lang="en-GB" sz="1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It’s now safely stored in the cloud.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F5C34F27-F003-CDB0-AC83-946022D2A1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3195" y="4624021"/>
            <a:ext cx="709749" cy="72065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9D519883-CBD2-CF92-9B5E-59558347AE7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83590" y="6891478"/>
            <a:ext cx="639355" cy="639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9522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106</TotalTime>
  <Words>143</Words>
  <Application>Microsoft Office PowerPoint</Application>
  <PresentationFormat>A4 Paper (210x297 mm)</PresentationFormat>
  <Paragraphs>27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Microsoft Office User</dc:creator>
  <cp:lastModifiedBy>Qamar Ijaz Gulzar (2432677)</cp:lastModifiedBy>
  <cp:revision>2</cp:revision>
  <dcterms:created xsi:type="dcterms:W3CDTF">2025-07-02T18:27:30Z</dcterms:created>
  <dcterms:modified xsi:type="dcterms:W3CDTF">2025-07-03T14:41:12Z</dcterms:modified>
</cp:coreProperties>
</file>