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63" autoAdjust="0"/>
    <p:restoredTop sz="94660"/>
  </p:normalViewPr>
  <p:slideViewPr>
    <p:cSldViewPr snapToGrid="0">
      <p:cViewPr varScale="1">
        <p:scale>
          <a:sx n="113" d="100"/>
          <a:sy n="113" d="100"/>
        </p:scale>
        <p:origin x="25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177580-C1C0-4839-9117-9ADAEBAB8542}"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2271044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177580-C1C0-4839-9117-9ADAEBAB8542}"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976333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A177580-C1C0-4839-9117-9ADAEBAB8542}"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437542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177580-C1C0-4839-9117-9ADAEBAB8542}"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368802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177580-C1C0-4839-9117-9ADAEBAB8542}" type="datetimeFigureOut">
              <a:rPr lang="en-GB" smtClean="0"/>
              <a:t>29/04/2019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2934332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177580-C1C0-4839-9117-9ADAEBAB8542}" type="datetimeFigureOut">
              <a:rPr lang="en-GB" smtClean="0"/>
              <a:t>29/04/2019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1550255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177580-C1C0-4839-9117-9ADAEBAB8542}" type="datetimeFigureOut">
              <a:rPr lang="en-GB" smtClean="0"/>
              <a:t>29/04/2019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1362609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A177580-C1C0-4839-9117-9ADAEBAB8542}"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790935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A177580-C1C0-4839-9117-9ADAEBAB8542}"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2594238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177580-C1C0-4839-9117-9ADAEBAB8542}"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3996948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177580-C1C0-4839-9117-9ADAEBAB8542}"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647D5F-EE65-4F62-B29E-922A77D5480C}" type="slidenum">
              <a:rPr lang="en-GB" smtClean="0"/>
              <a:t>‹#›</a:t>
            </a:fld>
            <a:endParaRPr lang="en-GB"/>
          </a:p>
        </p:txBody>
      </p:sp>
    </p:spTree>
    <p:extLst>
      <p:ext uri="{BB962C8B-B14F-4D97-AF65-F5344CB8AC3E}">
        <p14:creationId xmlns:p14="http://schemas.microsoft.com/office/powerpoint/2010/main" val="1073273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177580-C1C0-4839-9117-9ADAEBAB8542}" type="datetimeFigureOut">
              <a:rPr lang="en-GB" smtClean="0"/>
              <a:t>29/04/2019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647D5F-EE65-4F62-B29E-922A77D5480C}" type="slidenum">
              <a:rPr lang="en-GB" smtClean="0"/>
              <a:t>‹#›</a:t>
            </a:fld>
            <a:endParaRPr lang="en-GB"/>
          </a:p>
        </p:txBody>
      </p:sp>
    </p:spTree>
    <p:extLst>
      <p:ext uri="{BB962C8B-B14F-4D97-AF65-F5344CB8AC3E}">
        <p14:creationId xmlns:p14="http://schemas.microsoft.com/office/powerpoint/2010/main" val="1908946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pPr marL="0" indent="0" algn="ctr">
              <a:buNone/>
            </a:pPr>
            <a:r>
              <a:rPr lang="en-GB" sz="4400" dirty="0" smtClean="0"/>
              <a:t>Using an example, explain what is meant by the term ‘ecological succession’ and why conservation efforts might maintain habitat from several successional stages</a:t>
            </a:r>
            <a:endParaRPr lang="en-GB" sz="4400" dirty="0"/>
          </a:p>
        </p:txBody>
      </p:sp>
    </p:spTree>
    <p:extLst>
      <p:ext uri="{BB962C8B-B14F-4D97-AF65-F5344CB8AC3E}">
        <p14:creationId xmlns:p14="http://schemas.microsoft.com/office/powerpoint/2010/main" val="30859403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Hints and Tips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Look out for the structure of the question – here you are asked to illustrate your definition AND reasons for management by way of a case study (it doesn’t </a:t>
            </a:r>
            <a:r>
              <a:rPr lang="en-GB" u="sng" dirty="0" smtClean="0"/>
              <a:t>have</a:t>
            </a:r>
            <a:r>
              <a:rPr lang="en-GB" dirty="0" smtClean="0"/>
              <a:t> to be the same case study for both parts)</a:t>
            </a:r>
          </a:p>
          <a:p>
            <a:r>
              <a:rPr lang="en-GB" dirty="0" smtClean="0"/>
              <a:t>Check what kind of information the question is asking for – is it HOW or WHY or WHAT? Don’t fall into the trap of giving the HOW if you are asked for the WHY</a:t>
            </a:r>
          </a:p>
          <a:p>
            <a:r>
              <a:rPr lang="en-GB" dirty="0" smtClean="0"/>
              <a:t>“Using an example, define/explain…” means illustrate your answer through that example. Don’t waffle by providing a general definition/explanation and then giving your example case study separately – this is just repetitive and a waste of yours and the marker’s time</a:t>
            </a:r>
          </a:p>
          <a:p>
            <a:r>
              <a:rPr lang="en-GB" dirty="0" smtClean="0"/>
              <a:t>A 25 mark answer should be around 2/3 of a page to 1.5 pages long and I would expect every sentence to add new information – as above, don’t just repeat things you’ve already said</a:t>
            </a:r>
          </a:p>
          <a:p>
            <a:r>
              <a:rPr lang="en-GB" dirty="0" smtClean="0"/>
              <a:t>If the question asks you to do two things then you can assume that each part of the question is worth 12.5 marks</a:t>
            </a:r>
          </a:p>
          <a:p>
            <a:r>
              <a:rPr lang="en-GB" dirty="0" smtClean="0"/>
              <a:t>You may provide illustrations as long as they are well labelled and it is clear why you have included them i.e. you also need to explain the concept the illustration is conveying in the text of your answer</a:t>
            </a:r>
          </a:p>
          <a:p>
            <a:r>
              <a:rPr lang="en-GB" dirty="0" smtClean="0"/>
              <a:t>Definitions need to be in your own words to demonstrate that you have understood the concepts</a:t>
            </a:r>
            <a:endParaRPr lang="en-GB" dirty="0"/>
          </a:p>
        </p:txBody>
      </p:sp>
    </p:spTree>
    <p:extLst>
      <p:ext uri="{BB962C8B-B14F-4D97-AF65-F5344CB8AC3E}">
        <p14:creationId xmlns:p14="http://schemas.microsoft.com/office/powerpoint/2010/main" val="2991578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r>
              <a:rPr lang="en-GB" sz="4000" dirty="0" smtClean="0"/>
              <a:t>Explain what the findings from a </a:t>
            </a:r>
            <a:r>
              <a:rPr lang="en-GB" sz="4000" dirty="0" err="1" smtClean="0"/>
              <a:t>Winogradsky</a:t>
            </a:r>
            <a:r>
              <a:rPr lang="en-GB" sz="4000" dirty="0" smtClean="0"/>
              <a:t> column experiment tell us about the diversity and distribution of life on Earth?</a:t>
            </a:r>
            <a:endParaRPr lang="en-GB" sz="4000" dirty="0"/>
          </a:p>
        </p:txBody>
      </p:sp>
    </p:spTree>
    <p:extLst>
      <p:ext uri="{BB962C8B-B14F-4D97-AF65-F5344CB8AC3E}">
        <p14:creationId xmlns:p14="http://schemas.microsoft.com/office/powerpoint/2010/main" val="22011174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Hints and Tips</a:t>
            </a:r>
            <a:endParaRPr lang="en-GB" dirty="0"/>
          </a:p>
        </p:txBody>
      </p:sp>
      <p:sp>
        <p:nvSpPr>
          <p:cNvPr id="3" name="Content Placeholder 2"/>
          <p:cNvSpPr>
            <a:spLocks noGrp="1"/>
          </p:cNvSpPr>
          <p:nvPr>
            <p:ph idx="1"/>
          </p:nvPr>
        </p:nvSpPr>
        <p:spPr/>
        <p:txBody>
          <a:bodyPr/>
          <a:lstStyle/>
          <a:p>
            <a:r>
              <a:rPr lang="en-GB" dirty="0" smtClean="0"/>
              <a:t>Here you are being asked to talk about the </a:t>
            </a:r>
            <a:r>
              <a:rPr lang="en-GB" u="sng" dirty="0" smtClean="0"/>
              <a:t>objectives</a:t>
            </a:r>
            <a:r>
              <a:rPr lang="en-GB" dirty="0" smtClean="0"/>
              <a:t> of a </a:t>
            </a:r>
            <a:r>
              <a:rPr lang="en-GB" dirty="0" err="1" smtClean="0"/>
              <a:t>Winogradsky</a:t>
            </a:r>
            <a:r>
              <a:rPr lang="en-GB" dirty="0" smtClean="0"/>
              <a:t> – what is the point of running the experiment? what does it illustrate that we cannot glean from looking around us in the natural environment?</a:t>
            </a:r>
          </a:p>
          <a:p>
            <a:r>
              <a:rPr lang="en-GB" dirty="0" smtClean="0"/>
              <a:t>You are </a:t>
            </a:r>
            <a:r>
              <a:rPr lang="en-GB" u="sng" dirty="0" smtClean="0"/>
              <a:t>not</a:t>
            </a:r>
            <a:r>
              <a:rPr lang="en-GB" dirty="0" smtClean="0"/>
              <a:t> being asked to provide a description of the experimental set up nor a detailed run-down of the results! </a:t>
            </a:r>
          </a:p>
          <a:p>
            <a:endParaRPr lang="en-GB" dirty="0"/>
          </a:p>
        </p:txBody>
      </p:sp>
    </p:spTree>
    <p:extLst>
      <p:ext uri="{BB962C8B-B14F-4D97-AF65-F5344CB8AC3E}">
        <p14:creationId xmlns:p14="http://schemas.microsoft.com/office/powerpoint/2010/main" val="2270323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revision hints and tips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Don’t just read the lecture slides and papers – read them and then explain what you have read to another person (or even the wall). Aim to do this from memory at least by the time of your exam. The process of explaining the concepts you have read to another person, even if they are imaginary, will complete the cognitive process started in your head and help you to understand the concept rather than just being able to regurgitate someone else’s understanding of it</a:t>
            </a:r>
          </a:p>
          <a:p>
            <a:r>
              <a:rPr lang="en-GB" dirty="0" smtClean="0"/>
              <a:t>For each key concept, think of a sensible exam style question and then </a:t>
            </a:r>
            <a:r>
              <a:rPr lang="en-GB" dirty="0"/>
              <a:t>w</a:t>
            </a:r>
            <a:r>
              <a:rPr lang="en-GB" dirty="0" smtClean="0"/>
              <a:t>rite model answers for each one and the questions on last year’s exam questions (open-book to begin with). Then learn these model answers by heart – you will be able to draw on at least part of them in the exam</a:t>
            </a:r>
          </a:p>
          <a:p>
            <a:r>
              <a:rPr lang="en-GB" dirty="0" smtClean="0"/>
              <a:t>If you don’t understand something keep reading (and looking up terminology) until you do – this is the only real secret to understanding</a:t>
            </a:r>
          </a:p>
          <a:p>
            <a:endParaRPr lang="en-GB" dirty="0"/>
          </a:p>
        </p:txBody>
      </p:sp>
    </p:spTree>
    <p:extLst>
      <p:ext uri="{BB962C8B-B14F-4D97-AF65-F5344CB8AC3E}">
        <p14:creationId xmlns:p14="http://schemas.microsoft.com/office/powerpoint/2010/main" val="1580889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TotalTime>
  <Words>525</Words>
  <Application>Microsoft Office PowerPoint</Application>
  <PresentationFormat>Widescreen</PresentationFormat>
  <Paragraphs>17</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Hints and Tips</vt:lpstr>
      <vt:lpstr>PowerPoint Presentation</vt:lpstr>
      <vt:lpstr>Hints and Tips</vt:lpstr>
      <vt:lpstr>General revision hints and tips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Rawlings</dc:creator>
  <cp:lastModifiedBy>Rawlings A.</cp:lastModifiedBy>
  <cp:revision>6</cp:revision>
  <dcterms:created xsi:type="dcterms:W3CDTF">2019-04-29T10:05:41Z</dcterms:created>
  <dcterms:modified xsi:type="dcterms:W3CDTF">2019-04-29T17:03:49Z</dcterms:modified>
</cp:coreProperties>
</file>