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sldIdLst>
    <p:sldId id="256" r:id="rId2"/>
    <p:sldId id="257" r:id="rId3"/>
    <p:sldId id="258" r:id="rId4"/>
    <p:sldId id="260" r:id="rId5"/>
    <p:sldId id="259"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p:cViewPr>
        <p:scale>
          <a:sx n="75" d="100"/>
          <a:sy n="75" d="100"/>
        </p:scale>
        <p:origin x="1134" y="3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 /><Relationship Id="rId3" Type="http://schemas.openxmlformats.org/officeDocument/2006/relationships/slide" Target="slides/slide2.xml" /><Relationship Id="rId7" Type="http://schemas.openxmlformats.org/officeDocument/2006/relationships/slide" Target="slides/slide6.xml" /><Relationship Id="rId12" Type="http://schemas.microsoft.com/office/2016/11/relationships/changesInfo" Target="changesInfos/changesInfo1.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tableStyles" Target="tableStyles.xml" /><Relationship Id="rId5" Type="http://schemas.openxmlformats.org/officeDocument/2006/relationships/slide" Target="slides/slide4.xml" /><Relationship Id="rId10"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viewProps" Target="viewProps.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phie howells" userId="20eda5a2beb80af8" providerId="LiveId" clId="{42583199-64B4-4680-8EBF-73EC2CB6635C}"/>
    <pc:docChg chg="undo custSel addSld modSld sldOrd">
      <pc:chgData name="sophie howells" userId="20eda5a2beb80af8" providerId="LiveId" clId="{42583199-64B4-4680-8EBF-73EC2CB6635C}" dt="2022-01-17T16:49:02.420" v="4773" actId="14100"/>
      <pc:docMkLst>
        <pc:docMk/>
      </pc:docMkLst>
      <pc:sldChg chg="addSp delSp modSp mod ord">
        <pc:chgData name="sophie howells" userId="20eda5a2beb80af8" providerId="LiveId" clId="{42583199-64B4-4680-8EBF-73EC2CB6635C}" dt="2022-01-17T16:20:48.349" v="4751" actId="1076"/>
        <pc:sldMkLst>
          <pc:docMk/>
          <pc:sldMk cId="3763051436" sldId="256"/>
        </pc:sldMkLst>
        <pc:spChg chg="mod">
          <ac:chgData name="sophie howells" userId="20eda5a2beb80af8" providerId="LiveId" clId="{42583199-64B4-4680-8EBF-73EC2CB6635C}" dt="2022-01-17T16:01:55.089" v="4749" actId="20577"/>
          <ac:spMkLst>
            <pc:docMk/>
            <pc:sldMk cId="3763051436" sldId="256"/>
            <ac:spMk id="2" creationId="{DE5BED89-57D3-4C31-9B9F-0865896F6D0A}"/>
          </ac:spMkLst>
        </pc:spChg>
        <pc:spChg chg="add mod">
          <ac:chgData name="sophie howells" userId="20eda5a2beb80af8" providerId="LiveId" clId="{42583199-64B4-4680-8EBF-73EC2CB6635C}" dt="2022-01-13T13:22:47.229" v="48" actId="1076"/>
          <ac:spMkLst>
            <pc:docMk/>
            <pc:sldMk cId="3763051436" sldId="256"/>
            <ac:spMk id="3" creationId="{D8006A2C-1FC2-4EFB-A3CE-E9A8792F3F2B}"/>
          </ac:spMkLst>
        </pc:spChg>
        <pc:spChg chg="mod">
          <ac:chgData name="sophie howells" userId="20eda5a2beb80af8" providerId="LiveId" clId="{42583199-64B4-4680-8EBF-73EC2CB6635C}" dt="2022-01-17T16:01:49.156" v="4730" actId="1076"/>
          <ac:spMkLst>
            <pc:docMk/>
            <pc:sldMk cId="3763051436" sldId="256"/>
            <ac:spMk id="4" creationId="{02B1323A-C9B6-483A-A7E9-980EF31F2602}"/>
          </ac:spMkLst>
        </pc:spChg>
        <pc:picChg chg="mod">
          <ac:chgData name="sophie howells" userId="20eda5a2beb80af8" providerId="LiveId" clId="{42583199-64B4-4680-8EBF-73EC2CB6635C}" dt="2022-01-17T16:20:48.349" v="4751" actId="1076"/>
          <ac:picMkLst>
            <pc:docMk/>
            <pc:sldMk cId="3763051436" sldId="256"/>
            <ac:picMk id="1026" creationId="{D16FEFA5-A9CC-4D47-94CE-21ED5BE6E801}"/>
          </ac:picMkLst>
        </pc:picChg>
        <pc:picChg chg="add del mod">
          <ac:chgData name="sophie howells" userId="20eda5a2beb80af8" providerId="LiveId" clId="{42583199-64B4-4680-8EBF-73EC2CB6635C}" dt="2022-01-17T16:20:45.116" v="4750" actId="21"/>
          <ac:picMkLst>
            <pc:docMk/>
            <pc:sldMk cId="3763051436" sldId="256"/>
            <ac:picMk id="3074" creationId="{21D906EB-E39E-4611-989B-19DBC42AF078}"/>
          </ac:picMkLst>
        </pc:picChg>
      </pc:sldChg>
      <pc:sldChg chg="addSp delSp modSp mod">
        <pc:chgData name="sophie howells" userId="20eda5a2beb80af8" providerId="LiveId" clId="{42583199-64B4-4680-8EBF-73EC2CB6635C}" dt="2022-01-16T10:32:52.060" v="4675" actId="1076"/>
        <pc:sldMkLst>
          <pc:docMk/>
          <pc:sldMk cId="466846022" sldId="257"/>
        </pc:sldMkLst>
        <pc:spChg chg="mod">
          <ac:chgData name="sophie howells" userId="20eda5a2beb80af8" providerId="LiveId" clId="{42583199-64B4-4680-8EBF-73EC2CB6635C}" dt="2022-01-13T13:24:20.262" v="70" actId="13926"/>
          <ac:spMkLst>
            <pc:docMk/>
            <pc:sldMk cId="466846022" sldId="257"/>
            <ac:spMk id="2" creationId="{A587E5D9-B9B4-4D4F-BC61-5D440527829F}"/>
          </ac:spMkLst>
        </pc:spChg>
        <pc:spChg chg="mod">
          <ac:chgData name="sophie howells" userId="20eda5a2beb80af8" providerId="LiveId" clId="{42583199-64B4-4680-8EBF-73EC2CB6635C}" dt="2022-01-15T13:53:51.299" v="3382" actId="313"/>
          <ac:spMkLst>
            <pc:docMk/>
            <pc:sldMk cId="466846022" sldId="257"/>
            <ac:spMk id="3" creationId="{25AFE781-9B0F-424A-82A8-BABEF425DAB9}"/>
          </ac:spMkLst>
        </pc:spChg>
        <pc:spChg chg="add del mod">
          <ac:chgData name="sophie howells" userId="20eda5a2beb80af8" providerId="LiveId" clId="{42583199-64B4-4680-8EBF-73EC2CB6635C}" dt="2022-01-13T13:24:05.127" v="68" actId="47"/>
          <ac:spMkLst>
            <pc:docMk/>
            <pc:sldMk cId="466846022" sldId="257"/>
            <ac:spMk id="4" creationId="{E3D82E0E-D1C2-4A59-8429-2531DFD8A4F2}"/>
          </ac:spMkLst>
        </pc:spChg>
        <pc:spChg chg="add mod">
          <ac:chgData name="sophie howells" userId="20eda5a2beb80af8" providerId="LiveId" clId="{42583199-64B4-4680-8EBF-73EC2CB6635C}" dt="2022-01-13T13:22:59.726" v="49"/>
          <ac:spMkLst>
            <pc:docMk/>
            <pc:sldMk cId="466846022" sldId="257"/>
            <ac:spMk id="6" creationId="{EF3A09B8-CAEA-47EB-8980-CBC79594E654}"/>
          </ac:spMkLst>
        </pc:spChg>
        <pc:spChg chg="add mod">
          <ac:chgData name="sophie howells" userId="20eda5a2beb80af8" providerId="LiveId" clId="{42583199-64B4-4680-8EBF-73EC2CB6635C}" dt="2022-01-16T10:32:52.060" v="4675" actId="1076"/>
          <ac:spMkLst>
            <pc:docMk/>
            <pc:sldMk cId="466846022" sldId="257"/>
            <ac:spMk id="7" creationId="{9C1ABECC-E954-4062-BE9A-C46D0A61C3B8}"/>
          </ac:spMkLst>
        </pc:spChg>
      </pc:sldChg>
      <pc:sldChg chg="addSp modSp mod setBg modAnim">
        <pc:chgData name="sophie howells" userId="20eda5a2beb80af8" providerId="LiveId" clId="{42583199-64B4-4680-8EBF-73EC2CB6635C}" dt="2022-01-17T16:49:02.420" v="4773" actId="14100"/>
        <pc:sldMkLst>
          <pc:docMk/>
          <pc:sldMk cId="659792984" sldId="258"/>
        </pc:sldMkLst>
        <pc:spChg chg="mod">
          <ac:chgData name="sophie howells" userId="20eda5a2beb80af8" providerId="LiveId" clId="{42583199-64B4-4680-8EBF-73EC2CB6635C}" dt="2022-01-16T09:45:54.468" v="3484" actId="20577"/>
          <ac:spMkLst>
            <pc:docMk/>
            <pc:sldMk cId="659792984" sldId="258"/>
            <ac:spMk id="2" creationId="{21796923-9995-4A46-88DD-E71097E2134B}"/>
          </ac:spMkLst>
        </pc:spChg>
        <pc:spChg chg="mod">
          <ac:chgData name="sophie howells" userId="20eda5a2beb80af8" providerId="LiveId" clId="{42583199-64B4-4680-8EBF-73EC2CB6635C}" dt="2022-01-16T09:37:26.190" v="3472" actId="20577"/>
          <ac:spMkLst>
            <pc:docMk/>
            <pc:sldMk cId="659792984" sldId="258"/>
            <ac:spMk id="3" creationId="{21E8E48B-9746-4E62-99AA-FFBCE5B1CD34}"/>
          </ac:spMkLst>
        </pc:spChg>
        <pc:spChg chg="add mod">
          <ac:chgData name="sophie howells" userId="20eda5a2beb80af8" providerId="LiveId" clId="{42583199-64B4-4680-8EBF-73EC2CB6635C}" dt="2022-01-16T09:46:13.266" v="3485" actId="1076"/>
          <ac:spMkLst>
            <pc:docMk/>
            <pc:sldMk cId="659792984" sldId="258"/>
            <ac:spMk id="5" creationId="{EBDDD75F-7552-49A3-8078-DEFD2ED50194}"/>
          </ac:spMkLst>
        </pc:spChg>
        <pc:spChg chg="add">
          <ac:chgData name="sophie howells" userId="20eda5a2beb80af8" providerId="LiveId" clId="{42583199-64B4-4680-8EBF-73EC2CB6635C}" dt="2022-01-15T12:11:14.701" v="1300" actId="26606"/>
          <ac:spMkLst>
            <pc:docMk/>
            <pc:sldMk cId="659792984" sldId="258"/>
            <ac:spMk id="9" creationId="{A7B18FC6-C676-4F46-9E37-531BC56543F6}"/>
          </ac:spMkLst>
        </pc:spChg>
        <pc:spChg chg="add mod">
          <ac:chgData name="sophie howells" userId="20eda5a2beb80af8" providerId="LiveId" clId="{42583199-64B4-4680-8EBF-73EC2CB6635C}" dt="2022-01-15T12:24:41.009" v="1797" actId="1076"/>
          <ac:spMkLst>
            <pc:docMk/>
            <pc:sldMk cId="659792984" sldId="258"/>
            <ac:spMk id="12" creationId="{D1AC505D-5050-4039-8CC8-5B066A6CE1AD}"/>
          </ac:spMkLst>
        </pc:spChg>
        <pc:spChg chg="add">
          <ac:chgData name="sophie howells" userId="20eda5a2beb80af8" providerId="LiveId" clId="{42583199-64B4-4680-8EBF-73EC2CB6635C}" dt="2022-01-15T12:11:14.701" v="1300" actId="26606"/>
          <ac:spMkLst>
            <pc:docMk/>
            <pc:sldMk cId="659792984" sldId="258"/>
            <ac:spMk id="13" creationId="{77709F32-2ED0-4F8B-99FF-940C3564042C}"/>
          </ac:spMkLst>
        </pc:spChg>
        <pc:spChg chg="add">
          <ac:chgData name="sophie howells" userId="20eda5a2beb80af8" providerId="LiveId" clId="{42583199-64B4-4680-8EBF-73EC2CB6635C}" dt="2022-01-15T12:11:14.701" v="1300" actId="26606"/>
          <ac:spMkLst>
            <pc:docMk/>
            <pc:sldMk cId="659792984" sldId="258"/>
            <ac:spMk id="15" creationId="{A0011678-560C-4E53-8B7C-6B14755E43E5}"/>
          </ac:spMkLst>
        </pc:spChg>
        <pc:spChg chg="add mod">
          <ac:chgData name="sophie howells" userId="20eda5a2beb80af8" providerId="LiveId" clId="{42583199-64B4-4680-8EBF-73EC2CB6635C}" dt="2022-01-15T13:04:01.043" v="3003" actId="208"/>
          <ac:spMkLst>
            <pc:docMk/>
            <pc:sldMk cId="659792984" sldId="258"/>
            <ac:spMk id="16" creationId="{046D0726-B104-4CDC-BB78-0F85DA0B5DE8}"/>
          </ac:spMkLst>
        </pc:spChg>
        <pc:graphicFrameChg chg="add mod modGraphic">
          <ac:chgData name="sophie howells" userId="20eda5a2beb80af8" providerId="LiveId" clId="{42583199-64B4-4680-8EBF-73EC2CB6635C}" dt="2022-01-15T13:00:12.678" v="2984" actId="1076"/>
          <ac:graphicFrameMkLst>
            <pc:docMk/>
            <pc:sldMk cId="659792984" sldId="258"/>
            <ac:graphicFrameMk id="4" creationId="{E1CDD00E-9717-4C82-99F5-2559715899A4}"/>
          </ac:graphicFrameMkLst>
        </pc:graphicFrameChg>
        <pc:picChg chg="add mod">
          <ac:chgData name="sophie howells" userId="20eda5a2beb80af8" providerId="LiveId" clId="{42583199-64B4-4680-8EBF-73EC2CB6635C}" dt="2022-01-17T16:46:40.489" v="4769"/>
          <ac:picMkLst>
            <pc:docMk/>
            <pc:sldMk cId="659792984" sldId="258"/>
            <ac:picMk id="6" creationId="{AC2BE889-B0F6-48E2-81C4-F8EF25E866DB}"/>
          </ac:picMkLst>
        </pc:picChg>
        <pc:picChg chg="add mod">
          <ac:chgData name="sophie howells" userId="20eda5a2beb80af8" providerId="LiveId" clId="{42583199-64B4-4680-8EBF-73EC2CB6635C}" dt="2022-01-17T16:49:02.420" v="4773" actId="14100"/>
          <ac:picMkLst>
            <pc:docMk/>
            <pc:sldMk cId="659792984" sldId="258"/>
            <ac:picMk id="7" creationId="{9B24A64A-68CB-4393-94CC-5392A5CBB555}"/>
          </ac:picMkLst>
        </pc:picChg>
        <pc:picChg chg="add mod">
          <ac:chgData name="sophie howells" userId="20eda5a2beb80af8" providerId="LiveId" clId="{42583199-64B4-4680-8EBF-73EC2CB6635C}" dt="2022-01-17T16:46:38.659" v="4765" actId="14100"/>
          <ac:picMkLst>
            <pc:docMk/>
            <pc:sldMk cId="659792984" sldId="258"/>
            <ac:picMk id="1026" creationId="{2936159B-2895-4256-8A7D-9169F6900CD1}"/>
          </ac:picMkLst>
        </pc:picChg>
        <pc:cxnChg chg="add mod">
          <ac:chgData name="sophie howells" userId="20eda5a2beb80af8" providerId="LiveId" clId="{42583199-64B4-4680-8EBF-73EC2CB6635C}" dt="2022-01-16T09:46:13.266" v="3485" actId="1076"/>
          <ac:cxnSpMkLst>
            <pc:docMk/>
            <pc:sldMk cId="659792984" sldId="258"/>
            <ac:cxnSpMk id="8" creationId="{C3DD8AED-D20E-4E60-908B-FE401401EABB}"/>
          </ac:cxnSpMkLst>
        </pc:cxnChg>
        <pc:cxnChg chg="add">
          <ac:chgData name="sophie howells" userId="20eda5a2beb80af8" providerId="LiveId" clId="{42583199-64B4-4680-8EBF-73EC2CB6635C}" dt="2022-01-15T12:11:14.701" v="1300" actId="26606"/>
          <ac:cxnSpMkLst>
            <pc:docMk/>
            <pc:sldMk cId="659792984" sldId="258"/>
            <ac:cxnSpMk id="11" creationId="{122360E4-B476-49D8-80CF-B524F3FC0D17}"/>
          </ac:cxnSpMkLst>
        </pc:cxnChg>
      </pc:sldChg>
      <pc:sldChg chg="addSp delSp modSp new mod setBg">
        <pc:chgData name="sophie howells" userId="20eda5a2beb80af8" providerId="LiveId" clId="{42583199-64B4-4680-8EBF-73EC2CB6635C}" dt="2022-01-16T10:33:17.986" v="4681" actId="14100"/>
        <pc:sldMkLst>
          <pc:docMk/>
          <pc:sldMk cId="1209998081" sldId="259"/>
        </pc:sldMkLst>
        <pc:spChg chg="mod">
          <ac:chgData name="sophie howells" userId="20eda5a2beb80af8" providerId="LiveId" clId="{42583199-64B4-4680-8EBF-73EC2CB6635C}" dt="2022-01-15T13:06:56.665" v="3039" actId="14100"/>
          <ac:spMkLst>
            <pc:docMk/>
            <pc:sldMk cId="1209998081" sldId="259"/>
            <ac:spMk id="2" creationId="{820EDB3F-CCC6-440A-B512-F1155180EDB7}"/>
          </ac:spMkLst>
        </pc:spChg>
        <pc:spChg chg="mod">
          <ac:chgData name="sophie howells" userId="20eda5a2beb80af8" providerId="LiveId" clId="{42583199-64B4-4680-8EBF-73EC2CB6635C}" dt="2022-01-15T13:23:19.004" v="3084" actId="27636"/>
          <ac:spMkLst>
            <pc:docMk/>
            <pc:sldMk cId="1209998081" sldId="259"/>
            <ac:spMk id="3" creationId="{14E23AFD-7EC5-4AC8-A5B5-A36279E623FB}"/>
          </ac:spMkLst>
        </pc:spChg>
        <pc:spChg chg="add mod">
          <ac:chgData name="sophie howells" userId="20eda5a2beb80af8" providerId="LiveId" clId="{42583199-64B4-4680-8EBF-73EC2CB6635C}" dt="2022-01-16T10:33:17.986" v="4681" actId="14100"/>
          <ac:spMkLst>
            <pc:docMk/>
            <pc:sldMk cId="1209998081" sldId="259"/>
            <ac:spMk id="12" creationId="{8C4ED2AE-0FD9-4DCD-8E5A-8A6DF2832419}"/>
          </ac:spMkLst>
        </pc:spChg>
        <pc:spChg chg="add mod">
          <ac:chgData name="sophie howells" userId="20eda5a2beb80af8" providerId="LiveId" clId="{42583199-64B4-4680-8EBF-73EC2CB6635C}" dt="2022-01-15T13:04:53.866" v="3010" actId="207"/>
          <ac:spMkLst>
            <pc:docMk/>
            <pc:sldMk cId="1209998081" sldId="259"/>
            <ac:spMk id="13" creationId="{05B61217-B1FD-4CEF-93C9-FD9CF291891B}"/>
          </ac:spMkLst>
        </pc:spChg>
        <pc:spChg chg="add mod">
          <ac:chgData name="sophie howells" userId="20eda5a2beb80af8" providerId="LiveId" clId="{42583199-64B4-4680-8EBF-73EC2CB6635C}" dt="2022-01-15T13:07:37.549" v="3045" actId="1076"/>
          <ac:spMkLst>
            <pc:docMk/>
            <pc:sldMk cId="1209998081" sldId="259"/>
            <ac:spMk id="15" creationId="{4053C11A-2F75-4AA4-89B2-0B7CED0A22C5}"/>
          </ac:spMkLst>
        </pc:spChg>
        <pc:spChg chg="add mod">
          <ac:chgData name="sophie howells" userId="20eda5a2beb80af8" providerId="LiveId" clId="{42583199-64B4-4680-8EBF-73EC2CB6635C}" dt="2022-01-15T13:37:08.133" v="3200" actId="1076"/>
          <ac:spMkLst>
            <pc:docMk/>
            <pc:sldMk cId="1209998081" sldId="259"/>
            <ac:spMk id="16" creationId="{AF8A55D5-9984-4A05-9C5C-962C111EBE02}"/>
          </ac:spMkLst>
        </pc:spChg>
        <pc:spChg chg="add del mod">
          <ac:chgData name="sophie howells" userId="20eda5a2beb80af8" providerId="LiveId" clId="{42583199-64B4-4680-8EBF-73EC2CB6635C}" dt="2022-01-15T13:23:37.646" v="3088"/>
          <ac:spMkLst>
            <pc:docMk/>
            <pc:sldMk cId="1209998081" sldId="259"/>
            <ac:spMk id="17" creationId="{32C1D517-A433-4C1B-B40A-5DE1DFD31AFD}"/>
          </ac:spMkLst>
        </pc:spChg>
        <pc:spChg chg="add del">
          <ac:chgData name="sophie howells" userId="20eda5a2beb80af8" providerId="LiveId" clId="{42583199-64B4-4680-8EBF-73EC2CB6635C}" dt="2022-01-15T13:02:43.491" v="2988" actId="26606"/>
          <ac:spMkLst>
            <pc:docMk/>
            <pc:sldMk cId="1209998081" sldId="259"/>
            <ac:spMk id="71" creationId="{4E61256A-F2A9-4A05-9B10-4C9062B44A42}"/>
          </ac:spMkLst>
        </pc:spChg>
        <pc:spChg chg="add del">
          <ac:chgData name="sophie howells" userId="20eda5a2beb80af8" providerId="LiveId" clId="{42583199-64B4-4680-8EBF-73EC2CB6635C}" dt="2022-01-15T13:02:43.491" v="2988" actId="26606"/>
          <ac:spMkLst>
            <pc:docMk/>
            <pc:sldMk cId="1209998081" sldId="259"/>
            <ac:spMk id="73" creationId="{8B263507-3AEE-4000-B76D-C3E1320C39BB}"/>
          </ac:spMkLst>
        </pc:spChg>
        <pc:spChg chg="add del">
          <ac:chgData name="sophie howells" userId="20eda5a2beb80af8" providerId="LiveId" clId="{42583199-64B4-4680-8EBF-73EC2CB6635C}" dt="2022-01-15T13:02:43.491" v="2988" actId="26606"/>
          <ac:spMkLst>
            <pc:docMk/>
            <pc:sldMk cId="1209998081" sldId="259"/>
            <ac:spMk id="75" creationId="{F5FF26C9-F144-4874-B745-B27A211917A7}"/>
          </ac:spMkLst>
        </pc:spChg>
        <pc:spChg chg="add">
          <ac:chgData name="sophie howells" userId="20eda5a2beb80af8" providerId="LiveId" clId="{42583199-64B4-4680-8EBF-73EC2CB6635C}" dt="2022-01-15T13:02:43.507" v="2989" actId="26606"/>
          <ac:spMkLst>
            <pc:docMk/>
            <pc:sldMk cId="1209998081" sldId="259"/>
            <ac:spMk id="77" creationId="{D87C466A-2605-4E25-9E19-8E277E2EAEE6}"/>
          </ac:spMkLst>
        </pc:spChg>
        <pc:spChg chg="add">
          <ac:chgData name="sophie howells" userId="20eda5a2beb80af8" providerId="LiveId" clId="{42583199-64B4-4680-8EBF-73EC2CB6635C}" dt="2022-01-15T13:02:43.507" v="2989" actId="26606"/>
          <ac:spMkLst>
            <pc:docMk/>
            <pc:sldMk cId="1209998081" sldId="259"/>
            <ac:spMk id="2052" creationId="{15746F23-6A4C-4A1F-A0CE-A0C8537D5247}"/>
          </ac:spMkLst>
        </pc:spChg>
        <pc:spChg chg="add">
          <ac:chgData name="sophie howells" userId="20eda5a2beb80af8" providerId="LiveId" clId="{42583199-64B4-4680-8EBF-73EC2CB6635C}" dt="2022-01-15T13:02:43.507" v="2989" actId="26606"/>
          <ac:spMkLst>
            <pc:docMk/>
            <pc:sldMk cId="1209998081" sldId="259"/>
            <ac:spMk id="2054" creationId="{87CC7517-DC26-4B88-BF95-5D09F3E93EDE}"/>
          </ac:spMkLst>
        </pc:spChg>
        <pc:picChg chg="add mod ord">
          <ac:chgData name="sophie howells" userId="20eda5a2beb80af8" providerId="LiveId" clId="{42583199-64B4-4680-8EBF-73EC2CB6635C}" dt="2022-01-15T13:02:49.651" v="2991" actId="1076"/>
          <ac:picMkLst>
            <pc:docMk/>
            <pc:sldMk cId="1209998081" sldId="259"/>
            <ac:picMk id="2050" creationId="{6A02174F-B963-4913-8942-99EC69219447}"/>
          </ac:picMkLst>
        </pc:picChg>
        <pc:cxnChg chg="add">
          <ac:chgData name="sophie howells" userId="20eda5a2beb80af8" providerId="LiveId" clId="{42583199-64B4-4680-8EBF-73EC2CB6635C}" dt="2022-01-15T13:02:43.507" v="2989" actId="26606"/>
          <ac:cxnSpMkLst>
            <pc:docMk/>
            <pc:sldMk cId="1209998081" sldId="259"/>
            <ac:cxnSpMk id="2053" creationId="{D9BFE64E-CCE4-4F62-BB14-C7028756C8CB}"/>
          </ac:cxnSpMkLst>
        </pc:cxnChg>
      </pc:sldChg>
      <pc:sldChg chg="addSp delSp modSp new mod ord setBg">
        <pc:chgData name="sophie howells" userId="20eda5a2beb80af8" providerId="LiveId" clId="{42583199-64B4-4680-8EBF-73EC2CB6635C}" dt="2022-01-16T10:33:04.713" v="4678" actId="14100"/>
        <pc:sldMkLst>
          <pc:docMk/>
          <pc:sldMk cId="722540205" sldId="260"/>
        </pc:sldMkLst>
        <pc:spChg chg="mod">
          <ac:chgData name="sophie howells" userId="20eda5a2beb80af8" providerId="LiveId" clId="{42583199-64B4-4680-8EBF-73EC2CB6635C}" dt="2022-01-16T10:16:55.603" v="4235" actId="20577"/>
          <ac:spMkLst>
            <pc:docMk/>
            <pc:sldMk cId="722540205" sldId="260"/>
            <ac:spMk id="2" creationId="{98E76260-EA79-4957-9CB9-7492A5CA41C8}"/>
          </ac:spMkLst>
        </pc:spChg>
        <pc:spChg chg="del mod">
          <ac:chgData name="sophie howells" userId="20eda5a2beb80af8" providerId="LiveId" clId="{42583199-64B4-4680-8EBF-73EC2CB6635C}" dt="2022-01-16T09:53:13.208" v="3610" actId="21"/>
          <ac:spMkLst>
            <pc:docMk/>
            <pc:sldMk cId="722540205" sldId="260"/>
            <ac:spMk id="3" creationId="{3C8F739D-5D62-4BB6-919D-A861B67BD98B}"/>
          </ac:spMkLst>
        </pc:spChg>
        <pc:spChg chg="add del mod">
          <ac:chgData name="sophie howells" userId="20eda5a2beb80af8" providerId="LiveId" clId="{42583199-64B4-4680-8EBF-73EC2CB6635C}" dt="2022-01-16T10:32:03.099" v="4672" actId="20577"/>
          <ac:spMkLst>
            <pc:docMk/>
            <pc:sldMk cId="722540205" sldId="260"/>
            <ac:spMk id="4" creationId="{0EB9C020-CAE3-489F-A2BA-FC42277B2362}"/>
          </ac:spMkLst>
        </pc:spChg>
        <pc:spChg chg="add mod">
          <ac:chgData name="sophie howells" userId="20eda5a2beb80af8" providerId="LiveId" clId="{42583199-64B4-4680-8EBF-73EC2CB6635C}" dt="2022-01-16T10:30:00.521" v="4459" actId="20577"/>
          <ac:spMkLst>
            <pc:docMk/>
            <pc:sldMk cId="722540205" sldId="260"/>
            <ac:spMk id="10" creationId="{3D107328-4C88-42C1-9DB6-F3B56B519F6C}"/>
          </ac:spMkLst>
        </pc:spChg>
        <pc:spChg chg="add mod">
          <ac:chgData name="sophie howells" userId="20eda5a2beb80af8" providerId="LiveId" clId="{42583199-64B4-4680-8EBF-73EC2CB6635C}" dt="2022-01-16T10:32:21.998" v="4673"/>
          <ac:spMkLst>
            <pc:docMk/>
            <pc:sldMk cId="722540205" sldId="260"/>
            <ac:spMk id="11" creationId="{5051B9AC-AF87-4807-90EB-66EC2FA8B5AB}"/>
          </ac:spMkLst>
        </pc:spChg>
        <pc:spChg chg="add mod">
          <ac:chgData name="sophie howells" userId="20eda5a2beb80af8" providerId="LiveId" clId="{42583199-64B4-4680-8EBF-73EC2CB6635C}" dt="2022-01-16T10:33:04.713" v="4678" actId="14100"/>
          <ac:spMkLst>
            <pc:docMk/>
            <pc:sldMk cId="722540205" sldId="260"/>
            <ac:spMk id="12" creationId="{4F1296BE-2FD7-4139-AA5E-2CA509A7B95F}"/>
          </ac:spMkLst>
        </pc:spChg>
        <pc:spChg chg="add">
          <ac:chgData name="sophie howells" userId="20eda5a2beb80af8" providerId="LiveId" clId="{42583199-64B4-4680-8EBF-73EC2CB6635C}" dt="2022-01-16T10:07:48.912" v="4130" actId="26606"/>
          <ac:spMkLst>
            <pc:docMk/>
            <pc:sldMk cId="722540205" sldId="260"/>
            <ac:spMk id="71" creationId="{2DF7C36B-2A95-4DB1-A402-5367DFD51180}"/>
          </ac:spMkLst>
        </pc:spChg>
        <pc:spChg chg="add">
          <ac:chgData name="sophie howells" userId="20eda5a2beb80af8" providerId="LiveId" clId="{42583199-64B4-4680-8EBF-73EC2CB6635C}" dt="2022-01-16T10:07:48.912" v="4130" actId="26606"/>
          <ac:spMkLst>
            <pc:docMk/>
            <pc:sldMk cId="722540205" sldId="260"/>
            <ac:spMk id="73" creationId="{9FCA75FA-F681-4B5D-93C7-49F3DDA1D8E1}"/>
          </ac:spMkLst>
        </pc:spChg>
        <pc:picChg chg="add mod">
          <ac:chgData name="sophie howells" userId="20eda5a2beb80af8" providerId="LiveId" clId="{42583199-64B4-4680-8EBF-73EC2CB6635C}" dt="2022-01-16T10:15:39.557" v="4153" actId="1076"/>
          <ac:picMkLst>
            <pc:docMk/>
            <pc:sldMk cId="722540205" sldId="260"/>
            <ac:picMk id="1026" creationId="{82A17C4A-E4E9-4D47-9401-DE501805F785}"/>
          </ac:picMkLst>
        </pc:picChg>
        <pc:cxnChg chg="add">
          <ac:chgData name="sophie howells" userId="20eda5a2beb80af8" providerId="LiveId" clId="{42583199-64B4-4680-8EBF-73EC2CB6635C}" dt="2022-01-16T10:07:48.912" v="4130" actId="26606"/>
          <ac:cxnSpMkLst>
            <pc:docMk/>
            <pc:sldMk cId="722540205" sldId="260"/>
            <ac:cxnSpMk id="75" creationId="{834E074C-27C4-4E38-B099-012123B754E5}"/>
          </ac:cxnSpMkLst>
        </pc:cxnChg>
      </pc:sldChg>
      <pc:sldChg chg="addSp modSp new mod">
        <pc:chgData name="sophie howells" userId="20eda5a2beb80af8" providerId="LiveId" clId="{42583199-64B4-4680-8EBF-73EC2CB6635C}" dt="2022-01-16T10:40:22.936" v="4705" actId="1076"/>
        <pc:sldMkLst>
          <pc:docMk/>
          <pc:sldMk cId="2004513714" sldId="261"/>
        </pc:sldMkLst>
        <pc:spChg chg="add mod">
          <ac:chgData name="sophie howells" userId="20eda5a2beb80af8" providerId="LiveId" clId="{42583199-64B4-4680-8EBF-73EC2CB6635C}" dt="2022-01-16T10:40:22.936" v="4705" actId="1076"/>
          <ac:spMkLst>
            <pc:docMk/>
            <pc:sldMk cId="2004513714" sldId="261"/>
            <ac:spMk id="2" creationId="{E789A36F-94F0-4F2E-A468-73382FAAB4B6}"/>
          </ac:spMkLst>
        </pc:spChg>
      </pc:sldChg>
    </pc:docChg>
  </pc:docChgLst>
  <pc:docChgLst>
    <pc:chgData name="sophie howells" userId="20eda5a2beb80af8" providerId="LiveId" clId="{D41FD104-EC1B-AA40-B677-69007332CA81}"/>
    <pc:docChg chg="undo custSel modSld">
      <pc:chgData name="sophie howells" userId="20eda5a2beb80af8" providerId="LiveId" clId="{D41FD104-EC1B-AA40-B677-69007332CA81}" dt="2022-01-21T13:42:12.023" v="17" actId="20577"/>
      <pc:docMkLst>
        <pc:docMk/>
      </pc:docMkLst>
      <pc:sldChg chg="delSp modSp delAnim">
        <pc:chgData name="sophie howells" userId="20eda5a2beb80af8" providerId="LiveId" clId="{D41FD104-EC1B-AA40-B677-69007332CA81}" dt="2022-01-21T13:41:15.815" v="4" actId="478"/>
        <pc:sldMkLst>
          <pc:docMk/>
          <pc:sldMk cId="659792984" sldId="258"/>
        </pc:sldMkLst>
        <pc:picChg chg="del mod">
          <ac:chgData name="sophie howells" userId="20eda5a2beb80af8" providerId="LiveId" clId="{D41FD104-EC1B-AA40-B677-69007332CA81}" dt="2022-01-21T13:41:15.815" v="4" actId="478"/>
          <ac:picMkLst>
            <pc:docMk/>
            <pc:sldMk cId="659792984" sldId="258"/>
            <ac:picMk id="7" creationId="{9B24A64A-68CB-4393-94CC-5392A5CBB555}"/>
          </ac:picMkLst>
        </pc:picChg>
      </pc:sldChg>
      <pc:sldChg chg="modSp">
        <pc:chgData name="sophie howells" userId="20eda5a2beb80af8" providerId="LiveId" clId="{D41FD104-EC1B-AA40-B677-69007332CA81}" dt="2022-01-21T13:42:12.023" v="17" actId="20577"/>
        <pc:sldMkLst>
          <pc:docMk/>
          <pc:sldMk cId="722540205" sldId="260"/>
        </pc:sldMkLst>
        <pc:spChg chg="mod">
          <ac:chgData name="sophie howells" userId="20eda5a2beb80af8" providerId="LiveId" clId="{D41FD104-EC1B-AA40-B677-69007332CA81}" dt="2022-01-21T13:42:12.023" v="17" actId="20577"/>
          <ac:spMkLst>
            <pc:docMk/>
            <pc:sldMk cId="722540205" sldId="260"/>
            <ac:spMk id="4" creationId="{0EB9C020-CAE3-489F-A2BA-FC42277B236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57B1188-0ED7-4E8E-AA35-3C5DCB0DF3E3}" type="datetimeFigureOut">
              <a:rPr lang="en-GB" smtClean="0"/>
              <a:t>21/01/2022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11065-E8C6-49C2-8A18-BD5C3B0BBF5C}"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37851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7B1188-0ED7-4E8E-AA35-3C5DCB0DF3E3}" type="datetimeFigureOut">
              <a:rPr lang="en-GB" smtClean="0"/>
              <a:t>21/01/2022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11065-E8C6-49C2-8A18-BD5C3B0BBF5C}" type="slidenum">
              <a:rPr lang="en-GB" smtClean="0"/>
              <a:t>‹#›</a:t>
            </a:fld>
            <a:endParaRPr lang="en-GB"/>
          </a:p>
        </p:txBody>
      </p:sp>
    </p:spTree>
    <p:extLst>
      <p:ext uri="{BB962C8B-B14F-4D97-AF65-F5344CB8AC3E}">
        <p14:creationId xmlns:p14="http://schemas.microsoft.com/office/powerpoint/2010/main" val="41234395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7B1188-0ED7-4E8E-AA35-3C5DCB0DF3E3}" type="datetimeFigureOut">
              <a:rPr lang="en-GB" smtClean="0"/>
              <a:t>21/01/2022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11065-E8C6-49C2-8A18-BD5C3B0BBF5C}"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996999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57B1188-0ED7-4E8E-AA35-3C5DCB0DF3E3}" type="datetimeFigureOut">
              <a:rPr lang="en-GB" smtClean="0"/>
              <a:t>21/01/2022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11065-E8C6-49C2-8A18-BD5C3B0BBF5C}" type="slidenum">
              <a:rPr lang="en-GB" smtClean="0"/>
              <a:t>‹#›</a:t>
            </a:fld>
            <a:endParaRPr lang="en-GB"/>
          </a:p>
        </p:txBody>
      </p:sp>
    </p:spTree>
    <p:extLst>
      <p:ext uri="{BB962C8B-B14F-4D97-AF65-F5344CB8AC3E}">
        <p14:creationId xmlns:p14="http://schemas.microsoft.com/office/powerpoint/2010/main" val="34595195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57B1188-0ED7-4E8E-AA35-3C5DCB0DF3E3}" type="datetimeFigureOut">
              <a:rPr lang="en-GB" smtClean="0"/>
              <a:t>21/01/2022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6111065-E8C6-49C2-8A18-BD5C3B0BBF5C}" type="slidenum">
              <a:rPr lang="en-GB" smtClean="0"/>
              <a:t>‹#›</a:t>
            </a:fld>
            <a:endParaRPr lang="en-GB"/>
          </a:p>
        </p:txBody>
      </p:sp>
    </p:spTree>
    <p:extLst>
      <p:ext uri="{BB962C8B-B14F-4D97-AF65-F5344CB8AC3E}">
        <p14:creationId xmlns:p14="http://schemas.microsoft.com/office/powerpoint/2010/main" val="7559386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57B1188-0ED7-4E8E-AA35-3C5DCB0DF3E3}" type="datetimeFigureOut">
              <a:rPr lang="en-GB" smtClean="0"/>
              <a:t>21/01/2022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6111065-E8C6-49C2-8A18-BD5C3B0BBF5C}" type="slidenum">
              <a:rPr lang="en-GB" smtClean="0"/>
              <a:t>‹#›</a:t>
            </a:fld>
            <a:endParaRPr lang="en-GB"/>
          </a:p>
        </p:txBody>
      </p:sp>
    </p:spTree>
    <p:extLst>
      <p:ext uri="{BB962C8B-B14F-4D97-AF65-F5344CB8AC3E}">
        <p14:creationId xmlns:p14="http://schemas.microsoft.com/office/powerpoint/2010/main" val="25255792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457B1188-0ED7-4E8E-AA35-3C5DCB0DF3E3}" type="datetimeFigureOut">
              <a:rPr lang="en-GB" smtClean="0"/>
              <a:t>21/01/2022</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F6111065-E8C6-49C2-8A18-BD5C3B0BBF5C}" type="slidenum">
              <a:rPr lang="en-GB" smtClean="0"/>
              <a:t>‹#›</a:t>
            </a:fld>
            <a:endParaRPr lang="en-GB"/>
          </a:p>
        </p:txBody>
      </p:sp>
    </p:spTree>
    <p:extLst>
      <p:ext uri="{BB962C8B-B14F-4D97-AF65-F5344CB8AC3E}">
        <p14:creationId xmlns:p14="http://schemas.microsoft.com/office/powerpoint/2010/main" val="25591368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457B1188-0ED7-4E8E-AA35-3C5DCB0DF3E3}" type="datetimeFigureOut">
              <a:rPr lang="en-GB" smtClean="0"/>
              <a:t>21/01/2022</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F6111065-E8C6-49C2-8A18-BD5C3B0BBF5C}" type="slidenum">
              <a:rPr lang="en-GB" smtClean="0"/>
              <a:t>‹#›</a:t>
            </a:fld>
            <a:endParaRPr lang="en-GB"/>
          </a:p>
        </p:txBody>
      </p:sp>
    </p:spTree>
    <p:extLst>
      <p:ext uri="{BB962C8B-B14F-4D97-AF65-F5344CB8AC3E}">
        <p14:creationId xmlns:p14="http://schemas.microsoft.com/office/powerpoint/2010/main" val="40914748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7B1188-0ED7-4E8E-AA35-3C5DCB0DF3E3}" type="datetimeFigureOut">
              <a:rPr lang="en-GB" smtClean="0"/>
              <a:t>21/01/2022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11065-E8C6-49C2-8A18-BD5C3B0BBF5C}" type="slidenum">
              <a:rPr lang="en-GB" smtClean="0"/>
              <a:t>‹#›</a:t>
            </a:fld>
            <a:endParaRPr lang="en-GB"/>
          </a:p>
        </p:txBody>
      </p:sp>
    </p:spTree>
    <p:extLst>
      <p:ext uri="{BB962C8B-B14F-4D97-AF65-F5344CB8AC3E}">
        <p14:creationId xmlns:p14="http://schemas.microsoft.com/office/powerpoint/2010/main" val="38310135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7B1188-0ED7-4E8E-AA35-3C5DCB0DF3E3}" type="datetimeFigureOut">
              <a:rPr lang="en-GB" smtClean="0"/>
              <a:t>21/01/2022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11065-E8C6-49C2-8A18-BD5C3B0BBF5C}" type="slidenum">
              <a:rPr lang="en-GB" smtClean="0"/>
              <a:t>‹#›</a:t>
            </a:fld>
            <a:endParaRPr lang="en-GB"/>
          </a:p>
        </p:txBody>
      </p:sp>
    </p:spTree>
    <p:extLst>
      <p:ext uri="{BB962C8B-B14F-4D97-AF65-F5344CB8AC3E}">
        <p14:creationId xmlns:p14="http://schemas.microsoft.com/office/powerpoint/2010/main" val="20954271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7B1188-0ED7-4E8E-AA35-3C5DCB0DF3E3}" type="datetimeFigureOut">
              <a:rPr lang="en-GB" smtClean="0"/>
              <a:t>21/01/2022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11065-E8C6-49C2-8A18-BD5C3B0BBF5C}" type="slidenum">
              <a:rPr lang="en-GB" smtClean="0"/>
              <a:t>‹#›</a:t>
            </a:fld>
            <a:endParaRPr lang="en-GB"/>
          </a:p>
        </p:txBody>
      </p:sp>
    </p:spTree>
    <p:extLst>
      <p:ext uri="{BB962C8B-B14F-4D97-AF65-F5344CB8AC3E}">
        <p14:creationId xmlns:p14="http://schemas.microsoft.com/office/powerpoint/2010/main" val="16721327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457B1188-0ED7-4E8E-AA35-3C5DCB0DF3E3}" type="datetimeFigureOut">
              <a:rPr lang="en-GB" smtClean="0"/>
              <a:t>21/01/2022</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F6111065-E8C6-49C2-8A18-BD5C3B0BBF5C}"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2487564"/>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hyperlink" Target="https://www.youtube.com/watch?v=GLj0IZFLKvg" TargetMode="Externa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hyperlink" Target="https://www.britannica.com/biography/Jean-Piaget" TargetMode="External" /><Relationship Id="rId2" Type="http://schemas.openxmlformats.org/officeDocument/2006/relationships/image" Target="../media/image4.jpeg" /><Relationship Id="rId1" Type="http://schemas.openxmlformats.org/officeDocument/2006/relationships/slideLayout" Target="../slideLayouts/slideLayout1.xml" /><Relationship Id="rId5" Type="http://schemas.openxmlformats.org/officeDocument/2006/relationships/hyperlink" Target="https://www.britannica.com/topic/mind" TargetMode="External" /><Relationship Id="rId4" Type="http://schemas.openxmlformats.org/officeDocument/2006/relationships/hyperlink" Target="https://www.britannica.com/topic/cognition-thought-process" TargetMode="External" /></Relationships>
</file>

<file path=ppt/slides/_rels/slide5.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hyperlink" Target="https://www.youtube.com/watch?v=socwOl5opH0" TargetMode="External" /><Relationship Id="rId1" Type="http://schemas.openxmlformats.org/officeDocument/2006/relationships/slideLayout" Target="../slideLayouts/slideLayout1.xml" /><Relationship Id="rId4" Type="http://schemas.openxmlformats.org/officeDocument/2006/relationships/hyperlink" Target="https://www.bing.com/images/search?view=detailV2&amp;ccid=JkZMA4ga&amp;id=0C5271144867E6A9A7D919BB229D3BCC4BEEF191&amp;thid=OIP.JkZMA4gaThxhuZ79sFnwoQHaE-&amp;mediaurl=https%3A%2F%2Fth.bing.com%2Fth%2Fid%2FR.26464c03881a4e1c61b99efdb059f0a1%3Frik%3DkfHuS8w7nSK7GQ%26riu%3Dhttp%253a%252f%252feduc613piaget.weebly.com%252fuploads%252f1%252f4%252f0%252f1%252f14013345%252f1999426_orig.jpg%26ehk%3Du9ppjPBMbkM3oAamVyMbJtF8c3chW1%252fqJL18JEAWSHc%253d%26risl%3D%26pid%3DImgRaw%26r%3D0&amp;exph=331&amp;expw=492&amp;q=schemas+jean+piaget&amp;form=IRPRST&amp;ck=448FEBBDFE819A410A108EDDE8289E69&amp;selectedindex=0&amp;ajaxhist=0&amp;ajaxserp=0&amp;pivotparams=insightsToken%3Dccid_8W7qJqJz*cp_C616A826B67309C35C3418336888B6C6*mid_F34CCE82ECB32A0FA7E31300210DB0B0D8C1C37A*simid_607987513274406746*thid_OIP.8W7qJqJzr9qii7YgebgeJAHaEx&amp;vt=0&amp;sim=11&amp;iss=VSI" TargetMode="Externa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BED89-57D3-4C31-9B9F-0865896F6D0A}"/>
              </a:ext>
            </a:extLst>
          </p:cNvPr>
          <p:cNvSpPr>
            <a:spLocks noGrp="1"/>
          </p:cNvSpPr>
          <p:nvPr>
            <p:ph type="ctrTitle"/>
          </p:nvPr>
        </p:nvSpPr>
        <p:spPr>
          <a:xfrm>
            <a:off x="1097280" y="421294"/>
            <a:ext cx="10058400" cy="1922733"/>
          </a:xfrm>
        </p:spPr>
        <p:txBody>
          <a:bodyPr>
            <a:normAutofit/>
          </a:bodyPr>
          <a:lstStyle/>
          <a:p>
            <a:pPr algn="ctr"/>
            <a:r>
              <a:rPr lang="en-GB" sz="6600" dirty="0"/>
              <a:t>The learning theory from the view of jean </a:t>
            </a:r>
            <a:r>
              <a:rPr lang="en-GB" sz="6600"/>
              <a:t>Piaget  </a:t>
            </a:r>
            <a:endParaRPr lang="en-GB" sz="6600" dirty="0"/>
          </a:p>
        </p:txBody>
      </p:sp>
      <p:pic>
        <p:nvPicPr>
          <p:cNvPr id="1026" name="Picture 2" descr="Image result for jean piaget">
            <a:extLst>
              <a:ext uri="{FF2B5EF4-FFF2-40B4-BE49-F238E27FC236}">
                <a16:creationId xmlns:a16="http://schemas.microsoft.com/office/drawing/2014/main" id="{D16FEFA5-A9CC-4D47-94CE-21ED5BE6E8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87227" y="2321026"/>
            <a:ext cx="3217546" cy="356747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2B1323A-C9B6-483A-A7E9-980EF31F2602}"/>
              </a:ext>
            </a:extLst>
          </p:cNvPr>
          <p:cNvSpPr txBox="1"/>
          <p:nvPr/>
        </p:nvSpPr>
        <p:spPr>
          <a:xfrm>
            <a:off x="4530927" y="5888503"/>
            <a:ext cx="7532544" cy="830997"/>
          </a:xfrm>
          <a:prstGeom prst="rect">
            <a:avLst/>
          </a:prstGeom>
          <a:noFill/>
        </p:spPr>
        <p:txBody>
          <a:bodyPr wrap="square" rtlCol="0">
            <a:spAutoFit/>
          </a:bodyPr>
          <a:lstStyle/>
          <a:p>
            <a:r>
              <a:rPr lang="en-GB" sz="2400" dirty="0"/>
              <a:t>Sophie Paton 2106610      </a:t>
            </a:r>
          </a:p>
          <a:p>
            <a:r>
              <a:rPr lang="en-GB" sz="2400" dirty="0"/>
              <a:t> </a:t>
            </a:r>
          </a:p>
        </p:txBody>
      </p:sp>
      <p:sp>
        <p:nvSpPr>
          <p:cNvPr id="3" name="TextBox 2">
            <a:extLst>
              <a:ext uri="{FF2B5EF4-FFF2-40B4-BE49-F238E27FC236}">
                <a16:creationId xmlns:a16="http://schemas.microsoft.com/office/drawing/2014/main" id="{D8006A2C-1FC2-4EFB-A3CE-E9A8792F3F2B}"/>
              </a:ext>
            </a:extLst>
          </p:cNvPr>
          <p:cNvSpPr txBox="1"/>
          <p:nvPr/>
        </p:nvSpPr>
        <p:spPr>
          <a:xfrm>
            <a:off x="11155680" y="6581001"/>
            <a:ext cx="2247441" cy="276999"/>
          </a:xfrm>
          <a:prstGeom prst="rect">
            <a:avLst/>
          </a:prstGeom>
          <a:noFill/>
        </p:spPr>
        <p:txBody>
          <a:bodyPr wrap="square" rtlCol="0">
            <a:spAutoFit/>
          </a:bodyPr>
          <a:lstStyle/>
          <a:p>
            <a:r>
              <a:rPr lang="en-GB" sz="1200" dirty="0"/>
              <a:t>Sophie Paton </a:t>
            </a:r>
          </a:p>
        </p:txBody>
      </p:sp>
    </p:spTree>
    <p:extLst>
      <p:ext uri="{BB962C8B-B14F-4D97-AF65-F5344CB8AC3E}">
        <p14:creationId xmlns:p14="http://schemas.microsoft.com/office/powerpoint/2010/main" val="37630514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7E5D9-B9B4-4D4F-BC61-5D440527829F}"/>
              </a:ext>
            </a:extLst>
          </p:cNvPr>
          <p:cNvSpPr>
            <a:spLocks noGrp="1"/>
          </p:cNvSpPr>
          <p:nvPr>
            <p:ph type="title"/>
          </p:nvPr>
        </p:nvSpPr>
        <p:spPr>
          <a:xfrm>
            <a:off x="1097280" y="286603"/>
            <a:ext cx="10058400" cy="1450757"/>
          </a:xfrm>
        </p:spPr>
        <p:txBody>
          <a:bodyPr>
            <a:normAutofit/>
          </a:bodyPr>
          <a:lstStyle/>
          <a:p>
            <a:r>
              <a:rPr lang="en-GB" sz="4100" dirty="0"/>
              <a:t>Jean Piaget is a learning theorist who was born in Switzerland on the 9</a:t>
            </a:r>
            <a:r>
              <a:rPr lang="en-GB" sz="4100" baseline="30000" dirty="0"/>
              <a:t>th</a:t>
            </a:r>
            <a:r>
              <a:rPr lang="en-GB" sz="4100" dirty="0"/>
              <a:t> of august 1896. </a:t>
            </a:r>
          </a:p>
        </p:txBody>
      </p:sp>
      <p:sp>
        <p:nvSpPr>
          <p:cNvPr id="3" name="Content Placeholder 2">
            <a:extLst>
              <a:ext uri="{FF2B5EF4-FFF2-40B4-BE49-F238E27FC236}">
                <a16:creationId xmlns:a16="http://schemas.microsoft.com/office/drawing/2014/main" id="{25AFE781-9B0F-424A-82A8-BABEF425DAB9}"/>
              </a:ext>
            </a:extLst>
          </p:cNvPr>
          <p:cNvSpPr>
            <a:spLocks noGrp="1"/>
          </p:cNvSpPr>
          <p:nvPr>
            <p:ph idx="1"/>
          </p:nvPr>
        </p:nvSpPr>
        <p:spPr>
          <a:xfrm>
            <a:off x="1097279" y="1845734"/>
            <a:ext cx="6454987" cy="4023360"/>
          </a:xfrm>
        </p:spPr>
        <p:txBody>
          <a:bodyPr>
            <a:normAutofit/>
          </a:bodyPr>
          <a:lstStyle/>
          <a:p>
            <a:pPr>
              <a:buFont typeface="Wingdings" panose="05000000000000000000" pitchFamily="2" charset="2"/>
              <a:buChar char="§"/>
            </a:pPr>
            <a:r>
              <a:rPr lang="en-GB" sz="1600" dirty="0">
                <a:latin typeface="+mj-lt"/>
              </a:rPr>
              <a:t>jean Piaget believed that children learn through their environment and minimal adult intervention would lead to self discovery </a:t>
            </a:r>
          </a:p>
          <a:p>
            <a:pPr>
              <a:buFont typeface="Wingdings" panose="05000000000000000000" pitchFamily="2" charset="2"/>
              <a:buChar char="§"/>
            </a:pPr>
            <a:r>
              <a:rPr lang="en-GB" sz="1600" dirty="0">
                <a:latin typeface="+mj-lt"/>
              </a:rPr>
              <a:t>he believed that nature and nurture was a big part in a child's cognitive development those children who were not cognitively inclined would depend on their environment to learn skills but those born with intellectual skills naturally this would show as the children grow up.</a:t>
            </a:r>
          </a:p>
          <a:p>
            <a:pPr>
              <a:buFont typeface="Wingdings" panose="05000000000000000000" pitchFamily="2" charset="2"/>
              <a:buChar char="§"/>
            </a:pPr>
            <a:endParaRPr lang="en-GB" sz="1400" b="0" i="1" dirty="0">
              <a:effectLst/>
              <a:latin typeface="+mj-lt"/>
            </a:endParaRPr>
          </a:p>
          <a:p>
            <a:pPr marL="0" indent="0">
              <a:buNone/>
            </a:pPr>
            <a:r>
              <a:rPr lang="en-GB" sz="1400" b="0" i="1" dirty="0">
                <a:effectLst/>
                <a:latin typeface="+mj-lt"/>
              </a:rPr>
              <a:t> Jean Piaget's theory of cognitive development suggests that intelligence changes as children grow. A child's cognitive development is not just about acquiring knowledge, the child has to develop or construct a mental model of the world.</a:t>
            </a:r>
          </a:p>
          <a:p>
            <a:r>
              <a:rPr lang="en-GB" sz="1400" b="0" i="1" dirty="0">
                <a:effectLst/>
                <a:latin typeface="+mj-lt"/>
              </a:rPr>
              <a:t>Cognitive development occurs through the interaction of innate capacities and environmental events, and children pass through a series of stages. (</a:t>
            </a:r>
            <a:r>
              <a:rPr lang="en-GB" sz="1400" b="0" i="1" dirty="0" err="1">
                <a:effectLst/>
                <a:latin typeface="+mj-lt"/>
              </a:rPr>
              <a:t>Mcleod</a:t>
            </a:r>
            <a:r>
              <a:rPr lang="en-GB" sz="1400" b="0" i="1" dirty="0">
                <a:effectLst/>
                <a:latin typeface="+mj-lt"/>
              </a:rPr>
              <a:t>, 2020)</a:t>
            </a:r>
          </a:p>
          <a:p>
            <a:endParaRPr lang="en-GB" sz="1400" dirty="0"/>
          </a:p>
        </p:txBody>
      </p:sp>
      <p:pic>
        <p:nvPicPr>
          <p:cNvPr id="2052" name="Picture 4" descr="Image result for nature/nurture">
            <a:extLst>
              <a:ext uri="{FF2B5EF4-FFF2-40B4-BE49-F238E27FC236}">
                <a16:creationId xmlns:a16="http://schemas.microsoft.com/office/drawing/2014/main" id="{32997BDA-2AD6-450E-B2D0-C414CC4D116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610879" y="2640414"/>
            <a:ext cx="3135109" cy="157717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3D82E0E-D1C2-4A59-8429-2531DFD8A4F2}"/>
              </a:ext>
            </a:extLst>
          </p:cNvPr>
          <p:cNvSpPr txBox="1"/>
          <p:nvPr/>
        </p:nvSpPr>
        <p:spPr>
          <a:xfrm>
            <a:off x="38666" y="5685080"/>
            <a:ext cx="3055716" cy="338554"/>
          </a:xfrm>
          <a:prstGeom prst="rect">
            <a:avLst/>
          </a:prstGeom>
          <a:noFill/>
        </p:spPr>
        <p:txBody>
          <a:bodyPr wrap="square" rtlCol="0">
            <a:spAutoFit/>
          </a:bodyPr>
          <a:lstStyle/>
          <a:p>
            <a:endParaRPr lang="en-GB" sz="1600" dirty="0"/>
          </a:p>
        </p:txBody>
      </p:sp>
      <p:sp>
        <p:nvSpPr>
          <p:cNvPr id="6" name="TextBox 5">
            <a:extLst>
              <a:ext uri="{FF2B5EF4-FFF2-40B4-BE49-F238E27FC236}">
                <a16:creationId xmlns:a16="http://schemas.microsoft.com/office/drawing/2014/main" id="{EF3A09B8-CAEA-47EB-8980-CBC79594E654}"/>
              </a:ext>
            </a:extLst>
          </p:cNvPr>
          <p:cNvSpPr txBox="1"/>
          <p:nvPr/>
        </p:nvSpPr>
        <p:spPr>
          <a:xfrm>
            <a:off x="11155680" y="6581001"/>
            <a:ext cx="2247441" cy="276999"/>
          </a:xfrm>
          <a:prstGeom prst="rect">
            <a:avLst/>
          </a:prstGeom>
          <a:noFill/>
        </p:spPr>
        <p:txBody>
          <a:bodyPr wrap="square" rtlCol="0">
            <a:spAutoFit/>
          </a:bodyPr>
          <a:lstStyle/>
          <a:p>
            <a:r>
              <a:rPr lang="en-GB" sz="1200" dirty="0"/>
              <a:t>Sophie Paton </a:t>
            </a:r>
          </a:p>
        </p:txBody>
      </p:sp>
      <p:sp>
        <p:nvSpPr>
          <p:cNvPr id="7" name="Rectangle: Rounded Corners 6">
            <a:extLst>
              <a:ext uri="{FF2B5EF4-FFF2-40B4-BE49-F238E27FC236}">
                <a16:creationId xmlns:a16="http://schemas.microsoft.com/office/drawing/2014/main" id="{9C1ABECC-E954-4062-BE9A-C46D0A61C3B8}"/>
              </a:ext>
            </a:extLst>
          </p:cNvPr>
          <p:cNvSpPr/>
          <p:nvPr/>
        </p:nvSpPr>
        <p:spPr>
          <a:xfrm>
            <a:off x="927920" y="3906961"/>
            <a:ext cx="6574973" cy="1359602"/>
          </a:xfrm>
          <a:prstGeom prst="round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668460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7B18FC6-C676-4F46-9E37-531BC5654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796923-9995-4A46-88DD-E71097E2134B}"/>
              </a:ext>
            </a:extLst>
          </p:cNvPr>
          <p:cNvSpPr>
            <a:spLocks noGrp="1"/>
          </p:cNvSpPr>
          <p:nvPr>
            <p:ph type="title"/>
          </p:nvPr>
        </p:nvSpPr>
        <p:spPr>
          <a:xfrm>
            <a:off x="5230687" y="78762"/>
            <a:ext cx="6574972" cy="1077938"/>
          </a:xfrm>
        </p:spPr>
        <p:txBody>
          <a:bodyPr>
            <a:normAutofit fontScale="90000"/>
          </a:bodyPr>
          <a:lstStyle/>
          <a:p>
            <a:br>
              <a:rPr lang="en-GB" sz="1200" dirty="0"/>
            </a:br>
            <a:br>
              <a:rPr lang="en-GB" sz="1200" dirty="0"/>
            </a:br>
            <a:br>
              <a:rPr lang="en-GB" sz="1200" dirty="0"/>
            </a:br>
            <a:br>
              <a:rPr lang="en-GB" sz="2700" dirty="0"/>
            </a:br>
            <a:br>
              <a:rPr lang="en-GB" sz="2700" dirty="0"/>
            </a:br>
            <a:r>
              <a:rPr lang="en-GB" sz="2700" dirty="0"/>
              <a:t>Jean Piaget worked on two main elements, constructivism and stage theory</a:t>
            </a:r>
            <a:br>
              <a:rPr lang="en-GB" sz="2700" dirty="0"/>
            </a:br>
            <a:r>
              <a:rPr lang="en-GB" sz="2700" dirty="0"/>
              <a:t> </a:t>
            </a:r>
            <a:endParaRPr lang="en-GB" sz="1200" i="1" dirty="0"/>
          </a:p>
        </p:txBody>
      </p:sp>
      <p:cxnSp>
        <p:nvCxnSpPr>
          <p:cNvPr id="11" name="Straight Connector 10">
            <a:extLst>
              <a:ext uri="{FF2B5EF4-FFF2-40B4-BE49-F238E27FC236}">
                <a16:creationId xmlns:a16="http://schemas.microsoft.com/office/drawing/2014/main" id="{122360E4-B476-49D8-80CF-B524F3FC0D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1E8E48B-9746-4E62-99AA-FFBCE5B1CD34}"/>
              </a:ext>
            </a:extLst>
          </p:cNvPr>
          <p:cNvSpPr>
            <a:spLocks noGrp="1"/>
          </p:cNvSpPr>
          <p:nvPr>
            <p:ph idx="1"/>
          </p:nvPr>
        </p:nvSpPr>
        <p:spPr>
          <a:xfrm>
            <a:off x="5047273" y="2167038"/>
            <a:ext cx="6574973" cy="3670180"/>
          </a:xfrm>
        </p:spPr>
        <p:txBody>
          <a:bodyPr>
            <a:normAutofit fontScale="92500" lnSpcReduction="10000"/>
          </a:bodyPr>
          <a:lstStyle/>
          <a:p>
            <a:r>
              <a:rPr lang="en-GB" sz="1700" dirty="0"/>
              <a:t>Constructivism – a theory of knowledge </a:t>
            </a:r>
          </a:p>
          <a:p>
            <a:r>
              <a:rPr lang="en-GB" sz="1700" dirty="0"/>
              <a:t>Piaget believed children learned through the world around them. This would enhance their cognitive </a:t>
            </a:r>
            <a:r>
              <a:rPr lang="en-GB" sz="1700" dirty="0" err="1"/>
              <a:t>development.He</a:t>
            </a:r>
            <a:r>
              <a:rPr lang="en-GB" sz="1700" dirty="0"/>
              <a:t> believed people learn through their experiences so teachers must adapt and put sensory play into their schooling routine or curriculum.</a:t>
            </a:r>
          </a:p>
          <a:p>
            <a:r>
              <a:rPr lang="en-GB" sz="1400" i="1" dirty="0"/>
              <a:t>Piaget's first research into the intellectual and moral thought of the child, his work on the sensorimotor development of intelligence and the sources of the symbolic function, his studies on concrete operational thought, and the first genetic epistemological synthesis that he drew from his previous work. Still following the chronology of the research, Chapman then de- scribes Piaget's studies on the relationship between intelligence and figurative psycho- logical functions (perception, mental imagery, and memory). Finally, he summarizes the works of the last period, which bear essentially upon the processes of construction by which the child or the scientist proceeds from a lesser state of knowledge to a higher state. (</a:t>
            </a:r>
            <a:r>
              <a:rPr lang="en-GB" sz="1400" i="1" dirty="0" err="1"/>
              <a:t>Ducret</a:t>
            </a:r>
            <a:r>
              <a:rPr lang="en-GB" sz="1400" i="1" dirty="0"/>
              <a:t> and Chapman, 1989)</a:t>
            </a:r>
          </a:p>
          <a:p>
            <a:pPr marL="0" indent="0">
              <a:buNone/>
            </a:pPr>
            <a:r>
              <a:rPr lang="en-GB" sz="1400" dirty="0"/>
              <a:t> Here is a ink to a video showing just how children learn and interact with things in front of them. (A conservation task)</a:t>
            </a:r>
          </a:p>
          <a:p>
            <a:r>
              <a:rPr lang="en-GB" sz="1400" dirty="0">
                <a:hlinkClick r:id="rId2"/>
              </a:rPr>
              <a:t>Piaget - Stage 2 - Preoperational - Lack of Conservation – YouTube</a:t>
            </a:r>
            <a:r>
              <a:rPr lang="en-GB" sz="1400" dirty="0"/>
              <a:t> </a:t>
            </a:r>
          </a:p>
        </p:txBody>
      </p:sp>
      <p:sp>
        <p:nvSpPr>
          <p:cNvPr id="13" name="Rectangle 12">
            <a:extLst>
              <a:ext uri="{FF2B5EF4-FFF2-40B4-BE49-F238E27FC236}">
                <a16:creationId xmlns:a16="http://schemas.microsoft.com/office/drawing/2014/main" id="{77709F32-2ED0-4F8B-99FF-940C356404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A0011678-560C-4E53-8B7C-6B14755E43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4" name="Table 3">
            <a:extLst>
              <a:ext uri="{FF2B5EF4-FFF2-40B4-BE49-F238E27FC236}">
                <a16:creationId xmlns:a16="http://schemas.microsoft.com/office/drawing/2014/main" id="{E1CDD00E-9717-4C82-99F5-2559715899A4}"/>
              </a:ext>
            </a:extLst>
          </p:cNvPr>
          <p:cNvGraphicFramePr>
            <a:graphicFrameLocks noGrp="1"/>
          </p:cNvGraphicFramePr>
          <p:nvPr>
            <p:extLst>
              <p:ext uri="{D42A27DB-BD31-4B8C-83A1-F6EECF244321}">
                <p14:modId xmlns:p14="http://schemas.microsoft.com/office/powerpoint/2010/main" val="2394772258"/>
              </p:ext>
            </p:extLst>
          </p:nvPr>
        </p:nvGraphicFramePr>
        <p:xfrm>
          <a:off x="367883" y="78762"/>
          <a:ext cx="3693466" cy="2942565"/>
        </p:xfrm>
        <a:graphic>
          <a:graphicData uri="http://schemas.openxmlformats.org/drawingml/2006/table">
            <a:tbl>
              <a:tblPr firstRow="1" bandRow="1">
                <a:solidFill>
                  <a:srgbClr val="404040"/>
                </a:solidFill>
              </a:tblPr>
              <a:tblGrid>
                <a:gridCol w="1323032">
                  <a:extLst>
                    <a:ext uri="{9D8B030D-6E8A-4147-A177-3AD203B41FA5}">
                      <a16:colId xmlns:a16="http://schemas.microsoft.com/office/drawing/2014/main" val="3646264294"/>
                    </a:ext>
                  </a:extLst>
                </a:gridCol>
                <a:gridCol w="1198663">
                  <a:extLst>
                    <a:ext uri="{9D8B030D-6E8A-4147-A177-3AD203B41FA5}">
                      <a16:colId xmlns:a16="http://schemas.microsoft.com/office/drawing/2014/main" val="1715974114"/>
                    </a:ext>
                  </a:extLst>
                </a:gridCol>
                <a:gridCol w="1171771">
                  <a:extLst>
                    <a:ext uri="{9D8B030D-6E8A-4147-A177-3AD203B41FA5}">
                      <a16:colId xmlns:a16="http://schemas.microsoft.com/office/drawing/2014/main" val="221823226"/>
                    </a:ext>
                  </a:extLst>
                </a:gridCol>
              </a:tblGrid>
              <a:tr h="394999">
                <a:tc>
                  <a:txBody>
                    <a:bodyPr/>
                    <a:lstStyle/>
                    <a:p>
                      <a:pPr algn="l" fontAlgn="b"/>
                      <a:r>
                        <a:rPr lang="en-GB" sz="1800" b="0" cap="none" spc="0">
                          <a:solidFill>
                            <a:schemeClr val="bg1"/>
                          </a:solidFill>
                          <a:effectLst/>
                        </a:rPr>
                        <a:t>Stage</a:t>
                      </a:r>
                    </a:p>
                  </a:txBody>
                  <a:tcPr marL="87397" marR="87397" marT="104876" marB="87397" anchor="ctr">
                    <a:lnL w="12700" cmpd="sng">
                      <a:noFill/>
                    </a:lnL>
                    <a:lnR w="12700" cmpd="sng">
                      <a:noFill/>
                    </a:lnR>
                    <a:lnT w="19050" cap="flat" cmpd="sng" algn="ctr">
                      <a:noFill/>
                      <a:prstDash val="solid"/>
                    </a:lnT>
                    <a:lnB w="38100" cmpd="sng">
                      <a:noFill/>
                    </a:lnB>
                    <a:solidFill>
                      <a:schemeClr val="accent2"/>
                    </a:solidFill>
                  </a:tcPr>
                </a:tc>
                <a:tc>
                  <a:txBody>
                    <a:bodyPr/>
                    <a:lstStyle/>
                    <a:p>
                      <a:pPr algn="l" fontAlgn="b"/>
                      <a:r>
                        <a:rPr lang="en-GB" sz="1800" b="0" cap="none" spc="0" dirty="0">
                          <a:solidFill>
                            <a:schemeClr val="bg1"/>
                          </a:solidFill>
                          <a:effectLst/>
                        </a:rPr>
                        <a:t>Age</a:t>
                      </a:r>
                    </a:p>
                  </a:txBody>
                  <a:tcPr marL="87397" marR="87397" marT="104876" marB="87397" anchor="ctr">
                    <a:lnL w="12700" cmpd="sng">
                      <a:noFill/>
                    </a:lnL>
                    <a:lnR w="12700" cmpd="sng">
                      <a:noFill/>
                    </a:lnR>
                    <a:lnT w="19050" cap="flat" cmpd="sng" algn="ctr">
                      <a:noFill/>
                      <a:prstDash val="solid"/>
                    </a:lnT>
                    <a:lnB w="38100" cmpd="sng">
                      <a:noFill/>
                    </a:lnB>
                    <a:solidFill>
                      <a:schemeClr val="accent2"/>
                    </a:solidFill>
                  </a:tcPr>
                </a:tc>
                <a:tc>
                  <a:txBody>
                    <a:bodyPr/>
                    <a:lstStyle/>
                    <a:p>
                      <a:pPr algn="l" fontAlgn="b"/>
                      <a:r>
                        <a:rPr lang="en-GB" sz="1800" b="0" cap="none" spc="0">
                          <a:solidFill>
                            <a:schemeClr val="bg1"/>
                          </a:solidFill>
                          <a:effectLst/>
                        </a:rPr>
                        <a:t>Goal</a:t>
                      </a:r>
                    </a:p>
                  </a:txBody>
                  <a:tcPr marL="87397" marR="87397" marT="104876" marB="87397" anchor="ctr">
                    <a:lnL w="12700" cmpd="sng">
                      <a:noFill/>
                    </a:lnL>
                    <a:lnR w="12700" cmpd="sng">
                      <a:noFill/>
                    </a:lnR>
                    <a:lnT w="19050" cap="flat" cmpd="sng" algn="ctr">
                      <a:noFill/>
                      <a:prstDash val="solid"/>
                    </a:lnT>
                    <a:lnB w="38100" cmpd="sng">
                      <a:noFill/>
                    </a:lnB>
                    <a:solidFill>
                      <a:schemeClr val="accent2"/>
                    </a:solidFill>
                  </a:tcPr>
                </a:tc>
                <a:extLst>
                  <a:ext uri="{0D108BD9-81ED-4DB2-BD59-A6C34878D82A}">
                    <a16:rowId xmlns:a16="http://schemas.microsoft.com/office/drawing/2014/main" val="2012906137"/>
                  </a:ext>
                </a:extLst>
              </a:tr>
              <a:tr h="608303">
                <a:tc>
                  <a:txBody>
                    <a:bodyPr/>
                    <a:lstStyle/>
                    <a:p>
                      <a:pPr fontAlgn="t"/>
                      <a:r>
                        <a:rPr lang="en-GB" sz="1400" cap="none" spc="0">
                          <a:solidFill>
                            <a:schemeClr val="bg1"/>
                          </a:solidFill>
                          <a:effectLst/>
                        </a:rPr>
                        <a:t>Sensorimotor</a:t>
                      </a:r>
                    </a:p>
                  </a:txBody>
                  <a:tcPr marL="87397" marR="87397" marT="104876" marB="87397">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404040"/>
                    </a:solidFill>
                  </a:tcPr>
                </a:tc>
                <a:tc>
                  <a:txBody>
                    <a:bodyPr/>
                    <a:lstStyle/>
                    <a:p>
                      <a:pPr fontAlgn="t"/>
                      <a:r>
                        <a:rPr lang="en-GB" sz="1400" cap="none" spc="0" dirty="0">
                          <a:solidFill>
                            <a:schemeClr val="bg1"/>
                          </a:solidFill>
                          <a:effectLst/>
                        </a:rPr>
                        <a:t>Birth to 18-24 months</a:t>
                      </a:r>
                    </a:p>
                  </a:txBody>
                  <a:tcPr marL="87397" marR="87397" marT="104876" marB="87397">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404040"/>
                    </a:solidFill>
                  </a:tcPr>
                </a:tc>
                <a:tc>
                  <a:txBody>
                    <a:bodyPr/>
                    <a:lstStyle/>
                    <a:p>
                      <a:pPr fontAlgn="t"/>
                      <a:r>
                        <a:rPr lang="en-GB" sz="1400" cap="none" spc="0">
                          <a:solidFill>
                            <a:schemeClr val="bg1"/>
                          </a:solidFill>
                          <a:effectLst/>
                        </a:rPr>
                        <a:t>Object permanence</a:t>
                      </a:r>
                    </a:p>
                  </a:txBody>
                  <a:tcPr marL="87397" marR="87397" marT="104876" marB="87397">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404040"/>
                    </a:solidFill>
                  </a:tcPr>
                </a:tc>
                <a:extLst>
                  <a:ext uri="{0D108BD9-81ED-4DB2-BD59-A6C34878D82A}">
                    <a16:rowId xmlns:a16="http://schemas.microsoft.com/office/drawing/2014/main" val="633804448"/>
                  </a:ext>
                </a:extLst>
              </a:tr>
              <a:tr h="502482">
                <a:tc>
                  <a:txBody>
                    <a:bodyPr/>
                    <a:lstStyle/>
                    <a:p>
                      <a:pPr fontAlgn="t"/>
                      <a:r>
                        <a:rPr lang="en-GB" sz="1400" cap="none" spc="0" dirty="0">
                          <a:solidFill>
                            <a:schemeClr val="bg1"/>
                          </a:solidFill>
                          <a:effectLst/>
                        </a:rPr>
                        <a:t>Preoperational</a:t>
                      </a:r>
                    </a:p>
                  </a:txBody>
                  <a:tcPr marL="87397" marR="87397" marT="104876" marB="87397">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fontAlgn="t"/>
                      <a:r>
                        <a:rPr lang="en-GB" sz="1400" cap="none" spc="0" dirty="0">
                          <a:solidFill>
                            <a:schemeClr val="bg1"/>
                          </a:solidFill>
                          <a:effectLst/>
                        </a:rPr>
                        <a:t>2 to 7 years old</a:t>
                      </a:r>
                    </a:p>
                  </a:txBody>
                  <a:tcPr marL="87397" marR="87397" marT="104876" marB="87397">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fontAlgn="t"/>
                      <a:r>
                        <a:rPr lang="en-GB" sz="1400" cap="none" spc="0" dirty="0">
                          <a:solidFill>
                            <a:schemeClr val="bg1"/>
                          </a:solidFill>
                          <a:effectLst/>
                        </a:rPr>
                        <a:t>Symbolic thought</a:t>
                      </a:r>
                    </a:p>
                  </a:txBody>
                  <a:tcPr marL="87397" marR="87397" marT="104876" marB="87397">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extLst>
                  <a:ext uri="{0D108BD9-81ED-4DB2-BD59-A6C34878D82A}">
                    <a16:rowId xmlns:a16="http://schemas.microsoft.com/office/drawing/2014/main" val="739720664"/>
                  </a:ext>
                </a:extLst>
              </a:tr>
              <a:tr h="502482">
                <a:tc>
                  <a:txBody>
                    <a:bodyPr/>
                    <a:lstStyle/>
                    <a:p>
                      <a:pPr fontAlgn="t"/>
                      <a:r>
                        <a:rPr lang="en-GB" sz="1400" cap="none" spc="0">
                          <a:solidFill>
                            <a:schemeClr val="bg1"/>
                          </a:solidFill>
                          <a:effectLst/>
                        </a:rPr>
                        <a:t>Concrete operational</a:t>
                      </a:r>
                    </a:p>
                  </a:txBody>
                  <a:tcPr marL="87397" marR="87397" marT="104876" marB="87397">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pPr fontAlgn="t"/>
                      <a:r>
                        <a:rPr lang="en-GB" sz="1400" cap="none" spc="0">
                          <a:solidFill>
                            <a:schemeClr val="bg1"/>
                          </a:solidFill>
                          <a:effectLst/>
                        </a:rPr>
                        <a:t>Ages 7 to 11 years</a:t>
                      </a:r>
                    </a:p>
                  </a:txBody>
                  <a:tcPr marL="87397" marR="87397" marT="104876" marB="87397">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pPr fontAlgn="t"/>
                      <a:r>
                        <a:rPr lang="en-GB" sz="1400" cap="none" spc="0">
                          <a:solidFill>
                            <a:schemeClr val="bg1"/>
                          </a:solidFill>
                          <a:effectLst/>
                        </a:rPr>
                        <a:t>Logical thought</a:t>
                      </a:r>
                    </a:p>
                  </a:txBody>
                  <a:tcPr marL="87397" marR="87397" marT="104876" marB="87397">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extLst>
                  <a:ext uri="{0D108BD9-81ED-4DB2-BD59-A6C34878D82A}">
                    <a16:rowId xmlns:a16="http://schemas.microsoft.com/office/drawing/2014/main" val="3621859815"/>
                  </a:ext>
                </a:extLst>
              </a:tr>
              <a:tr h="502482">
                <a:tc>
                  <a:txBody>
                    <a:bodyPr/>
                    <a:lstStyle/>
                    <a:p>
                      <a:pPr fontAlgn="t"/>
                      <a:r>
                        <a:rPr lang="en-GB" sz="1400" cap="none" spc="0">
                          <a:solidFill>
                            <a:schemeClr val="bg1"/>
                          </a:solidFill>
                          <a:effectLst/>
                        </a:rPr>
                        <a:t>Formal operational</a:t>
                      </a:r>
                    </a:p>
                  </a:txBody>
                  <a:tcPr marL="87397" marR="87397" marT="104876" marB="87397">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fontAlgn="t"/>
                      <a:r>
                        <a:rPr lang="en-GB" sz="1400" cap="none" spc="0">
                          <a:solidFill>
                            <a:schemeClr val="bg1"/>
                          </a:solidFill>
                          <a:effectLst/>
                        </a:rPr>
                        <a:t>Adolescence to adulthood</a:t>
                      </a:r>
                    </a:p>
                  </a:txBody>
                  <a:tcPr marL="87397" marR="87397" marT="104876" marB="87397">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fontAlgn="t"/>
                      <a:r>
                        <a:rPr lang="en-GB" sz="1400" cap="none" spc="0" dirty="0">
                          <a:solidFill>
                            <a:schemeClr val="bg1"/>
                          </a:solidFill>
                          <a:effectLst/>
                        </a:rPr>
                        <a:t>Scientific reasoning</a:t>
                      </a:r>
                    </a:p>
                  </a:txBody>
                  <a:tcPr marL="87397" marR="87397" marT="104876" marB="87397">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extLst>
                  <a:ext uri="{0D108BD9-81ED-4DB2-BD59-A6C34878D82A}">
                    <a16:rowId xmlns:a16="http://schemas.microsoft.com/office/drawing/2014/main" val="1444615925"/>
                  </a:ext>
                </a:extLst>
              </a:tr>
            </a:tbl>
          </a:graphicData>
        </a:graphic>
      </p:graphicFrame>
      <p:sp>
        <p:nvSpPr>
          <p:cNvPr id="5" name="TextBox 4">
            <a:extLst>
              <a:ext uri="{FF2B5EF4-FFF2-40B4-BE49-F238E27FC236}">
                <a16:creationId xmlns:a16="http://schemas.microsoft.com/office/drawing/2014/main" id="{EBDDD75F-7552-49A3-8078-DEFD2ED50194}"/>
              </a:ext>
            </a:extLst>
          </p:cNvPr>
          <p:cNvSpPr txBox="1"/>
          <p:nvPr/>
        </p:nvSpPr>
        <p:spPr>
          <a:xfrm>
            <a:off x="5047273" y="941380"/>
            <a:ext cx="6401156" cy="1077218"/>
          </a:xfrm>
          <a:prstGeom prst="rect">
            <a:avLst/>
          </a:prstGeom>
          <a:noFill/>
        </p:spPr>
        <p:txBody>
          <a:bodyPr wrap="square" rtlCol="0">
            <a:spAutoFit/>
          </a:bodyPr>
          <a:lstStyle/>
          <a:p>
            <a:r>
              <a:rPr lang="en-GB" sz="1600" dirty="0"/>
              <a:t>stage theory – there are four stages of theory , although these are not subjected to every child as children develop at different paces and in different ways, but it is a general theory explaining the stages of a child cognitive mind.</a:t>
            </a:r>
          </a:p>
        </p:txBody>
      </p:sp>
      <p:sp>
        <p:nvSpPr>
          <p:cNvPr id="12" name="TextBox 11">
            <a:extLst>
              <a:ext uri="{FF2B5EF4-FFF2-40B4-BE49-F238E27FC236}">
                <a16:creationId xmlns:a16="http://schemas.microsoft.com/office/drawing/2014/main" id="{D1AC505D-5050-4039-8CC8-5B066A6CE1AD}"/>
              </a:ext>
            </a:extLst>
          </p:cNvPr>
          <p:cNvSpPr txBox="1"/>
          <p:nvPr/>
        </p:nvSpPr>
        <p:spPr>
          <a:xfrm>
            <a:off x="11064538" y="6535516"/>
            <a:ext cx="1578166" cy="276999"/>
          </a:xfrm>
          <a:prstGeom prst="rect">
            <a:avLst/>
          </a:prstGeom>
          <a:noFill/>
        </p:spPr>
        <p:txBody>
          <a:bodyPr wrap="square">
            <a:spAutoFit/>
          </a:bodyPr>
          <a:lstStyle/>
          <a:p>
            <a:r>
              <a:rPr lang="en-GB" sz="1200" dirty="0"/>
              <a:t>Sophie Paton </a:t>
            </a:r>
          </a:p>
        </p:txBody>
      </p:sp>
      <p:pic>
        <p:nvPicPr>
          <p:cNvPr id="1026" name="Picture 2" descr="See the source image">
            <a:extLst>
              <a:ext uri="{FF2B5EF4-FFF2-40B4-BE49-F238E27FC236}">
                <a16:creationId xmlns:a16="http://schemas.microsoft.com/office/drawing/2014/main" id="{2936159B-2895-4256-8A7D-9169F6900C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286" y="3167158"/>
            <a:ext cx="4358545" cy="3268909"/>
          </a:xfrm>
          <a:prstGeom prst="rect">
            <a:avLst/>
          </a:prstGeom>
          <a:noFill/>
          <a:extLst>
            <a:ext uri="{909E8E84-426E-40DD-AFC4-6F175D3DCCD1}">
              <a14:hiddenFill xmlns:a14="http://schemas.microsoft.com/office/drawing/2010/main">
                <a:solidFill>
                  <a:srgbClr val="FFFFFF"/>
                </a:solidFill>
              </a14:hiddenFill>
            </a:ext>
          </a:extLst>
        </p:spPr>
      </p:pic>
      <p:cxnSp>
        <p:nvCxnSpPr>
          <p:cNvPr id="8" name="Straight Arrow Connector 7">
            <a:extLst>
              <a:ext uri="{FF2B5EF4-FFF2-40B4-BE49-F238E27FC236}">
                <a16:creationId xmlns:a16="http://schemas.microsoft.com/office/drawing/2014/main" id="{C3DD8AED-D20E-4E60-908B-FE401401EABB}"/>
              </a:ext>
            </a:extLst>
          </p:cNvPr>
          <p:cNvCxnSpPr>
            <a:cxnSpLocks/>
            <a:stCxn id="5" idx="1"/>
          </p:cNvCxnSpPr>
          <p:nvPr/>
        </p:nvCxnSpPr>
        <p:spPr>
          <a:xfrm flipH="1" flipV="1">
            <a:off x="4102823" y="1324525"/>
            <a:ext cx="944450" cy="15546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6" name="Rectangle: Rounded Corners 15">
            <a:extLst>
              <a:ext uri="{FF2B5EF4-FFF2-40B4-BE49-F238E27FC236}">
                <a16:creationId xmlns:a16="http://schemas.microsoft.com/office/drawing/2014/main" id="{046D0726-B104-4CDC-BB78-0F85DA0B5DE8}"/>
              </a:ext>
            </a:extLst>
          </p:cNvPr>
          <p:cNvSpPr/>
          <p:nvPr/>
        </p:nvSpPr>
        <p:spPr>
          <a:xfrm>
            <a:off x="5047273" y="3429000"/>
            <a:ext cx="6574973" cy="1359602"/>
          </a:xfrm>
          <a:prstGeom prst="round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597929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DF7C36B-2A95-4DB1-A402-5367DFD51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3" name="Rectangle 72">
            <a:extLst>
              <a:ext uri="{FF2B5EF4-FFF2-40B4-BE49-F238E27FC236}">
                <a16:creationId xmlns:a16="http://schemas.microsoft.com/office/drawing/2014/main" id="{9FCA75FA-F681-4B5D-93C7-49F3DDA1D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5" name="Straight Connector 74">
            <a:extLst>
              <a:ext uri="{FF2B5EF4-FFF2-40B4-BE49-F238E27FC236}">
                <a16:creationId xmlns:a16="http://schemas.microsoft.com/office/drawing/2014/main" id="{834E074C-27C4-4E38-B099-012123B754E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8E76260-EA79-4957-9CB9-7492A5CA41C8}"/>
              </a:ext>
            </a:extLst>
          </p:cNvPr>
          <p:cNvSpPr>
            <a:spLocks noGrp="1"/>
          </p:cNvSpPr>
          <p:nvPr>
            <p:ph type="ctrTitle"/>
          </p:nvPr>
        </p:nvSpPr>
        <p:spPr>
          <a:xfrm>
            <a:off x="1097280" y="286603"/>
            <a:ext cx="10058400" cy="1450757"/>
          </a:xfrm>
        </p:spPr>
        <p:txBody>
          <a:bodyPr vert="horz" lIns="91440" tIns="45720" rIns="91440" bIns="45720" rtlCol="0" anchor="b">
            <a:normAutofit/>
          </a:bodyPr>
          <a:lstStyle/>
          <a:p>
            <a:r>
              <a:rPr lang="en-US" sz="4800" dirty="0">
                <a:solidFill>
                  <a:schemeClr val="tx1">
                    <a:lumMod val="75000"/>
                    <a:lumOff val="25000"/>
                  </a:schemeClr>
                </a:solidFill>
              </a:rPr>
              <a:t>According to Piaget and his theory </a:t>
            </a:r>
          </a:p>
        </p:txBody>
      </p:sp>
      <p:sp>
        <p:nvSpPr>
          <p:cNvPr id="4" name="TextBox 3">
            <a:extLst>
              <a:ext uri="{FF2B5EF4-FFF2-40B4-BE49-F238E27FC236}">
                <a16:creationId xmlns:a16="http://schemas.microsoft.com/office/drawing/2014/main" id="{0EB9C020-CAE3-489F-A2BA-FC42277B2362}"/>
              </a:ext>
            </a:extLst>
          </p:cNvPr>
          <p:cNvSpPr txBox="1"/>
          <p:nvPr/>
        </p:nvSpPr>
        <p:spPr>
          <a:xfrm>
            <a:off x="1253040" y="3192513"/>
            <a:ext cx="8585023" cy="3157064"/>
          </a:xfrm>
          <a:prstGeom prst="rect">
            <a:avLst/>
          </a:prstGeom>
        </p:spPr>
        <p:txBody>
          <a:bodyPr vert="horz" lIns="0" tIns="45720" rIns="0" bIns="45720" rtlCol="0">
            <a:normAutofit fontScale="25000" lnSpcReduction="20000"/>
          </a:bodyPr>
          <a:lstStyle/>
          <a:p>
            <a:pPr defTabSz="914400">
              <a:lnSpc>
                <a:spcPct val="90000"/>
              </a:lnSpc>
              <a:spcAft>
                <a:spcPts val="600"/>
              </a:spcAft>
              <a:buClr>
                <a:schemeClr val="accent1"/>
              </a:buClr>
              <a:buFont typeface="Calibri" panose="020F0502020204030204" pitchFamily="34" charset="0"/>
            </a:pPr>
            <a:r>
              <a:rPr lang="en-US" sz="2800" dirty="0">
                <a:solidFill>
                  <a:schemeClr val="tx1">
                    <a:lumMod val="75000"/>
                    <a:lumOff val="25000"/>
                  </a:schemeClr>
                </a:solidFill>
              </a:rPr>
              <a:t>                                                                                                                                                                </a:t>
            </a:r>
            <a:r>
              <a:rPr lang="en-US" sz="7200" dirty="0">
                <a:solidFill>
                  <a:schemeClr val="tx1">
                    <a:lumMod val="75000"/>
                    <a:lumOff val="25000"/>
                  </a:schemeClr>
                </a:solidFill>
              </a:rPr>
              <a:t>Egocentrism</a:t>
            </a:r>
          </a:p>
          <a:p>
            <a:pPr defTabSz="914400">
              <a:lnSpc>
                <a:spcPct val="90000"/>
              </a:lnSpc>
              <a:spcAft>
                <a:spcPts val="600"/>
              </a:spcAft>
              <a:buClr>
                <a:schemeClr val="accent1"/>
              </a:buClr>
              <a:buFont typeface="Calibri" panose="020F0502020204030204" pitchFamily="34" charset="0"/>
            </a:pPr>
            <a:r>
              <a:rPr lang="en-US" sz="7200" dirty="0">
                <a:solidFill>
                  <a:schemeClr val="tx1">
                    <a:lumMod val="75000"/>
                    <a:lumOff val="25000"/>
                  </a:schemeClr>
                </a:solidFill>
              </a:rPr>
              <a:t>Where a child only thinks of themselves and does not see any body else's point of view.</a:t>
            </a:r>
          </a:p>
          <a:p>
            <a:pPr marL="285750" indent="-285750" defTabSz="914400">
              <a:lnSpc>
                <a:spcPct val="90000"/>
              </a:lnSpc>
              <a:spcAft>
                <a:spcPts val="600"/>
              </a:spcAft>
              <a:buClr>
                <a:schemeClr val="accent1"/>
              </a:buClr>
              <a:buFont typeface="Calibri" panose="020F0502020204030204" pitchFamily="34" charset="0"/>
              <a:buChar char="•"/>
            </a:pPr>
            <a:endParaRPr lang="en-US" sz="2800" dirty="0">
              <a:solidFill>
                <a:schemeClr val="tx1">
                  <a:lumMod val="75000"/>
                  <a:lumOff val="25000"/>
                </a:schemeClr>
              </a:solidFill>
            </a:endParaRPr>
          </a:p>
          <a:p>
            <a:pPr marL="285750" indent="-285750" defTabSz="914400">
              <a:lnSpc>
                <a:spcPct val="90000"/>
              </a:lnSpc>
              <a:spcAft>
                <a:spcPts val="600"/>
              </a:spcAft>
              <a:buClr>
                <a:schemeClr val="accent1"/>
              </a:buClr>
              <a:buFont typeface="Calibri" panose="020F0502020204030204" pitchFamily="34" charset="0"/>
              <a:buChar char="•"/>
            </a:pPr>
            <a:endParaRPr lang="en-US" sz="2800" dirty="0">
              <a:solidFill>
                <a:schemeClr val="tx1">
                  <a:lumMod val="75000"/>
                  <a:lumOff val="25000"/>
                </a:schemeClr>
              </a:solidFill>
            </a:endParaRPr>
          </a:p>
          <a:p>
            <a:pPr marL="285750" indent="-285750" defTabSz="914400">
              <a:lnSpc>
                <a:spcPct val="90000"/>
              </a:lnSpc>
              <a:spcAft>
                <a:spcPts val="600"/>
              </a:spcAft>
              <a:buClr>
                <a:schemeClr val="accent1"/>
              </a:buClr>
              <a:buFont typeface="Calibri" panose="020F0502020204030204" pitchFamily="34" charset="0"/>
              <a:buChar char="•"/>
            </a:pPr>
            <a:endParaRPr lang="en-US" sz="2800" dirty="0">
              <a:solidFill>
                <a:schemeClr val="tx1">
                  <a:lumMod val="75000"/>
                  <a:lumOff val="25000"/>
                </a:schemeClr>
              </a:solidFill>
            </a:endParaRPr>
          </a:p>
          <a:p>
            <a:pPr marL="285750" indent="-285750" defTabSz="914400">
              <a:lnSpc>
                <a:spcPct val="90000"/>
              </a:lnSpc>
              <a:spcAft>
                <a:spcPts val="600"/>
              </a:spcAft>
              <a:buClr>
                <a:schemeClr val="accent1"/>
              </a:buClr>
              <a:buFont typeface="Calibri" panose="020F0502020204030204" pitchFamily="34" charset="0"/>
              <a:buChar char="•"/>
            </a:pPr>
            <a:endParaRPr lang="en-US" sz="6400" dirty="0">
              <a:solidFill>
                <a:schemeClr val="tx1">
                  <a:lumMod val="75000"/>
                  <a:lumOff val="25000"/>
                </a:schemeClr>
              </a:solidFill>
            </a:endParaRPr>
          </a:p>
          <a:p>
            <a:pPr marL="285750" indent="-285750" defTabSz="914400">
              <a:lnSpc>
                <a:spcPct val="90000"/>
              </a:lnSpc>
              <a:spcAft>
                <a:spcPts val="600"/>
              </a:spcAft>
              <a:buClr>
                <a:schemeClr val="accent1"/>
              </a:buClr>
              <a:buFont typeface="Calibri" panose="020F0502020204030204" pitchFamily="34" charset="0"/>
              <a:buChar char="•"/>
            </a:pPr>
            <a:r>
              <a:rPr lang="en-US" sz="6400">
                <a:solidFill>
                  <a:schemeClr val="tx1">
                    <a:lumMod val="75000"/>
                    <a:lumOff val="25000"/>
                  </a:schemeClr>
                </a:solidFill>
              </a:rPr>
              <a:t>Children </a:t>
            </a:r>
            <a:r>
              <a:rPr lang="en-GB" sz="6400">
                <a:solidFill>
                  <a:schemeClr val="tx1">
                    <a:lumMod val="75000"/>
                    <a:lumOff val="25000"/>
                  </a:schemeClr>
                </a:solidFill>
              </a:rPr>
              <a:t>Don’t</a:t>
            </a:r>
            <a:r>
              <a:rPr lang="en-US" sz="6400">
                <a:solidFill>
                  <a:schemeClr val="tx1">
                    <a:lumMod val="75000"/>
                    <a:lumOff val="25000"/>
                  </a:schemeClr>
                </a:solidFill>
              </a:rPr>
              <a:t> </a:t>
            </a:r>
            <a:r>
              <a:rPr lang="en-US" sz="6400" dirty="0">
                <a:solidFill>
                  <a:schemeClr val="tx1">
                    <a:lumMod val="75000"/>
                    <a:lumOff val="25000"/>
                  </a:schemeClr>
                </a:solidFill>
              </a:rPr>
              <a:t>understand that others had a different point of view and thought that they couldn’t see anything but what they saw </a:t>
            </a:r>
          </a:p>
          <a:p>
            <a:pPr marL="285750" indent="-285750" defTabSz="914400">
              <a:lnSpc>
                <a:spcPct val="90000"/>
              </a:lnSpc>
              <a:spcAft>
                <a:spcPts val="600"/>
              </a:spcAft>
              <a:buClr>
                <a:schemeClr val="accent1"/>
              </a:buClr>
              <a:buFont typeface="Calibri" panose="020F0502020204030204" pitchFamily="34" charset="0"/>
              <a:buChar char="•"/>
            </a:pPr>
            <a:r>
              <a:rPr lang="en-US" sz="6400" dirty="0">
                <a:solidFill>
                  <a:schemeClr val="tx1">
                    <a:lumMod val="75000"/>
                    <a:lumOff val="25000"/>
                  </a:schemeClr>
                </a:solidFill>
              </a:rPr>
              <a:t>Children develop and egocentrism which doesn’t fully go away until they are 7 or 8 years old </a:t>
            </a:r>
          </a:p>
          <a:p>
            <a:pPr marL="285750" indent="-285750" defTabSz="914400">
              <a:lnSpc>
                <a:spcPct val="90000"/>
              </a:lnSpc>
              <a:spcAft>
                <a:spcPts val="600"/>
              </a:spcAft>
              <a:buClr>
                <a:schemeClr val="accent1"/>
              </a:buClr>
              <a:buFont typeface="Calibri" panose="020F0502020204030204" pitchFamily="34" charset="0"/>
              <a:buChar char="•"/>
            </a:pPr>
            <a:r>
              <a:rPr lang="en-US" sz="6400" dirty="0">
                <a:solidFill>
                  <a:schemeClr val="tx1">
                    <a:lumMod val="75000"/>
                    <a:lumOff val="25000"/>
                  </a:schemeClr>
                </a:solidFill>
              </a:rPr>
              <a:t>As children then get older </a:t>
            </a:r>
            <a:r>
              <a:rPr lang="en-US" sz="6400">
                <a:solidFill>
                  <a:schemeClr val="tx1">
                    <a:lumMod val="75000"/>
                    <a:lumOff val="25000"/>
                  </a:schemeClr>
                </a:solidFill>
              </a:rPr>
              <a:t>they </a:t>
            </a:r>
            <a:r>
              <a:rPr lang="en-GB" sz="6400">
                <a:solidFill>
                  <a:schemeClr val="tx1">
                    <a:lumMod val="75000"/>
                    <a:lumOff val="25000"/>
                  </a:schemeClr>
                </a:solidFill>
              </a:rPr>
              <a:t>prove</a:t>
            </a:r>
            <a:r>
              <a:rPr lang="en-US" sz="6400">
                <a:solidFill>
                  <a:schemeClr val="tx1">
                    <a:lumMod val="75000"/>
                    <a:lumOff val="25000"/>
                  </a:schemeClr>
                </a:solidFill>
              </a:rPr>
              <a:t> </a:t>
            </a:r>
            <a:r>
              <a:rPr lang="en-US" sz="6400" dirty="0">
                <a:solidFill>
                  <a:schemeClr val="tx1">
                    <a:lumMod val="75000"/>
                    <a:lumOff val="25000"/>
                  </a:schemeClr>
                </a:solidFill>
              </a:rPr>
              <a:t>on from the egocentrism stage they begin to move to the objective thought stage in which they then are able to see other points of views.</a:t>
            </a:r>
          </a:p>
          <a:p>
            <a:pPr defTabSz="914400">
              <a:lnSpc>
                <a:spcPct val="90000"/>
              </a:lnSpc>
              <a:spcAft>
                <a:spcPts val="600"/>
              </a:spcAft>
              <a:buClr>
                <a:schemeClr val="accent1"/>
              </a:buClr>
              <a:buFont typeface="Calibri" panose="020F0502020204030204" pitchFamily="34" charset="0"/>
            </a:pPr>
            <a:endParaRPr lang="en-US" dirty="0">
              <a:solidFill>
                <a:schemeClr val="tx1">
                  <a:lumMod val="75000"/>
                  <a:lumOff val="25000"/>
                </a:schemeClr>
              </a:solidFill>
            </a:endParaRPr>
          </a:p>
          <a:p>
            <a:pPr defTabSz="914400">
              <a:lnSpc>
                <a:spcPct val="90000"/>
              </a:lnSpc>
              <a:spcAft>
                <a:spcPts val="600"/>
              </a:spcAft>
              <a:buClr>
                <a:schemeClr val="accent1"/>
              </a:buClr>
              <a:buFont typeface="Calibri" panose="020F0502020204030204" pitchFamily="34" charset="0"/>
            </a:pPr>
            <a:r>
              <a:rPr lang="en-US" dirty="0">
                <a:solidFill>
                  <a:schemeClr val="tx1">
                    <a:lumMod val="75000"/>
                    <a:lumOff val="25000"/>
                  </a:schemeClr>
                </a:solidFill>
              </a:rPr>
              <a:t>                                                 </a:t>
            </a:r>
          </a:p>
        </p:txBody>
      </p:sp>
      <p:pic>
        <p:nvPicPr>
          <p:cNvPr id="1026" name="Picture 2" descr="Image result for child question mark">
            <a:extLst>
              <a:ext uri="{FF2B5EF4-FFF2-40B4-BE49-F238E27FC236}">
                <a16:creationId xmlns:a16="http://schemas.microsoft.com/office/drawing/2014/main" id="{82A17C4A-E4E9-4D47-9401-DE501805F78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893" r="5784" b="-1"/>
          <a:stretch/>
        </p:blipFill>
        <p:spPr bwMode="auto">
          <a:xfrm>
            <a:off x="8889357" y="1722821"/>
            <a:ext cx="2891355" cy="3471012"/>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3D107328-4C88-42C1-9DB6-F3B56B519F6C}"/>
              </a:ext>
            </a:extLst>
          </p:cNvPr>
          <p:cNvSpPr txBox="1"/>
          <p:nvPr/>
        </p:nvSpPr>
        <p:spPr>
          <a:xfrm>
            <a:off x="1117607" y="1691147"/>
            <a:ext cx="8108644" cy="1323439"/>
          </a:xfrm>
          <a:prstGeom prst="rect">
            <a:avLst/>
          </a:prstGeom>
          <a:noFill/>
        </p:spPr>
        <p:txBody>
          <a:bodyPr wrap="square">
            <a:spAutoFit/>
          </a:bodyPr>
          <a:lstStyle/>
          <a:p>
            <a:r>
              <a:rPr lang="en-GB" sz="1600" b="0" i="1" dirty="0">
                <a:effectLst/>
                <a:latin typeface="+mj-lt"/>
              </a:rPr>
              <a:t>The Swiss psychologist and biologist </a:t>
            </a:r>
            <a:r>
              <a:rPr lang="en-GB" sz="1600" b="0" i="1" strike="noStrike" dirty="0">
                <a:effectLst/>
                <a:latin typeface="+mj-lt"/>
                <a:hlinkClick r:id="rId3">
                  <a:extLst>
                    <a:ext uri="{A12FA001-AC4F-418D-AE19-62706E023703}">
                      <ahyp:hlinkClr xmlns:ahyp="http://schemas.microsoft.com/office/drawing/2018/hyperlinkcolor" val="tx"/>
                    </a:ext>
                  </a:extLst>
                </a:hlinkClick>
              </a:rPr>
              <a:t>Jean Piaget</a:t>
            </a:r>
            <a:r>
              <a:rPr lang="en-GB" sz="1600" b="0" i="1" dirty="0">
                <a:effectLst/>
                <a:latin typeface="+mj-lt"/>
              </a:rPr>
              <a:t> pioneered the scientific study of egocentrism. He traced the development of </a:t>
            </a:r>
            <a:r>
              <a:rPr lang="en-GB" sz="1600" b="0" i="1" strike="noStrike" dirty="0">
                <a:effectLst/>
                <a:latin typeface="+mj-lt"/>
                <a:hlinkClick r:id="rId4">
                  <a:extLst>
                    <a:ext uri="{A12FA001-AC4F-418D-AE19-62706E023703}">
                      <ahyp:hlinkClr xmlns:ahyp="http://schemas.microsoft.com/office/drawing/2018/hyperlinkcolor" val="tx"/>
                    </a:ext>
                  </a:extLst>
                </a:hlinkClick>
              </a:rPr>
              <a:t>cognition</a:t>
            </a:r>
            <a:r>
              <a:rPr lang="en-GB" sz="1600" b="0" i="1" dirty="0">
                <a:effectLst/>
                <a:latin typeface="+mj-lt"/>
              </a:rPr>
              <a:t> in children as they move out of a state of extreme egocentrism and come to recognize that other people (and other </a:t>
            </a:r>
            <a:r>
              <a:rPr lang="en-GB" sz="1600" b="0" i="1" strike="noStrike" dirty="0">
                <a:effectLst/>
                <a:latin typeface="+mj-lt"/>
                <a:hlinkClick r:id="rId5">
                  <a:extLst>
                    <a:ext uri="{A12FA001-AC4F-418D-AE19-62706E023703}">
                      <ahyp:hlinkClr xmlns:ahyp="http://schemas.microsoft.com/office/drawing/2018/hyperlinkcolor" val="tx"/>
                    </a:ext>
                  </a:extLst>
                </a:hlinkClick>
              </a:rPr>
              <a:t>minds</a:t>
            </a:r>
            <a:r>
              <a:rPr lang="en-GB" sz="1600" b="0" i="1" dirty="0">
                <a:effectLst/>
                <a:latin typeface="+mj-lt"/>
              </a:rPr>
              <a:t>) have separate perspectives. Within the framework of Piaget’s stage-based theory of cognitive development, the infant in the sensorimotor stage is extremely egocentric.(</a:t>
            </a:r>
            <a:r>
              <a:rPr lang="en-GB" sz="1600" b="0" i="1" dirty="0" err="1">
                <a:effectLst/>
                <a:latin typeface="+mj-lt"/>
              </a:rPr>
              <a:t>Pronin</a:t>
            </a:r>
            <a:r>
              <a:rPr lang="en-GB" sz="1600" b="0" i="1" dirty="0">
                <a:effectLst/>
                <a:latin typeface="+mj-lt"/>
              </a:rPr>
              <a:t>, 2020)</a:t>
            </a:r>
            <a:endParaRPr lang="en-GB" sz="1600" i="1" dirty="0">
              <a:latin typeface="+mj-lt"/>
            </a:endParaRPr>
          </a:p>
        </p:txBody>
      </p:sp>
      <p:sp>
        <p:nvSpPr>
          <p:cNvPr id="11" name="TextBox 10">
            <a:extLst>
              <a:ext uri="{FF2B5EF4-FFF2-40B4-BE49-F238E27FC236}">
                <a16:creationId xmlns:a16="http://schemas.microsoft.com/office/drawing/2014/main" id="{5051B9AC-AF87-4807-90EB-66EC2FA8B5AB}"/>
              </a:ext>
            </a:extLst>
          </p:cNvPr>
          <p:cNvSpPr txBox="1"/>
          <p:nvPr/>
        </p:nvSpPr>
        <p:spPr>
          <a:xfrm>
            <a:off x="11064538" y="6535516"/>
            <a:ext cx="1578166" cy="276999"/>
          </a:xfrm>
          <a:prstGeom prst="rect">
            <a:avLst/>
          </a:prstGeom>
          <a:noFill/>
        </p:spPr>
        <p:txBody>
          <a:bodyPr wrap="square">
            <a:spAutoFit/>
          </a:bodyPr>
          <a:lstStyle/>
          <a:p>
            <a:r>
              <a:rPr lang="en-GB" sz="1200" dirty="0"/>
              <a:t>Sophie Paton </a:t>
            </a:r>
          </a:p>
        </p:txBody>
      </p:sp>
      <p:sp>
        <p:nvSpPr>
          <p:cNvPr id="12" name="Rectangle: Rounded Corners 11">
            <a:extLst>
              <a:ext uri="{FF2B5EF4-FFF2-40B4-BE49-F238E27FC236}">
                <a16:creationId xmlns:a16="http://schemas.microsoft.com/office/drawing/2014/main" id="{4F1296BE-2FD7-4139-AA5E-2CA509A7B95F}"/>
              </a:ext>
            </a:extLst>
          </p:cNvPr>
          <p:cNvSpPr/>
          <p:nvPr/>
        </p:nvSpPr>
        <p:spPr>
          <a:xfrm>
            <a:off x="1092468" y="1735239"/>
            <a:ext cx="8154110" cy="1359602"/>
          </a:xfrm>
          <a:prstGeom prst="round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225402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2" name="Rectangle 70">
            <a:extLst>
              <a:ext uri="{FF2B5EF4-FFF2-40B4-BE49-F238E27FC236}">
                <a16:creationId xmlns:a16="http://schemas.microsoft.com/office/drawing/2014/main" id="{15746F23-6A4C-4A1F-A0CE-A0C8537D5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0EDB3F-CCC6-440A-B512-F1155180EDB7}"/>
              </a:ext>
            </a:extLst>
          </p:cNvPr>
          <p:cNvSpPr>
            <a:spLocks noGrp="1"/>
          </p:cNvSpPr>
          <p:nvPr>
            <p:ph type="ctrTitle"/>
          </p:nvPr>
        </p:nvSpPr>
        <p:spPr>
          <a:xfrm>
            <a:off x="5837270" y="141586"/>
            <a:ext cx="6204165" cy="3686015"/>
          </a:xfrm>
        </p:spPr>
        <p:txBody>
          <a:bodyPr>
            <a:normAutofit/>
          </a:bodyPr>
          <a:lstStyle/>
          <a:p>
            <a:r>
              <a:rPr lang="en-GB" sz="4400" dirty="0"/>
              <a:t>Schemas </a:t>
            </a:r>
            <a:br>
              <a:rPr lang="en-GB" sz="2100" dirty="0"/>
            </a:br>
            <a:r>
              <a:rPr lang="en-GB" sz="2100" dirty="0"/>
              <a:t>are a way of processing and organising information </a:t>
            </a:r>
            <a:br>
              <a:rPr lang="en-GB" sz="2100" dirty="0"/>
            </a:br>
            <a:r>
              <a:rPr lang="en-GB" sz="2100" dirty="0"/>
              <a:t>according to Piaget everyone is born with a basic mental structure. As a child grows and learns they develop more of an understanding and acquire a better knowledge of the world around them.</a:t>
            </a:r>
          </a:p>
        </p:txBody>
      </p:sp>
      <p:sp>
        <p:nvSpPr>
          <p:cNvPr id="3" name="Subtitle 2">
            <a:extLst>
              <a:ext uri="{FF2B5EF4-FFF2-40B4-BE49-F238E27FC236}">
                <a16:creationId xmlns:a16="http://schemas.microsoft.com/office/drawing/2014/main" id="{14E23AFD-7EC5-4AC8-A5B5-A36279E623FB}"/>
              </a:ext>
            </a:extLst>
          </p:cNvPr>
          <p:cNvSpPr>
            <a:spLocks noGrp="1"/>
          </p:cNvSpPr>
          <p:nvPr>
            <p:ph type="subTitle" idx="1"/>
          </p:nvPr>
        </p:nvSpPr>
        <p:spPr>
          <a:xfrm>
            <a:off x="5836353" y="3905165"/>
            <a:ext cx="6204165" cy="1238616"/>
          </a:xfrm>
        </p:spPr>
        <p:txBody>
          <a:bodyPr>
            <a:normAutofit/>
          </a:bodyPr>
          <a:lstStyle/>
          <a:p>
            <a:r>
              <a:rPr lang="en-GB" sz="1100" dirty="0">
                <a:solidFill>
                  <a:schemeClr val="tx1"/>
                </a:solidFill>
                <a:hlinkClick r:id="rId2">
                  <a:extLst>
                    <a:ext uri="{A12FA001-AC4F-418D-AE19-62706E023703}">
                      <ahyp:hlinkClr xmlns:ahyp="http://schemas.microsoft.com/office/drawing/2018/hyperlinkcolor" val="tx"/>
                    </a:ext>
                  </a:extLst>
                </a:hlinkClick>
              </a:rPr>
              <a:t>What are schemas – YouTube</a:t>
            </a:r>
            <a:endParaRPr lang="en-GB" sz="1100" dirty="0">
              <a:solidFill>
                <a:schemeClr val="tx1"/>
              </a:solidFill>
            </a:endParaRPr>
          </a:p>
          <a:p>
            <a:endParaRPr lang="en-GB" sz="1100" i="1" dirty="0">
              <a:solidFill>
                <a:schemeClr val="tx1"/>
              </a:solidFill>
            </a:endParaRPr>
          </a:p>
        </p:txBody>
      </p:sp>
      <p:pic>
        <p:nvPicPr>
          <p:cNvPr id="2050" name="Picture 2" descr="See the source image">
            <a:extLst>
              <a:ext uri="{FF2B5EF4-FFF2-40B4-BE49-F238E27FC236}">
                <a16:creationId xmlns:a16="http://schemas.microsoft.com/office/drawing/2014/main" id="{6A02174F-B963-4913-8942-99EC6921944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56207" y="208070"/>
            <a:ext cx="5481064" cy="3686015"/>
          </a:xfrm>
          <a:prstGeom prst="rect">
            <a:avLst/>
          </a:prstGeom>
          <a:noFill/>
          <a:extLst>
            <a:ext uri="{909E8E84-426E-40DD-AFC4-6F175D3DCCD1}">
              <a14:hiddenFill xmlns:a14="http://schemas.microsoft.com/office/drawing/2010/main">
                <a:solidFill>
                  <a:srgbClr val="FFFFFF"/>
                </a:solidFill>
              </a14:hiddenFill>
            </a:ext>
          </a:extLst>
        </p:spPr>
      </p:pic>
      <p:cxnSp>
        <p:nvCxnSpPr>
          <p:cNvPr id="2053" name="Straight Connector 72">
            <a:extLst>
              <a:ext uri="{FF2B5EF4-FFF2-40B4-BE49-F238E27FC236}">
                <a16:creationId xmlns:a16="http://schemas.microsoft.com/office/drawing/2014/main" id="{D9BFE64E-CCE4-4F62-BB14-C7028756C8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343400"/>
            <a:ext cx="32004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2054" name="Rectangle 74">
            <a:extLst>
              <a:ext uri="{FF2B5EF4-FFF2-40B4-BE49-F238E27FC236}">
                <a16:creationId xmlns:a16="http://schemas.microsoft.com/office/drawing/2014/main" id="{87CC7517-DC26-4B88-BF95-5D09F3E93E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 name="Rectangle 76">
            <a:extLst>
              <a:ext uri="{FF2B5EF4-FFF2-40B4-BE49-F238E27FC236}">
                <a16:creationId xmlns:a16="http://schemas.microsoft.com/office/drawing/2014/main" id="{D87C466A-2605-4E25-9E19-8E277E2EA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TextBox 12">
            <a:extLst>
              <a:ext uri="{FF2B5EF4-FFF2-40B4-BE49-F238E27FC236}">
                <a16:creationId xmlns:a16="http://schemas.microsoft.com/office/drawing/2014/main" id="{05B61217-B1FD-4CEF-93C9-FD9CF291891B}"/>
              </a:ext>
            </a:extLst>
          </p:cNvPr>
          <p:cNvSpPr txBox="1"/>
          <p:nvPr/>
        </p:nvSpPr>
        <p:spPr>
          <a:xfrm>
            <a:off x="151482" y="3959601"/>
            <a:ext cx="6097836" cy="276999"/>
          </a:xfrm>
          <a:prstGeom prst="rect">
            <a:avLst/>
          </a:prstGeom>
          <a:noFill/>
        </p:spPr>
        <p:txBody>
          <a:bodyPr wrap="square">
            <a:spAutoFit/>
          </a:bodyPr>
          <a:lstStyle/>
          <a:p>
            <a:r>
              <a:rPr lang="de-DE" sz="1200" dirty="0" err="1">
                <a:hlinkClick r:id="rId4">
                  <a:extLst>
                    <a:ext uri="{A12FA001-AC4F-418D-AE19-62706E023703}">
                      <ahyp:hlinkClr xmlns:ahyp="http://schemas.microsoft.com/office/drawing/2018/hyperlinkcolor" val="tx"/>
                    </a:ext>
                  </a:extLst>
                </a:hlinkClick>
              </a:rPr>
              <a:t>schemas</a:t>
            </a:r>
            <a:r>
              <a:rPr lang="de-DE" sz="1200" dirty="0">
                <a:hlinkClick r:id="rId4">
                  <a:extLst>
                    <a:ext uri="{A12FA001-AC4F-418D-AE19-62706E023703}">
                      <ahyp:hlinkClr xmlns:ahyp="http://schemas.microsoft.com/office/drawing/2018/hyperlinkcolor" val="tx"/>
                    </a:ext>
                  </a:extLst>
                </a:hlinkClick>
              </a:rPr>
              <a:t> </a:t>
            </a:r>
            <a:r>
              <a:rPr lang="de-DE" sz="1200" dirty="0" err="1">
                <a:hlinkClick r:id="rId4">
                  <a:extLst>
                    <a:ext uri="{A12FA001-AC4F-418D-AE19-62706E023703}">
                      <ahyp:hlinkClr xmlns:ahyp="http://schemas.microsoft.com/office/drawing/2018/hyperlinkcolor" val="tx"/>
                    </a:ext>
                  </a:extLst>
                </a:hlinkClick>
              </a:rPr>
              <a:t>jean</a:t>
            </a:r>
            <a:r>
              <a:rPr lang="de-DE" sz="1200" dirty="0">
                <a:hlinkClick r:id="rId4">
                  <a:extLst>
                    <a:ext uri="{A12FA001-AC4F-418D-AE19-62706E023703}">
                      <ahyp:hlinkClr xmlns:ahyp="http://schemas.microsoft.com/office/drawing/2018/hyperlinkcolor" val="tx"/>
                    </a:ext>
                  </a:extLst>
                </a:hlinkClick>
              </a:rPr>
              <a:t> </a:t>
            </a:r>
            <a:r>
              <a:rPr lang="de-DE" sz="1200" dirty="0" err="1">
                <a:hlinkClick r:id="rId4">
                  <a:extLst>
                    <a:ext uri="{A12FA001-AC4F-418D-AE19-62706E023703}">
                      <ahyp:hlinkClr xmlns:ahyp="http://schemas.microsoft.com/office/drawing/2018/hyperlinkcolor" val="tx"/>
                    </a:ext>
                  </a:extLst>
                </a:hlinkClick>
              </a:rPr>
              <a:t>piaget</a:t>
            </a:r>
            <a:r>
              <a:rPr lang="de-DE" sz="1200" dirty="0">
                <a:hlinkClick r:id="rId4">
                  <a:extLst>
                    <a:ext uri="{A12FA001-AC4F-418D-AE19-62706E023703}">
                      <ahyp:hlinkClr xmlns:ahyp="http://schemas.microsoft.com/office/drawing/2018/hyperlinkcolor" val="tx"/>
                    </a:ext>
                  </a:extLst>
                </a:hlinkClick>
              </a:rPr>
              <a:t> - Bing </a:t>
            </a:r>
            <a:r>
              <a:rPr lang="de-DE" sz="1200" dirty="0" err="1">
                <a:hlinkClick r:id="rId4">
                  <a:extLst>
                    <a:ext uri="{A12FA001-AC4F-418D-AE19-62706E023703}">
                      <ahyp:hlinkClr xmlns:ahyp="http://schemas.microsoft.com/office/drawing/2018/hyperlinkcolor" val="tx"/>
                    </a:ext>
                  </a:extLst>
                </a:hlinkClick>
              </a:rPr>
              <a:t>images</a:t>
            </a:r>
            <a:endParaRPr lang="en-GB" sz="1200" dirty="0"/>
          </a:p>
        </p:txBody>
      </p:sp>
      <p:sp>
        <p:nvSpPr>
          <p:cNvPr id="15" name="TextBox 14">
            <a:extLst>
              <a:ext uri="{FF2B5EF4-FFF2-40B4-BE49-F238E27FC236}">
                <a16:creationId xmlns:a16="http://schemas.microsoft.com/office/drawing/2014/main" id="{4053C11A-2F75-4AA4-89B2-0B7CED0A22C5}"/>
              </a:ext>
            </a:extLst>
          </p:cNvPr>
          <p:cNvSpPr txBox="1"/>
          <p:nvPr/>
        </p:nvSpPr>
        <p:spPr>
          <a:xfrm>
            <a:off x="11115576" y="6490900"/>
            <a:ext cx="6097836" cy="276999"/>
          </a:xfrm>
          <a:prstGeom prst="rect">
            <a:avLst/>
          </a:prstGeom>
          <a:noFill/>
        </p:spPr>
        <p:txBody>
          <a:bodyPr wrap="square">
            <a:spAutoFit/>
          </a:bodyPr>
          <a:lstStyle/>
          <a:p>
            <a:r>
              <a:rPr lang="en-GB" sz="1200" dirty="0"/>
              <a:t>Sophie Paton </a:t>
            </a:r>
          </a:p>
        </p:txBody>
      </p:sp>
      <p:sp>
        <p:nvSpPr>
          <p:cNvPr id="16" name="Title 1">
            <a:extLst>
              <a:ext uri="{FF2B5EF4-FFF2-40B4-BE49-F238E27FC236}">
                <a16:creationId xmlns:a16="http://schemas.microsoft.com/office/drawing/2014/main" id="{AF8A55D5-9984-4A05-9C5C-962C111EBE02}"/>
              </a:ext>
            </a:extLst>
          </p:cNvPr>
          <p:cNvSpPr txBox="1">
            <a:spLocks/>
          </p:cNvSpPr>
          <p:nvPr/>
        </p:nvSpPr>
        <p:spPr>
          <a:xfrm>
            <a:off x="3729979" y="4212505"/>
            <a:ext cx="7679726" cy="1744230"/>
          </a:xfrm>
          <a:prstGeom prst="rect">
            <a:avLst/>
          </a:prstGeom>
        </p:spPr>
        <p:txBody>
          <a:bodyPr vert="horz" lIns="91440" tIns="45720" rIns="91440" bIns="45720" rtlCol="0" anchor="b">
            <a:normAutofit/>
          </a:bodyPr>
          <a:lstStyle>
            <a:lvl1pPr algn="l" defTabSz="914400" rtl="0" eaLnBrk="1" latinLnBrk="0" hangingPunct="1">
              <a:lnSpc>
                <a:spcPct val="85000"/>
              </a:lnSpc>
              <a:spcBef>
                <a:spcPct val="0"/>
              </a:spcBef>
              <a:buNone/>
              <a:defRPr sz="8000" kern="1200" spc="-50" baseline="0">
                <a:solidFill>
                  <a:schemeClr val="tx1">
                    <a:lumMod val="85000"/>
                    <a:lumOff val="15000"/>
                  </a:schemeClr>
                </a:solidFill>
                <a:latin typeface="+mj-lt"/>
                <a:ea typeface="+mj-ea"/>
                <a:cs typeface="+mj-cs"/>
              </a:defRPr>
            </a:lvl1pPr>
          </a:lstStyle>
          <a:p>
            <a:r>
              <a:rPr lang="en-GB" sz="1400" i="1" dirty="0"/>
              <a:t>A schema or scheme is defined as ‘a concept or framework that organizes and interprets information’ [5-6]. Piaget described schemas as basic building blocks to understand the world and organize knowledge. They are created and developed as and when children interact with their physical and social environments [7]. When children are young their schemas are related to sensorimotor or physical activity such as picking up a toy. However, as they start growing their schemas begin to reflect thought and move towards a more cognitive level. Piaget suggested that schemas could be developed through two processes – assimilation and accommodation. These processes are the means through which outside world knowledge can be internalized. (Sanghvi, 2020)</a:t>
            </a:r>
            <a:endParaRPr lang="en-GB" sz="4400" i="1" dirty="0"/>
          </a:p>
        </p:txBody>
      </p:sp>
      <p:sp>
        <p:nvSpPr>
          <p:cNvPr id="12" name="Rectangle: Rounded Corners 11">
            <a:extLst>
              <a:ext uri="{FF2B5EF4-FFF2-40B4-BE49-F238E27FC236}">
                <a16:creationId xmlns:a16="http://schemas.microsoft.com/office/drawing/2014/main" id="{8C4ED2AE-0FD9-4DCD-8E5A-8A6DF2832419}"/>
              </a:ext>
            </a:extLst>
          </p:cNvPr>
          <p:cNvSpPr/>
          <p:nvPr/>
        </p:nvSpPr>
        <p:spPr>
          <a:xfrm>
            <a:off x="3729979" y="4580257"/>
            <a:ext cx="7679726" cy="1359602"/>
          </a:xfrm>
          <a:prstGeom prst="round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099980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789A36F-94F0-4F2E-A468-73382FAAB4B6}"/>
              </a:ext>
            </a:extLst>
          </p:cNvPr>
          <p:cNvSpPr txBox="1"/>
          <p:nvPr/>
        </p:nvSpPr>
        <p:spPr>
          <a:xfrm>
            <a:off x="455364" y="308472"/>
            <a:ext cx="11281271" cy="5957208"/>
          </a:xfrm>
          <a:prstGeom prst="rect">
            <a:avLst/>
          </a:prstGeom>
          <a:noFill/>
        </p:spPr>
        <p:txBody>
          <a:bodyPr wrap="square" rtlCol="0">
            <a:spAutoFit/>
          </a:bodyPr>
          <a:lstStyle/>
          <a:p>
            <a:pPr>
              <a:lnSpc>
                <a:spcPct val="150000"/>
              </a:lnSpc>
              <a:spcAft>
                <a:spcPts val="1200"/>
              </a:spcAft>
            </a:pPr>
            <a:r>
              <a:rPr lang="en-GB" sz="1800" dirty="0">
                <a:effectLst/>
                <a:latin typeface="Calibri Light" panose="020F0302020204030204" pitchFamily="34" charset="0"/>
                <a:ea typeface="Times New Roman" panose="02020603050405020304" pitchFamily="18" charset="0"/>
              </a:rPr>
              <a:t>Reference List</a:t>
            </a:r>
          </a:p>
          <a:p>
            <a:pPr>
              <a:lnSpc>
                <a:spcPct val="150000"/>
              </a:lnSpc>
              <a:spcAft>
                <a:spcPts val="1200"/>
              </a:spcAft>
            </a:pPr>
            <a:endParaRPr lang="en-GB" dirty="0">
              <a:latin typeface="Calibri Light" panose="020F0302020204030204" pitchFamily="34" charset="0"/>
              <a:ea typeface="Times New Roman" panose="02020603050405020304" pitchFamily="18" charset="0"/>
            </a:endParaRPr>
          </a:p>
          <a:p>
            <a:pPr>
              <a:lnSpc>
                <a:spcPct val="150000"/>
              </a:lnSpc>
              <a:spcAft>
                <a:spcPts val="1200"/>
              </a:spcAft>
            </a:pPr>
            <a:r>
              <a:rPr lang="en-GB" sz="1800" dirty="0">
                <a:effectLst/>
                <a:latin typeface="Calibri Light" panose="020F0302020204030204" pitchFamily="34" charset="0"/>
                <a:ea typeface="Times New Roman" panose="02020603050405020304" pitchFamily="18" charset="0"/>
              </a:rPr>
              <a:t>Carey, S., Zaitchik, D. and </a:t>
            </a:r>
            <a:r>
              <a:rPr lang="en-GB" sz="1800" dirty="0" err="1">
                <a:effectLst/>
                <a:latin typeface="Calibri Light" panose="020F0302020204030204" pitchFamily="34" charset="0"/>
                <a:ea typeface="Times New Roman" panose="02020603050405020304" pitchFamily="18" charset="0"/>
              </a:rPr>
              <a:t>Bascandziev</a:t>
            </a:r>
            <a:r>
              <a:rPr lang="en-GB" sz="1800" dirty="0">
                <a:effectLst/>
                <a:latin typeface="Calibri Light" panose="020F0302020204030204" pitchFamily="34" charset="0"/>
                <a:ea typeface="Times New Roman" panose="02020603050405020304" pitchFamily="18" charset="0"/>
              </a:rPr>
              <a:t>, I. (2015). Theories of development: in Dialog with Jean Piaget. </a:t>
            </a:r>
            <a:r>
              <a:rPr lang="en-GB" sz="1800" i="1" dirty="0">
                <a:effectLst/>
                <a:latin typeface="Calibri Light" panose="020F0302020204030204" pitchFamily="34" charset="0"/>
                <a:ea typeface="Times New Roman" panose="02020603050405020304" pitchFamily="18" charset="0"/>
              </a:rPr>
              <a:t>Developmental Review</a:t>
            </a:r>
            <a:r>
              <a:rPr lang="en-GB" sz="1800" dirty="0">
                <a:effectLst/>
                <a:latin typeface="Calibri Light" panose="020F0302020204030204" pitchFamily="34" charset="0"/>
                <a:ea typeface="Times New Roman" panose="02020603050405020304" pitchFamily="18" charset="0"/>
              </a:rPr>
              <a:t>, [online] 38, pp.36–54. Available at: http://manuscript.elsevier.com/S0273229715000313/pdf/S0273229715000313.pdf [Accessed 3 Dec. 2019].</a:t>
            </a:r>
            <a:endParaRPr lang="en-GB" sz="1800" dirty="0">
              <a:effectLst/>
              <a:latin typeface="Times New Roman" panose="02020603050405020304" pitchFamily="18" charset="0"/>
              <a:ea typeface="Times New Roman" panose="02020603050405020304" pitchFamily="18" charset="0"/>
            </a:endParaRPr>
          </a:p>
          <a:p>
            <a:pPr>
              <a:lnSpc>
                <a:spcPct val="150000"/>
              </a:lnSpc>
              <a:spcAft>
                <a:spcPts val="1200"/>
              </a:spcAft>
            </a:pPr>
            <a:r>
              <a:rPr lang="en-GB" sz="1800" dirty="0" err="1">
                <a:effectLst/>
                <a:latin typeface="Calibri Light" panose="020F0302020204030204" pitchFamily="34" charset="0"/>
                <a:ea typeface="Times New Roman" panose="02020603050405020304" pitchFamily="18" charset="0"/>
              </a:rPr>
              <a:t>Ducret</a:t>
            </a:r>
            <a:r>
              <a:rPr lang="en-GB" sz="1800" dirty="0">
                <a:effectLst/>
                <a:latin typeface="Calibri Light" panose="020F0302020204030204" pitchFamily="34" charset="0"/>
                <a:ea typeface="Times New Roman" panose="02020603050405020304" pitchFamily="18" charset="0"/>
              </a:rPr>
              <a:t>, J.-J. and Chapman, M. (1989). Review of Constructive Evolution: Origins and Development of Piaget’s Thought. </a:t>
            </a:r>
            <a:r>
              <a:rPr lang="en-GB" sz="1800" i="1" dirty="0">
                <a:effectLst/>
                <a:latin typeface="Calibri Light" panose="020F0302020204030204" pitchFamily="34" charset="0"/>
                <a:ea typeface="Times New Roman" panose="02020603050405020304" pitchFamily="18" charset="0"/>
              </a:rPr>
              <a:t>Isis</a:t>
            </a:r>
            <a:r>
              <a:rPr lang="en-GB" sz="1800" dirty="0">
                <a:effectLst/>
                <a:latin typeface="Calibri Light" panose="020F0302020204030204" pitchFamily="34" charset="0"/>
                <a:ea typeface="Times New Roman" panose="02020603050405020304" pitchFamily="18" charset="0"/>
              </a:rPr>
              <a:t>, [online] 80(2), pp.353–354. Available at: https://www.jstor.org/stable/234660 [Accessed 15 Jan. 2022].</a:t>
            </a:r>
            <a:endParaRPr lang="en-GB" sz="1800" dirty="0">
              <a:effectLst/>
              <a:latin typeface="Times New Roman" panose="02020603050405020304" pitchFamily="18" charset="0"/>
              <a:ea typeface="Times New Roman" panose="02020603050405020304" pitchFamily="18" charset="0"/>
            </a:endParaRPr>
          </a:p>
          <a:p>
            <a:pPr>
              <a:lnSpc>
                <a:spcPct val="150000"/>
              </a:lnSpc>
              <a:spcAft>
                <a:spcPts val="1200"/>
              </a:spcAft>
            </a:pPr>
            <a:r>
              <a:rPr lang="en-GB" sz="1800" dirty="0">
                <a:effectLst/>
                <a:latin typeface="Calibri Light" panose="020F0302020204030204" pitchFamily="34" charset="0"/>
                <a:ea typeface="Times New Roman" panose="02020603050405020304" pitchFamily="18" charset="0"/>
              </a:rPr>
              <a:t> </a:t>
            </a:r>
            <a:r>
              <a:rPr lang="en-GB" sz="1800" dirty="0" err="1">
                <a:effectLst/>
                <a:latin typeface="Calibri Light" panose="020F0302020204030204" pitchFamily="34" charset="0"/>
                <a:ea typeface="Times New Roman" panose="02020603050405020304" pitchFamily="18" charset="0"/>
              </a:rPr>
              <a:t>Mcleod</a:t>
            </a:r>
            <a:r>
              <a:rPr lang="en-GB" sz="1800" dirty="0">
                <a:effectLst/>
                <a:latin typeface="Calibri Light" panose="020F0302020204030204" pitchFamily="34" charset="0"/>
                <a:ea typeface="Times New Roman" panose="02020603050405020304" pitchFamily="18" charset="0"/>
              </a:rPr>
              <a:t>, S. (2020). </a:t>
            </a:r>
            <a:r>
              <a:rPr lang="en-GB" sz="1800" i="1" dirty="0">
                <a:effectLst/>
                <a:latin typeface="Calibri Light" panose="020F0302020204030204" pitchFamily="34" charset="0"/>
                <a:ea typeface="Times New Roman" panose="02020603050405020304" pitchFamily="18" charset="0"/>
              </a:rPr>
              <a:t>Jean Piaget’s Theory of Cognitive Development</a:t>
            </a:r>
            <a:r>
              <a:rPr lang="en-GB" sz="1800" dirty="0">
                <a:effectLst/>
                <a:latin typeface="Calibri Light" panose="020F0302020204030204" pitchFamily="34" charset="0"/>
                <a:ea typeface="Times New Roman" panose="02020603050405020304" pitchFamily="18" charset="0"/>
              </a:rPr>
              <a:t>. [online] Simplypsychology.org. Available at: https://www.simplypsychology.org/piaget.html [Accessed 13 Jan. 2022].</a:t>
            </a:r>
            <a:endParaRPr lang="en-GB" sz="1800" dirty="0">
              <a:effectLst/>
              <a:latin typeface="Times New Roman" panose="02020603050405020304" pitchFamily="18" charset="0"/>
              <a:ea typeface="Times New Roman" panose="02020603050405020304" pitchFamily="18" charset="0"/>
            </a:endParaRPr>
          </a:p>
          <a:p>
            <a:pPr>
              <a:lnSpc>
                <a:spcPct val="150000"/>
              </a:lnSpc>
              <a:spcAft>
                <a:spcPts val="1200"/>
              </a:spcAft>
            </a:pPr>
            <a:r>
              <a:rPr lang="en-GB" sz="1800" dirty="0" err="1">
                <a:effectLst/>
                <a:latin typeface="Calibri Light" panose="020F0302020204030204" pitchFamily="34" charset="0"/>
                <a:ea typeface="Times New Roman" panose="02020603050405020304" pitchFamily="18" charset="0"/>
              </a:rPr>
              <a:t>Pronin</a:t>
            </a:r>
            <a:r>
              <a:rPr lang="en-GB" sz="1800" dirty="0">
                <a:effectLst/>
                <a:latin typeface="Calibri Light" panose="020F0302020204030204" pitchFamily="34" charset="0"/>
                <a:ea typeface="Times New Roman" panose="02020603050405020304" pitchFamily="18" charset="0"/>
              </a:rPr>
              <a:t>, E. (2020). Egocentrism | Psychology | Britannica. In: </a:t>
            </a:r>
            <a:r>
              <a:rPr lang="en-GB" sz="1800" i="1" dirty="0" err="1">
                <a:effectLst/>
                <a:latin typeface="Calibri Light" panose="020F0302020204030204" pitchFamily="34" charset="0"/>
                <a:ea typeface="Times New Roman" panose="02020603050405020304" pitchFamily="18" charset="0"/>
              </a:rPr>
              <a:t>Encyclopædia</a:t>
            </a:r>
            <a:r>
              <a:rPr lang="en-GB" sz="1800" i="1" dirty="0">
                <a:effectLst/>
                <a:latin typeface="Calibri Light" panose="020F0302020204030204" pitchFamily="34" charset="0"/>
                <a:ea typeface="Times New Roman" panose="02020603050405020304" pitchFamily="18" charset="0"/>
              </a:rPr>
              <a:t> Britannica</a:t>
            </a:r>
            <a:r>
              <a:rPr lang="en-GB" sz="1800" dirty="0">
                <a:effectLst/>
                <a:latin typeface="Calibri Light" panose="020F0302020204030204" pitchFamily="34" charset="0"/>
                <a:ea typeface="Times New Roman" panose="02020603050405020304" pitchFamily="18" charset="0"/>
              </a:rPr>
              <a:t>. [online] Available at: https://www.britannica.com/science/egocentrism [Accessed 16 Jan. 2022].</a:t>
            </a:r>
            <a:endParaRPr lang="en-GB" sz="1800" dirty="0">
              <a:effectLst/>
              <a:latin typeface="Times New Roman" panose="02020603050405020304" pitchFamily="18" charset="0"/>
              <a:ea typeface="Times New Roman" panose="02020603050405020304" pitchFamily="18" charset="0"/>
            </a:endParaRPr>
          </a:p>
          <a:p>
            <a:pPr>
              <a:lnSpc>
                <a:spcPct val="150000"/>
              </a:lnSpc>
              <a:spcAft>
                <a:spcPts val="1200"/>
              </a:spcAft>
            </a:pPr>
            <a:r>
              <a:rPr lang="en-GB" sz="1800" dirty="0">
                <a:effectLst/>
                <a:latin typeface="Calibri Light" panose="020F0302020204030204" pitchFamily="34" charset="0"/>
                <a:ea typeface="Times New Roman" panose="02020603050405020304" pitchFamily="18" charset="0"/>
              </a:rPr>
              <a:t>Sanghvi, P. (2020). Piaget’s Theory of Cognitive Development : a Review. </a:t>
            </a:r>
            <a:r>
              <a:rPr lang="en-GB" sz="1800" i="1" dirty="0">
                <a:effectLst/>
                <a:latin typeface="Calibri Light" panose="020F0302020204030204" pitchFamily="34" charset="0"/>
                <a:ea typeface="Times New Roman" panose="02020603050405020304" pitchFamily="18" charset="0"/>
              </a:rPr>
              <a:t>Indian Journal of Mental Health</a:t>
            </a:r>
            <a:r>
              <a:rPr lang="en-GB" sz="1800" dirty="0">
                <a:effectLst/>
                <a:latin typeface="Calibri Light" panose="020F0302020204030204" pitchFamily="34" charset="0"/>
                <a:ea typeface="Times New Roman" panose="02020603050405020304" pitchFamily="18" charset="0"/>
              </a:rPr>
              <a:t>, 7(2), p.90.</a:t>
            </a:r>
            <a:endParaRPr lang="en-GB" sz="1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004513714"/>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02006FA4-1611-4B07-AF7F-85CF6D20EB3E}"/>
    </a:ext>
  </a:extLst>
</a:theme>
</file>

<file path=docProps/app.xml><?xml version="1.0" encoding="utf-8"?>
<Properties xmlns="http://schemas.openxmlformats.org/officeDocument/2006/extended-properties" xmlns:vt="http://schemas.openxmlformats.org/officeDocument/2006/docPropsVTypes">
  <Template>Retrospect</Template>
  <TotalTime>0</TotalTime>
  <Words>1076</Words>
  <Application>Microsoft Office PowerPoint</Application>
  <PresentationFormat>Widescreen</PresentationFormat>
  <Paragraphs>60</Paragraphs>
  <Slides>6</Slides>
  <Notes>0</Notes>
  <HiddenSlides>0</HiddenSlides>
  <MMClips>1</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Retrospect</vt:lpstr>
      <vt:lpstr>The learning theory from the view of jean Piaget  </vt:lpstr>
      <vt:lpstr>Jean Piaget is a learning theorist who was born in Switzerland on the 9th of august 1896. </vt:lpstr>
      <vt:lpstr>     Jean Piaget worked on two main elements, constructivism and stage theory  </vt:lpstr>
      <vt:lpstr>According to Piaget and his theory </vt:lpstr>
      <vt:lpstr>Schemas  are a way of processing and organising information  according to Piaget everyone is born with a basic mental structure. As a child grows and learns they develop more of an understanding and acquire a better knowledge of the world around them.</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learning theory from the view of jean Piaget and </dc:title>
  <dc:creator>sophie howells</dc:creator>
  <cp:lastModifiedBy>sophie howells</cp:lastModifiedBy>
  <cp:revision>2</cp:revision>
  <dcterms:created xsi:type="dcterms:W3CDTF">2022-01-13T10:35:47Z</dcterms:created>
  <dcterms:modified xsi:type="dcterms:W3CDTF">2022-01-21T13:42:15Z</dcterms:modified>
</cp:coreProperties>
</file>