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25BA22-C586-169A-2CBA-D9B0AC27B347}" v="1" dt="2026-02-27T09:24:46.9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acov Canea (2522558)" userId="S::2522558@student.uwtsd.ac.uk::22425bee-3915-42d8-bec2-eab443310ab5" providerId="AD" clId="Web-{BA48C4F5-27D2-C627-4D62-B243EFD0E6A0}"/>
    <pc:docChg chg="addSld delSld modSld">
      <pc:chgData name="Iacov Canea (2522558)" userId="S::2522558@student.uwtsd.ac.uk::22425bee-3915-42d8-bec2-eab443310ab5" providerId="AD" clId="Web-{BA48C4F5-27D2-C627-4D62-B243EFD0E6A0}" dt="2026-02-20T12:43:15.626" v="289" actId="1076"/>
      <pc:docMkLst>
        <pc:docMk/>
      </pc:docMkLst>
      <pc:sldChg chg="addSp delSp modSp">
        <pc:chgData name="Iacov Canea (2522558)" userId="S::2522558@student.uwtsd.ac.uk::22425bee-3915-42d8-bec2-eab443310ab5" providerId="AD" clId="Web-{BA48C4F5-27D2-C627-4D62-B243EFD0E6A0}" dt="2026-02-20T12:43:15.626" v="289" actId="1076"/>
        <pc:sldMkLst>
          <pc:docMk/>
          <pc:sldMk cId="109857222" sldId="256"/>
        </pc:sldMkLst>
        <pc:spChg chg="mod">
          <ac:chgData name="Iacov Canea (2522558)" userId="S::2522558@student.uwtsd.ac.uk::22425bee-3915-42d8-bec2-eab443310ab5" providerId="AD" clId="Web-{BA48C4F5-27D2-C627-4D62-B243EFD0E6A0}" dt="2026-02-20T12:03:00.053" v="32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acov Canea (2522558)" userId="S::2522558@student.uwtsd.ac.uk::22425bee-3915-42d8-bec2-eab443310ab5" providerId="AD" clId="Web-{BA48C4F5-27D2-C627-4D62-B243EFD0E6A0}" dt="2026-02-20T12:34:49.800" v="210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Iacov Canea (2522558)" userId="S::2522558@student.uwtsd.ac.uk::22425bee-3915-42d8-bec2-eab443310ab5" providerId="AD" clId="Web-{BA48C4F5-27D2-C627-4D62-B243EFD0E6A0}" dt="2026-02-20T12:37:56.207" v="231" actId="1076"/>
          <ac:spMkLst>
            <pc:docMk/>
            <pc:sldMk cId="109857222" sldId="256"/>
            <ac:spMk id="706" creationId="{80C1DC02-C459-E02A-F395-A754B625AF21}"/>
          </ac:spMkLst>
        </pc:spChg>
        <pc:spChg chg="add mod">
          <ac:chgData name="Iacov Canea (2522558)" userId="S::2522558@student.uwtsd.ac.uk::22425bee-3915-42d8-bec2-eab443310ab5" providerId="AD" clId="Web-{BA48C4F5-27D2-C627-4D62-B243EFD0E6A0}" dt="2026-02-20T12:39:39.289" v="245" actId="1076"/>
          <ac:spMkLst>
            <pc:docMk/>
            <pc:sldMk cId="109857222" sldId="256"/>
            <ac:spMk id="715" creationId="{28D4568F-9AC2-4104-25CB-DC9E6F82FF94}"/>
          </ac:spMkLst>
        </pc:spChg>
        <pc:spChg chg="add mod">
          <ac:chgData name="Iacov Canea (2522558)" userId="S::2522558@student.uwtsd.ac.uk::22425bee-3915-42d8-bec2-eab443310ab5" providerId="AD" clId="Web-{BA48C4F5-27D2-C627-4D62-B243EFD0E6A0}" dt="2026-02-20T12:42:47.576" v="282" actId="1076"/>
          <ac:spMkLst>
            <pc:docMk/>
            <pc:sldMk cId="109857222" sldId="256"/>
            <ac:spMk id="730" creationId="{7A0CA1A4-AEA9-1D5F-CA16-11E131865B35}"/>
          </ac:spMkLst>
        </pc:spChg>
        <pc:spChg chg="add mod">
          <ac:chgData name="Iacov Canea (2522558)" userId="S::2522558@student.uwtsd.ac.uk::22425bee-3915-42d8-bec2-eab443310ab5" providerId="AD" clId="Web-{BA48C4F5-27D2-C627-4D62-B243EFD0E6A0}" dt="2026-02-20T12:43:15.626" v="289" actId="1076"/>
          <ac:spMkLst>
            <pc:docMk/>
            <pc:sldMk cId="109857222" sldId="256"/>
            <ac:spMk id="731" creationId="{AB6AD49D-6D0E-C29A-45A7-139BE94843C2}"/>
          </ac:spMkLst>
        </pc:spChg>
        <pc:graphicFrameChg chg="add mod modGraphic">
          <ac:chgData name="Iacov Canea (2522558)" userId="S::2522558@student.uwtsd.ac.uk::22425bee-3915-42d8-bec2-eab443310ab5" providerId="AD" clId="Web-{BA48C4F5-27D2-C627-4D62-B243EFD0E6A0}" dt="2026-02-20T12:09:19.822" v="155" actId="1076"/>
          <ac:graphicFrameMkLst>
            <pc:docMk/>
            <pc:sldMk cId="109857222" sldId="256"/>
            <ac:graphicFrameMk id="4" creationId="{F7A5EAEF-A30D-F5C8-2B7C-070D4E7F4726}"/>
          </ac:graphicFrameMkLst>
        </pc:graphicFrameChg>
        <pc:picChg chg="add mod">
          <ac:chgData name="Iacov Canea (2522558)" userId="S::2522558@student.uwtsd.ac.uk::22425bee-3915-42d8-bec2-eab443310ab5" providerId="AD" clId="Web-{BA48C4F5-27D2-C627-4D62-B243EFD0E6A0}" dt="2026-02-20T12:33:38.159" v="191" actId="1076"/>
          <ac:picMkLst>
            <pc:docMk/>
            <pc:sldMk cId="109857222" sldId="256"/>
            <ac:picMk id="674" creationId="{6B8FE6D8-251A-C4A4-3685-D2BBBB541170}"/>
          </ac:picMkLst>
        </pc:picChg>
        <pc:picChg chg="add mod">
          <ac:chgData name="Iacov Canea (2522558)" userId="S::2522558@student.uwtsd.ac.uk::22425bee-3915-42d8-bec2-eab443310ab5" providerId="AD" clId="Web-{BA48C4F5-27D2-C627-4D62-B243EFD0E6A0}" dt="2026-02-20T12:33:44.440" v="192" actId="1076"/>
          <ac:picMkLst>
            <pc:docMk/>
            <pc:sldMk cId="109857222" sldId="256"/>
            <ac:picMk id="677" creationId="{1DD69315-4179-AACC-52DB-1444901CE596}"/>
          </ac:picMkLst>
        </pc:picChg>
        <pc:picChg chg="add mod">
          <ac:chgData name="Iacov Canea (2522558)" userId="S::2522558@student.uwtsd.ac.uk::22425bee-3915-42d8-bec2-eab443310ab5" providerId="AD" clId="Web-{BA48C4F5-27D2-C627-4D62-B243EFD0E6A0}" dt="2026-02-20T12:33:56.096" v="194" actId="1076"/>
          <ac:picMkLst>
            <pc:docMk/>
            <pc:sldMk cId="109857222" sldId="256"/>
            <ac:picMk id="690" creationId="{1EAB2B4E-662E-8A30-822D-7E79BB197CF9}"/>
          </ac:picMkLst>
        </pc:picChg>
        <pc:picChg chg="add mod">
          <ac:chgData name="Iacov Canea (2522558)" userId="S::2522558@student.uwtsd.ac.uk::22425bee-3915-42d8-bec2-eab443310ab5" providerId="AD" clId="Web-{BA48C4F5-27D2-C627-4D62-B243EFD0E6A0}" dt="2026-02-20T12:39:04.662" v="238" actId="1076"/>
          <ac:picMkLst>
            <pc:docMk/>
            <pc:sldMk cId="109857222" sldId="256"/>
            <ac:picMk id="714" creationId="{39750506-D2C8-C1F7-6BA1-D4CE48C065EB}"/>
          </ac:picMkLst>
        </pc:picChg>
        <pc:picChg chg="add mod">
          <ac:chgData name="Iacov Canea (2522558)" userId="S::2522558@student.uwtsd.ac.uk::22425bee-3915-42d8-bec2-eab443310ab5" providerId="AD" clId="Web-{BA48C4F5-27D2-C627-4D62-B243EFD0E6A0}" dt="2026-02-20T12:41:00.636" v="254" actId="14100"/>
          <ac:picMkLst>
            <pc:docMk/>
            <pc:sldMk cId="109857222" sldId="256"/>
            <ac:picMk id="729" creationId="{6E4E1972-05E3-FD4D-5CBE-297BEE33F656}"/>
          </ac:picMkLst>
        </pc:picChg>
      </pc:sldChg>
    </pc:docChg>
  </pc:docChgLst>
  <pc:docChgLst>
    <pc:chgData clId="Web-{DE26C8A3-F027-F49A-20EE-1684CBE87924}"/>
    <pc:docChg chg="modSld">
      <pc:chgData name="" userId="" providerId="" clId="Web-{DE26C8A3-F027-F49A-20EE-1684CBE87924}" dt="2026-02-23T09:40:52.984" v="0" actId="1076"/>
      <pc:docMkLst>
        <pc:docMk/>
      </pc:docMkLst>
      <pc:sldChg chg="modSp">
        <pc:chgData name="" userId="" providerId="" clId="Web-{DE26C8A3-F027-F49A-20EE-1684CBE87924}" dt="2026-02-23T09:40:52.984" v="0" actId="1076"/>
        <pc:sldMkLst>
          <pc:docMk/>
          <pc:sldMk cId="109857222" sldId="256"/>
        </pc:sldMkLst>
        <pc:graphicFrameChg chg="mod">
          <ac:chgData name="" userId="" providerId="" clId="Web-{DE26C8A3-F027-F49A-20EE-1684CBE87924}" dt="2026-02-23T09:40:52.984" v="0" actId="1076"/>
          <ac:graphicFrameMkLst>
            <pc:docMk/>
            <pc:sldMk cId="109857222" sldId="256"/>
            <ac:graphicFrameMk id="4" creationId="{F7A5EAEF-A30D-F5C8-2B7C-070D4E7F4726}"/>
          </ac:graphicFrameMkLst>
        </pc:graphicFrameChg>
      </pc:sldChg>
    </pc:docChg>
  </pc:docChgLst>
  <pc:docChgLst>
    <pc:chgData name="Iacov Canea (2522558)" userId="S::2522558@student.uwtsd.ac.uk::22425bee-3915-42d8-bec2-eab443310ab5" providerId="AD" clId="Web-{5E25BA22-C586-169A-2CBA-D9B0AC27B347}"/>
    <pc:docChg chg="delSld">
      <pc:chgData name="Iacov Canea (2522558)" userId="S::2522558@student.uwtsd.ac.uk::22425bee-3915-42d8-bec2-eab443310ab5" providerId="AD" clId="Web-{5E25BA22-C586-169A-2CBA-D9B0AC27B347}" dt="2026-02-27T09:24:46.957" v="0"/>
      <pc:docMkLst>
        <pc:docMk/>
      </pc:docMkLst>
      <pc:sldChg chg="del">
        <pc:chgData name="Iacov Canea (2522558)" userId="S::2522558@student.uwtsd.ac.uk::22425bee-3915-42d8-bec2-eab443310ab5" providerId="AD" clId="Web-{5E25BA22-C586-169A-2CBA-D9B0AC27B347}" dt="2026-02-27T09:24:46.957" v="0"/>
        <pc:sldMkLst>
          <pc:docMk/>
          <pc:sldMk cId="989969734" sldId="257"/>
        </pc:sldMkLst>
      </pc:sldChg>
    </pc:docChg>
  </pc:docChgLst>
  <pc:docChgLst>
    <pc:chgData name="Iacov Canea (2522558)" userId="S::2522558@student.uwtsd.ac.uk::22425bee-3915-42d8-bec2-eab443310ab5" providerId="AD" clId="Web-{DE26C8A3-F027-F49A-20EE-1684CBE87924}"/>
    <pc:docChg chg="modSld">
      <pc:chgData name="Iacov Canea (2522558)" userId="S::2522558@student.uwtsd.ac.uk::22425bee-3915-42d8-bec2-eab443310ab5" providerId="AD" clId="Web-{DE26C8A3-F027-F49A-20EE-1684CBE87924}" dt="2026-02-23T09:46:52.635" v="116" actId="1076"/>
      <pc:docMkLst>
        <pc:docMk/>
      </pc:docMkLst>
      <pc:sldChg chg="modSp">
        <pc:chgData name="Iacov Canea (2522558)" userId="S::2522558@student.uwtsd.ac.uk::22425bee-3915-42d8-bec2-eab443310ab5" providerId="AD" clId="Web-{DE26C8A3-F027-F49A-20EE-1684CBE87924}" dt="2026-02-23T09:46:52.635" v="116" actId="1076"/>
        <pc:sldMkLst>
          <pc:docMk/>
          <pc:sldMk cId="109857222" sldId="256"/>
        </pc:sldMkLst>
        <pc:spChg chg="mod">
          <ac:chgData name="Iacov Canea (2522558)" userId="S::2522558@student.uwtsd.ac.uk::22425bee-3915-42d8-bec2-eab443310ab5" providerId="AD" clId="Web-{DE26C8A3-F027-F49A-20EE-1684CBE87924}" dt="2026-02-23T09:44:48.414" v="64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Iacov Canea (2522558)" userId="S::2522558@student.uwtsd.ac.uk::22425bee-3915-42d8-bec2-eab443310ab5" providerId="AD" clId="Web-{DE26C8A3-F027-F49A-20EE-1684CBE87924}" dt="2026-02-23T09:45:50.243" v="86" actId="20577"/>
          <ac:spMkLst>
            <pc:docMk/>
            <pc:sldMk cId="109857222" sldId="256"/>
            <ac:spMk id="706" creationId="{80C1DC02-C459-E02A-F395-A754B625AF21}"/>
          </ac:spMkLst>
        </pc:spChg>
        <pc:spChg chg="mod">
          <ac:chgData name="Iacov Canea (2522558)" userId="S::2522558@student.uwtsd.ac.uk::22425bee-3915-42d8-bec2-eab443310ab5" providerId="AD" clId="Web-{DE26C8A3-F027-F49A-20EE-1684CBE87924}" dt="2026-02-23T09:46:47.682" v="115" actId="20577"/>
          <ac:spMkLst>
            <pc:docMk/>
            <pc:sldMk cId="109857222" sldId="256"/>
            <ac:spMk id="715" creationId="{28D4568F-9AC2-4104-25CB-DC9E6F82FF94}"/>
          </ac:spMkLst>
        </pc:spChg>
        <pc:picChg chg="mod">
          <ac:chgData name="Iacov Canea (2522558)" userId="S::2522558@student.uwtsd.ac.uk::22425bee-3915-42d8-bec2-eab443310ab5" providerId="AD" clId="Web-{DE26C8A3-F027-F49A-20EE-1684CBE87924}" dt="2026-02-23T09:42:21.972" v="18" actId="14100"/>
          <ac:picMkLst>
            <pc:docMk/>
            <pc:sldMk cId="109857222" sldId="256"/>
            <ac:picMk id="674" creationId="{6B8FE6D8-251A-C4A4-3685-D2BBBB541170}"/>
          </ac:picMkLst>
        </pc:picChg>
        <pc:picChg chg="mod">
          <ac:chgData name="Iacov Canea (2522558)" userId="S::2522558@student.uwtsd.ac.uk::22425bee-3915-42d8-bec2-eab443310ab5" providerId="AD" clId="Web-{DE26C8A3-F027-F49A-20EE-1684CBE87924}" dt="2026-02-23T09:45:01.961" v="66" actId="1076"/>
          <ac:picMkLst>
            <pc:docMk/>
            <pc:sldMk cId="109857222" sldId="256"/>
            <ac:picMk id="677" creationId="{1DD69315-4179-AACC-52DB-1444901CE596}"/>
          </ac:picMkLst>
        </pc:picChg>
        <pc:picChg chg="mod">
          <ac:chgData name="Iacov Canea (2522558)" userId="S::2522558@student.uwtsd.ac.uk::22425bee-3915-42d8-bec2-eab443310ab5" providerId="AD" clId="Web-{DE26C8A3-F027-F49A-20EE-1684CBE87924}" dt="2026-02-23T09:45:59.009" v="87" actId="1076"/>
          <ac:picMkLst>
            <pc:docMk/>
            <pc:sldMk cId="109857222" sldId="256"/>
            <ac:picMk id="690" creationId="{1EAB2B4E-662E-8A30-822D-7E79BB197CF9}"/>
          </ac:picMkLst>
        </pc:picChg>
        <pc:picChg chg="mod">
          <ac:chgData name="Iacov Canea (2522558)" userId="S::2522558@student.uwtsd.ac.uk::22425bee-3915-42d8-bec2-eab443310ab5" providerId="AD" clId="Web-{DE26C8A3-F027-F49A-20EE-1684CBE87924}" dt="2026-02-23T09:46:52.635" v="116" actId="1076"/>
          <ac:picMkLst>
            <pc:docMk/>
            <pc:sldMk cId="109857222" sldId="256"/>
            <ac:picMk id="714" creationId="{39750506-D2C8-C1F7-6BA1-D4CE48C065E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291099-F51B-40FC-94EB-3779275569ED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D54189-B590-4BE0-A00A-C5EB78429910}">
      <dgm:prSet phldrT="[Text]" phldr="0" custT="1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Save file </a:t>
          </a:r>
          <a:r>
            <a:rPr lang="en-US" sz="1800" dirty="0">
              <a:latin typeface="Aptos Display" panose="020F0302020204030204"/>
            </a:rPr>
            <a:t>.</a:t>
          </a:r>
          <a:endParaRPr lang="en-US" sz="1000" dirty="0"/>
        </a:p>
      </dgm:t>
    </dgm:pt>
    <dgm:pt modelId="{6B792FBD-EA11-4D2A-938A-84EDADBD7052}" type="parTrans" cxnId="{76C3EA72-EED2-4652-8E08-30C8816D19B2}">
      <dgm:prSet/>
      <dgm:spPr/>
      <dgm:t>
        <a:bodyPr/>
        <a:lstStyle/>
        <a:p>
          <a:endParaRPr lang="en-US"/>
        </a:p>
      </dgm:t>
    </dgm:pt>
    <dgm:pt modelId="{0FC12F16-13ED-4233-8C2B-EBE9E9AFBB5A}" type="sibTrans" cxnId="{76C3EA72-EED2-4652-8E08-30C8816D19B2}">
      <dgm:prSet/>
      <dgm:spPr/>
      <dgm:t>
        <a:bodyPr/>
        <a:lstStyle/>
        <a:p>
          <a:endParaRPr lang="en-US"/>
        </a:p>
      </dgm:t>
    </dgm:pt>
    <dgm:pt modelId="{B2CAD305-B153-4305-8F77-D5558A25348A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Press file top left.</a:t>
          </a:r>
          <a:endParaRPr lang="en-US" dirty="0"/>
        </a:p>
      </dgm:t>
    </dgm:pt>
    <dgm:pt modelId="{FA49884C-D209-4A46-A095-A3632FA6855F}" type="parTrans" cxnId="{CA47C0C2-6B1D-4ECB-B904-19EEA4C43F9C}">
      <dgm:prSet/>
      <dgm:spPr/>
      <dgm:t>
        <a:bodyPr/>
        <a:lstStyle/>
        <a:p>
          <a:endParaRPr lang="en-US"/>
        </a:p>
      </dgm:t>
    </dgm:pt>
    <dgm:pt modelId="{BF73FEFD-F43D-4C25-9C96-75587DB08DD9}" type="sibTrans" cxnId="{CA47C0C2-6B1D-4ECB-B904-19EEA4C43F9C}">
      <dgm:prSet/>
      <dgm:spPr/>
      <dgm:t>
        <a:bodyPr/>
        <a:lstStyle/>
        <a:p>
          <a:endParaRPr lang="en-US"/>
        </a:p>
      </dgm:t>
    </dgm:pt>
    <dgm:pt modelId="{C71B0055-36B7-4E98-B814-2A987FCE2DC9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Go to share icon.</a:t>
          </a:r>
          <a:endParaRPr lang="en-US" dirty="0"/>
        </a:p>
      </dgm:t>
    </dgm:pt>
    <dgm:pt modelId="{927ECC3B-4C05-4EB8-A2A3-DF8EE6E82317}" type="parTrans" cxnId="{BF4FCC79-5315-41E5-B615-215FB5043CB7}">
      <dgm:prSet/>
      <dgm:spPr/>
      <dgm:t>
        <a:bodyPr/>
        <a:lstStyle/>
        <a:p>
          <a:endParaRPr lang="en-US"/>
        </a:p>
      </dgm:t>
    </dgm:pt>
    <dgm:pt modelId="{1D59C874-2A8A-4687-A37F-59904727AFEC}" type="sibTrans" cxnId="{BF4FCC79-5315-41E5-B615-215FB5043CB7}">
      <dgm:prSet/>
      <dgm:spPr/>
      <dgm:t>
        <a:bodyPr/>
        <a:lstStyle/>
        <a:p>
          <a:endParaRPr lang="en-US"/>
        </a:p>
      </dgm:t>
    </dgm:pt>
    <dgm:pt modelId="{37F507EB-DCC2-4606-AAC3-4FC827304186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Tap share with people. </a:t>
          </a:r>
          <a:endParaRPr lang="en-US" dirty="0"/>
        </a:p>
      </dgm:t>
    </dgm:pt>
    <dgm:pt modelId="{A41C9435-323F-478F-957B-F4DB71A7D77F}" type="parTrans" cxnId="{8C2A04DB-6097-42BF-88F1-59D50F9555CD}">
      <dgm:prSet/>
      <dgm:spPr/>
      <dgm:t>
        <a:bodyPr/>
        <a:lstStyle/>
        <a:p>
          <a:endParaRPr lang="en-US"/>
        </a:p>
      </dgm:t>
    </dgm:pt>
    <dgm:pt modelId="{0D48B597-3EF4-4C0F-A24C-20000AB17801}" type="sibTrans" cxnId="{8C2A04DB-6097-42BF-88F1-59D50F9555CD}">
      <dgm:prSet/>
      <dgm:spPr/>
      <dgm:t>
        <a:bodyPr/>
        <a:lstStyle/>
        <a:p>
          <a:endParaRPr lang="en-US"/>
        </a:p>
      </dgm:t>
    </dgm:pt>
    <dgm:pt modelId="{87DDD33E-6E90-42E9-AB20-11085A42DB89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Add name /email .</a:t>
          </a:r>
          <a:endParaRPr lang="en-US" dirty="0"/>
        </a:p>
      </dgm:t>
    </dgm:pt>
    <dgm:pt modelId="{FDE3AAE8-2190-49E8-B96C-A0033B4E34DD}" type="parTrans" cxnId="{959F7A8C-9AD1-45A4-990F-4779CD51410D}">
      <dgm:prSet/>
      <dgm:spPr/>
      <dgm:t>
        <a:bodyPr/>
        <a:lstStyle/>
        <a:p>
          <a:endParaRPr lang="en-US"/>
        </a:p>
      </dgm:t>
    </dgm:pt>
    <dgm:pt modelId="{55154EB5-083D-4CDD-B6A3-2FC7CABC3C08}" type="sibTrans" cxnId="{959F7A8C-9AD1-45A4-990F-4779CD51410D}">
      <dgm:prSet/>
      <dgm:spPr/>
      <dgm:t>
        <a:bodyPr/>
        <a:lstStyle/>
        <a:p>
          <a:endParaRPr lang="en-US"/>
        </a:p>
      </dgm:t>
    </dgm:pt>
    <dgm:pt modelId="{1CE84C4E-C4DC-4D35-8C9C-76D4EAA75235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Type who you want to share to.</a:t>
          </a:r>
          <a:endParaRPr lang="en-US" dirty="0"/>
        </a:p>
      </dgm:t>
    </dgm:pt>
    <dgm:pt modelId="{1A2422CB-3119-4B8B-878A-670AA0624565}" type="parTrans" cxnId="{67A80E4D-8C49-4151-A523-5835E0A941CB}">
      <dgm:prSet/>
      <dgm:spPr/>
      <dgm:t>
        <a:bodyPr/>
        <a:lstStyle/>
        <a:p>
          <a:endParaRPr lang="en-US"/>
        </a:p>
      </dgm:t>
    </dgm:pt>
    <dgm:pt modelId="{F9627AD1-D611-4BE3-A4AB-41A7C3F73AE7}" type="sibTrans" cxnId="{67A80E4D-8C49-4151-A523-5835E0A941CB}">
      <dgm:prSet/>
      <dgm:spPr/>
      <dgm:t>
        <a:bodyPr/>
        <a:lstStyle/>
        <a:p>
          <a:endParaRPr lang="en-US"/>
        </a:p>
      </dgm:t>
    </dgm:pt>
    <dgm:pt modelId="{A0E5A42D-E56E-46D0-BFA3-C1A3D656A233}" type="pres">
      <dgm:prSet presAssocID="{28291099-F51B-40FC-94EB-3779275569ED}" presName="Name0" presStyleCnt="0">
        <dgm:presLayoutVars>
          <dgm:dir/>
          <dgm:animLvl val="lvl"/>
          <dgm:resizeHandles val="exact"/>
        </dgm:presLayoutVars>
      </dgm:prSet>
      <dgm:spPr/>
    </dgm:pt>
    <dgm:pt modelId="{09BECC0F-2DF6-45B8-A8A0-DD6BF36940D4}" type="pres">
      <dgm:prSet presAssocID="{28291099-F51B-40FC-94EB-3779275569ED}" presName="tSp" presStyleCnt="0"/>
      <dgm:spPr/>
    </dgm:pt>
    <dgm:pt modelId="{F829E9F8-F895-4863-B984-DED9D57E6F7F}" type="pres">
      <dgm:prSet presAssocID="{28291099-F51B-40FC-94EB-3779275569ED}" presName="bSp" presStyleCnt="0"/>
      <dgm:spPr/>
    </dgm:pt>
    <dgm:pt modelId="{8F89754C-9AFD-4308-83FF-CE4E02EF1861}" type="pres">
      <dgm:prSet presAssocID="{28291099-F51B-40FC-94EB-3779275569ED}" presName="process" presStyleCnt="0"/>
      <dgm:spPr/>
    </dgm:pt>
    <dgm:pt modelId="{09EFCC92-3F45-4A60-B53F-773054AA6640}" type="pres">
      <dgm:prSet presAssocID="{F3D54189-B590-4BE0-A00A-C5EB78429910}" presName="composite1" presStyleCnt="0"/>
      <dgm:spPr/>
    </dgm:pt>
    <dgm:pt modelId="{DB149275-6064-42D8-9B62-A8CAFAA90D4D}" type="pres">
      <dgm:prSet presAssocID="{F3D54189-B590-4BE0-A00A-C5EB78429910}" presName="dummyNode1" presStyleLbl="node1" presStyleIdx="0" presStyleCnt="2"/>
      <dgm:spPr/>
    </dgm:pt>
    <dgm:pt modelId="{4177B584-A171-456E-B30E-328F286DB4F8}" type="pres">
      <dgm:prSet presAssocID="{F3D54189-B590-4BE0-A00A-C5EB78429910}" presName="childNode1" presStyleLbl="bgAcc1" presStyleIdx="0" presStyleCnt="2">
        <dgm:presLayoutVars>
          <dgm:bulletEnabled val="1"/>
        </dgm:presLayoutVars>
      </dgm:prSet>
      <dgm:spPr/>
    </dgm:pt>
    <dgm:pt modelId="{FD222EF0-8792-4EE4-B8AE-6634BB6C642C}" type="pres">
      <dgm:prSet presAssocID="{F3D54189-B590-4BE0-A00A-C5EB78429910}" presName="childNode1tx" presStyleLbl="bgAcc1" presStyleIdx="0" presStyleCnt="2">
        <dgm:presLayoutVars>
          <dgm:bulletEnabled val="1"/>
        </dgm:presLayoutVars>
      </dgm:prSet>
      <dgm:spPr/>
    </dgm:pt>
    <dgm:pt modelId="{698269DC-A971-4C5F-AA35-013DEC9F2E3F}" type="pres">
      <dgm:prSet presAssocID="{F3D54189-B590-4BE0-A00A-C5EB78429910}" presName="parentNode1" presStyleLbl="node1" presStyleIdx="0" presStyleCnt="2">
        <dgm:presLayoutVars>
          <dgm:chMax val="1"/>
          <dgm:bulletEnabled val="1"/>
        </dgm:presLayoutVars>
      </dgm:prSet>
      <dgm:spPr/>
    </dgm:pt>
    <dgm:pt modelId="{3435F647-550E-4DD6-A768-62FC1EFC84FD}" type="pres">
      <dgm:prSet presAssocID="{F3D54189-B590-4BE0-A00A-C5EB78429910}" presName="connSite1" presStyleCnt="0"/>
      <dgm:spPr/>
    </dgm:pt>
    <dgm:pt modelId="{836711D6-0293-49C0-AC2C-CCBB0D6044CF}" type="pres">
      <dgm:prSet presAssocID="{0FC12F16-13ED-4233-8C2B-EBE9E9AFBB5A}" presName="Name9" presStyleLbl="sibTrans2D1" presStyleIdx="0" presStyleCnt="1"/>
      <dgm:spPr/>
    </dgm:pt>
    <dgm:pt modelId="{1C6DAA8D-346A-44FA-8393-50E2C962E758}" type="pres">
      <dgm:prSet presAssocID="{37F507EB-DCC2-4606-AAC3-4FC827304186}" presName="composite2" presStyleCnt="0"/>
      <dgm:spPr/>
    </dgm:pt>
    <dgm:pt modelId="{09B6832F-3F3D-4BF6-A60B-534A89672C66}" type="pres">
      <dgm:prSet presAssocID="{37F507EB-DCC2-4606-AAC3-4FC827304186}" presName="dummyNode2" presStyleLbl="node1" presStyleIdx="0" presStyleCnt="2"/>
      <dgm:spPr/>
    </dgm:pt>
    <dgm:pt modelId="{39C3BD60-B597-4952-9B53-6DB43244C44A}" type="pres">
      <dgm:prSet presAssocID="{37F507EB-DCC2-4606-AAC3-4FC827304186}" presName="childNode2" presStyleLbl="bgAcc1" presStyleIdx="1" presStyleCnt="2">
        <dgm:presLayoutVars>
          <dgm:bulletEnabled val="1"/>
        </dgm:presLayoutVars>
      </dgm:prSet>
      <dgm:spPr/>
    </dgm:pt>
    <dgm:pt modelId="{5294E179-D2AC-4C7B-8049-EF9AD3CC4C70}" type="pres">
      <dgm:prSet presAssocID="{37F507EB-DCC2-4606-AAC3-4FC827304186}" presName="childNode2tx" presStyleLbl="bgAcc1" presStyleIdx="1" presStyleCnt="2">
        <dgm:presLayoutVars>
          <dgm:bulletEnabled val="1"/>
        </dgm:presLayoutVars>
      </dgm:prSet>
      <dgm:spPr/>
    </dgm:pt>
    <dgm:pt modelId="{C8B856C9-84EA-4DFC-9572-D11854C831C8}" type="pres">
      <dgm:prSet presAssocID="{37F507EB-DCC2-4606-AAC3-4FC827304186}" presName="parentNode2" presStyleLbl="node1" presStyleIdx="1" presStyleCnt="2">
        <dgm:presLayoutVars>
          <dgm:chMax val="0"/>
          <dgm:bulletEnabled val="1"/>
        </dgm:presLayoutVars>
      </dgm:prSet>
      <dgm:spPr/>
    </dgm:pt>
    <dgm:pt modelId="{B472D724-5B5C-4820-9077-5336299E148F}" type="pres">
      <dgm:prSet presAssocID="{37F507EB-DCC2-4606-AAC3-4FC827304186}" presName="connSite2" presStyleCnt="0"/>
      <dgm:spPr/>
    </dgm:pt>
  </dgm:ptLst>
  <dgm:cxnLst>
    <dgm:cxn modelId="{24C45711-31B7-4028-9B0A-E45F1DAD9715}" type="presOf" srcId="{1CE84C4E-C4DC-4D35-8C9C-76D4EAA75235}" destId="{5294E179-D2AC-4C7B-8049-EF9AD3CC4C70}" srcOrd="1" destOrd="1" presId="urn:microsoft.com/office/officeart/2005/8/layout/hProcess4"/>
    <dgm:cxn modelId="{583F9319-90F0-41B7-8B36-8ED7BD900718}" type="presOf" srcId="{87DDD33E-6E90-42E9-AB20-11085A42DB89}" destId="{39C3BD60-B597-4952-9B53-6DB43244C44A}" srcOrd="0" destOrd="0" presId="urn:microsoft.com/office/officeart/2005/8/layout/hProcess4"/>
    <dgm:cxn modelId="{0D2F2622-9A4F-4363-B62E-E7715F5501C6}" type="presOf" srcId="{87DDD33E-6E90-42E9-AB20-11085A42DB89}" destId="{5294E179-D2AC-4C7B-8049-EF9AD3CC4C70}" srcOrd="1" destOrd="0" presId="urn:microsoft.com/office/officeart/2005/8/layout/hProcess4"/>
    <dgm:cxn modelId="{3322AD38-C31C-4961-B0C4-55682F0AE2BA}" type="presOf" srcId="{B2CAD305-B153-4305-8F77-D5558A25348A}" destId="{4177B584-A171-456E-B30E-328F286DB4F8}" srcOrd="0" destOrd="0" presId="urn:microsoft.com/office/officeart/2005/8/layout/hProcess4"/>
    <dgm:cxn modelId="{2E085A5B-8310-480D-A843-E8577954483A}" type="presOf" srcId="{F3D54189-B590-4BE0-A00A-C5EB78429910}" destId="{698269DC-A971-4C5F-AA35-013DEC9F2E3F}" srcOrd="0" destOrd="0" presId="urn:microsoft.com/office/officeart/2005/8/layout/hProcess4"/>
    <dgm:cxn modelId="{68916649-B9C0-4FBC-9085-D039D46689C1}" type="presOf" srcId="{C71B0055-36B7-4E98-B814-2A987FCE2DC9}" destId="{FD222EF0-8792-4EE4-B8AE-6634BB6C642C}" srcOrd="1" destOrd="1" presId="urn:microsoft.com/office/officeart/2005/8/layout/hProcess4"/>
    <dgm:cxn modelId="{67A80E4D-8C49-4151-A523-5835E0A941CB}" srcId="{37F507EB-DCC2-4606-AAC3-4FC827304186}" destId="{1CE84C4E-C4DC-4D35-8C9C-76D4EAA75235}" srcOrd="1" destOrd="0" parTransId="{1A2422CB-3119-4B8B-878A-670AA0624565}" sibTransId="{F9627AD1-D611-4BE3-A4AB-41A7C3F73AE7}"/>
    <dgm:cxn modelId="{9F4C684F-AB43-4F82-963C-705121429CEC}" type="presOf" srcId="{37F507EB-DCC2-4606-AAC3-4FC827304186}" destId="{C8B856C9-84EA-4DFC-9572-D11854C831C8}" srcOrd="0" destOrd="0" presId="urn:microsoft.com/office/officeart/2005/8/layout/hProcess4"/>
    <dgm:cxn modelId="{1E4EDB6F-F3E0-45DD-B39A-D153D20B7CA7}" type="presOf" srcId="{B2CAD305-B153-4305-8F77-D5558A25348A}" destId="{FD222EF0-8792-4EE4-B8AE-6634BB6C642C}" srcOrd="1" destOrd="0" presId="urn:microsoft.com/office/officeart/2005/8/layout/hProcess4"/>
    <dgm:cxn modelId="{76C3EA72-EED2-4652-8E08-30C8816D19B2}" srcId="{28291099-F51B-40FC-94EB-3779275569ED}" destId="{F3D54189-B590-4BE0-A00A-C5EB78429910}" srcOrd="0" destOrd="0" parTransId="{6B792FBD-EA11-4D2A-938A-84EDADBD7052}" sibTransId="{0FC12F16-13ED-4233-8C2B-EBE9E9AFBB5A}"/>
    <dgm:cxn modelId="{BF4FCC79-5315-41E5-B615-215FB5043CB7}" srcId="{F3D54189-B590-4BE0-A00A-C5EB78429910}" destId="{C71B0055-36B7-4E98-B814-2A987FCE2DC9}" srcOrd="1" destOrd="0" parTransId="{927ECC3B-4C05-4EB8-A2A3-DF8EE6E82317}" sibTransId="{1D59C874-2A8A-4687-A37F-59904727AFEC}"/>
    <dgm:cxn modelId="{9E59048A-B8E3-4976-B00B-C1B87E25953D}" type="presOf" srcId="{28291099-F51B-40FC-94EB-3779275569ED}" destId="{A0E5A42D-E56E-46D0-BFA3-C1A3D656A233}" srcOrd="0" destOrd="0" presId="urn:microsoft.com/office/officeart/2005/8/layout/hProcess4"/>
    <dgm:cxn modelId="{959F7A8C-9AD1-45A4-990F-4779CD51410D}" srcId="{37F507EB-DCC2-4606-AAC3-4FC827304186}" destId="{87DDD33E-6E90-42E9-AB20-11085A42DB89}" srcOrd="0" destOrd="0" parTransId="{FDE3AAE8-2190-49E8-B96C-A0033B4E34DD}" sibTransId="{55154EB5-083D-4CDD-B6A3-2FC7CABC3C08}"/>
    <dgm:cxn modelId="{ACF8FFC1-24A8-4B89-A4AC-E91A77E29B60}" type="presOf" srcId="{1CE84C4E-C4DC-4D35-8C9C-76D4EAA75235}" destId="{39C3BD60-B597-4952-9B53-6DB43244C44A}" srcOrd="0" destOrd="1" presId="urn:microsoft.com/office/officeart/2005/8/layout/hProcess4"/>
    <dgm:cxn modelId="{CA47C0C2-6B1D-4ECB-B904-19EEA4C43F9C}" srcId="{F3D54189-B590-4BE0-A00A-C5EB78429910}" destId="{B2CAD305-B153-4305-8F77-D5558A25348A}" srcOrd="0" destOrd="0" parTransId="{FA49884C-D209-4A46-A095-A3632FA6855F}" sibTransId="{BF73FEFD-F43D-4C25-9C96-75587DB08DD9}"/>
    <dgm:cxn modelId="{8C2A04DB-6097-42BF-88F1-59D50F9555CD}" srcId="{28291099-F51B-40FC-94EB-3779275569ED}" destId="{37F507EB-DCC2-4606-AAC3-4FC827304186}" srcOrd="1" destOrd="0" parTransId="{A41C9435-323F-478F-957B-F4DB71A7D77F}" sibTransId="{0D48B597-3EF4-4C0F-A24C-20000AB17801}"/>
    <dgm:cxn modelId="{568E44E0-7C21-43BD-80CF-DD5CB90D9266}" type="presOf" srcId="{C71B0055-36B7-4E98-B814-2A987FCE2DC9}" destId="{4177B584-A171-456E-B30E-328F286DB4F8}" srcOrd="0" destOrd="1" presId="urn:microsoft.com/office/officeart/2005/8/layout/hProcess4"/>
    <dgm:cxn modelId="{0A2926F8-DF76-4691-B401-192BE78DD07C}" type="presOf" srcId="{0FC12F16-13ED-4233-8C2B-EBE9E9AFBB5A}" destId="{836711D6-0293-49C0-AC2C-CCBB0D6044CF}" srcOrd="0" destOrd="0" presId="urn:microsoft.com/office/officeart/2005/8/layout/hProcess4"/>
    <dgm:cxn modelId="{F6BDB1BE-7B67-4A36-8B05-AC5F922EF9F5}" type="presParOf" srcId="{A0E5A42D-E56E-46D0-BFA3-C1A3D656A233}" destId="{09BECC0F-2DF6-45B8-A8A0-DD6BF36940D4}" srcOrd="0" destOrd="0" presId="urn:microsoft.com/office/officeart/2005/8/layout/hProcess4"/>
    <dgm:cxn modelId="{E6208C84-3104-406C-A23F-A4E851BB24C8}" type="presParOf" srcId="{A0E5A42D-E56E-46D0-BFA3-C1A3D656A233}" destId="{F829E9F8-F895-4863-B984-DED9D57E6F7F}" srcOrd="1" destOrd="0" presId="urn:microsoft.com/office/officeart/2005/8/layout/hProcess4"/>
    <dgm:cxn modelId="{20BB9184-85C4-43F7-85FA-1988C06C8779}" type="presParOf" srcId="{A0E5A42D-E56E-46D0-BFA3-C1A3D656A233}" destId="{8F89754C-9AFD-4308-83FF-CE4E02EF1861}" srcOrd="2" destOrd="0" presId="urn:microsoft.com/office/officeart/2005/8/layout/hProcess4"/>
    <dgm:cxn modelId="{7BB81BDC-805B-47A5-A04E-8181A1F4E513}" type="presParOf" srcId="{8F89754C-9AFD-4308-83FF-CE4E02EF1861}" destId="{09EFCC92-3F45-4A60-B53F-773054AA6640}" srcOrd="0" destOrd="0" presId="urn:microsoft.com/office/officeart/2005/8/layout/hProcess4"/>
    <dgm:cxn modelId="{A1DE0F95-CE4C-4188-8817-C4624AD4FF4E}" type="presParOf" srcId="{09EFCC92-3F45-4A60-B53F-773054AA6640}" destId="{DB149275-6064-42D8-9B62-A8CAFAA90D4D}" srcOrd="0" destOrd="0" presId="urn:microsoft.com/office/officeart/2005/8/layout/hProcess4"/>
    <dgm:cxn modelId="{304E1064-A4C6-434B-9259-2DCE6FB825C2}" type="presParOf" srcId="{09EFCC92-3F45-4A60-B53F-773054AA6640}" destId="{4177B584-A171-456E-B30E-328F286DB4F8}" srcOrd="1" destOrd="0" presId="urn:microsoft.com/office/officeart/2005/8/layout/hProcess4"/>
    <dgm:cxn modelId="{5C55AD9F-E456-4D63-AAF7-4DF9F68F8C91}" type="presParOf" srcId="{09EFCC92-3F45-4A60-B53F-773054AA6640}" destId="{FD222EF0-8792-4EE4-B8AE-6634BB6C642C}" srcOrd="2" destOrd="0" presId="urn:microsoft.com/office/officeart/2005/8/layout/hProcess4"/>
    <dgm:cxn modelId="{8A451D02-C9FD-44E2-BB6E-6256E55E06CB}" type="presParOf" srcId="{09EFCC92-3F45-4A60-B53F-773054AA6640}" destId="{698269DC-A971-4C5F-AA35-013DEC9F2E3F}" srcOrd="3" destOrd="0" presId="urn:microsoft.com/office/officeart/2005/8/layout/hProcess4"/>
    <dgm:cxn modelId="{9CE205A6-7514-404E-9CCD-1C7FB03FEDE1}" type="presParOf" srcId="{09EFCC92-3F45-4A60-B53F-773054AA6640}" destId="{3435F647-550E-4DD6-A768-62FC1EFC84FD}" srcOrd="4" destOrd="0" presId="urn:microsoft.com/office/officeart/2005/8/layout/hProcess4"/>
    <dgm:cxn modelId="{1E34D6C7-5A62-4EC8-BFB7-00C2E3A20756}" type="presParOf" srcId="{8F89754C-9AFD-4308-83FF-CE4E02EF1861}" destId="{836711D6-0293-49C0-AC2C-CCBB0D6044CF}" srcOrd="1" destOrd="0" presId="urn:microsoft.com/office/officeart/2005/8/layout/hProcess4"/>
    <dgm:cxn modelId="{C5FE229E-E95F-4BEC-BE10-2B5249AA5D86}" type="presParOf" srcId="{8F89754C-9AFD-4308-83FF-CE4E02EF1861}" destId="{1C6DAA8D-346A-44FA-8393-50E2C962E758}" srcOrd="2" destOrd="0" presId="urn:microsoft.com/office/officeart/2005/8/layout/hProcess4"/>
    <dgm:cxn modelId="{F6BBCCDB-A1D5-4280-A234-BF18C87FD8E2}" type="presParOf" srcId="{1C6DAA8D-346A-44FA-8393-50E2C962E758}" destId="{09B6832F-3F3D-4BF6-A60B-534A89672C66}" srcOrd="0" destOrd="0" presId="urn:microsoft.com/office/officeart/2005/8/layout/hProcess4"/>
    <dgm:cxn modelId="{BB6DCA7C-009C-4A2A-86E9-4FE18D6893B5}" type="presParOf" srcId="{1C6DAA8D-346A-44FA-8393-50E2C962E758}" destId="{39C3BD60-B597-4952-9B53-6DB43244C44A}" srcOrd="1" destOrd="0" presId="urn:microsoft.com/office/officeart/2005/8/layout/hProcess4"/>
    <dgm:cxn modelId="{F2E70402-DDDF-4200-8C7F-7C136AB6FEA9}" type="presParOf" srcId="{1C6DAA8D-346A-44FA-8393-50E2C962E758}" destId="{5294E179-D2AC-4C7B-8049-EF9AD3CC4C70}" srcOrd="2" destOrd="0" presId="urn:microsoft.com/office/officeart/2005/8/layout/hProcess4"/>
    <dgm:cxn modelId="{03E06608-9E6B-4D0D-8CA5-966D70E6A48A}" type="presParOf" srcId="{1C6DAA8D-346A-44FA-8393-50E2C962E758}" destId="{C8B856C9-84EA-4DFC-9572-D11854C831C8}" srcOrd="3" destOrd="0" presId="urn:microsoft.com/office/officeart/2005/8/layout/hProcess4"/>
    <dgm:cxn modelId="{84DE92D0-EAB7-4211-85EB-533AD7EBF9E6}" type="presParOf" srcId="{1C6DAA8D-346A-44FA-8393-50E2C962E758}" destId="{B472D724-5B5C-4820-9077-5336299E148F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77B584-A171-456E-B30E-328F286DB4F8}">
      <dsp:nvSpPr>
        <dsp:cNvPr id="0" name=""/>
        <dsp:cNvSpPr/>
      </dsp:nvSpPr>
      <dsp:spPr>
        <a:xfrm>
          <a:off x="23017" y="663161"/>
          <a:ext cx="1545009" cy="12743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28575" rIns="28575" bIns="28575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Aptos Display" panose="020F0302020204030204"/>
            </a:rPr>
            <a:t>Press file top left.</a:t>
          </a:r>
          <a:endParaRPr lang="en-US" sz="1500" kern="1200" dirty="0"/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Aptos Display" panose="020F0302020204030204"/>
            </a:rPr>
            <a:t>Go to share icon.</a:t>
          </a:r>
          <a:endParaRPr lang="en-US" sz="1500" kern="1200" dirty="0"/>
        </a:p>
      </dsp:txBody>
      <dsp:txXfrm>
        <a:off x="52342" y="692486"/>
        <a:ext cx="1486359" cy="942593"/>
      </dsp:txXfrm>
    </dsp:sp>
    <dsp:sp modelId="{836711D6-0293-49C0-AC2C-CCBB0D6044CF}">
      <dsp:nvSpPr>
        <dsp:cNvPr id="0" name=""/>
        <dsp:cNvSpPr/>
      </dsp:nvSpPr>
      <dsp:spPr>
        <a:xfrm>
          <a:off x="913296" y="1045762"/>
          <a:ext cx="1587003" cy="1587003"/>
        </a:xfrm>
        <a:prstGeom prst="leftCircularArrow">
          <a:avLst>
            <a:gd name="adj1" fmla="val 2423"/>
            <a:gd name="adj2" fmla="val 293155"/>
            <a:gd name="adj3" fmla="val 2068666"/>
            <a:gd name="adj4" fmla="val 9024489"/>
            <a:gd name="adj5" fmla="val 28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269DC-A971-4C5F-AA35-013DEC9F2E3F}">
      <dsp:nvSpPr>
        <dsp:cNvPr id="0" name=""/>
        <dsp:cNvSpPr/>
      </dsp:nvSpPr>
      <dsp:spPr>
        <a:xfrm>
          <a:off x="366353" y="1664404"/>
          <a:ext cx="1373341" cy="5461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kern="1200" dirty="0">
              <a:latin typeface="Aptos Display" panose="020F0302020204030204"/>
            </a:rPr>
            <a:t>Save file </a:t>
          </a:r>
          <a:r>
            <a:rPr lang="en-US" sz="1800" kern="1200" dirty="0">
              <a:latin typeface="Aptos Display" panose="020F0302020204030204"/>
            </a:rPr>
            <a:t>.</a:t>
          </a:r>
          <a:endParaRPr lang="en-US" sz="1000" kern="1200" dirty="0"/>
        </a:p>
      </dsp:txBody>
      <dsp:txXfrm>
        <a:off x="382349" y="1680400"/>
        <a:ext cx="1341349" cy="514140"/>
      </dsp:txXfrm>
    </dsp:sp>
    <dsp:sp modelId="{39C3BD60-B597-4952-9B53-6DB43244C44A}">
      <dsp:nvSpPr>
        <dsp:cNvPr id="0" name=""/>
        <dsp:cNvSpPr/>
      </dsp:nvSpPr>
      <dsp:spPr>
        <a:xfrm>
          <a:off x="1922820" y="663161"/>
          <a:ext cx="1545009" cy="12743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28575" rIns="28575" bIns="28575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Aptos Display" panose="020F0302020204030204"/>
            </a:rPr>
            <a:t>Add name /email .</a:t>
          </a:r>
          <a:endParaRPr lang="en-US" sz="1500" kern="1200" dirty="0"/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Aptos Display" panose="020F0302020204030204"/>
            </a:rPr>
            <a:t>Type who you want to share to.</a:t>
          </a:r>
          <a:endParaRPr lang="en-US" sz="1500" kern="1200" dirty="0"/>
        </a:p>
      </dsp:txBody>
      <dsp:txXfrm>
        <a:off x="1952145" y="965552"/>
        <a:ext cx="1486359" cy="942593"/>
      </dsp:txXfrm>
    </dsp:sp>
    <dsp:sp modelId="{C8B856C9-84EA-4DFC-9572-D11854C831C8}">
      <dsp:nvSpPr>
        <dsp:cNvPr id="0" name=""/>
        <dsp:cNvSpPr/>
      </dsp:nvSpPr>
      <dsp:spPr>
        <a:xfrm>
          <a:off x="2266156" y="390094"/>
          <a:ext cx="1373341" cy="5461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 Display" panose="020F0302020204030204"/>
            </a:rPr>
            <a:t>Tap share with people. </a:t>
          </a:r>
          <a:endParaRPr lang="en-US" sz="1600" kern="1200" dirty="0"/>
        </a:p>
      </dsp:txBody>
      <dsp:txXfrm>
        <a:off x="2282152" y="406090"/>
        <a:ext cx="1341349" cy="514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12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image" Target="../media/image5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4.sv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34106"/>
            <a:ext cx="9144000" cy="925051"/>
          </a:xfrm>
        </p:spPr>
        <p:txBody>
          <a:bodyPr>
            <a:normAutofit/>
          </a:bodyPr>
          <a:lstStyle/>
          <a:p>
            <a:r>
              <a:rPr lang="en-US" sz="4400" dirty="0"/>
              <a:t>How to share a file via one drive?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03146" y="1485567"/>
            <a:ext cx="889003" cy="658412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/>
              <a:t>Step1 press file top left</a:t>
            </a:r>
            <a:endParaRPr lang="en-US" dirty="0"/>
          </a:p>
          <a:p>
            <a:endParaRPr lang="en-US" sz="44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7A5EAEF-A30D-F5C8-2B7C-070D4E7F47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8264315"/>
              </p:ext>
            </p:extLst>
          </p:nvPr>
        </p:nvGraphicFramePr>
        <p:xfrm>
          <a:off x="74058" y="1251658"/>
          <a:ext cx="3662516" cy="2600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74" name="Picture 67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B8FE6D8-251A-C4A4-3685-D2BBBB5411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1216" y="1481722"/>
            <a:ext cx="1796074" cy="1823916"/>
          </a:xfrm>
          <a:prstGeom prst="rect">
            <a:avLst/>
          </a:prstGeom>
        </p:spPr>
      </p:pic>
      <p:pic>
        <p:nvPicPr>
          <p:cNvPr id="677" name="Picture 676" descr="A black arrow with a black line&#10;&#10;AI-generated content may be incorrect.">
            <a:extLst>
              <a:ext uri="{FF2B5EF4-FFF2-40B4-BE49-F238E27FC236}">
                <a16:creationId xmlns:a16="http://schemas.microsoft.com/office/drawing/2014/main" id="{1DD69315-4179-AACC-52DB-1444901CE5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40366" y="2281829"/>
            <a:ext cx="779573" cy="496953"/>
          </a:xfrm>
          <a:prstGeom prst="rect">
            <a:avLst/>
          </a:prstGeom>
        </p:spPr>
      </p:pic>
      <p:pic>
        <p:nvPicPr>
          <p:cNvPr id="690" name="Graphic 689" descr="Share Apple Vector SVG Icon - SVG Repo">
            <a:extLst>
              <a:ext uri="{FF2B5EF4-FFF2-40B4-BE49-F238E27FC236}">
                <a16:creationId xmlns:a16="http://schemas.microsoft.com/office/drawing/2014/main" id="{1EAB2B4E-662E-8A30-822D-7E79BB197CF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163937" y="2026052"/>
            <a:ext cx="1037230" cy="1037230"/>
          </a:xfrm>
          <a:prstGeom prst="rect">
            <a:avLst/>
          </a:prstGeom>
        </p:spPr>
      </p:pic>
      <p:sp>
        <p:nvSpPr>
          <p:cNvPr id="706" name="TextBox 705">
            <a:extLst>
              <a:ext uri="{FF2B5EF4-FFF2-40B4-BE49-F238E27FC236}">
                <a16:creationId xmlns:a16="http://schemas.microsoft.com/office/drawing/2014/main" id="{80C1DC02-C459-E02A-F395-A754B625AF21}"/>
              </a:ext>
            </a:extLst>
          </p:cNvPr>
          <p:cNvSpPr txBox="1"/>
          <p:nvPr/>
        </p:nvSpPr>
        <p:spPr>
          <a:xfrm>
            <a:off x="6863687" y="1482151"/>
            <a:ext cx="145789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Step2</a:t>
            </a:r>
            <a:endParaRPr lang="en-US" dirty="0"/>
          </a:p>
          <a:p>
            <a:r>
              <a:rPr lang="en-US" dirty="0"/>
              <a:t>Go to sh</a:t>
            </a:r>
            <a:r>
              <a:rPr lang="en-US"/>
              <a:t>are icon</a:t>
            </a:r>
            <a:endParaRPr lang="en-US" dirty="0"/>
          </a:p>
        </p:txBody>
      </p:sp>
      <p:pic>
        <p:nvPicPr>
          <p:cNvPr id="71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9750506-D2C8-C1F7-6BA1-D4CE48C065E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2121" r="65062" b="53380"/>
          <a:stretch>
            <a:fillRect/>
          </a:stretch>
        </p:blipFill>
        <p:spPr>
          <a:xfrm>
            <a:off x="8967395" y="2405206"/>
            <a:ext cx="3117804" cy="2050827"/>
          </a:xfrm>
          <a:prstGeom prst="rect">
            <a:avLst/>
          </a:prstGeom>
        </p:spPr>
      </p:pic>
      <p:sp>
        <p:nvSpPr>
          <p:cNvPr id="715" name="TextBox 714">
            <a:extLst>
              <a:ext uri="{FF2B5EF4-FFF2-40B4-BE49-F238E27FC236}">
                <a16:creationId xmlns:a16="http://schemas.microsoft.com/office/drawing/2014/main" id="{28D4568F-9AC2-4104-25CB-DC9E6F82FF94}"/>
              </a:ext>
            </a:extLst>
          </p:cNvPr>
          <p:cNvSpPr txBox="1"/>
          <p:nvPr/>
        </p:nvSpPr>
        <p:spPr>
          <a:xfrm>
            <a:off x="10016629" y="1713559"/>
            <a:ext cx="21713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Step 3 tap share with people </a:t>
            </a:r>
            <a:endParaRPr lang="en-US" sz="2000" dirty="0"/>
          </a:p>
        </p:txBody>
      </p:sp>
      <p:pic>
        <p:nvPicPr>
          <p:cNvPr id="729" name="Picture 72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4E1972-05E3-FD4D-5CBE-297BEE33F656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4088" t="36673" r="34214" b="31947"/>
          <a:stretch>
            <a:fillRect/>
          </a:stretch>
        </p:blipFill>
        <p:spPr>
          <a:xfrm>
            <a:off x="3709556" y="4211782"/>
            <a:ext cx="4500541" cy="2415049"/>
          </a:xfrm>
          <a:prstGeom prst="rect">
            <a:avLst/>
          </a:prstGeom>
        </p:spPr>
      </p:pic>
      <p:sp>
        <p:nvSpPr>
          <p:cNvPr id="730" name="TextBox 729">
            <a:extLst>
              <a:ext uri="{FF2B5EF4-FFF2-40B4-BE49-F238E27FC236}">
                <a16:creationId xmlns:a16="http://schemas.microsoft.com/office/drawing/2014/main" id="{7A0CA1A4-AEA9-1D5F-CA16-11E131865B35}"/>
              </a:ext>
            </a:extLst>
          </p:cNvPr>
          <p:cNvSpPr txBox="1"/>
          <p:nvPr/>
        </p:nvSpPr>
        <p:spPr>
          <a:xfrm>
            <a:off x="886691" y="5666509"/>
            <a:ext cx="28263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 add name/ email and who you want to send it to.</a:t>
            </a:r>
          </a:p>
        </p:txBody>
      </p:sp>
      <p:sp>
        <p:nvSpPr>
          <p:cNvPr id="731" name="TextBox 730">
            <a:extLst>
              <a:ext uri="{FF2B5EF4-FFF2-40B4-BE49-F238E27FC236}">
                <a16:creationId xmlns:a16="http://schemas.microsoft.com/office/drawing/2014/main" id="{AB6AD49D-6D0E-C29A-45A7-139BE94843C2}"/>
              </a:ext>
            </a:extLst>
          </p:cNvPr>
          <p:cNvSpPr txBox="1"/>
          <p:nvPr/>
        </p:nvSpPr>
        <p:spPr>
          <a:xfrm>
            <a:off x="1059975" y="5165057"/>
            <a:ext cx="93487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dirty="0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share a file via one drive?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177</cp:revision>
  <dcterms:created xsi:type="dcterms:W3CDTF">2013-07-15T20:26:40Z</dcterms:created>
  <dcterms:modified xsi:type="dcterms:W3CDTF">2026-02-27T09:24:47Z</dcterms:modified>
</cp:coreProperties>
</file>