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4"/>
  </p:sldMasterIdLst>
  <p:sldIdLst>
    <p:sldId id="256" r:id="rId5"/>
    <p:sldId id="257" r:id="rId6"/>
    <p:sldId id="258" r:id="rId7"/>
    <p:sldId id="263" r:id="rId8"/>
    <p:sldId id="265" r:id="rId9"/>
    <p:sldId id="264" r:id="rId10"/>
    <p:sldId id="271" r:id="rId11"/>
    <p:sldId id="259" r:id="rId12"/>
    <p:sldId id="260" r:id="rId13"/>
    <p:sldId id="261" r:id="rId14"/>
    <p:sldId id="266" r:id="rId15"/>
    <p:sldId id="270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1D967F0-E18B-4930-B784-A3736BB593D7}" v="4" dt="2020-05-13T19:44:33.53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1838" autoAdjust="0"/>
    <p:restoredTop sz="94660"/>
  </p:normalViewPr>
  <p:slideViewPr>
    <p:cSldViewPr snapToGrid="0">
      <p:cViewPr varScale="1">
        <p:scale>
          <a:sx n="72" d="100"/>
          <a:sy n="72" d="100"/>
        </p:scale>
        <p:origin x="786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11B86E-B49C-4375-A70D-806CFC053DB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43A0DD3-0E23-4D26-A1DD-E86D25790B2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26E801-AD39-404A-8C34-1CA9F12361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1EB41E-9525-48E3-9D7D-629472AB39E9}" type="datetimeFigureOut">
              <a:rPr lang="en-GB" smtClean="0"/>
              <a:t>13/05/2020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E10FF1-5C35-43F2-BD94-8064B8BA17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155D07-B9DD-4AA1-8989-9C924F443E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C5D995-065A-48A3-AC80-557A1CF2B8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52653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C5C1A1-C468-40DA-8AD4-3B03B86FA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DE02AA-8417-46EE-AFFF-EC31F65597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3C2C69-F04D-4E18-BFC8-8D0B519D48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1EB41E-9525-48E3-9D7D-629472AB39E9}" type="datetimeFigureOut">
              <a:rPr lang="en-GB" smtClean="0"/>
              <a:t>13/05/2020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30A4F8-68B1-4948-AC1F-08334E4611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6E45C8-F0A3-4AD9-BDFF-1F2A750F88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C5D995-065A-48A3-AC80-557A1CF2B8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71018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1C9E01-20D4-4D45-895D-9C6A686CC7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C99B15-1954-43B8-BDBA-5FD496F28BB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F76EC7-0CFE-4CAB-A301-3C145C6806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1EB41E-9525-48E3-9D7D-629472AB39E9}" type="datetimeFigureOut">
              <a:rPr lang="en-GB" smtClean="0"/>
              <a:t>13/05/2020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C1DB56-2311-40E1-B24A-D23EEA3815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14523D-2727-4233-923A-DB5D637664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C5D995-065A-48A3-AC80-557A1CF2B8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57465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4955D9-664F-463E-B39A-C1C36C1AD6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FA647E-0A1D-474D-9E7F-4F30E1A38C9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E4EF99-9F47-4EEF-B08D-9CDC95FC788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4394C2-9954-422B-BF08-FD19FD8034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1EB41E-9525-48E3-9D7D-629472AB39E9}" type="datetimeFigureOut">
              <a:rPr lang="en-GB" smtClean="0"/>
              <a:t>13/05/2020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D8483BD-D261-44AB-8CFA-B9A18B0444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D989F0-9F00-48B9-A930-E07E01BF31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C5D995-065A-48A3-AC80-557A1CF2B8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4323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E7BC28-8753-4733-9F22-D740E8493F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819E17-D6E0-47CB-9FED-86DA556190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53816F-4F18-4886-8752-84FA583278A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036B8CE-DB0B-4BE6-BC8A-5E55E44E96D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847DBC8-9A74-4DE0-95A8-13B3187F0AA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DF0385A-4B2E-45C9-AA8E-64D986EBF1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1EB41E-9525-48E3-9D7D-629472AB39E9}" type="datetimeFigureOut">
              <a:rPr lang="en-GB" smtClean="0"/>
              <a:t>13/05/2020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CDE0CE8-CB22-4A7E-869F-EA84C62839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65D99-87C4-4496-9410-CDB837FC08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C5D995-065A-48A3-AC80-557A1CF2B8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82019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44F1FE-CBB3-4564-BE06-FC2B2AAEC0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8B829BE-857F-4BED-9277-1726520CEC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1EB41E-9525-48E3-9D7D-629472AB39E9}" type="datetimeFigureOut">
              <a:rPr lang="en-GB" smtClean="0"/>
              <a:t>13/05/2020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117648A-BAE8-4E8B-A683-5F8580E1C0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ECF8553-40EC-4AF1-9F4D-3B124D0AEE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C5D995-065A-48A3-AC80-557A1CF2B8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456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63B6D1C-3A3C-487E-B471-FB968FF6F4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1EB41E-9525-48E3-9D7D-629472AB39E9}" type="datetimeFigureOut">
              <a:rPr lang="en-GB" smtClean="0"/>
              <a:t>13/05/2020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B2ED41E-2EC8-48D0-851F-5E3166C0B5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A578FBA-D1A4-4493-B3B8-F10C71DA08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C5D995-065A-48A3-AC80-557A1CF2B8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58366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78975C-3DDB-48D6-BF0B-A25E59A0A0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F97E02-6957-4C1E-9CDB-1BE357ADFE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CC0C78-F511-496E-BA6F-94D76360036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D0D94AA-288E-48B5-BEAB-7E3DB15172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1EB41E-9525-48E3-9D7D-629472AB39E9}" type="datetimeFigureOut">
              <a:rPr lang="en-GB" smtClean="0"/>
              <a:t>13/05/2020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BA3868B-3055-411F-8069-6FA45F352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D3E2526-DBD5-4462-B53F-090A7D562F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C5D995-065A-48A3-AC80-557A1CF2B8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74908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7B10BF-C1AF-4870-AE5B-73A1968843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5EEF217-652B-443A-A6D9-D4BA05242CF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165863-9A06-45EB-A05E-9E155A73381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0042F73-EDDB-4C10-B5E7-8BE01A1501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1EB41E-9525-48E3-9D7D-629472AB39E9}" type="datetimeFigureOut">
              <a:rPr lang="en-GB" smtClean="0"/>
              <a:t>13/05/2020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C82BB9-BD97-4E20-99FC-901619309B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B95546D-BC8C-4841-B3AA-B0043B36B5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C5D995-065A-48A3-AC80-557A1CF2B8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63463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075508-8832-4483-ABD3-D7B246591D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749551F-E265-4EEC-BAF6-41BCC09A1F8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149123-2297-4193-9164-C4F0FFA62B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1EB41E-9525-48E3-9D7D-629472AB39E9}" type="datetimeFigureOut">
              <a:rPr lang="en-GB" smtClean="0"/>
              <a:t>13/05/2020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439AF-C2EC-4B98-8CA2-CB6D1DC550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53037D-05A9-4A7C-B519-369DCE0776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C5D995-065A-48A3-AC80-557A1CF2B8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85044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8B33A4D-319C-42FB-8B30-DA88B1DEF80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015FFBA-6579-4977-884B-184BD35889F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98762A-ACE7-4596-A70C-748DB93830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1EB41E-9525-48E3-9D7D-629472AB39E9}" type="datetimeFigureOut">
              <a:rPr lang="en-GB" smtClean="0"/>
              <a:t>13/05/2020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82CEB9-E926-4655-99E6-B9FE4CE89E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2CB79A-052B-4F2F-836B-A07EDC1CE9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C5D995-065A-48A3-AC80-557A1CF2B8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44886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8E0BEC5-3807-4288-AE3A-869F0D2E26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C3DC4B3-83E8-42E4-BD01-29B2943E12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6BD531-4051-494F-92D4-DB7A88C1118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1EB41E-9525-48E3-9D7D-629472AB39E9}" type="datetimeFigureOut">
              <a:rPr lang="en-GB" smtClean="0"/>
              <a:t>13/05/2020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817D3-C379-47B6-A848-54E44C81AC1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A450C5-BF86-43A3-84F8-1A0FF047C38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5C5D995-065A-48A3-AC80-557A1CF2B8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14432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BB4496-7D0B-4D0A-AFBD-A4BD95A7A9B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 to research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7E03E7-3026-4559-9B73-4C11C4386D8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7"/>
            <a:ext cx="9303026" cy="2546971"/>
          </a:xfrm>
        </p:spPr>
        <p:txBody>
          <a:bodyPr>
            <a:normAutofit fontScale="25000" lnSpcReduction="20000"/>
          </a:bodyPr>
          <a:lstStyle/>
          <a:p>
            <a:r>
              <a:rPr lang="en-GB" sz="1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PowerPoint Presentation </a:t>
            </a:r>
          </a:p>
          <a:p>
            <a:r>
              <a:rPr lang="en-GB" sz="1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Viva Voce</a:t>
            </a:r>
          </a:p>
          <a:p>
            <a:r>
              <a:rPr lang="en-GB" sz="1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Submitted by</a:t>
            </a:r>
          </a:p>
          <a:p>
            <a:r>
              <a:rPr lang="en-GB" sz="1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Nazifa Ahmed</a:t>
            </a:r>
          </a:p>
          <a:p>
            <a:r>
              <a:rPr lang="en-GB" sz="1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ID -1808865</a:t>
            </a:r>
          </a:p>
          <a:p>
            <a:r>
              <a:rPr lang="en-GB" sz="1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Lecturer’s name- Barbara Chinyani </a:t>
            </a:r>
          </a:p>
          <a:p>
            <a:endParaRPr lang="en-GB" sz="4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4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4800" dirty="0"/>
          </a:p>
          <a:p>
            <a:endParaRPr lang="en-GB" sz="4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380479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DC5554-4E3E-4592-B2E8-06A27C109F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88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50F62D-47C4-4EEC-90E4-1D08659B07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667250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Literature review focus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Findings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Research method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Limitations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86181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8FE67B-6F56-4819-9390-1ED35D758F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8596668" cy="3074019"/>
          </a:xfrm>
        </p:spPr>
        <p:txBody>
          <a:bodyPr>
            <a:normAutofit fontScale="77500" lnSpcReduction="20000"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research topic of this study is obesity in children which is a major issue in Uk.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There are various issues that children social worker deals with as this is a very challenging job.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One of the issue that social worker deals with is childhood obesity specially children who are subject to child protection plan. 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aim of this research is to explore different influencing factors of childhood obesity in Uk and the consequences related to the topic.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objectives of this research are to identify existing literature related to the topic and any gaps in the existing literature.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BD067642-A7CD-4FE7-B9F3-CBDB3F63B3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13699146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C3B314-0013-4647-8DC4-1A665F6B69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Literature review focus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0500EF-9265-4061-BD90-273B5C4AB5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0879" y="1690688"/>
            <a:ext cx="10515600" cy="4351338"/>
          </a:xfrm>
        </p:spPr>
        <p:txBody>
          <a:bodyPr>
            <a:normAutofit/>
          </a:bodyPr>
          <a:lstStyle/>
          <a:p>
            <a:r>
              <a:rPr lang="en-GB" dirty="0"/>
              <a:t>This literature review is about factors influencing childhood obesity in Uk .</a:t>
            </a:r>
          </a:p>
          <a:p>
            <a:r>
              <a:rPr lang="en-GB" dirty="0"/>
              <a:t>The research question for this research –</a:t>
            </a:r>
          </a:p>
          <a:p>
            <a:r>
              <a:rPr lang="en-GB" dirty="0"/>
              <a:t>What are the factors behind childhood obesity rise in UK?</a:t>
            </a:r>
          </a:p>
          <a:p>
            <a:r>
              <a:rPr lang="en-GB" dirty="0"/>
              <a:t>What are the consequences of childhood obesity ?  </a:t>
            </a:r>
          </a:p>
        </p:txBody>
      </p:sp>
    </p:spTree>
    <p:extLst>
      <p:ext uri="{BB962C8B-B14F-4D97-AF65-F5344CB8AC3E}">
        <p14:creationId xmlns:p14="http://schemas.microsoft.com/office/powerpoint/2010/main" val="10054132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1E073F-8366-4480-A92C-74BC562351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51872"/>
            <a:ext cx="10515600" cy="1325563"/>
          </a:xfrm>
        </p:spPr>
        <p:txBody>
          <a:bodyPr>
            <a:normAutofit/>
          </a:bodyPr>
          <a:lstStyle/>
          <a:p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 method-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939166-B199-46DE-89A1-FA67B2AC8C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Data Collection method-</a:t>
            </a:r>
          </a:p>
          <a:p>
            <a:r>
              <a:rPr lang="en-GB" dirty="0"/>
              <a:t>The basic data for this research were collected by secondary research.</a:t>
            </a:r>
          </a:p>
          <a:p>
            <a:r>
              <a:rPr lang="en-GB" dirty="0"/>
              <a:t>This is a qualitative research.</a:t>
            </a:r>
          </a:p>
          <a:p>
            <a:r>
              <a:rPr lang="en-GB" dirty="0"/>
              <a:t>Data collection sources-</a:t>
            </a:r>
          </a:p>
          <a:p>
            <a:r>
              <a:rPr lang="en-GB" dirty="0"/>
              <a:t>UWTSD online library</a:t>
            </a:r>
          </a:p>
          <a:p>
            <a:r>
              <a:rPr lang="en-GB" dirty="0"/>
              <a:t>Google scholar</a:t>
            </a:r>
          </a:p>
          <a:p>
            <a:r>
              <a:rPr lang="en-GB" dirty="0"/>
              <a:t>Pub Med</a:t>
            </a:r>
          </a:p>
        </p:txBody>
      </p:sp>
    </p:spTree>
    <p:extLst>
      <p:ext uri="{BB962C8B-B14F-4D97-AF65-F5344CB8AC3E}">
        <p14:creationId xmlns:p14="http://schemas.microsoft.com/office/powerpoint/2010/main" val="25643599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317B21-3804-41C8-8950-FCAFE5EE28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7896" y="351872"/>
            <a:ext cx="10465904" cy="1325563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Findings</a:t>
            </a: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(Fac</a:t>
            </a:r>
            <a:r>
              <a:rPr lang="en-GB" sz="3600" dirty="0"/>
              <a:t>tors influencing childhood obesity in Uk)</a:t>
            </a:r>
            <a:endParaRPr lang="en-GB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74CB12-CEB9-4F41-80A9-3C1F136D17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Lack of physical activities</a:t>
            </a:r>
          </a:p>
          <a:p>
            <a:r>
              <a:rPr lang="en-GB" dirty="0"/>
              <a:t>Eating patterns</a:t>
            </a:r>
          </a:p>
          <a:p>
            <a:r>
              <a:rPr lang="en-GB" dirty="0"/>
              <a:t>Poor nutrition.</a:t>
            </a:r>
          </a:p>
          <a:p>
            <a:r>
              <a:rPr lang="en-GB" dirty="0"/>
              <a:t>Mood disorder and depression.</a:t>
            </a:r>
          </a:p>
          <a:p>
            <a:r>
              <a:rPr lang="en-GB" dirty="0"/>
              <a:t>Genetic factors</a:t>
            </a:r>
          </a:p>
          <a:p>
            <a:r>
              <a:rPr lang="en-GB" dirty="0"/>
              <a:t>Fast food consumption</a:t>
            </a:r>
          </a:p>
        </p:txBody>
      </p:sp>
    </p:spTree>
    <p:extLst>
      <p:ext uri="{BB962C8B-B14F-4D97-AF65-F5344CB8AC3E}">
        <p14:creationId xmlns:p14="http://schemas.microsoft.com/office/powerpoint/2010/main" val="18150990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73D08D-CE10-4097-9663-1235B8CF16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Factors influencing childhood obesity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0AF7C6-231C-44B2-9373-080BE5348B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Socio economic factors.</a:t>
            </a:r>
          </a:p>
          <a:p>
            <a:r>
              <a:rPr lang="en-GB" dirty="0"/>
              <a:t>Feeding solid before 3 months age.</a:t>
            </a:r>
          </a:p>
          <a:p>
            <a:r>
              <a:rPr lang="en-GB" dirty="0"/>
              <a:t>Behavioural factors.</a:t>
            </a:r>
          </a:p>
        </p:txBody>
      </p:sp>
    </p:spTree>
    <p:extLst>
      <p:ext uri="{BB962C8B-B14F-4D97-AF65-F5344CB8AC3E}">
        <p14:creationId xmlns:p14="http://schemas.microsoft.com/office/powerpoint/2010/main" val="26267666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7AACFB-310A-44CC-9174-04B887C7C5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Key words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9E6B3D-A8AB-4C74-A803-B37316400F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Childhood obesity, overweight, consequences, factors, lifestyle, calorie intake , cholesterol, family meal time, diet, home environment, premature death, BMI, cardio vascular. </a:t>
            </a:r>
          </a:p>
        </p:txBody>
      </p:sp>
    </p:spTree>
    <p:extLst>
      <p:ext uri="{BB962C8B-B14F-4D97-AF65-F5344CB8AC3E}">
        <p14:creationId xmlns:p14="http://schemas.microsoft.com/office/powerpoint/2010/main" val="30276744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FBE815-E87C-4455-BBC0-6CCE9B3FA2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Inclusion and exclusion criteria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71723D-E837-4325-8571-9CB5515B6E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Inclusion-</a:t>
            </a:r>
          </a:p>
          <a:p>
            <a:r>
              <a:rPr lang="en-GB" dirty="0"/>
              <a:t>Children aged 6-18 were included in this research.</a:t>
            </a:r>
          </a:p>
          <a:p>
            <a:r>
              <a:rPr lang="en-GB" dirty="0"/>
              <a:t>Articles published between 2005 -2020 were included .</a:t>
            </a:r>
          </a:p>
          <a:p>
            <a:r>
              <a:rPr lang="en-GB" dirty="0"/>
              <a:t>All articles published in Uk only were included.</a:t>
            </a:r>
          </a:p>
        </p:txBody>
      </p:sp>
    </p:spTree>
    <p:extLst>
      <p:ext uri="{BB962C8B-B14F-4D97-AF65-F5344CB8AC3E}">
        <p14:creationId xmlns:p14="http://schemas.microsoft.com/office/powerpoint/2010/main" val="11831878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2722A7-64FB-48AD-8461-D304D13423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Exclusion Criteria-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FFEF82-7C16-4D97-BDFA-12D1435FB6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Exclusion-</a:t>
            </a:r>
          </a:p>
          <a:p>
            <a:r>
              <a:rPr lang="en-GB" dirty="0"/>
              <a:t> Children aged 18-25 are also classed as children, but they were not included in this research.</a:t>
            </a:r>
          </a:p>
          <a:p>
            <a:r>
              <a:rPr lang="en-GB" dirty="0"/>
              <a:t>Children outside Uk were excluded.</a:t>
            </a:r>
          </a:p>
          <a:p>
            <a:r>
              <a:rPr lang="en-GB" dirty="0"/>
              <a:t>Articles those were not translated in English were excluded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91500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1509A7-3810-4CB6-868F-175FCC359A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limitations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30FB80-4365-409B-BA85-32355FD5B1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data collected were only from secondary sources. </a:t>
            </a:r>
          </a:p>
          <a:p>
            <a:r>
              <a:rPr lang="en-GB" dirty="0"/>
              <a:t>This was only a qualitative research.</a:t>
            </a:r>
          </a:p>
          <a:p>
            <a:r>
              <a:rPr lang="en-GB" dirty="0"/>
              <a:t>  Limited time.</a:t>
            </a:r>
          </a:p>
          <a:p>
            <a:r>
              <a:rPr lang="en-GB" dirty="0"/>
              <a:t>Number of articles were not enough. </a:t>
            </a:r>
          </a:p>
        </p:txBody>
      </p:sp>
    </p:spTree>
    <p:extLst>
      <p:ext uri="{BB962C8B-B14F-4D97-AF65-F5344CB8AC3E}">
        <p14:creationId xmlns:p14="http://schemas.microsoft.com/office/powerpoint/2010/main" val="393997554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8B2B60-1DDA-44AE-889E-9B67FC8B5D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C938EB-3BF8-421A-B718-02A34CECB8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06016" y="1514197"/>
            <a:ext cx="10956234" cy="8928515"/>
          </a:xfrm>
        </p:spPr>
        <p:txBody>
          <a:bodyPr>
            <a:noAutofit/>
          </a:bodyPr>
          <a:lstStyle/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Sahoo, Krushnapriya et al.. L., McFerren, M. M. and Estabrooks, P. A. (2012) “Measures of the home environment related to childhood Sahoo, Krushnapriya et al. “Childhood obesity: causes and consequences.” </a:t>
            </a:r>
            <a:r>
              <a:rPr lang="en-GB" sz="1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family medicine and primary care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vol. 4,2 (2015): 187 – 152</a:t>
            </a: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Yan, J., Liu, L., Zhu, Y. </a:t>
            </a:r>
            <a:r>
              <a:rPr lang="en-GB" sz="1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al.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The association between breastfeeding and childhood obesity: a meta-analysis. </a:t>
            </a:r>
            <a:r>
              <a:rPr lang="en-GB" sz="1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BMC Public Health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14, 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1267 (2014).</a:t>
            </a: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Williams SE, Greene JL (2018) Childhood overweight and obesity: Affecting factors, education and intervention. J Child Obese Vol No 3 Issue No 2: 9</a:t>
            </a: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Waters E , et al ‘Interventions for preventing obesity in children’ : a meta-analysis ,2011 .</a:t>
            </a: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Pinard, C. A., Yaroch, A. L., Hart, M. H., Serrano, E obesity: a systematic review,” </a:t>
            </a:r>
            <a:r>
              <a:rPr lang="en-GB" sz="1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Public Health Nutrition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Cambridge University Press, 15(1), pp. 97–109.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Lavelle HV, Mackay DF, Pell JP (2012) Systematic review and meta-analysis of school-based interventions to reduce body mass index. J Pub Health 34: 360-369.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Huffman, F.G., Kanikireddy, S. and Patel, M., 2010. Parenthood—a contributing factor to childhood obesity. </a:t>
            </a:r>
            <a:r>
              <a:rPr lang="en-GB" sz="1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journal of environmental research and public health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1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7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(7), pp.2800-2810</a:t>
            </a:r>
          </a:p>
          <a:p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9660247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BE97E92EE9F184B86E07AF056B201E3" ma:contentTypeVersion="7" ma:contentTypeDescription="Create a new document." ma:contentTypeScope="" ma:versionID="26315d1c685755efc6a2e353825732c9">
  <xsd:schema xmlns:xsd="http://www.w3.org/2001/XMLSchema" xmlns:xs="http://www.w3.org/2001/XMLSchema" xmlns:p="http://schemas.microsoft.com/office/2006/metadata/properties" xmlns:ns3="28bc52eb-7ba0-4738-a312-c7a8d9f935af" xmlns:ns4="3f3c24f8-7af3-4609-ad34-b92c5c0a0352" targetNamespace="http://schemas.microsoft.com/office/2006/metadata/properties" ma:root="true" ma:fieldsID="b5f244b1820d34be04640578ebbfc112" ns3:_="" ns4:_="">
    <xsd:import namespace="28bc52eb-7ba0-4738-a312-c7a8d9f935af"/>
    <xsd:import namespace="3f3c24f8-7af3-4609-ad34-b92c5c0a0352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8bc52eb-7ba0-4738-a312-c7a8d9f935a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f3c24f8-7af3-4609-ad34-b92c5c0a0352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6BE4A143-AD38-4493-89FD-5397D6344AF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4B88BA7-9702-4956-8ECD-A26EC4EB71D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8bc52eb-7ba0-4738-a312-c7a8d9f935af"/>
    <ds:schemaRef ds:uri="3f3c24f8-7af3-4609-ad34-b92c5c0a035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58018786-F36F-4237-907A-9A5AD33E744E}">
  <ds:schemaRefs>
    <ds:schemaRef ds:uri="http://schemas.microsoft.com/office/2006/documentManagement/types"/>
    <ds:schemaRef ds:uri="3f3c24f8-7af3-4609-ad34-b92c5c0a0352"/>
    <ds:schemaRef ds:uri="http://schemas.microsoft.com/office/infopath/2007/PartnerControls"/>
    <ds:schemaRef ds:uri="http://schemas.openxmlformats.org/package/2006/metadata/core-properties"/>
    <ds:schemaRef ds:uri="http://purl.org/dc/terms/"/>
    <ds:schemaRef ds:uri="http://purl.org/dc/dcmitype/"/>
    <ds:schemaRef ds:uri="http://purl.org/dc/elements/1.1/"/>
    <ds:schemaRef ds:uri="http://www.w3.org/XML/1998/namespace"/>
    <ds:schemaRef ds:uri="28bc52eb-7ba0-4738-a312-c7a8d9f935af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649</Words>
  <Application>Microsoft Office PowerPoint</Application>
  <PresentationFormat>Widescreen</PresentationFormat>
  <Paragraphs>74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Calibri Light</vt:lpstr>
      <vt:lpstr>Times New Roman</vt:lpstr>
      <vt:lpstr>Office Theme</vt:lpstr>
      <vt:lpstr>Introduction to research </vt:lpstr>
      <vt:lpstr>Contents</vt:lpstr>
      <vt:lpstr>Introduction</vt:lpstr>
      <vt:lpstr>Literature review focus</vt:lpstr>
      <vt:lpstr>Research method-</vt:lpstr>
      <vt:lpstr>Findings (Factors influencing childhood obesity in Uk)</vt:lpstr>
      <vt:lpstr>Factors influencing childhood obesity </vt:lpstr>
      <vt:lpstr>Key words</vt:lpstr>
      <vt:lpstr>Inclusion and exclusion criteria </vt:lpstr>
      <vt:lpstr>Exclusion Criteria-</vt:lpstr>
      <vt:lpstr>limitations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Psychology for health and social care </dc:title>
  <dc:creator>Nazifa Ahmed (1808865)</dc:creator>
  <cp:lastModifiedBy>Nazifa Ahmed (1808865)</cp:lastModifiedBy>
  <cp:revision>13</cp:revision>
  <dcterms:created xsi:type="dcterms:W3CDTF">2019-08-14T17:26:42Z</dcterms:created>
  <dcterms:modified xsi:type="dcterms:W3CDTF">2020-05-13T19:44:51Z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0x0101002BE97E92EE9F184B86E07AF056B201E3</vt:lpwstr>
  </property>
</Properties>
</file>