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E5CC9D-BD5E-7190-2BC9-C3CA5036F512}" v="18" dt="2026-10-14T15:32:05.0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Haylett (2321018)" userId="S::2321018@student.uwtsd.ac.uk::316a7342-8a56-47e7-bfb2-de9bca1ab71c" providerId="AD" clId="Web-{94122B6E-54B9-EBA0-2C52-4EC66C5613DC}"/>
    <pc:docChg chg="modSld">
      <pc:chgData name="Simon Haylett (2321018)" userId="S::2321018@student.uwtsd.ac.uk::316a7342-8a56-47e7-bfb2-de9bca1ab71c" providerId="AD" clId="Web-{94122B6E-54B9-EBA0-2C52-4EC66C5613DC}" dt="2026-09-21T11:16:03.949" v="9"/>
      <pc:docMkLst>
        <pc:docMk/>
      </pc:docMkLst>
      <pc:sldChg chg="addSp delSp">
        <pc:chgData name="Simon Haylett (2321018)" userId="S::2321018@student.uwtsd.ac.uk::316a7342-8a56-47e7-bfb2-de9bca1ab71c" providerId="AD" clId="Web-{94122B6E-54B9-EBA0-2C52-4EC66C5613DC}" dt="2026-09-21T11:16:03.949" v="9"/>
        <pc:sldMkLst>
          <pc:docMk/>
          <pc:sldMk cId="0" sldId="257"/>
        </pc:sldMkLst>
      </pc:sldChg>
    </pc:docChg>
  </pc:docChgLst>
  <pc:docChgLst>
    <pc:chgData name="Simon Haylett (2321018)" userId="S::2321018@student.uwtsd.ac.uk::316a7342-8a56-47e7-bfb2-de9bca1ab71c" providerId="AD" clId="Web-{AEE5CC9D-BD5E-7190-2BC9-C3CA5036F512}"/>
    <pc:docChg chg="modSld">
      <pc:chgData name="Simon Haylett (2321018)" userId="S::2321018@student.uwtsd.ac.uk::316a7342-8a56-47e7-bfb2-de9bca1ab71c" providerId="AD" clId="Web-{AEE5CC9D-BD5E-7190-2BC9-C3CA5036F512}" dt="2026-10-14T15:32:05.064" v="17" actId="20577"/>
      <pc:docMkLst>
        <pc:docMk/>
      </pc:docMkLst>
      <pc:sldChg chg="modSp">
        <pc:chgData name="Simon Haylett (2321018)" userId="S::2321018@student.uwtsd.ac.uk::316a7342-8a56-47e7-bfb2-de9bca1ab71c" providerId="AD" clId="Web-{AEE5CC9D-BD5E-7190-2BC9-C3CA5036F512}" dt="2026-10-14T15:32:05.064" v="17" actId="20577"/>
        <pc:sldMkLst>
          <pc:docMk/>
          <pc:sldMk cId="0" sldId="256"/>
        </pc:sldMkLst>
        <pc:spChg chg="mod">
          <ac:chgData name="Simon Haylett (2321018)" userId="S::2321018@student.uwtsd.ac.uk::316a7342-8a56-47e7-bfb2-de9bca1ab71c" providerId="AD" clId="Web-{AEE5CC9D-BD5E-7190-2BC9-C3CA5036F512}" dt="2026-10-14T15:32:05.064" v="17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  <pc:docChgLst>
    <pc:chgData name="Simon Haylett (2321018)" userId="S::2321018@student.uwtsd.ac.uk::316a7342-8a56-47e7-bfb2-de9bca1ab71c" providerId="AD" clId="Web-{321D84BE-DC9F-B28F-A915-382383B43B45}"/>
    <pc:docChg chg="mod modSld addMainMaster delMainMaster">
      <pc:chgData name="Simon Haylett (2321018)" userId="S::2321018@student.uwtsd.ac.uk::316a7342-8a56-47e7-bfb2-de9bca1ab71c" providerId="AD" clId="Web-{321D84BE-DC9F-B28F-A915-382383B43B45}" dt="2026-10-12T03:28:46.466" v="190" actId="20577"/>
      <pc:docMkLst>
        <pc:docMk/>
      </pc:docMkLst>
      <pc:sldChg chg="addSp delSp modSp mod modClrScheme delDesignElem chgLayout">
        <pc:chgData name="Simon Haylett (2321018)" userId="S::2321018@student.uwtsd.ac.uk::316a7342-8a56-47e7-bfb2-de9bca1ab71c" providerId="AD" clId="Web-{321D84BE-DC9F-B28F-A915-382383B43B45}" dt="2026-10-12T03:26:14.459" v="188"/>
        <pc:sldMkLst>
          <pc:docMk/>
          <pc:sldMk cId="0" sldId="256"/>
        </pc:sldMkLst>
        <pc:spChg chg="mod">
          <ac:chgData name="Simon Haylett (2321018)" userId="S::2321018@student.uwtsd.ac.uk::316a7342-8a56-47e7-bfb2-de9bca1ab71c" providerId="AD" clId="Web-{321D84BE-DC9F-B28F-A915-382383B43B45}" dt="2026-10-12T02:53:03.763" v="41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321D84BE-DC9F-B28F-A915-382383B43B45}" dt="2026-10-12T02:53:14.951" v="42" actId="20577"/>
          <ac:spMkLst>
            <pc:docMk/>
            <pc:sldMk cId="0" sldId="256"/>
            <ac:spMk id="3" creationId="{00000000-0000-0000-0000-000000000000}"/>
          </ac:spMkLst>
        </pc:spChg>
      </pc:sldChg>
      <pc:sldChg chg="addSp delSp modSp mod modClrScheme chgLayout">
        <pc:chgData name="Simon Haylett (2321018)" userId="S::2321018@student.uwtsd.ac.uk::316a7342-8a56-47e7-bfb2-de9bca1ab71c" providerId="AD" clId="Web-{321D84BE-DC9F-B28F-A915-382383B43B45}" dt="2026-10-12T03:26:14.459" v="188"/>
        <pc:sldMkLst>
          <pc:docMk/>
          <pc:sldMk cId="0" sldId="257"/>
        </pc:sldMkLst>
        <pc:spChg chg="add del mod">
          <ac:chgData name="Simon Haylett (2321018)" userId="S::2321018@student.uwtsd.ac.uk::316a7342-8a56-47e7-bfb2-de9bca1ab71c" providerId="AD" clId="Web-{321D84BE-DC9F-B28F-A915-382383B43B45}" dt="2026-10-12T03:16:10.087" v="145" actId="20577"/>
          <ac:spMkLst>
            <pc:docMk/>
            <pc:sldMk cId="0" sldId="257"/>
            <ac:spMk id="2" creationId="{00000000-0000-0000-0000-000000000000}"/>
          </ac:spMkLst>
        </pc:spChg>
        <pc:graphicFrameChg chg="add mod">
          <ac:chgData name="Simon Haylett (2321018)" userId="S::2321018@student.uwtsd.ac.uk::316a7342-8a56-47e7-bfb2-de9bca1ab71c" providerId="AD" clId="Web-{321D84BE-DC9F-B28F-A915-382383B43B45}" dt="2026-10-12T03:16:44.198" v="146" actId="1076"/>
          <ac:graphicFrameMkLst>
            <pc:docMk/>
            <pc:sldMk cId="0" sldId="257"/>
            <ac:graphicFrameMk id="6" creationId="{4B091878-A8D5-A3D0-92B0-491BBEBF72B7}"/>
          </ac:graphicFrameMkLst>
        </pc:graphicFrameChg>
      </pc:sldChg>
      <pc:sldChg chg="addSp delSp modSp mod setBg modClrScheme delDesignElem chgLayout">
        <pc:chgData name="Simon Haylett (2321018)" userId="S::2321018@student.uwtsd.ac.uk::316a7342-8a56-47e7-bfb2-de9bca1ab71c" providerId="AD" clId="Web-{321D84BE-DC9F-B28F-A915-382383B43B45}" dt="2026-10-12T03:26:14.459" v="188"/>
        <pc:sldMkLst>
          <pc:docMk/>
          <pc:sldMk cId="0" sldId="258"/>
        </pc:sldMkLst>
        <pc:spChg chg="mod">
          <ac:chgData name="Simon Haylett (2321018)" userId="S::2321018@student.uwtsd.ac.uk::316a7342-8a56-47e7-bfb2-de9bca1ab71c" providerId="AD" clId="Web-{321D84BE-DC9F-B28F-A915-382383B43B45}" dt="2026-10-12T03:14:51.490" v="135"/>
          <ac:spMkLst>
            <pc:docMk/>
            <pc:sldMk cId="0" sldId="258"/>
            <ac:spMk id="2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321D84BE-DC9F-B28F-A915-382383B43B45}" dt="2026-10-12T02:48:34.580" v="12"/>
          <ac:spMkLst>
            <pc:docMk/>
            <pc:sldMk cId="0" sldId="258"/>
            <ac:spMk id="4" creationId="{00000000-0000-0000-0000-000000000000}"/>
          </ac:spMkLst>
        </pc:spChg>
      </pc:sldChg>
      <pc:sldChg chg="addSp delSp modSp mod setBg modClrScheme delDesignElem chgLayout">
        <pc:chgData name="Simon Haylett (2321018)" userId="S::2321018@student.uwtsd.ac.uk::316a7342-8a56-47e7-bfb2-de9bca1ab71c" providerId="AD" clId="Web-{321D84BE-DC9F-B28F-A915-382383B43B45}" dt="2026-10-12T03:26:14.459" v="188"/>
        <pc:sldMkLst>
          <pc:docMk/>
          <pc:sldMk cId="0" sldId="259"/>
        </pc:sldMkLst>
        <pc:spChg chg="mod">
          <ac:chgData name="Simon Haylett (2321018)" userId="S::2321018@student.uwtsd.ac.uk::316a7342-8a56-47e7-bfb2-de9bca1ab71c" providerId="AD" clId="Web-{321D84BE-DC9F-B28F-A915-382383B43B45}" dt="2026-10-12T02:56:39.725" v="58" actId="20577"/>
          <ac:spMkLst>
            <pc:docMk/>
            <pc:sldMk cId="0" sldId="259"/>
            <ac:spMk id="2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321D84BE-DC9F-B28F-A915-382383B43B45}" dt="2026-10-12T02:50:00.068" v="25"/>
          <ac:spMkLst>
            <pc:docMk/>
            <pc:sldMk cId="0" sldId="259"/>
            <ac:spMk id="4" creationId="{00000000-0000-0000-0000-000000000000}"/>
          </ac:spMkLst>
        </pc:spChg>
        <pc:spChg chg="add mod">
          <ac:chgData name="Simon Haylett (2321018)" userId="S::2321018@student.uwtsd.ac.uk::316a7342-8a56-47e7-bfb2-de9bca1ab71c" providerId="AD" clId="Web-{321D84BE-DC9F-B28F-A915-382383B43B45}" dt="2026-10-12T03:14:13.035" v="134" actId="20577"/>
          <ac:spMkLst>
            <pc:docMk/>
            <pc:sldMk cId="0" sldId="259"/>
            <ac:spMk id="23" creationId="{00000000-0000-0000-0000-000000000000}"/>
          </ac:spMkLst>
        </pc:spChg>
      </pc:sldChg>
      <pc:sldChg chg="addSp delSp modSp mod setBg modClrScheme delDesignElem chgLayout">
        <pc:chgData name="Simon Haylett (2321018)" userId="S::2321018@student.uwtsd.ac.uk::316a7342-8a56-47e7-bfb2-de9bca1ab71c" providerId="AD" clId="Web-{321D84BE-DC9F-B28F-A915-382383B43B45}" dt="2026-10-12T03:26:14.459" v="188"/>
        <pc:sldMkLst>
          <pc:docMk/>
          <pc:sldMk cId="0" sldId="260"/>
        </pc:sldMkLst>
        <pc:spChg chg="mod">
          <ac:chgData name="Simon Haylett (2321018)" userId="S::2321018@student.uwtsd.ac.uk::316a7342-8a56-47e7-bfb2-de9bca1ab71c" providerId="AD" clId="Web-{321D84BE-DC9F-B28F-A915-382383B43B45}" dt="2026-10-12T02:52:54.575" v="40" actId="20577"/>
          <ac:spMkLst>
            <pc:docMk/>
            <pc:sldMk cId="0" sldId="260"/>
            <ac:spMk id="2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321D84BE-DC9F-B28F-A915-382383B43B45}" dt="2026-10-12T03:13:41.721" v="132" actId="20577"/>
          <ac:spMkLst>
            <pc:docMk/>
            <pc:sldMk cId="0" sldId="260"/>
            <ac:spMk id="3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321D84BE-DC9F-B28F-A915-382383B43B45}" dt="2026-10-12T02:51:55.042" v="34"/>
          <ac:spMkLst>
            <pc:docMk/>
            <pc:sldMk cId="0" sldId="260"/>
            <ac:spMk id="4" creationId="{00000000-0000-0000-0000-000000000000}"/>
          </ac:spMkLst>
        </pc:spChg>
      </pc:sldChg>
      <pc:sldChg chg="addSp delSp modSp mod setBg modClrScheme delDesignElem chgLayout">
        <pc:chgData name="Simon Haylett (2321018)" userId="S::2321018@student.uwtsd.ac.uk::316a7342-8a56-47e7-bfb2-de9bca1ab71c" providerId="AD" clId="Web-{321D84BE-DC9F-B28F-A915-382383B43B45}" dt="2026-10-12T03:26:14.459" v="188"/>
        <pc:sldMkLst>
          <pc:docMk/>
          <pc:sldMk cId="0" sldId="261"/>
        </pc:sldMkLst>
        <pc:spChg chg="mod">
          <ac:chgData name="Simon Haylett (2321018)" userId="S::2321018@student.uwtsd.ac.uk::316a7342-8a56-47e7-bfb2-de9bca1ab71c" providerId="AD" clId="Web-{321D84BE-DC9F-B28F-A915-382383B43B45}" dt="2026-10-12T02:59:56.421" v="71"/>
          <ac:spMkLst>
            <pc:docMk/>
            <pc:sldMk cId="0" sldId="261"/>
            <ac:spMk id="2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321D84BE-DC9F-B28F-A915-382383B43B45}" dt="2026-10-12T03:13:11.814" v="128" actId="20577"/>
          <ac:spMkLst>
            <pc:docMk/>
            <pc:sldMk cId="0" sldId="261"/>
            <ac:spMk id="3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321D84BE-DC9F-B28F-A915-382383B43B45}" dt="2026-10-12T02:59:56.421" v="71"/>
          <ac:spMkLst>
            <pc:docMk/>
            <pc:sldMk cId="0" sldId="261"/>
            <ac:spMk id="4" creationId="{00000000-0000-0000-0000-000000000000}"/>
          </ac:spMkLst>
        </pc:spChg>
      </pc:sldChg>
      <pc:sldChg chg="addSp delSp modSp mod modClrScheme chgLayout">
        <pc:chgData name="Simon Haylett (2321018)" userId="S::2321018@student.uwtsd.ac.uk::316a7342-8a56-47e7-bfb2-de9bca1ab71c" providerId="AD" clId="Web-{321D84BE-DC9F-B28F-A915-382383B43B45}" dt="2026-10-12T03:26:14.459" v="188"/>
        <pc:sldMkLst>
          <pc:docMk/>
          <pc:sldMk cId="0" sldId="262"/>
        </pc:sldMkLst>
        <pc:spChg chg="mod">
          <ac:chgData name="Simon Haylett (2321018)" userId="S::2321018@student.uwtsd.ac.uk::316a7342-8a56-47e7-bfb2-de9bca1ab71c" providerId="AD" clId="Web-{321D84BE-DC9F-B28F-A915-382383B43B45}" dt="2026-10-12T03:00:12.984" v="73" actId="20577"/>
          <ac:spMkLst>
            <pc:docMk/>
            <pc:sldMk cId="0" sldId="262"/>
            <ac:spMk id="2" creationId="{00000000-0000-0000-0000-000000000000}"/>
          </ac:spMkLst>
        </pc:spChg>
        <pc:graphicFrameChg chg="add">
          <ac:chgData name="Simon Haylett (2321018)" userId="S::2321018@student.uwtsd.ac.uk::316a7342-8a56-47e7-bfb2-de9bca1ab71c" providerId="AD" clId="Web-{321D84BE-DC9F-B28F-A915-382383B43B45}" dt="2026-10-12T03:01:52.379" v="80"/>
          <ac:graphicFrameMkLst>
            <pc:docMk/>
            <pc:sldMk cId="0" sldId="262"/>
            <ac:graphicFrameMk id="12" creationId="{201FC4C7-6B0A-C6C1-8FA2-E398D702B7E6}"/>
          </ac:graphicFrameMkLst>
        </pc:graphicFrameChg>
      </pc:sldChg>
      <pc:sldChg chg="addSp delSp modSp mod modClrScheme chgLayout">
        <pc:chgData name="Simon Haylett (2321018)" userId="S::2321018@student.uwtsd.ac.uk::316a7342-8a56-47e7-bfb2-de9bca1ab71c" providerId="AD" clId="Web-{321D84BE-DC9F-B28F-A915-382383B43B45}" dt="2026-10-12T03:26:14.459" v="188"/>
        <pc:sldMkLst>
          <pc:docMk/>
          <pc:sldMk cId="0" sldId="263"/>
        </pc:sldMkLst>
        <pc:spChg chg="mod">
          <ac:chgData name="Simon Haylett (2321018)" userId="S::2321018@student.uwtsd.ac.uk::316a7342-8a56-47e7-bfb2-de9bca1ab71c" providerId="AD" clId="Web-{321D84BE-DC9F-B28F-A915-382383B43B45}" dt="2026-10-12T03:18:04.201" v="153" actId="20577"/>
          <ac:spMkLst>
            <pc:docMk/>
            <pc:sldMk cId="0" sldId="263"/>
            <ac:spMk id="2" creationId="{00000000-0000-0000-0000-000000000000}"/>
          </ac:spMkLst>
        </pc:spChg>
        <pc:graphicFrameChg chg="add">
          <ac:chgData name="Simon Haylett (2321018)" userId="S::2321018@student.uwtsd.ac.uk::316a7342-8a56-47e7-bfb2-de9bca1ab71c" providerId="AD" clId="Web-{321D84BE-DC9F-B28F-A915-382383B43B45}" dt="2026-10-12T03:17:26.559" v="147"/>
          <ac:graphicFrameMkLst>
            <pc:docMk/>
            <pc:sldMk cId="0" sldId="263"/>
            <ac:graphicFrameMk id="7" creationId="{F38C3417-B24C-2EB9-F21B-995DF363908C}"/>
          </ac:graphicFrameMkLst>
        </pc:graphicFrameChg>
      </pc:sldChg>
      <pc:sldChg chg="addSp delSp modSp mod setBg modClrScheme chgLayout">
        <pc:chgData name="Simon Haylett (2321018)" userId="S::2321018@student.uwtsd.ac.uk::316a7342-8a56-47e7-bfb2-de9bca1ab71c" providerId="AD" clId="Web-{321D84BE-DC9F-B28F-A915-382383B43B45}" dt="2026-10-12T03:26:14.459" v="188"/>
        <pc:sldMkLst>
          <pc:docMk/>
          <pc:sldMk cId="0" sldId="264"/>
        </pc:sldMkLst>
        <pc:spChg chg="mod">
          <ac:chgData name="Simon Haylett (2321018)" userId="S::2321018@student.uwtsd.ac.uk::316a7342-8a56-47e7-bfb2-de9bca1ab71c" providerId="AD" clId="Web-{321D84BE-DC9F-B28F-A915-382383B43B45}" dt="2026-10-12T03:22:16.324" v="181"/>
          <ac:spMkLst>
            <pc:docMk/>
            <pc:sldMk cId="0" sldId="264"/>
            <ac:spMk id="2" creationId="{00000000-0000-0000-0000-000000000000}"/>
          </ac:spMkLst>
        </pc:spChg>
        <pc:spChg chg="add del mod">
          <ac:chgData name="Simon Haylett (2321018)" userId="S::2321018@student.uwtsd.ac.uk::316a7342-8a56-47e7-bfb2-de9bca1ab71c" providerId="AD" clId="Web-{321D84BE-DC9F-B28F-A915-382383B43B45}" dt="2026-10-12T03:23:31.780" v="187" actId="1076"/>
          <ac:spMkLst>
            <pc:docMk/>
            <pc:sldMk cId="0" sldId="264"/>
            <ac:spMk id="3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321D84BE-DC9F-B28F-A915-382383B43B45}" dt="2026-10-12T03:22:16.324" v="181"/>
          <ac:spMkLst>
            <pc:docMk/>
            <pc:sldMk cId="0" sldId="264"/>
            <ac:spMk id="4" creationId="{00000000-0000-0000-0000-000000000000}"/>
          </ac:spMkLst>
        </pc:spChg>
      </pc:sldChg>
      <pc:sldChg chg="modSp mod modClrScheme chgLayout">
        <pc:chgData name="Simon Haylett (2321018)" userId="S::2321018@student.uwtsd.ac.uk::316a7342-8a56-47e7-bfb2-de9bca1ab71c" providerId="AD" clId="Web-{321D84BE-DC9F-B28F-A915-382383B43B45}" dt="2026-10-12T03:28:46.466" v="190" actId="20577"/>
        <pc:sldMkLst>
          <pc:docMk/>
          <pc:sldMk cId="0" sldId="265"/>
        </pc:sldMkLst>
        <pc:spChg chg="mod">
          <ac:chgData name="Simon Haylett (2321018)" userId="S::2321018@student.uwtsd.ac.uk::316a7342-8a56-47e7-bfb2-de9bca1ab71c" providerId="AD" clId="Web-{321D84BE-DC9F-B28F-A915-382383B43B45}" dt="2026-10-12T03:11:01.121" v="122" actId="20577"/>
          <ac:spMkLst>
            <pc:docMk/>
            <pc:sldMk cId="0" sldId="265"/>
            <ac:spMk id="2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321D84BE-DC9F-B28F-A915-382383B43B45}" dt="2026-10-12T03:28:46.466" v="190" actId="20577"/>
          <ac:spMkLst>
            <pc:docMk/>
            <pc:sldMk cId="0" sldId="265"/>
            <ac:spMk id="3" creationId="{00000000-0000-0000-0000-000000000000}"/>
          </ac:spMkLst>
        </pc:spChg>
      </pc:sldChg>
    </pc:docChg>
  </pc:docChgLst>
  <pc:docChgLst>
    <pc:chgData name="Simon Haylett (2321018)" userId="S::2321018@student.uwtsd.ac.uk::316a7342-8a56-47e7-bfb2-de9bca1ab71c" providerId="AD" clId="Web-{E10E4111-CD68-F18F-0FE7-3DBEF62E7B18}"/>
    <pc:docChg chg="mod modSld addMainMaster delMainMaster">
      <pc:chgData name="Simon Haylett (2321018)" userId="S::2321018@student.uwtsd.ac.uk::316a7342-8a56-47e7-bfb2-de9bca1ab71c" providerId="AD" clId="Web-{E10E4111-CD68-F18F-0FE7-3DBEF62E7B18}" dt="2026-10-12T10:51:40.772" v="37" actId="1076"/>
      <pc:docMkLst>
        <pc:docMk/>
      </pc:docMkLst>
      <pc:sldChg chg="modSp mod modClrScheme chgLayout">
        <pc:chgData name="Simon Haylett (2321018)" userId="S::2321018@student.uwtsd.ac.uk::316a7342-8a56-47e7-bfb2-de9bca1ab71c" providerId="AD" clId="Web-{E10E4111-CD68-F18F-0FE7-3DBEF62E7B18}" dt="2026-10-12T10:42:33.969" v="9"/>
        <pc:sldMkLst>
          <pc:docMk/>
          <pc:sldMk cId="0" sldId="256"/>
        </pc:sldMkLst>
        <pc:spChg chg="mod">
          <ac:chgData name="Simon Haylett (2321018)" userId="S::2321018@student.uwtsd.ac.uk::316a7342-8a56-47e7-bfb2-de9bca1ab71c" providerId="AD" clId="Web-{E10E4111-CD68-F18F-0FE7-3DBEF62E7B18}" dt="2026-10-12T10:41:47.733" v="7" actId="1076"/>
          <ac:spMkLst>
            <pc:docMk/>
            <pc:sldMk cId="0" sldId="256"/>
            <ac:spMk id="2" creationId="{00000000-0000-0000-0000-000000000000}"/>
          </ac:spMkLst>
        </pc:spChg>
      </pc:sldChg>
      <pc:sldChg chg="mod modClrScheme chgLayout">
        <pc:chgData name="Simon Haylett (2321018)" userId="S::2321018@student.uwtsd.ac.uk::316a7342-8a56-47e7-bfb2-de9bca1ab71c" providerId="AD" clId="Web-{E10E4111-CD68-F18F-0FE7-3DBEF62E7B18}" dt="2026-10-12T10:42:33.969" v="9"/>
        <pc:sldMkLst>
          <pc:docMk/>
          <pc:sldMk cId="0" sldId="257"/>
        </pc:sldMkLst>
      </pc:sldChg>
      <pc:sldChg chg="addSp delSp modSp mod modClrScheme chgLayout">
        <pc:chgData name="Simon Haylett (2321018)" userId="S::2321018@student.uwtsd.ac.uk::316a7342-8a56-47e7-bfb2-de9bca1ab71c" providerId="AD" clId="Web-{E10E4111-CD68-F18F-0FE7-3DBEF62E7B18}" dt="2026-10-12T10:50:04.205" v="36"/>
        <pc:sldMkLst>
          <pc:docMk/>
          <pc:sldMk cId="0" sldId="258"/>
        </pc:sldMkLst>
        <pc:spChg chg="mod">
          <ac:chgData name="Simon Haylett (2321018)" userId="S::2321018@student.uwtsd.ac.uk::316a7342-8a56-47e7-bfb2-de9bca1ab71c" providerId="AD" clId="Web-{E10E4111-CD68-F18F-0FE7-3DBEF62E7B18}" dt="2026-10-12T10:40:00.197" v="3" actId="20577"/>
          <ac:spMkLst>
            <pc:docMk/>
            <pc:sldMk cId="0" sldId="258"/>
            <ac:spMk id="2" creationId="{00000000-0000-0000-0000-000000000000}"/>
          </ac:spMkLst>
        </pc:spChg>
        <pc:graphicFrameChg chg="add mod modGraphic">
          <ac:chgData name="Simon Haylett (2321018)" userId="S::2321018@student.uwtsd.ac.uk::316a7342-8a56-47e7-bfb2-de9bca1ab71c" providerId="AD" clId="Web-{E10E4111-CD68-F18F-0FE7-3DBEF62E7B18}" dt="2026-10-12T10:50:04.205" v="36"/>
          <ac:graphicFrameMkLst>
            <pc:docMk/>
            <pc:sldMk cId="0" sldId="258"/>
            <ac:graphicFrameMk id="6" creationId="{712A67CD-2721-6104-3378-356C4B9DD998}"/>
          </ac:graphicFrameMkLst>
        </pc:graphicFrameChg>
      </pc:sldChg>
      <pc:sldChg chg="addSp delSp modSp mod modClrScheme chgLayout">
        <pc:chgData name="Simon Haylett (2321018)" userId="S::2321018@student.uwtsd.ac.uk::316a7342-8a56-47e7-bfb2-de9bca1ab71c" providerId="AD" clId="Web-{E10E4111-CD68-F18F-0FE7-3DBEF62E7B18}" dt="2026-10-12T10:51:40.772" v="37" actId="1076"/>
        <pc:sldMkLst>
          <pc:docMk/>
          <pc:sldMk cId="0" sldId="259"/>
        </pc:sldMkLst>
        <pc:spChg chg="add del mod">
          <ac:chgData name="Simon Haylett (2321018)" userId="S::2321018@student.uwtsd.ac.uk::316a7342-8a56-47e7-bfb2-de9bca1ab71c" providerId="AD" clId="Web-{E10E4111-CD68-F18F-0FE7-3DBEF62E7B18}" dt="2026-10-12T10:51:40.772" v="37" actId="1076"/>
          <ac:spMkLst>
            <pc:docMk/>
            <pc:sldMk cId="0" sldId="259"/>
            <ac:spMk id="23" creationId="{00000000-0000-0000-0000-000000000000}"/>
          </ac:spMkLst>
        </pc:spChg>
      </pc:sldChg>
      <pc:sldChg chg="mod modClrScheme chgLayout">
        <pc:chgData name="Simon Haylett (2321018)" userId="S::2321018@student.uwtsd.ac.uk::316a7342-8a56-47e7-bfb2-de9bca1ab71c" providerId="AD" clId="Web-{E10E4111-CD68-F18F-0FE7-3DBEF62E7B18}" dt="2026-10-12T10:42:33.969" v="9"/>
        <pc:sldMkLst>
          <pc:docMk/>
          <pc:sldMk cId="0" sldId="260"/>
        </pc:sldMkLst>
      </pc:sldChg>
      <pc:sldChg chg="addSp delSp modSp mod setBg modClrScheme setClrOvrMap chgLayout">
        <pc:chgData name="Simon Haylett (2321018)" userId="S::2321018@student.uwtsd.ac.uk::316a7342-8a56-47e7-bfb2-de9bca1ab71c" providerId="AD" clId="Web-{E10E4111-CD68-F18F-0FE7-3DBEF62E7B18}" dt="2026-10-12T10:47:57.388" v="31" actId="20577"/>
        <pc:sldMkLst>
          <pc:docMk/>
          <pc:sldMk cId="0" sldId="261"/>
        </pc:sldMkLst>
        <pc:spChg chg="mod">
          <ac:chgData name="Simon Haylett (2321018)" userId="S::2321018@student.uwtsd.ac.uk::316a7342-8a56-47e7-bfb2-de9bca1ab71c" providerId="AD" clId="Web-{E10E4111-CD68-F18F-0FE7-3DBEF62E7B18}" dt="2026-10-12T10:46:13.524" v="28"/>
          <ac:spMkLst>
            <pc:docMk/>
            <pc:sldMk cId="0" sldId="261"/>
            <ac:spMk id="2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E10E4111-CD68-F18F-0FE7-3DBEF62E7B18}" dt="2026-10-12T10:47:57.388" v="31" actId="20577"/>
          <ac:spMkLst>
            <pc:docMk/>
            <pc:sldMk cId="0" sldId="261"/>
            <ac:spMk id="3" creationId="{00000000-0000-0000-0000-000000000000}"/>
          </ac:spMkLst>
        </pc:spChg>
      </pc:sldChg>
      <pc:sldChg chg="mod modClrScheme chgLayout">
        <pc:chgData name="Simon Haylett (2321018)" userId="S::2321018@student.uwtsd.ac.uk::316a7342-8a56-47e7-bfb2-de9bca1ab71c" providerId="AD" clId="Web-{E10E4111-CD68-F18F-0FE7-3DBEF62E7B18}" dt="2026-10-12T10:42:33.969" v="9"/>
        <pc:sldMkLst>
          <pc:docMk/>
          <pc:sldMk cId="0" sldId="262"/>
        </pc:sldMkLst>
      </pc:sldChg>
      <pc:sldChg chg="mod modClrScheme chgLayout">
        <pc:chgData name="Simon Haylett (2321018)" userId="S::2321018@student.uwtsd.ac.uk::316a7342-8a56-47e7-bfb2-de9bca1ab71c" providerId="AD" clId="Web-{E10E4111-CD68-F18F-0FE7-3DBEF62E7B18}" dt="2026-10-12T10:42:33.969" v="9"/>
        <pc:sldMkLst>
          <pc:docMk/>
          <pc:sldMk cId="0" sldId="263"/>
        </pc:sldMkLst>
      </pc:sldChg>
      <pc:sldChg chg="mod modClrScheme chgLayout">
        <pc:chgData name="Simon Haylett (2321018)" userId="S::2321018@student.uwtsd.ac.uk::316a7342-8a56-47e7-bfb2-de9bca1ab71c" providerId="AD" clId="Web-{E10E4111-CD68-F18F-0FE7-3DBEF62E7B18}" dt="2026-10-12T10:42:33.969" v="9"/>
        <pc:sldMkLst>
          <pc:docMk/>
          <pc:sldMk cId="0" sldId="264"/>
        </pc:sldMkLst>
      </pc:sldChg>
      <pc:sldChg chg="modSp mod modClrScheme chgLayout">
        <pc:chgData name="Simon Haylett (2321018)" userId="S::2321018@student.uwtsd.ac.uk::316a7342-8a56-47e7-bfb2-de9bca1ab71c" providerId="AD" clId="Web-{E10E4111-CD68-F18F-0FE7-3DBEF62E7B18}" dt="2026-10-12T10:46:14.977" v="29" actId="20577"/>
        <pc:sldMkLst>
          <pc:docMk/>
          <pc:sldMk cId="0" sldId="265"/>
        </pc:sldMkLst>
        <pc:spChg chg="mod">
          <ac:chgData name="Simon Haylett (2321018)" userId="S::2321018@student.uwtsd.ac.uk::316a7342-8a56-47e7-bfb2-de9bca1ab71c" providerId="AD" clId="Web-{E10E4111-CD68-F18F-0FE7-3DBEF62E7B18}" dt="2026-10-12T10:46:14.977" v="29" actId="20577"/>
          <ac:spMkLst>
            <pc:docMk/>
            <pc:sldMk cId="0" sldId="265"/>
            <ac:spMk id="3" creationId="{00000000-0000-0000-0000-000000000000}"/>
          </ac:spMkLst>
        </pc:spChg>
      </pc:sldChg>
      <pc:sldMasterChg chg="add addSldLayout modSldLayout">
        <pc:chgData name="Simon Haylett (2321018)" userId="S::2321018@student.uwtsd.ac.uk::316a7342-8a56-47e7-bfb2-de9bca1ab71c" providerId="AD" clId="Web-{E10E4111-CD68-F18F-0FE7-3DBEF62E7B18}" dt="2026-10-12T10:42:33.969" v="9"/>
        <pc:sldMasterMkLst>
          <pc:docMk/>
          <pc:sldMasterMk cId="628797444" sldId="2147483735"/>
        </pc:sldMasterMkLst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3692402287" sldId="2147483736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115451641" sldId="2147483737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4168476949" sldId="2147483738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2773240106" sldId="2147483739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3050098683" sldId="2147483740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4027695333" sldId="2147483741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1291561347" sldId="2147483742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369530424" sldId="2147483743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2091532349" sldId="2147483744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2965328942" sldId="2147483745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1590785617" sldId="2147483746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2973673779" sldId="2147483747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429870457" sldId="2147483748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1023321016" sldId="2147483749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3009780558" sldId="2147483750"/>
          </pc:sldLayoutMkLst>
        </pc:sldLayoutChg>
        <pc:sldLayoutChg chg="add mod replId">
          <pc:chgData name="Simon Haylett (2321018)" userId="S::2321018@student.uwtsd.ac.uk::316a7342-8a56-47e7-bfb2-de9bca1ab71c" providerId="AD" clId="Web-{E10E4111-CD68-F18F-0FE7-3DBEF62E7B18}" dt="2026-10-12T10:42:33.969" v="9"/>
          <pc:sldLayoutMkLst>
            <pc:docMk/>
            <pc:sldMasterMk cId="628797444" sldId="2147483735"/>
            <pc:sldLayoutMk cId="3227113759" sldId="2147483751"/>
          </pc:sldLayoutMkLst>
        </pc:sldLayoutChg>
      </pc:sldMasterChg>
    </pc:docChg>
  </pc:docChgLst>
  <pc:docChgLst>
    <pc:chgData name="Simon Haylett (2321018)" userId="S::2321018@student.uwtsd.ac.uk::316a7342-8a56-47e7-bfb2-de9bca1ab71c" providerId="AD" clId="Web-{01D06533-D125-783E-B2CF-60BB6891ACA4}"/>
    <pc:docChg chg="modSld">
      <pc:chgData name="Simon Haylett (2321018)" userId="S::2321018@student.uwtsd.ac.uk::316a7342-8a56-47e7-bfb2-de9bca1ab71c" providerId="AD" clId="Web-{01D06533-D125-783E-B2CF-60BB6891ACA4}" dt="2026-09-21T10:33:38.891" v="2"/>
      <pc:docMkLst>
        <pc:docMk/>
      </pc:docMkLst>
      <pc:sldChg chg="addSp modSp mod setBg">
        <pc:chgData name="Simon Haylett (2321018)" userId="S::2321018@student.uwtsd.ac.uk::316a7342-8a56-47e7-bfb2-de9bca1ab71c" providerId="AD" clId="Web-{01D06533-D125-783E-B2CF-60BB6891ACA4}" dt="2026-09-21T10:31:04.420" v="0"/>
        <pc:sldMkLst>
          <pc:docMk/>
          <pc:sldMk cId="0" sldId="256"/>
        </pc:sldMkLst>
        <pc:spChg chg="mod">
          <ac:chgData name="Simon Haylett (2321018)" userId="S::2321018@student.uwtsd.ac.uk::316a7342-8a56-47e7-bfb2-de9bca1ab71c" providerId="AD" clId="Web-{01D06533-D125-783E-B2CF-60BB6891ACA4}" dt="2026-09-21T10:31:04.420" v="0"/>
          <ac:spMkLst>
            <pc:docMk/>
            <pc:sldMk cId="0" sldId="256"/>
            <ac:spMk id="2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01D06533-D125-783E-B2CF-60BB6891ACA4}" dt="2026-09-21T10:31:04.420" v="0"/>
          <ac:spMkLst>
            <pc:docMk/>
            <pc:sldMk cId="0" sldId="256"/>
            <ac:spMk id="3" creationId="{00000000-0000-0000-0000-000000000000}"/>
          </ac:spMkLst>
        </pc:spChg>
        <pc:spChg chg="mod">
          <ac:chgData name="Simon Haylett (2321018)" userId="S::2321018@student.uwtsd.ac.uk::316a7342-8a56-47e7-bfb2-de9bca1ab71c" providerId="AD" clId="Web-{01D06533-D125-783E-B2CF-60BB6891ACA4}" dt="2026-09-21T10:31:04.420" v="0"/>
          <ac:spMkLst>
            <pc:docMk/>
            <pc:sldMk cId="0" sldId="256"/>
            <ac:spMk id="4" creationId="{00000000-0000-0000-0000-000000000000}"/>
          </ac:spMkLst>
        </pc:spChg>
      </pc:sldChg>
      <pc:sldChg chg="addSp delSp">
        <pc:chgData name="Simon Haylett (2321018)" userId="S::2321018@student.uwtsd.ac.uk::316a7342-8a56-47e7-bfb2-de9bca1ab71c" providerId="AD" clId="Web-{01D06533-D125-783E-B2CF-60BB6891ACA4}" dt="2026-09-21T10:33:38.891" v="2"/>
        <pc:sldMkLst>
          <pc:docMk/>
          <pc:sldMk cId="0" sldId="257"/>
        </pc:sldMkLst>
      </pc:sldChg>
    </pc:docChg>
  </pc:docChgLst>
  <pc:docChgLst>
    <pc:chgData name="Simon Haylett (2321018)" userId="316a7342-8a56-47e7-bfb2-de9bca1ab71c" providerId="ADAL" clId="{32405FAE-3F98-4A96-940A-E34EFFBEB40B}"/>
    <pc:docChg chg="modSld">
      <pc:chgData name="Simon Haylett (2321018)" userId="316a7342-8a56-47e7-bfb2-de9bca1ab71c" providerId="ADAL" clId="{32405FAE-3F98-4A96-940A-E34EFFBEB40B}" dt="2026-10-11T21:05:10.977" v="1" actId="1076"/>
      <pc:docMkLst>
        <pc:docMk/>
      </pc:docMkLst>
      <pc:sldChg chg="modSp mod">
        <pc:chgData name="Simon Haylett (2321018)" userId="316a7342-8a56-47e7-bfb2-de9bca1ab71c" providerId="ADAL" clId="{32405FAE-3F98-4A96-940A-E34EFFBEB40B}" dt="2026-10-11T21:05:10.977" v="1" actId="1076"/>
        <pc:sldMkLst>
          <pc:docMk/>
          <pc:sldMk cId="0" sldId="261"/>
        </pc:sldMkLst>
        <pc:spChg chg="mod">
          <ac:chgData name="Simon Haylett (2321018)" userId="316a7342-8a56-47e7-bfb2-de9bca1ab71c" providerId="ADAL" clId="{32405FAE-3F98-4A96-940A-E34EFFBEB40B}" dt="2026-10-11T21:05:10.977" v="1" actId="1076"/>
          <ac:spMkLst>
            <pc:docMk/>
            <pc:sldMk cId="0" sldId="261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A2F173-E475-4F26-AF73-CF5E2EAE36E5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949E03E-125C-47E8-8EAF-9F42D38EAA06}">
      <dgm:prSet/>
      <dgm:spPr/>
      <dgm:t>
        <a:bodyPr/>
        <a:lstStyle/>
        <a:p>
          <a:r>
            <a:rPr lang="en-US"/>
            <a:t>• Health, wellbeing and sustainable development are increasingly interconnected within modern health and social care.</a:t>
          </a:r>
        </a:p>
      </dgm:t>
    </dgm:pt>
    <dgm:pt modelId="{B8B40D00-FAF3-4675-8695-1A9C77C6E48D}" type="parTrans" cxnId="{16DF6147-A15B-41F3-8DB7-FD8B64BF4F0B}">
      <dgm:prSet/>
      <dgm:spPr/>
      <dgm:t>
        <a:bodyPr/>
        <a:lstStyle/>
        <a:p>
          <a:endParaRPr lang="en-US"/>
        </a:p>
      </dgm:t>
    </dgm:pt>
    <dgm:pt modelId="{EC8159BD-C69D-4F6E-8D13-EA854EDA3E4D}" type="sibTrans" cxnId="{16DF6147-A15B-41F3-8DB7-FD8B64BF4F0B}">
      <dgm:prSet/>
      <dgm:spPr/>
      <dgm:t>
        <a:bodyPr/>
        <a:lstStyle/>
        <a:p>
          <a:endParaRPr lang="en-US"/>
        </a:p>
      </dgm:t>
    </dgm:pt>
    <dgm:pt modelId="{9F5E3877-3C5E-4372-A56C-4775B19FE5AD}">
      <dgm:prSet/>
      <dgm:spPr/>
      <dgm:t>
        <a:bodyPr/>
        <a:lstStyle/>
        <a:p>
          <a:r>
            <a:rPr lang="en-US"/>
            <a:t>• This presentation examines their integration in health promotion, prevention, service delivery and policy.</a:t>
          </a:r>
        </a:p>
      </dgm:t>
    </dgm:pt>
    <dgm:pt modelId="{F82046D6-E68D-4EDA-8CC2-142D6A2FF3EB}" type="parTrans" cxnId="{7193D9EF-EE46-4DE8-A833-C98F9996D62A}">
      <dgm:prSet/>
      <dgm:spPr/>
      <dgm:t>
        <a:bodyPr/>
        <a:lstStyle/>
        <a:p>
          <a:endParaRPr lang="en-US"/>
        </a:p>
      </dgm:t>
    </dgm:pt>
    <dgm:pt modelId="{9330BDFB-A44B-4179-806D-5F4CBE8B9201}" type="sibTrans" cxnId="{7193D9EF-EE46-4DE8-A833-C98F9996D62A}">
      <dgm:prSet/>
      <dgm:spPr/>
      <dgm:t>
        <a:bodyPr/>
        <a:lstStyle/>
        <a:p>
          <a:endParaRPr lang="en-US"/>
        </a:p>
      </dgm:t>
    </dgm:pt>
    <dgm:pt modelId="{BC15D7A1-FE1A-4B17-AD11-53AA6C475834}">
      <dgm:prSet/>
      <dgm:spPr/>
      <dgm:t>
        <a:bodyPr/>
        <a:lstStyle/>
        <a:p>
          <a:r>
            <a:rPr lang="en-US"/>
            <a:t>• A holistic approach recognises that health is influenced by biological, psychological, social, economic and environmental factors.</a:t>
          </a:r>
        </a:p>
      </dgm:t>
    </dgm:pt>
    <dgm:pt modelId="{BC553F5E-078E-46F9-A979-5D6A81C86C13}" type="parTrans" cxnId="{F4E4BD2E-65AF-4358-9F88-C38417B615A7}">
      <dgm:prSet/>
      <dgm:spPr/>
      <dgm:t>
        <a:bodyPr/>
        <a:lstStyle/>
        <a:p>
          <a:endParaRPr lang="en-US"/>
        </a:p>
      </dgm:t>
    </dgm:pt>
    <dgm:pt modelId="{A7D2CF3B-F1A2-4B8F-8F78-0F7CC3EAC976}" type="sibTrans" cxnId="{F4E4BD2E-65AF-4358-9F88-C38417B615A7}">
      <dgm:prSet/>
      <dgm:spPr/>
      <dgm:t>
        <a:bodyPr/>
        <a:lstStyle/>
        <a:p>
          <a:endParaRPr lang="en-US"/>
        </a:p>
      </dgm:t>
    </dgm:pt>
    <dgm:pt modelId="{C2EB6556-A761-49ED-BCD7-FE7404E1AC1B}">
      <dgm:prSet/>
      <dgm:spPr/>
      <dgm:t>
        <a:bodyPr/>
        <a:lstStyle/>
        <a:p>
          <a:r>
            <a:rPr lang="en-US"/>
            <a:t>• Sustainable healthcare aims to meet current population needs while protecting future generations.</a:t>
          </a:r>
        </a:p>
      </dgm:t>
    </dgm:pt>
    <dgm:pt modelId="{3D6A56A9-1533-43A1-93E3-91EC62F4188F}" type="parTrans" cxnId="{AFC58149-AD03-4DE1-8CCE-8DE4C32928AF}">
      <dgm:prSet/>
      <dgm:spPr/>
      <dgm:t>
        <a:bodyPr/>
        <a:lstStyle/>
        <a:p>
          <a:endParaRPr lang="en-US"/>
        </a:p>
      </dgm:t>
    </dgm:pt>
    <dgm:pt modelId="{04D18547-7B66-4D34-9696-AEC49B9F17D1}" type="sibTrans" cxnId="{AFC58149-AD03-4DE1-8CCE-8DE4C32928AF}">
      <dgm:prSet/>
      <dgm:spPr/>
      <dgm:t>
        <a:bodyPr/>
        <a:lstStyle/>
        <a:p>
          <a:endParaRPr lang="en-US"/>
        </a:p>
      </dgm:t>
    </dgm:pt>
    <dgm:pt modelId="{C462142B-16EC-4B62-AD49-4776887199B3}">
      <dgm:prSet/>
      <dgm:spPr/>
      <dgm:t>
        <a:bodyPr/>
        <a:lstStyle/>
        <a:p>
          <a:r>
            <a:rPr lang="en-US"/>
            <a:t>• Aim: To critically examine how health, wellbeing and sustainable development influence health and social care practice and service delivery.</a:t>
          </a:r>
        </a:p>
      </dgm:t>
    </dgm:pt>
    <dgm:pt modelId="{F28AF066-D2EA-4D61-808A-38CED8420D2E}" type="parTrans" cxnId="{E1B074EA-C4BE-4D46-9F80-18E035C63A66}">
      <dgm:prSet/>
      <dgm:spPr/>
      <dgm:t>
        <a:bodyPr/>
        <a:lstStyle/>
        <a:p>
          <a:endParaRPr lang="en-US"/>
        </a:p>
      </dgm:t>
    </dgm:pt>
    <dgm:pt modelId="{66DCE997-1054-4391-8235-EBFB8D891208}" type="sibTrans" cxnId="{E1B074EA-C4BE-4D46-9F80-18E035C63A66}">
      <dgm:prSet/>
      <dgm:spPr/>
      <dgm:t>
        <a:bodyPr/>
        <a:lstStyle/>
        <a:p>
          <a:endParaRPr lang="en-US"/>
        </a:p>
      </dgm:t>
    </dgm:pt>
    <dgm:pt modelId="{42159DE1-A082-4A5F-8774-9BAA9D06F216}">
      <dgm:prSet/>
      <dgm:spPr/>
      <dgm:t>
        <a:bodyPr/>
        <a:lstStyle/>
        <a:p>
          <a:r>
            <a:rPr lang="en-US"/>
            <a:t>• Key challenge: funding pressures, workforce capacity, digital exclusion and unequal access can limit implementation.</a:t>
          </a:r>
        </a:p>
      </dgm:t>
    </dgm:pt>
    <dgm:pt modelId="{2547AF30-1463-4144-953F-72B1B219AF92}" type="parTrans" cxnId="{009A8AA3-BAA2-4D17-B7FB-C87D842DE6E2}">
      <dgm:prSet/>
      <dgm:spPr/>
      <dgm:t>
        <a:bodyPr/>
        <a:lstStyle/>
        <a:p>
          <a:endParaRPr lang="en-US"/>
        </a:p>
      </dgm:t>
    </dgm:pt>
    <dgm:pt modelId="{D8C7A30B-AC1D-494D-AAAB-1CD96B00A4C3}" type="sibTrans" cxnId="{009A8AA3-BAA2-4D17-B7FB-C87D842DE6E2}">
      <dgm:prSet/>
      <dgm:spPr/>
      <dgm:t>
        <a:bodyPr/>
        <a:lstStyle/>
        <a:p>
          <a:endParaRPr lang="en-US"/>
        </a:p>
      </dgm:t>
    </dgm:pt>
    <dgm:pt modelId="{4CB3A541-E324-4F1C-8CE7-F0DD62D19A36}" type="pres">
      <dgm:prSet presAssocID="{15A2F173-E475-4F26-AF73-CF5E2EAE36E5}" presName="vert0" presStyleCnt="0">
        <dgm:presLayoutVars>
          <dgm:dir/>
          <dgm:animOne val="branch"/>
          <dgm:animLvl val="lvl"/>
        </dgm:presLayoutVars>
      </dgm:prSet>
      <dgm:spPr/>
    </dgm:pt>
    <dgm:pt modelId="{D4CA36B8-7D44-462D-B613-F011F37669EA}" type="pres">
      <dgm:prSet presAssocID="{4949E03E-125C-47E8-8EAF-9F42D38EAA06}" presName="thickLine" presStyleLbl="alignNode1" presStyleIdx="0" presStyleCnt="6"/>
      <dgm:spPr/>
    </dgm:pt>
    <dgm:pt modelId="{2F1D2E67-067E-4AD8-BAF2-E36061CAB9D4}" type="pres">
      <dgm:prSet presAssocID="{4949E03E-125C-47E8-8EAF-9F42D38EAA06}" presName="horz1" presStyleCnt="0"/>
      <dgm:spPr/>
    </dgm:pt>
    <dgm:pt modelId="{586F196C-2BE9-4833-B7AC-B9C3DCE2D259}" type="pres">
      <dgm:prSet presAssocID="{4949E03E-125C-47E8-8EAF-9F42D38EAA06}" presName="tx1" presStyleLbl="revTx" presStyleIdx="0" presStyleCnt="6"/>
      <dgm:spPr/>
    </dgm:pt>
    <dgm:pt modelId="{565537C9-D792-44FF-9B5F-07A65525DBF0}" type="pres">
      <dgm:prSet presAssocID="{4949E03E-125C-47E8-8EAF-9F42D38EAA06}" presName="vert1" presStyleCnt="0"/>
      <dgm:spPr/>
    </dgm:pt>
    <dgm:pt modelId="{7CC6530F-FA67-433B-90AA-E96342C888DB}" type="pres">
      <dgm:prSet presAssocID="{9F5E3877-3C5E-4372-A56C-4775B19FE5AD}" presName="thickLine" presStyleLbl="alignNode1" presStyleIdx="1" presStyleCnt="6"/>
      <dgm:spPr/>
    </dgm:pt>
    <dgm:pt modelId="{A40F2EAA-E6D2-4D49-A4F4-3C8518237C83}" type="pres">
      <dgm:prSet presAssocID="{9F5E3877-3C5E-4372-A56C-4775B19FE5AD}" presName="horz1" presStyleCnt="0"/>
      <dgm:spPr/>
    </dgm:pt>
    <dgm:pt modelId="{C1D7CBCB-C585-40FC-A741-101C2A806624}" type="pres">
      <dgm:prSet presAssocID="{9F5E3877-3C5E-4372-A56C-4775B19FE5AD}" presName="tx1" presStyleLbl="revTx" presStyleIdx="1" presStyleCnt="6"/>
      <dgm:spPr/>
    </dgm:pt>
    <dgm:pt modelId="{EAC37568-8511-4D5B-8973-1404454BD7C5}" type="pres">
      <dgm:prSet presAssocID="{9F5E3877-3C5E-4372-A56C-4775B19FE5AD}" presName="vert1" presStyleCnt="0"/>
      <dgm:spPr/>
    </dgm:pt>
    <dgm:pt modelId="{F9A055E6-B0DD-4ED3-8935-C8CC6EBC504F}" type="pres">
      <dgm:prSet presAssocID="{BC15D7A1-FE1A-4B17-AD11-53AA6C475834}" presName="thickLine" presStyleLbl="alignNode1" presStyleIdx="2" presStyleCnt="6"/>
      <dgm:spPr/>
    </dgm:pt>
    <dgm:pt modelId="{D04BFB14-4C2C-4616-A0CD-A37F6480BC68}" type="pres">
      <dgm:prSet presAssocID="{BC15D7A1-FE1A-4B17-AD11-53AA6C475834}" presName="horz1" presStyleCnt="0"/>
      <dgm:spPr/>
    </dgm:pt>
    <dgm:pt modelId="{E1BA4D50-6419-41B5-9B06-D99D800E5376}" type="pres">
      <dgm:prSet presAssocID="{BC15D7A1-FE1A-4B17-AD11-53AA6C475834}" presName="tx1" presStyleLbl="revTx" presStyleIdx="2" presStyleCnt="6"/>
      <dgm:spPr/>
    </dgm:pt>
    <dgm:pt modelId="{ED626C5C-FF03-49A8-BCD3-C7BF8400C2FD}" type="pres">
      <dgm:prSet presAssocID="{BC15D7A1-FE1A-4B17-AD11-53AA6C475834}" presName="vert1" presStyleCnt="0"/>
      <dgm:spPr/>
    </dgm:pt>
    <dgm:pt modelId="{5451D037-FF4A-4D16-8A15-BEBB345D2E1E}" type="pres">
      <dgm:prSet presAssocID="{C2EB6556-A761-49ED-BCD7-FE7404E1AC1B}" presName="thickLine" presStyleLbl="alignNode1" presStyleIdx="3" presStyleCnt="6"/>
      <dgm:spPr/>
    </dgm:pt>
    <dgm:pt modelId="{DEE8D821-9ACC-44E6-BBAE-4C6CB5C98BBE}" type="pres">
      <dgm:prSet presAssocID="{C2EB6556-A761-49ED-BCD7-FE7404E1AC1B}" presName="horz1" presStyleCnt="0"/>
      <dgm:spPr/>
    </dgm:pt>
    <dgm:pt modelId="{4CDEEF6D-3919-41CC-A813-FE84738AD1DE}" type="pres">
      <dgm:prSet presAssocID="{C2EB6556-A761-49ED-BCD7-FE7404E1AC1B}" presName="tx1" presStyleLbl="revTx" presStyleIdx="3" presStyleCnt="6"/>
      <dgm:spPr/>
    </dgm:pt>
    <dgm:pt modelId="{631F937B-649A-4D01-9A88-4F16DD961287}" type="pres">
      <dgm:prSet presAssocID="{C2EB6556-A761-49ED-BCD7-FE7404E1AC1B}" presName="vert1" presStyleCnt="0"/>
      <dgm:spPr/>
    </dgm:pt>
    <dgm:pt modelId="{03A150AE-CFE9-4A68-A045-3A8B4CB61A04}" type="pres">
      <dgm:prSet presAssocID="{C462142B-16EC-4B62-AD49-4776887199B3}" presName="thickLine" presStyleLbl="alignNode1" presStyleIdx="4" presStyleCnt="6"/>
      <dgm:spPr/>
    </dgm:pt>
    <dgm:pt modelId="{415C6622-BCC3-46E1-BD34-2668EEFD5F6B}" type="pres">
      <dgm:prSet presAssocID="{C462142B-16EC-4B62-AD49-4776887199B3}" presName="horz1" presStyleCnt="0"/>
      <dgm:spPr/>
    </dgm:pt>
    <dgm:pt modelId="{1C188F66-9CB2-4CC6-A85B-95857823351F}" type="pres">
      <dgm:prSet presAssocID="{C462142B-16EC-4B62-AD49-4776887199B3}" presName="tx1" presStyleLbl="revTx" presStyleIdx="4" presStyleCnt="6"/>
      <dgm:spPr/>
    </dgm:pt>
    <dgm:pt modelId="{69E162B7-2BB8-497A-862B-4928A6A619A2}" type="pres">
      <dgm:prSet presAssocID="{C462142B-16EC-4B62-AD49-4776887199B3}" presName="vert1" presStyleCnt="0"/>
      <dgm:spPr/>
    </dgm:pt>
    <dgm:pt modelId="{D3074AD3-D463-4F6B-8018-45BB216978D9}" type="pres">
      <dgm:prSet presAssocID="{42159DE1-A082-4A5F-8774-9BAA9D06F216}" presName="thickLine" presStyleLbl="alignNode1" presStyleIdx="5" presStyleCnt="6"/>
      <dgm:spPr/>
    </dgm:pt>
    <dgm:pt modelId="{0B7D28D3-00C1-4F5B-92C2-65F7F2E4CAD5}" type="pres">
      <dgm:prSet presAssocID="{42159DE1-A082-4A5F-8774-9BAA9D06F216}" presName="horz1" presStyleCnt="0"/>
      <dgm:spPr/>
    </dgm:pt>
    <dgm:pt modelId="{0DA277DB-875E-4316-9BE2-543EB8B53111}" type="pres">
      <dgm:prSet presAssocID="{42159DE1-A082-4A5F-8774-9BAA9D06F216}" presName="tx1" presStyleLbl="revTx" presStyleIdx="5" presStyleCnt="6"/>
      <dgm:spPr/>
    </dgm:pt>
    <dgm:pt modelId="{34F57B2C-2FDF-4A0E-816C-2C43C0BC49B3}" type="pres">
      <dgm:prSet presAssocID="{42159DE1-A082-4A5F-8774-9BAA9D06F216}" presName="vert1" presStyleCnt="0"/>
      <dgm:spPr/>
    </dgm:pt>
  </dgm:ptLst>
  <dgm:cxnLst>
    <dgm:cxn modelId="{F4E4BD2E-65AF-4358-9F88-C38417B615A7}" srcId="{15A2F173-E475-4F26-AF73-CF5E2EAE36E5}" destId="{BC15D7A1-FE1A-4B17-AD11-53AA6C475834}" srcOrd="2" destOrd="0" parTransId="{BC553F5E-078E-46F9-A979-5D6A81C86C13}" sibTransId="{A7D2CF3B-F1A2-4B8F-8F78-0F7CC3EAC976}"/>
    <dgm:cxn modelId="{031D0446-3814-4529-81D6-B5B98095041A}" type="presOf" srcId="{42159DE1-A082-4A5F-8774-9BAA9D06F216}" destId="{0DA277DB-875E-4316-9BE2-543EB8B53111}" srcOrd="0" destOrd="0" presId="urn:microsoft.com/office/officeart/2008/layout/LinedList"/>
    <dgm:cxn modelId="{16DF6147-A15B-41F3-8DB7-FD8B64BF4F0B}" srcId="{15A2F173-E475-4F26-AF73-CF5E2EAE36E5}" destId="{4949E03E-125C-47E8-8EAF-9F42D38EAA06}" srcOrd="0" destOrd="0" parTransId="{B8B40D00-FAF3-4675-8695-1A9C77C6E48D}" sibTransId="{EC8159BD-C69D-4F6E-8D13-EA854EDA3E4D}"/>
    <dgm:cxn modelId="{1C679F48-E337-4143-9FAE-6C98BC656D65}" type="presOf" srcId="{BC15D7A1-FE1A-4B17-AD11-53AA6C475834}" destId="{E1BA4D50-6419-41B5-9B06-D99D800E5376}" srcOrd="0" destOrd="0" presId="urn:microsoft.com/office/officeart/2008/layout/LinedList"/>
    <dgm:cxn modelId="{AFC58149-AD03-4DE1-8CCE-8DE4C32928AF}" srcId="{15A2F173-E475-4F26-AF73-CF5E2EAE36E5}" destId="{C2EB6556-A761-49ED-BCD7-FE7404E1AC1B}" srcOrd="3" destOrd="0" parTransId="{3D6A56A9-1533-43A1-93E3-91EC62F4188F}" sibTransId="{04D18547-7B66-4D34-9696-AEC49B9F17D1}"/>
    <dgm:cxn modelId="{1203A571-BED6-41EA-A6DF-82904F9EFE75}" type="presOf" srcId="{C2EB6556-A761-49ED-BCD7-FE7404E1AC1B}" destId="{4CDEEF6D-3919-41CC-A813-FE84738AD1DE}" srcOrd="0" destOrd="0" presId="urn:microsoft.com/office/officeart/2008/layout/LinedList"/>
    <dgm:cxn modelId="{88740692-2403-4D07-A2E9-B4A51AC41C7C}" type="presOf" srcId="{C462142B-16EC-4B62-AD49-4776887199B3}" destId="{1C188F66-9CB2-4CC6-A85B-95857823351F}" srcOrd="0" destOrd="0" presId="urn:microsoft.com/office/officeart/2008/layout/LinedList"/>
    <dgm:cxn modelId="{74C0889A-8675-4344-BE63-F34778520503}" type="presOf" srcId="{15A2F173-E475-4F26-AF73-CF5E2EAE36E5}" destId="{4CB3A541-E324-4F1C-8CE7-F0DD62D19A36}" srcOrd="0" destOrd="0" presId="urn:microsoft.com/office/officeart/2008/layout/LinedList"/>
    <dgm:cxn modelId="{009A8AA3-BAA2-4D17-B7FB-C87D842DE6E2}" srcId="{15A2F173-E475-4F26-AF73-CF5E2EAE36E5}" destId="{42159DE1-A082-4A5F-8774-9BAA9D06F216}" srcOrd="5" destOrd="0" parTransId="{2547AF30-1463-4144-953F-72B1B219AF92}" sibTransId="{D8C7A30B-AC1D-494D-AAAB-1CD96B00A4C3}"/>
    <dgm:cxn modelId="{44F4C8A8-3359-429F-96E1-9E495460E292}" type="presOf" srcId="{4949E03E-125C-47E8-8EAF-9F42D38EAA06}" destId="{586F196C-2BE9-4833-B7AC-B9C3DCE2D259}" srcOrd="0" destOrd="0" presId="urn:microsoft.com/office/officeart/2008/layout/LinedList"/>
    <dgm:cxn modelId="{A9466EB8-AC16-4B0E-A3B1-098D7ED9CA44}" type="presOf" srcId="{9F5E3877-3C5E-4372-A56C-4775B19FE5AD}" destId="{C1D7CBCB-C585-40FC-A741-101C2A806624}" srcOrd="0" destOrd="0" presId="urn:microsoft.com/office/officeart/2008/layout/LinedList"/>
    <dgm:cxn modelId="{E1B074EA-C4BE-4D46-9F80-18E035C63A66}" srcId="{15A2F173-E475-4F26-AF73-CF5E2EAE36E5}" destId="{C462142B-16EC-4B62-AD49-4776887199B3}" srcOrd="4" destOrd="0" parTransId="{F28AF066-D2EA-4D61-808A-38CED8420D2E}" sibTransId="{66DCE997-1054-4391-8235-EBFB8D891208}"/>
    <dgm:cxn modelId="{7193D9EF-EE46-4DE8-A833-C98F9996D62A}" srcId="{15A2F173-E475-4F26-AF73-CF5E2EAE36E5}" destId="{9F5E3877-3C5E-4372-A56C-4775B19FE5AD}" srcOrd="1" destOrd="0" parTransId="{F82046D6-E68D-4EDA-8CC2-142D6A2FF3EB}" sibTransId="{9330BDFB-A44B-4179-806D-5F4CBE8B9201}"/>
    <dgm:cxn modelId="{83EE7D15-4FFC-47F4-8912-402D9865A479}" type="presParOf" srcId="{4CB3A541-E324-4F1C-8CE7-F0DD62D19A36}" destId="{D4CA36B8-7D44-462D-B613-F011F37669EA}" srcOrd="0" destOrd="0" presId="urn:microsoft.com/office/officeart/2008/layout/LinedList"/>
    <dgm:cxn modelId="{F10FACDB-7032-4369-9B64-5B44E5D324C6}" type="presParOf" srcId="{4CB3A541-E324-4F1C-8CE7-F0DD62D19A36}" destId="{2F1D2E67-067E-4AD8-BAF2-E36061CAB9D4}" srcOrd="1" destOrd="0" presId="urn:microsoft.com/office/officeart/2008/layout/LinedList"/>
    <dgm:cxn modelId="{28FAFAF9-2BD6-4AAC-B720-B0FFF13F6739}" type="presParOf" srcId="{2F1D2E67-067E-4AD8-BAF2-E36061CAB9D4}" destId="{586F196C-2BE9-4833-B7AC-B9C3DCE2D259}" srcOrd="0" destOrd="0" presId="urn:microsoft.com/office/officeart/2008/layout/LinedList"/>
    <dgm:cxn modelId="{25838175-EDEB-4CC6-87C4-D12165886971}" type="presParOf" srcId="{2F1D2E67-067E-4AD8-BAF2-E36061CAB9D4}" destId="{565537C9-D792-44FF-9B5F-07A65525DBF0}" srcOrd="1" destOrd="0" presId="urn:microsoft.com/office/officeart/2008/layout/LinedList"/>
    <dgm:cxn modelId="{9CE6DFC7-1ED6-4562-8B7F-E7BBCC132E11}" type="presParOf" srcId="{4CB3A541-E324-4F1C-8CE7-F0DD62D19A36}" destId="{7CC6530F-FA67-433B-90AA-E96342C888DB}" srcOrd="2" destOrd="0" presId="urn:microsoft.com/office/officeart/2008/layout/LinedList"/>
    <dgm:cxn modelId="{95E0F27A-B368-46F3-B135-8903A868ED4E}" type="presParOf" srcId="{4CB3A541-E324-4F1C-8CE7-F0DD62D19A36}" destId="{A40F2EAA-E6D2-4D49-A4F4-3C8518237C83}" srcOrd="3" destOrd="0" presId="urn:microsoft.com/office/officeart/2008/layout/LinedList"/>
    <dgm:cxn modelId="{69430D97-DC96-4C2D-A2E2-DF5705860D95}" type="presParOf" srcId="{A40F2EAA-E6D2-4D49-A4F4-3C8518237C83}" destId="{C1D7CBCB-C585-40FC-A741-101C2A806624}" srcOrd="0" destOrd="0" presId="urn:microsoft.com/office/officeart/2008/layout/LinedList"/>
    <dgm:cxn modelId="{F2820692-FA1C-4D24-943A-148D5EB7714D}" type="presParOf" srcId="{A40F2EAA-E6D2-4D49-A4F4-3C8518237C83}" destId="{EAC37568-8511-4D5B-8973-1404454BD7C5}" srcOrd="1" destOrd="0" presId="urn:microsoft.com/office/officeart/2008/layout/LinedList"/>
    <dgm:cxn modelId="{70AB75EF-6881-4BB7-9247-C78C7F4F27A0}" type="presParOf" srcId="{4CB3A541-E324-4F1C-8CE7-F0DD62D19A36}" destId="{F9A055E6-B0DD-4ED3-8935-C8CC6EBC504F}" srcOrd="4" destOrd="0" presId="urn:microsoft.com/office/officeart/2008/layout/LinedList"/>
    <dgm:cxn modelId="{8643E5E6-701A-49A5-B5F5-EA07A677FF39}" type="presParOf" srcId="{4CB3A541-E324-4F1C-8CE7-F0DD62D19A36}" destId="{D04BFB14-4C2C-4616-A0CD-A37F6480BC68}" srcOrd="5" destOrd="0" presId="urn:microsoft.com/office/officeart/2008/layout/LinedList"/>
    <dgm:cxn modelId="{B58A8DEF-4F10-4562-9719-95693F4EC1BD}" type="presParOf" srcId="{D04BFB14-4C2C-4616-A0CD-A37F6480BC68}" destId="{E1BA4D50-6419-41B5-9B06-D99D800E5376}" srcOrd="0" destOrd="0" presId="urn:microsoft.com/office/officeart/2008/layout/LinedList"/>
    <dgm:cxn modelId="{42B07030-C398-4094-BF86-03646076563A}" type="presParOf" srcId="{D04BFB14-4C2C-4616-A0CD-A37F6480BC68}" destId="{ED626C5C-FF03-49A8-BCD3-C7BF8400C2FD}" srcOrd="1" destOrd="0" presId="urn:microsoft.com/office/officeart/2008/layout/LinedList"/>
    <dgm:cxn modelId="{CE9AED46-5CF9-48BE-B050-644BCEAB2EE9}" type="presParOf" srcId="{4CB3A541-E324-4F1C-8CE7-F0DD62D19A36}" destId="{5451D037-FF4A-4D16-8A15-BEBB345D2E1E}" srcOrd="6" destOrd="0" presId="urn:microsoft.com/office/officeart/2008/layout/LinedList"/>
    <dgm:cxn modelId="{9D77E859-F4D7-4F91-A37C-45A7A7837EF9}" type="presParOf" srcId="{4CB3A541-E324-4F1C-8CE7-F0DD62D19A36}" destId="{DEE8D821-9ACC-44E6-BBAE-4C6CB5C98BBE}" srcOrd="7" destOrd="0" presId="urn:microsoft.com/office/officeart/2008/layout/LinedList"/>
    <dgm:cxn modelId="{7CE7CDDA-6287-4A1D-9482-CE79995F7960}" type="presParOf" srcId="{DEE8D821-9ACC-44E6-BBAE-4C6CB5C98BBE}" destId="{4CDEEF6D-3919-41CC-A813-FE84738AD1DE}" srcOrd="0" destOrd="0" presId="urn:microsoft.com/office/officeart/2008/layout/LinedList"/>
    <dgm:cxn modelId="{1C1F8CDB-8815-4244-9A6B-48C3DDEF7073}" type="presParOf" srcId="{DEE8D821-9ACC-44E6-BBAE-4C6CB5C98BBE}" destId="{631F937B-649A-4D01-9A88-4F16DD961287}" srcOrd="1" destOrd="0" presId="urn:microsoft.com/office/officeart/2008/layout/LinedList"/>
    <dgm:cxn modelId="{1E3FD52A-EE7B-40DC-9E91-CC27B506F09C}" type="presParOf" srcId="{4CB3A541-E324-4F1C-8CE7-F0DD62D19A36}" destId="{03A150AE-CFE9-4A68-A045-3A8B4CB61A04}" srcOrd="8" destOrd="0" presId="urn:microsoft.com/office/officeart/2008/layout/LinedList"/>
    <dgm:cxn modelId="{4C1712DE-FED0-463E-9CCF-9A110740E9BB}" type="presParOf" srcId="{4CB3A541-E324-4F1C-8CE7-F0DD62D19A36}" destId="{415C6622-BCC3-46E1-BD34-2668EEFD5F6B}" srcOrd="9" destOrd="0" presId="urn:microsoft.com/office/officeart/2008/layout/LinedList"/>
    <dgm:cxn modelId="{7C8F3AF6-2A28-4E0C-8013-1FBEAD3E3CD8}" type="presParOf" srcId="{415C6622-BCC3-46E1-BD34-2668EEFD5F6B}" destId="{1C188F66-9CB2-4CC6-A85B-95857823351F}" srcOrd="0" destOrd="0" presId="urn:microsoft.com/office/officeart/2008/layout/LinedList"/>
    <dgm:cxn modelId="{3AFBEB95-84DD-4DCF-AE5E-3CC366751076}" type="presParOf" srcId="{415C6622-BCC3-46E1-BD34-2668EEFD5F6B}" destId="{69E162B7-2BB8-497A-862B-4928A6A619A2}" srcOrd="1" destOrd="0" presId="urn:microsoft.com/office/officeart/2008/layout/LinedList"/>
    <dgm:cxn modelId="{B75F1C31-4424-46F1-9BD7-0C46A1EACF8E}" type="presParOf" srcId="{4CB3A541-E324-4F1C-8CE7-F0DD62D19A36}" destId="{D3074AD3-D463-4F6B-8018-45BB216978D9}" srcOrd="10" destOrd="0" presId="urn:microsoft.com/office/officeart/2008/layout/LinedList"/>
    <dgm:cxn modelId="{CD2EA94D-047D-4671-9F83-978E7CF07DCA}" type="presParOf" srcId="{4CB3A541-E324-4F1C-8CE7-F0DD62D19A36}" destId="{0B7D28D3-00C1-4F5B-92C2-65F7F2E4CAD5}" srcOrd="11" destOrd="0" presId="urn:microsoft.com/office/officeart/2008/layout/LinedList"/>
    <dgm:cxn modelId="{93AF2381-7D73-482D-BE9C-848460BC678B}" type="presParOf" srcId="{0B7D28D3-00C1-4F5B-92C2-65F7F2E4CAD5}" destId="{0DA277DB-875E-4316-9BE2-543EB8B53111}" srcOrd="0" destOrd="0" presId="urn:microsoft.com/office/officeart/2008/layout/LinedList"/>
    <dgm:cxn modelId="{99749B94-3413-42B2-BEE8-9EA418730C70}" type="presParOf" srcId="{0B7D28D3-00C1-4F5B-92C2-65F7F2E4CAD5}" destId="{34F57B2C-2FDF-4A0E-816C-2C43C0BC49B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8B60063-7C06-4134-AF39-8616B3D4CBC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5311E84-FC7F-415F-92CE-03185D763316}">
      <dgm:prSet/>
      <dgm:spPr/>
      <dgm:t>
        <a:bodyPr/>
        <a:lstStyle/>
        <a:p>
          <a:r>
            <a:rPr lang="en-US" b="1"/>
            <a:t>HEALTH</a:t>
          </a:r>
          <a:endParaRPr lang="en-US"/>
        </a:p>
      </dgm:t>
    </dgm:pt>
    <dgm:pt modelId="{1C04BB2A-58A5-4B78-AE73-08694D532C66}" type="parTrans" cxnId="{13F5C182-2BBE-42BB-9784-2D8B635CD6C3}">
      <dgm:prSet/>
      <dgm:spPr/>
      <dgm:t>
        <a:bodyPr/>
        <a:lstStyle/>
        <a:p>
          <a:endParaRPr lang="en-US"/>
        </a:p>
      </dgm:t>
    </dgm:pt>
    <dgm:pt modelId="{D705F35F-8B62-420F-87B1-D82A3D0AB41C}" type="sibTrans" cxnId="{13F5C182-2BBE-42BB-9784-2D8B635CD6C3}">
      <dgm:prSet/>
      <dgm:spPr/>
      <dgm:t>
        <a:bodyPr/>
        <a:lstStyle/>
        <a:p>
          <a:endParaRPr lang="en-US"/>
        </a:p>
      </dgm:t>
    </dgm:pt>
    <dgm:pt modelId="{6B76832A-BDD1-4C43-A357-7AD75F57E169}">
      <dgm:prSet/>
      <dgm:spPr/>
      <dgm:t>
        <a:bodyPr/>
        <a:lstStyle/>
        <a:p>
          <a:r>
            <a:rPr lang="en-US"/>
            <a:t>• Physical, mental and social wellbeing, rather than simply absence of disease (WHO, 1948).</a:t>
          </a:r>
        </a:p>
      </dgm:t>
    </dgm:pt>
    <dgm:pt modelId="{CC433A70-EE04-451F-8285-DE266CB7D6EA}" type="parTrans" cxnId="{EB803651-EFB5-4DE4-8B15-7C6B45047B60}">
      <dgm:prSet/>
      <dgm:spPr/>
      <dgm:t>
        <a:bodyPr/>
        <a:lstStyle/>
        <a:p>
          <a:endParaRPr lang="en-US"/>
        </a:p>
      </dgm:t>
    </dgm:pt>
    <dgm:pt modelId="{1DB3DDFE-C919-4822-9BD1-9BFD2368ED42}" type="sibTrans" cxnId="{EB803651-EFB5-4DE4-8B15-7C6B45047B60}">
      <dgm:prSet/>
      <dgm:spPr/>
      <dgm:t>
        <a:bodyPr/>
        <a:lstStyle/>
        <a:p>
          <a:endParaRPr lang="en-US"/>
        </a:p>
      </dgm:t>
    </dgm:pt>
    <dgm:pt modelId="{B9C8DF72-B11B-4AB5-AF4E-BD817E22852D}">
      <dgm:prSet/>
      <dgm:spPr/>
      <dgm:t>
        <a:bodyPr/>
        <a:lstStyle/>
        <a:p>
          <a:r>
            <a:rPr lang="en-US" b="1"/>
            <a:t>WELLBEING</a:t>
          </a:r>
          <a:endParaRPr lang="en-US"/>
        </a:p>
      </dgm:t>
    </dgm:pt>
    <dgm:pt modelId="{9A8AF483-FFB4-4E61-914C-58B1BF213A29}" type="parTrans" cxnId="{60090E06-529F-46D3-83D4-AD46A5EA895B}">
      <dgm:prSet/>
      <dgm:spPr/>
      <dgm:t>
        <a:bodyPr/>
        <a:lstStyle/>
        <a:p>
          <a:endParaRPr lang="en-US"/>
        </a:p>
      </dgm:t>
    </dgm:pt>
    <dgm:pt modelId="{CE5763C3-8DD5-480C-B185-852A029CD7CD}" type="sibTrans" cxnId="{60090E06-529F-46D3-83D4-AD46A5EA895B}">
      <dgm:prSet/>
      <dgm:spPr/>
      <dgm:t>
        <a:bodyPr/>
        <a:lstStyle/>
        <a:p>
          <a:endParaRPr lang="en-US"/>
        </a:p>
      </dgm:t>
    </dgm:pt>
    <dgm:pt modelId="{E4D6F500-6A57-43D6-ADC7-8C36D6810E93}">
      <dgm:prSet/>
      <dgm:spPr/>
      <dgm:t>
        <a:bodyPr/>
        <a:lstStyle/>
        <a:p>
          <a:r>
            <a:rPr lang="en-US"/>
            <a:t>• A holistic concept involving physical, psychological, emotional and social dimensions.</a:t>
          </a:r>
        </a:p>
      </dgm:t>
    </dgm:pt>
    <dgm:pt modelId="{F971D9C1-E38C-46FD-9D0B-EBCB72356006}" type="parTrans" cxnId="{3FBE3A4B-8258-496E-9C08-F09E5B228B50}">
      <dgm:prSet/>
      <dgm:spPr/>
      <dgm:t>
        <a:bodyPr/>
        <a:lstStyle/>
        <a:p>
          <a:endParaRPr lang="en-US"/>
        </a:p>
      </dgm:t>
    </dgm:pt>
    <dgm:pt modelId="{E5B04C50-B2D3-4690-9861-4DF8BF050D7C}" type="sibTrans" cxnId="{3FBE3A4B-8258-496E-9C08-F09E5B228B50}">
      <dgm:prSet/>
      <dgm:spPr/>
      <dgm:t>
        <a:bodyPr/>
        <a:lstStyle/>
        <a:p>
          <a:endParaRPr lang="en-US"/>
        </a:p>
      </dgm:t>
    </dgm:pt>
    <dgm:pt modelId="{B1737A88-7CC8-4359-86A1-F6BC2F2AE985}">
      <dgm:prSet/>
      <dgm:spPr/>
      <dgm:t>
        <a:bodyPr/>
        <a:lstStyle/>
        <a:p>
          <a:r>
            <a:rPr lang="en-US" b="1"/>
            <a:t>SUSTAINABLE DEVELOPMENT</a:t>
          </a:r>
          <a:endParaRPr lang="en-US"/>
        </a:p>
      </dgm:t>
    </dgm:pt>
    <dgm:pt modelId="{E7DCBF15-125A-462C-BD12-32621E9F3DE3}" type="parTrans" cxnId="{89EB51F8-663E-43DC-B678-8B6E9A70369F}">
      <dgm:prSet/>
      <dgm:spPr/>
      <dgm:t>
        <a:bodyPr/>
        <a:lstStyle/>
        <a:p>
          <a:endParaRPr lang="en-US"/>
        </a:p>
      </dgm:t>
    </dgm:pt>
    <dgm:pt modelId="{AE531DA6-CC3A-4629-83C6-46C4644F86BE}" type="sibTrans" cxnId="{89EB51F8-663E-43DC-B678-8B6E9A70369F}">
      <dgm:prSet/>
      <dgm:spPr/>
      <dgm:t>
        <a:bodyPr/>
        <a:lstStyle/>
        <a:p>
          <a:endParaRPr lang="en-US"/>
        </a:p>
      </dgm:t>
    </dgm:pt>
    <dgm:pt modelId="{1432AA7D-CDEE-4ED7-9FFA-5F7F0412EE96}">
      <dgm:prSet/>
      <dgm:spPr/>
      <dgm:t>
        <a:bodyPr/>
        <a:lstStyle/>
        <a:p>
          <a:r>
            <a:rPr lang="en-US"/>
            <a:t>• Meeting present needs without compromising future generations.</a:t>
          </a:r>
        </a:p>
      </dgm:t>
    </dgm:pt>
    <dgm:pt modelId="{7A8CF680-9965-4582-A599-C160E799DBF9}" type="parTrans" cxnId="{521A2F9F-1F34-446B-A081-424F1BDD31A3}">
      <dgm:prSet/>
      <dgm:spPr/>
      <dgm:t>
        <a:bodyPr/>
        <a:lstStyle/>
        <a:p>
          <a:endParaRPr lang="en-US"/>
        </a:p>
      </dgm:t>
    </dgm:pt>
    <dgm:pt modelId="{A16E7350-E700-4110-95CF-3356E83F923B}" type="sibTrans" cxnId="{521A2F9F-1F34-446B-A081-424F1BDD31A3}">
      <dgm:prSet/>
      <dgm:spPr/>
      <dgm:t>
        <a:bodyPr/>
        <a:lstStyle/>
        <a:p>
          <a:endParaRPr lang="en-US"/>
        </a:p>
      </dgm:t>
    </dgm:pt>
    <dgm:pt modelId="{016F2E36-D475-4DD0-A5E3-3FC4AACAB98F}">
      <dgm:prSet/>
      <dgm:spPr/>
      <dgm:t>
        <a:bodyPr/>
        <a:lstStyle/>
        <a:p>
          <a:r>
            <a:rPr lang="en-US" b="1"/>
            <a:t>HEALTH IN ALL POLICIES</a:t>
          </a:r>
          <a:endParaRPr lang="en-US"/>
        </a:p>
      </dgm:t>
    </dgm:pt>
    <dgm:pt modelId="{211C078E-D0CF-4426-8558-EB94C02EC050}" type="parTrans" cxnId="{615A337B-557C-4ADC-B2A8-7A9A687AE220}">
      <dgm:prSet/>
      <dgm:spPr/>
      <dgm:t>
        <a:bodyPr/>
        <a:lstStyle/>
        <a:p>
          <a:endParaRPr lang="en-US"/>
        </a:p>
      </dgm:t>
    </dgm:pt>
    <dgm:pt modelId="{6E250D66-E87C-4242-9ED7-FF90B052C767}" type="sibTrans" cxnId="{615A337B-557C-4ADC-B2A8-7A9A687AE220}">
      <dgm:prSet/>
      <dgm:spPr/>
      <dgm:t>
        <a:bodyPr/>
        <a:lstStyle/>
        <a:p>
          <a:endParaRPr lang="en-US"/>
        </a:p>
      </dgm:t>
    </dgm:pt>
    <dgm:pt modelId="{2A3A553E-06B0-4CBB-A4AB-ABBD0F979FC3}">
      <dgm:prSet/>
      <dgm:spPr/>
      <dgm:t>
        <a:bodyPr/>
        <a:lstStyle/>
        <a:p>
          <a:r>
            <a:rPr lang="en-US"/>
            <a:t>• Encourages all sectors to consider the health consequences of their decisions (WHO, 2013).</a:t>
          </a:r>
        </a:p>
      </dgm:t>
    </dgm:pt>
    <dgm:pt modelId="{6616B4BA-E607-413F-BC98-AC06AA4EDAAA}" type="parTrans" cxnId="{312C5D22-A142-454D-8FDF-7457A36A6DDA}">
      <dgm:prSet/>
      <dgm:spPr/>
      <dgm:t>
        <a:bodyPr/>
        <a:lstStyle/>
        <a:p>
          <a:endParaRPr lang="en-US"/>
        </a:p>
      </dgm:t>
    </dgm:pt>
    <dgm:pt modelId="{EA8092CC-8F7F-4385-A44E-7785FD31A64B}" type="sibTrans" cxnId="{312C5D22-A142-454D-8FDF-7457A36A6DDA}">
      <dgm:prSet/>
      <dgm:spPr/>
      <dgm:t>
        <a:bodyPr/>
        <a:lstStyle/>
        <a:p>
          <a:endParaRPr lang="en-US"/>
        </a:p>
      </dgm:t>
    </dgm:pt>
    <dgm:pt modelId="{576DBC41-425D-4BFF-B4BD-DADDFD16259C}" type="pres">
      <dgm:prSet presAssocID="{A8B60063-7C06-4134-AF39-8616B3D4CBCD}" presName="vert0" presStyleCnt="0">
        <dgm:presLayoutVars>
          <dgm:dir/>
          <dgm:animOne val="branch"/>
          <dgm:animLvl val="lvl"/>
        </dgm:presLayoutVars>
      </dgm:prSet>
      <dgm:spPr/>
    </dgm:pt>
    <dgm:pt modelId="{252D69C1-412B-4804-81F9-2CAE63B1200D}" type="pres">
      <dgm:prSet presAssocID="{25311E84-FC7F-415F-92CE-03185D763316}" presName="thickLine" presStyleLbl="alignNode1" presStyleIdx="0" presStyleCnt="8"/>
      <dgm:spPr/>
    </dgm:pt>
    <dgm:pt modelId="{40C588D5-5F04-475D-84C6-C63ED04DE549}" type="pres">
      <dgm:prSet presAssocID="{25311E84-FC7F-415F-92CE-03185D763316}" presName="horz1" presStyleCnt="0"/>
      <dgm:spPr/>
    </dgm:pt>
    <dgm:pt modelId="{2F3A02CB-3415-44B3-ACEA-6422452A5397}" type="pres">
      <dgm:prSet presAssocID="{25311E84-FC7F-415F-92CE-03185D763316}" presName="tx1" presStyleLbl="revTx" presStyleIdx="0" presStyleCnt="8"/>
      <dgm:spPr/>
    </dgm:pt>
    <dgm:pt modelId="{781B19DD-2D11-4C11-879E-A4467640ED89}" type="pres">
      <dgm:prSet presAssocID="{25311E84-FC7F-415F-92CE-03185D763316}" presName="vert1" presStyleCnt="0"/>
      <dgm:spPr/>
    </dgm:pt>
    <dgm:pt modelId="{11F1BDBD-D6FE-4B49-AC59-67ECBD478861}" type="pres">
      <dgm:prSet presAssocID="{6B76832A-BDD1-4C43-A357-7AD75F57E169}" presName="thickLine" presStyleLbl="alignNode1" presStyleIdx="1" presStyleCnt="8"/>
      <dgm:spPr/>
    </dgm:pt>
    <dgm:pt modelId="{FB6B6910-1C88-4489-9B4F-FC20E1663419}" type="pres">
      <dgm:prSet presAssocID="{6B76832A-BDD1-4C43-A357-7AD75F57E169}" presName="horz1" presStyleCnt="0"/>
      <dgm:spPr/>
    </dgm:pt>
    <dgm:pt modelId="{116B3257-75AA-49F0-B619-AF35736EBAEC}" type="pres">
      <dgm:prSet presAssocID="{6B76832A-BDD1-4C43-A357-7AD75F57E169}" presName="tx1" presStyleLbl="revTx" presStyleIdx="1" presStyleCnt="8"/>
      <dgm:spPr/>
    </dgm:pt>
    <dgm:pt modelId="{18557063-75EC-4B96-BCEA-5B3524A63284}" type="pres">
      <dgm:prSet presAssocID="{6B76832A-BDD1-4C43-A357-7AD75F57E169}" presName="vert1" presStyleCnt="0"/>
      <dgm:spPr/>
    </dgm:pt>
    <dgm:pt modelId="{1B37E567-AE72-4B66-A7B9-38E7E95D814E}" type="pres">
      <dgm:prSet presAssocID="{B9C8DF72-B11B-4AB5-AF4E-BD817E22852D}" presName="thickLine" presStyleLbl="alignNode1" presStyleIdx="2" presStyleCnt="8"/>
      <dgm:spPr/>
    </dgm:pt>
    <dgm:pt modelId="{4BDF94A3-8D6D-4EED-8577-73ADFF6A6A99}" type="pres">
      <dgm:prSet presAssocID="{B9C8DF72-B11B-4AB5-AF4E-BD817E22852D}" presName="horz1" presStyleCnt="0"/>
      <dgm:spPr/>
    </dgm:pt>
    <dgm:pt modelId="{8099D2EE-4C66-48FF-81E8-8B5B5017661D}" type="pres">
      <dgm:prSet presAssocID="{B9C8DF72-B11B-4AB5-AF4E-BD817E22852D}" presName="tx1" presStyleLbl="revTx" presStyleIdx="2" presStyleCnt="8"/>
      <dgm:spPr/>
    </dgm:pt>
    <dgm:pt modelId="{2CAC419C-9075-4789-824D-0BDCE99C5C7E}" type="pres">
      <dgm:prSet presAssocID="{B9C8DF72-B11B-4AB5-AF4E-BD817E22852D}" presName="vert1" presStyleCnt="0"/>
      <dgm:spPr/>
    </dgm:pt>
    <dgm:pt modelId="{9131FBB9-C21E-499B-B01B-A4DC8EFA57D3}" type="pres">
      <dgm:prSet presAssocID="{E4D6F500-6A57-43D6-ADC7-8C36D6810E93}" presName="thickLine" presStyleLbl="alignNode1" presStyleIdx="3" presStyleCnt="8"/>
      <dgm:spPr/>
    </dgm:pt>
    <dgm:pt modelId="{044724E0-C52C-4420-B41E-0ECCCAE78B5C}" type="pres">
      <dgm:prSet presAssocID="{E4D6F500-6A57-43D6-ADC7-8C36D6810E93}" presName="horz1" presStyleCnt="0"/>
      <dgm:spPr/>
    </dgm:pt>
    <dgm:pt modelId="{04EE818B-A9D6-455B-927D-34620C45C391}" type="pres">
      <dgm:prSet presAssocID="{E4D6F500-6A57-43D6-ADC7-8C36D6810E93}" presName="tx1" presStyleLbl="revTx" presStyleIdx="3" presStyleCnt="8"/>
      <dgm:spPr/>
    </dgm:pt>
    <dgm:pt modelId="{DBE6CC4B-D474-41A1-A86A-52CD703814F4}" type="pres">
      <dgm:prSet presAssocID="{E4D6F500-6A57-43D6-ADC7-8C36D6810E93}" presName="vert1" presStyleCnt="0"/>
      <dgm:spPr/>
    </dgm:pt>
    <dgm:pt modelId="{1EDCDD24-2361-4CDE-80A6-8BDC71A98033}" type="pres">
      <dgm:prSet presAssocID="{B1737A88-7CC8-4359-86A1-F6BC2F2AE985}" presName="thickLine" presStyleLbl="alignNode1" presStyleIdx="4" presStyleCnt="8"/>
      <dgm:spPr/>
    </dgm:pt>
    <dgm:pt modelId="{45774D2F-0315-4B11-B062-21DB2A1D789E}" type="pres">
      <dgm:prSet presAssocID="{B1737A88-7CC8-4359-86A1-F6BC2F2AE985}" presName="horz1" presStyleCnt="0"/>
      <dgm:spPr/>
    </dgm:pt>
    <dgm:pt modelId="{65F19D1B-628E-4551-88D4-972B968BE9C7}" type="pres">
      <dgm:prSet presAssocID="{B1737A88-7CC8-4359-86A1-F6BC2F2AE985}" presName="tx1" presStyleLbl="revTx" presStyleIdx="4" presStyleCnt="8"/>
      <dgm:spPr/>
    </dgm:pt>
    <dgm:pt modelId="{1BEF100B-C15B-47AD-8205-782350739A17}" type="pres">
      <dgm:prSet presAssocID="{B1737A88-7CC8-4359-86A1-F6BC2F2AE985}" presName="vert1" presStyleCnt="0"/>
      <dgm:spPr/>
    </dgm:pt>
    <dgm:pt modelId="{43F850E4-961E-48EF-AE60-1AC62289CC01}" type="pres">
      <dgm:prSet presAssocID="{1432AA7D-CDEE-4ED7-9FFA-5F7F0412EE96}" presName="thickLine" presStyleLbl="alignNode1" presStyleIdx="5" presStyleCnt="8"/>
      <dgm:spPr/>
    </dgm:pt>
    <dgm:pt modelId="{36A6CBF6-289C-4EDD-A678-D5A0F128163C}" type="pres">
      <dgm:prSet presAssocID="{1432AA7D-CDEE-4ED7-9FFA-5F7F0412EE96}" presName="horz1" presStyleCnt="0"/>
      <dgm:spPr/>
    </dgm:pt>
    <dgm:pt modelId="{D4127B31-6745-42DC-B9BA-76AC3E42497C}" type="pres">
      <dgm:prSet presAssocID="{1432AA7D-CDEE-4ED7-9FFA-5F7F0412EE96}" presName="tx1" presStyleLbl="revTx" presStyleIdx="5" presStyleCnt="8"/>
      <dgm:spPr/>
    </dgm:pt>
    <dgm:pt modelId="{04240E22-B298-4789-B40D-CFB5FE07B9D3}" type="pres">
      <dgm:prSet presAssocID="{1432AA7D-CDEE-4ED7-9FFA-5F7F0412EE96}" presName="vert1" presStyleCnt="0"/>
      <dgm:spPr/>
    </dgm:pt>
    <dgm:pt modelId="{A805059B-C428-4376-A946-3ED74F282A7E}" type="pres">
      <dgm:prSet presAssocID="{016F2E36-D475-4DD0-A5E3-3FC4AACAB98F}" presName="thickLine" presStyleLbl="alignNode1" presStyleIdx="6" presStyleCnt="8"/>
      <dgm:spPr/>
    </dgm:pt>
    <dgm:pt modelId="{559892F4-05E7-4C7B-BDF2-4A98BB581E05}" type="pres">
      <dgm:prSet presAssocID="{016F2E36-D475-4DD0-A5E3-3FC4AACAB98F}" presName="horz1" presStyleCnt="0"/>
      <dgm:spPr/>
    </dgm:pt>
    <dgm:pt modelId="{C378F2B2-8F9A-45AE-BE03-6DC5419930E1}" type="pres">
      <dgm:prSet presAssocID="{016F2E36-D475-4DD0-A5E3-3FC4AACAB98F}" presName="tx1" presStyleLbl="revTx" presStyleIdx="6" presStyleCnt="8"/>
      <dgm:spPr/>
    </dgm:pt>
    <dgm:pt modelId="{935B81D3-2EFD-4F05-93D4-E3E26BF14662}" type="pres">
      <dgm:prSet presAssocID="{016F2E36-D475-4DD0-A5E3-3FC4AACAB98F}" presName="vert1" presStyleCnt="0"/>
      <dgm:spPr/>
    </dgm:pt>
    <dgm:pt modelId="{82C4BB94-C45D-4272-BD73-14E64CB3A5FE}" type="pres">
      <dgm:prSet presAssocID="{2A3A553E-06B0-4CBB-A4AB-ABBD0F979FC3}" presName="thickLine" presStyleLbl="alignNode1" presStyleIdx="7" presStyleCnt="8"/>
      <dgm:spPr/>
    </dgm:pt>
    <dgm:pt modelId="{E1619D5A-1671-41C1-A4B0-D68FF599BC24}" type="pres">
      <dgm:prSet presAssocID="{2A3A553E-06B0-4CBB-A4AB-ABBD0F979FC3}" presName="horz1" presStyleCnt="0"/>
      <dgm:spPr/>
    </dgm:pt>
    <dgm:pt modelId="{44EEF35B-31F1-49F0-9F4C-86D54A510070}" type="pres">
      <dgm:prSet presAssocID="{2A3A553E-06B0-4CBB-A4AB-ABBD0F979FC3}" presName="tx1" presStyleLbl="revTx" presStyleIdx="7" presStyleCnt="8"/>
      <dgm:spPr/>
    </dgm:pt>
    <dgm:pt modelId="{B1209AF8-BE7F-4505-87D5-9B790CE32C1A}" type="pres">
      <dgm:prSet presAssocID="{2A3A553E-06B0-4CBB-A4AB-ABBD0F979FC3}" presName="vert1" presStyleCnt="0"/>
      <dgm:spPr/>
    </dgm:pt>
  </dgm:ptLst>
  <dgm:cxnLst>
    <dgm:cxn modelId="{60090E06-529F-46D3-83D4-AD46A5EA895B}" srcId="{A8B60063-7C06-4134-AF39-8616B3D4CBCD}" destId="{B9C8DF72-B11B-4AB5-AF4E-BD817E22852D}" srcOrd="2" destOrd="0" parTransId="{9A8AF483-FFB4-4E61-914C-58B1BF213A29}" sibTransId="{CE5763C3-8DD5-480C-B185-852A029CD7CD}"/>
    <dgm:cxn modelId="{76FE4D08-0CFE-4C6C-BBF8-FC1E2B8DBBC5}" type="presOf" srcId="{E4D6F500-6A57-43D6-ADC7-8C36D6810E93}" destId="{04EE818B-A9D6-455B-927D-34620C45C391}" srcOrd="0" destOrd="0" presId="urn:microsoft.com/office/officeart/2008/layout/LinedList"/>
    <dgm:cxn modelId="{312C5D22-A142-454D-8FDF-7457A36A6DDA}" srcId="{A8B60063-7C06-4134-AF39-8616B3D4CBCD}" destId="{2A3A553E-06B0-4CBB-A4AB-ABBD0F979FC3}" srcOrd="7" destOrd="0" parTransId="{6616B4BA-E607-413F-BC98-AC06AA4EDAAA}" sibTransId="{EA8092CC-8F7F-4385-A44E-7785FD31A64B}"/>
    <dgm:cxn modelId="{DB0E6636-57DF-4349-AD19-BF2DACAA2EC4}" type="presOf" srcId="{016F2E36-D475-4DD0-A5E3-3FC4AACAB98F}" destId="{C378F2B2-8F9A-45AE-BE03-6DC5419930E1}" srcOrd="0" destOrd="0" presId="urn:microsoft.com/office/officeart/2008/layout/LinedList"/>
    <dgm:cxn modelId="{4F8AC668-F4AC-429F-A1F3-73C4B2F80A19}" type="presOf" srcId="{2A3A553E-06B0-4CBB-A4AB-ABBD0F979FC3}" destId="{44EEF35B-31F1-49F0-9F4C-86D54A510070}" srcOrd="0" destOrd="0" presId="urn:microsoft.com/office/officeart/2008/layout/LinedList"/>
    <dgm:cxn modelId="{3FBE3A4B-8258-496E-9C08-F09E5B228B50}" srcId="{A8B60063-7C06-4134-AF39-8616B3D4CBCD}" destId="{E4D6F500-6A57-43D6-ADC7-8C36D6810E93}" srcOrd="3" destOrd="0" parTransId="{F971D9C1-E38C-46FD-9D0B-EBCB72356006}" sibTransId="{E5B04C50-B2D3-4690-9861-4DF8BF050D7C}"/>
    <dgm:cxn modelId="{EB803651-EFB5-4DE4-8B15-7C6B45047B60}" srcId="{A8B60063-7C06-4134-AF39-8616B3D4CBCD}" destId="{6B76832A-BDD1-4C43-A357-7AD75F57E169}" srcOrd="1" destOrd="0" parTransId="{CC433A70-EE04-451F-8285-DE266CB7D6EA}" sibTransId="{1DB3DDFE-C919-4822-9BD1-9BFD2368ED42}"/>
    <dgm:cxn modelId="{12452D55-59CB-41AD-B5EE-E87F19142C8B}" type="presOf" srcId="{B1737A88-7CC8-4359-86A1-F6BC2F2AE985}" destId="{65F19D1B-628E-4551-88D4-972B968BE9C7}" srcOrd="0" destOrd="0" presId="urn:microsoft.com/office/officeart/2008/layout/LinedList"/>
    <dgm:cxn modelId="{94BCB175-B3CA-404D-B71C-7EDCC77FBBAD}" type="presOf" srcId="{6B76832A-BDD1-4C43-A357-7AD75F57E169}" destId="{116B3257-75AA-49F0-B619-AF35736EBAEC}" srcOrd="0" destOrd="0" presId="urn:microsoft.com/office/officeart/2008/layout/LinedList"/>
    <dgm:cxn modelId="{615A337B-557C-4ADC-B2A8-7A9A687AE220}" srcId="{A8B60063-7C06-4134-AF39-8616B3D4CBCD}" destId="{016F2E36-D475-4DD0-A5E3-3FC4AACAB98F}" srcOrd="6" destOrd="0" parTransId="{211C078E-D0CF-4426-8558-EB94C02EC050}" sibTransId="{6E250D66-E87C-4242-9ED7-FF90B052C767}"/>
    <dgm:cxn modelId="{6CBB237D-7326-4688-881E-ECF8A53A2002}" type="presOf" srcId="{A8B60063-7C06-4134-AF39-8616B3D4CBCD}" destId="{576DBC41-425D-4BFF-B4BD-DADDFD16259C}" srcOrd="0" destOrd="0" presId="urn:microsoft.com/office/officeart/2008/layout/LinedList"/>
    <dgm:cxn modelId="{13F5C182-2BBE-42BB-9784-2D8B635CD6C3}" srcId="{A8B60063-7C06-4134-AF39-8616B3D4CBCD}" destId="{25311E84-FC7F-415F-92CE-03185D763316}" srcOrd="0" destOrd="0" parTransId="{1C04BB2A-58A5-4B78-AE73-08694D532C66}" sibTransId="{D705F35F-8B62-420F-87B1-D82A3D0AB41C}"/>
    <dgm:cxn modelId="{521A2F9F-1F34-446B-A081-424F1BDD31A3}" srcId="{A8B60063-7C06-4134-AF39-8616B3D4CBCD}" destId="{1432AA7D-CDEE-4ED7-9FFA-5F7F0412EE96}" srcOrd="5" destOrd="0" parTransId="{7A8CF680-9965-4582-A599-C160E799DBF9}" sibTransId="{A16E7350-E700-4110-95CF-3356E83F923B}"/>
    <dgm:cxn modelId="{55138BB3-EEFC-4E34-B0B4-2021AB32154F}" type="presOf" srcId="{1432AA7D-CDEE-4ED7-9FFA-5F7F0412EE96}" destId="{D4127B31-6745-42DC-B9BA-76AC3E42497C}" srcOrd="0" destOrd="0" presId="urn:microsoft.com/office/officeart/2008/layout/LinedList"/>
    <dgm:cxn modelId="{7D2C07DB-FCB1-4FA8-BE66-4C5F151C89BE}" type="presOf" srcId="{B9C8DF72-B11B-4AB5-AF4E-BD817E22852D}" destId="{8099D2EE-4C66-48FF-81E8-8B5B5017661D}" srcOrd="0" destOrd="0" presId="urn:microsoft.com/office/officeart/2008/layout/LinedList"/>
    <dgm:cxn modelId="{89EB51F8-663E-43DC-B678-8B6E9A70369F}" srcId="{A8B60063-7C06-4134-AF39-8616B3D4CBCD}" destId="{B1737A88-7CC8-4359-86A1-F6BC2F2AE985}" srcOrd="4" destOrd="0" parTransId="{E7DCBF15-125A-462C-BD12-32621E9F3DE3}" sibTransId="{AE531DA6-CC3A-4629-83C6-46C4644F86BE}"/>
    <dgm:cxn modelId="{F32886FE-C16E-45B9-8D60-B2BB493229D9}" type="presOf" srcId="{25311E84-FC7F-415F-92CE-03185D763316}" destId="{2F3A02CB-3415-44B3-ACEA-6422452A5397}" srcOrd="0" destOrd="0" presId="urn:microsoft.com/office/officeart/2008/layout/LinedList"/>
    <dgm:cxn modelId="{DCE19CCE-8CC0-4A6C-9A04-89000AA54ACC}" type="presParOf" srcId="{576DBC41-425D-4BFF-B4BD-DADDFD16259C}" destId="{252D69C1-412B-4804-81F9-2CAE63B1200D}" srcOrd="0" destOrd="0" presId="urn:microsoft.com/office/officeart/2008/layout/LinedList"/>
    <dgm:cxn modelId="{EC0D33FD-055E-4127-9AF0-C68E30886118}" type="presParOf" srcId="{576DBC41-425D-4BFF-B4BD-DADDFD16259C}" destId="{40C588D5-5F04-475D-84C6-C63ED04DE549}" srcOrd="1" destOrd="0" presId="urn:microsoft.com/office/officeart/2008/layout/LinedList"/>
    <dgm:cxn modelId="{2C429D97-6EA7-4C99-A9E3-4411F03E35BE}" type="presParOf" srcId="{40C588D5-5F04-475D-84C6-C63ED04DE549}" destId="{2F3A02CB-3415-44B3-ACEA-6422452A5397}" srcOrd="0" destOrd="0" presId="urn:microsoft.com/office/officeart/2008/layout/LinedList"/>
    <dgm:cxn modelId="{C95DFDC0-ED78-4AE4-BF05-376095B07B71}" type="presParOf" srcId="{40C588D5-5F04-475D-84C6-C63ED04DE549}" destId="{781B19DD-2D11-4C11-879E-A4467640ED89}" srcOrd="1" destOrd="0" presId="urn:microsoft.com/office/officeart/2008/layout/LinedList"/>
    <dgm:cxn modelId="{D33BE7F4-5235-4B13-8EC7-377941BDECBA}" type="presParOf" srcId="{576DBC41-425D-4BFF-B4BD-DADDFD16259C}" destId="{11F1BDBD-D6FE-4B49-AC59-67ECBD478861}" srcOrd="2" destOrd="0" presId="urn:microsoft.com/office/officeart/2008/layout/LinedList"/>
    <dgm:cxn modelId="{ADB70436-2CD9-49E6-9FFA-42A0042E6EA1}" type="presParOf" srcId="{576DBC41-425D-4BFF-B4BD-DADDFD16259C}" destId="{FB6B6910-1C88-4489-9B4F-FC20E1663419}" srcOrd="3" destOrd="0" presId="urn:microsoft.com/office/officeart/2008/layout/LinedList"/>
    <dgm:cxn modelId="{8B6B0FAF-1F8C-4D65-A048-AE92148DA744}" type="presParOf" srcId="{FB6B6910-1C88-4489-9B4F-FC20E1663419}" destId="{116B3257-75AA-49F0-B619-AF35736EBAEC}" srcOrd="0" destOrd="0" presId="urn:microsoft.com/office/officeart/2008/layout/LinedList"/>
    <dgm:cxn modelId="{4F534F46-4294-4E55-9CDF-80EFB70A71A6}" type="presParOf" srcId="{FB6B6910-1C88-4489-9B4F-FC20E1663419}" destId="{18557063-75EC-4B96-BCEA-5B3524A63284}" srcOrd="1" destOrd="0" presId="urn:microsoft.com/office/officeart/2008/layout/LinedList"/>
    <dgm:cxn modelId="{C79D8F91-DA9B-46D4-B22A-C6D3FACF10CC}" type="presParOf" srcId="{576DBC41-425D-4BFF-B4BD-DADDFD16259C}" destId="{1B37E567-AE72-4B66-A7B9-38E7E95D814E}" srcOrd="4" destOrd="0" presId="urn:microsoft.com/office/officeart/2008/layout/LinedList"/>
    <dgm:cxn modelId="{D06F8764-38F8-431A-AF9E-737F72082358}" type="presParOf" srcId="{576DBC41-425D-4BFF-B4BD-DADDFD16259C}" destId="{4BDF94A3-8D6D-4EED-8577-73ADFF6A6A99}" srcOrd="5" destOrd="0" presId="urn:microsoft.com/office/officeart/2008/layout/LinedList"/>
    <dgm:cxn modelId="{1660C545-0E9F-4E05-BB42-C34A3905864D}" type="presParOf" srcId="{4BDF94A3-8D6D-4EED-8577-73ADFF6A6A99}" destId="{8099D2EE-4C66-48FF-81E8-8B5B5017661D}" srcOrd="0" destOrd="0" presId="urn:microsoft.com/office/officeart/2008/layout/LinedList"/>
    <dgm:cxn modelId="{B986A51F-AD16-4E46-86A4-E9AB8C55287C}" type="presParOf" srcId="{4BDF94A3-8D6D-4EED-8577-73ADFF6A6A99}" destId="{2CAC419C-9075-4789-824D-0BDCE99C5C7E}" srcOrd="1" destOrd="0" presId="urn:microsoft.com/office/officeart/2008/layout/LinedList"/>
    <dgm:cxn modelId="{B7C50F40-E0E5-41A7-B767-E5B4D519F020}" type="presParOf" srcId="{576DBC41-425D-4BFF-B4BD-DADDFD16259C}" destId="{9131FBB9-C21E-499B-B01B-A4DC8EFA57D3}" srcOrd="6" destOrd="0" presId="urn:microsoft.com/office/officeart/2008/layout/LinedList"/>
    <dgm:cxn modelId="{7DC5230E-7BCA-44AA-AEA7-2B4395DA0079}" type="presParOf" srcId="{576DBC41-425D-4BFF-B4BD-DADDFD16259C}" destId="{044724E0-C52C-4420-B41E-0ECCCAE78B5C}" srcOrd="7" destOrd="0" presId="urn:microsoft.com/office/officeart/2008/layout/LinedList"/>
    <dgm:cxn modelId="{8C9C0BC1-AB9F-4437-9794-D9CB0A583828}" type="presParOf" srcId="{044724E0-C52C-4420-B41E-0ECCCAE78B5C}" destId="{04EE818B-A9D6-455B-927D-34620C45C391}" srcOrd="0" destOrd="0" presId="urn:microsoft.com/office/officeart/2008/layout/LinedList"/>
    <dgm:cxn modelId="{FD8DBE69-4954-4F49-BDC9-5419412D9ECB}" type="presParOf" srcId="{044724E0-C52C-4420-B41E-0ECCCAE78B5C}" destId="{DBE6CC4B-D474-41A1-A86A-52CD703814F4}" srcOrd="1" destOrd="0" presId="urn:microsoft.com/office/officeart/2008/layout/LinedList"/>
    <dgm:cxn modelId="{39410FDB-45CD-4EF0-916A-3C3F20F984E7}" type="presParOf" srcId="{576DBC41-425D-4BFF-B4BD-DADDFD16259C}" destId="{1EDCDD24-2361-4CDE-80A6-8BDC71A98033}" srcOrd="8" destOrd="0" presId="urn:microsoft.com/office/officeart/2008/layout/LinedList"/>
    <dgm:cxn modelId="{60BC43CE-C17C-4330-9408-8E3C246D38A4}" type="presParOf" srcId="{576DBC41-425D-4BFF-B4BD-DADDFD16259C}" destId="{45774D2F-0315-4B11-B062-21DB2A1D789E}" srcOrd="9" destOrd="0" presId="urn:microsoft.com/office/officeart/2008/layout/LinedList"/>
    <dgm:cxn modelId="{646A3901-E1BC-40C1-89CC-0ED1093647A2}" type="presParOf" srcId="{45774D2F-0315-4B11-B062-21DB2A1D789E}" destId="{65F19D1B-628E-4551-88D4-972B968BE9C7}" srcOrd="0" destOrd="0" presId="urn:microsoft.com/office/officeart/2008/layout/LinedList"/>
    <dgm:cxn modelId="{78F34DC9-4119-42DB-9C49-2FD4AE3AFC88}" type="presParOf" srcId="{45774D2F-0315-4B11-B062-21DB2A1D789E}" destId="{1BEF100B-C15B-47AD-8205-782350739A17}" srcOrd="1" destOrd="0" presId="urn:microsoft.com/office/officeart/2008/layout/LinedList"/>
    <dgm:cxn modelId="{6A4F4CA8-AB6B-4B6E-8997-6787A33FDB2A}" type="presParOf" srcId="{576DBC41-425D-4BFF-B4BD-DADDFD16259C}" destId="{43F850E4-961E-48EF-AE60-1AC62289CC01}" srcOrd="10" destOrd="0" presId="urn:microsoft.com/office/officeart/2008/layout/LinedList"/>
    <dgm:cxn modelId="{9799BD9C-911D-408B-B8D3-1D01C8DDC0AC}" type="presParOf" srcId="{576DBC41-425D-4BFF-B4BD-DADDFD16259C}" destId="{36A6CBF6-289C-4EDD-A678-D5A0F128163C}" srcOrd="11" destOrd="0" presId="urn:microsoft.com/office/officeart/2008/layout/LinedList"/>
    <dgm:cxn modelId="{B98BB05B-0DB7-4676-B2EA-14D0CD9EA8A4}" type="presParOf" srcId="{36A6CBF6-289C-4EDD-A678-D5A0F128163C}" destId="{D4127B31-6745-42DC-B9BA-76AC3E42497C}" srcOrd="0" destOrd="0" presId="urn:microsoft.com/office/officeart/2008/layout/LinedList"/>
    <dgm:cxn modelId="{A3AAC633-484B-47B1-AC78-E5BC49D29C9D}" type="presParOf" srcId="{36A6CBF6-289C-4EDD-A678-D5A0F128163C}" destId="{04240E22-B298-4789-B40D-CFB5FE07B9D3}" srcOrd="1" destOrd="0" presId="urn:microsoft.com/office/officeart/2008/layout/LinedList"/>
    <dgm:cxn modelId="{B031BE6B-8749-4CD9-BE1A-DEC72B092544}" type="presParOf" srcId="{576DBC41-425D-4BFF-B4BD-DADDFD16259C}" destId="{A805059B-C428-4376-A946-3ED74F282A7E}" srcOrd="12" destOrd="0" presId="urn:microsoft.com/office/officeart/2008/layout/LinedList"/>
    <dgm:cxn modelId="{547B19F2-5873-44DA-B76C-7B4DA971E39E}" type="presParOf" srcId="{576DBC41-425D-4BFF-B4BD-DADDFD16259C}" destId="{559892F4-05E7-4C7B-BDF2-4A98BB581E05}" srcOrd="13" destOrd="0" presId="urn:microsoft.com/office/officeart/2008/layout/LinedList"/>
    <dgm:cxn modelId="{FAE29F9F-B1F8-47C1-ADC5-EC6262F31E94}" type="presParOf" srcId="{559892F4-05E7-4C7B-BDF2-4A98BB581E05}" destId="{C378F2B2-8F9A-45AE-BE03-6DC5419930E1}" srcOrd="0" destOrd="0" presId="urn:microsoft.com/office/officeart/2008/layout/LinedList"/>
    <dgm:cxn modelId="{2715C3E8-9D9C-4774-A2EF-C64F1BB40A66}" type="presParOf" srcId="{559892F4-05E7-4C7B-BDF2-4A98BB581E05}" destId="{935B81D3-2EFD-4F05-93D4-E3E26BF14662}" srcOrd="1" destOrd="0" presId="urn:microsoft.com/office/officeart/2008/layout/LinedList"/>
    <dgm:cxn modelId="{6DEB9663-5CE0-4DBE-82AC-E63DC55741D6}" type="presParOf" srcId="{576DBC41-425D-4BFF-B4BD-DADDFD16259C}" destId="{82C4BB94-C45D-4272-BD73-14E64CB3A5FE}" srcOrd="14" destOrd="0" presId="urn:microsoft.com/office/officeart/2008/layout/LinedList"/>
    <dgm:cxn modelId="{3DA6EB0E-0431-41E6-ADC1-A9E5532DC1A8}" type="presParOf" srcId="{576DBC41-425D-4BFF-B4BD-DADDFD16259C}" destId="{E1619D5A-1671-41C1-A4B0-D68FF599BC24}" srcOrd="15" destOrd="0" presId="urn:microsoft.com/office/officeart/2008/layout/LinedList"/>
    <dgm:cxn modelId="{4E978F6F-4F22-44AA-9AE8-EB429926C524}" type="presParOf" srcId="{E1619D5A-1671-41C1-A4B0-D68FF599BC24}" destId="{44EEF35B-31F1-49F0-9F4C-86D54A510070}" srcOrd="0" destOrd="0" presId="urn:microsoft.com/office/officeart/2008/layout/LinedList"/>
    <dgm:cxn modelId="{73898CDC-4E09-42FA-AB75-4E452EFCC4A4}" type="presParOf" srcId="{E1619D5A-1671-41C1-A4B0-D68FF599BC24}" destId="{B1209AF8-BE7F-4505-87D5-9B790CE32C1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320646-B551-45CD-9E7B-8D95C4EF050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1C4786D-0B18-429C-8BD4-B869D81FE16A}">
      <dgm:prSet/>
      <dgm:spPr/>
      <dgm:t>
        <a:bodyPr/>
        <a:lstStyle/>
        <a:p>
          <a:r>
            <a:rPr lang="en-US" b="1"/>
            <a:t>CASE STUDY: CHANGE4LIFE</a:t>
          </a:r>
          <a:endParaRPr lang="en-US"/>
        </a:p>
      </dgm:t>
    </dgm:pt>
    <dgm:pt modelId="{31114F9D-A376-499B-A664-0B7DE205A311}" type="parTrans" cxnId="{AE09F3DD-5369-44A8-944C-4F107C0B2DD6}">
      <dgm:prSet/>
      <dgm:spPr/>
      <dgm:t>
        <a:bodyPr/>
        <a:lstStyle/>
        <a:p>
          <a:endParaRPr lang="en-US"/>
        </a:p>
      </dgm:t>
    </dgm:pt>
    <dgm:pt modelId="{BC80A3AA-567E-4EA3-99A8-017E5BEAC14B}" type="sibTrans" cxnId="{AE09F3DD-5369-44A8-944C-4F107C0B2DD6}">
      <dgm:prSet/>
      <dgm:spPr/>
      <dgm:t>
        <a:bodyPr/>
        <a:lstStyle/>
        <a:p>
          <a:endParaRPr lang="en-US"/>
        </a:p>
      </dgm:t>
    </dgm:pt>
    <dgm:pt modelId="{6D6A77D2-5EF9-45DC-BDEC-9C2316589B08}">
      <dgm:prSet/>
      <dgm:spPr/>
      <dgm:t>
        <a:bodyPr/>
        <a:lstStyle/>
        <a:p>
          <a:r>
            <a:rPr lang="en-US"/>
            <a:t>• Public health campaign encouraging healthier lifestyles, particularly around diet and physical activity.</a:t>
          </a:r>
        </a:p>
      </dgm:t>
    </dgm:pt>
    <dgm:pt modelId="{BDE036A4-99C1-4257-B263-094AAFC879C9}" type="parTrans" cxnId="{5B6A4F71-EAA5-45B2-84B3-9B84E7079F6E}">
      <dgm:prSet/>
      <dgm:spPr/>
      <dgm:t>
        <a:bodyPr/>
        <a:lstStyle/>
        <a:p>
          <a:endParaRPr lang="en-US"/>
        </a:p>
      </dgm:t>
    </dgm:pt>
    <dgm:pt modelId="{4ECC1BE7-8C7A-4A1F-B7E2-E6B81ABD7432}" type="sibTrans" cxnId="{5B6A4F71-EAA5-45B2-84B3-9B84E7079F6E}">
      <dgm:prSet/>
      <dgm:spPr/>
      <dgm:t>
        <a:bodyPr/>
        <a:lstStyle/>
        <a:p>
          <a:endParaRPr lang="en-US"/>
        </a:p>
      </dgm:t>
    </dgm:pt>
    <dgm:pt modelId="{8A2558D0-B7A4-42FB-A6B4-D0C33AC81C57}">
      <dgm:prSet/>
      <dgm:spPr/>
      <dgm:t>
        <a:bodyPr/>
        <a:lstStyle/>
        <a:p>
          <a:r>
            <a:rPr lang="en-US" b="1"/>
            <a:t>HEALTH BELIEF MODEL</a:t>
          </a:r>
          <a:endParaRPr lang="en-US"/>
        </a:p>
      </dgm:t>
    </dgm:pt>
    <dgm:pt modelId="{4EBF2E9E-F334-4E0C-9978-B5E257069A3F}" type="parTrans" cxnId="{3D8626DF-2C4D-413B-9DE7-C84E283D15C3}">
      <dgm:prSet/>
      <dgm:spPr/>
      <dgm:t>
        <a:bodyPr/>
        <a:lstStyle/>
        <a:p>
          <a:endParaRPr lang="en-US"/>
        </a:p>
      </dgm:t>
    </dgm:pt>
    <dgm:pt modelId="{F8E58276-D607-4181-B64D-9FBD12520EF7}" type="sibTrans" cxnId="{3D8626DF-2C4D-413B-9DE7-C84E283D15C3}">
      <dgm:prSet/>
      <dgm:spPr/>
      <dgm:t>
        <a:bodyPr/>
        <a:lstStyle/>
        <a:p>
          <a:endParaRPr lang="en-US"/>
        </a:p>
      </dgm:t>
    </dgm:pt>
    <dgm:pt modelId="{71408A55-3F0A-4738-A731-47AE4292DA93}">
      <dgm:prSet/>
      <dgm:spPr/>
      <dgm:t>
        <a:bodyPr/>
        <a:lstStyle/>
        <a:p>
          <a:r>
            <a:rPr lang="en-US"/>
            <a:t>• Perceived susceptibility • Perceived severity • Perceived benefits • Perceived barriers • Cues to action • Self-efficacy.</a:t>
          </a:r>
        </a:p>
      </dgm:t>
    </dgm:pt>
    <dgm:pt modelId="{A5894EE7-0051-438B-A20A-8FCE5EDA6049}" type="parTrans" cxnId="{BCE06462-6755-48C3-9755-8B53CC32F13B}">
      <dgm:prSet/>
      <dgm:spPr/>
      <dgm:t>
        <a:bodyPr/>
        <a:lstStyle/>
        <a:p>
          <a:endParaRPr lang="en-US"/>
        </a:p>
      </dgm:t>
    </dgm:pt>
    <dgm:pt modelId="{9B20CD6C-4F78-43F0-BD0A-B8029C7E2C30}" type="sibTrans" cxnId="{BCE06462-6755-48C3-9755-8B53CC32F13B}">
      <dgm:prSet/>
      <dgm:spPr/>
      <dgm:t>
        <a:bodyPr/>
        <a:lstStyle/>
        <a:p>
          <a:endParaRPr lang="en-US"/>
        </a:p>
      </dgm:t>
    </dgm:pt>
    <dgm:pt modelId="{8112500E-95CD-4BCE-AAE7-9654124A9BB9}">
      <dgm:prSet/>
      <dgm:spPr/>
      <dgm:t>
        <a:bodyPr/>
        <a:lstStyle/>
        <a:p>
          <a:r>
            <a:rPr lang="en-US"/>
            <a:t>Strengths: Raises awareness, reaches populations and supports prevention.</a:t>
          </a:r>
        </a:p>
      </dgm:t>
    </dgm:pt>
    <dgm:pt modelId="{AC7E1631-7446-4C2B-B6CF-BB353030C016}" type="parTrans" cxnId="{BAA739D8-0C8D-4588-8ABA-27A013A04C77}">
      <dgm:prSet/>
      <dgm:spPr/>
      <dgm:t>
        <a:bodyPr/>
        <a:lstStyle/>
        <a:p>
          <a:endParaRPr lang="en-US"/>
        </a:p>
      </dgm:t>
    </dgm:pt>
    <dgm:pt modelId="{485BD69D-6C4E-44F1-8CCA-DA20B89501C9}" type="sibTrans" cxnId="{BAA739D8-0C8D-4588-8ABA-27A013A04C77}">
      <dgm:prSet/>
      <dgm:spPr/>
      <dgm:t>
        <a:bodyPr/>
        <a:lstStyle/>
        <a:p>
          <a:endParaRPr lang="en-US"/>
        </a:p>
      </dgm:t>
    </dgm:pt>
    <dgm:pt modelId="{8D701D7C-1B2D-4344-8081-9B5DE65CDEA4}">
      <dgm:prSet/>
      <dgm:spPr/>
      <dgm:t>
        <a:bodyPr/>
        <a:lstStyle/>
        <a:p>
          <a:r>
            <a:rPr lang="en-US"/>
            <a:t>Challenges: Awareness does not automatically create sustained behaviour change.</a:t>
          </a:r>
        </a:p>
      </dgm:t>
    </dgm:pt>
    <dgm:pt modelId="{0A4DE1A9-5AC9-4207-9B0C-85A5928CCBF8}" type="parTrans" cxnId="{59729E05-E0F2-4778-A5D9-F27F662B0E82}">
      <dgm:prSet/>
      <dgm:spPr/>
      <dgm:t>
        <a:bodyPr/>
        <a:lstStyle/>
        <a:p>
          <a:endParaRPr lang="en-US"/>
        </a:p>
      </dgm:t>
    </dgm:pt>
    <dgm:pt modelId="{17058318-F89B-4FE3-A51D-F8CDFEC9BCD5}" type="sibTrans" cxnId="{59729E05-E0F2-4778-A5D9-F27F662B0E82}">
      <dgm:prSet/>
      <dgm:spPr/>
      <dgm:t>
        <a:bodyPr/>
        <a:lstStyle/>
        <a:p>
          <a:endParaRPr lang="en-US"/>
        </a:p>
      </dgm:t>
    </dgm:pt>
    <dgm:pt modelId="{3779AF92-3B5B-410B-909E-FD4266021A94}">
      <dgm:prSet/>
      <dgm:spPr/>
      <dgm:t>
        <a:bodyPr/>
        <a:lstStyle/>
        <a:p>
          <a:r>
            <a:rPr lang="en-US"/>
            <a:t>Wider influences include income, food availability, environment and digital access.</a:t>
          </a:r>
        </a:p>
      </dgm:t>
    </dgm:pt>
    <dgm:pt modelId="{6AF18B9C-8CE7-4EF9-BE93-A8E145CB9FEA}" type="parTrans" cxnId="{01AD49E9-1433-4F75-A433-02F5B88AE1CC}">
      <dgm:prSet/>
      <dgm:spPr/>
      <dgm:t>
        <a:bodyPr/>
        <a:lstStyle/>
        <a:p>
          <a:endParaRPr lang="en-US"/>
        </a:p>
      </dgm:t>
    </dgm:pt>
    <dgm:pt modelId="{3E3B6B7E-F3AB-45BC-A9D5-D7F3005638C8}" type="sibTrans" cxnId="{01AD49E9-1433-4F75-A433-02F5B88AE1CC}">
      <dgm:prSet/>
      <dgm:spPr/>
      <dgm:t>
        <a:bodyPr/>
        <a:lstStyle/>
        <a:p>
          <a:endParaRPr lang="en-US"/>
        </a:p>
      </dgm:t>
    </dgm:pt>
    <dgm:pt modelId="{EB3BC280-B0E6-4D3A-9404-4BDE03F603D9}" type="pres">
      <dgm:prSet presAssocID="{2E320646-B551-45CD-9E7B-8D95C4EF050D}" presName="vert0" presStyleCnt="0">
        <dgm:presLayoutVars>
          <dgm:dir/>
          <dgm:animOne val="branch"/>
          <dgm:animLvl val="lvl"/>
        </dgm:presLayoutVars>
      </dgm:prSet>
      <dgm:spPr/>
    </dgm:pt>
    <dgm:pt modelId="{7F1A2D81-4713-401D-8DCE-1D45C7917A57}" type="pres">
      <dgm:prSet presAssocID="{D1C4786D-0B18-429C-8BD4-B869D81FE16A}" presName="thickLine" presStyleLbl="alignNode1" presStyleIdx="0" presStyleCnt="7"/>
      <dgm:spPr/>
    </dgm:pt>
    <dgm:pt modelId="{62BB97DF-A481-4A6F-A45F-1D62414A538A}" type="pres">
      <dgm:prSet presAssocID="{D1C4786D-0B18-429C-8BD4-B869D81FE16A}" presName="horz1" presStyleCnt="0"/>
      <dgm:spPr/>
    </dgm:pt>
    <dgm:pt modelId="{27E26A89-6595-4090-8E10-DA852F0FB36F}" type="pres">
      <dgm:prSet presAssocID="{D1C4786D-0B18-429C-8BD4-B869D81FE16A}" presName="tx1" presStyleLbl="revTx" presStyleIdx="0" presStyleCnt="7"/>
      <dgm:spPr/>
    </dgm:pt>
    <dgm:pt modelId="{3268AAA7-03F1-4A37-8AAF-86D70D2B046D}" type="pres">
      <dgm:prSet presAssocID="{D1C4786D-0B18-429C-8BD4-B869D81FE16A}" presName="vert1" presStyleCnt="0"/>
      <dgm:spPr/>
    </dgm:pt>
    <dgm:pt modelId="{1A617446-2959-46AD-90AB-117F8AE0DAA9}" type="pres">
      <dgm:prSet presAssocID="{6D6A77D2-5EF9-45DC-BDEC-9C2316589B08}" presName="thickLine" presStyleLbl="alignNode1" presStyleIdx="1" presStyleCnt="7"/>
      <dgm:spPr/>
    </dgm:pt>
    <dgm:pt modelId="{443EEA40-DDEF-46D9-A2B2-EF1EBCCD859E}" type="pres">
      <dgm:prSet presAssocID="{6D6A77D2-5EF9-45DC-BDEC-9C2316589B08}" presName="horz1" presStyleCnt="0"/>
      <dgm:spPr/>
    </dgm:pt>
    <dgm:pt modelId="{B0F89AF1-A650-45D1-97F8-C0CBACD50412}" type="pres">
      <dgm:prSet presAssocID="{6D6A77D2-5EF9-45DC-BDEC-9C2316589B08}" presName="tx1" presStyleLbl="revTx" presStyleIdx="1" presStyleCnt="7"/>
      <dgm:spPr/>
    </dgm:pt>
    <dgm:pt modelId="{BAE415C0-3DE6-4864-861E-4A5FE3CD29FA}" type="pres">
      <dgm:prSet presAssocID="{6D6A77D2-5EF9-45DC-BDEC-9C2316589B08}" presName="vert1" presStyleCnt="0"/>
      <dgm:spPr/>
    </dgm:pt>
    <dgm:pt modelId="{D7155872-3A1D-4F1D-A83D-A17C91EBF548}" type="pres">
      <dgm:prSet presAssocID="{8A2558D0-B7A4-42FB-A6B4-D0C33AC81C57}" presName="thickLine" presStyleLbl="alignNode1" presStyleIdx="2" presStyleCnt="7"/>
      <dgm:spPr/>
    </dgm:pt>
    <dgm:pt modelId="{73044872-3AF2-4BAE-90C1-68DA1D39996B}" type="pres">
      <dgm:prSet presAssocID="{8A2558D0-B7A4-42FB-A6B4-D0C33AC81C57}" presName="horz1" presStyleCnt="0"/>
      <dgm:spPr/>
    </dgm:pt>
    <dgm:pt modelId="{7B0BD130-673B-4383-9617-53B19821B9B2}" type="pres">
      <dgm:prSet presAssocID="{8A2558D0-B7A4-42FB-A6B4-D0C33AC81C57}" presName="tx1" presStyleLbl="revTx" presStyleIdx="2" presStyleCnt="7"/>
      <dgm:spPr/>
    </dgm:pt>
    <dgm:pt modelId="{E9FEA8A9-9C81-4CAA-BEC7-07A664E38031}" type="pres">
      <dgm:prSet presAssocID="{8A2558D0-B7A4-42FB-A6B4-D0C33AC81C57}" presName="vert1" presStyleCnt="0"/>
      <dgm:spPr/>
    </dgm:pt>
    <dgm:pt modelId="{C1982E4F-EE94-4E58-A925-60C776CA1F5E}" type="pres">
      <dgm:prSet presAssocID="{71408A55-3F0A-4738-A731-47AE4292DA93}" presName="thickLine" presStyleLbl="alignNode1" presStyleIdx="3" presStyleCnt="7"/>
      <dgm:spPr/>
    </dgm:pt>
    <dgm:pt modelId="{E5D879FD-12D2-4932-9065-3C73718971E4}" type="pres">
      <dgm:prSet presAssocID="{71408A55-3F0A-4738-A731-47AE4292DA93}" presName="horz1" presStyleCnt="0"/>
      <dgm:spPr/>
    </dgm:pt>
    <dgm:pt modelId="{FC7FC61A-3CA9-4AE3-BAD3-9459D875A096}" type="pres">
      <dgm:prSet presAssocID="{71408A55-3F0A-4738-A731-47AE4292DA93}" presName="tx1" presStyleLbl="revTx" presStyleIdx="3" presStyleCnt="7"/>
      <dgm:spPr/>
    </dgm:pt>
    <dgm:pt modelId="{ABAD04E7-FAE4-471A-8E3F-022E8A75F913}" type="pres">
      <dgm:prSet presAssocID="{71408A55-3F0A-4738-A731-47AE4292DA93}" presName="vert1" presStyleCnt="0"/>
      <dgm:spPr/>
    </dgm:pt>
    <dgm:pt modelId="{89CE9843-E17C-4A6F-A2BA-2FF329A3E19F}" type="pres">
      <dgm:prSet presAssocID="{8112500E-95CD-4BCE-AAE7-9654124A9BB9}" presName="thickLine" presStyleLbl="alignNode1" presStyleIdx="4" presStyleCnt="7"/>
      <dgm:spPr/>
    </dgm:pt>
    <dgm:pt modelId="{A4446966-2A49-43CB-896E-3B41AF0162E6}" type="pres">
      <dgm:prSet presAssocID="{8112500E-95CD-4BCE-AAE7-9654124A9BB9}" presName="horz1" presStyleCnt="0"/>
      <dgm:spPr/>
    </dgm:pt>
    <dgm:pt modelId="{8D5F0912-4FAE-4A8E-8F26-051BEBAD3D4A}" type="pres">
      <dgm:prSet presAssocID="{8112500E-95CD-4BCE-AAE7-9654124A9BB9}" presName="tx1" presStyleLbl="revTx" presStyleIdx="4" presStyleCnt="7"/>
      <dgm:spPr/>
    </dgm:pt>
    <dgm:pt modelId="{E71420E7-62A6-4AB6-8F75-DEE19922F6D7}" type="pres">
      <dgm:prSet presAssocID="{8112500E-95CD-4BCE-AAE7-9654124A9BB9}" presName="vert1" presStyleCnt="0"/>
      <dgm:spPr/>
    </dgm:pt>
    <dgm:pt modelId="{4D906C8C-11B4-4591-8432-C3092BFA07F1}" type="pres">
      <dgm:prSet presAssocID="{8D701D7C-1B2D-4344-8081-9B5DE65CDEA4}" presName="thickLine" presStyleLbl="alignNode1" presStyleIdx="5" presStyleCnt="7"/>
      <dgm:spPr/>
    </dgm:pt>
    <dgm:pt modelId="{78139DB3-0D83-4CFE-B936-BE4EDB6614D4}" type="pres">
      <dgm:prSet presAssocID="{8D701D7C-1B2D-4344-8081-9B5DE65CDEA4}" presName="horz1" presStyleCnt="0"/>
      <dgm:spPr/>
    </dgm:pt>
    <dgm:pt modelId="{E8793C12-2A23-48EE-9C3B-9A1329C8A891}" type="pres">
      <dgm:prSet presAssocID="{8D701D7C-1B2D-4344-8081-9B5DE65CDEA4}" presName="tx1" presStyleLbl="revTx" presStyleIdx="5" presStyleCnt="7"/>
      <dgm:spPr/>
    </dgm:pt>
    <dgm:pt modelId="{13D07B5A-EB59-4086-B7A2-9AD0D732B7AB}" type="pres">
      <dgm:prSet presAssocID="{8D701D7C-1B2D-4344-8081-9B5DE65CDEA4}" presName="vert1" presStyleCnt="0"/>
      <dgm:spPr/>
    </dgm:pt>
    <dgm:pt modelId="{434FD8CD-C9AA-4E86-93C4-9B52A82FDFC8}" type="pres">
      <dgm:prSet presAssocID="{3779AF92-3B5B-410B-909E-FD4266021A94}" presName="thickLine" presStyleLbl="alignNode1" presStyleIdx="6" presStyleCnt="7"/>
      <dgm:spPr/>
    </dgm:pt>
    <dgm:pt modelId="{E5DCB283-8AF8-4F7A-A727-42F136517D79}" type="pres">
      <dgm:prSet presAssocID="{3779AF92-3B5B-410B-909E-FD4266021A94}" presName="horz1" presStyleCnt="0"/>
      <dgm:spPr/>
    </dgm:pt>
    <dgm:pt modelId="{D1C2F4DF-C054-449C-AFFA-C5F0C89D577E}" type="pres">
      <dgm:prSet presAssocID="{3779AF92-3B5B-410B-909E-FD4266021A94}" presName="tx1" presStyleLbl="revTx" presStyleIdx="6" presStyleCnt="7"/>
      <dgm:spPr/>
    </dgm:pt>
    <dgm:pt modelId="{2A601992-53C8-49EE-B9CF-D66B7024FEFD}" type="pres">
      <dgm:prSet presAssocID="{3779AF92-3B5B-410B-909E-FD4266021A94}" presName="vert1" presStyleCnt="0"/>
      <dgm:spPr/>
    </dgm:pt>
  </dgm:ptLst>
  <dgm:cxnLst>
    <dgm:cxn modelId="{59729E05-E0F2-4778-A5D9-F27F662B0E82}" srcId="{2E320646-B551-45CD-9E7B-8D95C4EF050D}" destId="{8D701D7C-1B2D-4344-8081-9B5DE65CDEA4}" srcOrd="5" destOrd="0" parTransId="{0A4DE1A9-5AC9-4207-9B0C-85A5928CCBF8}" sibTransId="{17058318-F89B-4FE3-A51D-F8CDFEC9BCD5}"/>
    <dgm:cxn modelId="{06804209-27AB-4B2B-80C3-12056D79754B}" type="presOf" srcId="{71408A55-3F0A-4738-A731-47AE4292DA93}" destId="{FC7FC61A-3CA9-4AE3-BAD3-9459D875A096}" srcOrd="0" destOrd="0" presId="urn:microsoft.com/office/officeart/2008/layout/LinedList"/>
    <dgm:cxn modelId="{493A2E16-877B-469F-8052-07B6B33295C2}" type="presOf" srcId="{6D6A77D2-5EF9-45DC-BDEC-9C2316589B08}" destId="{B0F89AF1-A650-45D1-97F8-C0CBACD50412}" srcOrd="0" destOrd="0" presId="urn:microsoft.com/office/officeart/2008/layout/LinedList"/>
    <dgm:cxn modelId="{9A24D92C-9787-4036-AB75-24B625B5E95F}" type="presOf" srcId="{8A2558D0-B7A4-42FB-A6B4-D0C33AC81C57}" destId="{7B0BD130-673B-4383-9617-53B19821B9B2}" srcOrd="0" destOrd="0" presId="urn:microsoft.com/office/officeart/2008/layout/LinedList"/>
    <dgm:cxn modelId="{BCE06462-6755-48C3-9755-8B53CC32F13B}" srcId="{2E320646-B551-45CD-9E7B-8D95C4EF050D}" destId="{71408A55-3F0A-4738-A731-47AE4292DA93}" srcOrd="3" destOrd="0" parTransId="{A5894EE7-0051-438B-A20A-8FCE5EDA6049}" sibTransId="{9B20CD6C-4F78-43F0-BD0A-B8029C7E2C30}"/>
    <dgm:cxn modelId="{5B6A4F71-EAA5-45B2-84B3-9B84E7079F6E}" srcId="{2E320646-B551-45CD-9E7B-8D95C4EF050D}" destId="{6D6A77D2-5EF9-45DC-BDEC-9C2316589B08}" srcOrd="1" destOrd="0" parTransId="{BDE036A4-99C1-4257-B263-094AAFC879C9}" sibTransId="{4ECC1BE7-8C7A-4A1F-B7E2-E6B81ABD7432}"/>
    <dgm:cxn modelId="{4D6DDE8C-D180-4403-AB49-C7EE52592B59}" type="presOf" srcId="{D1C4786D-0B18-429C-8BD4-B869D81FE16A}" destId="{27E26A89-6595-4090-8E10-DA852F0FB36F}" srcOrd="0" destOrd="0" presId="urn:microsoft.com/office/officeart/2008/layout/LinedList"/>
    <dgm:cxn modelId="{D85D5FCD-E5AC-4041-8DC1-3E580B98FA17}" type="presOf" srcId="{8112500E-95CD-4BCE-AAE7-9654124A9BB9}" destId="{8D5F0912-4FAE-4A8E-8F26-051BEBAD3D4A}" srcOrd="0" destOrd="0" presId="urn:microsoft.com/office/officeart/2008/layout/LinedList"/>
    <dgm:cxn modelId="{94321ED1-18DD-4D3E-A15A-4EE5A0D4BFB1}" type="presOf" srcId="{3779AF92-3B5B-410B-909E-FD4266021A94}" destId="{D1C2F4DF-C054-449C-AFFA-C5F0C89D577E}" srcOrd="0" destOrd="0" presId="urn:microsoft.com/office/officeart/2008/layout/LinedList"/>
    <dgm:cxn modelId="{BAA739D8-0C8D-4588-8ABA-27A013A04C77}" srcId="{2E320646-B551-45CD-9E7B-8D95C4EF050D}" destId="{8112500E-95CD-4BCE-AAE7-9654124A9BB9}" srcOrd="4" destOrd="0" parTransId="{AC7E1631-7446-4C2B-B6CF-BB353030C016}" sibTransId="{485BD69D-6C4E-44F1-8CCA-DA20B89501C9}"/>
    <dgm:cxn modelId="{AE09F3DD-5369-44A8-944C-4F107C0B2DD6}" srcId="{2E320646-B551-45CD-9E7B-8D95C4EF050D}" destId="{D1C4786D-0B18-429C-8BD4-B869D81FE16A}" srcOrd="0" destOrd="0" parTransId="{31114F9D-A376-499B-A664-0B7DE205A311}" sibTransId="{BC80A3AA-567E-4EA3-99A8-017E5BEAC14B}"/>
    <dgm:cxn modelId="{3D8626DF-2C4D-413B-9DE7-C84E283D15C3}" srcId="{2E320646-B551-45CD-9E7B-8D95C4EF050D}" destId="{8A2558D0-B7A4-42FB-A6B4-D0C33AC81C57}" srcOrd="2" destOrd="0" parTransId="{4EBF2E9E-F334-4E0C-9978-B5E257069A3F}" sibTransId="{F8E58276-D607-4181-B64D-9FBD12520EF7}"/>
    <dgm:cxn modelId="{877A5DE5-3B52-43D7-BD25-989768626418}" type="presOf" srcId="{8D701D7C-1B2D-4344-8081-9B5DE65CDEA4}" destId="{E8793C12-2A23-48EE-9C3B-9A1329C8A891}" srcOrd="0" destOrd="0" presId="urn:microsoft.com/office/officeart/2008/layout/LinedList"/>
    <dgm:cxn modelId="{01AD49E9-1433-4F75-A433-02F5B88AE1CC}" srcId="{2E320646-B551-45CD-9E7B-8D95C4EF050D}" destId="{3779AF92-3B5B-410B-909E-FD4266021A94}" srcOrd="6" destOrd="0" parTransId="{6AF18B9C-8CE7-4EF9-BE93-A8E145CB9FEA}" sibTransId="{3E3B6B7E-F3AB-45BC-A9D5-D7F3005638C8}"/>
    <dgm:cxn modelId="{C061B2F5-8DE8-4F03-BA93-0D597D0A3D4E}" type="presOf" srcId="{2E320646-B551-45CD-9E7B-8D95C4EF050D}" destId="{EB3BC280-B0E6-4D3A-9404-4BDE03F603D9}" srcOrd="0" destOrd="0" presId="urn:microsoft.com/office/officeart/2008/layout/LinedList"/>
    <dgm:cxn modelId="{03ECB834-3382-4219-9DDC-99594448D6DE}" type="presParOf" srcId="{EB3BC280-B0E6-4D3A-9404-4BDE03F603D9}" destId="{7F1A2D81-4713-401D-8DCE-1D45C7917A57}" srcOrd="0" destOrd="0" presId="urn:microsoft.com/office/officeart/2008/layout/LinedList"/>
    <dgm:cxn modelId="{DCD39682-B397-4696-924D-FF642472082B}" type="presParOf" srcId="{EB3BC280-B0E6-4D3A-9404-4BDE03F603D9}" destId="{62BB97DF-A481-4A6F-A45F-1D62414A538A}" srcOrd="1" destOrd="0" presId="urn:microsoft.com/office/officeart/2008/layout/LinedList"/>
    <dgm:cxn modelId="{1193F563-B8A8-42EC-AEE6-F9EAD9A0CAEF}" type="presParOf" srcId="{62BB97DF-A481-4A6F-A45F-1D62414A538A}" destId="{27E26A89-6595-4090-8E10-DA852F0FB36F}" srcOrd="0" destOrd="0" presId="urn:microsoft.com/office/officeart/2008/layout/LinedList"/>
    <dgm:cxn modelId="{F0976496-F916-49F2-B6E2-B6DB379A6F55}" type="presParOf" srcId="{62BB97DF-A481-4A6F-A45F-1D62414A538A}" destId="{3268AAA7-03F1-4A37-8AAF-86D70D2B046D}" srcOrd="1" destOrd="0" presId="urn:microsoft.com/office/officeart/2008/layout/LinedList"/>
    <dgm:cxn modelId="{B02A86CF-2166-413A-AC13-CB307E1355A0}" type="presParOf" srcId="{EB3BC280-B0E6-4D3A-9404-4BDE03F603D9}" destId="{1A617446-2959-46AD-90AB-117F8AE0DAA9}" srcOrd="2" destOrd="0" presId="urn:microsoft.com/office/officeart/2008/layout/LinedList"/>
    <dgm:cxn modelId="{0436EAB5-9D78-445E-88D9-EA223B844B2E}" type="presParOf" srcId="{EB3BC280-B0E6-4D3A-9404-4BDE03F603D9}" destId="{443EEA40-DDEF-46D9-A2B2-EF1EBCCD859E}" srcOrd="3" destOrd="0" presId="urn:microsoft.com/office/officeart/2008/layout/LinedList"/>
    <dgm:cxn modelId="{17762307-9619-40D2-A75B-6FCE710B05C4}" type="presParOf" srcId="{443EEA40-DDEF-46D9-A2B2-EF1EBCCD859E}" destId="{B0F89AF1-A650-45D1-97F8-C0CBACD50412}" srcOrd="0" destOrd="0" presId="urn:microsoft.com/office/officeart/2008/layout/LinedList"/>
    <dgm:cxn modelId="{2591DDA6-C9CE-4602-B640-5BADDB534AF4}" type="presParOf" srcId="{443EEA40-DDEF-46D9-A2B2-EF1EBCCD859E}" destId="{BAE415C0-3DE6-4864-861E-4A5FE3CD29FA}" srcOrd="1" destOrd="0" presId="urn:microsoft.com/office/officeart/2008/layout/LinedList"/>
    <dgm:cxn modelId="{ECC5DD55-7EB7-4227-AB7A-624E5EB61A57}" type="presParOf" srcId="{EB3BC280-B0E6-4D3A-9404-4BDE03F603D9}" destId="{D7155872-3A1D-4F1D-A83D-A17C91EBF548}" srcOrd="4" destOrd="0" presId="urn:microsoft.com/office/officeart/2008/layout/LinedList"/>
    <dgm:cxn modelId="{186E5628-F23B-4B09-9381-55E7EBE62A65}" type="presParOf" srcId="{EB3BC280-B0E6-4D3A-9404-4BDE03F603D9}" destId="{73044872-3AF2-4BAE-90C1-68DA1D39996B}" srcOrd="5" destOrd="0" presId="urn:microsoft.com/office/officeart/2008/layout/LinedList"/>
    <dgm:cxn modelId="{383AE5A4-C460-4B9E-9978-A20640BC56BB}" type="presParOf" srcId="{73044872-3AF2-4BAE-90C1-68DA1D39996B}" destId="{7B0BD130-673B-4383-9617-53B19821B9B2}" srcOrd="0" destOrd="0" presId="urn:microsoft.com/office/officeart/2008/layout/LinedList"/>
    <dgm:cxn modelId="{3A525308-472E-47F0-A3AA-32D933B1159C}" type="presParOf" srcId="{73044872-3AF2-4BAE-90C1-68DA1D39996B}" destId="{E9FEA8A9-9C81-4CAA-BEC7-07A664E38031}" srcOrd="1" destOrd="0" presId="urn:microsoft.com/office/officeart/2008/layout/LinedList"/>
    <dgm:cxn modelId="{BF320F99-5512-453E-87DA-86BD9A1F974C}" type="presParOf" srcId="{EB3BC280-B0E6-4D3A-9404-4BDE03F603D9}" destId="{C1982E4F-EE94-4E58-A925-60C776CA1F5E}" srcOrd="6" destOrd="0" presId="urn:microsoft.com/office/officeart/2008/layout/LinedList"/>
    <dgm:cxn modelId="{C41D9736-9D79-4FBD-AF93-A692A911B782}" type="presParOf" srcId="{EB3BC280-B0E6-4D3A-9404-4BDE03F603D9}" destId="{E5D879FD-12D2-4932-9065-3C73718971E4}" srcOrd="7" destOrd="0" presId="urn:microsoft.com/office/officeart/2008/layout/LinedList"/>
    <dgm:cxn modelId="{EB0D8EBF-C5E3-40EC-9FF8-4D5CF432EEA8}" type="presParOf" srcId="{E5D879FD-12D2-4932-9065-3C73718971E4}" destId="{FC7FC61A-3CA9-4AE3-BAD3-9459D875A096}" srcOrd="0" destOrd="0" presId="urn:microsoft.com/office/officeart/2008/layout/LinedList"/>
    <dgm:cxn modelId="{E6E1A335-1B2C-40D0-929B-F0DD1CC0C790}" type="presParOf" srcId="{E5D879FD-12D2-4932-9065-3C73718971E4}" destId="{ABAD04E7-FAE4-471A-8E3F-022E8A75F913}" srcOrd="1" destOrd="0" presId="urn:microsoft.com/office/officeart/2008/layout/LinedList"/>
    <dgm:cxn modelId="{50155B73-8D0E-4C40-BA56-8794208B730A}" type="presParOf" srcId="{EB3BC280-B0E6-4D3A-9404-4BDE03F603D9}" destId="{89CE9843-E17C-4A6F-A2BA-2FF329A3E19F}" srcOrd="8" destOrd="0" presId="urn:microsoft.com/office/officeart/2008/layout/LinedList"/>
    <dgm:cxn modelId="{D49FC562-6929-4643-A7EF-BF16E8241708}" type="presParOf" srcId="{EB3BC280-B0E6-4D3A-9404-4BDE03F603D9}" destId="{A4446966-2A49-43CB-896E-3B41AF0162E6}" srcOrd="9" destOrd="0" presId="urn:microsoft.com/office/officeart/2008/layout/LinedList"/>
    <dgm:cxn modelId="{C2229F40-75FA-4D57-9B2B-C108D357F509}" type="presParOf" srcId="{A4446966-2A49-43CB-896E-3B41AF0162E6}" destId="{8D5F0912-4FAE-4A8E-8F26-051BEBAD3D4A}" srcOrd="0" destOrd="0" presId="urn:microsoft.com/office/officeart/2008/layout/LinedList"/>
    <dgm:cxn modelId="{75B6D1B6-0FB6-4EBA-9099-F031C724CB20}" type="presParOf" srcId="{A4446966-2A49-43CB-896E-3B41AF0162E6}" destId="{E71420E7-62A6-4AB6-8F75-DEE19922F6D7}" srcOrd="1" destOrd="0" presId="urn:microsoft.com/office/officeart/2008/layout/LinedList"/>
    <dgm:cxn modelId="{D9CB6738-3B1E-4CE5-8D7A-308BB09D56A1}" type="presParOf" srcId="{EB3BC280-B0E6-4D3A-9404-4BDE03F603D9}" destId="{4D906C8C-11B4-4591-8432-C3092BFA07F1}" srcOrd="10" destOrd="0" presId="urn:microsoft.com/office/officeart/2008/layout/LinedList"/>
    <dgm:cxn modelId="{F86A8794-1B22-4886-A145-D71F526C56D2}" type="presParOf" srcId="{EB3BC280-B0E6-4D3A-9404-4BDE03F603D9}" destId="{78139DB3-0D83-4CFE-B936-BE4EDB6614D4}" srcOrd="11" destOrd="0" presId="urn:microsoft.com/office/officeart/2008/layout/LinedList"/>
    <dgm:cxn modelId="{76F22487-92EE-41A8-921F-BC634CA74342}" type="presParOf" srcId="{78139DB3-0D83-4CFE-B936-BE4EDB6614D4}" destId="{E8793C12-2A23-48EE-9C3B-9A1329C8A891}" srcOrd="0" destOrd="0" presId="urn:microsoft.com/office/officeart/2008/layout/LinedList"/>
    <dgm:cxn modelId="{5C12264D-21E4-4BFD-A670-DE20D24B31E8}" type="presParOf" srcId="{78139DB3-0D83-4CFE-B936-BE4EDB6614D4}" destId="{13D07B5A-EB59-4086-B7A2-9AD0D732B7AB}" srcOrd="1" destOrd="0" presId="urn:microsoft.com/office/officeart/2008/layout/LinedList"/>
    <dgm:cxn modelId="{62FB2299-BCAA-4DED-85D6-16EBC3325C87}" type="presParOf" srcId="{EB3BC280-B0E6-4D3A-9404-4BDE03F603D9}" destId="{434FD8CD-C9AA-4E86-93C4-9B52A82FDFC8}" srcOrd="12" destOrd="0" presId="urn:microsoft.com/office/officeart/2008/layout/LinedList"/>
    <dgm:cxn modelId="{06B61A80-2ECD-42D5-8DE3-2C7994AA39EB}" type="presParOf" srcId="{EB3BC280-B0E6-4D3A-9404-4BDE03F603D9}" destId="{E5DCB283-8AF8-4F7A-A727-42F136517D79}" srcOrd="13" destOrd="0" presId="urn:microsoft.com/office/officeart/2008/layout/LinedList"/>
    <dgm:cxn modelId="{060539BF-A836-48FB-819C-807039C720E6}" type="presParOf" srcId="{E5DCB283-8AF8-4F7A-A727-42F136517D79}" destId="{D1C2F4DF-C054-449C-AFFA-C5F0C89D577E}" srcOrd="0" destOrd="0" presId="urn:microsoft.com/office/officeart/2008/layout/LinedList"/>
    <dgm:cxn modelId="{1ECC3526-1B87-4BA6-91ED-AC5AB3EC5EE9}" type="presParOf" srcId="{E5DCB283-8AF8-4F7A-A727-42F136517D79}" destId="{2A601992-53C8-49EE-B9CF-D66B7024FEF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2DAD4F8-956F-409B-9555-180370D5376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AB9D9D5-EC83-4979-97B9-CCD35AA43388}">
      <dgm:prSet/>
      <dgm:spPr/>
      <dgm:t>
        <a:bodyPr/>
        <a:lstStyle/>
        <a:p>
          <a:r>
            <a:rPr lang="en-US"/>
            <a:t>Health inequalities are unfair and avoidable differences in health between population groups.</a:t>
          </a:r>
        </a:p>
      </dgm:t>
    </dgm:pt>
    <dgm:pt modelId="{135F02DA-AAE9-4663-B291-732B891877F9}" type="parTrans" cxnId="{5C6F6BC7-2777-4808-94DA-C12A99599D34}">
      <dgm:prSet/>
      <dgm:spPr/>
      <dgm:t>
        <a:bodyPr/>
        <a:lstStyle/>
        <a:p>
          <a:endParaRPr lang="en-US"/>
        </a:p>
      </dgm:t>
    </dgm:pt>
    <dgm:pt modelId="{4455925F-CCF7-4563-8D38-18F0B5B2527E}" type="sibTrans" cxnId="{5C6F6BC7-2777-4808-94DA-C12A99599D34}">
      <dgm:prSet/>
      <dgm:spPr/>
      <dgm:t>
        <a:bodyPr/>
        <a:lstStyle/>
        <a:p>
          <a:endParaRPr lang="en-US"/>
        </a:p>
      </dgm:t>
    </dgm:pt>
    <dgm:pt modelId="{EEC50A92-DCCD-4C3A-828C-2031B8509BAE}">
      <dgm:prSet/>
      <dgm:spPr/>
      <dgm:t>
        <a:bodyPr/>
        <a:lstStyle/>
        <a:p>
          <a:r>
            <a:rPr lang="en-US"/>
            <a:t>Influences include deprivation, income, education, housing, employment, ethnicity, geography, disability and digital exclusion.</a:t>
          </a:r>
        </a:p>
      </dgm:t>
    </dgm:pt>
    <dgm:pt modelId="{79C89C18-7DB1-4FF2-BC85-402F493DBB07}" type="parTrans" cxnId="{B37C3D9F-78F5-42FD-AE61-C2C2610CDCAD}">
      <dgm:prSet/>
      <dgm:spPr/>
      <dgm:t>
        <a:bodyPr/>
        <a:lstStyle/>
        <a:p>
          <a:endParaRPr lang="en-US"/>
        </a:p>
      </dgm:t>
    </dgm:pt>
    <dgm:pt modelId="{F3DE981F-DD00-4AAE-8E7B-8AC4FD8F23C9}" type="sibTrans" cxnId="{B37C3D9F-78F5-42FD-AE61-C2C2610CDCAD}">
      <dgm:prSet/>
      <dgm:spPr/>
      <dgm:t>
        <a:bodyPr/>
        <a:lstStyle/>
        <a:p>
          <a:endParaRPr lang="en-US"/>
        </a:p>
      </dgm:t>
    </dgm:pt>
    <dgm:pt modelId="{94D9282C-9B13-4404-906C-036A9E48B93A}">
      <dgm:prSet/>
      <dgm:spPr/>
      <dgm:t>
        <a:bodyPr/>
        <a:lstStyle/>
        <a:p>
          <a:r>
            <a:rPr lang="en-US" b="1"/>
            <a:t>POLICIES AND INITIATIVES</a:t>
          </a:r>
          <a:endParaRPr lang="en-US"/>
        </a:p>
      </dgm:t>
    </dgm:pt>
    <dgm:pt modelId="{4082DC4E-F3B0-46D8-AC3F-18FC278C5A80}" type="parTrans" cxnId="{49E55568-FE56-4ED6-A5C6-7A675E62CD43}">
      <dgm:prSet/>
      <dgm:spPr/>
      <dgm:t>
        <a:bodyPr/>
        <a:lstStyle/>
        <a:p>
          <a:endParaRPr lang="en-US"/>
        </a:p>
      </dgm:t>
    </dgm:pt>
    <dgm:pt modelId="{ED3BBB9B-3FBE-4232-B248-67B5C1177779}" type="sibTrans" cxnId="{49E55568-FE56-4ED6-A5C6-7A675E62CD43}">
      <dgm:prSet/>
      <dgm:spPr/>
      <dgm:t>
        <a:bodyPr/>
        <a:lstStyle/>
        <a:p>
          <a:endParaRPr lang="en-US"/>
        </a:p>
      </dgm:t>
    </dgm:pt>
    <dgm:pt modelId="{E9BE37CB-DCB9-4057-89ED-4DFF20BBFFE6}">
      <dgm:prSet/>
      <dgm:spPr/>
      <dgm:t>
        <a:bodyPr/>
        <a:lstStyle/>
        <a:p>
          <a:r>
            <a:rPr lang="en-US"/>
            <a:t>• Core20PLUS5 • Targeted prevention • Inclusive NHS services • Community initiatives • Digital inclusion • Personalised care.</a:t>
          </a:r>
        </a:p>
      </dgm:t>
    </dgm:pt>
    <dgm:pt modelId="{37B5795A-8581-4F49-881E-7C0AAD796723}" type="parTrans" cxnId="{12C7C01B-1F24-415A-8A69-5C4E1B21B92F}">
      <dgm:prSet/>
      <dgm:spPr/>
      <dgm:t>
        <a:bodyPr/>
        <a:lstStyle/>
        <a:p>
          <a:endParaRPr lang="en-US"/>
        </a:p>
      </dgm:t>
    </dgm:pt>
    <dgm:pt modelId="{57B04AF3-D892-4D93-A9CA-16BBBE333B17}" type="sibTrans" cxnId="{12C7C01B-1F24-415A-8A69-5C4E1B21B92F}">
      <dgm:prSet/>
      <dgm:spPr/>
      <dgm:t>
        <a:bodyPr/>
        <a:lstStyle/>
        <a:p>
          <a:endParaRPr lang="en-US"/>
        </a:p>
      </dgm:t>
    </dgm:pt>
    <dgm:pt modelId="{63AF53E9-EF24-4104-8B06-FAA690B35C64}">
      <dgm:prSet/>
      <dgm:spPr/>
      <dgm:t>
        <a:bodyPr/>
        <a:lstStyle/>
        <a:p>
          <a:r>
            <a:rPr lang="en-US"/>
            <a:t>Recommendations:</a:t>
          </a:r>
        </a:p>
      </dgm:t>
    </dgm:pt>
    <dgm:pt modelId="{EBC548B5-DDD9-4435-ACAB-2D12EBC611F4}" type="parTrans" cxnId="{B36DBBBA-2B79-42B8-9C19-9F37851726DA}">
      <dgm:prSet/>
      <dgm:spPr/>
      <dgm:t>
        <a:bodyPr/>
        <a:lstStyle/>
        <a:p>
          <a:endParaRPr lang="en-US"/>
        </a:p>
      </dgm:t>
    </dgm:pt>
    <dgm:pt modelId="{6E08626F-7BE5-498A-A14C-7EC87729D0E3}" type="sibTrans" cxnId="{B36DBBBA-2B79-42B8-9C19-9F37851726DA}">
      <dgm:prSet/>
      <dgm:spPr/>
      <dgm:t>
        <a:bodyPr/>
        <a:lstStyle/>
        <a:p>
          <a:endParaRPr lang="en-US"/>
        </a:p>
      </dgm:t>
    </dgm:pt>
    <dgm:pt modelId="{29BB918A-F49D-4358-9050-302862AC10D1}">
      <dgm:prSet/>
      <dgm:spPr/>
      <dgm:t>
        <a:bodyPr/>
        <a:lstStyle/>
        <a:p>
          <a:r>
            <a:rPr lang="en-US"/>
            <a:t>• Co-produce services with communities • Improve culturally responsive care • Address digital exclusion • Invest in prevention • Use population data • Strengthen partnership working.</a:t>
          </a:r>
        </a:p>
      </dgm:t>
    </dgm:pt>
    <dgm:pt modelId="{6E02B2F8-0467-408A-B761-2A40835179F8}" type="parTrans" cxnId="{C56A980E-F4BA-493D-89DA-4558272B24E7}">
      <dgm:prSet/>
      <dgm:spPr/>
      <dgm:t>
        <a:bodyPr/>
        <a:lstStyle/>
        <a:p>
          <a:endParaRPr lang="en-US"/>
        </a:p>
      </dgm:t>
    </dgm:pt>
    <dgm:pt modelId="{0CC448C4-5115-4660-AF87-93373D1B77BF}" type="sibTrans" cxnId="{C56A980E-F4BA-493D-89DA-4558272B24E7}">
      <dgm:prSet/>
      <dgm:spPr/>
      <dgm:t>
        <a:bodyPr/>
        <a:lstStyle/>
        <a:p>
          <a:endParaRPr lang="en-US"/>
        </a:p>
      </dgm:t>
    </dgm:pt>
    <dgm:pt modelId="{E4A4AC9E-E647-41C3-BBDE-BC8788F9B715}">
      <dgm:prSet/>
      <dgm:spPr/>
      <dgm:t>
        <a:bodyPr/>
        <a:lstStyle/>
        <a:p>
          <a:r>
            <a:rPr lang="en-US"/>
            <a:t>Critical point: Universal services may need targeted support to achieve equitable outcomes.</a:t>
          </a:r>
        </a:p>
      </dgm:t>
    </dgm:pt>
    <dgm:pt modelId="{D3D6E9A9-1286-4A63-8A5A-B466839E1E18}" type="parTrans" cxnId="{0E016E22-D373-4874-912F-3B86896AA1A9}">
      <dgm:prSet/>
      <dgm:spPr/>
      <dgm:t>
        <a:bodyPr/>
        <a:lstStyle/>
        <a:p>
          <a:endParaRPr lang="en-US"/>
        </a:p>
      </dgm:t>
    </dgm:pt>
    <dgm:pt modelId="{9C06205F-48FA-401B-ACF2-E1618964FC7D}" type="sibTrans" cxnId="{0E016E22-D373-4874-912F-3B86896AA1A9}">
      <dgm:prSet/>
      <dgm:spPr/>
      <dgm:t>
        <a:bodyPr/>
        <a:lstStyle/>
        <a:p>
          <a:endParaRPr lang="en-US"/>
        </a:p>
      </dgm:t>
    </dgm:pt>
    <dgm:pt modelId="{7547E3A7-8EFE-4E58-973E-03F1583C30F4}" type="pres">
      <dgm:prSet presAssocID="{B2DAD4F8-956F-409B-9555-180370D5376D}" presName="vert0" presStyleCnt="0">
        <dgm:presLayoutVars>
          <dgm:dir/>
          <dgm:animOne val="branch"/>
          <dgm:animLvl val="lvl"/>
        </dgm:presLayoutVars>
      </dgm:prSet>
      <dgm:spPr/>
    </dgm:pt>
    <dgm:pt modelId="{9A5B19F2-9D90-4360-99EF-550172C3A65D}" type="pres">
      <dgm:prSet presAssocID="{FAB9D9D5-EC83-4979-97B9-CCD35AA43388}" presName="thickLine" presStyleLbl="alignNode1" presStyleIdx="0" presStyleCnt="7"/>
      <dgm:spPr/>
    </dgm:pt>
    <dgm:pt modelId="{F69E48CB-6A23-49C3-AD23-0652916504BA}" type="pres">
      <dgm:prSet presAssocID="{FAB9D9D5-EC83-4979-97B9-CCD35AA43388}" presName="horz1" presStyleCnt="0"/>
      <dgm:spPr/>
    </dgm:pt>
    <dgm:pt modelId="{774B2576-42D3-48A8-B37E-1C7D27188421}" type="pres">
      <dgm:prSet presAssocID="{FAB9D9D5-EC83-4979-97B9-CCD35AA43388}" presName="tx1" presStyleLbl="revTx" presStyleIdx="0" presStyleCnt="7"/>
      <dgm:spPr/>
    </dgm:pt>
    <dgm:pt modelId="{0AB33FFE-0FF7-4B79-A698-F260B8E2F345}" type="pres">
      <dgm:prSet presAssocID="{FAB9D9D5-EC83-4979-97B9-CCD35AA43388}" presName="vert1" presStyleCnt="0"/>
      <dgm:spPr/>
    </dgm:pt>
    <dgm:pt modelId="{A7B2D20C-A986-4D89-A30C-BC7572CD9CBD}" type="pres">
      <dgm:prSet presAssocID="{EEC50A92-DCCD-4C3A-828C-2031B8509BAE}" presName="thickLine" presStyleLbl="alignNode1" presStyleIdx="1" presStyleCnt="7"/>
      <dgm:spPr/>
    </dgm:pt>
    <dgm:pt modelId="{404EADBE-684B-4B33-835A-B40777DED6A0}" type="pres">
      <dgm:prSet presAssocID="{EEC50A92-DCCD-4C3A-828C-2031B8509BAE}" presName="horz1" presStyleCnt="0"/>
      <dgm:spPr/>
    </dgm:pt>
    <dgm:pt modelId="{16CDBED5-FBE1-4396-9718-D4AF21059606}" type="pres">
      <dgm:prSet presAssocID="{EEC50A92-DCCD-4C3A-828C-2031B8509BAE}" presName="tx1" presStyleLbl="revTx" presStyleIdx="1" presStyleCnt="7"/>
      <dgm:spPr/>
    </dgm:pt>
    <dgm:pt modelId="{8E463373-75DF-436A-A41D-140467F9F258}" type="pres">
      <dgm:prSet presAssocID="{EEC50A92-DCCD-4C3A-828C-2031B8509BAE}" presName="vert1" presStyleCnt="0"/>
      <dgm:spPr/>
    </dgm:pt>
    <dgm:pt modelId="{156195B3-20C7-4AB7-A836-8CC3B8536782}" type="pres">
      <dgm:prSet presAssocID="{94D9282C-9B13-4404-906C-036A9E48B93A}" presName="thickLine" presStyleLbl="alignNode1" presStyleIdx="2" presStyleCnt="7"/>
      <dgm:spPr/>
    </dgm:pt>
    <dgm:pt modelId="{A23CE4A2-C561-48F1-B970-434571039A12}" type="pres">
      <dgm:prSet presAssocID="{94D9282C-9B13-4404-906C-036A9E48B93A}" presName="horz1" presStyleCnt="0"/>
      <dgm:spPr/>
    </dgm:pt>
    <dgm:pt modelId="{A47B87CD-053C-4EB4-83AE-9F70F1712013}" type="pres">
      <dgm:prSet presAssocID="{94D9282C-9B13-4404-906C-036A9E48B93A}" presName="tx1" presStyleLbl="revTx" presStyleIdx="2" presStyleCnt="7"/>
      <dgm:spPr/>
    </dgm:pt>
    <dgm:pt modelId="{E5B2B9AD-D87B-4934-AD40-C63249244818}" type="pres">
      <dgm:prSet presAssocID="{94D9282C-9B13-4404-906C-036A9E48B93A}" presName="vert1" presStyleCnt="0"/>
      <dgm:spPr/>
    </dgm:pt>
    <dgm:pt modelId="{F3039433-691D-4F25-969E-3673C318FD19}" type="pres">
      <dgm:prSet presAssocID="{E9BE37CB-DCB9-4057-89ED-4DFF20BBFFE6}" presName="thickLine" presStyleLbl="alignNode1" presStyleIdx="3" presStyleCnt="7"/>
      <dgm:spPr/>
    </dgm:pt>
    <dgm:pt modelId="{66D6500A-8140-4E10-8AC7-F38D8C6FDBF2}" type="pres">
      <dgm:prSet presAssocID="{E9BE37CB-DCB9-4057-89ED-4DFF20BBFFE6}" presName="horz1" presStyleCnt="0"/>
      <dgm:spPr/>
    </dgm:pt>
    <dgm:pt modelId="{C4F603E7-CFA5-464D-98CE-1C7DCB6157FA}" type="pres">
      <dgm:prSet presAssocID="{E9BE37CB-DCB9-4057-89ED-4DFF20BBFFE6}" presName="tx1" presStyleLbl="revTx" presStyleIdx="3" presStyleCnt="7"/>
      <dgm:spPr/>
    </dgm:pt>
    <dgm:pt modelId="{44BC913C-FD38-4659-9394-901E7AD21314}" type="pres">
      <dgm:prSet presAssocID="{E9BE37CB-DCB9-4057-89ED-4DFF20BBFFE6}" presName="vert1" presStyleCnt="0"/>
      <dgm:spPr/>
    </dgm:pt>
    <dgm:pt modelId="{38696F4A-C417-40AF-84E4-66319D127436}" type="pres">
      <dgm:prSet presAssocID="{63AF53E9-EF24-4104-8B06-FAA690B35C64}" presName="thickLine" presStyleLbl="alignNode1" presStyleIdx="4" presStyleCnt="7"/>
      <dgm:spPr/>
    </dgm:pt>
    <dgm:pt modelId="{E8B4CCC7-97A8-47FD-AC8A-38B93EC29E71}" type="pres">
      <dgm:prSet presAssocID="{63AF53E9-EF24-4104-8B06-FAA690B35C64}" presName="horz1" presStyleCnt="0"/>
      <dgm:spPr/>
    </dgm:pt>
    <dgm:pt modelId="{34ED942B-A20D-4884-8B78-0F737E0EC158}" type="pres">
      <dgm:prSet presAssocID="{63AF53E9-EF24-4104-8B06-FAA690B35C64}" presName="tx1" presStyleLbl="revTx" presStyleIdx="4" presStyleCnt="7"/>
      <dgm:spPr/>
    </dgm:pt>
    <dgm:pt modelId="{6210E858-2366-4A74-9386-3DB921ED52ED}" type="pres">
      <dgm:prSet presAssocID="{63AF53E9-EF24-4104-8B06-FAA690B35C64}" presName="vert1" presStyleCnt="0"/>
      <dgm:spPr/>
    </dgm:pt>
    <dgm:pt modelId="{9BB0AC55-F371-4B4F-9345-C09538A61FDA}" type="pres">
      <dgm:prSet presAssocID="{29BB918A-F49D-4358-9050-302862AC10D1}" presName="thickLine" presStyleLbl="alignNode1" presStyleIdx="5" presStyleCnt="7"/>
      <dgm:spPr/>
    </dgm:pt>
    <dgm:pt modelId="{14DF1B7A-BB8E-47F7-8A67-FCD7A24BEBB7}" type="pres">
      <dgm:prSet presAssocID="{29BB918A-F49D-4358-9050-302862AC10D1}" presName="horz1" presStyleCnt="0"/>
      <dgm:spPr/>
    </dgm:pt>
    <dgm:pt modelId="{C36E8074-7ED6-4269-98CC-64AB978228A9}" type="pres">
      <dgm:prSet presAssocID="{29BB918A-F49D-4358-9050-302862AC10D1}" presName="tx1" presStyleLbl="revTx" presStyleIdx="5" presStyleCnt="7"/>
      <dgm:spPr/>
    </dgm:pt>
    <dgm:pt modelId="{DF43EC15-46CF-4508-A337-A7CB3C41F390}" type="pres">
      <dgm:prSet presAssocID="{29BB918A-F49D-4358-9050-302862AC10D1}" presName="vert1" presStyleCnt="0"/>
      <dgm:spPr/>
    </dgm:pt>
    <dgm:pt modelId="{C90C8634-911D-448B-A85E-61E2232348C6}" type="pres">
      <dgm:prSet presAssocID="{E4A4AC9E-E647-41C3-BBDE-BC8788F9B715}" presName="thickLine" presStyleLbl="alignNode1" presStyleIdx="6" presStyleCnt="7"/>
      <dgm:spPr/>
    </dgm:pt>
    <dgm:pt modelId="{49E4638B-6313-4161-934B-D89451F1A121}" type="pres">
      <dgm:prSet presAssocID="{E4A4AC9E-E647-41C3-BBDE-BC8788F9B715}" presName="horz1" presStyleCnt="0"/>
      <dgm:spPr/>
    </dgm:pt>
    <dgm:pt modelId="{1DDC6DB8-F3E5-4341-A5C3-9BB6AB38B7DC}" type="pres">
      <dgm:prSet presAssocID="{E4A4AC9E-E647-41C3-BBDE-BC8788F9B715}" presName="tx1" presStyleLbl="revTx" presStyleIdx="6" presStyleCnt="7"/>
      <dgm:spPr/>
    </dgm:pt>
    <dgm:pt modelId="{759F4DF7-04F3-41C0-83CD-97D1D0CE4224}" type="pres">
      <dgm:prSet presAssocID="{E4A4AC9E-E647-41C3-BBDE-BC8788F9B715}" presName="vert1" presStyleCnt="0"/>
      <dgm:spPr/>
    </dgm:pt>
  </dgm:ptLst>
  <dgm:cxnLst>
    <dgm:cxn modelId="{C56A980E-F4BA-493D-89DA-4558272B24E7}" srcId="{B2DAD4F8-956F-409B-9555-180370D5376D}" destId="{29BB918A-F49D-4358-9050-302862AC10D1}" srcOrd="5" destOrd="0" parTransId="{6E02B2F8-0467-408A-B761-2A40835179F8}" sibTransId="{0CC448C4-5115-4660-AF87-93373D1B77BF}"/>
    <dgm:cxn modelId="{12C7C01B-1F24-415A-8A69-5C4E1B21B92F}" srcId="{B2DAD4F8-956F-409B-9555-180370D5376D}" destId="{E9BE37CB-DCB9-4057-89ED-4DFF20BBFFE6}" srcOrd="3" destOrd="0" parTransId="{37B5795A-8581-4F49-881E-7C0AAD796723}" sibTransId="{57B04AF3-D892-4D93-A9CA-16BBBE333B17}"/>
    <dgm:cxn modelId="{0E016E22-D373-4874-912F-3B86896AA1A9}" srcId="{B2DAD4F8-956F-409B-9555-180370D5376D}" destId="{E4A4AC9E-E647-41C3-BBDE-BC8788F9B715}" srcOrd="6" destOrd="0" parTransId="{D3D6E9A9-1286-4A63-8A5A-B466839E1E18}" sibTransId="{9C06205F-48FA-401B-ACF2-E1618964FC7D}"/>
    <dgm:cxn modelId="{2F652F5B-A898-4B27-A99C-1D7A7A320F73}" type="presOf" srcId="{FAB9D9D5-EC83-4979-97B9-CCD35AA43388}" destId="{774B2576-42D3-48A8-B37E-1C7D27188421}" srcOrd="0" destOrd="0" presId="urn:microsoft.com/office/officeart/2008/layout/LinedList"/>
    <dgm:cxn modelId="{49E55568-FE56-4ED6-A5C6-7A675E62CD43}" srcId="{B2DAD4F8-956F-409B-9555-180370D5376D}" destId="{94D9282C-9B13-4404-906C-036A9E48B93A}" srcOrd="2" destOrd="0" parTransId="{4082DC4E-F3B0-46D8-AC3F-18FC278C5A80}" sibTransId="{ED3BBB9B-3FBE-4232-B248-67B5C1177779}"/>
    <dgm:cxn modelId="{CD4E376A-0D9E-4B1D-A934-4AD3E0399706}" type="presOf" srcId="{63AF53E9-EF24-4104-8B06-FAA690B35C64}" destId="{34ED942B-A20D-4884-8B78-0F737E0EC158}" srcOrd="0" destOrd="0" presId="urn:microsoft.com/office/officeart/2008/layout/LinedList"/>
    <dgm:cxn modelId="{8A489C4D-DCF9-46E0-B691-5FF3DA8052EC}" type="presOf" srcId="{E4A4AC9E-E647-41C3-BBDE-BC8788F9B715}" destId="{1DDC6DB8-F3E5-4341-A5C3-9BB6AB38B7DC}" srcOrd="0" destOrd="0" presId="urn:microsoft.com/office/officeart/2008/layout/LinedList"/>
    <dgm:cxn modelId="{C3E5E44E-A489-4392-B09D-DB6536CF4608}" type="presOf" srcId="{EEC50A92-DCCD-4C3A-828C-2031B8509BAE}" destId="{16CDBED5-FBE1-4396-9718-D4AF21059606}" srcOrd="0" destOrd="0" presId="urn:microsoft.com/office/officeart/2008/layout/LinedList"/>
    <dgm:cxn modelId="{B37C3D9F-78F5-42FD-AE61-C2C2610CDCAD}" srcId="{B2DAD4F8-956F-409B-9555-180370D5376D}" destId="{EEC50A92-DCCD-4C3A-828C-2031B8509BAE}" srcOrd="1" destOrd="0" parTransId="{79C89C18-7DB1-4FF2-BC85-402F493DBB07}" sibTransId="{F3DE981F-DD00-4AAE-8E7B-8AC4FD8F23C9}"/>
    <dgm:cxn modelId="{1BEE0EA5-9AE8-4C10-9A0F-F1E442DE1704}" type="presOf" srcId="{29BB918A-F49D-4358-9050-302862AC10D1}" destId="{C36E8074-7ED6-4269-98CC-64AB978228A9}" srcOrd="0" destOrd="0" presId="urn:microsoft.com/office/officeart/2008/layout/LinedList"/>
    <dgm:cxn modelId="{A13E55A9-1697-4275-9DA5-03202AADD5DC}" type="presOf" srcId="{B2DAD4F8-956F-409B-9555-180370D5376D}" destId="{7547E3A7-8EFE-4E58-973E-03F1583C30F4}" srcOrd="0" destOrd="0" presId="urn:microsoft.com/office/officeart/2008/layout/LinedList"/>
    <dgm:cxn modelId="{9763CEB2-B299-4321-9B8A-156E727C1701}" type="presOf" srcId="{E9BE37CB-DCB9-4057-89ED-4DFF20BBFFE6}" destId="{C4F603E7-CFA5-464D-98CE-1C7DCB6157FA}" srcOrd="0" destOrd="0" presId="urn:microsoft.com/office/officeart/2008/layout/LinedList"/>
    <dgm:cxn modelId="{B36DBBBA-2B79-42B8-9C19-9F37851726DA}" srcId="{B2DAD4F8-956F-409B-9555-180370D5376D}" destId="{63AF53E9-EF24-4104-8B06-FAA690B35C64}" srcOrd="4" destOrd="0" parTransId="{EBC548B5-DDD9-4435-ACAB-2D12EBC611F4}" sibTransId="{6E08626F-7BE5-498A-A14C-7EC87729D0E3}"/>
    <dgm:cxn modelId="{5C6F6BC7-2777-4808-94DA-C12A99599D34}" srcId="{B2DAD4F8-956F-409B-9555-180370D5376D}" destId="{FAB9D9D5-EC83-4979-97B9-CCD35AA43388}" srcOrd="0" destOrd="0" parTransId="{135F02DA-AAE9-4663-B291-732B891877F9}" sibTransId="{4455925F-CCF7-4563-8D38-18F0B5B2527E}"/>
    <dgm:cxn modelId="{74EF65FC-8439-45D8-A143-536CD7FE89FC}" type="presOf" srcId="{94D9282C-9B13-4404-906C-036A9E48B93A}" destId="{A47B87CD-053C-4EB4-83AE-9F70F1712013}" srcOrd="0" destOrd="0" presId="urn:microsoft.com/office/officeart/2008/layout/LinedList"/>
    <dgm:cxn modelId="{7078E3CB-679E-4707-A2CA-725227695444}" type="presParOf" srcId="{7547E3A7-8EFE-4E58-973E-03F1583C30F4}" destId="{9A5B19F2-9D90-4360-99EF-550172C3A65D}" srcOrd="0" destOrd="0" presId="urn:microsoft.com/office/officeart/2008/layout/LinedList"/>
    <dgm:cxn modelId="{6661DA75-57C6-4E4B-9664-F45327303C22}" type="presParOf" srcId="{7547E3A7-8EFE-4E58-973E-03F1583C30F4}" destId="{F69E48CB-6A23-49C3-AD23-0652916504BA}" srcOrd="1" destOrd="0" presId="urn:microsoft.com/office/officeart/2008/layout/LinedList"/>
    <dgm:cxn modelId="{C014D8BD-3095-49E0-958C-F9072E197361}" type="presParOf" srcId="{F69E48CB-6A23-49C3-AD23-0652916504BA}" destId="{774B2576-42D3-48A8-B37E-1C7D27188421}" srcOrd="0" destOrd="0" presId="urn:microsoft.com/office/officeart/2008/layout/LinedList"/>
    <dgm:cxn modelId="{2A77A662-3094-4917-9898-DA0521831099}" type="presParOf" srcId="{F69E48CB-6A23-49C3-AD23-0652916504BA}" destId="{0AB33FFE-0FF7-4B79-A698-F260B8E2F345}" srcOrd="1" destOrd="0" presId="urn:microsoft.com/office/officeart/2008/layout/LinedList"/>
    <dgm:cxn modelId="{43DD1A37-277D-4675-A739-0E9341DBA901}" type="presParOf" srcId="{7547E3A7-8EFE-4E58-973E-03F1583C30F4}" destId="{A7B2D20C-A986-4D89-A30C-BC7572CD9CBD}" srcOrd="2" destOrd="0" presId="urn:microsoft.com/office/officeart/2008/layout/LinedList"/>
    <dgm:cxn modelId="{A981DD77-FACA-4002-9F64-9306CABEA1C0}" type="presParOf" srcId="{7547E3A7-8EFE-4E58-973E-03F1583C30F4}" destId="{404EADBE-684B-4B33-835A-B40777DED6A0}" srcOrd="3" destOrd="0" presId="urn:microsoft.com/office/officeart/2008/layout/LinedList"/>
    <dgm:cxn modelId="{151971CA-05E0-45E9-BC9B-8FA65576CC69}" type="presParOf" srcId="{404EADBE-684B-4B33-835A-B40777DED6A0}" destId="{16CDBED5-FBE1-4396-9718-D4AF21059606}" srcOrd="0" destOrd="0" presId="urn:microsoft.com/office/officeart/2008/layout/LinedList"/>
    <dgm:cxn modelId="{43809E99-C101-442A-B635-7562D08B24E9}" type="presParOf" srcId="{404EADBE-684B-4B33-835A-B40777DED6A0}" destId="{8E463373-75DF-436A-A41D-140467F9F258}" srcOrd="1" destOrd="0" presId="urn:microsoft.com/office/officeart/2008/layout/LinedList"/>
    <dgm:cxn modelId="{5536391E-27D9-4B01-A797-783A474EE5D7}" type="presParOf" srcId="{7547E3A7-8EFE-4E58-973E-03F1583C30F4}" destId="{156195B3-20C7-4AB7-A836-8CC3B8536782}" srcOrd="4" destOrd="0" presId="urn:microsoft.com/office/officeart/2008/layout/LinedList"/>
    <dgm:cxn modelId="{2F0107C4-3312-4D4E-BCB8-A49FE2F99A2F}" type="presParOf" srcId="{7547E3A7-8EFE-4E58-973E-03F1583C30F4}" destId="{A23CE4A2-C561-48F1-B970-434571039A12}" srcOrd="5" destOrd="0" presId="urn:microsoft.com/office/officeart/2008/layout/LinedList"/>
    <dgm:cxn modelId="{3365EA44-B6CA-4E52-A337-4925B6994D52}" type="presParOf" srcId="{A23CE4A2-C561-48F1-B970-434571039A12}" destId="{A47B87CD-053C-4EB4-83AE-9F70F1712013}" srcOrd="0" destOrd="0" presId="urn:microsoft.com/office/officeart/2008/layout/LinedList"/>
    <dgm:cxn modelId="{08FE53F3-7CBF-4FB4-A2B8-04290F0BA9AE}" type="presParOf" srcId="{A23CE4A2-C561-48F1-B970-434571039A12}" destId="{E5B2B9AD-D87B-4934-AD40-C63249244818}" srcOrd="1" destOrd="0" presId="urn:microsoft.com/office/officeart/2008/layout/LinedList"/>
    <dgm:cxn modelId="{F68CA499-5CFF-413E-B5B0-730F090530EC}" type="presParOf" srcId="{7547E3A7-8EFE-4E58-973E-03F1583C30F4}" destId="{F3039433-691D-4F25-969E-3673C318FD19}" srcOrd="6" destOrd="0" presId="urn:microsoft.com/office/officeart/2008/layout/LinedList"/>
    <dgm:cxn modelId="{38AB8324-C62A-46DB-9898-B4E980BB5B9C}" type="presParOf" srcId="{7547E3A7-8EFE-4E58-973E-03F1583C30F4}" destId="{66D6500A-8140-4E10-8AC7-F38D8C6FDBF2}" srcOrd="7" destOrd="0" presId="urn:microsoft.com/office/officeart/2008/layout/LinedList"/>
    <dgm:cxn modelId="{C3A7A9E4-8636-4202-8C1C-10DA138C776F}" type="presParOf" srcId="{66D6500A-8140-4E10-8AC7-F38D8C6FDBF2}" destId="{C4F603E7-CFA5-464D-98CE-1C7DCB6157FA}" srcOrd="0" destOrd="0" presId="urn:microsoft.com/office/officeart/2008/layout/LinedList"/>
    <dgm:cxn modelId="{5A86E6EE-558F-4F16-9D41-ECF25807EF12}" type="presParOf" srcId="{66D6500A-8140-4E10-8AC7-F38D8C6FDBF2}" destId="{44BC913C-FD38-4659-9394-901E7AD21314}" srcOrd="1" destOrd="0" presId="urn:microsoft.com/office/officeart/2008/layout/LinedList"/>
    <dgm:cxn modelId="{2839E1C7-8AC1-4C5D-8D93-4523921717BF}" type="presParOf" srcId="{7547E3A7-8EFE-4E58-973E-03F1583C30F4}" destId="{38696F4A-C417-40AF-84E4-66319D127436}" srcOrd="8" destOrd="0" presId="urn:microsoft.com/office/officeart/2008/layout/LinedList"/>
    <dgm:cxn modelId="{A86A5AB7-7708-4764-99CB-B22B54C992E1}" type="presParOf" srcId="{7547E3A7-8EFE-4E58-973E-03F1583C30F4}" destId="{E8B4CCC7-97A8-47FD-AC8A-38B93EC29E71}" srcOrd="9" destOrd="0" presId="urn:microsoft.com/office/officeart/2008/layout/LinedList"/>
    <dgm:cxn modelId="{1AA7DABD-E033-40F1-991B-FDC2E6052687}" type="presParOf" srcId="{E8B4CCC7-97A8-47FD-AC8A-38B93EC29E71}" destId="{34ED942B-A20D-4884-8B78-0F737E0EC158}" srcOrd="0" destOrd="0" presId="urn:microsoft.com/office/officeart/2008/layout/LinedList"/>
    <dgm:cxn modelId="{976B9F64-8D80-46EB-A845-F4E4C1BA47A2}" type="presParOf" srcId="{E8B4CCC7-97A8-47FD-AC8A-38B93EC29E71}" destId="{6210E858-2366-4A74-9386-3DB921ED52ED}" srcOrd="1" destOrd="0" presId="urn:microsoft.com/office/officeart/2008/layout/LinedList"/>
    <dgm:cxn modelId="{102A03D2-7A06-474F-A914-649702154090}" type="presParOf" srcId="{7547E3A7-8EFE-4E58-973E-03F1583C30F4}" destId="{9BB0AC55-F371-4B4F-9345-C09538A61FDA}" srcOrd="10" destOrd="0" presId="urn:microsoft.com/office/officeart/2008/layout/LinedList"/>
    <dgm:cxn modelId="{FF964D01-35B9-4D51-B929-FCCF2D633095}" type="presParOf" srcId="{7547E3A7-8EFE-4E58-973E-03F1583C30F4}" destId="{14DF1B7A-BB8E-47F7-8A67-FCD7A24BEBB7}" srcOrd="11" destOrd="0" presId="urn:microsoft.com/office/officeart/2008/layout/LinedList"/>
    <dgm:cxn modelId="{132EA749-E044-43C7-8AED-7FCB497FE7F7}" type="presParOf" srcId="{14DF1B7A-BB8E-47F7-8A67-FCD7A24BEBB7}" destId="{C36E8074-7ED6-4269-98CC-64AB978228A9}" srcOrd="0" destOrd="0" presId="urn:microsoft.com/office/officeart/2008/layout/LinedList"/>
    <dgm:cxn modelId="{831417A3-5617-4627-B4A0-3B56E7672A21}" type="presParOf" srcId="{14DF1B7A-BB8E-47F7-8A67-FCD7A24BEBB7}" destId="{DF43EC15-46CF-4508-A337-A7CB3C41F390}" srcOrd="1" destOrd="0" presId="urn:microsoft.com/office/officeart/2008/layout/LinedList"/>
    <dgm:cxn modelId="{A02DF6AA-5FBA-4E23-82B3-0909218EC2E0}" type="presParOf" srcId="{7547E3A7-8EFE-4E58-973E-03F1583C30F4}" destId="{C90C8634-911D-448B-A85E-61E2232348C6}" srcOrd="12" destOrd="0" presId="urn:microsoft.com/office/officeart/2008/layout/LinedList"/>
    <dgm:cxn modelId="{8344F94C-3195-42B3-8D45-15DA07E5ED21}" type="presParOf" srcId="{7547E3A7-8EFE-4E58-973E-03F1583C30F4}" destId="{49E4638B-6313-4161-934B-D89451F1A121}" srcOrd="13" destOrd="0" presId="urn:microsoft.com/office/officeart/2008/layout/LinedList"/>
    <dgm:cxn modelId="{9CB769C3-E706-4CFF-8FF4-4EE7F5399255}" type="presParOf" srcId="{49E4638B-6313-4161-934B-D89451F1A121}" destId="{1DDC6DB8-F3E5-4341-A5C3-9BB6AB38B7DC}" srcOrd="0" destOrd="0" presId="urn:microsoft.com/office/officeart/2008/layout/LinedList"/>
    <dgm:cxn modelId="{81C9C08B-11F3-4304-851C-B8EE613A0E30}" type="presParOf" srcId="{49E4638B-6313-4161-934B-D89451F1A121}" destId="{759F4DF7-04F3-41C0-83CD-97D1D0CE422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CA36B8-7D44-462D-B613-F011F37669EA}">
      <dsp:nvSpPr>
        <dsp:cNvPr id="0" name=""/>
        <dsp:cNvSpPr/>
      </dsp:nvSpPr>
      <dsp:spPr>
        <a:xfrm>
          <a:off x="0" y="2589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6F196C-2BE9-4833-B7AC-B9C3DCE2D259}">
      <dsp:nvSpPr>
        <dsp:cNvPr id="0" name=""/>
        <dsp:cNvSpPr/>
      </dsp:nvSpPr>
      <dsp:spPr>
        <a:xfrm>
          <a:off x="0" y="2589"/>
          <a:ext cx="10881360" cy="883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Health, wellbeing and sustainable development are increasingly interconnected within modern health and social care.</a:t>
          </a:r>
        </a:p>
      </dsp:txBody>
      <dsp:txXfrm>
        <a:off x="0" y="2589"/>
        <a:ext cx="10881360" cy="883056"/>
      </dsp:txXfrm>
    </dsp:sp>
    <dsp:sp modelId="{7CC6530F-FA67-433B-90AA-E96342C888DB}">
      <dsp:nvSpPr>
        <dsp:cNvPr id="0" name=""/>
        <dsp:cNvSpPr/>
      </dsp:nvSpPr>
      <dsp:spPr>
        <a:xfrm>
          <a:off x="0" y="885646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D7CBCB-C585-40FC-A741-101C2A806624}">
      <dsp:nvSpPr>
        <dsp:cNvPr id="0" name=""/>
        <dsp:cNvSpPr/>
      </dsp:nvSpPr>
      <dsp:spPr>
        <a:xfrm>
          <a:off x="0" y="885646"/>
          <a:ext cx="10881360" cy="883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This presentation examines their integration in health promotion, prevention, service delivery and policy.</a:t>
          </a:r>
        </a:p>
      </dsp:txBody>
      <dsp:txXfrm>
        <a:off x="0" y="885646"/>
        <a:ext cx="10881360" cy="883056"/>
      </dsp:txXfrm>
    </dsp:sp>
    <dsp:sp modelId="{F9A055E6-B0DD-4ED3-8935-C8CC6EBC504F}">
      <dsp:nvSpPr>
        <dsp:cNvPr id="0" name=""/>
        <dsp:cNvSpPr/>
      </dsp:nvSpPr>
      <dsp:spPr>
        <a:xfrm>
          <a:off x="0" y="1768703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BA4D50-6419-41B5-9B06-D99D800E5376}">
      <dsp:nvSpPr>
        <dsp:cNvPr id="0" name=""/>
        <dsp:cNvSpPr/>
      </dsp:nvSpPr>
      <dsp:spPr>
        <a:xfrm>
          <a:off x="0" y="1768703"/>
          <a:ext cx="10881360" cy="883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A holistic approach recognises that health is influenced by biological, psychological, social, economic and environmental factors.</a:t>
          </a:r>
        </a:p>
      </dsp:txBody>
      <dsp:txXfrm>
        <a:off x="0" y="1768703"/>
        <a:ext cx="10881360" cy="883056"/>
      </dsp:txXfrm>
    </dsp:sp>
    <dsp:sp modelId="{5451D037-FF4A-4D16-8A15-BEBB345D2E1E}">
      <dsp:nvSpPr>
        <dsp:cNvPr id="0" name=""/>
        <dsp:cNvSpPr/>
      </dsp:nvSpPr>
      <dsp:spPr>
        <a:xfrm>
          <a:off x="0" y="2651760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DEEF6D-3919-41CC-A813-FE84738AD1DE}">
      <dsp:nvSpPr>
        <dsp:cNvPr id="0" name=""/>
        <dsp:cNvSpPr/>
      </dsp:nvSpPr>
      <dsp:spPr>
        <a:xfrm>
          <a:off x="0" y="2651760"/>
          <a:ext cx="10881360" cy="883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Sustainable healthcare aims to meet current population needs while protecting future generations.</a:t>
          </a:r>
        </a:p>
      </dsp:txBody>
      <dsp:txXfrm>
        <a:off x="0" y="2651760"/>
        <a:ext cx="10881360" cy="883056"/>
      </dsp:txXfrm>
    </dsp:sp>
    <dsp:sp modelId="{03A150AE-CFE9-4A68-A045-3A8B4CB61A04}">
      <dsp:nvSpPr>
        <dsp:cNvPr id="0" name=""/>
        <dsp:cNvSpPr/>
      </dsp:nvSpPr>
      <dsp:spPr>
        <a:xfrm>
          <a:off x="0" y="3534816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188F66-9CB2-4CC6-A85B-95857823351F}">
      <dsp:nvSpPr>
        <dsp:cNvPr id="0" name=""/>
        <dsp:cNvSpPr/>
      </dsp:nvSpPr>
      <dsp:spPr>
        <a:xfrm>
          <a:off x="0" y="3534816"/>
          <a:ext cx="10881360" cy="883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Aim: To critically examine how health, wellbeing and sustainable development influence health and social care practice and service delivery.</a:t>
          </a:r>
        </a:p>
      </dsp:txBody>
      <dsp:txXfrm>
        <a:off x="0" y="3534816"/>
        <a:ext cx="10881360" cy="883056"/>
      </dsp:txXfrm>
    </dsp:sp>
    <dsp:sp modelId="{D3074AD3-D463-4F6B-8018-45BB216978D9}">
      <dsp:nvSpPr>
        <dsp:cNvPr id="0" name=""/>
        <dsp:cNvSpPr/>
      </dsp:nvSpPr>
      <dsp:spPr>
        <a:xfrm>
          <a:off x="0" y="4417873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277DB-875E-4316-9BE2-543EB8B53111}">
      <dsp:nvSpPr>
        <dsp:cNvPr id="0" name=""/>
        <dsp:cNvSpPr/>
      </dsp:nvSpPr>
      <dsp:spPr>
        <a:xfrm>
          <a:off x="0" y="4417873"/>
          <a:ext cx="10881360" cy="883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Key challenge: funding pressures, workforce capacity, digital exclusion and unequal access can limit implementation.</a:t>
          </a:r>
        </a:p>
      </dsp:txBody>
      <dsp:txXfrm>
        <a:off x="0" y="4417873"/>
        <a:ext cx="10881360" cy="8830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D69C1-412B-4804-81F9-2CAE63B1200D}">
      <dsp:nvSpPr>
        <dsp:cNvPr id="0" name=""/>
        <dsp:cNvSpPr/>
      </dsp:nvSpPr>
      <dsp:spPr>
        <a:xfrm>
          <a:off x="0" y="0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3A02CB-3415-44B3-ACEA-6422452A5397}">
      <dsp:nvSpPr>
        <dsp:cNvPr id="0" name=""/>
        <dsp:cNvSpPr/>
      </dsp:nvSpPr>
      <dsp:spPr>
        <a:xfrm>
          <a:off x="0" y="0"/>
          <a:ext cx="9724031" cy="46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HEALTH</a:t>
          </a:r>
          <a:endParaRPr lang="en-US" sz="1800" kern="1200"/>
        </a:p>
      </dsp:txBody>
      <dsp:txXfrm>
        <a:off x="0" y="0"/>
        <a:ext cx="9724031" cy="460419"/>
      </dsp:txXfrm>
    </dsp:sp>
    <dsp:sp modelId="{11F1BDBD-D6FE-4B49-AC59-67ECBD478861}">
      <dsp:nvSpPr>
        <dsp:cNvPr id="0" name=""/>
        <dsp:cNvSpPr/>
      </dsp:nvSpPr>
      <dsp:spPr>
        <a:xfrm>
          <a:off x="0" y="460419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B3257-75AA-49F0-B619-AF35736EBAEC}">
      <dsp:nvSpPr>
        <dsp:cNvPr id="0" name=""/>
        <dsp:cNvSpPr/>
      </dsp:nvSpPr>
      <dsp:spPr>
        <a:xfrm>
          <a:off x="0" y="460419"/>
          <a:ext cx="9724031" cy="46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Physical, mental and social wellbeing, rather than simply absence of disease (WHO, 1948).</a:t>
          </a:r>
        </a:p>
      </dsp:txBody>
      <dsp:txXfrm>
        <a:off x="0" y="460419"/>
        <a:ext cx="9724031" cy="460419"/>
      </dsp:txXfrm>
    </dsp:sp>
    <dsp:sp modelId="{1B37E567-AE72-4B66-A7B9-38E7E95D814E}">
      <dsp:nvSpPr>
        <dsp:cNvPr id="0" name=""/>
        <dsp:cNvSpPr/>
      </dsp:nvSpPr>
      <dsp:spPr>
        <a:xfrm>
          <a:off x="0" y="920839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99D2EE-4C66-48FF-81E8-8B5B5017661D}">
      <dsp:nvSpPr>
        <dsp:cNvPr id="0" name=""/>
        <dsp:cNvSpPr/>
      </dsp:nvSpPr>
      <dsp:spPr>
        <a:xfrm>
          <a:off x="0" y="920839"/>
          <a:ext cx="9724031" cy="46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WELLBEING</a:t>
          </a:r>
          <a:endParaRPr lang="en-US" sz="1800" kern="1200"/>
        </a:p>
      </dsp:txBody>
      <dsp:txXfrm>
        <a:off x="0" y="920839"/>
        <a:ext cx="9724031" cy="460419"/>
      </dsp:txXfrm>
    </dsp:sp>
    <dsp:sp modelId="{9131FBB9-C21E-499B-B01B-A4DC8EFA57D3}">
      <dsp:nvSpPr>
        <dsp:cNvPr id="0" name=""/>
        <dsp:cNvSpPr/>
      </dsp:nvSpPr>
      <dsp:spPr>
        <a:xfrm>
          <a:off x="0" y="1381259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EE818B-A9D6-455B-927D-34620C45C391}">
      <dsp:nvSpPr>
        <dsp:cNvPr id="0" name=""/>
        <dsp:cNvSpPr/>
      </dsp:nvSpPr>
      <dsp:spPr>
        <a:xfrm>
          <a:off x="0" y="1381259"/>
          <a:ext cx="9724031" cy="46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A holistic concept involving physical, psychological, emotional and social dimensions.</a:t>
          </a:r>
        </a:p>
      </dsp:txBody>
      <dsp:txXfrm>
        <a:off x="0" y="1381259"/>
        <a:ext cx="9724031" cy="460419"/>
      </dsp:txXfrm>
    </dsp:sp>
    <dsp:sp modelId="{1EDCDD24-2361-4CDE-80A6-8BDC71A98033}">
      <dsp:nvSpPr>
        <dsp:cNvPr id="0" name=""/>
        <dsp:cNvSpPr/>
      </dsp:nvSpPr>
      <dsp:spPr>
        <a:xfrm>
          <a:off x="0" y="1841679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F19D1B-628E-4551-88D4-972B968BE9C7}">
      <dsp:nvSpPr>
        <dsp:cNvPr id="0" name=""/>
        <dsp:cNvSpPr/>
      </dsp:nvSpPr>
      <dsp:spPr>
        <a:xfrm>
          <a:off x="0" y="1841679"/>
          <a:ext cx="9724031" cy="46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SUSTAINABLE DEVELOPMENT</a:t>
          </a:r>
          <a:endParaRPr lang="en-US" sz="1800" kern="1200"/>
        </a:p>
      </dsp:txBody>
      <dsp:txXfrm>
        <a:off x="0" y="1841679"/>
        <a:ext cx="9724031" cy="460419"/>
      </dsp:txXfrm>
    </dsp:sp>
    <dsp:sp modelId="{43F850E4-961E-48EF-AE60-1AC62289CC01}">
      <dsp:nvSpPr>
        <dsp:cNvPr id="0" name=""/>
        <dsp:cNvSpPr/>
      </dsp:nvSpPr>
      <dsp:spPr>
        <a:xfrm>
          <a:off x="0" y="2302098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127B31-6745-42DC-B9BA-76AC3E42497C}">
      <dsp:nvSpPr>
        <dsp:cNvPr id="0" name=""/>
        <dsp:cNvSpPr/>
      </dsp:nvSpPr>
      <dsp:spPr>
        <a:xfrm>
          <a:off x="0" y="2302098"/>
          <a:ext cx="9724031" cy="46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Meeting present needs without compromising future generations.</a:t>
          </a:r>
        </a:p>
      </dsp:txBody>
      <dsp:txXfrm>
        <a:off x="0" y="2302098"/>
        <a:ext cx="9724031" cy="460419"/>
      </dsp:txXfrm>
    </dsp:sp>
    <dsp:sp modelId="{A805059B-C428-4376-A946-3ED74F282A7E}">
      <dsp:nvSpPr>
        <dsp:cNvPr id="0" name=""/>
        <dsp:cNvSpPr/>
      </dsp:nvSpPr>
      <dsp:spPr>
        <a:xfrm>
          <a:off x="0" y="2762518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78F2B2-8F9A-45AE-BE03-6DC5419930E1}">
      <dsp:nvSpPr>
        <dsp:cNvPr id="0" name=""/>
        <dsp:cNvSpPr/>
      </dsp:nvSpPr>
      <dsp:spPr>
        <a:xfrm>
          <a:off x="0" y="2762518"/>
          <a:ext cx="9724031" cy="46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/>
            <a:t>HEALTH IN ALL POLICIES</a:t>
          </a:r>
          <a:endParaRPr lang="en-US" sz="1800" kern="1200"/>
        </a:p>
      </dsp:txBody>
      <dsp:txXfrm>
        <a:off x="0" y="2762518"/>
        <a:ext cx="9724031" cy="460419"/>
      </dsp:txXfrm>
    </dsp:sp>
    <dsp:sp modelId="{82C4BB94-C45D-4272-BD73-14E64CB3A5FE}">
      <dsp:nvSpPr>
        <dsp:cNvPr id="0" name=""/>
        <dsp:cNvSpPr/>
      </dsp:nvSpPr>
      <dsp:spPr>
        <a:xfrm>
          <a:off x="0" y="3222938"/>
          <a:ext cx="972403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EEF35B-31F1-49F0-9F4C-86D54A510070}">
      <dsp:nvSpPr>
        <dsp:cNvPr id="0" name=""/>
        <dsp:cNvSpPr/>
      </dsp:nvSpPr>
      <dsp:spPr>
        <a:xfrm>
          <a:off x="0" y="3222938"/>
          <a:ext cx="9724031" cy="4604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• Encourages all sectors to consider the health consequences of their decisions (WHO, 2013).</a:t>
          </a:r>
        </a:p>
      </dsp:txBody>
      <dsp:txXfrm>
        <a:off x="0" y="3222938"/>
        <a:ext cx="9724031" cy="4604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1A2D81-4713-401D-8DCE-1D45C7917A57}">
      <dsp:nvSpPr>
        <dsp:cNvPr id="0" name=""/>
        <dsp:cNvSpPr/>
      </dsp:nvSpPr>
      <dsp:spPr>
        <a:xfrm>
          <a:off x="0" y="647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E26A89-6595-4090-8E10-DA852F0FB36F}">
      <dsp:nvSpPr>
        <dsp:cNvPr id="0" name=""/>
        <dsp:cNvSpPr/>
      </dsp:nvSpPr>
      <dsp:spPr>
        <a:xfrm>
          <a:off x="0" y="647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CASE STUDY: CHANGE4LIFE</a:t>
          </a:r>
          <a:endParaRPr lang="en-US" sz="2200" kern="1200"/>
        </a:p>
      </dsp:txBody>
      <dsp:txXfrm>
        <a:off x="0" y="647"/>
        <a:ext cx="10881360" cy="757460"/>
      </dsp:txXfrm>
    </dsp:sp>
    <dsp:sp modelId="{1A617446-2959-46AD-90AB-117F8AE0DAA9}">
      <dsp:nvSpPr>
        <dsp:cNvPr id="0" name=""/>
        <dsp:cNvSpPr/>
      </dsp:nvSpPr>
      <dsp:spPr>
        <a:xfrm>
          <a:off x="0" y="758108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F89AF1-A650-45D1-97F8-C0CBACD50412}">
      <dsp:nvSpPr>
        <dsp:cNvPr id="0" name=""/>
        <dsp:cNvSpPr/>
      </dsp:nvSpPr>
      <dsp:spPr>
        <a:xfrm>
          <a:off x="0" y="758108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Public health campaign encouraging healthier lifestyles, particularly around diet and physical activity.</a:t>
          </a:r>
        </a:p>
      </dsp:txBody>
      <dsp:txXfrm>
        <a:off x="0" y="758108"/>
        <a:ext cx="10881360" cy="757460"/>
      </dsp:txXfrm>
    </dsp:sp>
    <dsp:sp modelId="{D7155872-3A1D-4F1D-A83D-A17C91EBF548}">
      <dsp:nvSpPr>
        <dsp:cNvPr id="0" name=""/>
        <dsp:cNvSpPr/>
      </dsp:nvSpPr>
      <dsp:spPr>
        <a:xfrm>
          <a:off x="0" y="1515568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0BD130-673B-4383-9617-53B19821B9B2}">
      <dsp:nvSpPr>
        <dsp:cNvPr id="0" name=""/>
        <dsp:cNvSpPr/>
      </dsp:nvSpPr>
      <dsp:spPr>
        <a:xfrm>
          <a:off x="0" y="1515568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HEALTH BELIEF MODEL</a:t>
          </a:r>
          <a:endParaRPr lang="en-US" sz="2200" kern="1200"/>
        </a:p>
      </dsp:txBody>
      <dsp:txXfrm>
        <a:off x="0" y="1515568"/>
        <a:ext cx="10881360" cy="757460"/>
      </dsp:txXfrm>
    </dsp:sp>
    <dsp:sp modelId="{C1982E4F-EE94-4E58-A925-60C776CA1F5E}">
      <dsp:nvSpPr>
        <dsp:cNvPr id="0" name=""/>
        <dsp:cNvSpPr/>
      </dsp:nvSpPr>
      <dsp:spPr>
        <a:xfrm>
          <a:off x="0" y="2273029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7FC61A-3CA9-4AE3-BAD3-9459D875A096}">
      <dsp:nvSpPr>
        <dsp:cNvPr id="0" name=""/>
        <dsp:cNvSpPr/>
      </dsp:nvSpPr>
      <dsp:spPr>
        <a:xfrm>
          <a:off x="0" y="2273029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Perceived susceptibility • Perceived severity • Perceived benefits • Perceived barriers • Cues to action • Self-efficacy.</a:t>
          </a:r>
        </a:p>
      </dsp:txBody>
      <dsp:txXfrm>
        <a:off x="0" y="2273029"/>
        <a:ext cx="10881360" cy="757460"/>
      </dsp:txXfrm>
    </dsp:sp>
    <dsp:sp modelId="{89CE9843-E17C-4A6F-A2BA-2FF329A3E19F}">
      <dsp:nvSpPr>
        <dsp:cNvPr id="0" name=""/>
        <dsp:cNvSpPr/>
      </dsp:nvSpPr>
      <dsp:spPr>
        <a:xfrm>
          <a:off x="0" y="3030490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F0912-4FAE-4A8E-8F26-051BEBAD3D4A}">
      <dsp:nvSpPr>
        <dsp:cNvPr id="0" name=""/>
        <dsp:cNvSpPr/>
      </dsp:nvSpPr>
      <dsp:spPr>
        <a:xfrm>
          <a:off x="0" y="3030490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Strengths: Raises awareness, reaches populations and supports prevention.</a:t>
          </a:r>
        </a:p>
      </dsp:txBody>
      <dsp:txXfrm>
        <a:off x="0" y="3030490"/>
        <a:ext cx="10881360" cy="757460"/>
      </dsp:txXfrm>
    </dsp:sp>
    <dsp:sp modelId="{4D906C8C-11B4-4591-8432-C3092BFA07F1}">
      <dsp:nvSpPr>
        <dsp:cNvPr id="0" name=""/>
        <dsp:cNvSpPr/>
      </dsp:nvSpPr>
      <dsp:spPr>
        <a:xfrm>
          <a:off x="0" y="3787951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793C12-2A23-48EE-9C3B-9A1329C8A891}">
      <dsp:nvSpPr>
        <dsp:cNvPr id="0" name=""/>
        <dsp:cNvSpPr/>
      </dsp:nvSpPr>
      <dsp:spPr>
        <a:xfrm>
          <a:off x="0" y="3787951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Challenges: Awareness does not automatically create sustained behaviour change.</a:t>
          </a:r>
        </a:p>
      </dsp:txBody>
      <dsp:txXfrm>
        <a:off x="0" y="3787951"/>
        <a:ext cx="10881360" cy="757460"/>
      </dsp:txXfrm>
    </dsp:sp>
    <dsp:sp modelId="{434FD8CD-C9AA-4E86-93C4-9B52A82FDFC8}">
      <dsp:nvSpPr>
        <dsp:cNvPr id="0" name=""/>
        <dsp:cNvSpPr/>
      </dsp:nvSpPr>
      <dsp:spPr>
        <a:xfrm>
          <a:off x="0" y="4545411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C2F4DF-C054-449C-AFFA-C5F0C89D577E}">
      <dsp:nvSpPr>
        <dsp:cNvPr id="0" name=""/>
        <dsp:cNvSpPr/>
      </dsp:nvSpPr>
      <dsp:spPr>
        <a:xfrm>
          <a:off x="0" y="4545411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Wider influences include income, food availability, environment and digital access.</a:t>
          </a:r>
        </a:p>
      </dsp:txBody>
      <dsp:txXfrm>
        <a:off x="0" y="4545411"/>
        <a:ext cx="10881360" cy="7574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5B19F2-9D90-4360-99EF-550172C3A65D}">
      <dsp:nvSpPr>
        <dsp:cNvPr id="0" name=""/>
        <dsp:cNvSpPr/>
      </dsp:nvSpPr>
      <dsp:spPr>
        <a:xfrm>
          <a:off x="0" y="647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4B2576-42D3-48A8-B37E-1C7D27188421}">
      <dsp:nvSpPr>
        <dsp:cNvPr id="0" name=""/>
        <dsp:cNvSpPr/>
      </dsp:nvSpPr>
      <dsp:spPr>
        <a:xfrm>
          <a:off x="0" y="647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Health inequalities are unfair and avoidable differences in health between population groups.</a:t>
          </a:r>
        </a:p>
      </dsp:txBody>
      <dsp:txXfrm>
        <a:off x="0" y="647"/>
        <a:ext cx="10881360" cy="757460"/>
      </dsp:txXfrm>
    </dsp:sp>
    <dsp:sp modelId="{A7B2D20C-A986-4D89-A30C-BC7572CD9CBD}">
      <dsp:nvSpPr>
        <dsp:cNvPr id="0" name=""/>
        <dsp:cNvSpPr/>
      </dsp:nvSpPr>
      <dsp:spPr>
        <a:xfrm>
          <a:off x="0" y="758108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CDBED5-FBE1-4396-9718-D4AF21059606}">
      <dsp:nvSpPr>
        <dsp:cNvPr id="0" name=""/>
        <dsp:cNvSpPr/>
      </dsp:nvSpPr>
      <dsp:spPr>
        <a:xfrm>
          <a:off x="0" y="758108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Influences include deprivation, income, education, housing, employment, ethnicity, geography, disability and digital exclusion.</a:t>
          </a:r>
        </a:p>
      </dsp:txBody>
      <dsp:txXfrm>
        <a:off x="0" y="758108"/>
        <a:ext cx="10881360" cy="757460"/>
      </dsp:txXfrm>
    </dsp:sp>
    <dsp:sp modelId="{156195B3-20C7-4AB7-A836-8CC3B8536782}">
      <dsp:nvSpPr>
        <dsp:cNvPr id="0" name=""/>
        <dsp:cNvSpPr/>
      </dsp:nvSpPr>
      <dsp:spPr>
        <a:xfrm>
          <a:off x="0" y="1515568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7B87CD-053C-4EB4-83AE-9F70F1712013}">
      <dsp:nvSpPr>
        <dsp:cNvPr id="0" name=""/>
        <dsp:cNvSpPr/>
      </dsp:nvSpPr>
      <dsp:spPr>
        <a:xfrm>
          <a:off x="0" y="1515568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1" kern="1200"/>
            <a:t>POLICIES AND INITIATIVES</a:t>
          </a:r>
          <a:endParaRPr lang="en-US" sz="1900" kern="1200"/>
        </a:p>
      </dsp:txBody>
      <dsp:txXfrm>
        <a:off x="0" y="1515568"/>
        <a:ext cx="10881360" cy="757460"/>
      </dsp:txXfrm>
    </dsp:sp>
    <dsp:sp modelId="{F3039433-691D-4F25-969E-3673C318FD19}">
      <dsp:nvSpPr>
        <dsp:cNvPr id="0" name=""/>
        <dsp:cNvSpPr/>
      </dsp:nvSpPr>
      <dsp:spPr>
        <a:xfrm>
          <a:off x="0" y="2273029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F603E7-CFA5-464D-98CE-1C7DCB6157FA}">
      <dsp:nvSpPr>
        <dsp:cNvPr id="0" name=""/>
        <dsp:cNvSpPr/>
      </dsp:nvSpPr>
      <dsp:spPr>
        <a:xfrm>
          <a:off x="0" y="2273029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Core20PLUS5 • Targeted prevention • Inclusive NHS services • Community initiatives • Digital inclusion • Personalised care.</a:t>
          </a:r>
        </a:p>
      </dsp:txBody>
      <dsp:txXfrm>
        <a:off x="0" y="2273029"/>
        <a:ext cx="10881360" cy="757460"/>
      </dsp:txXfrm>
    </dsp:sp>
    <dsp:sp modelId="{38696F4A-C417-40AF-84E4-66319D127436}">
      <dsp:nvSpPr>
        <dsp:cNvPr id="0" name=""/>
        <dsp:cNvSpPr/>
      </dsp:nvSpPr>
      <dsp:spPr>
        <a:xfrm>
          <a:off x="0" y="3030490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ED942B-A20D-4884-8B78-0F737E0EC158}">
      <dsp:nvSpPr>
        <dsp:cNvPr id="0" name=""/>
        <dsp:cNvSpPr/>
      </dsp:nvSpPr>
      <dsp:spPr>
        <a:xfrm>
          <a:off x="0" y="3030490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Recommendations:</a:t>
          </a:r>
        </a:p>
      </dsp:txBody>
      <dsp:txXfrm>
        <a:off x="0" y="3030490"/>
        <a:ext cx="10881360" cy="757460"/>
      </dsp:txXfrm>
    </dsp:sp>
    <dsp:sp modelId="{9BB0AC55-F371-4B4F-9345-C09538A61FDA}">
      <dsp:nvSpPr>
        <dsp:cNvPr id="0" name=""/>
        <dsp:cNvSpPr/>
      </dsp:nvSpPr>
      <dsp:spPr>
        <a:xfrm>
          <a:off x="0" y="3787951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6E8074-7ED6-4269-98CC-64AB978228A9}">
      <dsp:nvSpPr>
        <dsp:cNvPr id="0" name=""/>
        <dsp:cNvSpPr/>
      </dsp:nvSpPr>
      <dsp:spPr>
        <a:xfrm>
          <a:off x="0" y="3787951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Co-produce services with communities • Improve culturally responsive care • Address digital exclusion • Invest in prevention • Use population data • Strengthen partnership working.</a:t>
          </a:r>
        </a:p>
      </dsp:txBody>
      <dsp:txXfrm>
        <a:off x="0" y="3787951"/>
        <a:ext cx="10881360" cy="757460"/>
      </dsp:txXfrm>
    </dsp:sp>
    <dsp:sp modelId="{C90C8634-911D-448B-A85E-61E2232348C6}">
      <dsp:nvSpPr>
        <dsp:cNvPr id="0" name=""/>
        <dsp:cNvSpPr/>
      </dsp:nvSpPr>
      <dsp:spPr>
        <a:xfrm>
          <a:off x="0" y="4545411"/>
          <a:ext cx="10881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DC6DB8-F3E5-4341-A5C3-9BB6AB38B7DC}">
      <dsp:nvSpPr>
        <dsp:cNvPr id="0" name=""/>
        <dsp:cNvSpPr/>
      </dsp:nvSpPr>
      <dsp:spPr>
        <a:xfrm>
          <a:off x="0" y="4545411"/>
          <a:ext cx="10881360" cy="7574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Critical point: Universal services may need targeted support to achieve equitable outcomes.</a:t>
          </a:r>
        </a:p>
      </dsp:txBody>
      <dsp:txXfrm>
        <a:off x="0" y="4545411"/>
        <a:ext cx="10881360" cy="7574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4022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451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476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240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0986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695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561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30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15323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328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07856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673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98704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3210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97805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113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7974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  <p:sldLayoutId id="2147483747" r:id="rId12"/>
    <p:sldLayoutId id="2147483748" r:id="rId13"/>
    <p:sldLayoutId id="2147483749" r:id="rId14"/>
    <p:sldLayoutId id="2147483750" r:id="rId15"/>
    <p:sldLayoutId id="214748375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27038" y="1435119"/>
            <a:ext cx="4230100" cy="3329988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4000" kern="1200">
                <a:solidFill>
                  <a:srgbClr val="FFFFFF"/>
                </a:solidFill>
                <a:latin typeface="Arial"/>
                <a:ea typeface="+mj-ea"/>
                <a:cs typeface="Arial"/>
              </a:rPr>
              <a:t>Integration of Health, Wellbeing, and Sustainable Development in Care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cs typeface="Arial"/>
              </a:rPr>
              <a:t>Simon Haylett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cs typeface="Arial"/>
              </a:rPr>
              <a:t>Student ID: 2321018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cs typeface="Arial"/>
              </a:rPr>
              <a:t>Module: Health Wellness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cs typeface="Arial"/>
              </a:rPr>
              <a:t>Date: 21 September 2026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 dirty="0">
                <a:latin typeface="Arial"/>
                <a:cs typeface="Arial"/>
              </a:rPr>
              <a:t>Lecturer: Olufemi </a:t>
            </a:r>
            <a:r>
              <a:rPr lang="en-US" sz="2000">
                <a:latin typeface="Arial"/>
                <a:cs typeface="Arial"/>
              </a:rPr>
              <a:t>Oluranti</a:t>
            </a:r>
            <a:endParaRPr lang="en-US" sz="2000"/>
          </a:p>
        </p:txBody>
      </p:sp>
      <p:sp>
        <p:nvSpPr>
          <p:cNvPr id="4" name="TextBox 3"/>
          <p:cNvSpPr txBox="1"/>
          <p:nvPr/>
        </p:nvSpPr>
        <p:spPr>
          <a:xfrm>
            <a:off x="11338560" y="6446520"/>
            <a:ext cx="250390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000"/>
            </a:pPr>
            <a:r>
              <a:rPr lang="en-GB" sz="1000"/>
              <a:t>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65760"/>
            <a:ext cx="228139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>
              <a:defRPr sz="2800" b="1"/>
            </a:pPr>
            <a:r>
              <a:rPr lang="en-US">
                <a:latin typeface="Arial"/>
                <a:cs typeface="Arial"/>
              </a:rPr>
              <a:t>Introduction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38560" y="6446520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2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4B091878-A8D5-A3D0-92B0-491BBEBF72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4418722"/>
              </p:ext>
            </p:extLst>
          </p:nvPr>
        </p:nvGraphicFramePr>
        <p:xfrm>
          <a:off x="268857" y="1157378"/>
          <a:ext cx="10881360" cy="5303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4000">
                <a:solidFill>
                  <a:srgbClr val="FFFFFF"/>
                </a:solidFill>
                <a:latin typeface="Arial"/>
                <a:ea typeface="+mj-ea"/>
                <a:cs typeface="Arial"/>
              </a:rPr>
              <a:t>Definitions</a:t>
            </a: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and Key Concepts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38560" y="6446520"/>
            <a:ext cx="250390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000"/>
            </a:pPr>
            <a:r>
              <a:rPr lang="en-GB" sz="1000"/>
              <a:t>3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712A67CD-2721-6104-3378-356C4B9DD9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4588882"/>
              </p:ext>
            </p:extLst>
          </p:nvPr>
        </p:nvGraphicFramePr>
        <p:xfrm>
          <a:off x="580845" y="2275065"/>
          <a:ext cx="9724031" cy="36833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4000" kern="120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Theoretical Frameworks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39637" y="1714348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ea typeface="Calibri"/>
                <a:cs typeface="Arial"/>
              </a:rPr>
              <a:t>BIOPSYCHOSOCIAL MODEL – Engel (1977)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ea typeface="Calibri"/>
                <a:cs typeface="Arial"/>
              </a:rPr>
              <a:t>• Health results from interaction between biological, psychological and social factors.</a:t>
            </a:r>
            <a:endParaRPr lang="en-US" sz="2000" dirty="0">
              <a:latin typeface="Arial"/>
              <a:ea typeface="Calibri"/>
              <a:cs typeface="Arial"/>
            </a:endParaRP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 b="1"/>
            </a:pPr>
            <a:r>
              <a:rPr lang="en-US" sz="2000">
                <a:latin typeface="Arial"/>
                <a:ea typeface="Calibri"/>
                <a:cs typeface="Arial"/>
              </a:rPr>
              <a:t>ECOLOGICAL MODEL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 dirty="0">
                <a:latin typeface="Arial"/>
                <a:ea typeface="Calibri"/>
                <a:cs typeface="Arial"/>
              </a:rPr>
              <a:t>• Health is influenced by individual, family, community, </a:t>
            </a:r>
            <a:r>
              <a:rPr lang="en-US" sz="2000" dirty="0" err="1">
                <a:latin typeface="Arial"/>
                <a:ea typeface="Calibri"/>
                <a:cs typeface="Arial"/>
              </a:rPr>
              <a:t>organisational</a:t>
            </a:r>
            <a:r>
              <a:rPr lang="en-US" sz="2000" dirty="0">
                <a:latin typeface="Arial"/>
                <a:ea typeface="Calibri"/>
                <a:cs typeface="Arial"/>
              </a:rPr>
              <a:t>, social and environmental factors.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 b="1"/>
            </a:pPr>
            <a:r>
              <a:rPr lang="en-US" sz="2000">
                <a:latin typeface="Arial"/>
                <a:ea typeface="Calibri"/>
                <a:cs typeface="Arial"/>
              </a:rPr>
              <a:t>HOLISTIC MODEL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 dirty="0">
                <a:latin typeface="Arial"/>
                <a:ea typeface="Calibri"/>
                <a:cs typeface="Arial"/>
              </a:rPr>
              <a:t>• Considers the whole person and supports person-</a:t>
            </a:r>
            <a:r>
              <a:rPr lang="en-US" sz="2000" dirty="0" err="1">
                <a:latin typeface="Arial"/>
                <a:ea typeface="Calibri"/>
                <a:cs typeface="Arial"/>
              </a:rPr>
              <a:t>centred</a:t>
            </a:r>
            <a:r>
              <a:rPr lang="en-US" sz="2000" dirty="0">
                <a:latin typeface="Arial"/>
                <a:ea typeface="Calibri"/>
                <a:cs typeface="Arial"/>
              </a:rPr>
              <a:t>, multidisciplinary care.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ea typeface="Calibri"/>
                <a:cs typeface="Arial"/>
              </a:rPr>
              <a:t>Critical perspective: Combining models provides a broader understanding than relying on a single explanation of health.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38560" y="6446520"/>
            <a:ext cx="250390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000"/>
            </a:pPr>
            <a:r>
              <a:rPr lang="en-GB" sz="1000"/>
              <a:t>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4000" kern="1200">
                <a:solidFill>
                  <a:srgbClr val="FFFFFF"/>
                </a:solidFill>
                <a:latin typeface="Arial"/>
                <a:ea typeface="+mj-ea"/>
                <a:cs typeface="Arial"/>
              </a:rPr>
              <a:t>Sustainable Development Goals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 b="1"/>
            </a:pPr>
            <a:r>
              <a:rPr lang="en-US" sz="2000">
                <a:latin typeface="Arial"/>
                <a:cs typeface="Arial"/>
              </a:rPr>
              <a:t>SDG 3: GOOD HEALTH AND WELLBEING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cs typeface="Arial"/>
              </a:rPr>
              <a:t>• Ensure healthy lives and promote wellbeing for all at all ages (United Nations, 2015).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cs typeface="Arial"/>
              </a:rPr>
              <a:t>Key priorities include prevention, mental health, non-communicable diseases and universal health coverage.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 b="1"/>
            </a:pPr>
            <a:r>
              <a:rPr lang="en-US" sz="2000">
                <a:latin typeface="Arial"/>
                <a:cs typeface="Arial"/>
              </a:rPr>
              <a:t>UK APPLICATION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cs typeface="Arial"/>
              </a:rPr>
              <a:t>• Health promotion, screening, vaccination, diabetes prevention, mental health support and community-based care.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 b="1"/>
            </a:pPr>
            <a:r>
              <a:rPr lang="en-US" sz="2000">
                <a:latin typeface="Arial"/>
                <a:cs typeface="Arial"/>
              </a:rPr>
              <a:t>NHS DIABETES PREVENTION PROGRAMME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cs typeface="Arial"/>
              </a:rPr>
              <a:t>• Demonstrates how prevention and lifestyle interventions can support sustainable population health.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cs typeface="Arial"/>
              </a:rPr>
              <a:t>Critical consideration: Prevention must be accessible to disadvantaged groups to avoid widening inequalities</a:t>
            </a:r>
            <a:r>
              <a:rPr lang="en-US" sz="2000">
                <a:latin typeface="Arial"/>
                <a:ea typeface="Calibri"/>
                <a:cs typeface="Arial"/>
              </a:rPr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38560" y="6446520"/>
            <a:ext cx="250390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000"/>
            </a:pPr>
            <a:r>
              <a:rPr lang="en-GB" sz="1000"/>
              <a:t>5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371599" y="294538"/>
            <a:ext cx="9895951" cy="103366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800" b="1"/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Policy and Governance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371599" y="2318197"/>
            <a:ext cx="9724031" cy="368335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 b="1"/>
            </a:pPr>
            <a:r>
              <a:rPr lang="en-US" sz="2000">
                <a:latin typeface="Arial"/>
                <a:cs typeface="Arial"/>
              </a:rPr>
              <a:t>NHS LONG TERM PLAN (2019)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 dirty="0">
                <a:latin typeface="Arial"/>
                <a:cs typeface="Arial"/>
              </a:rPr>
              <a:t>• </a:t>
            </a:r>
            <a:r>
              <a:rPr lang="en-US" sz="2000">
                <a:latin typeface="Arial"/>
                <a:cs typeface="Arial"/>
              </a:rPr>
              <a:t>Emphasised</a:t>
            </a:r>
            <a:r>
              <a:rPr lang="en-US" sz="2000" dirty="0">
                <a:latin typeface="Arial"/>
                <a:cs typeface="Arial"/>
              </a:rPr>
              <a:t> prevention, reducing inequalities, integrated care, </a:t>
            </a:r>
            <a:r>
              <a:rPr lang="en-US" sz="2000" dirty="0" err="1">
                <a:latin typeface="Arial"/>
                <a:cs typeface="Arial"/>
              </a:rPr>
              <a:t>personalised</a:t>
            </a:r>
            <a:r>
              <a:rPr lang="en-US" sz="2000" dirty="0">
                <a:latin typeface="Arial"/>
                <a:cs typeface="Arial"/>
              </a:rPr>
              <a:t> care and community services.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 b="1"/>
            </a:pPr>
            <a:r>
              <a:rPr lang="en-US" sz="2000">
                <a:latin typeface="Arial"/>
                <a:cs typeface="Arial"/>
              </a:rPr>
              <a:t>10 YEAR HEALTH PLAN FOR ENGLAND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>
                <a:latin typeface="Arial"/>
                <a:cs typeface="Arial"/>
              </a:rPr>
              <a:t>• Current direction includes shifts from hospital to community, analogue to digital and sickness to prevention.</a:t>
            </a:r>
            <a:endParaRPr lang="en-US" sz="2000" dirty="0">
              <a:latin typeface="Arial"/>
              <a:cs typeface="Arial"/>
            </a:endParaRP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 b="1"/>
            </a:pPr>
            <a:r>
              <a:rPr lang="en-US" sz="2000">
                <a:latin typeface="Arial"/>
                <a:cs typeface="Arial"/>
              </a:rPr>
              <a:t>GOVERNANCE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 dirty="0">
                <a:latin typeface="Arial"/>
                <a:cs typeface="Arial"/>
              </a:rPr>
              <a:t>• Effective integration requires collaboration between NHS </a:t>
            </a:r>
            <a:r>
              <a:rPr lang="en-US" sz="2000" dirty="0" err="1">
                <a:latin typeface="Arial"/>
                <a:cs typeface="Arial"/>
              </a:rPr>
              <a:t>organisations</a:t>
            </a:r>
            <a:r>
              <a:rPr lang="en-US" sz="2000" dirty="0">
                <a:latin typeface="Arial"/>
                <a:cs typeface="Arial"/>
              </a:rPr>
              <a:t>, local authorities, social care, voluntary </a:t>
            </a:r>
            <a:r>
              <a:rPr lang="en-US" sz="2000">
                <a:latin typeface="Arial"/>
                <a:cs typeface="Arial"/>
              </a:rPr>
              <a:t>organisations</a:t>
            </a:r>
            <a:r>
              <a:rPr lang="en-US" sz="2000" dirty="0">
                <a:latin typeface="Arial"/>
                <a:cs typeface="Arial"/>
              </a:rPr>
              <a:t> and communities.</a:t>
            </a:r>
          </a:p>
          <a:p>
            <a:pPr indent="-228600" defTabSz="914400">
              <a:lnSpc>
                <a:spcPct val="90000"/>
              </a:lnSpc>
              <a:spcAft>
                <a:spcPts val="700"/>
              </a:spcAft>
              <a:buFont typeface="Arial" panose="020B0604020202020204" pitchFamily="34" charset="0"/>
              <a:buChar char="•"/>
              <a:defRPr sz="1900"/>
            </a:pPr>
            <a:r>
              <a:rPr lang="en-US" sz="2000" dirty="0">
                <a:latin typeface="Arial"/>
                <a:cs typeface="Arial"/>
              </a:rPr>
              <a:t>Challenges include funding constraints, workforce pressures, </a:t>
            </a:r>
            <a:r>
              <a:rPr lang="en-US" sz="2000" dirty="0" err="1">
                <a:latin typeface="Arial"/>
                <a:cs typeface="Arial"/>
              </a:rPr>
              <a:t>organisational</a:t>
            </a:r>
            <a:r>
              <a:rPr lang="en-US" sz="2000" dirty="0">
                <a:latin typeface="Arial"/>
                <a:cs typeface="Arial"/>
              </a:rPr>
              <a:t> boundaries and digital exclusion.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38560" y="6446520"/>
            <a:ext cx="250390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spcAft>
                <a:spcPts val="600"/>
              </a:spcAft>
              <a:defRPr sz="1000"/>
            </a:pPr>
            <a:r>
              <a:rPr lang="en-GB" sz="1000"/>
              <a:t>6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65760"/>
            <a:ext cx="4184928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>
              <a:defRPr sz="2800" b="1"/>
            </a:pPr>
            <a:r>
              <a:t>Examples and Case </a:t>
            </a:r>
            <a:r>
              <a:rPr lang="en-GB"/>
              <a:t>Studies</a:t>
            </a:r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11338560" y="6446520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7</a:t>
            </a:r>
          </a:p>
        </p:txBody>
      </p:sp>
      <p:graphicFrame>
        <p:nvGraphicFramePr>
          <p:cNvPr id="12" name="TextBox 2">
            <a:extLst>
              <a:ext uri="{FF2B5EF4-FFF2-40B4-BE49-F238E27FC236}">
                <a16:creationId xmlns:a16="http://schemas.microsoft.com/office/drawing/2014/main" id="{201FC4C7-6B0A-C6C1-8FA2-E398D702B7E6}"/>
              </a:ext>
            </a:extLst>
          </p:cNvPr>
          <p:cNvGraphicFramePr/>
          <p:nvPr/>
        </p:nvGraphicFramePr>
        <p:xfrm>
          <a:off x="685800" y="1143000"/>
          <a:ext cx="10881360" cy="5303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65760"/>
            <a:ext cx="3369320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>
              <a:defRPr sz="2800" b="1"/>
            </a:pPr>
            <a:r>
              <a:rPr lang="en-GB">
                <a:latin typeface="Arial"/>
                <a:ea typeface="Calibri"/>
                <a:cs typeface="Arial"/>
              </a:rPr>
              <a:t>Equity and Access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38560" y="6446520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8</a:t>
            </a:r>
          </a:p>
        </p:txBody>
      </p:sp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F38C3417-B24C-2EB9-F21B-995DF363908C}"/>
              </a:ext>
            </a:extLst>
          </p:cNvPr>
          <p:cNvGraphicFramePr/>
          <p:nvPr/>
        </p:nvGraphicFramePr>
        <p:xfrm>
          <a:off x="685800" y="1143000"/>
          <a:ext cx="10881360" cy="5303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65760"/>
            <a:ext cx="214193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>
              <a:defRPr sz="2800" b="1"/>
            </a:pPr>
            <a:r>
              <a:rPr lang="en-GB">
                <a:latin typeface="Arial"/>
                <a:cs typeface="Arial"/>
              </a:rPr>
              <a:t>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3914" y="1502434"/>
            <a:ext cx="10967623" cy="384720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spcAft>
                <a:spcPts val="700"/>
              </a:spcAft>
              <a:defRPr sz="1900"/>
            </a:pPr>
            <a:r>
              <a:rPr lang="en-GB">
                <a:latin typeface="Arial"/>
                <a:cs typeface="Arial"/>
              </a:rPr>
              <a:t>• Health, wellbeing and sustainable development are interdependent components of effective health and social care.</a:t>
            </a:r>
          </a:p>
          <a:p>
            <a:pPr>
              <a:spcAft>
                <a:spcPts val="700"/>
              </a:spcAft>
              <a:defRPr sz="1900"/>
            </a:pPr>
            <a:r>
              <a:rPr lang="en-GB">
                <a:latin typeface="Arial"/>
                <a:cs typeface="Arial"/>
              </a:rPr>
              <a:t>• Holistic approaches </a:t>
            </a:r>
            <a:r>
              <a:rPr lang="en-GB" err="1">
                <a:latin typeface="Arial"/>
                <a:cs typeface="Arial"/>
              </a:rPr>
              <a:t>recognise</a:t>
            </a:r>
            <a:r>
              <a:rPr lang="en-GB">
                <a:latin typeface="Arial"/>
                <a:cs typeface="Arial"/>
              </a:rPr>
              <a:t> biological, psychological, social and environmental influences.</a:t>
            </a:r>
          </a:p>
          <a:p>
            <a:pPr>
              <a:spcAft>
                <a:spcPts val="700"/>
              </a:spcAft>
              <a:defRPr sz="1900"/>
            </a:pPr>
            <a:r>
              <a:rPr lang="en-GB">
                <a:latin typeface="Arial"/>
                <a:cs typeface="Arial"/>
              </a:rPr>
              <a:t>• SDG 3 provides an international framework for promoting health and wellbeing.</a:t>
            </a:r>
          </a:p>
          <a:p>
            <a:pPr>
              <a:spcAft>
                <a:spcPts val="700"/>
              </a:spcAft>
              <a:defRPr sz="1900"/>
            </a:pPr>
            <a:r>
              <a:rPr lang="en-GB">
                <a:latin typeface="Arial"/>
                <a:cs typeface="Arial"/>
              </a:rPr>
              <a:t>• Health in All Policies extends health considerations beyond healthcare.</a:t>
            </a:r>
          </a:p>
          <a:p>
            <a:pPr>
              <a:spcAft>
                <a:spcPts val="700"/>
              </a:spcAft>
              <a:defRPr sz="1900"/>
            </a:pPr>
            <a:r>
              <a:rPr lang="en-GB">
                <a:latin typeface="Arial"/>
                <a:cs typeface="Arial"/>
              </a:rPr>
              <a:t>• UK policy increasingly </a:t>
            </a:r>
            <a:r>
              <a:rPr lang="en-GB" err="1">
                <a:latin typeface="Arial"/>
                <a:cs typeface="Arial"/>
              </a:rPr>
              <a:t>emphasises</a:t>
            </a:r>
            <a:r>
              <a:rPr lang="en-GB">
                <a:latin typeface="Arial"/>
                <a:cs typeface="Arial"/>
              </a:rPr>
              <a:t> prevention, integrated care, community services, digital transformation and reducing inequalities.</a:t>
            </a:r>
          </a:p>
          <a:p>
            <a:pPr>
              <a:spcAft>
                <a:spcPts val="700"/>
              </a:spcAft>
              <a:defRPr sz="1900"/>
            </a:pPr>
            <a:r>
              <a:rPr lang="en-GB">
                <a:latin typeface="Arial"/>
                <a:cs typeface="Arial"/>
              </a:rPr>
              <a:t>• Sustainable healthcare also requires environmental responsibility, including the NHS net-zero commitment.</a:t>
            </a:r>
          </a:p>
          <a:p>
            <a:pPr>
              <a:spcAft>
                <a:spcPts val="700"/>
              </a:spcAft>
              <a:defRPr sz="1900"/>
            </a:pPr>
            <a:r>
              <a:rPr lang="en-GB">
                <a:latin typeface="Arial"/>
                <a:cs typeface="Arial"/>
              </a:rPr>
              <a:t>FINAL MESSAGE: Sustainable care should treat illness today while promoting wellbeing, reducing inequalities and protecting future generations.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38560" y="6446520"/>
            <a:ext cx="250390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rPr lang="en-GB"/>
              <a:t>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65760"/>
            <a:ext cx="212590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>
              <a:defRPr sz="2800" b="1"/>
            </a:pPr>
            <a:r>
              <a:rPr lang="en-GB">
                <a:latin typeface="Arial"/>
                <a:cs typeface="Arial"/>
              </a:rPr>
              <a:t>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85800" y="1143000"/>
            <a:ext cx="10881360" cy="552715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>
              <a:spcAft>
                <a:spcPts val="700"/>
              </a:spcAft>
              <a:defRPr sz="1700"/>
            </a:pPr>
            <a:r>
              <a:rPr lang="en-GB">
                <a:latin typeface="Arial"/>
                <a:cs typeface="Arial"/>
              </a:rPr>
              <a:t>Department of Health and Social Care (2021) People at the Heart of Care: Adult Social Care Reform White Paper. London: DHSC.</a:t>
            </a:r>
            <a:endParaRPr lang="en-GB" dirty="0">
              <a:latin typeface="Arial"/>
              <a:cs typeface="Arial"/>
            </a:endParaRPr>
          </a:p>
          <a:p>
            <a:pPr>
              <a:spcAft>
                <a:spcPts val="700"/>
              </a:spcAft>
              <a:defRPr sz="1700"/>
            </a:pPr>
            <a:r>
              <a:rPr lang="en-GB">
                <a:latin typeface="Arial"/>
                <a:cs typeface="Arial"/>
              </a:rPr>
              <a:t>Engel, G.L. (1977) ‘The need for a new medical model: a challenge for biomedicine’, Science, 196(4286), pp. 129–136.</a:t>
            </a:r>
            <a:endParaRPr lang="en-GB" dirty="0">
              <a:latin typeface="Arial"/>
              <a:cs typeface="Arial"/>
            </a:endParaRPr>
          </a:p>
          <a:p>
            <a:pPr>
              <a:spcAft>
                <a:spcPts val="700"/>
              </a:spcAft>
              <a:defRPr sz="1700"/>
            </a:pPr>
            <a:r>
              <a:rPr lang="en-GB">
                <a:latin typeface="Arial"/>
                <a:cs typeface="Arial"/>
              </a:rPr>
              <a:t>NHS England (2019) The NHS Long Term Plan. London: NHS England.</a:t>
            </a:r>
            <a:endParaRPr lang="en-GB" dirty="0">
              <a:latin typeface="Arial"/>
              <a:cs typeface="Arial"/>
            </a:endParaRPr>
          </a:p>
          <a:p>
            <a:pPr>
              <a:spcAft>
                <a:spcPts val="700"/>
              </a:spcAft>
              <a:defRPr sz="1700"/>
            </a:pPr>
            <a:r>
              <a:rPr lang="en-GB">
                <a:latin typeface="Arial"/>
                <a:cs typeface="Arial"/>
              </a:rPr>
              <a:t>NHS England (2025) Fit for the Future: 10 Year Health Plan for England. London: NHS England.</a:t>
            </a:r>
            <a:endParaRPr lang="en-GB" dirty="0">
              <a:latin typeface="Arial"/>
              <a:cs typeface="Arial"/>
            </a:endParaRPr>
          </a:p>
          <a:p>
            <a:pPr>
              <a:spcAft>
                <a:spcPts val="700"/>
              </a:spcAft>
              <a:defRPr sz="1700"/>
            </a:pPr>
            <a:r>
              <a:rPr lang="en-GB" dirty="0">
                <a:latin typeface="Arial"/>
                <a:cs typeface="Arial"/>
              </a:rPr>
              <a:t>NHS England (2025) National Healthcare Inequalities Improvement </a:t>
            </a:r>
            <a:r>
              <a:rPr lang="en-GB">
                <a:latin typeface="Arial"/>
                <a:cs typeface="Arial"/>
              </a:rPr>
              <a:t>Program. London: NHS England.</a:t>
            </a:r>
          </a:p>
          <a:p>
            <a:pPr>
              <a:spcAft>
                <a:spcPts val="700"/>
              </a:spcAft>
              <a:defRPr sz="1700"/>
            </a:pPr>
            <a:r>
              <a:rPr lang="en-GB">
                <a:latin typeface="Arial"/>
                <a:cs typeface="Arial"/>
              </a:rPr>
              <a:t>NHS England (2025) NHS Prevention Programm. London: NHS England.</a:t>
            </a:r>
          </a:p>
          <a:p>
            <a:pPr>
              <a:spcAft>
                <a:spcPts val="700"/>
              </a:spcAft>
              <a:defRPr sz="1700"/>
            </a:pPr>
            <a:r>
              <a:rPr lang="en-GB">
                <a:latin typeface="Arial"/>
                <a:cs typeface="Arial"/>
              </a:rPr>
              <a:t>NHS England (2025) Delivering a Net Zero NHS. London: NHS England.</a:t>
            </a:r>
          </a:p>
          <a:p>
            <a:pPr>
              <a:spcAft>
                <a:spcPts val="700"/>
              </a:spcAft>
              <a:defRPr sz="1700"/>
            </a:pPr>
            <a:r>
              <a:rPr lang="en-GB">
                <a:latin typeface="Arial"/>
                <a:cs typeface="Arial"/>
              </a:rPr>
              <a:t>Rosenstock, I.M., </a:t>
            </a:r>
            <a:r>
              <a:rPr lang="en-GB" err="1">
                <a:latin typeface="Arial"/>
                <a:cs typeface="Arial"/>
              </a:rPr>
              <a:t>Strecher</a:t>
            </a:r>
            <a:r>
              <a:rPr lang="en-GB">
                <a:latin typeface="Arial"/>
                <a:cs typeface="Arial"/>
              </a:rPr>
              <a:t>, V.J. and Becker, M.H. (1988) ‘Social learning theory and the Health Belief Model’, Health Education Quarterly, 15(2), pp. 175–183.</a:t>
            </a:r>
          </a:p>
          <a:p>
            <a:pPr>
              <a:spcAft>
                <a:spcPts val="700"/>
              </a:spcAft>
              <a:defRPr sz="1700"/>
            </a:pPr>
            <a:r>
              <a:rPr lang="en-GB">
                <a:latin typeface="Arial"/>
                <a:cs typeface="Arial"/>
              </a:rPr>
              <a:t>United Nations (2015) Transforming our World: The 2030 Agenda for Sustainable Development. New York: United Nations.</a:t>
            </a:r>
          </a:p>
          <a:p>
            <a:pPr>
              <a:spcAft>
                <a:spcPts val="700"/>
              </a:spcAft>
              <a:defRPr sz="1700"/>
            </a:pPr>
            <a:r>
              <a:rPr lang="en-GB">
                <a:latin typeface="Arial"/>
                <a:cs typeface="Arial"/>
              </a:rPr>
              <a:t>World Health Organization (1948) Constitution of the World Health Organization. Geneva: WHO.</a:t>
            </a:r>
          </a:p>
          <a:p>
            <a:pPr>
              <a:spcAft>
                <a:spcPts val="700"/>
              </a:spcAft>
              <a:defRPr sz="1700"/>
            </a:pPr>
            <a:r>
              <a:rPr lang="en-GB">
                <a:latin typeface="Arial"/>
                <a:cs typeface="Arial"/>
              </a:rPr>
              <a:t>World Health Organization (2013) Health in All Policies: Helsinki Statement. Geneva: WHO.</a:t>
            </a:r>
          </a:p>
          <a:p>
            <a:pPr>
              <a:spcAft>
                <a:spcPts val="700"/>
              </a:spcAft>
              <a:defRPr sz="1700"/>
            </a:pPr>
            <a:r>
              <a:rPr lang="en-GB">
                <a:latin typeface="Arial"/>
                <a:cs typeface="Arial"/>
              </a:rPr>
              <a:t>World Health Organization (2024) Elevating Health and Well-being in the United Nations Sustainable Development Framework. Copenhagen: WHO Regional Office for Europe.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338560" y="6446520"/>
            <a:ext cx="457200" cy="2286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t>10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/>
  <cp:keywords/>
  <dc:description>generated using python-pptx</dc:description>
  <cp:lastModifiedBy>Simon Haylett (2321018)</cp:lastModifiedBy>
  <cp:revision>16</cp:revision>
  <dcterms:created xsi:type="dcterms:W3CDTF">2013-01-27T09:14:16Z</dcterms:created>
  <dcterms:modified xsi:type="dcterms:W3CDTF">2026-10-14T15:32:28Z</dcterms:modified>
  <cp:category/>
</cp:coreProperties>
</file>