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8" r:id="rId4"/>
    <p:sldId id="264" r:id="rId5"/>
    <p:sldId id="267" r:id="rId6"/>
    <p:sldId id="266" r:id="rId7"/>
    <p:sldId id="263" r:id="rId8"/>
    <p:sldId id="257" r:id="rId9"/>
    <p:sldId id="258" r:id="rId10"/>
    <p:sldId id="259" r:id="rId11"/>
    <p:sldId id="260" r:id="rId12"/>
    <p:sldId id="261" r:id="rId13"/>
    <p:sldId id="262" r:id="rId14"/>
    <p:sldId id="265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643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077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377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93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815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648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27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298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10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239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931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1E70B-06BA-4A8D-B2BB-C107629F1964}" type="datetimeFigureOut">
              <a:rPr lang="en-GB" smtClean="0"/>
              <a:t>23/10/2018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CFA30-859E-4963-9DA3-E01D241778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095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healthwalesobservatory.wales.nhs.uk/" TargetMode="External"/><Relationship Id="rId2" Type="http://schemas.openxmlformats.org/officeDocument/2006/relationships/hyperlink" Target="http://www.adrn.ac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hbsc.org/" TargetMode="External"/><Relationship Id="rId5" Type="http://schemas.openxmlformats.org/officeDocument/2006/relationships/hyperlink" Target="http://www.shrn.org.uk/" TargetMode="External"/><Relationship Id="rId4" Type="http://schemas.openxmlformats.org/officeDocument/2006/relationships/hyperlink" Target="http://www.publichealthnetwork.cymru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ngpeopleshealth.org.uk/key-data-on-young-people?platform=hootsuit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alesonline.co.uk/news/health/young-people-wales-drink-more-794225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ywales.org.uk/eng/publications/focusonplay" TargetMode="External"/><Relationship Id="rId2" Type="http://schemas.openxmlformats.org/officeDocument/2006/relationships/hyperlink" Target="http://gov.wales/docs/dsjlg/publications/cyp/141007-wales-a-play-friendly-country-en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gov.wales/docs/dsjlg/publications/cyp/150629-compliance-report-youth-en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gov.wales/docs/dsjlg/publications/cyp/150327-child-poverty-strategy-children-summary-v1-en.pdf" TargetMode="External"/><Relationship Id="rId2" Type="http://schemas.openxmlformats.org/officeDocument/2006/relationships/hyperlink" Target="http://gov.wales/docs/dsjlg/publications/150327-child-poverty-strategy-walesv2-en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gov.wales/docs/dsjlg/policy/131129child-poverty-strategy-progress-reportv2-en.pdf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wvys.org.uk/cwvys-manifesto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lga.gov.uk/publications-lifelong-learning-leisure-and-information/the-contribution-of-youth-work-to-the-programme-of-government-in-wales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gov.wales/docs/caecd/research/2015/151211-children-young-people-wellbeing-monitor-2015-summary-en.pdf" TargetMode="External"/><Relationship Id="rId2" Type="http://schemas.openxmlformats.org/officeDocument/2006/relationships/hyperlink" Target="http://sportwales.org.uk/media/1519734/importance_of_sport_on_health_agenda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Social Policy for Children and Young People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849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Starter for Ten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 </a:t>
            </a:r>
            <a:r>
              <a:rPr lang="en-GB" dirty="0"/>
              <a:t>understandings of ‘youth’ are historically and socially situated. </a:t>
            </a:r>
            <a:endParaRPr lang="en-GB" dirty="0" smtClean="0"/>
          </a:p>
          <a:p>
            <a:r>
              <a:rPr lang="en-GB" dirty="0" smtClean="0"/>
              <a:t>Our perspective on young people are plastic, arguably dependent on predominant discourses.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Discuss - in your view how does society portray </a:t>
            </a:r>
            <a:r>
              <a:rPr lang="en-GB" dirty="0" smtClean="0"/>
              <a:t>children and young </a:t>
            </a:r>
            <a:r>
              <a:rPr lang="en-GB" dirty="0" smtClean="0"/>
              <a:t>people?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34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Policy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Who is healthy?  - what </a:t>
            </a:r>
            <a:r>
              <a:rPr lang="en-GB" dirty="0" smtClean="0"/>
              <a:t>issues </a:t>
            </a:r>
            <a:r>
              <a:rPr lang="en-GB" dirty="0"/>
              <a:t>do </a:t>
            </a:r>
            <a:r>
              <a:rPr lang="en-GB" dirty="0" smtClean="0"/>
              <a:t>children and young people </a:t>
            </a:r>
            <a:r>
              <a:rPr lang="en-GB" dirty="0"/>
              <a:t>in Wales have, and how does this affect their </a:t>
            </a:r>
            <a:r>
              <a:rPr lang="en-GB" dirty="0" smtClean="0"/>
              <a:t>lives</a:t>
            </a:r>
            <a:r>
              <a:rPr lang="en-GB" dirty="0"/>
              <a:t>, and does household income or being on benefits affect them? 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  <a:p>
            <a:r>
              <a:rPr lang="en-GB" dirty="0" smtClean="0"/>
              <a:t>Why </a:t>
            </a:r>
            <a:r>
              <a:rPr lang="en-GB" dirty="0"/>
              <a:t>are </a:t>
            </a:r>
            <a:r>
              <a:rPr lang="en-GB" dirty="0" smtClean="0"/>
              <a:t>young people </a:t>
            </a:r>
            <a:r>
              <a:rPr lang="en-GB" dirty="0"/>
              <a:t>ill? Can it be prevented? How do factors known to be connected to illness match up with health? Such as smoking, alcohol, poor diet , lack of exercise, taking drugs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How </a:t>
            </a:r>
            <a:r>
              <a:rPr lang="en-GB" dirty="0"/>
              <a:t>do mental and physical health interact? How should we measure them? How do children and young people express how they are feeling and how healthy they are or feel?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117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Children and Young </a:t>
            </a:r>
            <a:r>
              <a:rPr lang="en-GB" dirty="0" smtClean="0"/>
              <a:t>people in Wales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roles do young people fulfil in Wales today?</a:t>
            </a:r>
          </a:p>
          <a:p>
            <a:r>
              <a:rPr lang="en-GB" dirty="0" smtClean="0"/>
              <a:t>How does the media portray young people?</a:t>
            </a:r>
          </a:p>
          <a:p>
            <a:r>
              <a:rPr lang="en-GB" dirty="0" smtClean="0"/>
              <a:t>What is good about being a young person in Wales today?</a:t>
            </a:r>
          </a:p>
          <a:p>
            <a:r>
              <a:rPr lang="en-GB" dirty="0" smtClean="0"/>
              <a:t>What can </a:t>
            </a:r>
            <a:r>
              <a:rPr lang="en-GB" dirty="0" smtClean="0"/>
              <a:t>children, young people and families </a:t>
            </a:r>
            <a:r>
              <a:rPr lang="en-GB" dirty="0" smtClean="0"/>
              <a:t>do with some help with</a:t>
            </a:r>
            <a:r>
              <a:rPr lang="en-GB" dirty="0" smtClean="0"/>
              <a:t>?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15185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Where does social policy come from?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www.adrn.ac.uk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( administrative data research network)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Public health wales observatory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www.publichealthwalesobservatory.wales.nhs.uk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Welsh network of healthy schools</a:t>
            </a:r>
          </a:p>
          <a:p>
            <a:pPr marL="0" indent="0">
              <a:buNone/>
            </a:pPr>
            <a:r>
              <a:rPr lang="en-GB" dirty="0">
                <a:hlinkClick r:id="rId4"/>
              </a:rPr>
              <a:t>www.publichealthnetwork.cymru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school health research network</a:t>
            </a:r>
          </a:p>
          <a:p>
            <a:pPr marL="0" indent="0">
              <a:buNone/>
            </a:pPr>
            <a:r>
              <a:rPr lang="en-GB" dirty="0">
                <a:hlinkClick r:id="rId5"/>
              </a:rPr>
              <a:t>www.shrn.org.uk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r>
              <a:rPr lang="en-GB" dirty="0"/>
              <a:t>health behaviour of school children</a:t>
            </a:r>
          </a:p>
          <a:p>
            <a:pPr marL="0" indent="0">
              <a:buNone/>
            </a:pPr>
            <a:r>
              <a:rPr lang="en-GB" dirty="0">
                <a:hlinkClick r:id="rId6"/>
              </a:rPr>
              <a:t>www.hbsc.org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6441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AYPH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 influential survey – key data on Young People</a:t>
            </a:r>
          </a:p>
          <a:p>
            <a:endParaRPr lang="en-GB" dirty="0" smtClean="0"/>
          </a:p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www.youngpeopleshealth.org.uk/key-data-on-young-people?platform=hootsuite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5315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Images of young people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http://www.walesonline.co.uk/news/health/young-people-wales-drink-more-7942257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0381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Inventing Play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“</a:t>
            </a:r>
            <a:r>
              <a:rPr lang="en-GB" b="1" dirty="0"/>
              <a:t>Wales: A Play Friendly Country</a:t>
            </a:r>
            <a:r>
              <a:rPr lang="en-GB" dirty="0"/>
              <a:t>” is the Statutory Guidance that Local Authorities must follow to comply with the duty to assess for and secure sufficient play opportunities.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gov.wales/docs/dsjlg/publications/cyp/141007-wales-a-play-friendly-country-en.pdf</a:t>
            </a:r>
            <a:r>
              <a:rPr lang="en-GB" dirty="0" smtClean="0"/>
              <a:t> </a:t>
            </a:r>
          </a:p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www.playwales.org.uk/eng/publications/focusonplay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785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Having a Say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Having a say, Children’s Rights and how Wales is doing in delivering the Rights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http://gov.wales/docs/dsjlg/publications/cyp/150629-compliance-report-youth-en.pdf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Have a look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0874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Child Poverty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Child Poverty Strategy </a:t>
            </a:r>
          </a:p>
          <a:p>
            <a:r>
              <a:rPr lang="en-GB" dirty="0" smtClean="0">
                <a:hlinkClick r:id="rId2"/>
              </a:rPr>
              <a:t>http://gov.wales/docs/dsjlg/publications/150327-child-poverty-strategy-walesv2-en.pdf</a:t>
            </a:r>
            <a:r>
              <a:rPr lang="en-GB" dirty="0" smtClean="0"/>
              <a:t> </a:t>
            </a:r>
          </a:p>
          <a:p>
            <a:r>
              <a:rPr lang="en-GB" dirty="0" smtClean="0"/>
              <a:t>Young People’s version</a:t>
            </a:r>
          </a:p>
          <a:p>
            <a:r>
              <a:rPr lang="en-GB" dirty="0" smtClean="0">
                <a:hlinkClick r:id="rId3"/>
              </a:rPr>
              <a:t>http://gov.wales/docs/dsjlg/publications/cyp/150327-child-poverty-strategy-children-summary-v1-en.pdf</a:t>
            </a:r>
            <a:r>
              <a:rPr lang="en-GB" dirty="0" smtClean="0"/>
              <a:t> </a:t>
            </a:r>
          </a:p>
          <a:p>
            <a:r>
              <a:rPr lang="en-GB" dirty="0" smtClean="0"/>
              <a:t>2013 Progress Report</a:t>
            </a:r>
          </a:p>
          <a:p>
            <a:r>
              <a:rPr lang="en-GB" dirty="0" smtClean="0">
                <a:hlinkClick r:id="rId4"/>
              </a:rPr>
              <a:t>http://gov.wales/docs/dsjlg/policy/131129child-poverty-strategy-progress-reportv2-en.pdf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9803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Voluntary Sector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Council for Wales of Voluntary Youth Services (CWVYS)</a:t>
            </a:r>
          </a:p>
          <a:p>
            <a:endParaRPr lang="en-GB" dirty="0" smtClean="0"/>
          </a:p>
          <a:p>
            <a:r>
              <a:rPr lang="en-GB" dirty="0" smtClean="0">
                <a:hlinkClick r:id="rId2"/>
              </a:rPr>
              <a:t>http://www.cwvys.org.uk/cwvys-manifesto/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76352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Youth Work Contribution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http://www.wlga.gov.uk/publications-lifelong-learning-leisure-and-information/the-contribution-of-youth-work-to-the-programme-of-government-in-wales/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0346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Sport and Health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http://sportwales.org.uk/media/1519734/importance_of_sport_on_health_agenda.jpg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r>
              <a:rPr lang="en-GB" dirty="0" smtClean="0"/>
              <a:t>Well-being Monitor for Wales</a:t>
            </a:r>
          </a:p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gov.wales/docs/caecd/research/2015/151211-children-young-people-wellbeing-monitor-2015-summary-en.pdf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86524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Thoughts and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What questions are arising for you from this information?</a:t>
            </a:r>
          </a:p>
          <a:p>
            <a:pPr marL="0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Implications for </a:t>
            </a:r>
            <a:r>
              <a:rPr lang="en-GB" dirty="0" smtClean="0"/>
              <a:t>your research?</a:t>
            </a:r>
            <a:endParaRPr lang="en-GB" dirty="0" smtClean="0"/>
          </a:p>
          <a:p>
            <a:pPr lvl="1"/>
            <a:r>
              <a:rPr lang="en-GB" dirty="0" smtClean="0"/>
              <a:t>Types of </a:t>
            </a:r>
            <a:r>
              <a:rPr lang="en-GB" dirty="0" smtClean="0"/>
              <a:t>research or activities </a:t>
            </a:r>
            <a:r>
              <a:rPr lang="en-GB" dirty="0" smtClean="0"/>
              <a:t>you can offer or develop </a:t>
            </a:r>
          </a:p>
          <a:p>
            <a:pPr lvl="1"/>
            <a:r>
              <a:rPr lang="en-GB" dirty="0" smtClean="0"/>
              <a:t>Nature </a:t>
            </a:r>
            <a:r>
              <a:rPr lang="en-GB" dirty="0" smtClean="0"/>
              <a:t>children and </a:t>
            </a:r>
            <a:r>
              <a:rPr lang="en-GB" dirty="0" smtClean="0"/>
              <a:t>young people being worked with</a:t>
            </a:r>
          </a:p>
          <a:p>
            <a:pPr lvl="1"/>
            <a:r>
              <a:rPr lang="en-GB" dirty="0" smtClean="0"/>
              <a:t>How to improve </a:t>
            </a:r>
            <a:r>
              <a:rPr lang="en-GB" dirty="0" smtClean="0"/>
              <a:t>the elusive </a:t>
            </a:r>
            <a:r>
              <a:rPr lang="en-GB" dirty="0" smtClean="0"/>
              <a:t>outcomes for children, young people and families?</a:t>
            </a:r>
            <a:endParaRPr lang="en-GB" dirty="0" smtClean="0"/>
          </a:p>
          <a:p>
            <a:pPr lvl="1"/>
            <a:r>
              <a:rPr lang="en-GB" dirty="0" smtClean="0"/>
              <a:t>How does this policy context influence your work?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803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Policy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Policy is often considered in terms of a series of directives to be followed or instructions to be carried out; an authoritarian, top-down way of governing conduct; directed ‘at’ and ‘for’ people. But this ignores the importance of persuasion and consent in any successful policy initiative, at least within democratic societies. To be successful – that is, to be accepted and implemented – policy must also work ‘with’ people, appealing to the values which they hold and the expectations they have for the future. </a:t>
            </a:r>
          </a:p>
        </p:txBody>
      </p:sp>
    </p:spTree>
    <p:extLst>
      <p:ext uri="{BB962C8B-B14F-4D97-AF65-F5344CB8AC3E}">
        <p14:creationId xmlns:p14="http://schemas.microsoft.com/office/powerpoint/2010/main" val="2693330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413</Words>
  <Application>Microsoft Office PowerPoint</Application>
  <PresentationFormat>On-screen Show (4:3)</PresentationFormat>
  <Paragraphs>78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Social Policy for Children and Young People</vt:lpstr>
      <vt:lpstr>Starter for Ten</vt:lpstr>
      <vt:lpstr>Social Policy</vt:lpstr>
      <vt:lpstr>Children and Young people in Wales</vt:lpstr>
      <vt:lpstr>Where does social policy come from?</vt:lpstr>
      <vt:lpstr>AYPH</vt:lpstr>
      <vt:lpstr>Images of young people</vt:lpstr>
      <vt:lpstr>Inventing Play</vt:lpstr>
      <vt:lpstr>Having a Say</vt:lpstr>
      <vt:lpstr>Child Poverty</vt:lpstr>
      <vt:lpstr>Voluntary Sector</vt:lpstr>
      <vt:lpstr>The Youth Work Contribution</vt:lpstr>
      <vt:lpstr>Sport and Health</vt:lpstr>
      <vt:lpstr>Thoughts and Questions</vt:lpstr>
      <vt:lpstr>Policy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Policy for Children and Young People Policy</dc:title>
  <dc:creator>Administrator</dc:creator>
  <cp:lastModifiedBy>Darrel Williams</cp:lastModifiedBy>
  <cp:revision>9</cp:revision>
  <dcterms:created xsi:type="dcterms:W3CDTF">2015-10-15T08:20:37Z</dcterms:created>
  <dcterms:modified xsi:type="dcterms:W3CDTF">2018-10-23T08:51:27Z</dcterms:modified>
</cp:coreProperties>
</file>