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D4FE"/>
    <a:srgbClr val="B7C2F7"/>
    <a:srgbClr val="D5FDF8"/>
    <a:srgbClr val="F2D5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2C80CE-9FE6-4B6B-84C6-CEC5D8FB89E0}" v="21" dt="2023-09-29T06:06:45.5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9" d="100"/>
          <a:sy n="69" d="100"/>
        </p:scale>
        <p:origin x="24"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Emanuel" userId="500375fa-2f0f-4385-97a1-bd3e0a106415" providerId="ADAL" clId="{A52C80CE-9FE6-4B6B-84C6-CEC5D8FB89E0}"/>
    <pc:docChg chg="undo custSel addSld delSld modSld sldOrd">
      <pc:chgData name="Laura Emanuel" userId="500375fa-2f0f-4385-97a1-bd3e0a106415" providerId="ADAL" clId="{A52C80CE-9FE6-4B6B-84C6-CEC5D8FB89E0}" dt="2023-09-29T06:07:07.479" v="2517" actId="1076"/>
      <pc:docMkLst>
        <pc:docMk/>
      </pc:docMkLst>
      <pc:sldChg chg="addSp delSp modSp new mod setBg">
        <pc:chgData name="Laura Emanuel" userId="500375fa-2f0f-4385-97a1-bd3e0a106415" providerId="ADAL" clId="{A52C80CE-9FE6-4B6B-84C6-CEC5D8FB89E0}" dt="2023-09-29T06:07:07.479" v="2517" actId="1076"/>
        <pc:sldMkLst>
          <pc:docMk/>
          <pc:sldMk cId="2692859101" sldId="256"/>
        </pc:sldMkLst>
        <pc:spChg chg="del">
          <ac:chgData name="Laura Emanuel" userId="500375fa-2f0f-4385-97a1-bd3e0a106415" providerId="ADAL" clId="{A52C80CE-9FE6-4B6B-84C6-CEC5D8FB89E0}" dt="2023-09-29T05:38:26.458" v="5" actId="478"/>
          <ac:spMkLst>
            <pc:docMk/>
            <pc:sldMk cId="2692859101" sldId="256"/>
            <ac:spMk id="2" creationId="{B0BEA1B6-532A-4AB4-0B30-E325AF610CFF}"/>
          </ac:spMkLst>
        </pc:spChg>
        <pc:spChg chg="del">
          <ac:chgData name="Laura Emanuel" userId="500375fa-2f0f-4385-97a1-bd3e0a106415" providerId="ADAL" clId="{A52C80CE-9FE6-4B6B-84C6-CEC5D8FB89E0}" dt="2023-09-29T05:38:28.064" v="6" actId="478"/>
          <ac:spMkLst>
            <pc:docMk/>
            <pc:sldMk cId="2692859101" sldId="256"/>
            <ac:spMk id="3" creationId="{BB04BF5B-420F-BC2D-FD90-C06558A981EE}"/>
          </ac:spMkLst>
        </pc:spChg>
        <pc:spChg chg="add mod">
          <ac:chgData name="Laura Emanuel" userId="500375fa-2f0f-4385-97a1-bd3e0a106415" providerId="ADAL" clId="{A52C80CE-9FE6-4B6B-84C6-CEC5D8FB89E0}" dt="2023-09-29T06:07:07.479" v="2517" actId="1076"/>
          <ac:spMkLst>
            <pc:docMk/>
            <pc:sldMk cId="2692859101" sldId="256"/>
            <ac:spMk id="4" creationId="{44973968-26C6-D335-7793-23911A8DA793}"/>
          </ac:spMkLst>
        </pc:spChg>
      </pc:sldChg>
      <pc:sldChg chg="addSp modSp new mod setBg">
        <pc:chgData name="Laura Emanuel" userId="500375fa-2f0f-4385-97a1-bd3e0a106415" providerId="ADAL" clId="{A52C80CE-9FE6-4B6B-84C6-CEC5D8FB89E0}" dt="2023-09-29T05:44:17.840" v="201" actId="1076"/>
        <pc:sldMkLst>
          <pc:docMk/>
          <pc:sldMk cId="4197176978" sldId="257"/>
        </pc:sldMkLst>
        <pc:spChg chg="mod">
          <ac:chgData name="Laura Emanuel" userId="500375fa-2f0f-4385-97a1-bd3e0a106415" providerId="ADAL" clId="{A52C80CE-9FE6-4B6B-84C6-CEC5D8FB89E0}" dt="2023-09-29T05:43:18.185" v="198" actId="1076"/>
          <ac:spMkLst>
            <pc:docMk/>
            <pc:sldMk cId="4197176978" sldId="257"/>
            <ac:spMk id="2" creationId="{6A2156E0-6839-620E-80C8-75179715EC79}"/>
          </ac:spMkLst>
        </pc:spChg>
        <pc:spChg chg="mod">
          <ac:chgData name="Laura Emanuel" userId="500375fa-2f0f-4385-97a1-bd3e0a106415" providerId="ADAL" clId="{A52C80CE-9FE6-4B6B-84C6-CEC5D8FB89E0}" dt="2023-09-29T05:39:19.647" v="64" actId="2711"/>
          <ac:spMkLst>
            <pc:docMk/>
            <pc:sldMk cId="4197176978" sldId="257"/>
            <ac:spMk id="3" creationId="{4B271235-6FD3-A359-CA13-35BEC8CC2AA7}"/>
          </ac:spMkLst>
        </pc:spChg>
        <pc:picChg chg="add mod">
          <ac:chgData name="Laura Emanuel" userId="500375fa-2f0f-4385-97a1-bd3e0a106415" providerId="ADAL" clId="{A52C80CE-9FE6-4B6B-84C6-CEC5D8FB89E0}" dt="2023-09-29T05:44:17.840" v="201" actId="1076"/>
          <ac:picMkLst>
            <pc:docMk/>
            <pc:sldMk cId="4197176978" sldId="257"/>
            <ac:picMk id="1026" creationId="{3586301A-AFAA-D574-C71C-F058A025C590}"/>
          </ac:picMkLst>
        </pc:picChg>
      </pc:sldChg>
      <pc:sldChg chg="modSp new mod setBg">
        <pc:chgData name="Laura Emanuel" userId="500375fa-2f0f-4385-97a1-bd3e0a106415" providerId="ADAL" clId="{A52C80CE-9FE6-4B6B-84C6-CEC5D8FB89E0}" dt="2023-09-29T05:46:06.828" v="380" actId="20577"/>
        <pc:sldMkLst>
          <pc:docMk/>
          <pc:sldMk cId="2263245660" sldId="258"/>
        </pc:sldMkLst>
        <pc:spChg chg="mod">
          <ac:chgData name="Laura Emanuel" userId="500375fa-2f0f-4385-97a1-bd3e0a106415" providerId="ADAL" clId="{A52C80CE-9FE6-4B6B-84C6-CEC5D8FB89E0}" dt="2023-09-29T05:42:54.021" v="188" actId="1076"/>
          <ac:spMkLst>
            <pc:docMk/>
            <pc:sldMk cId="2263245660" sldId="258"/>
            <ac:spMk id="2" creationId="{CA3BDA15-3129-463B-8CD9-5FB0F952F797}"/>
          </ac:spMkLst>
        </pc:spChg>
        <pc:spChg chg="mod">
          <ac:chgData name="Laura Emanuel" userId="500375fa-2f0f-4385-97a1-bd3e0a106415" providerId="ADAL" clId="{A52C80CE-9FE6-4B6B-84C6-CEC5D8FB89E0}" dt="2023-09-29T05:46:06.828" v="380" actId="20577"/>
          <ac:spMkLst>
            <pc:docMk/>
            <pc:sldMk cId="2263245660" sldId="258"/>
            <ac:spMk id="3" creationId="{1CFE7E2E-2962-B974-34D6-9128BC37BEFD}"/>
          </ac:spMkLst>
        </pc:spChg>
      </pc:sldChg>
      <pc:sldChg chg="modSp add del mod">
        <pc:chgData name="Laura Emanuel" userId="500375fa-2f0f-4385-97a1-bd3e0a106415" providerId="ADAL" clId="{A52C80CE-9FE6-4B6B-84C6-CEC5D8FB89E0}" dt="2023-09-29T05:44:52.471" v="222" actId="47"/>
        <pc:sldMkLst>
          <pc:docMk/>
          <pc:sldMk cId="2022330842" sldId="259"/>
        </pc:sldMkLst>
        <pc:spChg chg="mod">
          <ac:chgData name="Laura Emanuel" userId="500375fa-2f0f-4385-97a1-bd3e0a106415" providerId="ADAL" clId="{A52C80CE-9FE6-4B6B-84C6-CEC5D8FB89E0}" dt="2023-09-29T05:44:50.227" v="221" actId="5793"/>
          <ac:spMkLst>
            <pc:docMk/>
            <pc:sldMk cId="2022330842" sldId="259"/>
            <ac:spMk id="3" creationId="{1CFE7E2E-2962-B974-34D6-9128BC37BEFD}"/>
          </ac:spMkLst>
        </pc:spChg>
      </pc:sldChg>
      <pc:sldChg chg="modSp add mod ord">
        <pc:chgData name="Laura Emanuel" userId="500375fa-2f0f-4385-97a1-bd3e0a106415" providerId="ADAL" clId="{A52C80CE-9FE6-4B6B-84C6-CEC5D8FB89E0}" dt="2023-09-29T05:45:36.171" v="251"/>
        <pc:sldMkLst>
          <pc:docMk/>
          <pc:sldMk cId="3725064143" sldId="259"/>
        </pc:sldMkLst>
        <pc:spChg chg="mod">
          <ac:chgData name="Laura Emanuel" userId="500375fa-2f0f-4385-97a1-bd3e0a106415" providerId="ADAL" clId="{A52C80CE-9FE6-4B6B-84C6-CEC5D8FB89E0}" dt="2023-09-29T05:45:28.056" v="249" actId="20577"/>
          <ac:spMkLst>
            <pc:docMk/>
            <pc:sldMk cId="3725064143" sldId="259"/>
            <ac:spMk id="3" creationId="{1CFE7E2E-2962-B974-34D6-9128BC37BEFD}"/>
          </ac:spMkLst>
        </pc:spChg>
      </pc:sldChg>
      <pc:sldChg chg="modSp add mod setBg">
        <pc:chgData name="Laura Emanuel" userId="500375fa-2f0f-4385-97a1-bd3e0a106415" providerId="ADAL" clId="{A52C80CE-9FE6-4B6B-84C6-CEC5D8FB89E0}" dt="2023-09-29T05:48:24.495" v="591"/>
        <pc:sldMkLst>
          <pc:docMk/>
          <pc:sldMk cId="3994815377" sldId="260"/>
        </pc:sldMkLst>
        <pc:spChg chg="mod">
          <ac:chgData name="Laura Emanuel" userId="500375fa-2f0f-4385-97a1-bd3e0a106415" providerId="ADAL" clId="{A52C80CE-9FE6-4B6B-84C6-CEC5D8FB89E0}" dt="2023-09-29T05:47:16.736" v="395" actId="20577"/>
          <ac:spMkLst>
            <pc:docMk/>
            <pc:sldMk cId="3994815377" sldId="260"/>
            <ac:spMk id="2" creationId="{CA3BDA15-3129-463B-8CD9-5FB0F952F797}"/>
          </ac:spMkLst>
        </pc:spChg>
        <pc:spChg chg="mod">
          <ac:chgData name="Laura Emanuel" userId="500375fa-2f0f-4385-97a1-bd3e0a106415" providerId="ADAL" clId="{A52C80CE-9FE6-4B6B-84C6-CEC5D8FB89E0}" dt="2023-09-29T05:48:13.164" v="589" actId="20577"/>
          <ac:spMkLst>
            <pc:docMk/>
            <pc:sldMk cId="3994815377" sldId="260"/>
            <ac:spMk id="3" creationId="{1CFE7E2E-2962-B974-34D6-9128BC37BEFD}"/>
          </ac:spMkLst>
        </pc:spChg>
      </pc:sldChg>
      <pc:sldChg chg="modSp add mod">
        <pc:chgData name="Laura Emanuel" userId="500375fa-2f0f-4385-97a1-bd3e0a106415" providerId="ADAL" clId="{A52C80CE-9FE6-4B6B-84C6-CEC5D8FB89E0}" dt="2023-09-29T05:49:39.523" v="734" actId="20577"/>
        <pc:sldMkLst>
          <pc:docMk/>
          <pc:sldMk cId="3654762427" sldId="261"/>
        </pc:sldMkLst>
        <pc:spChg chg="mod">
          <ac:chgData name="Laura Emanuel" userId="500375fa-2f0f-4385-97a1-bd3e0a106415" providerId="ADAL" clId="{A52C80CE-9FE6-4B6B-84C6-CEC5D8FB89E0}" dt="2023-09-29T05:49:39.523" v="734" actId="20577"/>
          <ac:spMkLst>
            <pc:docMk/>
            <pc:sldMk cId="3654762427" sldId="261"/>
            <ac:spMk id="3" creationId="{1CFE7E2E-2962-B974-34D6-9128BC37BEFD}"/>
          </ac:spMkLst>
        </pc:spChg>
      </pc:sldChg>
      <pc:sldChg chg="modSp add mod setBg">
        <pc:chgData name="Laura Emanuel" userId="500375fa-2f0f-4385-97a1-bd3e0a106415" providerId="ADAL" clId="{A52C80CE-9FE6-4B6B-84C6-CEC5D8FB89E0}" dt="2023-09-29T05:53:03.023" v="1247" actId="20577"/>
        <pc:sldMkLst>
          <pc:docMk/>
          <pc:sldMk cId="416493888" sldId="262"/>
        </pc:sldMkLst>
        <pc:spChg chg="mod">
          <ac:chgData name="Laura Emanuel" userId="500375fa-2f0f-4385-97a1-bd3e0a106415" providerId="ADAL" clId="{A52C80CE-9FE6-4B6B-84C6-CEC5D8FB89E0}" dt="2023-09-29T05:53:03.023" v="1247" actId="20577"/>
          <ac:spMkLst>
            <pc:docMk/>
            <pc:sldMk cId="416493888" sldId="262"/>
            <ac:spMk id="3" creationId="{1CFE7E2E-2962-B974-34D6-9128BC37BEFD}"/>
          </ac:spMkLst>
        </pc:spChg>
      </pc:sldChg>
      <pc:sldChg chg="modSp add mod">
        <pc:chgData name="Laura Emanuel" userId="500375fa-2f0f-4385-97a1-bd3e0a106415" providerId="ADAL" clId="{A52C80CE-9FE6-4B6B-84C6-CEC5D8FB89E0}" dt="2023-09-29T05:52:43.029" v="1242" actId="20577"/>
        <pc:sldMkLst>
          <pc:docMk/>
          <pc:sldMk cId="20383165" sldId="263"/>
        </pc:sldMkLst>
        <pc:spChg chg="mod">
          <ac:chgData name="Laura Emanuel" userId="500375fa-2f0f-4385-97a1-bd3e0a106415" providerId="ADAL" clId="{A52C80CE-9FE6-4B6B-84C6-CEC5D8FB89E0}" dt="2023-09-29T05:52:43.029" v="1242" actId="20577"/>
          <ac:spMkLst>
            <pc:docMk/>
            <pc:sldMk cId="20383165" sldId="263"/>
            <ac:spMk id="3" creationId="{1CFE7E2E-2962-B974-34D6-9128BC37BEFD}"/>
          </ac:spMkLst>
        </pc:spChg>
      </pc:sldChg>
      <pc:sldChg chg="new del">
        <pc:chgData name="Laura Emanuel" userId="500375fa-2f0f-4385-97a1-bd3e0a106415" providerId="ADAL" clId="{A52C80CE-9FE6-4B6B-84C6-CEC5D8FB89E0}" dt="2023-09-29T05:52:32.251" v="1215" actId="680"/>
        <pc:sldMkLst>
          <pc:docMk/>
          <pc:sldMk cId="2739648872" sldId="263"/>
        </pc:sldMkLst>
      </pc:sldChg>
      <pc:sldChg chg="modSp add mod">
        <pc:chgData name="Laura Emanuel" userId="500375fa-2f0f-4385-97a1-bd3e0a106415" providerId="ADAL" clId="{A52C80CE-9FE6-4B6B-84C6-CEC5D8FB89E0}" dt="2023-09-29T05:57:58.102" v="1774" actId="20577"/>
        <pc:sldMkLst>
          <pc:docMk/>
          <pc:sldMk cId="1589259791" sldId="264"/>
        </pc:sldMkLst>
        <pc:spChg chg="mod">
          <ac:chgData name="Laura Emanuel" userId="500375fa-2f0f-4385-97a1-bd3e0a106415" providerId="ADAL" clId="{A52C80CE-9FE6-4B6B-84C6-CEC5D8FB89E0}" dt="2023-09-29T05:54:23.464" v="1260" actId="20577"/>
          <ac:spMkLst>
            <pc:docMk/>
            <pc:sldMk cId="1589259791" sldId="264"/>
            <ac:spMk id="2" creationId="{CA3BDA15-3129-463B-8CD9-5FB0F952F797}"/>
          </ac:spMkLst>
        </pc:spChg>
        <pc:spChg chg="mod">
          <ac:chgData name="Laura Emanuel" userId="500375fa-2f0f-4385-97a1-bd3e0a106415" providerId="ADAL" clId="{A52C80CE-9FE6-4B6B-84C6-CEC5D8FB89E0}" dt="2023-09-29T05:57:58.102" v="1774" actId="20577"/>
          <ac:spMkLst>
            <pc:docMk/>
            <pc:sldMk cId="1589259791" sldId="264"/>
            <ac:spMk id="3" creationId="{1CFE7E2E-2962-B974-34D6-9128BC37BEFD}"/>
          </ac:spMkLst>
        </pc:spChg>
      </pc:sldChg>
      <pc:sldChg chg="modSp add mod">
        <pc:chgData name="Laura Emanuel" userId="500375fa-2f0f-4385-97a1-bd3e0a106415" providerId="ADAL" clId="{A52C80CE-9FE6-4B6B-84C6-CEC5D8FB89E0}" dt="2023-09-29T05:58:26.350" v="1788" actId="20577"/>
        <pc:sldMkLst>
          <pc:docMk/>
          <pc:sldMk cId="1916653467" sldId="265"/>
        </pc:sldMkLst>
        <pc:spChg chg="mod">
          <ac:chgData name="Laura Emanuel" userId="500375fa-2f0f-4385-97a1-bd3e0a106415" providerId="ADAL" clId="{A52C80CE-9FE6-4B6B-84C6-CEC5D8FB89E0}" dt="2023-09-29T05:58:26.350" v="1788" actId="20577"/>
          <ac:spMkLst>
            <pc:docMk/>
            <pc:sldMk cId="1916653467" sldId="265"/>
            <ac:spMk id="3" creationId="{1CFE7E2E-2962-B974-34D6-9128BC37BEFD}"/>
          </ac:spMkLst>
        </pc:spChg>
      </pc:sldChg>
      <pc:sldChg chg="modSp add mod">
        <pc:chgData name="Laura Emanuel" userId="500375fa-2f0f-4385-97a1-bd3e0a106415" providerId="ADAL" clId="{A52C80CE-9FE6-4B6B-84C6-CEC5D8FB89E0}" dt="2023-09-29T06:00:26.957" v="2069" actId="20577"/>
        <pc:sldMkLst>
          <pc:docMk/>
          <pc:sldMk cId="815340931" sldId="266"/>
        </pc:sldMkLst>
        <pc:spChg chg="mod">
          <ac:chgData name="Laura Emanuel" userId="500375fa-2f0f-4385-97a1-bd3e0a106415" providerId="ADAL" clId="{A52C80CE-9FE6-4B6B-84C6-CEC5D8FB89E0}" dt="2023-09-29T05:59:18.461" v="1797" actId="20577"/>
          <ac:spMkLst>
            <pc:docMk/>
            <pc:sldMk cId="815340931" sldId="266"/>
            <ac:spMk id="2" creationId="{CA3BDA15-3129-463B-8CD9-5FB0F952F797}"/>
          </ac:spMkLst>
        </pc:spChg>
        <pc:spChg chg="mod">
          <ac:chgData name="Laura Emanuel" userId="500375fa-2f0f-4385-97a1-bd3e0a106415" providerId="ADAL" clId="{A52C80CE-9FE6-4B6B-84C6-CEC5D8FB89E0}" dt="2023-09-29T06:00:26.957" v="2069" actId="20577"/>
          <ac:spMkLst>
            <pc:docMk/>
            <pc:sldMk cId="815340931" sldId="266"/>
            <ac:spMk id="3" creationId="{1CFE7E2E-2962-B974-34D6-9128BC37BEFD}"/>
          </ac:spMkLst>
        </pc:spChg>
      </pc:sldChg>
      <pc:sldChg chg="modSp add mod">
        <pc:chgData name="Laura Emanuel" userId="500375fa-2f0f-4385-97a1-bd3e0a106415" providerId="ADAL" clId="{A52C80CE-9FE6-4B6B-84C6-CEC5D8FB89E0}" dt="2023-09-29T06:00:59.281" v="2083" actId="20577"/>
        <pc:sldMkLst>
          <pc:docMk/>
          <pc:sldMk cId="3420906269" sldId="267"/>
        </pc:sldMkLst>
        <pc:spChg chg="mod">
          <ac:chgData name="Laura Emanuel" userId="500375fa-2f0f-4385-97a1-bd3e0a106415" providerId="ADAL" clId="{A52C80CE-9FE6-4B6B-84C6-CEC5D8FB89E0}" dt="2023-09-29T06:00:59.281" v="2083" actId="20577"/>
          <ac:spMkLst>
            <pc:docMk/>
            <pc:sldMk cId="3420906269" sldId="267"/>
            <ac:spMk id="3" creationId="{1CFE7E2E-2962-B974-34D6-9128BC37BEFD}"/>
          </ac:spMkLst>
        </pc:spChg>
      </pc:sldChg>
      <pc:sldChg chg="modSp add mod">
        <pc:chgData name="Laura Emanuel" userId="500375fa-2f0f-4385-97a1-bd3e0a106415" providerId="ADAL" clId="{A52C80CE-9FE6-4B6B-84C6-CEC5D8FB89E0}" dt="2023-09-29T06:02:48.654" v="2245" actId="20577"/>
        <pc:sldMkLst>
          <pc:docMk/>
          <pc:sldMk cId="2944718172" sldId="268"/>
        </pc:sldMkLst>
        <pc:spChg chg="mod">
          <ac:chgData name="Laura Emanuel" userId="500375fa-2f0f-4385-97a1-bd3e0a106415" providerId="ADAL" clId="{A52C80CE-9FE6-4B6B-84C6-CEC5D8FB89E0}" dt="2023-09-29T06:01:56.753" v="2093" actId="20577"/>
          <ac:spMkLst>
            <pc:docMk/>
            <pc:sldMk cId="2944718172" sldId="268"/>
            <ac:spMk id="2" creationId="{CA3BDA15-3129-463B-8CD9-5FB0F952F797}"/>
          </ac:spMkLst>
        </pc:spChg>
        <pc:spChg chg="mod">
          <ac:chgData name="Laura Emanuel" userId="500375fa-2f0f-4385-97a1-bd3e0a106415" providerId="ADAL" clId="{A52C80CE-9FE6-4B6B-84C6-CEC5D8FB89E0}" dt="2023-09-29T06:02:48.654" v="2245" actId="20577"/>
          <ac:spMkLst>
            <pc:docMk/>
            <pc:sldMk cId="2944718172" sldId="268"/>
            <ac:spMk id="3" creationId="{1CFE7E2E-2962-B974-34D6-9128BC37BEFD}"/>
          </ac:spMkLst>
        </pc:spChg>
      </pc:sldChg>
      <pc:sldChg chg="delSp modSp add mod">
        <pc:chgData name="Laura Emanuel" userId="500375fa-2f0f-4385-97a1-bd3e0a106415" providerId="ADAL" clId="{A52C80CE-9FE6-4B6B-84C6-CEC5D8FB89E0}" dt="2023-09-29T06:05:09.578" v="2326" actId="478"/>
        <pc:sldMkLst>
          <pc:docMk/>
          <pc:sldMk cId="794250285" sldId="269"/>
        </pc:sldMkLst>
        <pc:spChg chg="mod">
          <ac:chgData name="Laura Emanuel" userId="500375fa-2f0f-4385-97a1-bd3e0a106415" providerId="ADAL" clId="{A52C80CE-9FE6-4B6B-84C6-CEC5D8FB89E0}" dt="2023-09-29T06:03:27.294" v="2249" actId="403"/>
          <ac:spMkLst>
            <pc:docMk/>
            <pc:sldMk cId="794250285" sldId="269"/>
            <ac:spMk id="2" creationId="{CA3BDA15-3129-463B-8CD9-5FB0F952F797}"/>
          </ac:spMkLst>
        </pc:spChg>
        <pc:spChg chg="mod">
          <ac:chgData name="Laura Emanuel" userId="500375fa-2f0f-4385-97a1-bd3e0a106415" providerId="ADAL" clId="{A52C80CE-9FE6-4B6B-84C6-CEC5D8FB89E0}" dt="2023-09-29T06:04:03.415" v="2325" actId="20577"/>
          <ac:spMkLst>
            <pc:docMk/>
            <pc:sldMk cId="794250285" sldId="269"/>
            <ac:spMk id="3" creationId="{1CFE7E2E-2962-B974-34D6-9128BC37BEFD}"/>
          </ac:spMkLst>
        </pc:spChg>
        <pc:picChg chg="del">
          <ac:chgData name="Laura Emanuel" userId="500375fa-2f0f-4385-97a1-bd3e0a106415" providerId="ADAL" clId="{A52C80CE-9FE6-4B6B-84C6-CEC5D8FB89E0}" dt="2023-09-29T06:05:09.578" v="2326" actId="478"/>
          <ac:picMkLst>
            <pc:docMk/>
            <pc:sldMk cId="794250285" sldId="269"/>
            <ac:picMk id="4" creationId="{6CC7BB51-B7B5-9A11-2A9E-7BDF3B955575}"/>
          </ac:picMkLst>
        </pc:picChg>
      </pc:sldChg>
      <pc:sldChg chg="addSp delSp modSp add mod ord">
        <pc:chgData name="Laura Emanuel" userId="500375fa-2f0f-4385-97a1-bd3e0a106415" providerId="ADAL" clId="{A52C80CE-9FE6-4B6B-84C6-CEC5D8FB89E0}" dt="2023-09-29T06:06:52.422" v="2509" actId="1076"/>
        <pc:sldMkLst>
          <pc:docMk/>
          <pc:sldMk cId="843700719" sldId="270"/>
        </pc:sldMkLst>
        <pc:spChg chg="mod">
          <ac:chgData name="Laura Emanuel" userId="500375fa-2f0f-4385-97a1-bd3e0a106415" providerId="ADAL" clId="{A52C80CE-9FE6-4B6B-84C6-CEC5D8FB89E0}" dt="2023-09-29T06:05:48.492" v="2389" actId="20577"/>
          <ac:spMkLst>
            <pc:docMk/>
            <pc:sldMk cId="843700719" sldId="270"/>
            <ac:spMk id="2" creationId="{6A2156E0-6839-620E-80C8-75179715EC79}"/>
          </ac:spMkLst>
        </pc:spChg>
        <pc:spChg chg="mod">
          <ac:chgData name="Laura Emanuel" userId="500375fa-2f0f-4385-97a1-bd3e0a106415" providerId="ADAL" clId="{A52C80CE-9FE6-4B6B-84C6-CEC5D8FB89E0}" dt="2023-09-29T06:06:15.718" v="2505" actId="20577"/>
          <ac:spMkLst>
            <pc:docMk/>
            <pc:sldMk cId="843700719" sldId="270"/>
            <ac:spMk id="3" creationId="{4B271235-6FD3-A359-CA13-35BEC8CC2AA7}"/>
          </ac:spMkLst>
        </pc:spChg>
        <pc:spChg chg="add mod">
          <ac:chgData name="Laura Emanuel" userId="500375fa-2f0f-4385-97a1-bd3e0a106415" providerId="ADAL" clId="{A52C80CE-9FE6-4B6B-84C6-CEC5D8FB89E0}" dt="2023-09-29T06:06:52.422" v="2509" actId="1076"/>
          <ac:spMkLst>
            <pc:docMk/>
            <pc:sldMk cId="843700719" sldId="270"/>
            <ac:spMk id="6" creationId="{B738EBFF-49D6-F60B-249F-8B76F3D85600}"/>
          </ac:spMkLst>
        </pc:spChg>
        <pc:picChg chg="add mod">
          <ac:chgData name="Laura Emanuel" userId="500375fa-2f0f-4385-97a1-bd3e0a106415" providerId="ADAL" clId="{A52C80CE-9FE6-4B6B-84C6-CEC5D8FB89E0}" dt="2023-09-29T06:06:52.422" v="2509" actId="1076"/>
          <ac:picMkLst>
            <pc:docMk/>
            <pc:sldMk cId="843700719" sldId="270"/>
            <ac:picMk id="5" creationId="{BC6CEF86-62A0-8E25-A995-CF7B8BFF36ED}"/>
          </ac:picMkLst>
        </pc:picChg>
        <pc:picChg chg="del">
          <ac:chgData name="Laura Emanuel" userId="500375fa-2f0f-4385-97a1-bd3e0a106415" providerId="ADAL" clId="{A52C80CE-9FE6-4B6B-84C6-CEC5D8FB89E0}" dt="2023-09-29T06:06:17.642" v="2506" actId="478"/>
          <ac:picMkLst>
            <pc:docMk/>
            <pc:sldMk cId="843700719" sldId="270"/>
            <ac:picMk id="1026" creationId="{3586301A-AFAA-D574-C71C-F058A025C59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40CA-4FD1-FE6C-B34D-0BEBAB0ACD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C82612-D066-903A-60A7-CB13D2540C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0BE5C0-ADA2-479D-A6E6-A64BA72D755E}"/>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5" name="Footer Placeholder 4">
            <a:extLst>
              <a:ext uri="{FF2B5EF4-FFF2-40B4-BE49-F238E27FC236}">
                <a16:creationId xmlns:a16="http://schemas.microsoft.com/office/drawing/2014/main" id="{D02C2D52-AE37-046E-86AC-58B3347A6C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2C2E8B-EC96-3FE4-5DDB-C65D2D748035}"/>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2883953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7C017-6649-5585-C880-FC920A6D2E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951158-0D4D-7D9F-D069-5CAC1C4C72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A13DAB-C6EE-72CA-44BD-222F0925F1F4}"/>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5" name="Footer Placeholder 4">
            <a:extLst>
              <a:ext uri="{FF2B5EF4-FFF2-40B4-BE49-F238E27FC236}">
                <a16:creationId xmlns:a16="http://schemas.microsoft.com/office/drawing/2014/main" id="{4D4FBA84-9118-05E4-5F60-600F2D4C5B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339270-DDEB-C50B-A72E-78613C258FAD}"/>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478514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5A857-AD9A-27FC-408F-8B90F012C8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FF2CC0-5ABF-2A2C-BA7E-B2B0ED2EB9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999CB2-F214-4F90-68C2-556C3474DC5B}"/>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5" name="Footer Placeholder 4">
            <a:extLst>
              <a:ext uri="{FF2B5EF4-FFF2-40B4-BE49-F238E27FC236}">
                <a16:creationId xmlns:a16="http://schemas.microsoft.com/office/drawing/2014/main" id="{A50CD1F1-1E67-7E90-1F71-BA912E020C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9C44CE-3254-A5BB-21F0-298AC077B22E}"/>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2623183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E5A18-3163-F46D-D81B-A29817DBDA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87E172-F73E-0B8B-D66D-652129283D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4A9489-FF3D-D9D6-AA45-189EEA76B2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37A4E6-A689-B9D5-4E9A-20815D5F5C98}"/>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6" name="Footer Placeholder 5">
            <a:extLst>
              <a:ext uri="{FF2B5EF4-FFF2-40B4-BE49-F238E27FC236}">
                <a16:creationId xmlns:a16="http://schemas.microsoft.com/office/drawing/2014/main" id="{BBA67169-1A60-1E91-F86C-E10E48A92C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9B89DF-5EDC-B7FF-30D4-3D59CD76E01F}"/>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666915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6251A-CEC7-11DC-E49D-02BE630DA3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17C6D1-952C-8EE8-07E4-D0829B378B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F30142-1CE3-537B-F9D6-5FB7296009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77468E-0060-459C-FE09-4F9A53EECE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7E775C-7539-8B1F-9E02-8E07068213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FFB584-AFE9-C72B-8A2B-396E2E3DD63B}"/>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8" name="Footer Placeholder 7">
            <a:extLst>
              <a:ext uri="{FF2B5EF4-FFF2-40B4-BE49-F238E27FC236}">
                <a16:creationId xmlns:a16="http://schemas.microsoft.com/office/drawing/2014/main" id="{D7E0AD20-2528-CA9F-12F8-6A474664F2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88D856-F284-7227-84DE-62D163A464B6}"/>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301139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9EBBA-7411-96F0-7185-6EC08EFA3B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56BFE1-9859-2622-3E9B-4D35667AA577}"/>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4" name="Footer Placeholder 3">
            <a:extLst>
              <a:ext uri="{FF2B5EF4-FFF2-40B4-BE49-F238E27FC236}">
                <a16:creationId xmlns:a16="http://schemas.microsoft.com/office/drawing/2014/main" id="{E09BDC20-0E8E-BB4E-3839-1246081F56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4EB0A4-5FE5-C95C-5D78-6B6CE705A1BC}"/>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1464439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ED922F-D8FD-CCDA-0B6B-FC392D08DC33}"/>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3" name="Footer Placeholder 2">
            <a:extLst>
              <a:ext uri="{FF2B5EF4-FFF2-40B4-BE49-F238E27FC236}">
                <a16:creationId xmlns:a16="http://schemas.microsoft.com/office/drawing/2014/main" id="{66F69B45-522D-CE09-5CCE-56870E7EEB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050255-F9E4-E308-E821-9AC689A2C3F6}"/>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822699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9375B-B45F-528D-C0BE-7F28BA1418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1E3D2B-CF03-0D5E-F4EC-F0CBA56DB4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1BBD58-6829-8A4E-5B9D-F3DC78D436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C75FEF-E8DD-6355-2AC0-44C208C370EB}"/>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6" name="Footer Placeholder 5">
            <a:extLst>
              <a:ext uri="{FF2B5EF4-FFF2-40B4-BE49-F238E27FC236}">
                <a16:creationId xmlns:a16="http://schemas.microsoft.com/office/drawing/2014/main" id="{DF6048C5-9169-5475-849A-03B6686630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479D79-6178-5C01-5CBB-ADC6526A943C}"/>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12324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E1ACE-CCD3-508E-53C0-3D6FFD867C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CC5FD9-FC71-ECF9-8933-033A523F90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CCF87A-D179-051E-8EF6-D93FAB21F1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F5EF36-45A6-C381-DFA3-91D1F855D927}"/>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6" name="Footer Placeholder 5">
            <a:extLst>
              <a:ext uri="{FF2B5EF4-FFF2-40B4-BE49-F238E27FC236}">
                <a16:creationId xmlns:a16="http://schemas.microsoft.com/office/drawing/2014/main" id="{6B1C0A82-0D4B-EDE9-68B6-19EAA3EDAA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D89D35-F5F3-5668-F23A-F16806D160DD}"/>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2865414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A10BC-2B5D-95BA-EC8A-674626F55A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AF6D57-8C33-76C3-C2BC-5DC87A9C61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2A0D86-4D03-629D-67FF-3FFD43BA1EDF}"/>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5" name="Footer Placeholder 4">
            <a:extLst>
              <a:ext uri="{FF2B5EF4-FFF2-40B4-BE49-F238E27FC236}">
                <a16:creationId xmlns:a16="http://schemas.microsoft.com/office/drawing/2014/main" id="{97EF9AF9-2FE3-FAC3-F33F-4F1D44E753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84EB86-FEF1-209E-BDC7-2D8A5447FBAA}"/>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1156449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303C7F-E041-DB4E-7395-E5E9C100CD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946A71-50D3-7E47-5A75-F4FFC2672E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44D50C-AB45-A945-6A09-A6AEE885538D}"/>
              </a:ext>
            </a:extLst>
          </p:cNvPr>
          <p:cNvSpPr>
            <a:spLocks noGrp="1"/>
          </p:cNvSpPr>
          <p:nvPr>
            <p:ph type="dt" sz="half" idx="10"/>
          </p:nvPr>
        </p:nvSpPr>
        <p:spPr/>
        <p:txBody>
          <a:bodyPr/>
          <a:lstStyle/>
          <a:p>
            <a:fld id="{7E747C92-1806-478C-A82B-5B5C6E463274}" type="datetimeFigureOut">
              <a:rPr lang="en-GB" smtClean="0"/>
              <a:t>29/09/2023</a:t>
            </a:fld>
            <a:endParaRPr lang="en-GB"/>
          </a:p>
        </p:txBody>
      </p:sp>
      <p:sp>
        <p:nvSpPr>
          <p:cNvPr id="5" name="Footer Placeholder 4">
            <a:extLst>
              <a:ext uri="{FF2B5EF4-FFF2-40B4-BE49-F238E27FC236}">
                <a16:creationId xmlns:a16="http://schemas.microsoft.com/office/drawing/2014/main" id="{484DF1AD-F966-A557-A06F-CC40893654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B9D9F0-8C5C-1910-1A04-F51975D85CA5}"/>
              </a:ext>
            </a:extLst>
          </p:cNvPr>
          <p:cNvSpPr>
            <a:spLocks noGrp="1"/>
          </p:cNvSpPr>
          <p:nvPr>
            <p:ph type="sldNum" sz="quarter" idx="12"/>
          </p:nvPr>
        </p:nvSpPr>
        <p:spPr/>
        <p:txBody>
          <a:bodyPr/>
          <a:lstStyle/>
          <a:p>
            <a:fld id="{B7106895-9CB8-477C-A2C1-EA8B532FDA4F}" type="slidenum">
              <a:rPr lang="en-GB" smtClean="0"/>
              <a:t>‹#›</a:t>
            </a:fld>
            <a:endParaRPr lang="en-GB"/>
          </a:p>
        </p:txBody>
      </p:sp>
    </p:spTree>
    <p:extLst>
      <p:ext uri="{BB962C8B-B14F-4D97-AF65-F5344CB8AC3E}">
        <p14:creationId xmlns:p14="http://schemas.microsoft.com/office/powerpoint/2010/main" val="796401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C301FA-AF67-ED6B-780B-824C41C887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69FEC2-4F26-8872-581B-CDFE5588CB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360534-FB7E-670C-DCFA-45E28155BA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747C92-1806-478C-A82B-5B5C6E463274}" type="datetimeFigureOut">
              <a:rPr lang="en-GB" smtClean="0"/>
              <a:t>29/09/2023</a:t>
            </a:fld>
            <a:endParaRPr lang="en-GB"/>
          </a:p>
        </p:txBody>
      </p:sp>
      <p:sp>
        <p:nvSpPr>
          <p:cNvPr id="5" name="Footer Placeholder 4">
            <a:extLst>
              <a:ext uri="{FF2B5EF4-FFF2-40B4-BE49-F238E27FC236}">
                <a16:creationId xmlns:a16="http://schemas.microsoft.com/office/drawing/2014/main" id="{F59597EC-9B01-F920-6A3B-693792285B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66B2CA-5E92-64FA-5F58-1983B84E9C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106895-9CB8-477C-A2C1-EA8B532FDA4F}" type="slidenum">
              <a:rPr lang="en-GB" smtClean="0"/>
              <a:t>‹#›</a:t>
            </a:fld>
            <a:endParaRPr lang="en-GB"/>
          </a:p>
        </p:txBody>
      </p:sp>
    </p:spTree>
    <p:extLst>
      <p:ext uri="{BB962C8B-B14F-4D97-AF65-F5344CB8AC3E}">
        <p14:creationId xmlns:p14="http://schemas.microsoft.com/office/powerpoint/2010/main" val="17514434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honeybearlane.com/2011/10/pinterest-picks-halloween-parti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73968-26C6-D335-7793-23911A8DA793}"/>
              </a:ext>
            </a:extLst>
          </p:cNvPr>
          <p:cNvSpPr txBox="1"/>
          <p:nvPr/>
        </p:nvSpPr>
        <p:spPr>
          <a:xfrm>
            <a:off x="3609109" y="838201"/>
            <a:ext cx="9199418" cy="830997"/>
          </a:xfrm>
          <a:prstGeom prst="rect">
            <a:avLst/>
          </a:prstGeom>
          <a:noFill/>
        </p:spPr>
        <p:txBody>
          <a:bodyPr wrap="square" rtlCol="0">
            <a:spAutoFit/>
          </a:bodyPr>
          <a:lstStyle/>
          <a:p>
            <a:r>
              <a:rPr lang="en-GB" sz="4800" dirty="0">
                <a:solidFill>
                  <a:srgbClr val="FFFF00"/>
                </a:solidFill>
              </a:rPr>
              <a:t>ECAD6007 – Task</a:t>
            </a:r>
          </a:p>
        </p:txBody>
      </p:sp>
    </p:spTree>
    <p:extLst>
      <p:ext uri="{BB962C8B-B14F-4D97-AF65-F5344CB8AC3E}">
        <p14:creationId xmlns:p14="http://schemas.microsoft.com/office/powerpoint/2010/main" val="2692859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56E0-6839-620E-80C8-75179715EC79}"/>
              </a:ext>
            </a:extLst>
          </p:cNvPr>
          <p:cNvSpPr>
            <a:spLocks noGrp="1"/>
          </p:cNvSpPr>
          <p:nvPr>
            <p:ph type="title"/>
          </p:nvPr>
        </p:nvSpPr>
        <p:spPr>
          <a:xfrm>
            <a:off x="838200" y="-49213"/>
            <a:ext cx="10515600" cy="1460500"/>
          </a:xfrm>
          <a:noFill/>
        </p:spPr>
        <p:txBody>
          <a:bodyPr>
            <a:normAutofit/>
          </a:bodyPr>
          <a:lstStyle/>
          <a:p>
            <a:pPr algn="ctr"/>
            <a:r>
              <a:rPr lang="en-GB" sz="5400" dirty="0">
                <a:latin typeface="Dreaming Outloud Pro" panose="03050502040302030504" pitchFamily="66" charset="0"/>
                <a:cs typeface="Dreaming Outloud Pro" panose="03050502040302030504" pitchFamily="66" charset="0"/>
              </a:rPr>
              <a:t>Name’s Assignment Notes</a:t>
            </a:r>
          </a:p>
        </p:txBody>
      </p:sp>
      <p:sp>
        <p:nvSpPr>
          <p:cNvPr id="3" name="Content Placeholder 2">
            <a:extLst>
              <a:ext uri="{FF2B5EF4-FFF2-40B4-BE49-F238E27FC236}">
                <a16:creationId xmlns:a16="http://schemas.microsoft.com/office/drawing/2014/main" id="{4B271235-6FD3-A359-CA13-35BEC8CC2AA7}"/>
              </a:ext>
            </a:extLst>
          </p:cNvPr>
          <p:cNvSpPr>
            <a:spLocks noGrp="1"/>
          </p:cNvSpPr>
          <p:nvPr>
            <p:ph idx="1"/>
          </p:nvPr>
        </p:nvSpPr>
        <p:spPr/>
        <p:txBody>
          <a:bodyPr/>
          <a:lstStyle/>
          <a:p>
            <a:r>
              <a:rPr lang="en-GB" dirty="0">
                <a:latin typeface="Dreaming Outloud Pro" panose="03050502040302030504" pitchFamily="66" charset="0"/>
                <a:cs typeface="Dreaming Outloud Pro" panose="03050502040302030504" pitchFamily="66" charset="0"/>
              </a:rPr>
              <a:t>Insert a motivational quote here!</a:t>
            </a:r>
          </a:p>
        </p:txBody>
      </p:sp>
      <p:pic>
        <p:nvPicPr>
          <p:cNvPr id="1026" name="Picture 2" descr="100 Best Classroom Quotes To Inspire Your Students">
            <a:extLst>
              <a:ext uri="{FF2B5EF4-FFF2-40B4-BE49-F238E27FC236}">
                <a16:creationId xmlns:a16="http://schemas.microsoft.com/office/drawing/2014/main" id="{3586301A-AFAA-D574-C71C-F058A025C5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3977" y="2702936"/>
            <a:ext cx="6203620" cy="34740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176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886691" y="-145473"/>
            <a:ext cx="10945092" cy="1325563"/>
          </a:xfrm>
        </p:spPr>
        <p:txBody>
          <a:bodyPr>
            <a:noAutofit/>
          </a:bodyPr>
          <a:lstStyle/>
          <a:p>
            <a:r>
              <a:rPr lang="en-GB" sz="1400" b="1" dirty="0"/>
              <a:t>Aim, focus and understanding of a critical incident What is the aim of the essay? What is your understanding of a critical incident? what is the critical incident that you noticed? BRIEFLY note the class context within which the essay is based upon. (For example, there is no need to give details of the percentage of pupils with ALN / FSM eligibility if this has no bearing on your critical incident.) BRIEFLY note the context of the class within which your observation took place and your knowledge of learning theory and how the theory applies to practice What is your critical incident exactly?</a:t>
            </a:r>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Bullet points about the background to class and layout etc here</a:t>
            </a:r>
          </a:p>
          <a:p>
            <a:pPr marL="0" indent="0">
              <a:buNone/>
            </a:pPr>
            <a:endParaRPr lang="en-GB" dirty="0">
              <a:latin typeface="Dreaming Outloud Pro" panose="03050502040302030504" pitchFamily="66" charset="0"/>
              <a:cs typeface="Dreaming Outloud Pro" panose="03050502040302030504" pitchFamily="66" charset="0"/>
            </a:endParaRPr>
          </a:p>
          <a:p>
            <a:endParaRPr lang="en-GB"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3725064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886691" y="-145473"/>
            <a:ext cx="10945092" cy="1325563"/>
          </a:xfrm>
        </p:spPr>
        <p:txBody>
          <a:bodyPr>
            <a:noAutofit/>
          </a:bodyPr>
          <a:lstStyle/>
          <a:p>
            <a:r>
              <a:rPr lang="en-GB" sz="1400" b="1" dirty="0"/>
              <a:t>Aim, focus and understanding of a critical incident What is the aim of the essay? What is your understanding of a critical incident? what is the critical incident that you noticed? BRIEFLY note the class context within which the essay is based upon. (For example, there is no need to give details of the percentage of pupils with ALN / FSM eligibility if this has no bearing on your critical incident.) BRIEFLY note the context of the class within which your observation took place and your knowledge of learning theory and how the theory applies to practice What is your critical incident exactly?</a:t>
            </a:r>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Bullet points about the critical incident here and what type of learning theory are you looking at?</a:t>
            </a:r>
          </a:p>
          <a:p>
            <a:endParaRPr lang="en-GB"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2263245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100" dirty="0"/>
              <a:t>Overview of relevant literature. This section should be based on your critical incident. It should consist of a discussion of literature that relates to your critical incident Remember to: </a:t>
            </a:r>
            <a:br>
              <a:rPr lang="en-GB" sz="1100" dirty="0"/>
            </a:br>
            <a:r>
              <a:rPr lang="en-GB" sz="1100" dirty="0"/>
              <a:t>• Summarise and synthesise: give an overview of the main points of each source and combine them into a coherent whole; </a:t>
            </a:r>
            <a:br>
              <a:rPr lang="en-GB" sz="1100" dirty="0"/>
            </a:br>
            <a:r>
              <a:rPr lang="en-GB" sz="1100" dirty="0"/>
              <a:t>• Analyse and interpret: don’t just paraphrase other researchers. If possible, discuss the significance of the findings in relation to the literature as a whole; </a:t>
            </a:r>
            <a:br>
              <a:rPr lang="en-GB" sz="1100" dirty="0"/>
            </a:br>
            <a:r>
              <a:rPr lang="en-GB" sz="1100" dirty="0"/>
              <a:t>• Critically evaluate: mention the strengths and weaknesses of your sources, consider the author(s) and their expertise; </a:t>
            </a:r>
            <a:br>
              <a:rPr lang="en-GB" sz="1100" dirty="0"/>
            </a:br>
            <a:r>
              <a:rPr lang="en-GB" sz="1100" dirty="0"/>
              <a:t>• Write in well-structured paragraphs: use transitions and topic sentences to draw connections, comparisons and contrasts. </a:t>
            </a:r>
            <a:br>
              <a:rPr lang="en-GB" sz="1100" dirty="0"/>
            </a:br>
            <a:r>
              <a:rPr lang="en-GB" sz="1100" dirty="0"/>
              <a:t>What is the relevance of this literature to your thoughts on the critical incident? How has this literature led you to form your identification of next teaching and learning steps?</a:t>
            </a:r>
            <a:endParaRPr lang="en-GB" sz="24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Go through your lecture notes and do some library searches to find some relevant literature to put here – just copy and paste for now, you will revisit later</a:t>
            </a:r>
          </a:p>
          <a:p>
            <a:endParaRPr lang="en-GB"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3994815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100" dirty="0"/>
              <a:t>Overview of relevant literature. This section should be based on your critical incident. It should consist of a discussion of literature that relates to your critical incident Remember to: </a:t>
            </a:r>
            <a:br>
              <a:rPr lang="en-GB" sz="1100" dirty="0"/>
            </a:br>
            <a:r>
              <a:rPr lang="en-GB" sz="1100" dirty="0"/>
              <a:t>• Summarise and synthesise: give an overview of the main points of each source and combine them into a coherent whole; </a:t>
            </a:r>
            <a:br>
              <a:rPr lang="en-GB" sz="1100" dirty="0"/>
            </a:br>
            <a:r>
              <a:rPr lang="en-GB" sz="1100" dirty="0"/>
              <a:t>• Analyse and interpret: don’t just paraphrase other researchers. If possible, discuss the significance of the findings in relation to the literature as a whole; </a:t>
            </a:r>
            <a:br>
              <a:rPr lang="en-GB" sz="1100" dirty="0"/>
            </a:br>
            <a:r>
              <a:rPr lang="en-GB" sz="1100" dirty="0"/>
              <a:t>• Critically evaluate: mention the strengths and weaknesses of your sources, consider the author(s) and their expertise; </a:t>
            </a:r>
            <a:br>
              <a:rPr lang="en-GB" sz="1100" dirty="0"/>
            </a:br>
            <a:r>
              <a:rPr lang="en-GB" sz="1100" dirty="0"/>
              <a:t>• Write in well-structured paragraphs: use transitions and topic sentences to draw connections, comparisons and contrasts. </a:t>
            </a:r>
            <a:br>
              <a:rPr lang="en-GB" sz="1100" dirty="0"/>
            </a:br>
            <a:r>
              <a:rPr lang="en-GB" sz="1100" dirty="0"/>
              <a:t>What is the relevance of this literature to your thoughts on the critical incident? How has this literature led you to form your identification of next teaching and learning steps?</a:t>
            </a:r>
            <a:endParaRPr lang="en-GB" sz="24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If you haven’t already, have a search for an alternative theory to provide you with your ‘however,’ comments.</a:t>
            </a:r>
          </a:p>
          <a:p>
            <a:endParaRPr lang="en-GB"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3654762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100" dirty="0"/>
              <a:t>Overview of relevant literature. This section should be based on your critical incident. It should consist of a discussion of literature that relates to your critical incident Remember to: </a:t>
            </a:r>
            <a:br>
              <a:rPr lang="en-GB" sz="1100" dirty="0"/>
            </a:br>
            <a:r>
              <a:rPr lang="en-GB" sz="1100" dirty="0"/>
              <a:t>• Summarise and synthesise: give an overview of the main points of each source and combine them into a coherent whole; </a:t>
            </a:r>
            <a:br>
              <a:rPr lang="en-GB" sz="1100" dirty="0"/>
            </a:br>
            <a:r>
              <a:rPr lang="en-GB" sz="1100" dirty="0"/>
              <a:t>• Analyse and interpret: don’t just paraphrase other researchers. If possible, discuss the significance of the findings in relation to the literature as a whole; </a:t>
            </a:r>
            <a:br>
              <a:rPr lang="en-GB" sz="1100" dirty="0"/>
            </a:br>
            <a:r>
              <a:rPr lang="en-GB" sz="1100" dirty="0"/>
              <a:t>• Critically evaluate: mention the strengths and weaknesses of your sources, consider the author(s) and their expertise; </a:t>
            </a:r>
            <a:br>
              <a:rPr lang="en-GB" sz="1100" dirty="0"/>
            </a:br>
            <a:r>
              <a:rPr lang="en-GB" sz="1100" dirty="0"/>
              <a:t>• Write in well-structured paragraphs: use transitions and topic sentences to draw connections, comparisons and contrasts. </a:t>
            </a:r>
            <a:br>
              <a:rPr lang="en-GB" sz="1100" dirty="0"/>
            </a:br>
            <a:r>
              <a:rPr lang="en-GB" sz="1100" dirty="0"/>
              <a:t>What is the relevance of this literature to your thoughts on the critical incident? How has this literature led you to form your identification of next teaching and learning steps?</a:t>
            </a:r>
            <a:endParaRPr lang="en-GB" sz="24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Give the big description of your learner/group of learners and the critical incident  - link to theory – bullet points! </a:t>
            </a:r>
          </a:p>
          <a:p>
            <a:r>
              <a:rPr lang="en-GB" dirty="0">
                <a:latin typeface="Dreaming Outloud Pro" panose="03050502040302030504" pitchFamily="66" charset="0"/>
                <a:cs typeface="Dreaming Outloud Pro" panose="03050502040302030504" pitchFamily="66" charset="0"/>
              </a:rPr>
              <a:t>E.g. Lau ignores a group offering to help – look at relationship theories, possible transition if new to the group, stages of development? Not forcing, but which are relevant?</a:t>
            </a:r>
          </a:p>
          <a:p>
            <a:endParaRPr lang="en-GB"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416493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100" dirty="0"/>
              <a:t>Overview of relevant literature. This section should be based on your critical incident. It should consist of a discussion of literature that relates to your critical incident Remember to: </a:t>
            </a:r>
            <a:br>
              <a:rPr lang="en-GB" sz="1100" dirty="0"/>
            </a:br>
            <a:r>
              <a:rPr lang="en-GB" sz="1100" dirty="0"/>
              <a:t>• Summarise and synthesise: give an overview of the main points of each source and combine them into a coherent whole; </a:t>
            </a:r>
            <a:br>
              <a:rPr lang="en-GB" sz="1100" dirty="0"/>
            </a:br>
            <a:r>
              <a:rPr lang="en-GB" sz="1100" dirty="0"/>
              <a:t>• Analyse and interpret: don’t just paraphrase other researchers. If possible, discuss the significance of the findings in relation to the literature as a whole; </a:t>
            </a:r>
            <a:br>
              <a:rPr lang="en-GB" sz="1100" dirty="0"/>
            </a:br>
            <a:r>
              <a:rPr lang="en-GB" sz="1100" dirty="0"/>
              <a:t>• Critically evaluate: mention the strengths and weaknesses of your sources, consider the author(s) and their expertise; </a:t>
            </a:r>
            <a:br>
              <a:rPr lang="en-GB" sz="1100" dirty="0"/>
            </a:br>
            <a:r>
              <a:rPr lang="en-GB" sz="1100" dirty="0"/>
              <a:t>• Write in well-structured paragraphs: use transitions and topic sentences to draw connections, comparisons and contrasts. </a:t>
            </a:r>
            <a:br>
              <a:rPr lang="en-GB" sz="1100" dirty="0"/>
            </a:br>
            <a:r>
              <a:rPr lang="en-GB" sz="1100" dirty="0"/>
              <a:t>What is the relevance of this literature to your thoughts on the critical incident? How has this literature led you to form your identification of next teaching and learning steps?</a:t>
            </a:r>
            <a:endParaRPr lang="en-GB" sz="24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More space if you need it!</a:t>
            </a:r>
          </a:p>
          <a:p>
            <a:endParaRPr lang="en-GB"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20383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D5F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050" dirty="0"/>
              <a:t>Teaching and Learning methods Write about the teaching and learning methods that you would choose to adopt to address the critical incident For each method, discuss these points: </a:t>
            </a:r>
            <a:br>
              <a:rPr lang="en-GB" sz="1050" dirty="0"/>
            </a:br>
            <a:r>
              <a:rPr lang="en-GB" sz="1050" dirty="0"/>
              <a:t>• What does the literature tell us? </a:t>
            </a:r>
            <a:br>
              <a:rPr lang="en-GB" sz="1050" dirty="0"/>
            </a:br>
            <a:r>
              <a:rPr lang="en-GB" sz="1050" dirty="0"/>
              <a:t>• What are the strengths and limitations of the method? </a:t>
            </a:r>
            <a:br>
              <a:rPr lang="en-GB" sz="1050" dirty="0"/>
            </a:br>
            <a:r>
              <a:rPr lang="en-GB" sz="1050" dirty="0"/>
              <a:t>• Discuss how this would impact the progression of the pupil </a:t>
            </a:r>
            <a:br>
              <a:rPr lang="en-GB" sz="1050" dirty="0"/>
            </a:br>
            <a:r>
              <a:rPr lang="en-GB" sz="1050" dirty="0"/>
              <a:t>• Refer back to the literature wherever possible. </a:t>
            </a:r>
            <a:br>
              <a:rPr lang="en-GB" sz="1050" dirty="0"/>
            </a:br>
            <a:r>
              <a:rPr lang="en-GB" sz="1050" dirty="0"/>
              <a:t>• Remember to provide a clear rationale for your teaching and learning choices in relation to the specific case study</a:t>
            </a:r>
            <a:endParaRPr lang="en-GB" sz="36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Make some direct connections</a:t>
            </a:r>
          </a:p>
          <a:p>
            <a:r>
              <a:rPr lang="en-GB" dirty="0">
                <a:latin typeface="Dreaming Outloud Pro" panose="03050502040302030504" pitchFamily="66" charset="0"/>
                <a:cs typeface="Dreaming Outloud Pro" panose="03050502040302030504" pitchFamily="66" charset="0"/>
              </a:rPr>
              <a:t>critical incident where child is talking about shoe with MA child and learning through their discussion </a:t>
            </a:r>
          </a:p>
          <a:p>
            <a:pPr marL="0" indent="0">
              <a:buNone/>
            </a:pPr>
            <a:r>
              <a:rPr lang="en-GB" dirty="0">
                <a:latin typeface="Dreaming Outloud Pro" panose="03050502040302030504" pitchFamily="66" charset="0"/>
                <a:cs typeface="Dreaming Outloud Pro" panose="03050502040302030504" pitchFamily="66" charset="0"/>
              </a:rPr>
              <a:t>                                    + </a:t>
            </a:r>
          </a:p>
          <a:p>
            <a:pPr marL="0" indent="0">
              <a:buNone/>
            </a:pPr>
            <a:r>
              <a:rPr lang="en-GB" dirty="0">
                <a:latin typeface="Dreaming Outloud Pro" panose="03050502040302030504" pitchFamily="66" charset="0"/>
                <a:cs typeface="Dreaming Outloud Pro" panose="03050502040302030504" pitchFamily="66" charset="0"/>
              </a:rPr>
              <a:t>Literature says ‘children learn from a more knowledgeable other’ (Vygotsky, 1962) </a:t>
            </a:r>
          </a:p>
          <a:p>
            <a:pPr marL="0" indent="0">
              <a:buNone/>
            </a:pPr>
            <a:r>
              <a:rPr lang="en-GB" dirty="0">
                <a:latin typeface="Dreaming Outloud Pro" panose="03050502040302030504" pitchFamily="66" charset="0"/>
                <a:cs typeface="Dreaming Outloud Pro" panose="03050502040302030504" pitchFamily="66" charset="0"/>
              </a:rPr>
              <a:t>                                    = </a:t>
            </a:r>
          </a:p>
          <a:p>
            <a:pPr marL="0" indent="0">
              <a:buNone/>
            </a:pPr>
            <a:r>
              <a:rPr lang="en-GB" dirty="0">
                <a:latin typeface="Dreaming Outloud Pro" panose="03050502040302030504" pitchFamily="66" charset="0"/>
                <a:cs typeface="Dreaming Outloud Pro" panose="03050502040302030504" pitchFamily="66" charset="0"/>
              </a:rPr>
              <a:t>child was able to complete the task through support of other child.</a:t>
            </a:r>
          </a:p>
        </p:txBody>
      </p:sp>
    </p:spTree>
    <p:extLst>
      <p:ext uri="{BB962C8B-B14F-4D97-AF65-F5344CB8AC3E}">
        <p14:creationId xmlns:p14="http://schemas.microsoft.com/office/powerpoint/2010/main" val="1589259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D5F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050" dirty="0"/>
              <a:t>Teaching and Learning methods Write about the teaching and learning methods that you would choose to adopt to address the critical incident For each method, discuss these points: </a:t>
            </a:r>
            <a:br>
              <a:rPr lang="en-GB" sz="1050" dirty="0"/>
            </a:br>
            <a:r>
              <a:rPr lang="en-GB" sz="1050" dirty="0"/>
              <a:t>• What does the literature tell us? </a:t>
            </a:r>
            <a:br>
              <a:rPr lang="en-GB" sz="1050" dirty="0"/>
            </a:br>
            <a:r>
              <a:rPr lang="en-GB" sz="1050" dirty="0"/>
              <a:t>• What are the strengths and limitations of the method? </a:t>
            </a:r>
            <a:br>
              <a:rPr lang="en-GB" sz="1050" dirty="0"/>
            </a:br>
            <a:r>
              <a:rPr lang="en-GB" sz="1050" dirty="0"/>
              <a:t>• Discuss how this would impact the progression of the pupil </a:t>
            </a:r>
            <a:br>
              <a:rPr lang="en-GB" sz="1050" dirty="0"/>
            </a:br>
            <a:r>
              <a:rPr lang="en-GB" sz="1050" dirty="0"/>
              <a:t>• Refer back to the literature wherever possible. </a:t>
            </a:r>
            <a:br>
              <a:rPr lang="en-GB" sz="1050" dirty="0"/>
            </a:br>
            <a:r>
              <a:rPr lang="en-GB" sz="1050" dirty="0"/>
              <a:t>• Remember to provide a clear rationale for your teaching and learning choices in relation to the specific case study</a:t>
            </a:r>
            <a:endParaRPr lang="en-GB" sz="36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Extra page!</a:t>
            </a:r>
          </a:p>
        </p:txBody>
      </p:sp>
    </p:spTree>
    <p:extLst>
      <p:ext uri="{BB962C8B-B14F-4D97-AF65-F5344CB8AC3E}">
        <p14:creationId xmlns:p14="http://schemas.microsoft.com/office/powerpoint/2010/main" val="1916653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5FDF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050" dirty="0"/>
              <a:t>Discussion The content of this section will depend on the critical incident that you have observed Once you have presented the case study and discussed it, you should consider: </a:t>
            </a:r>
            <a:br>
              <a:rPr lang="en-GB" sz="1050" dirty="0"/>
            </a:br>
            <a:r>
              <a:rPr lang="en-GB" sz="1050" dirty="0"/>
              <a:t>What does your findings mean for your own pedagogical choices? </a:t>
            </a:r>
            <a:br>
              <a:rPr lang="en-GB" sz="1050" dirty="0"/>
            </a:br>
            <a:r>
              <a:rPr lang="en-GB" sz="1050" dirty="0"/>
              <a:t>What did you find out? </a:t>
            </a:r>
            <a:br>
              <a:rPr lang="en-GB" sz="1050" dirty="0"/>
            </a:br>
            <a:r>
              <a:rPr lang="en-GB" sz="1050" dirty="0"/>
              <a:t>• What does that mean for my class/the participants/the school? </a:t>
            </a:r>
            <a:br>
              <a:rPr lang="en-GB" sz="1050" dirty="0"/>
            </a:br>
            <a:r>
              <a:rPr lang="en-GB" sz="1050" dirty="0"/>
              <a:t>• How does this link to literature?</a:t>
            </a:r>
            <a:endParaRPr lang="en-GB" sz="48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What does it mean for YOU?</a:t>
            </a:r>
          </a:p>
          <a:p>
            <a:r>
              <a:rPr lang="en-GB" dirty="0">
                <a:latin typeface="Dreaming Outloud Pro" panose="03050502040302030504" pitchFamily="66" charset="0"/>
                <a:cs typeface="Dreaming Outloud Pro" panose="03050502040302030504" pitchFamily="66" charset="0"/>
              </a:rPr>
              <a:t>On reflection, you recognise that the need of a More Knowledgeable Other (Vygotsky, 1962) may suggest that mixed ability seating is beneficial. However, (then find someone who thinks grouping is better). Link, link, link!</a:t>
            </a:r>
          </a:p>
        </p:txBody>
      </p:sp>
    </p:spTree>
    <p:extLst>
      <p:ext uri="{BB962C8B-B14F-4D97-AF65-F5344CB8AC3E}">
        <p14:creationId xmlns:p14="http://schemas.microsoft.com/office/powerpoint/2010/main" val="815340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5FDF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050" dirty="0"/>
              <a:t>Discussion The content of this section will depend on the critical incident that you have observed Once you have presented the case study and discussed it, you should consider: </a:t>
            </a:r>
            <a:br>
              <a:rPr lang="en-GB" sz="1050" dirty="0"/>
            </a:br>
            <a:r>
              <a:rPr lang="en-GB" sz="1050" dirty="0"/>
              <a:t>What does your findings mean for your own pedagogical choices? </a:t>
            </a:r>
            <a:br>
              <a:rPr lang="en-GB" sz="1050" dirty="0"/>
            </a:br>
            <a:r>
              <a:rPr lang="en-GB" sz="1050" dirty="0"/>
              <a:t>What did you find out? </a:t>
            </a:r>
            <a:br>
              <a:rPr lang="en-GB" sz="1050" dirty="0"/>
            </a:br>
            <a:r>
              <a:rPr lang="en-GB" sz="1050" dirty="0"/>
              <a:t>• What does that mean for my class/the participants/the school? </a:t>
            </a:r>
            <a:br>
              <a:rPr lang="en-GB" sz="1050" dirty="0"/>
            </a:br>
            <a:r>
              <a:rPr lang="en-GB" sz="1050" dirty="0"/>
              <a:t>• How does this link to literature?</a:t>
            </a:r>
            <a:endParaRPr lang="en-GB" sz="48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Extra page!</a:t>
            </a:r>
          </a:p>
        </p:txBody>
      </p:sp>
    </p:spTree>
    <p:extLst>
      <p:ext uri="{BB962C8B-B14F-4D97-AF65-F5344CB8AC3E}">
        <p14:creationId xmlns:p14="http://schemas.microsoft.com/office/powerpoint/2010/main" val="3420906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ED4F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000" dirty="0"/>
              <a:t>Conclusions Critically examine the work that you undertook when preparing for your case study; for example: </a:t>
            </a:r>
            <a:br>
              <a:rPr lang="en-GB" sz="1000" dirty="0"/>
            </a:br>
            <a:r>
              <a:rPr lang="en-GB" sz="1000" dirty="0"/>
              <a:t>• Would the methods of teaching and learning pedagogies be impactful within the context and why? </a:t>
            </a:r>
            <a:br>
              <a:rPr lang="en-GB" sz="1000" dirty="0"/>
            </a:br>
            <a:r>
              <a:rPr lang="en-GB" sz="1000" dirty="0"/>
              <a:t>• How valid would the methods be, how do you know? </a:t>
            </a:r>
            <a:br>
              <a:rPr lang="en-GB" sz="1000" dirty="0"/>
            </a:br>
            <a:r>
              <a:rPr lang="en-GB" sz="1000" dirty="0"/>
              <a:t>• How has your understanding of critical incident methodology impacted your understanding of theories of learning and child development and how will this impact your practice in schools on a practical level? </a:t>
            </a:r>
            <a:br>
              <a:rPr lang="en-GB" sz="1000" dirty="0"/>
            </a:br>
            <a:r>
              <a:rPr lang="en-GB" sz="1000" dirty="0"/>
              <a:t>• How might this link to the Professional Standards? (You could merge the Conclusions with the Recommendations section if you prefer.)</a:t>
            </a:r>
            <a:endParaRPr lang="en-GB" sz="60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Round it up,  link to professional standards, how does a critical incident and being able to identify one support your teaching development?</a:t>
            </a:r>
          </a:p>
        </p:txBody>
      </p:sp>
    </p:spTree>
    <p:extLst>
      <p:ext uri="{BB962C8B-B14F-4D97-AF65-F5344CB8AC3E}">
        <p14:creationId xmlns:p14="http://schemas.microsoft.com/office/powerpoint/2010/main" val="2944718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B7C2F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DA15-3129-463B-8CD9-5FB0F952F797}"/>
              </a:ext>
            </a:extLst>
          </p:cNvPr>
          <p:cNvSpPr>
            <a:spLocks noGrp="1"/>
          </p:cNvSpPr>
          <p:nvPr>
            <p:ph type="title"/>
          </p:nvPr>
        </p:nvSpPr>
        <p:spPr>
          <a:xfrm>
            <a:off x="110836" y="-145473"/>
            <a:ext cx="11998037" cy="1325563"/>
          </a:xfrm>
        </p:spPr>
        <p:txBody>
          <a:bodyPr>
            <a:noAutofit/>
          </a:bodyPr>
          <a:lstStyle/>
          <a:p>
            <a:r>
              <a:rPr lang="en-GB" sz="1000"/>
              <a:t>Recommendations 200 You should aim to write most or all of your essay in the third person and in the passive voice. When reflecting on your own practice or experience or when explaining the rationale for your choices with regard to, for example, your teaching and learning methodologies or pedagogy, you may write in the first person if you would prefer to do so. The essay should be written in the past tense. NB. Take care that you do not plagiarise your own work from other assignments. If you decide to refer to authors that you have previously written about in another assignment, you will need to paraphrase your own words to ensure that you do not self-plagiarise. What recommendations would you make in light of your case study? Is there an intervention that you would like to put in place to address an issue that you have found? How might your findings be taken forward into your teaching practice? </a:t>
            </a:r>
            <a:endParaRPr lang="en-GB" sz="7200" b="1" dirty="0"/>
          </a:p>
        </p:txBody>
      </p:sp>
      <p:sp>
        <p:nvSpPr>
          <p:cNvPr id="3" name="Content Placeholder 2">
            <a:extLst>
              <a:ext uri="{FF2B5EF4-FFF2-40B4-BE49-F238E27FC236}">
                <a16:creationId xmlns:a16="http://schemas.microsoft.com/office/drawing/2014/main" id="{1CFE7E2E-2962-B974-34D6-9128BC37BEFD}"/>
              </a:ext>
            </a:extLst>
          </p:cNvPr>
          <p:cNvSpPr>
            <a:spLocks noGrp="1"/>
          </p:cNvSpPr>
          <p:nvPr>
            <p:ph idx="1"/>
          </p:nvPr>
        </p:nvSpPr>
        <p:spPr>
          <a:xfrm>
            <a:off x="180108" y="1091333"/>
            <a:ext cx="11838709" cy="5621193"/>
          </a:xfrm>
          <a:noFill/>
        </p:spPr>
        <p:txBody>
          <a:bodyPr/>
          <a:lstStyle/>
          <a:p>
            <a:r>
              <a:rPr lang="en-GB" dirty="0">
                <a:latin typeface="Dreaming Outloud Pro" panose="03050502040302030504" pitchFamily="66" charset="0"/>
                <a:cs typeface="Dreaming Outloud Pro" panose="03050502040302030504" pitchFamily="66" charset="0"/>
              </a:rPr>
              <a:t>What would have been your next steps if this was your class? Intervention?</a:t>
            </a:r>
          </a:p>
        </p:txBody>
      </p:sp>
    </p:spTree>
    <p:extLst>
      <p:ext uri="{BB962C8B-B14F-4D97-AF65-F5344CB8AC3E}">
        <p14:creationId xmlns:p14="http://schemas.microsoft.com/office/powerpoint/2010/main" val="794250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56E0-6839-620E-80C8-75179715EC79}"/>
              </a:ext>
            </a:extLst>
          </p:cNvPr>
          <p:cNvSpPr>
            <a:spLocks noGrp="1"/>
          </p:cNvSpPr>
          <p:nvPr>
            <p:ph type="title"/>
          </p:nvPr>
        </p:nvSpPr>
        <p:spPr>
          <a:xfrm>
            <a:off x="838200" y="-49213"/>
            <a:ext cx="10515600" cy="1460500"/>
          </a:xfrm>
          <a:noFill/>
        </p:spPr>
        <p:txBody>
          <a:bodyPr>
            <a:normAutofit fontScale="90000"/>
          </a:bodyPr>
          <a:lstStyle/>
          <a:p>
            <a:pPr algn="ctr"/>
            <a:r>
              <a:rPr lang="en-GB" sz="5400" dirty="0">
                <a:latin typeface="Dreaming Outloud Pro" panose="03050502040302030504" pitchFamily="66" charset="0"/>
                <a:cs typeface="Dreaming Outloud Pro" panose="03050502040302030504" pitchFamily="66" charset="0"/>
              </a:rPr>
              <a:t>What’s your treat when you have completed this? </a:t>
            </a:r>
          </a:p>
        </p:txBody>
      </p:sp>
      <p:sp>
        <p:nvSpPr>
          <p:cNvPr id="3" name="Content Placeholder 2">
            <a:extLst>
              <a:ext uri="{FF2B5EF4-FFF2-40B4-BE49-F238E27FC236}">
                <a16:creationId xmlns:a16="http://schemas.microsoft.com/office/drawing/2014/main" id="{4B271235-6FD3-A359-CA13-35BEC8CC2AA7}"/>
              </a:ext>
            </a:extLst>
          </p:cNvPr>
          <p:cNvSpPr>
            <a:spLocks noGrp="1"/>
          </p:cNvSpPr>
          <p:nvPr>
            <p:ph idx="1"/>
          </p:nvPr>
        </p:nvSpPr>
        <p:spPr/>
        <p:txBody>
          <a:bodyPr/>
          <a:lstStyle/>
          <a:p>
            <a:r>
              <a:rPr lang="en-GB" dirty="0">
                <a:latin typeface="Dreaming Outloud Pro" panose="03050502040302030504" pitchFamily="66" charset="0"/>
                <a:cs typeface="Dreaming Outloud Pro" panose="03050502040302030504" pitchFamily="66" charset="0"/>
              </a:rPr>
              <a:t>Insert a picture or reminder here, reward yourself with something (a walk, a film, a chocolate bar! Etc).</a:t>
            </a:r>
          </a:p>
        </p:txBody>
      </p:sp>
      <p:pic>
        <p:nvPicPr>
          <p:cNvPr id="5" name="Picture 4" descr="A table with food on it&#10;&#10;Description automatically generated">
            <a:extLst>
              <a:ext uri="{FF2B5EF4-FFF2-40B4-BE49-F238E27FC236}">
                <a16:creationId xmlns:a16="http://schemas.microsoft.com/office/drawing/2014/main" id="{BC6CEF86-62A0-8E25-A995-CF7B8BFF36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73261" y="2947988"/>
            <a:ext cx="3228975" cy="3228975"/>
          </a:xfrm>
          <a:prstGeom prst="rect">
            <a:avLst/>
          </a:prstGeom>
        </p:spPr>
      </p:pic>
      <p:sp>
        <p:nvSpPr>
          <p:cNvPr id="6" name="TextBox 5">
            <a:extLst>
              <a:ext uri="{FF2B5EF4-FFF2-40B4-BE49-F238E27FC236}">
                <a16:creationId xmlns:a16="http://schemas.microsoft.com/office/drawing/2014/main" id="{B738EBFF-49D6-F60B-249F-8B76F3D85600}"/>
              </a:ext>
            </a:extLst>
          </p:cNvPr>
          <p:cNvSpPr txBox="1"/>
          <p:nvPr/>
        </p:nvSpPr>
        <p:spPr>
          <a:xfrm>
            <a:off x="4273261" y="6265520"/>
            <a:ext cx="2363066" cy="369332"/>
          </a:xfrm>
          <a:prstGeom prst="rect">
            <a:avLst/>
          </a:prstGeom>
          <a:noFill/>
        </p:spPr>
        <p:txBody>
          <a:bodyPr wrap="square" rtlCol="0">
            <a:spAutoFit/>
          </a:bodyPr>
          <a:lstStyle/>
          <a:p>
            <a:r>
              <a:rPr lang="en-GB" sz="900">
                <a:hlinkClick r:id="rId4" tooltip="https://www.honeybearlane.com/2011/10/pinterest-picks-halloween-parties.html"/>
              </a:rPr>
              <a:t>This Photo</a:t>
            </a:r>
            <a:r>
              <a:rPr lang="en-GB" sz="900"/>
              <a:t> by Unknown Author is licensed under </a:t>
            </a:r>
            <a:r>
              <a:rPr lang="en-GB" sz="900">
                <a:hlinkClick r:id="rId5" tooltip="https://creativecommons.org/licenses/by-nc-sa/3.0/"/>
              </a:rPr>
              <a:t>CC BY-SA-NC</a:t>
            </a:r>
            <a:endParaRPr lang="en-GB" sz="900"/>
          </a:p>
        </p:txBody>
      </p:sp>
    </p:spTree>
    <p:extLst>
      <p:ext uri="{BB962C8B-B14F-4D97-AF65-F5344CB8AC3E}">
        <p14:creationId xmlns:p14="http://schemas.microsoft.com/office/powerpoint/2010/main" val="8437007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1850</Words>
  <Application>Microsoft Office PowerPoint</Application>
  <PresentationFormat>Widescreen</PresentationFormat>
  <Paragraphs>37</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Dreaming Outloud Pro</vt:lpstr>
      <vt:lpstr>Office Theme</vt:lpstr>
      <vt:lpstr>PowerPoint Presentation</vt:lpstr>
      <vt:lpstr>Name’s Assignment Notes</vt:lpstr>
      <vt:lpstr>Aim, focus and understanding of a critical incident What is the aim of the essay? What is your understanding of a critical incident? what is the critical incident that you noticed? BRIEFLY note the class context within which the essay is based upon. (For example, there is no need to give details of the percentage of pupils with ALN / FSM eligibility if this has no bearing on your critical incident.) BRIEFLY note the context of the class within which your observation took place and your knowledge of learning theory and how the theory applies to practice What is your critical incident exactly?</vt:lpstr>
      <vt:lpstr>Aim, focus and understanding of a critical incident What is the aim of the essay? What is your understanding of a critical incident? what is the critical incident that you noticed? BRIEFLY note the class context within which the essay is based upon. (For example, there is no need to give details of the percentage of pupils with ALN / FSM eligibility if this has no bearing on your critical incident.) BRIEFLY note the context of the class within which your observation took place and your knowledge of learning theory and how the theory applies to practice What is your critical incident exactly?</vt:lpstr>
      <vt:lpstr>Overview of relevant literature. This section should be based on your critical incident. It should consist of a discussion of literature that relates to your critical incident Remember to:  • Summarise and synthesise: give an overview of the main points of each source and combine them into a coherent whole;  • Analyse and interpret: don’t just paraphrase other researchers. If possible, discuss the significance of the findings in relation to the literature as a whole;  • Critically evaluate: mention the strengths and weaknesses of your sources, consider the author(s) and their expertise;  • Write in well-structured paragraphs: use transitions and topic sentences to draw connections, comparisons and contrasts.  What is the relevance of this literature to your thoughts on the critical incident? How has this literature led you to form your identification of next teaching and learning steps?</vt:lpstr>
      <vt:lpstr>Overview of relevant literature. This section should be based on your critical incident. It should consist of a discussion of literature that relates to your critical incident Remember to:  • Summarise and synthesise: give an overview of the main points of each source and combine them into a coherent whole;  • Analyse and interpret: don’t just paraphrase other researchers. If possible, discuss the significance of the findings in relation to the literature as a whole;  • Critically evaluate: mention the strengths and weaknesses of your sources, consider the author(s) and their expertise;  • Write in well-structured paragraphs: use transitions and topic sentences to draw connections, comparisons and contrasts.  What is the relevance of this literature to your thoughts on the critical incident? How has this literature led you to form your identification of next teaching and learning steps?</vt:lpstr>
      <vt:lpstr>Overview of relevant literature. This section should be based on your critical incident. It should consist of a discussion of literature that relates to your critical incident Remember to:  • Summarise and synthesise: give an overview of the main points of each source and combine them into a coherent whole;  • Analyse and interpret: don’t just paraphrase other researchers. If possible, discuss the significance of the findings in relation to the literature as a whole;  • Critically evaluate: mention the strengths and weaknesses of your sources, consider the author(s) and their expertise;  • Write in well-structured paragraphs: use transitions and topic sentences to draw connections, comparisons and contrasts.  What is the relevance of this literature to your thoughts on the critical incident? How has this literature led you to form your identification of next teaching and learning steps?</vt:lpstr>
      <vt:lpstr>Overview of relevant literature. This section should be based on your critical incident. It should consist of a discussion of literature that relates to your critical incident Remember to:  • Summarise and synthesise: give an overview of the main points of each source and combine them into a coherent whole;  • Analyse and interpret: don’t just paraphrase other researchers. If possible, discuss the significance of the findings in relation to the literature as a whole;  • Critically evaluate: mention the strengths and weaknesses of your sources, consider the author(s) and their expertise;  • Write in well-structured paragraphs: use transitions and topic sentences to draw connections, comparisons and contrasts.  What is the relevance of this literature to your thoughts on the critical incident? How has this literature led you to form your identification of next teaching and learning steps?</vt:lpstr>
      <vt:lpstr>Teaching and Learning methods Write about the teaching and learning methods that you would choose to adopt to address the critical incident For each method, discuss these points:  • What does the literature tell us?  • What are the strengths and limitations of the method?  • Discuss how this would impact the progression of the pupil  • Refer back to the literature wherever possible.  • Remember to provide a clear rationale for your teaching and learning choices in relation to the specific case study</vt:lpstr>
      <vt:lpstr>Teaching and Learning methods Write about the teaching and learning methods that you would choose to adopt to address the critical incident For each method, discuss these points:  • What does the literature tell us?  • What are the strengths and limitations of the method?  • Discuss how this would impact the progression of the pupil  • Refer back to the literature wherever possible.  • Remember to provide a clear rationale for your teaching and learning choices in relation to the specific case study</vt:lpstr>
      <vt:lpstr>Discussion The content of this section will depend on the critical incident that you have observed Once you have presented the case study and discussed it, you should consider:  What does your findings mean for your own pedagogical choices?  What did you find out?  • What does that mean for my class/the participants/the school?  • How does this link to literature?</vt:lpstr>
      <vt:lpstr>Discussion The content of this section will depend on the critical incident that you have observed Once you have presented the case study and discussed it, you should consider:  What does your findings mean for your own pedagogical choices?  What did you find out?  • What does that mean for my class/the participants/the school?  • How does this link to literature?</vt:lpstr>
      <vt:lpstr>Conclusions Critically examine the work that you undertook when preparing for your case study; for example:  • Would the methods of teaching and learning pedagogies be impactful within the context and why?  • How valid would the methods be, how do you know?  • How has your understanding of critical incident methodology impacted your understanding of theories of learning and child development and how will this impact your practice in schools on a practical level?  • How might this link to the Professional Standards? (You could merge the Conclusions with the Recommendations section if you prefer.)</vt:lpstr>
      <vt:lpstr>Recommendations 200 You should aim to write most or all of your essay in the third person and in the passive voice. When reflecting on your own practice or experience or when explaining the rationale for your choices with regard to, for example, your teaching and learning methodologies or pedagogy, you may write in the first person if you would prefer to do so. The essay should be written in the past tense. NB. Take care that you do not plagiarise your own work from other assignments. If you decide to refer to authors that you have previously written about in another assignment, you will need to paraphrase your own words to ensure that you do not self-plagiarise. What recommendations would you make in light of your case study? Is there an intervention that you would like to put in place to address an issue that you have found? How might your findings be taken forward into your teaching practice? </vt:lpstr>
      <vt:lpstr>What’s your treat when you have completed this?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Emanuel</dc:creator>
  <cp:lastModifiedBy>Laura Emanuel</cp:lastModifiedBy>
  <cp:revision>1</cp:revision>
  <dcterms:created xsi:type="dcterms:W3CDTF">2023-09-29T05:37:46Z</dcterms:created>
  <dcterms:modified xsi:type="dcterms:W3CDTF">2023-09-29T06:07:11Z</dcterms:modified>
</cp:coreProperties>
</file>