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63" r:id="rId3"/>
    <p:sldId id="260" r:id="rId4"/>
    <p:sldId id="258" r:id="rId5"/>
    <p:sldId id="270" r:id="rId6"/>
    <p:sldId id="267" r:id="rId7"/>
    <p:sldId id="266" r:id="rId8"/>
    <p:sldId id="261" r:id="rId9"/>
    <p:sldId id="268" r:id="rId10"/>
    <p:sldId id="264" r:id="rId11"/>
    <p:sldId id="271" r:id="rId12"/>
    <p:sldId id="272" r:id="rId13"/>
    <p:sldId id="269"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D80F59-5C1E-DB3D-BD5A-D0D63908412B}" v="143" dt="2025-03-07T12:09:10.728"/>
    <p1510:client id="{73A58EA8-480F-7C59-8ECF-924A75EC8AF4}" v="1896" dt="2025-03-07T23:22:46.868"/>
    <p1510:client id="{75055E1B-2984-8C2C-0687-F60069AFF10F}" v="1092" dt="2025-03-07T21:01:04.0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elia Grainger-Brooks (2405201)" userId="S::2405201@student.uwtsd.ac.uk::96dbdf13-29c9-46dc-b1cf-7b18cf046aed" providerId="AD" clId="Web-{33D80F59-5C1E-DB3D-BD5A-D0D63908412B}"/>
    <pc:docChg chg="addSld modSld addMainMaster delMainMaster">
      <pc:chgData name="Amelia Grainger-Brooks (2405201)" userId="S::2405201@student.uwtsd.ac.uk::96dbdf13-29c9-46dc-b1cf-7b18cf046aed" providerId="AD" clId="Web-{33D80F59-5C1E-DB3D-BD5A-D0D63908412B}" dt="2025-03-07T12:09:10.728" v="143" actId="20577"/>
      <pc:docMkLst>
        <pc:docMk/>
      </pc:docMkLst>
      <pc:sldChg chg="addSp delSp modSp mod setBg modClrScheme chgLayout">
        <pc:chgData name="Amelia Grainger-Brooks (2405201)" userId="S::2405201@student.uwtsd.ac.uk::96dbdf13-29c9-46dc-b1cf-7b18cf046aed" providerId="AD" clId="Web-{33D80F59-5C1E-DB3D-BD5A-D0D63908412B}" dt="2025-03-05T15:02:35.596" v="39" actId="20577"/>
        <pc:sldMkLst>
          <pc:docMk/>
          <pc:sldMk cId="109857222" sldId="256"/>
        </pc:sldMkLst>
        <pc:spChg chg="mod">
          <ac:chgData name="Amelia Grainger-Brooks (2405201)" userId="S::2405201@student.uwtsd.ac.uk::96dbdf13-29c9-46dc-b1cf-7b18cf046aed" providerId="AD" clId="Web-{33D80F59-5C1E-DB3D-BD5A-D0D63908412B}" dt="2025-03-05T15:02:35.596" v="39" actId="20577"/>
          <ac:spMkLst>
            <pc:docMk/>
            <pc:sldMk cId="109857222" sldId="256"/>
            <ac:spMk id="2" creationId="{00000000-0000-0000-0000-000000000000}"/>
          </ac:spMkLst>
        </pc:spChg>
        <pc:spChg chg="del mod">
          <ac:chgData name="Amelia Grainger-Brooks (2405201)" userId="S::2405201@student.uwtsd.ac.uk::96dbdf13-29c9-46dc-b1cf-7b18cf046aed" providerId="AD" clId="Web-{33D80F59-5C1E-DB3D-BD5A-D0D63908412B}" dt="2025-03-05T15:02:13.924" v="34"/>
          <ac:spMkLst>
            <pc:docMk/>
            <pc:sldMk cId="109857222" sldId="256"/>
            <ac:spMk id="3" creationId="{00000000-0000-0000-0000-000000000000}"/>
          </ac:spMkLst>
        </pc:spChg>
        <pc:spChg chg="add">
          <ac:chgData name="Amelia Grainger-Brooks (2405201)" userId="S::2405201@student.uwtsd.ac.uk::96dbdf13-29c9-46dc-b1cf-7b18cf046aed" providerId="AD" clId="Web-{33D80F59-5C1E-DB3D-BD5A-D0D63908412B}" dt="2025-03-05T15:01:17.532" v="1"/>
          <ac:spMkLst>
            <pc:docMk/>
            <pc:sldMk cId="109857222" sldId="256"/>
            <ac:spMk id="9" creationId="{5820888B-4EA5-E0E8-6D52-7733E1E77451}"/>
          </ac:spMkLst>
        </pc:spChg>
        <pc:spChg chg="add">
          <ac:chgData name="Amelia Grainger-Brooks (2405201)" userId="S::2405201@student.uwtsd.ac.uk::96dbdf13-29c9-46dc-b1cf-7b18cf046aed" providerId="AD" clId="Web-{33D80F59-5C1E-DB3D-BD5A-D0D63908412B}" dt="2025-03-05T15:01:17.532" v="1"/>
          <ac:spMkLst>
            <pc:docMk/>
            <pc:sldMk cId="109857222" sldId="256"/>
            <ac:spMk id="11" creationId="{06B5A8BF-0680-F9A7-27B1-3971EC934783}"/>
          </ac:spMkLst>
        </pc:spChg>
        <pc:picChg chg="add mod">
          <ac:chgData name="Amelia Grainger-Brooks (2405201)" userId="S::2405201@student.uwtsd.ac.uk::96dbdf13-29c9-46dc-b1cf-7b18cf046aed" providerId="AD" clId="Web-{33D80F59-5C1E-DB3D-BD5A-D0D63908412B}" dt="2025-03-05T15:01:17.532" v="1"/>
          <ac:picMkLst>
            <pc:docMk/>
            <pc:sldMk cId="109857222" sldId="256"/>
            <ac:picMk id="4" creationId="{384128E1-B64B-433E-5654-F196BFB2D6BB}"/>
          </ac:picMkLst>
        </pc:picChg>
      </pc:sldChg>
      <pc:sldChg chg="modSp new">
        <pc:chgData name="Amelia Grainger-Brooks (2405201)" userId="S::2405201@student.uwtsd.ac.uk::96dbdf13-29c9-46dc-b1cf-7b18cf046aed" providerId="AD" clId="Web-{33D80F59-5C1E-DB3D-BD5A-D0D63908412B}" dt="2025-03-07T12:09:10.728" v="143" actId="20577"/>
        <pc:sldMkLst>
          <pc:docMk/>
          <pc:sldMk cId="1505511033" sldId="257"/>
        </pc:sldMkLst>
        <pc:spChg chg="mod">
          <ac:chgData name="Amelia Grainger-Brooks (2405201)" userId="S::2405201@student.uwtsd.ac.uk::96dbdf13-29c9-46dc-b1cf-7b18cf046aed" providerId="AD" clId="Web-{33D80F59-5C1E-DB3D-BD5A-D0D63908412B}" dt="2025-03-05T15:03:34.426" v="49" actId="20577"/>
          <ac:spMkLst>
            <pc:docMk/>
            <pc:sldMk cId="1505511033" sldId="257"/>
            <ac:spMk id="2" creationId="{48C151FE-0E26-CA2B-85DE-71CBA77C94EC}"/>
          </ac:spMkLst>
        </pc:spChg>
        <pc:spChg chg="mod">
          <ac:chgData name="Amelia Grainger-Brooks (2405201)" userId="S::2405201@student.uwtsd.ac.uk::96dbdf13-29c9-46dc-b1cf-7b18cf046aed" providerId="AD" clId="Web-{33D80F59-5C1E-DB3D-BD5A-D0D63908412B}" dt="2025-03-07T12:09:10.728" v="143" actId="20577"/>
          <ac:spMkLst>
            <pc:docMk/>
            <pc:sldMk cId="1505511033" sldId="257"/>
            <ac:spMk id="3" creationId="{C3A5C5C2-2958-1945-9063-521A417404F4}"/>
          </ac:spMkLst>
        </pc:spChg>
      </pc:sldChg>
      <pc:sldChg chg="modSp new">
        <pc:chgData name="Amelia Grainger-Brooks (2405201)" userId="S::2405201@student.uwtsd.ac.uk::96dbdf13-29c9-46dc-b1cf-7b18cf046aed" providerId="AD" clId="Web-{33D80F59-5C1E-DB3D-BD5A-D0D63908412B}" dt="2025-03-06T16:04:02.067" v="118" actId="20577"/>
        <pc:sldMkLst>
          <pc:docMk/>
          <pc:sldMk cId="4239751151" sldId="258"/>
        </pc:sldMkLst>
        <pc:spChg chg="mod">
          <ac:chgData name="Amelia Grainger-Brooks (2405201)" userId="S::2405201@student.uwtsd.ac.uk::96dbdf13-29c9-46dc-b1cf-7b18cf046aed" providerId="AD" clId="Web-{33D80F59-5C1E-DB3D-BD5A-D0D63908412B}" dt="2025-03-06T16:04:02.067" v="118" actId="20577"/>
          <ac:spMkLst>
            <pc:docMk/>
            <pc:sldMk cId="4239751151" sldId="258"/>
            <ac:spMk id="2" creationId="{F3197C4E-9F7B-F94A-4B45-076913A22F6E}"/>
          </ac:spMkLst>
        </pc:spChg>
      </pc:sldChg>
      <pc:sldChg chg="modSp new">
        <pc:chgData name="Amelia Grainger-Brooks (2405201)" userId="S::2405201@student.uwtsd.ac.uk::96dbdf13-29c9-46dc-b1cf-7b18cf046aed" providerId="AD" clId="Web-{33D80F59-5C1E-DB3D-BD5A-D0D63908412B}" dt="2025-03-07T12:08:16.304" v="126" actId="20577"/>
        <pc:sldMkLst>
          <pc:docMk/>
          <pc:sldMk cId="365343796" sldId="259"/>
        </pc:sldMkLst>
        <pc:spChg chg="mod">
          <ac:chgData name="Amelia Grainger-Brooks (2405201)" userId="S::2405201@student.uwtsd.ac.uk::96dbdf13-29c9-46dc-b1cf-7b18cf046aed" providerId="AD" clId="Web-{33D80F59-5C1E-DB3D-BD5A-D0D63908412B}" dt="2025-03-07T12:08:16.304" v="126" actId="20577"/>
          <ac:spMkLst>
            <pc:docMk/>
            <pc:sldMk cId="365343796" sldId="259"/>
            <ac:spMk id="2" creationId="{4CF58C15-5427-B09C-5356-BC818AF1EB7E}"/>
          </ac:spMkLst>
        </pc:spChg>
      </pc:sldChg>
      <pc:sldChg chg="new">
        <pc:chgData name="Amelia Grainger-Brooks (2405201)" userId="S::2405201@student.uwtsd.ac.uk::96dbdf13-29c9-46dc-b1cf-7b18cf046aed" providerId="AD" clId="Web-{33D80F59-5C1E-DB3D-BD5A-D0D63908412B}" dt="2025-03-07T12:08:19.194" v="127"/>
        <pc:sldMkLst>
          <pc:docMk/>
          <pc:sldMk cId="1890540630" sldId="260"/>
        </pc:sldMkLst>
      </pc:sldChg>
      <pc:sldMasterChg chg="del delSldLayout">
        <pc:chgData name="Amelia Grainger-Brooks (2405201)" userId="S::2405201@student.uwtsd.ac.uk::96dbdf13-29c9-46dc-b1cf-7b18cf046aed" providerId="AD" clId="Web-{33D80F59-5C1E-DB3D-BD5A-D0D63908412B}" dt="2025-03-05T15:01:17.532" v="1"/>
        <pc:sldMasterMkLst>
          <pc:docMk/>
          <pc:sldMasterMk cId="2460954070" sldId="2147483660"/>
        </pc:sldMasterMkLst>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2385387890" sldId="2147483661"/>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949138452" sldId="2147483662"/>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2591524520" sldId="2147483663"/>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1203092039" sldId="2147483664"/>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3733172339" sldId="2147483665"/>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3210312558" sldId="2147483666"/>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3146388984" sldId="2147483667"/>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3171841454" sldId="2147483668"/>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1718958274" sldId="2147483669"/>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2202905451" sldId="2147483670"/>
          </pc:sldLayoutMkLst>
        </pc:sldLayoutChg>
        <pc:sldLayoutChg chg="del">
          <pc:chgData name="Amelia Grainger-Brooks (2405201)" userId="S::2405201@student.uwtsd.ac.uk::96dbdf13-29c9-46dc-b1cf-7b18cf046aed" providerId="AD" clId="Web-{33D80F59-5C1E-DB3D-BD5A-D0D63908412B}" dt="2025-03-05T15:01:17.532" v="1"/>
          <pc:sldLayoutMkLst>
            <pc:docMk/>
            <pc:sldMasterMk cId="2460954070" sldId="2147483660"/>
            <pc:sldLayoutMk cId="3479445657" sldId="2147483671"/>
          </pc:sldLayoutMkLst>
        </pc:sldLayoutChg>
      </pc:sldMasterChg>
      <pc:sldMasterChg chg="add addSldLayout">
        <pc:chgData name="Amelia Grainger-Brooks (2405201)" userId="S::2405201@student.uwtsd.ac.uk::96dbdf13-29c9-46dc-b1cf-7b18cf046aed" providerId="AD" clId="Web-{33D80F59-5C1E-DB3D-BD5A-D0D63908412B}" dt="2025-03-05T15:01:17.532" v="1"/>
        <pc:sldMasterMkLst>
          <pc:docMk/>
          <pc:sldMasterMk cId="4028978110" sldId="2147483695"/>
        </pc:sldMasterMkLst>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138981568" sldId="2147483684"/>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9080371" sldId="2147483685"/>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3190466360" sldId="2147483686"/>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3001888930" sldId="2147483687"/>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3621406708" sldId="2147483688"/>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2942122345" sldId="2147483689"/>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3301978184" sldId="2147483690"/>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401317023" sldId="2147483691"/>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74512875" sldId="2147483692"/>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21141334" sldId="2147483693"/>
          </pc:sldLayoutMkLst>
        </pc:sldLayoutChg>
        <pc:sldLayoutChg chg="add">
          <pc:chgData name="Amelia Grainger-Brooks (2405201)" userId="S::2405201@student.uwtsd.ac.uk::96dbdf13-29c9-46dc-b1cf-7b18cf046aed" providerId="AD" clId="Web-{33D80F59-5C1E-DB3D-BD5A-D0D63908412B}" dt="2025-03-05T15:01:17.532" v="1"/>
          <pc:sldLayoutMkLst>
            <pc:docMk/>
            <pc:sldMasterMk cId="4028978110" sldId="2147483695"/>
            <pc:sldLayoutMk cId="986864976" sldId="2147483694"/>
          </pc:sldLayoutMkLst>
        </pc:sldLayoutChg>
      </pc:sldMasterChg>
    </pc:docChg>
  </pc:docChgLst>
  <pc:docChgLst>
    <pc:chgData name="Amelia Grainger-Brooks (2405201)" userId="S::2405201@student.uwtsd.ac.uk::96dbdf13-29c9-46dc-b1cf-7b18cf046aed" providerId="AD" clId="Web-{75055E1B-2984-8C2C-0687-F60069AFF10F}"/>
    <pc:docChg chg="addSld delSld modSld sldOrd">
      <pc:chgData name="Amelia Grainger-Brooks (2405201)" userId="S::2405201@student.uwtsd.ac.uk::96dbdf13-29c9-46dc-b1cf-7b18cf046aed" providerId="AD" clId="Web-{75055E1B-2984-8C2C-0687-F60069AFF10F}" dt="2025-03-07T21:01:04.053" v="1091"/>
      <pc:docMkLst>
        <pc:docMk/>
      </pc:docMkLst>
      <pc:sldChg chg="modSp del">
        <pc:chgData name="Amelia Grainger-Brooks (2405201)" userId="S::2405201@student.uwtsd.ac.uk::96dbdf13-29c9-46dc-b1cf-7b18cf046aed" providerId="AD" clId="Web-{75055E1B-2984-8C2C-0687-F60069AFF10F}" dt="2025-03-07T20:15:13.911" v="908"/>
        <pc:sldMkLst>
          <pc:docMk/>
          <pc:sldMk cId="1505511033" sldId="257"/>
        </pc:sldMkLst>
        <pc:spChg chg="mod">
          <ac:chgData name="Amelia Grainger-Brooks (2405201)" userId="S::2405201@student.uwtsd.ac.uk::96dbdf13-29c9-46dc-b1cf-7b18cf046aed" providerId="AD" clId="Web-{75055E1B-2984-8C2C-0687-F60069AFF10F}" dt="2025-03-07T17:33:42.091" v="226" actId="20577"/>
          <ac:spMkLst>
            <pc:docMk/>
            <pc:sldMk cId="1505511033" sldId="257"/>
            <ac:spMk id="3" creationId="{C3A5C5C2-2958-1945-9063-521A417404F4}"/>
          </ac:spMkLst>
        </pc:spChg>
      </pc:sldChg>
      <pc:sldChg chg="modSp">
        <pc:chgData name="Amelia Grainger-Brooks (2405201)" userId="S::2405201@student.uwtsd.ac.uk::96dbdf13-29c9-46dc-b1cf-7b18cf046aed" providerId="AD" clId="Web-{75055E1B-2984-8C2C-0687-F60069AFF10F}" dt="2025-03-07T20:49:04.589" v="1090" actId="20577"/>
        <pc:sldMkLst>
          <pc:docMk/>
          <pc:sldMk cId="4239751151" sldId="258"/>
        </pc:sldMkLst>
        <pc:spChg chg="mod">
          <ac:chgData name="Amelia Grainger-Brooks (2405201)" userId="S::2405201@student.uwtsd.ac.uk::96dbdf13-29c9-46dc-b1cf-7b18cf046aed" providerId="AD" clId="Web-{75055E1B-2984-8C2C-0687-F60069AFF10F}" dt="2025-03-07T20:49:04.589" v="1090" actId="20577"/>
          <ac:spMkLst>
            <pc:docMk/>
            <pc:sldMk cId="4239751151" sldId="258"/>
            <ac:spMk id="3" creationId="{F871C895-5F6B-C9CE-CAE9-B41247D29913}"/>
          </ac:spMkLst>
        </pc:spChg>
      </pc:sldChg>
      <pc:sldChg chg="del">
        <pc:chgData name="Amelia Grainger-Brooks (2405201)" userId="S::2405201@student.uwtsd.ac.uk::96dbdf13-29c9-46dc-b1cf-7b18cf046aed" providerId="AD" clId="Web-{75055E1B-2984-8C2C-0687-F60069AFF10F}" dt="2025-03-07T18:15:31.032" v="604"/>
        <pc:sldMkLst>
          <pc:docMk/>
          <pc:sldMk cId="365343796" sldId="259"/>
        </pc:sldMkLst>
      </pc:sldChg>
      <pc:sldChg chg="modSp">
        <pc:chgData name="Amelia Grainger-Brooks (2405201)" userId="S::2405201@student.uwtsd.ac.uk::96dbdf13-29c9-46dc-b1cf-7b18cf046aed" providerId="AD" clId="Web-{75055E1B-2984-8C2C-0687-F60069AFF10F}" dt="2025-03-07T20:17:01.305" v="916" actId="20577"/>
        <pc:sldMkLst>
          <pc:docMk/>
          <pc:sldMk cId="1890540630" sldId="260"/>
        </pc:sldMkLst>
        <pc:spChg chg="mod">
          <ac:chgData name="Amelia Grainger-Brooks (2405201)" userId="S::2405201@student.uwtsd.ac.uk::96dbdf13-29c9-46dc-b1cf-7b18cf046aed" providerId="AD" clId="Web-{75055E1B-2984-8C2C-0687-F60069AFF10F}" dt="2025-03-07T20:17:01.305" v="916" actId="20577"/>
          <ac:spMkLst>
            <pc:docMk/>
            <pc:sldMk cId="1890540630" sldId="260"/>
            <ac:spMk id="2" creationId="{8CD1B136-00D2-730B-73BC-442974DDBF7B}"/>
          </ac:spMkLst>
        </pc:spChg>
        <pc:spChg chg="mod">
          <ac:chgData name="Amelia Grainger-Brooks (2405201)" userId="S::2405201@student.uwtsd.ac.uk::96dbdf13-29c9-46dc-b1cf-7b18cf046aed" providerId="AD" clId="Web-{75055E1B-2984-8C2C-0687-F60069AFF10F}" dt="2025-03-07T17:51:43.985" v="563" actId="20577"/>
          <ac:spMkLst>
            <pc:docMk/>
            <pc:sldMk cId="1890540630" sldId="260"/>
            <ac:spMk id="3" creationId="{8249FD56-70FB-3969-38A3-012B34C582F0}"/>
          </ac:spMkLst>
        </pc:spChg>
      </pc:sldChg>
      <pc:sldChg chg="modSp new">
        <pc:chgData name="Amelia Grainger-Brooks (2405201)" userId="S::2405201@student.uwtsd.ac.uk::96dbdf13-29c9-46dc-b1cf-7b18cf046aed" providerId="AD" clId="Web-{75055E1B-2984-8C2C-0687-F60069AFF10F}" dt="2025-03-07T12:10:30.826" v="19" actId="20577"/>
        <pc:sldMkLst>
          <pc:docMk/>
          <pc:sldMk cId="1084046986" sldId="261"/>
        </pc:sldMkLst>
        <pc:spChg chg="mod">
          <ac:chgData name="Amelia Grainger-Brooks (2405201)" userId="S::2405201@student.uwtsd.ac.uk::96dbdf13-29c9-46dc-b1cf-7b18cf046aed" providerId="AD" clId="Web-{75055E1B-2984-8C2C-0687-F60069AFF10F}" dt="2025-03-07T12:10:30.826" v="19" actId="20577"/>
          <ac:spMkLst>
            <pc:docMk/>
            <pc:sldMk cId="1084046986" sldId="261"/>
            <ac:spMk id="2" creationId="{39F02D76-4F45-0098-F2E4-ED64542C0F34}"/>
          </ac:spMkLst>
        </pc:spChg>
      </pc:sldChg>
      <pc:sldChg chg="modSp new ord">
        <pc:chgData name="Amelia Grainger-Brooks (2405201)" userId="S::2405201@student.uwtsd.ac.uk::96dbdf13-29c9-46dc-b1cf-7b18cf046aed" providerId="AD" clId="Web-{75055E1B-2984-8C2C-0687-F60069AFF10F}" dt="2025-03-07T17:47:19.975" v="396"/>
        <pc:sldMkLst>
          <pc:docMk/>
          <pc:sldMk cId="1771677409" sldId="262"/>
        </pc:sldMkLst>
        <pc:spChg chg="mod">
          <ac:chgData name="Amelia Grainger-Brooks (2405201)" userId="S::2405201@student.uwtsd.ac.uk::96dbdf13-29c9-46dc-b1cf-7b18cf046aed" providerId="AD" clId="Web-{75055E1B-2984-8C2C-0687-F60069AFF10F}" dt="2025-03-07T17:33:25.777" v="220" actId="20577"/>
          <ac:spMkLst>
            <pc:docMk/>
            <pc:sldMk cId="1771677409" sldId="262"/>
            <ac:spMk id="2" creationId="{8836EB52-02EE-DAEE-AD23-10B5FE0A7756}"/>
          </ac:spMkLst>
        </pc:spChg>
        <pc:spChg chg="mod">
          <ac:chgData name="Amelia Grainger-Brooks (2405201)" userId="S::2405201@student.uwtsd.ac.uk::96dbdf13-29c9-46dc-b1cf-7b18cf046aed" providerId="AD" clId="Web-{75055E1B-2984-8C2C-0687-F60069AFF10F}" dt="2025-03-07T17:37:45.834" v="270" actId="20577"/>
          <ac:spMkLst>
            <pc:docMk/>
            <pc:sldMk cId="1771677409" sldId="262"/>
            <ac:spMk id="3" creationId="{69B3C89D-DB27-81A0-BC6F-D802284DA818}"/>
          </ac:spMkLst>
        </pc:spChg>
      </pc:sldChg>
      <pc:sldChg chg="modSp new">
        <pc:chgData name="Amelia Grainger-Brooks (2405201)" userId="S::2405201@student.uwtsd.ac.uk::96dbdf13-29c9-46dc-b1cf-7b18cf046aed" providerId="AD" clId="Web-{75055E1B-2984-8C2C-0687-F60069AFF10F}" dt="2025-03-07T20:15:21.989" v="910" actId="20577"/>
        <pc:sldMkLst>
          <pc:docMk/>
          <pc:sldMk cId="2180139624" sldId="263"/>
        </pc:sldMkLst>
        <pc:spChg chg="mod">
          <ac:chgData name="Amelia Grainger-Brooks (2405201)" userId="S::2405201@student.uwtsd.ac.uk::96dbdf13-29c9-46dc-b1cf-7b18cf046aed" providerId="AD" clId="Web-{75055E1B-2984-8C2C-0687-F60069AFF10F}" dt="2025-03-07T17:47:54.961" v="414" actId="20577"/>
          <ac:spMkLst>
            <pc:docMk/>
            <pc:sldMk cId="2180139624" sldId="263"/>
            <ac:spMk id="2" creationId="{CE611874-28BD-4A09-4E38-09CB89BBB1E2}"/>
          </ac:spMkLst>
        </pc:spChg>
        <pc:spChg chg="mod">
          <ac:chgData name="Amelia Grainger-Brooks (2405201)" userId="S::2405201@student.uwtsd.ac.uk::96dbdf13-29c9-46dc-b1cf-7b18cf046aed" providerId="AD" clId="Web-{75055E1B-2984-8C2C-0687-F60069AFF10F}" dt="2025-03-07T20:15:21.989" v="910" actId="20577"/>
          <ac:spMkLst>
            <pc:docMk/>
            <pc:sldMk cId="2180139624" sldId="263"/>
            <ac:spMk id="3" creationId="{F0EFEBB6-E478-2430-81A6-B9C64A55C835}"/>
          </ac:spMkLst>
        </pc:spChg>
      </pc:sldChg>
      <pc:sldChg chg="modSp new ord">
        <pc:chgData name="Amelia Grainger-Brooks (2405201)" userId="S::2405201@student.uwtsd.ac.uk::96dbdf13-29c9-46dc-b1cf-7b18cf046aed" providerId="AD" clId="Web-{75055E1B-2984-8C2C-0687-F60069AFF10F}" dt="2025-03-07T20:33:53.038" v="962" actId="20577"/>
        <pc:sldMkLst>
          <pc:docMk/>
          <pc:sldMk cId="2217241579" sldId="264"/>
        </pc:sldMkLst>
        <pc:spChg chg="mod">
          <ac:chgData name="Amelia Grainger-Brooks (2405201)" userId="S::2405201@student.uwtsd.ac.uk::96dbdf13-29c9-46dc-b1cf-7b18cf046aed" providerId="AD" clId="Web-{75055E1B-2984-8C2C-0687-F60069AFF10F}" dt="2025-03-07T18:15:58.283" v="618" actId="20577"/>
          <ac:spMkLst>
            <pc:docMk/>
            <pc:sldMk cId="2217241579" sldId="264"/>
            <ac:spMk id="2" creationId="{F86A7EC9-D674-25D2-FDF9-5FFBE9FC091E}"/>
          </ac:spMkLst>
        </pc:spChg>
        <pc:spChg chg="mod">
          <ac:chgData name="Amelia Grainger-Brooks (2405201)" userId="S::2405201@student.uwtsd.ac.uk::96dbdf13-29c9-46dc-b1cf-7b18cf046aed" providerId="AD" clId="Web-{75055E1B-2984-8C2C-0687-F60069AFF10F}" dt="2025-03-07T20:33:53.038" v="962" actId="20577"/>
          <ac:spMkLst>
            <pc:docMk/>
            <pc:sldMk cId="2217241579" sldId="264"/>
            <ac:spMk id="3" creationId="{6E3E6BD3-8E62-B9BF-6FB7-64AD165CB3D6}"/>
          </ac:spMkLst>
        </pc:spChg>
      </pc:sldChg>
      <pc:sldChg chg="addSp delSp modSp new ord">
        <pc:chgData name="Amelia Grainger-Brooks (2405201)" userId="S::2405201@student.uwtsd.ac.uk::96dbdf13-29c9-46dc-b1cf-7b18cf046aed" providerId="AD" clId="Web-{75055E1B-2984-8C2C-0687-F60069AFF10F}" dt="2025-03-07T21:01:04.053" v="1091"/>
        <pc:sldMkLst>
          <pc:docMk/>
          <pc:sldMk cId="573502852" sldId="265"/>
        </pc:sldMkLst>
        <pc:spChg chg="add del mod">
          <ac:chgData name="Amelia Grainger-Brooks (2405201)" userId="S::2405201@student.uwtsd.ac.uk::96dbdf13-29c9-46dc-b1cf-7b18cf046aed" providerId="AD" clId="Web-{75055E1B-2984-8C2C-0687-F60069AFF10F}" dt="2025-03-07T20:30:52.670" v="936" actId="20577"/>
          <ac:spMkLst>
            <pc:docMk/>
            <pc:sldMk cId="573502852" sldId="265"/>
            <ac:spMk id="2" creationId="{AE4B2C02-1577-E183-CA2C-77B9CC88F2A8}"/>
          </ac:spMkLst>
        </pc:spChg>
        <pc:spChg chg="del">
          <ac:chgData name="Amelia Grainger-Brooks (2405201)" userId="S::2405201@student.uwtsd.ac.uk::96dbdf13-29c9-46dc-b1cf-7b18cf046aed" providerId="AD" clId="Web-{75055E1B-2984-8C2C-0687-F60069AFF10F}" dt="2025-03-07T19:15:44.108" v="691"/>
          <ac:spMkLst>
            <pc:docMk/>
            <pc:sldMk cId="573502852" sldId="265"/>
            <ac:spMk id="3" creationId="{5849B330-E052-175C-3084-F393DBDDCC17}"/>
          </ac:spMkLst>
        </pc:spChg>
        <pc:spChg chg="add del mod">
          <ac:chgData name="Amelia Grainger-Brooks (2405201)" userId="S::2405201@student.uwtsd.ac.uk::96dbdf13-29c9-46dc-b1cf-7b18cf046aed" providerId="AD" clId="Web-{75055E1B-2984-8C2C-0687-F60069AFF10F}" dt="2025-03-07T19:17:02.954" v="709"/>
          <ac:spMkLst>
            <pc:docMk/>
            <pc:sldMk cId="573502852" sldId="265"/>
            <ac:spMk id="6" creationId="{8464B289-8D9C-8916-BCA9-EFB6A3FB997A}"/>
          </ac:spMkLst>
        </pc:spChg>
        <pc:picChg chg="add del mod ord">
          <ac:chgData name="Amelia Grainger-Brooks (2405201)" userId="S::2405201@student.uwtsd.ac.uk::96dbdf13-29c9-46dc-b1cf-7b18cf046aed" providerId="AD" clId="Web-{75055E1B-2984-8C2C-0687-F60069AFF10F}" dt="2025-03-07T19:15:58.859" v="694"/>
          <ac:picMkLst>
            <pc:docMk/>
            <pc:sldMk cId="573502852" sldId="265"/>
            <ac:picMk id="4" creationId="{134DA44E-9376-F040-DAA4-3DCF7F91BEA8}"/>
          </ac:picMkLst>
        </pc:picChg>
        <pc:picChg chg="add del mod ord">
          <ac:chgData name="Amelia Grainger-Brooks (2405201)" userId="S::2405201@student.uwtsd.ac.uk::96dbdf13-29c9-46dc-b1cf-7b18cf046aed" providerId="AD" clId="Web-{75055E1B-2984-8C2C-0687-F60069AFF10F}" dt="2025-03-07T19:16:18.765" v="702"/>
          <ac:picMkLst>
            <pc:docMk/>
            <pc:sldMk cId="573502852" sldId="265"/>
            <ac:picMk id="7" creationId="{63F804D5-80E5-9CDC-B7CD-9A1D218C8BED}"/>
          </ac:picMkLst>
        </pc:picChg>
        <pc:picChg chg="add del mod ord">
          <ac:chgData name="Amelia Grainger-Brooks (2405201)" userId="S::2405201@student.uwtsd.ac.uk::96dbdf13-29c9-46dc-b1cf-7b18cf046aed" providerId="AD" clId="Web-{75055E1B-2984-8C2C-0687-F60069AFF10F}" dt="2025-03-07T19:16:51.704" v="707"/>
          <ac:picMkLst>
            <pc:docMk/>
            <pc:sldMk cId="573502852" sldId="265"/>
            <ac:picMk id="8" creationId="{61D0E9DB-DE0C-6FD3-9C90-40199492BDC9}"/>
          </ac:picMkLst>
        </pc:picChg>
        <pc:picChg chg="add mod ord">
          <ac:chgData name="Amelia Grainger-Brooks (2405201)" userId="S::2405201@student.uwtsd.ac.uk::96dbdf13-29c9-46dc-b1cf-7b18cf046aed" providerId="AD" clId="Web-{75055E1B-2984-8C2C-0687-F60069AFF10F}" dt="2025-03-07T19:17:06.985" v="710" actId="14100"/>
          <ac:picMkLst>
            <pc:docMk/>
            <pc:sldMk cId="573502852" sldId="265"/>
            <ac:picMk id="9" creationId="{71BB1CB2-CA7F-F953-730E-16085FB38037}"/>
          </ac:picMkLst>
        </pc:picChg>
      </pc:sldChg>
      <pc:sldChg chg="modSp new">
        <pc:chgData name="Amelia Grainger-Brooks (2405201)" userId="S::2405201@student.uwtsd.ac.uk::96dbdf13-29c9-46dc-b1cf-7b18cf046aed" providerId="AD" clId="Web-{75055E1B-2984-8C2C-0687-F60069AFF10F}" dt="2025-03-07T20:37:31.640" v="972" actId="20577"/>
        <pc:sldMkLst>
          <pc:docMk/>
          <pc:sldMk cId="393344878" sldId="266"/>
        </pc:sldMkLst>
        <pc:spChg chg="mod">
          <ac:chgData name="Amelia Grainger-Brooks (2405201)" userId="S::2405201@student.uwtsd.ac.uk::96dbdf13-29c9-46dc-b1cf-7b18cf046aed" providerId="AD" clId="Web-{75055E1B-2984-8C2C-0687-F60069AFF10F}" dt="2025-03-07T20:37:22.843" v="968" actId="20577"/>
          <ac:spMkLst>
            <pc:docMk/>
            <pc:sldMk cId="393344878" sldId="266"/>
            <ac:spMk id="2" creationId="{3AD89327-5946-365B-2405-E927C2683665}"/>
          </ac:spMkLst>
        </pc:spChg>
        <pc:spChg chg="mod">
          <ac:chgData name="Amelia Grainger-Brooks (2405201)" userId="S::2405201@student.uwtsd.ac.uk::96dbdf13-29c9-46dc-b1cf-7b18cf046aed" providerId="AD" clId="Web-{75055E1B-2984-8C2C-0687-F60069AFF10F}" dt="2025-03-07T20:37:31.640" v="972" actId="20577"/>
          <ac:spMkLst>
            <pc:docMk/>
            <pc:sldMk cId="393344878" sldId="266"/>
            <ac:spMk id="3" creationId="{010B6FAE-B1FF-4FAF-A385-9E87C55C651F}"/>
          </ac:spMkLst>
        </pc:spChg>
      </pc:sldChg>
      <pc:sldChg chg="modSp new ord">
        <pc:chgData name="Amelia Grainger-Brooks (2405201)" userId="S::2405201@student.uwtsd.ac.uk::96dbdf13-29c9-46dc-b1cf-7b18cf046aed" providerId="AD" clId="Web-{75055E1B-2984-8C2C-0687-F60069AFF10F}" dt="2025-03-07T20:39:51.928" v="988"/>
        <pc:sldMkLst>
          <pc:docMk/>
          <pc:sldMk cId="3056869383" sldId="267"/>
        </pc:sldMkLst>
        <pc:spChg chg="mod">
          <ac:chgData name="Amelia Grainger-Brooks (2405201)" userId="S::2405201@student.uwtsd.ac.uk::96dbdf13-29c9-46dc-b1cf-7b18cf046aed" providerId="AD" clId="Web-{75055E1B-2984-8C2C-0687-F60069AFF10F}" dt="2025-03-07T20:39:51.834" v="987" actId="20577"/>
          <ac:spMkLst>
            <pc:docMk/>
            <pc:sldMk cId="3056869383" sldId="267"/>
            <ac:spMk id="2" creationId="{F47DAD7B-023D-E622-E9A7-3C14C421D59B}"/>
          </ac:spMkLst>
        </pc:spChg>
      </pc:sldChg>
    </pc:docChg>
  </pc:docChgLst>
  <pc:docChgLst>
    <pc:chgData name="Amelia Grainger-Brooks (2405201)" userId="S::2405201@student.uwtsd.ac.uk::96dbdf13-29c9-46dc-b1cf-7b18cf046aed" providerId="AD" clId="Web-{73A58EA8-480F-7C59-8ECF-924A75EC8AF4}"/>
    <pc:docChg chg="addSld delSld modSld sldOrd">
      <pc:chgData name="Amelia Grainger-Brooks (2405201)" userId="S::2405201@student.uwtsd.ac.uk::96dbdf13-29c9-46dc-b1cf-7b18cf046aed" providerId="AD" clId="Web-{73A58EA8-480F-7C59-8ECF-924A75EC8AF4}" dt="2025-03-07T23:22:46.868" v="1928" actId="20577"/>
      <pc:docMkLst>
        <pc:docMk/>
      </pc:docMkLst>
      <pc:sldChg chg="modSp">
        <pc:chgData name="Amelia Grainger-Brooks (2405201)" userId="S::2405201@student.uwtsd.ac.uk::96dbdf13-29c9-46dc-b1cf-7b18cf046aed" providerId="AD" clId="Web-{73A58EA8-480F-7C59-8ECF-924A75EC8AF4}" dt="2025-03-07T21:43:45.013" v="557" actId="20577"/>
        <pc:sldMkLst>
          <pc:docMk/>
          <pc:sldMk cId="109857222" sldId="256"/>
        </pc:sldMkLst>
        <pc:spChg chg="mod">
          <ac:chgData name="Amelia Grainger-Brooks (2405201)" userId="S::2405201@student.uwtsd.ac.uk::96dbdf13-29c9-46dc-b1cf-7b18cf046aed" providerId="AD" clId="Web-{73A58EA8-480F-7C59-8ECF-924A75EC8AF4}" dt="2025-03-07T21:43:45.013" v="557" actId="20577"/>
          <ac:spMkLst>
            <pc:docMk/>
            <pc:sldMk cId="109857222" sldId="256"/>
            <ac:spMk id="2" creationId="{00000000-0000-0000-0000-000000000000}"/>
          </ac:spMkLst>
        </pc:spChg>
      </pc:sldChg>
      <pc:sldChg chg="modSp">
        <pc:chgData name="Amelia Grainger-Brooks (2405201)" userId="S::2405201@student.uwtsd.ac.uk::96dbdf13-29c9-46dc-b1cf-7b18cf046aed" providerId="AD" clId="Web-{73A58EA8-480F-7C59-8ECF-924A75EC8AF4}" dt="2025-03-07T22:24:37.362" v="1101" actId="20577"/>
        <pc:sldMkLst>
          <pc:docMk/>
          <pc:sldMk cId="4239751151" sldId="258"/>
        </pc:sldMkLst>
        <pc:spChg chg="mod">
          <ac:chgData name="Amelia Grainger-Brooks (2405201)" userId="S::2405201@student.uwtsd.ac.uk::96dbdf13-29c9-46dc-b1cf-7b18cf046aed" providerId="AD" clId="Web-{73A58EA8-480F-7C59-8ECF-924A75EC8AF4}" dt="2025-03-07T22:24:37.362" v="1101" actId="20577"/>
          <ac:spMkLst>
            <pc:docMk/>
            <pc:sldMk cId="4239751151" sldId="258"/>
            <ac:spMk id="3" creationId="{F871C895-5F6B-C9CE-CAE9-B41247D29913}"/>
          </ac:spMkLst>
        </pc:spChg>
      </pc:sldChg>
      <pc:sldChg chg="modSp">
        <pc:chgData name="Amelia Grainger-Brooks (2405201)" userId="S::2405201@student.uwtsd.ac.uk::96dbdf13-29c9-46dc-b1cf-7b18cf046aed" providerId="AD" clId="Web-{73A58EA8-480F-7C59-8ECF-924A75EC8AF4}" dt="2025-03-07T23:17:38.502" v="1865" actId="20577"/>
        <pc:sldMkLst>
          <pc:docMk/>
          <pc:sldMk cId="1890540630" sldId="260"/>
        </pc:sldMkLst>
        <pc:spChg chg="mod">
          <ac:chgData name="Amelia Grainger-Brooks (2405201)" userId="S::2405201@student.uwtsd.ac.uk::96dbdf13-29c9-46dc-b1cf-7b18cf046aed" providerId="AD" clId="Web-{73A58EA8-480F-7C59-8ECF-924A75EC8AF4}" dt="2025-03-07T23:17:38.502" v="1865" actId="20577"/>
          <ac:spMkLst>
            <pc:docMk/>
            <pc:sldMk cId="1890540630" sldId="260"/>
            <ac:spMk id="3" creationId="{8249FD56-70FB-3969-38A3-012B34C582F0}"/>
          </ac:spMkLst>
        </pc:spChg>
      </pc:sldChg>
      <pc:sldChg chg="modSp ord">
        <pc:chgData name="Amelia Grainger-Brooks (2405201)" userId="S::2405201@student.uwtsd.ac.uk::96dbdf13-29c9-46dc-b1cf-7b18cf046aed" providerId="AD" clId="Web-{73A58EA8-480F-7C59-8ECF-924A75EC8AF4}" dt="2025-03-07T23:00:43.338" v="1544" actId="20577"/>
        <pc:sldMkLst>
          <pc:docMk/>
          <pc:sldMk cId="1084046986" sldId="261"/>
        </pc:sldMkLst>
        <pc:spChg chg="mod">
          <ac:chgData name="Amelia Grainger-Brooks (2405201)" userId="S::2405201@student.uwtsd.ac.uk::96dbdf13-29c9-46dc-b1cf-7b18cf046aed" providerId="AD" clId="Web-{73A58EA8-480F-7C59-8ECF-924A75EC8AF4}" dt="2025-03-07T23:00:43.338" v="1544" actId="20577"/>
          <ac:spMkLst>
            <pc:docMk/>
            <pc:sldMk cId="1084046986" sldId="261"/>
            <ac:spMk id="3" creationId="{9EA39533-3D69-4144-DAE8-4B6123A304E9}"/>
          </ac:spMkLst>
        </pc:spChg>
      </pc:sldChg>
      <pc:sldChg chg="del ord">
        <pc:chgData name="Amelia Grainger-Brooks (2405201)" userId="S::2405201@student.uwtsd.ac.uk::96dbdf13-29c9-46dc-b1cf-7b18cf046aed" providerId="AD" clId="Web-{73A58EA8-480F-7C59-8ECF-924A75EC8AF4}" dt="2025-03-07T21:56:27.818" v="764"/>
        <pc:sldMkLst>
          <pc:docMk/>
          <pc:sldMk cId="1771677409" sldId="262"/>
        </pc:sldMkLst>
      </pc:sldChg>
      <pc:sldChg chg="modSp">
        <pc:chgData name="Amelia Grainger-Brooks (2405201)" userId="S::2405201@student.uwtsd.ac.uk::96dbdf13-29c9-46dc-b1cf-7b18cf046aed" providerId="AD" clId="Web-{73A58EA8-480F-7C59-8ECF-924A75EC8AF4}" dt="2025-03-07T23:04:54.444" v="1626" actId="20577"/>
        <pc:sldMkLst>
          <pc:docMk/>
          <pc:sldMk cId="2180139624" sldId="263"/>
        </pc:sldMkLst>
        <pc:spChg chg="mod">
          <ac:chgData name="Amelia Grainger-Brooks (2405201)" userId="S::2405201@student.uwtsd.ac.uk::96dbdf13-29c9-46dc-b1cf-7b18cf046aed" providerId="AD" clId="Web-{73A58EA8-480F-7C59-8ECF-924A75EC8AF4}" dt="2025-03-07T23:04:54.444" v="1626" actId="20577"/>
          <ac:spMkLst>
            <pc:docMk/>
            <pc:sldMk cId="2180139624" sldId="263"/>
            <ac:spMk id="3" creationId="{F0EFEBB6-E478-2430-81A6-B9C64A55C835}"/>
          </ac:spMkLst>
        </pc:spChg>
      </pc:sldChg>
      <pc:sldChg chg="modSp">
        <pc:chgData name="Amelia Grainger-Brooks (2405201)" userId="S::2405201@student.uwtsd.ac.uk::96dbdf13-29c9-46dc-b1cf-7b18cf046aed" providerId="AD" clId="Web-{73A58EA8-480F-7C59-8ECF-924A75EC8AF4}" dt="2025-03-07T22:27:33.292" v="1112" actId="20577"/>
        <pc:sldMkLst>
          <pc:docMk/>
          <pc:sldMk cId="2217241579" sldId="264"/>
        </pc:sldMkLst>
        <pc:spChg chg="mod">
          <ac:chgData name="Amelia Grainger-Brooks (2405201)" userId="S::2405201@student.uwtsd.ac.uk::96dbdf13-29c9-46dc-b1cf-7b18cf046aed" providerId="AD" clId="Web-{73A58EA8-480F-7C59-8ECF-924A75EC8AF4}" dt="2025-03-07T22:27:33.292" v="1112" actId="20577"/>
          <ac:spMkLst>
            <pc:docMk/>
            <pc:sldMk cId="2217241579" sldId="264"/>
            <ac:spMk id="3" creationId="{6E3E6BD3-8E62-B9BF-6FB7-64AD165CB3D6}"/>
          </ac:spMkLst>
        </pc:spChg>
      </pc:sldChg>
      <pc:sldChg chg="del">
        <pc:chgData name="Amelia Grainger-Brooks (2405201)" userId="S::2405201@student.uwtsd.ac.uk::96dbdf13-29c9-46dc-b1cf-7b18cf046aed" providerId="AD" clId="Web-{73A58EA8-480F-7C59-8ECF-924A75EC8AF4}" dt="2025-03-07T22:05:38.409" v="765"/>
        <pc:sldMkLst>
          <pc:docMk/>
          <pc:sldMk cId="573502852" sldId="265"/>
        </pc:sldMkLst>
      </pc:sldChg>
      <pc:sldChg chg="modSp ord">
        <pc:chgData name="Amelia Grainger-Brooks (2405201)" userId="S::2405201@student.uwtsd.ac.uk::96dbdf13-29c9-46dc-b1cf-7b18cf046aed" providerId="AD" clId="Web-{73A58EA8-480F-7C59-8ECF-924A75EC8AF4}" dt="2025-03-07T23:14:47.654" v="1863" actId="20577"/>
        <pc:sldMkLst>
          <pc:docMk/>
          <pc:sldMk cId="393344878" sldId="266"/>
        </pc:sldMkLst>
        <pc:spChg chg="mod">
          <ac:chgData name="Amelia Grainger-Brooks (2405201)" userId="S::2405201@student.uwtsd.ac.uk::96dbdf13-29c9-46dc-b1cf-7b18cf046aed" providerId="AD" clId="Web-{73A58EA8-480F-7C59-8ECF-924A75EC8AF4}" dt="2025-03-07T23:14:47.654" v="1863" actId="20577"/>
          <ac:spMkLst>
            <pc:docMk/>
            <pc:sldMk cId="393344878" sldId="266"/>
            <ac:spMk id="2" creationId="{3AD89327-5946-365B-2405-E927C2683665}"/>
          </ac:spMkLst>
        </pc:spChg>
        <pc:spChg chg="mod">
          <ac:chgData name="Amelia Grainger-Brooks (2405201)" userId="S::2405201@student.uwtsd.ac.uk::96dbdf13-29c9-46dc-b1cf-7b18cf046aed" providerId="AD" clId="Web-{73A58EA8-480F-7C59-8ECF-924A75EC8AF4}" dt="2025-03-07T22:50:48.895" v="1409" actId="20577"/>
          <ac:spMkLst>
            <pc:docMk/>
            <pc:sldMk cId="393344878" sldId="266"/>
            <ac:spMk id="3" creationId="{010B6FAE-B1FF-4FAF-A385-9E87C55C651F}"/>
          </ac:spMkLst>
        </pc:spChg>
      </pc:sldChg>
      <pc:sldChg chg="modSp">
        <pc:chgData name="Amelia Grainger-Brooks (2405201)" userId="S::2405201@student.uwtsd.ac.uk::96dbdf13-29c9-46dc-b1cf-7b18cf046aed" providerId="AD" clId="Web-{73A58EA8-480F-7C59-8ECF-924A75EC8AF4}" dt="2025-03-07T21:50:09.168" v="688" actId="20577"/>
        <pc:sldMkLst>
          <pc:docMk/>
          <pc:sldMk cId="3056869383" sldId="267"/>
        </pc:sldMkLst>
        <pc:spChg chg="mod">
          <ac:chgData name="Amelia Grainger-Brooks (2405201)" userId="S::2405201@student.uwtsd.ac.uk::96dbdf13-29c9-46dc-b1cf-7b18cf046aed" providerId="AD" clId="Web-{73A58EA8-480F-7C59-8ECF-924A75EC8AF4}" dt="2025-03-07T21:50:09.168" v="688" actId="20577"/>
          <ac:spMkLst>
            <pc:docMk/>
            <pc:sldMk cId="3056869383" sldId="267"/>
            <ac:spMk id="3" creationId="{08414746-C616-F010-1569-9DF984A7A9E2}"/>
          </ac:spMkLst>
        </pc:spChg>
      </pc:sldChg>
      <pc:sldChg chg="modSp new">
        <pc:chgData name="Amelia Grainger-Brooks (2405201)" userId="S::2405201@student.uwtsd.ac.uk::96dbdf13-29c9-46dc-b1cf-7b18cf046aed" providerId="AD" clId="Web-{73A58EA8-480F-7C59-8ECF-924A75EC8AF4}" dt="2025-03-07T22:20:05.871" v="1082" actId="20577"/>
        <pc:sldMkLst>
          <pc:docMk/>
          <pc:sldMk cId="803185596" sldId="268"/>
        </pc:sldMkLst>
        <pc:spChg chg="mod">
          <ac:chgData name="Amelia Grainger-Brooks (2405201)" userId="S::2405201@student.uwtsd.ac.uk::96dbdf13-29c9-46dc-b1cf-7b18cf046aed" providerId="AD" clId="Web-{73A58EA8-480F-7C59-8ECF-924A75EC8AF4}" dt="2025-03-07T21:02:54.533" v="15" actId="20577"/>
          <ac:spMkLst>
            <pc:docMk/>
            <pc:sldMk cId="803185596" sldId="268"/>
            <ac:spMk id="2" creationId="{E613547A-7CB3-6D45-BC7C-EFA7768CFD47}"/>
          </ac:spMkLst>
        </pc:spChg>
        <pc:spChg chg="mod">
          <ac:chgData name="Amelia Grainger-Brooks (2405201)" userId="S::2405201@student.uwtsd.ac.uk::96dbdf13-29c9-46dc-b1cf-7b18cf046aed" providerId="AD" clId="Web-{73A58EA8-480F-7C59-8ECF-924A75EC8AF4}" dt="2025-03-07T22:20:05.871" v="1082" actId="20577"/>
          <ac:spMkLst>
            <pc:docMk/>
            <pc:sldMk cId="803185596" sldId="268"/>
            <ac:spMk id="3" creationId="{3AE448A1-AB79-FA6F-65E5-6BBE58364E59}"/>
          </ac:spMkLst>
        </pc:spChg>
      </pc:sldChg>
      <pc:sldChg chg="modSp new">
        <pc:chgData name="Amelia Grainger-Brooks (2405201)" userId="S::2405201@student.uwtsd.ac.uk::96dbdf13-29c9-46dc-b1cf-7b18cf046aed" providerId="AD" clId="Web-{73A58EA8-480F-7C59-8ECF-924A75EC8AF4}" dt="2025-03-07T23:04:32.240" v="1625" actId="20577"/>
        <pc:sldMkLst>
          <pc:docMk/>
          <pc:sldMk cId="1169550717" sldId="269"/>
        </pc:sldMkLst>
        <pc:spChg chg="mod">
          <ac:chgData name="Amelia Grainger-Brooks (2405201)" userId="S::2405201@student.uwtsd.ac.uk::96dbdf13-29c9-46dc-b1cf-7b18cf046aed" providerId="AD" clId="Web-{73A58EA8-480F-7C59-8ECF-924A75EC8AF4}" dt="2025-03-07T21:10:03.173" v="183" actId="20577"/>
          <ac:spMkLst>
            <pc:docMk/>
            <pc:sldMk cId="1169550717" sldId="269"/>
            <ac:spMk id="2" creationId="{E857BF44-F883-BB25-CB35-C470BC9BE977}"/>
          </ac:spMkLst>
        </pc:spChg>
        <pc:spChg chg="mod">
          <ac:chgData name="Amelia Grainger-Brooks (2405201)" userId="S::2405201@student.uwtsd.ac.uk::96dbdf13-29c9-46dc-b1cf-7b18cf046aed" providerId="AD" clId="Web-{73A58EA8-480F-7C59-8ECF-924A75EC8AF4}" dt="2025-03-07T23:04:32.240" v="1625" actId="20577"/>
          <ac:spMkLst>
            <pc:docMk/>
            <pc:sldMk cId="1169550717" sldId="269"/>
            <ac:spMk id="3" creationId="{29FC92AA-7EEB-878C-71BC-5BC079FF4B37}"/>
          </ac:spMkLst>
        </pc:spChg>
      </pc:sldChg>
      <pc:sldChg chg="modSp new">
        <pc:chgData name="Amelia Grainger-Brooks (2405201)" userId="S::2405201@student.uwtsd.ac.uk::96dbdf13-29c9-46dc-b1cf-7b18cf046aed" providerId="AD" clId="Web-{73A58EA8-480F-7C59-8ECF-924A75EC8AF4}" dt="2025-03-07T23:03:59.567" v="1617" actId="20577"/>
        <pc:sldMkLst>
          <pc:docMk/>
          <pc:sldMk cId="564399544" sldId="270"/>
        </pc:sldMkLst>
        <pc:spChg chg="mod">
          <ac:chgData name="Amelia Grainger-Brooks (2405201)" userId="S::2405201@student.uwtsd.ac.uk::96dbdf13-29c9-46dc-b1cf-7b18cf046aed" providerId="AD" clId="Web-{73A58EA8-480F-7C59-8ECF-924A75EC8AF4}" dt="2025-03-07T22:35:57.549" v="1263" actId="20577"/>
          <ac:spMkLst>
            <pc:docMk/>
            <pc:sldMk cId="564399544" sldId="270"/>
            <ac:spMk id="2" creationId="{05304870-33F0-A30C-58C8-275960C894B3}"/>
          </ac:spMkLst>
        </pc:spChg>
        <pc:spChg chg="mod">
          <ac:chgData name="Amelia Grainger-Brooks (2405201)" userId="S::2405201@student.uwtsd.ac.uk::96dbdf13-29c9-46dc-b1cf-7b18cf046aed" providerId="AD" clId="Web-{73A58EA8-480F-7C59-8ECF-924A75EC8AF4}" dt="2025-03-07T23:03:59.567" v="1617" actId="20577"/>
          <ac:spMkLst>
            <pc:docMk/>
            <pc:sldMk cId="564399544" sldId="270"/>
            <ac:spMk id="3" creationId="{23EDB5E4-CB0A-5C2B-8EC0-4878C586B240}"/>
          </ac:spMkLst>
        </pc:spChg>
      </pc:sldChg>
      <pc:sldChg chg="modSp new">
        <pc:chgData name="Amelia Grainger-Brooks (2405201)" userId="S::2405201@student.uwtsd.ac.uk::96dbdf13-29c9-46dc-b1cf-7b18cf046aed" providerId="AD" clId="Web-{73A58EA8-480F-7C59-8ECF-924A75EC8AF4}" dt="2025-03-07T22:57:53.409" v="1501" actId="20577"/>
        <pc:sldMkLst>
          <pc:docMk/>
          <pc:sldMk cId="565111113" sldId="271"/>
        </pc:sldMkLst>
        <pc:spChg chg="mod">
          <ac:chgData name="Amelia Grainger-Brooks (2405201)" userId="S::2405201@student.uwtsd.ac.uk::96dbdf13-29c9-46dc-b1cf-7b18cf046aed" providerId="AD" clId="Web-{73A58EA8-480F-7C59-8ECF-924A75EC8AF4}" dt="2025-03-07T22:29:16.438" v="1126" actId="20577"/>
          <ac:spMkLst>
            <pc:docMk/>
            <pc:sldMk cId="565111113" sldId="271"/>
            <ac:spMk id="2" creationId="{366621C0-6824-E53A-D16D-1500B4BCAFCF}"/>
          </ac:spMkLst>
        </pc:spChg>
        <pc:spChg chg="mod">
          <ac:chgData name="Amelia Grainger-Brooks (2405201)" userId="S::2405201@student.uwtsd.ac.uk::96dbdf13-29c9-46dc-b1cf-7b18cf046aed" providerId="AD" clId="Web-{73A58EA8-480F-7C59-8ECF-924A75EC8AF4}" dt="2025-03-07T22:57:53.409" v="1501" actId="20577"/>
          <ac:spMkLst>
            <pc:docMk/>
            <pc:sldMk cId="565111113" sldId="271"/>
            <ac:spMk id="3" creationId="{BF063732-A361-8380-5CDD-FA50A914F471}"/>
          </ac:spMkLst>
        </pc:spChg>
      </pc:sldChg>
      <pc:sldChg chg="modSp new">
        <pc:chgData name="Amelia Grainger-Brooks (2405201)" userId="S::2405201@student.uwtsd.ac.uk::96dbdf13-29c9-46dc-b1cf-7b18cf046aed" providerId="AD" clId="Web-{73A58EA8-480F-7C59-8ECF-924A75EC8AF4}" dt="2025-03-07T23:22:46.868" v="1928" actId="20577"/>
        <pc:sldMkLst>
          <pc:docMk/>
          <pc:sldMk cId="106966390" sldId="272"/>
        </pc:sldMkLst>
        <pc:spChg chg="mod">
          <ac:chgData name="Amelia Grainger-Brooks (2405201)" userId="S::2405201@student.uwtsd.ac.uk::96dbdf13-29c9-46dc-b1cf-7b18cf046aed" providerId="AD" clId="Web-{73A58EA8-480F-7C59-8ECF-924A75EC8AF4}" dt="2025-03-07T23:13:47.166" v="1830" actId="20577"/>
          <ac:spMkLst>
            <pc:docMk/>
            <pc:sldMk cId="106966390" sldId="272"/>
            <ac:spMk id="2" creationId="{02EAB8B0-E7AE-4B36-BA46-CA039FBBDBB9}"/>
          </ac:spMkLst>
        </pc:spChg>
        <pc:spChg chg="mod">
          <ac:chgData name="Amelia Grainger-Brooks (2405201)" userId="S::2405201@student.uwtsd.ac.uk::96dbdf13-29c9-46dc-b1cf-7b18cf046aed" providerId="AD" clId="Web-{73A58EA8-480F-7C59-8ECF-924A75EC8AF4}" dt="2025-03-07T23:22:46.868" v="1928" actId="20577"/>
          <ac:spMkLst>
            <pc:docMk/>
            <pc:sldMk cId="106966390" sldId="272"/>
            <ac:spMk id="3" creationId="{8D878E06-648A-273A-B3DF-AC4A91B1977D}"/>
          </ac:spMkLst>
        </pc:spChg>
      </pc:sldChg>
      <pc:sldChg chg="addSp delSp modSp new del">
        <pc:chgData name="Amelia Grainger-Brooks (2405201)" userId="S::2405201@student.uwtsd.ac.uk::96dbdf13-29c9-46dc-b1cf-7b18cf046aed" providerId="AD" clId="Web-{73A58EA8-480F-7C59-8ECF-924A75EC8AF4}" dt="2025-03-07T22:42:16.933" v="1351"/>
        <pc:sldMkLst>
          <pc:docMk/>
          <pc:sldMk cId="2181129850" sldId="272"/>
        </pc:sldMkLst>
        <pc:spChg chg="mod">
          <ac:chgData name="Amelia Grainger-Brooks (2405201)" userId="S::2405201@student.uwtsd.ac.uk::96dbdf13-29c9-46dc-b1cf-7b18cf046aed" providerId="AD" clId="Web-{73A58EA8-480F-7C59-8ECF-924A75EC8AF4}" dt="2025-03-07T22:38:46.725" v="1322" actId="20577"/>
          <ac:spMkLst>
            <pc:docMk/>
            <pc:sldMk cId="2181129850" sldId="272"/>
            <ac:spMk id="2" creationId="{A06B45AE-4E88-9BE1-3E19-AC8A27474C5D}"/>
          </ac:spMkLst>
        </pc:spChg>
        <pc:spChg chg="del">
          <ac:chgData name="Amelia Grainger-Brooks (2405201)" userId="S::2405201@student.uwtsd.ac.uk::96dbdf13-29c9-46dc-b1cf-7b18cf046aed" providerId="AD" clId="Web-{73A58EA8-480F-7C59-8ECF-924A75EC8AF4}" dt="2025-03-07T22:36:24.362" v="1265"/>
          <ac:spMkLst>
            <pc:docMk/>
            <pc:sldMk cId="2181129850" sldId="272"/>
            <ac:spMk id="3" creationId="{3CF520B3-6928-4DC4-F1BA-67BDE980EFCB}"/>
          </ac:spMkLst>
        </pc:spChg>
        <pc:picChg chg="add mod ord">
          <ac:chgData name="Amelia Grainger-Brooks (2405201)" userId="S::2405201@student.uwtsd.ac.uk::96dbdf13-29c9-46dc-b1cf-7b18cf046aed" providerId="AD" clId="Web-{73A58EA8-480F-7C59-8ECF-924A75EC8AF4}" dt="2025-03-07T22:36:35.065" v="1268" actId="1076"/>
          <ac:picMkLst>
            <pc:docMk/>
            <pc:sldMk cId="2181129850" sldId="272"/>
            <ac:picMk id="4" creationId="{F5ADF13E-0E98-5109-5D1F-473DAB5A52A4}"/>
          </ac:picMkLst>
        </pc:picChg>
      </pc:sldChg>
      <pc:sldChg chg="modSp new add del">
        <pc:chgData name="Amelia Grainger-Brooks (2405201)" userId="S::2405201@student.uwtsd.ac.uk::96dbdf13-29c9-46dc-b1cf-7b18cf046aed" providerId="AD" clId="Web-{73A58EA8-480F-7C59-8ECF-924A75EC8AF4}" dt="2025-03-07T22:48:32.232" v="1382"/>
        <pc:sldMkLst>
          <pc:docMk/>
          <pc:sldMk cId="2639928675" sldId="272"/>
        </pc:sldMkLst>
        <pc:spChg chg="mod">
          <ac:chgData name="Amelia Grainger-Brooks (2405201)" userId="S::2405201@student.uwtsd.ac.uk::96dbdf13-29c9-46dc-b1cf-7b18cf046aed" providerId="AD" clId="Web-{73A58EA8-480F-7C59-8ECF-924A75EC8AF4}" dt="2025-03-07T22:47:00.239" v="1369" actId="20577"/>
          <ac:spMkLst>
            <pc:docMk/>
            <pc:sldMk cId="2639928675" sldId="272"/>
            <ac:spMk id="2" creationId="{A02F3AE4-6199-0197-81D2-EE762A4E7896}"/>
          </ac:spMkLst>
        </pc:spChg>
        <pc:spChg chg="mod">
          <ac:chgData name="Amelia Grainger-Brooks (2405201)" userId="S::2405201@student.uwtsd.ac.uk::96dbdf13-29c9-46dc-b1cf-7b18cf046aed" providerId="AD" clId="Web-{73A58EA8-480F-7C59-8ECF-924A75EC8AF4}" dt="2025-03-07T22:48:20.982" v="1379" actId="20577"/>
          <ac:spMkLst>
            <pc:docMk/>
            <pc:sldMk cId="2639928675" sldId="272"/>
            <ac:spMk id="3" creationId="{52C61F89-457B-D76A-A473-16AB9257B1F0}"/>
          </ac:spMkLst>
        </pc:spChg>
      </pc:sldChg>
      <pc:sldChg chg="add del">
        <pc:chgData name="Amelia Grainger-Brooks (2405201)" userId="S::2405201@student.uwtsd.ac.uk::96dbdf13-29c9-46dc-b1cf-7b18cf046aed" providerId="AD" clId="Web-{73A58EA8-480F-7C59-8ECF-924A75EC8AF4}" dt="2025-03-07T22:48:12.669" v="1376"/>
        <pc:sldMkLst>
          <pc:docMk/>
          <pc:sldMk cId="3028543774" sldId="27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8E14-23EC-4C25-974C-48FA83988655}"/>
              </a:ext>
            </a:extLst>
          </p:cNvPr>
          <p:cNvSpPr>
            <a:spLocks noGrp="1"/>
          </p:cNvSpPr>
          <p:nvPr>
            <p:ph type="ctrTitle"/>
          </p:nvPr>
        </p:nvSpPr>
        <p:spPr>
          <a:xfrm>
            <a:off x="517870" y="978408"/>
            <a:ext cx="5021183" cy="507422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E9FEDD4-20A1-49F6-9E3E-0B26B426BB73}"/>
              </a:ext>
            </a:extLst>
          </p:cNvPr>
          <p:cNvSpPr>
            <a:spLocks noGrp="1"/>
          </p:cNvSpPr>
          <p:nvPr>
            <p:ph type="subTitle" idx="1"/>
          </p:nvPr>
        </p:nvSpPr>
        <p:spPr>
          <a:xfrm>
            <a:off x="6662167" y="3602038"/>
            <a:ext cx="5021183" cy="2244580"/>
          </a:xfrm>
        </p:spPr>
        <p:txBody>
          <a:bodyPr anchor="b">
            <a:normAutofit/>
          </a:bodyPr>
          <a:lstStyle>
            <a:lvl1pPr marL="0" indent="0" algn="l">
              <a:lnSpc>
                <a:spcPct val="100000"/>
              </a:lnSpc>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580A32F-E6F3-4C2E-B9E3-E47868E42511}"/>
              </a:ext>
            </a:extLst>
          </p:cNvPr>
          <p:cNvSpPr>
            <a:spLocks noGrp="1"/>
          </p:cNvSpPr>
          <p:nvPr>
            <p:ph type="dt" sz="half" idx="10"/>
          </p:nvPr>
        </p:nvSpPr>
        <p:spPr/>
        <p:txBody>
          <a:bodyPr/>
          <a:lstStyle/>
          <a:p>
            <a:fld id="{3391A759-BFF8-4B5B-9ECE-D93AC303B331}" type="datetime1">
              <a:rPr lang="en-US" smtClean="0"/>
              <a:t>3/7/2025</a:t>
            </a:fld>
            <a:endParaRPr lang="en-US"/>
          </a:p>
        </p:txBody>
      </p:sp>
      <p:sp>
        <p:nvSpPr>
          <p:cNvPr id="5" name="Footer Placeholder 4">
            <a:extLst>
              <a:ext uri="{FF2B5EF4-FFF2-40B4-BE49-F238E27FC236}">
                <a16:creationId xmlns:a16="http://schemas.microsoft.com/office/drawing/2014/main" id="{78806724-A87A-4231-BFD9-277482AF78C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730D1AF-36B8-4BB8-BD6A-71194F7BC31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8" name="Rectangle 7">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1978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63D8A-C68D-4CF9-9D15-3E09BCC09F6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24D94C-E537-4FF3-AAF8-A85F05C31A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824B1D4-6731-4993-8609-16C1D3327986}"/>
              </a:ext>
            </a:extLst>
          </p:cNvPr>
          <p:cNvSpPr>
            <a:spLocks noGrp="1"/>
          </p:cNvSpPr>
          <p:nvPr>
            <p:ph type="dt" sz="half" idx="10"/>
          </p:nvPr>
        </p:nvSpPr>
        <p:spPr/>
        <p:txBody>
          <a:bodyPr/>
          <a:lstStyle/>
          <a:p>
            <a:fld id="{EEBAB316-A2E6-49F2-825C-64AA951E4184}" type="datetime1">
              <a:rPr lang="en-US" smtClean="0"/>
              <a:t>3/7/2025</a:t>
            </a:fld>
            <a:endParaRPr lang="en-US"/>
          </a:p>
        </p:txBody>
      </p:sp>
      <p:sp>
        <p:nvSpPr>
          <p:cNvPr id="5" name="Footer Placeholder 4">
            <a:extLst>
              <a:ext uri="{FF2B5EF4-FFF2-40B4-BE49-F238E27FC236}">
                <a16:creationId xmlns:a16="http://schemas.microsoft.com/office/drawing/2014/main" id="{3DFB7BBD-CEEB-4256-84B2-6D907E11880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72A8B7-F430-4F4A-BB63-481F51E5880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401317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AC1C-A332-4BA5-8C9C-FE0396C81619}"/>
              </a:ext>
            </a:extLst>
          </p:cNvPr>
          <p:cNvSpPr>
            <a:spLocks noGrp="1"/>
          </p:cNvSpPr>
          <p:nvPr>
            <p:ph type="title"/>
          </p:nvPr>
        </p:nvSpPr>
        <p:spPr>
          <a:xfrm>
            <a:off x="517870" y="978408"/>
            <a:ext cx="5020056" cy="4870974"/>
          </a:xfrm>
        </p:spPr>
        <p:txBody>
          <a:bodyPr anchor="t">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0D8D137-710E-4125-B5E9-F63E7F1C9C9D}"/>
              </a:ext>
            </a:extLst>
          </p:cNvPr>
          <p:cNvSpPr>
            <a:spLocks noGrp="1"/>
          </p:cNvSpPr>
          <p:nvPr>
            <p:ph type="body" idx="1"/>
          </p:nvPr>
        </p:nvSpPr>
        <p:spPr>
          <a:xfrm>
            <a:off x="6662167" y="3566639"/>
            <a:ext cx="5021183" cy="2279979"/>
          </a:xfrm>
        </p:spPr>
        <p:txBody>
          <a:bodyPr anchor="b">
            <a:normAutofit/>
          </a:bodyPr>
          <a:lstStyle>
            <a:lvl1pPr marL="0" indent="0">
              <a:buNone/>
              <a:defRPr sz="2200" i="1">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480C5-E9A6-425E-B050-03E444BE92C9}"/>
              </a:ext>
            </a:extLst>
          </p:cNvPr>
          <p:cNvSpPr>
            <a:spLocks noGrp="1"/>
          </p:cNvSpPr>
          <p:nvPr>
            <p:ph type="dt" sz="half" idx="10"/>
          </p:nvPr>
        </p:nvSpPr>
        <p:spPr/>
        <p:txBody>
          <a:bodyPr/>
          <a:lstStyle/>
          <a:p>
            <a:fld id="{5AE9748B-ADD6-4C5A-8C2A-A39721276E74}" type="datetime1">
              <a:rPr lang="en-US" smtClean="0"/>
              <a:t>3/7/2025</a:t>
            </a:fld>
            <a:endParaRPr lang="en-US"/>
          </a:p>
        </p:txBody>
      </p:sp>
      <p:sp>
        <p:nvSpPr>
          <p:cNvPr id="5" name="Footer Placeholder 4">
            <a:extLst>
              <a:ext uri="{FF2B5EF4-FFF2-40B4-BE49-F238E27FC236}">
                <a16:creationId xmlns:a16="http://schemas.microsoft.com/office/drawing/2014/main" id="{951B4831-6C0B-4E0B-A341-91E4C5D36B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F011EE6-252D-46DD-94DF-C42657EF2CD9}"/>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74512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4B06-C54A-4B7B-B6D1-436428EAF8E2}"/>
              </a:ext>
            </a:extLst>
          </p:cNvPr>
          <p:cNvSpPr>
            <a:spLocks noGrp="1"/>
          </p:cNvSpPr>
          <p:nvPr>
            <p:ph type="title"/>
          </p:nvPr>
        </p:nvSpPr>
        <p:spPr>
          <a:xfrm>
            <a:off x="517870" y="978408"/>
            <a:ext cx="5021182" cy="52076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5723919-9A2F-4D97-8F31-6E35BD5975B0}"/>
              </a:ext>
            </a:extLst>
          </p:cNvPr>
          <p:cNvSpPr>
            <a:spLocks noGrp="1"/>
          </p:cNvSpPr>
          <p:nvPr>
            <p:ph sz="half" idx="1"/>
          </p:nvPr>
        </p:nvSpPr>
        <p:spPr>
          <a:xfrm>
            <a:off x="6063049" y="969264"/>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8DA345-F684-4BAA-A22C-E725B3A6037F}"/>
              </a:ext>
            </a:extLst>
          </p:cNvPr>
          <p:cNvSpPr>
            <a:spLocks noGrp="1"/>
          </p:cNvSpPr>
          <p:nvPr>
            <p:ph sz="half" idx="2"/>
          </p:nvPr>
        </p:nvSpPr>
        <p:spPr>
          <a:xfrm>
            <a:off x="6063049" y="3621849"/>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99C52-9753-45D8-9646-CF31BB01577C}"/>
              </a:ext>
            </a:extLst>
          </p:cNvPr>
          <p:cNvSpPr>
            <a:spLocks noGrp="1"/>
          </p:cNvSpPr>
          <p:nvPr>
            <p:ph type="dt" sz="half" idx="10"/>
          </p:nvPr>
        </p:nvSpPr>
        <p:spPr/>
        <p:txBody>
          <a:bodyPr/>
          <a:lstStyle/>
          <a:p>
            <a:fld id="{7241FB0F-3C5C-4949-B933-9C7E511ED094}" type="datetime1">
              <a:rPr lang="en-US" smtClean="0"/>
              <a:t>3/7/2025</a:t>
            </a:fld>
            <a:endParaRPr lang="en-US"/>
          </a:p>
        </p:txBody>
      </p:sp>
      <p:sp>
        <p:nvSpPr>
          <p:cNvPr id="6" name="Footer Placeholder 5">
            <a:extLst>
              <a:ext uri="{FF2B5EF4-FFF2-40B4-BE49-F238E27FC236}">
                <a16:creationId xmlns:a16="http://schemas.microsoft.com/office/drawing/2014/main" id="{C2F95E57-622C-4199-940E-F5462E1AC44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01B7592-00E8-41EF-B749-2A5EA8E460DA}"/>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1141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2291277-967B-4176-B40B-9EC360626994}"/>
              </a:ext>
            </a:extLst>
          </p:cNvPr>
          <p:cNvSpPr/>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a:ln w="0"/>
              <a:solidFill>
                <a:schemeClr val="tx1"/>
              </a:solidFill>
              <a:effectLst>
                <a:outerShdw blurRad="38100" dist="19050" dir="2700000" algn="tl" rotWithShape="0">
                  <a:schemeClr val="dk1">
                    <a:alpha val="40000"/>
                  </a:schemeClr>
                </a:outerShdw>
              </a:effectLst>
            </a:endParaRPr>
          </a:p>
        </p:txBody>
      </p:sp>
      <p:sp>
        <p:nvSpPr>
          <p:cNvPr id="2" name="Title 1">
            <a:extLst>
              <a:ext uri="{FF2B5EF4-FFF2-40B4-BE49-F238E27FC236}">
                <a16:creationId xmlns:a16="http://schemas.microsoft.com/office/drawing/2014/main" id="{FCB11C00-F7CB-4484-807A-D12745CD3CC8}"/>
              </a:ext>
            </a:extLst>
          </p:cNvPr>
          <p:cNvSpPr>
            <a:spLocks noGrp="1"/>
          </p:cNvSpPr>
          <p:nvPr>
            <p:ph type="title"/>
          </p:nvPr>
        </p:nvSpPr>
        <p:spPr>
          <a:xfrm>
            <a:off x="517869" y="978119"/>
            <a:ext cx="11165481" cy="107305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FAAA6E-E243-48B3-9585-3C1420B3E19F}"/>
              </a:ext>
            </a:extLst>
          </p:cNvPr>
          <p:cNvSpPr>
            <a:spLocks noGrp="1"/>
          </p:cNvSpPr>
          <p:nvPr>
            <p:ph type="body" idx="1"/>
          </p:nvPr>
        </p:nvSpPr>
        <p:spPr>
          <a:xfrm>
            <a:off x="517870" y="2178908"/>
            <a:ext cx="5020056"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D01B8-0F2E-41A4-B21C-334393F6A677}"/>
              </a:ext>
            </a:extLst>
          </p:cNvPr>
          <p:cNvSpPr>
            <a:spLocks noGrp="1"/>
          </p:cNvSpPr>
          <p:nvPr>
            <p:ph sz="half" idx="2"/>
          </p:nvPr>
        </p:nvSpPr>
        <p:spPr>
          <a:xfrm>
            <a:off x="517870" y="2876085"/>
            <a:ext cx="5020056"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89B23F-3E60-415A-9CE7-0928B5CFB2B3}"/>
              </a:ext>
            </a:extLst>
          </p:cNvPr>
          <p:cNvSpPr>
            <a:spLocks noGrp="1"/>
          </p:cNvSpPr>
          <p:nvPr>
            <p:ph type="body" sz="quarter" idx="3"/>
          </p:nvPr>
        </p:nvSpPr>
        <p:spPr>
          <a:xfrm>
            <a:off x="6662168" y="2178908"/>
            <a:ext cx="5021182"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223446-0CDC-402B-8D71-D9D29F6DFFCC}"/>
              </a:ext>
            </a:extLst>
          </p:cNvPr>
          <p:cNvSpPr>
            <a:spLocks noGrp="1"/>
          </p:cNvSpPr>
          <p:nvPr>
            <p:ph sz="quarter" idx="4"/>
          </p:nvPr>
        </p:nvSpPr>
        <p:spPr>
          <a:xfrm>
            <a:off x="6662168" y="2876085"/>
            <a:ext cx="5021182"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02B77D3-C6EC-4FFD-9E10-24E1AC542019}"/>
              </a:ext>
            </a:extLst>
          </p:cNvPr>
          <p:cNvSpPr>
            <a:spLocks noGrp="1"/>
          </p:cNvSpPr>
          <p:nvPr>
            <p:ph type="dt" sz="half" idx="10"/>
          </p:nvPr>
        </p:nvSpPr>
        <p:spPr>
          <a:xfrm>
            <a:off x="517870" y="6420414"/>
            <a:ext cx="2743200" cy="365125"/>
          </a:xfrm>
        </p:spPr>
        <p:txBody>
          <a:bodyPr/>
          <a:lstStyle/>
          <a:p>
            <a:fld id="{C2F01D58-E949-4BCB-829A-BBF80E38D59C}" type="datetime1">
              <a:rPr lang="en-US" smtClean="0"/>
              <a:t>3/7/2025</a:t>
            </a:fld>
            <a:endParaRPr lang="en-US"/>
          </a:p>
        </p:txBody>
      </p:sp>
      <p:sp>
        <p:nvSpPr>
          <p:cNvPr id="8" name="Footer Placeholder 7">
            <a:extLst>
              <a:ext uri="{FF2B5EF4-FFF2-40B4-BE49-F238E27FC236}">
                <a16:creationId xmlns:a16="http://schemas.microsoft.com/office/drawing/2014/main" id="{209DF31B-BD07-4DC2-95C2-B77E51AAEFF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54CE5A-3A0A-4AAB-81D2-F1C20636E54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986864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16B8-52AB-412B-BBE7-B6BE698FA29B}"/>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BF779C3-9D19-467E-A5D2-0920834DA13C}"/>
              </a:ext>
            </a:extLst>
          </p:cNvPr>
          <p:cNvSpPr>
            <a:spLocks noGrp="1"/>
          </p:cNvSpPr>
          <p:nvPr>
            <p:ph type="dt" sz="half" idx="10"/>
          </p:nvPr>
        </p:nvSpPr>
        <p:spPr/>
        <p:txBody>
          <a:bodyPr/>
          <a:lstStyle/>
          <a:p>
            <a:fld id="{FF10A846-0DA4-4D92-9BF1-DE8C52C1F4DF}" type="datetime1">
              <a:rPr lang="en-US" smtClean="0"/>
              <a:t>3/7/2025</a:t>
            </a:fld>
            <a:endParaRPr lang="en-US"/>
          </a:p>
        </p:txBody>
      </p:sp>
      <p:sp>
        <p:nvSpPr>
          <p:cNvPr id="4" name="Footer Placeholder 3">
            <a:extLst>
              <a:ext uri="{FF2B5EF4-FFF2-40B4-BE49-F238E27FC236}">
                <a16:creationId xmlns:a16="http://schemas.microsoft.com/office/drawing/2014/main" id="{8E272BB4-C8D8-4F74-9677-5AC979932A7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96B49B8-779F-4492-ABD9-96F0D042AC41}"/>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621406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B976BF-9339-48D6-881A-280D15492E05}"/>
              </a:ext>
            </a:extLst>
          </p:cNvPr>
          <p:cNvSpPr>
            <a:spLocks noGrp="1"/>
          </p:cNvSpPr>
          <p:nvPr>
            <p:ph type="dt" sz="half" idx="10"/>
          </p:nvPr>
        </p:nvSpPr>
        <p:spPr/>
        <p:txBody>
          <a:bodyPr/>
          <a:lstStyle/>
          <a:p>
            <a:fld id="{E9412331-4A9C-472F-A7FA-968157338839}" type="datetime1">
              <a:rPr lang="en-US" smtClean="0"/>
              <a:t>3/7/2025</a:t>
            </a:fld>
            <a:endParaRPr lang="en-US"/>
          </a:p>
        </p:txBody>
      </p:sp>
      <p:sp>
        <p:nvSpPr>
          <p:cNvPr id="3" name="Footer Placeholder 2">
            <a:extLst>
              <a:ext uri="{FF2B5EF4-FFF2-40B4-BE49-F238E27FC236}">
                <a16:creationId xmlns:a16="http://schemas.microsoft.com/office/drawing/2014/main" id="{45277605-C9C8-432E-9662-D7D410B151D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22432B6-4A12-46EF-98A7-B5D50BD516F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3898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191C-AF68-4230-A7B2-F8F07B486EDC}"/>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8F9F11-5FCF-4D7E-BA51-38CB84277DC9}"/>
              </a:ext>
            </a:extLst>
          </p:cNvPr>
          <p:cNvSpPr>
            <a:spLocks noGrp="1"/>
          </p:cNvSpPr>
          <p:nvPr>
            <p:ph idx="1"/>
          </p:nvPr>
        </p:nvSpPr>
        <p:spPr>
          <a:xfrm>
            <a:off x="6653182" y="987423"/>
            <a:ext cx="5020948"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73B519B-06C0-41BC-95FB-FB1FE436375E}"/>
              </a:ext>
            </a:extLst>
          </p:cNvPr>
          <p:cNvSpPr>
            <a:spLocks noGrp="1"/>
          </p:cNvSpPr>
          <p:nvPr>
            <p:ph type="body" sz="half" idx="2"/>
          </p:nvPr>
        </p:nvSpPr>
        <p:spPr>
          <a:xfrm>
            <a:off x="517870" y="3361038"/>
            <a:ext cx="5020948" cy="2507949"/>
          </a:xfrm>
        </p:spPr>
        <p:txBody>
          <a:bodyPr>
            <a:normAutofit/>
          </a:bodyPr>
          <a:lstStyle>
            <a:lvl1pPr marL="0" indent="0">
              <a:buNone/>
              <a:defRPr sz="24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8B70C-015C-4832-AFF6-D033E022746B}"/>
              </a:ext>
            </a:extLst>
          </p:cNvPr>
          <p:cNvSpPr>
            <a:spLocks noGrp="1"/>
          </p:cNvSpPr>
          <p:nvPr>
            <p:ph type="dt" sz="half" idx="10"/>
          </p:nvPr>
        </p:nvSpPr>
        <p:spPr/>
        <p:txBody>
          <a:bodyPr/>
          <a:lstStyle/>
          <a:p>
            <a:fld id="{A2197F3D-ED52-43FD-A26D-318B71534485}" type="datetime1">
              <a:rPr lang="en-US" smtClean="0"/>
              <a:t>3/7/2025</a:t>
            </a:fld>
            <a:endParaRPr lang="en-US"/>
          </a:p>
        </p:txBody>
      </p:sp>
      <p:sp>
        <p:nvSpPr>
          <p:cNvPr id="6" name="Footer Placeholder 5">
            <a:extLst>
              <a:ext uri="{FF2B5EF4-FFF2-40B4-BE49-F238E27FC236}">
                <a16:creationId xmlns:a16="http://schemas.microsoft.com/office/drawing/2014/main" id="{BEF1A6FB-8C14-46D1-90A5-0FF11DE7863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782C585-6FA1-4E94-9C1C-A1DEDE55108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9080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8B43-D1CE-43F4-A367-EF1FE9688913}"/>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2B73978-8CDF-4C0E-ABA1-7291A0347362}"/>
              </a:ext>
            </a:extLst>
          </p:cNvPr>
          <p:cNvSpPr>
            <a:spLocks noGrp="1"/>
          </p:cNvSpPr>
          <p:nvPr>
            <p:ph type="pic" idx="1"/>
          </p:nvPr>
        </p:nvSpPr>
        <p:spPr>
          <a:xfrm>
            <a:off x="6662168" y="987425"/>
            <a:ext cx="502700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45BECC62-ED45-451E-BEC5-A03C6A554D26}"/>
              </a:ext>
            </a:extLst>
          </p:cNvPr>
          <p:cNvSpPr>
            <a:spLocks noGrp="1"/>
          </p:cNvSpPr>
          <p:nvPr>
            <p:ph type="body" sz="half" idx="2"/>
          </p:nvPr>
        </p:nvSpPr>
        <p:spPr>
          <a:xfrm>
            <a:off x="517870" y="3340442"/>
            <a:ext cx="5020948" cy="2528545"/>
          </a:xfrm>
        </p:spPr>
        <p:txBody>
          <a:bodyPr>
            <a:normAutofit/>
          </a:bodyPr>
          <a:lstStyle>
            <a:lvl1pPr marL="0" indent="0">
              <a:buNone/>
              <a:defRPr sz="22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A7A86-B983-4315-9312-936B4FCF75FE}"/>
              </a:ext>
            </a:extLst>
          </p:cNvPr>
          <p:cNvSpPr>
            <a:spLocks noGrp="1"/>
          </p:cNvSpPr>
          <p:nvPr>
            <p:ph type="dt" sz="half" idx="10"/>
          </p:nvPr>
        </p:nvSpPr>
        <p:spPr/>
        <p:txBody>
          <a:bodyPr/>
          <a:lstStyle/>
          <a:p>
            <a:fld id="{3D291FA4-6264-4BB8-B3B5-77711EED2D82}" type="datetime1">
              <a:rPr lang="en-US" smtClean="0"/>
              <a:t>3/7/2025</a:t>
            </a:fld>
            <a:endParaRPr lang="en-US"/>
          </a:p>
        </p:txBody>
      </p:sp>
      <p:sp>
        <p:nvSpPr>
          <p:cNvPr id="6" name="Footer Placeholder 5">
            <a:extLst>
              <a:ext uri="{FF2B5EF4-FFF2-40B4-BE49-F238E27FC236}">
                <a16:creationId xmlns:a16="http://schemas.microsoft.com/office/drawing/2014/main" id="{1E2E88C0-25A5-46F9-AB35-EAD50E6B913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A0F9EA8-45AD-478E-8606-9328245BC8A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190466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6B8E-1D8E-4105-9BBB-D53AD24B738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3825530-6629-4FEA-9670-EB21A2F5BA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664C7A-A73F-46F5-BC33-696671DAEEE7}"/>
              </a:ext>
            </a:extLst>
          </p:cNvPr>
          <p:cNvSpPr>
            <a:spLocks noGrp="1"/>
          </p:cNvSpPr>
          <p:nvPr>
            <p:ph type="dt" sz="half" idx="10"/>
          </p:nvPr>
        </p:nvSpPr>
        <p:spPr/>
        <p:txBody>
          <a:bodyPr/>
          <a:lstStyle/>
          <a:p>
            <a:fld id="{6DFDF398-5DA3-4937-BE3F-7CA1B9158252}" type="datetime1">
              <a:rPr lang="en-US" smtClean="0"/>
              <a:t>3/7/2025</a:t>
            </a:fld>
            <a:endParaRPr lang="en-US"/>
          </a:p>
        </p:txBody>
      </p:sp>
      <p:sp>
        <p:nvSpPr>
          <p:cNvPr id="5" name="Footer Placeholder 4">
            <a:extLst>
              <a:ext uri="{FF2B5EF4-FFF2-40B4-BE49-F238E27FC236}">
                <a16:creationId xmlns:a16="http://schemas.microsoft.com/office/drawing/2014/main" id="{512B3CC0-B649-4509-A4B6-DF9D20EFAC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2CECCCA-3F2A-46F3-BF45-7C862FF1D752}"/>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001888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0133B-2446-4168-AA17-6538910668FD}"/>
              </a:ext>
            </a:extLst>
          </p:cNvPr>
          <p:cNvSpPr>
            <a:spLocks noGrp="1"/>
          </p:cNvSpPr>
          <p:nvPr>
            <p:ph type="title" orient="vert"/>
          </p:nvPr>
        </p:nvSpPr>
        <p:spPr>
          <a:xfrm>
            <a:off x="6662168" y="996791"/>
            <a:ext cx="5011962" cy="495692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006A9AD-2756-4C51-A958-6756301EB938}"/>
              </a:ext>
            </a:extLst>
          </p:cNvPr>
          <p:cNvSpPr>
            <a:spLocks noGrp="1"/>
          </p:cNvSpPr>
          <p:nvPr>
            <p:ph type="body" orient="vert" idx="1"/>
          </p:nvPr>
        </p:nvSpPr>
        <p:spPr>
          <a:xfrm>
            <a:off x="517870" y="996791"/>
            <a:ext cx="5021183" cy="4956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42995D-CCEA-43AF-973B-8B6B56A567E8}"/>
              </a:ext>
            </a:extLst>
          </p:cNvPr>
          <p:cNvSpPr>
            <a:spLocks noGrp="1"/>
          </p:cNvSpPr>
          <p:nvPr>
            <p:ph type="dt" sz="half" idx="10"/>
          </p:nvPr>
        </p:nvSpPr>
        <p:spPr/>
        <p:txBody>
          <a:bodyPr/>
          <a:lstStyle/>
          <a:p>
            <a:fld id="{8F191ED9-F929-4A92-90F9-3C9C84ABBE83}" type="datetime1">
              <a:rPr lang="en-US" smtClean="0"/>
              <a:t>3/7/2025</a:t>
            </a:fld>
            <a:endParaRPr lang="en-US"/>
          </a:p>
        </p:txBody>
      </p:sp>
      <p:sp>
        <p:nvSpPr>
          <p:cNvPr id="5" name="Footer Placeholder 4">
            <a:extLst>
              <a:ext uri="{FF2B5EF4-FFF2-40B4-BE49-F238E27FC236}">
                <a16:creationId xmlns:a16="http://schemas.microsoft.com/office/drawing/2014/main" id="{2A4029CF-BA62-4CCD-956E-FFA0B37B8A3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CE0B3D-96AB-41B3-ABDD-5B0DE863DAF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12" name="Rectangle 11">
            <a:extLst>
              <a:ext uri="{FF2B5EF4-FFF2-40B4-BE49-F238E27FC236}">
                <a16:creationId xmlns:a16="http://schemas.microsoft.com/office/drawing/2014/main" id="{4618136A-0796-46EB-89BB-4C73C0258FE9}"/>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2122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61AD20-E240-4E6F-AF91-689F7AEEE33A}"/>
              </a:ext>
            </a:extLst>
          </p:cNvPr>
          <p:cNvSpPr>
            <a:spLocks noGrp="1"/>
          </p:cNvSpPr>
          <p:nvPr>
            <p:ph type="title"/>
          </p:nvPr>
        </p:nvSpPr>
        <p:spPr>
          <a:xfrm>
            <a:off x="517870" y="978408"/>
            <a:ext cx="5021182" cy="48704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78801-35D1-4C19-BC2B-EAC7EE917E73}"/>
              </a:ext>
            </a:extLst>
          </p:cNvPr>
          <p:cNvSpPr>
            <a:spLocks noGrp="1"/>
          </p:cNvSpPr>
          <p:nvPr>
            <p:ph type="body" idx="1"/>
          </p:nvPr>
        </p:nvSpPr>
        <p:spPr>
          <a:xfrm>
            <a:off x="6662168" y="969264"/>
            <a:ext cx="5021182" cy="48704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1282A45-C5B9-4575-8E28-A35767B4D71C}"/>
              </a:ext>
            </a:extLst>
          </p:cNvPr>
          <p:cNvSpPr>
            <a:spLocks noGrp="1"/>
          </p:cNvSpPr>
          <p:nvPr>
            <p:ph type="dt" sz="half" idx="2"/>
          </p:nvPr>
        </p:nvSpPr>
        <p:spPr>
          <a:xfrm>
            <a:off x="517870" y="6420414"/>
            <a:ext cx="2743200" cy="365125"/>
          </a:xfrm>
          <a:prstGeom prst="rect">
            <a:avLst/>
          </a:prstGeom>
        </p:spPr>
        <p:txBody>
          <a:bodyPr vert="horz" lIns="91440" tIns="45720" rIns="91440" bIns="45720" rtlCol="0" anchor="ctr"/>
          <a:lstStyle>
            <a:lvl1pPr algn="l">
              <a:defRPr sz="900">
                <a:solidFill>
                  <a:schemeClr val="tx1"/>
                </a:solidFill>
              </a:defRPr>
            </a:lvl1pPr>
          </a:lstStyle>
          <a:p>
            <a:fld id="{E7F6A1D9-D323-4F4E-8655-25E2D32CE742}" type="datetime1">
              <a:rPr lang="en-US" smtClean="0"/>
              <a:t>3/7/2025</a:t>
            </a:fld>
            <a:endParaRPr lang="en-US"/>
          </a:p>
        </p:txBody>
      </p:sp>
      <p:sp>
        <p:nvSpPr>
          <p:cNvPr id="5" name="Footer Placeholder 4">
            <a:extLst>
              <a:ext uri="{FF2B5EF4-FFF2-40B4-BE49-F238E27FC236}">
                <a16:creationId xmlns:a16="http://schemas.microsoft.com/office/drawing/2014/main" id="{2E9D0933-AA03-4018-8E37-004CFB9F61D6}"/>
              </a:ext>
            </a:extLst>
          </p:cNvPr>
          <p:cNvSpPr>
            <a:spLocks noGrp="1"/>
          </p:cNvSpPr>
          <p:nvPr>
            <p:ph type="ftr" sz="quarter" idx="3"/>
          </p:nvPr>
        </p:nvSpPr>
        <p:spPr>
          <a:xfrm>
            <a:off x="517870" y="97713"/>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F282A-DF4A-4A2D-9672-8F0F770A3F1A}"/>
              </a:ext>
            </a:extLst>
          </p:cNvPr>
          <p:cNvSpPr>
            <a:spLocks noGrp="1"/>
          </p:cNvSpPr>
          <p:nvPr>
            <p:ph type="sldNum" sz="quarter" idx="4"/>
          </p:nvPr>
        </p:nvSpPr>
        <p:spPr>
          <a:xfrm>
            <a:off x="11454317" y="6420414"/>
            <a:ext cx="637909" cy="365125"/>
          </a:xfrm>
          <a:prstGeom prst="rect">
            <a:avLst/>
          </a:prstGeom>
        </p:spPr>
        <p:txBody>
          <a:bodyPr vert="horz" lIns="91440" tIns="45720" rIns="91440" bIns="45720" rtlCol="0" anchor="ctr"/>
          <a:lstStyle>
            <a:lvl1pPr algn="r">
              <a:defRPr sz="900">
                <a:solidFill>
                  <a:schemeClr val="tx1"/>
                </a:solidFill>
              </a:defRPr>
            </a:lvl1pPr>
          </a:lstStyle>
          <a:p>
            <a:fld id="{DFDF98CC-160E-494C-8C3C-8CDC5FA257DE}" type="slidenum">
              <a:rPr lang="en-US" smtClean="0"/>
              <a:pPr/>
              <a:t>‹#›</a:t>
            </a:fld>
            <a:endParaRPr lang="en-US" dirty="0"/>
          </a:p>
        </p:txBody>
      </p:sp>
      <p:sp>
        <p:nvSpPr>
          <p:cNvPr id="14" name="Rectangle 13">
            <a:extLst>
              <a:ext uri="{FF2B5EF4-FFF2-40B4-BE49-F238E27FC236}">
                <a16:creationId xmlns:a16="http://schemas.microsoft.com/office/drawing/2014/main" id="{ADE57300-C7FF-4578-99A0-42B0295B123C}"/>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B8F8250-7A81-4A19-87AD-FFB2CE4E39A5}"/>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99F38FC-2DEA-2647-C409-EF75720C1017}"/>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897811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88" r:id="rId6"/>
    <p:sldLayoutId id="2147483684" r:id="rId7"/>
    <p:sldLayoutId id="2147483685" r:id="rId8"/>
    <p:sldLayoutId id="2147483686" r:id="rId9"/>
    <p:sldLayoutId id="2147483687" r:id="rId10"/>
    <p:sldLayoutId id="2147483689" r:id="rId11"/>
  </p:sldLayoutIdLst>
  <p:hf sldNum="0" hdr="0" ftr="0" dt="0"/>
  <p:txStyles>
    <p:titleStyle>
      <a:lvl1pPr algn="l" defTabSz="914400" rtl="0" eaLnBrk="1" latinLnBrk="0" hangingPunct="1">
        <a:lnSpc>
          <a:spcPct val="100000"/>
        </a:lnSpc>
        <a:spcBef>
          <a:spcPct val="0"/>
        </a:spcBef>
        <a:buNone/>
        <a:defRPr sz="5400" b="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274320" indent="-27432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27432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548640" indent="-27432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54864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gov.uk/government/publications/pace-code-g-2012/pace-code-g-2012-accessible" TargetMode="External"/><Relationship Id="rId3" Type="http://schemas.openxmlformats.org/officeDocument/2006/relationships/hyperlink" Target="http://www.college.police.uk" TargetMode="External"/><Relationship Id="rId7" Type="http://schemas.openxmlformats.org/officeDocument/2006/relationships/hyperlink" Target="https://www.legislation.gov.uk/ukpga/1998/42/schedule/1/part/I/chapter/4" TargetMode="External"/><Relationship Id="rId12" Type="http://schemas.openxmlformats.org/officeDocument/2006/relationships/hyperlink" Target="https://www.duncanlewis.co.uk/Wrongful-Arrest--And-Unlawful-Detention-By-The-Police.html" TargetMode="External"/><Relationship Id="rId2" Type="http://schemas.openxmlformats.org/officeDocument/2006/relationships/hyperlink" Target="https://www.college.police.uk/app/detention-and-custody/detainee-care/children-and-young-persons" TargetMode="External"/><Relationship Id="rId1" Type="http://schemas.openxmlformats.org/officeDocument/2006/relationships/slideLayout" Target="../slideLayouts/slideLayout2.xml"/><Relationship Id="rId6" Type="http://schemas.openxmlformats.org/officeDocument/2006/relationships/hyperlink" Target="https://www.cps.gov.uk/publication/code-crown-prosecutors" TargetMode="External"/><Relationship Id="rId11" Type="http://schemas.openxmlformats.org/officeDocument/2006/relationships/hyperlink" Target="http://www.duncanlewis.co.uk" TargetMode="External"/><Relationship Id="rId5" Type="http://schemas.openxmlformats.org/officeDocument/2006/relationships/hyperlink" Target="https://www.college.police.uk/app/major-investigation-and-public-protection/domestic-abuse/arrest-and-other-positive-approaches" TargetMode="External"/><Relationship Id="rId10" Type="http://schemas.openxmlformats.org/officeDocument/2006/relationships/hyperlink" Target="https://www.libertyhumanrights.org.uk/advice_information/police-powers-of-arrest-2/" TargetMode="External"/><Relationship Id="rId4" Type="http://schemas.openxmlformats.org/officeDocument/2006/relationships/hyperlink" Target="https://www.college.police.uk/guidance/pnc-and-leds/guidance-code-practice-pnc-and-leds/accountability-compliance-and-malpractice" TargetMode="External"/><Relationship Id="rId9" Type="http://schemas.openxmlformats.org/officeDocument/2006/relationships/hyperlink" Target="https://www.lexology.com/library/detail.aspx?g=e513bc5d-ce5d-47d4-b639-df0063aa3b1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1208" y="978408"/>
            <a:ext cx="3397649" cy="3303764"/>
          </a:xfrm>
        </p:spPr>
        <p:txBody>
          <a:bodyPr vert="horz" lIns="91440" tIns="45720" rIns="91440" bIns="45720" rtlCol="0" anchor="t">
            <a:noAutofit/>
          </a:bodyPr>
          <a:lstStyle/>
          <a:p>
            <a:r>
              <a:rPr lang="en-GB" sz="4000" b="0" dirty="0">
                <a:latin typeface="Aptos Display"/>
              </a:rPr>
              <a:t>Code G of PACE 1984 and its impact on the approach to dealing with suspects</a:t>
            </a:r>
          </a:p>
        </p:txBody>
      </p:sp>
      <p:sp>
        <p:nvSpPr>
          <p:cNvPr id="11" name="Freeform: Shape 10">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Police officers being arrested by a person&#10;&#10;AI-generated content may be incorrect.">
            <a:extLst>
              <a:ext uri="{FF2B5EF4-FFF2-40B4-BE49-F238E27FC236}">
                <a16:creationId xmlns:a16="http://schemas.microsoft.com/office/drawing/2014/main" id="{384128E1-B64B-433E-5654-F196BFB2D6BB}"/>
              </a:ext>
            </a:extLst>
          </p:cNvPr>
          <p:cNvPicPr>
            <a:picLocks noChangeAspect="1"/>
          </p:cNvPicPr>
          <p:nvPr/>
        </p:nvPicPr>
        <p:blipFill>
          <a:blip r:embed="rId2"/>
          <a:stretch>
            <a:fillRect/>
          </a:stretch>
        </p:blipFill>
        <p:spPr>
          <a:xfrm>
            <a:off x="4119154" y="965741"/>
            <a:ext cx="7551931" cy="424796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11874-28BD-4A09-4E38-09CB89BBB1E2}"/>
              </a:ext>
            </a:extLst>
          </p:cNvPr>
          <p:cNvSpPr>
            <a:spLocks noGrp="1"/>
          </p:cNvSpPr>
          <p:nvPr>
            <p:ph type="title"/>
          </p:nvPr>
        </p:nvSpPr>
        <p:spPr/>
        <p:txBody>
          <a:bodyPr/>
          <a:lstStyle/>
          <a:p>
            <a:r>
              <a:rPr lang="en-GB" dirty="0"/>
              <a:t>Introduction to Code G</a:t>
            </a:r>
          </a:p>
        </p:txBody>
      </p:sp>
      <p:sp>
        <p:nvSpPr>
          <p:cNvPr id="3" name="Content Placeholder 2">
            <a:extLst>
              <a:ext uri="{FF2B5EF4-FFF2-40B4-BE49-F238E27FC236}">
                <a16:creationId xmlns:a16="http://schemas.microsoft.com/office/drawing/2014/main" id="{F0EFEBB6-E478-2430-81A6-B9C64A55C835}"/>
              </a:ext>
            </a:extLst>
          </p:cNvPr>
          <p:cNvSpPr>
            <a:spLocks noGrp="1"/>
          </p:cNvSpPr>
          <p:nvPr>
            <p:ph idx="1"/>
          </p:nvPr>
        </p:nvSpPr>
        <p:spPr/>
        <p:txBody>
          <a:bodyPr vert="horz" lIns="91440" tIns="45720" rIns="91440" bIns="45720" rtlCol="0" anchor="t">
            <a:normAutofit/>
          </a:bodyPr>
          <a:lstStyle/>
          <a:p>
            <a:pPr marL="342900" indent="-342900">
              <a:buChar char="•"/>
            </a:pPr>
            <a:r>
              <a:rPr lang="en-GB" dirty="0">
                <a:ea typeface="+mn-lt"/>
                <a:cs typeface="+mn-lt"/>
              </a:rPr>
              <a:t>Prior to Code G, the arrest power under Section 24 of PACE 1984 was broader, which sometimes resulted in inconsistencies and overuse. </a:t>
            </a:r>
            <a:endParaRPr lang="en-US">
              <a:ea typeface="+mn-lt"/>
              <a:cs typeface="+mn-lt"/>
            </a:endParaRPr>
          </a:p>
          <a:p>
            <a:pPr marL="342900" indent="-342900">
              <a:buChar char="•"/>
            </a:pPr>
            <a:r>
              <a:rPr lang="en-GB" dirty="0">
                <a:ea typeface="+mn-lt"/>
                <a:cs typeface="+mn-lt"/>
              </a:rPr>
              <a:t>Code G clarified the conditions for lawful arrest, ensuring it is only exercised when necessary.</a:t>
            </a:r>
            <a:endParaRPr lang="en-US">
              <a:ea typeface="+mn-lt"/>
              <a:cs typeface="+mn-lt"/>
            </a:endParaRPr>
          </a:p>
          <a:p>
            <a:pPr marL="342900" indent="-342900">
              <a:buChar char="•"/>
            </a:pPr>
            <a:r>
              <a:rPr lang="en-GB" dirty="0"/>
              <a:t>There are multiple criteria and tests that arresting officers must check to prove that the arrest was lawful.</a:t>
            </a:r>
          </a:p>
          <a:p>
            <a:r>
              <a:rPr lang="en-GB" sz="2400" dirty="0"/>
              <a:t>(Gov.UK, 2022)</a:t>
            </a:r>
          </a:p>
        </p:txBody>
      </p:sp>
    </p:spTree>
    <p:extLst>
      <p:ext uri="{BB962C8B-B14F-4D97-AF65-F5344CB8AC3E}">
        <p14:creationId xmlns:p14="http://schemas.microsoft.com/office/powerpoint/2010/main" val="2180139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1B136-00D2-730B-73BC-442974DDBF7B}"/>
              </a:ext>
            </a:extLst>
          </p:cNvPr>
          <p:cNvSpPr>
            <a:spLocks noGrp="1"/>
          </p:cNvSpPr>
          <p:nvPr>
            <p:ph type="title"/>
          </p:nvPr>
        </p:nvSpPr>
        <p:spPr/>
        <p:txBody>
          <a:bodyPr/>
          <a:lstStyle/>
          <a:p>
            <a:r>
              <a:rPr lang="en-GB" dirty="0"/>
              <a:t>Reasonable Grounds </a:t>
            </a:r>
          </a:p>
        </p:txBody>
      </p:sp>
      <p:sp>
        <p:nvSpPr>
          <p:cNvPr id="3" name="Content Placeholder 2">
            <a:extLst>
              <a:ext uri="{FF2B5EF4-FFF2-40B4-BE49-F238E27FC236}">
                <a16:creationId xmlns:a16="http://schemas.microsoft.com/office/drawing/2014/main" id="{8249FD56-70FB-3969-38A3-012B34C582F0}"/>
              </a:ext>
            </a:extLst>
          </p:cNvPr>
          <p:cNvSpPr>
            <a:spLocks noGrp="1"/>
          </p:cNvSpPr>
          <p:nvPr>
            <p:ph idx="1"/>
          </p:nvPr>
        </p:nvSpPr>
        <p:spPr>
          <a:xfrm>
            <a:off x="6662168" y="980469"/>
            <a:ext cx="5021182" cy="5285075"/>
          </a:xfrm>
        </p:spPr>
        <p:txBody>
          <a:bodyPr vert="horz" lIns="91440" tIns="45720" rIns="91440" bIns="45720" rtlCol="0" anchor="t">
            <a:normAutofit/>
          </a:bodyPr>
          <a:lstStyle/>
          <a:p>
            <a:r>
              <a:rPr lang="en-GB" dirty="0">
                <a:solidFill>
                  <a:srgbClr val="0B0C0C"/>
                </a:solidFill>
                <a:ea typeface="+mn-lt"/>
                <a:cs typeface="+mn-lt"/>
              </a:rPr>
              <a:t>A lawful arrest requires two elements:</a:t>
            </a:r>
            <a:endParaRPr lang="en-US" dirty="0"/>
          </a:p>
          <a:p>
            <a:pPr marL="342900" indent="-342900">
              <a:buChar char="•"/>
            </a:pPr>
            <a:r>
              <a:rPr lang="en-GB" dirty="0">
                <a:solidFill>
                  <a:srgbClr val="0B0C0C"/>
                </a:solidFill>
                <a:ea typeface="+mn-lt"/>
                <a:cs typeface="+mn-lt"/>
              </a:rPr>
              <a:t>A person’s involvement or suspected involvement or attempted involvement in the commission of a criminal offence;</a:t>
            </a:r>
            <a:endParaRPr lang="en-GB" dirty="0"/>
          </a:p>
          <a:p>
            <a:r>
              <a:rPr lang="en-GB" dirty="0">
                <a:solidFill>
                  <a:srgbClr val="0B0C0C"/>
                </a:solidFill>
                <a:ea typeface="+mn-lt"/>
                <a:cs typeface="+mn-lt"/>
              </a:rPr>
              <a:t>AND</a:t>
            </a:r>
            <a:endParaRPr lang="en-GB" dirty="0"/>
          </a:p>
          <a:p>
            <a:r>
              <a:rPr lang="en-GB" dirty="0">
                <a:solidFill>
                  <a:srgbClr val="0B0C0C"/>
                </a:solidFill>
                <a:ea typeface="+mn-lt"/>
                <a:cs typeface="+mn-lt"/>
              </a:rPr>
              <a:t>Reasonable grounds for believing that the person’s arrest is necessary.</a:t>
            </a:r>
            <a:endParaRPr lang="en-GB" dirty="0"/>
          </a:p>
          <a:p>
            <a:pPr marL="285750" indent="-285750">
              <a:buFont typeface="Arial"/>
              <a:buChar char="•"/>
            </a:pPr>
            <a:r>
              <a:rPr lang="en-GB" dirty="0">
                <a:solidFill>
                  <a:srgbClr val="0B0C0C"/>
                </a:solidFill>
                <a:ea typeface="+mn-lt"/>
                <a:cs typeface="+mn-lt"/>
              </a:rPr>
              <a:t>both elements must be satisfied, and</a:t>
            </a:r>
            <a:endParaRPr lang="en-GB" dirty="0"/>
          </a:p>
          <a:p>
            <a:pPr marL="285750" indent="-285750">
              <a:buFont typeface="Arial"/>
              <a:buChar char="•"/>
            </a:pPr>
            <a:r>
              <a:rPr lang="en-GB" dirty="0">
                <a:solidFill>
                  <a:srgbClr val="0B0C0C"/>
                </a:solidFill>
                <a:ea typeface="+mn-lt"/>
                <a:cs typeface="+mn-lt"/>
              </a:rPr>
              <a:t>it can never be necessary to arrest a person unless there are reasonable grounds to suspect them of committing an offence.</a:t>
            </a:r>
            <a:endParaRPr lang="en-GB" dirty="0"/>
          </a:p>
          <a:p>
            <a:r>
              <a:rPr lang="en-GB" dirty="0"/>
              <a:t>(Gov.UK, 2022)</a:t>
            </a:r>
          </a:p>
          <a:p>
            <a:endParaRPr lang="en-GB" dirty="0"/>
          </a:p>
        </p:txBody>
      </p:sp>
    </p:spTree>
    <p:extLst>
      <p:ext uri="{BB962C8B-B14F-4D97-AF65-F5344CB8AC3E}">
        <p14:creationId xmlns:p14="http://schemas.microsoft.com/office/powerpoint/2010/main" val="1890540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97C4E-9F7B-F94A-4B45-076913A22F6E}"/>
              </a:ext>
            </a:extLst>
          </p:cNvPr>
          <p:cNvSpPr>
            <a:spLocks noGrp="1"/>
          </p:cNvSpPr>
          <p:nvPr>
            <p:ph type="title"/>
          </p:nvPr>
        </p:nvSpPr>
        <p:spPr/>
        <p:txBody>
          <a:bodyPr/>
          <a:lstStyle/>
          <a:p>
            <a:r>
              <a:rPr lang="en-GB"/>
              <a:t>Necessity Test</a:t>
            </a:r>
          </a:p>
        </p:txBody>
      </p:sp>
      <p:sp>
        <p:nvSpPr>
          <p:cNvPr id="3" name="Content Placeholder 2">
            <a:extLst>
              <a:ext uri="{FF2B5EF4-FFF2-40B4-BE49-F238E27FC236}">
                <a16:creationId xmlns:a16="http://schemas.microsoft.com/office/drawing/2014/main" id="{F871C895-5F6B-C9CE-CAE9-B41247D29913}"/>
              </a:ext>
            </a:extLst>
          </p:cNvPr>
          <p:cNvSpPr>
            <a:spLocks noGrp="1"/>
          </p:cNvSpPr>
          <p:nvPr>
            <p:ph idx="1"/>
          </p:nvPr>
        </p:nvSpPr>
        <p:spPr/>
        <p:txBody>
          <a:bodyPr vert="horz" lIns="91440" tIns="45720" rIns="91440" bIns="45720" rtlCol="0" anchor="t">
            <a:normAutofit fontScale="92500" lnSpcReduction="20000"/>
          </a:bodyPr>
          <a:lstStyle/>
          <a:p>
            <a:r>
              <a:rPr lang="en-GB" dirty="0"/>
              <a:t>Arrest may be necessary if:</a:t>
            </a:r>
            <a:endParaRPr lang="en-US" dirty="0"/>
          </a:p>
          <a:p>
            <a:pPr marL="342900" indent="-342900">
              <a:buChar char="•"/>
            </a:pPr>
            <a:r>
              <a:rPr lang="en-GB" dirty="0"/>
              <a:t>The suspect is a danger to themselves or others</a:t>
            </a:r>
            <a:endParaRPr lang="en-GB"/>
          </a:p>
          <a:p>
            <a:pPr marL="342900" indent="-342900">
              <a:buChar char="•"/>
            </a:pPr>
            <a:r>
              <a:rPr lang="en-GB" dirty="0">
                <a:latin typeface="Bierstadt"/>
                <a:ea typeface="+mn-lt"/>
                <a:cs typeface="+mn-lt"/>
              </a:rPr>
              <a:t>The officer believes the suspect will not turn up to an interview or to court</a:t>
            </a:r>
          </a:p>
          <a:p>
            <a:pPr marL="342900" indent="-342900">
              <a:buChar char="•"/>
            </a:pPr>
            <a:r>
              <a:rPr lang="en-GB" dirty="0">
                <a:latin typeface="Bierstadt"/>
                <a:ea typeface="+mn-lt"/>
                <a:cs typeface="+mn-lt"/>
              </a:rPr>
              <a:t>The person has made false statements of their name and or address</a:t>
            </a:r>
          </a:p>
          <a:p>
            <a:pPr marL="342900" indent="-342900">
              <a:buChar char="•"/>
            </a:pPr>
            <a:r>
              <a:rPr lang="en-GB" dirty="0"/>
              <a:t>To preserve evidence</a:t>
            </a:r>
            <a:endParaRPr lang="en-GB"/>
          </a:p>
          <a:p>
            <a:pPr marL="342900" indent="-342900">
              <a:buChar char="•"/>
            </a:pPr>
            <a:r>
              <a:rPr lang="en-GB" dirty="0">
                <a:ea typeface="+mn-lt"/>
                <a:cs typeface="+mn-lt"/>
              </a:rPr>
              <a:t>And to prevent the suspect from fleeing</a:t>
            </a:r>
          </a:p>
          <a:p>
            <a:r>
              <a:rPr lang="en-GB" dirty="0">
                <a:ea typeface="+mn-lt"/>
                <a:cs typeface="+mn-lt"/>
              </a:rPr>
              <a:t>Officers must have valid reasons to believe that an arrest is necessary for these specific purposes to ensure a fair and lawful arrest. </a:t>
            </a:r>
            <a:endParaRPr lang="en-GB" dirty="0"/>
          </a:p>
          <a:p>
            <a:r>
              <a:rPr lang="en-GB" dirty="0">
                <a:ea typeface="+mn-lt"/>
                <a:cs typeface="+mn-lt"/>
              </a:rPr>
              <a:t>(Gov.UK, 2022)</a:t>
            </a:r>
          </a:p>
          <a:p>
            <a:r>
              <a:rPr lang="en-GB" dirty="0">
                <a:ea typeface="+mn-lt"/>
                <a:cs typeface="+mn-lt"/>
              </a:rPr>
              <a:t> </a:t>
            </a:r>
          </a:p>
        </p:txBody>
      </p:sp>
    </p:spTree>
    <p:extLst>
      <p:ext uri="{BB962C8B-B14F-4D97-AF65-F5344CB8AC3E}">
        <p14:creationId xmlns:p14="http://schemas.microsoft.com/office/powerpoint/2010/main" val="4239751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04870-33F0-A30C-58C8-275960C894B3}"/>
              </a:ext>
            </a:extLst>
          </p:cNvPr>
          <p:cNvSpPr>
            <a:spLocks noGrp="1"/>
          </p:cNvSpPr>
          <p:nvPr>
            <p:ph type="title"/>
          </p:nvPr>
        </p:nvSpPr>
        <p:spPr/>
        <p:txBody>
          <a:bodyPr/>
          <a:lstStyle/>
          <a:p>
            <a:r>
              <a:rPr lang="en-GB" dirty="0"/>
              <a:t>Necessity</a:t>
            </a:r>
          </a:p>
        </p:txBody>
      </p:sp>
      <p:sp>
        <p:nvSpPr>
          <p:cNvPr id="3" name="Content Placeholder 2">
            <a:extLst>
              <a:ext uri="{FF2B5EF4-FFF2-40B4-BE49-F238E27FC236}">
                <a16:creationId xmlns:a16="http://schemas.microsoft.com/office/drawing/2014/main" id="{23EDB5E4-CB0A-5C2B-8EC0-4878C586B240}"/>
              </a:ext>
            </a:extLst>
          </p:cNvPr>
          <p:cNvSpPr>
            <a:spLocks noGrp="1"/>
          </p:cNvSpPr>
          <p:nvPr>
            <p:ph idx="1"/>
          </p:nvPr>
        </p:nvSpPr>
        <p:spPr/>
        <p:txBody>
          <a:bodyPr vert="horz" lIns="91440" tIns="45720" rIns="91440" bIns="45720" rtlCol="0" anchor="t">
            <a:normAutofit fontScale="92500" lnSpcReduction="20000"/>
          </a:bodyPr>
          <a:lstStyle/>
          <a:p>
            <a:r>
              <a:rPr lang="en-GB" dirty="0"/>
              <a:t>Officers must also take into account the suspects circumstances and situation, the nature of the offence, and if arrest is necessary for the investigation. </a:t>
            </a:r>
            <a:endParaRPr lang="en-US"/>
          </a:p>
          <a:p>
            <a:r>
              <a:rPr lang="en-GB" i="1" dirty="0"/>
              <a:t>Hayes v Chief Constable of Merseyside Police</a:t>
            </a:r>
            <a:r>
              <a:rPr lang="en-GB" dirty="0"/>
              <a:t> (2011), says that the necessity test is partly subjective. This has made it so police cannot arrest people just because, they must have reasonable grounds as well. </a:t>
            </a:r>
          </a:p>
          <a:p>
            <a:r>
              <a:rPr lang="en-GB" sz="1900" dirty="0"/>
              <a:t>Code G prevents unnecessary detentions, easing the burden on police and the justice system. It promotes alternatives like voluntary interviews, reducing the impact on individuals.</a:t>
            </a:r>
            <a:endParaRPr lang="en-GB" dirty="0"/>
          </a:p>
          <a:p>
            <a:r>
              <a:rPr lang="en-GB" sz="1900" dirty="0"/>
              <a:t>(Gov.UK, 2022)</a:t>
            </a:r>
          </a:p>
          <a:p>
            <a:r>
              <a:rPr lang="en-GB" sz="1900" dirty="0"/>
              <a:t>(Hayes v Chief Constable Merseyside Police [2011] 2 Cr App R 30).</a:t>
            </a:r>
          </a:p>
          <a:p>
            <a:endParaRPr lang="en-GB" dirty="0"/>
          </a:p>
        </p:txBody>
      </p:sp>
    </p:spTree>
    <p:extLst>
      <p:ext uri="{BB962C8B-B14F-4D97-AF65-F5344CB8AC3E}">
        <p14:creationId xmlns:p14="http://schemas.microsoft.com/office/powerpoint/2010/main" val="564399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DAD7B-023D-E622-E9A7-3C14C421D59B}"/>
              </a:ext>
            </a:extLst>
          </p:cNvPr>
          <p:cNvSpPr>
            <a:spLocks noGrp="1"/>
          </p:cNvSpPr>
          <p:nvPr>
            <p:ph type="title"/>
          </p:nvPr>
        </p:nvSpPr>
        <p:spPr/>
        <p:txBody>
          <a:bodyPr/>
          <a:lstStyle/>
          <a:p>
            <a:r>
              <a:rPr lang="en-GB" dirty="0"/>
              <a:t>Necessity of arrest: Minors</a:t>
            </a:r>
          </a:p>
        </p:txBody>
      </p:sp>
      <p:sp>
        <p:nvSpPr>
          <p:cNvPr id="3" name="Content Placeholder 2">
            <a:extLst>
              <a:ext uri="{FF2B5EF4-FFF2-40B4-BE49-F238E27FC236}">
                <a16:creationId xmlns:a16="http://schemas.microsoft.com/office/drawing/2014/main" id="{08414746-C616-F010-1569-9DF984A7A9E2}"/>
              </a:ext>
            </a:extLst>
          </p:cNvPr>
          <p:cNvSpPr>
            <a:spLocks noGrp="1"/>
          </p:cNvSpPr>
          <p:nvPr>
            <p:ph idx="1"/>
          </p:nvPr>
        </p:nvSpPr>
        <p:spPr/>
        <p:txBody>
          <a:bodyPr vert="horz" lIns="91440" tIns="45720" rIns="91440" bIns="45720" rtlCol="0" anchor="t">
            <a:normAutofit lnSpcReduction="10000"/>
          </a:bodyPr>
          <a:lstStyle/>
          <a:p>
            <a:pPr marL="342900" indent="-342900">
              <a:buChar char="•"/>
            </a:pPr>
            <a:r>
              <a:rPr lang="en-GB" dirty="0"/>
              <a:t>When dealing with minors who have committed offences it is necessary to ensure their safety before anything else. </a:t>
            </a:r>
            <a:endParaRPr lang="en-US"/>
          </a:p>
          <a:p>
            <a:pPr marL="342900" indent="-342900">
              <a:buChar char="•"/>
            </a:pPr>
            <a:r>
              <a:rPr lang="en-GB" dirty="0"/>
              <a:t>The arrest of a minor should be the last resort unless there is a safeguarding issue. </a:t>
            </a:r>
          </a:p>
          <a:p>
            <a:pPr marL="342900" indent="-342900">
              <a:buChar char="•"/>
            </a:pPr>
            <a:r>
              <a:rPr lang="en-GB" dirty="0"/>
              <a:t>In cases where the minor has been in possession of or has taken any classified substances it would be necessary to arrest to ensure that young person is  safe.</a:t>
            </a:r>
          </a:p>
          <a:p>
            <a:pPr marL="342900" indent="-342900">
              <a:buChar char="•"/>
            </a:pPr>
            <a:endParaRPr lang="en-GB" dirty="0"/>
          </a:p>
          <a:p>
            <a:r>
              <a:rPr lang="en-GB" dirty="0"/>
              <a:t>(College of Policing, 2024)</a:t>
            </a:r>
          </a:p>
        </p:txBody>
      </p:sp>
    </p:spTree>
    <p:extLst>
      <p:ext uri="{BB962C8B-B14F-4D97-AF65-F5344CB8AC3E}">
        <p14:creationId xmlns:p14="http://schemas.microsoft.com/office/powerpoint/2010/main" val="3056869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89327-5946-365B-2405-E927C2683665}"/>
              </a:ext>
            </a:extLst>
          </p:cNvPr>
          <p:cNvSpPr>
            <a:spLocks noGrp="1"/>
          </p:cNvSpPr>
          <p:nvPr>
            <p:ph type="title"/>
          </p:nvPr>
        </p:nvSpPr>
        <p:spPr/>
        <p:txBody>
          <a:bodyPr/>
          <a:lstStyle/>
          <a:p>
            <a:r>
              <a:rPr lang="en-GB" dirty="0"/>
              <a:t>Cautioning during arrests</a:t>
            </a:r>
          </a:p>
        </p:txBody>
      </p:sp>
      <p:sp>
        <p:nvSpPr>
          <p:cNvPr id="3" name="Content Placeholder 2">
            <a:extLst>
              <a:ext uri="{FF2B5EF4-FFF2-40B4-BE49-F238E27FC236}">
                <a16:creationId xmlns:a16="http://schemas.microsoft.com/office/drawing/2014/main" id="{010B6FAE-B1FF-4FAF-A385-9E87C55C651F}"/>
              </a:ext>
            </a:extLst>
          </p:cNvPr>
          <p:cNvSpPr>
            <a:spLocks noGrp="1"/>
          </p:cNvSpPr>
          <p:nvPr>
            <p:ph idx="1"/>
          </p:nvPr>
        </p:nvSpPr>
        <p:spPr/>
        <p:txBody>
          <a:bodyPr vert="horz" lIns="91440" tIns="45720" rIns="91440" bIns="45720" rtlCol="0" anchor="t">
            <a:normAutofit lnSpcReduction="10000"/>
          </a:bodyPr>
          <a:lstStyle/>
          <a:p>
            <a:pPr marL="342900" indent="-342900">
              <a:buChar char="•"/>
            </a:pPr>
            <a:r>
              <a:rPr lang="en-GB" dirty="0">
                <a:ea typeface="+mn-lt"/>
                <a:cs typeface="+mn-lt"/>
              </a:rPr>
              <a:t>Under PACE Code G, when making an arrest, a police officer must inform the individual that they are under arrest, state the grounds for the arrest, and deliver the standard caution.</a:t>
            </a:r>
            <a:endParaRPr lang="en-US"/>
          </a:p>
          <a:p>
            <a:pPr marL="342900" indent="-342900">
              <a:buChar char="•"/>
            </a:pPr>
            <a:r>
              <a:rPr lang="en-GB" dirty="0">
                <a:ea typeface="+mn-lt"/>
                <a:cs typeface="+mn-lt"/>
              </a:rPr>
              <a:t>If the police question someone without giving a caution, it’s still an "interview," but any evidence may be inadmissible.</a:t>
            </a:r>
            <a:endParaRPr lang="en-GB" dirty="0"/>
          </a:p>
          <a:p>
            <a:pPr marL="342900" indent="-342900">
              <a:buChar char="•"/>
            </a:pPr>
            <a:r>
              <a:rPr lang="en-GB" dirty="0"/>
              <a:t>This makes for a more fair and just trial as the suspect has the right to be aware and informed on what is going on and that what they say can be used against them in court. </a:t>
            </a:r>
          </a:p>
          <a:p>
            <a:r>
              <a:rPr lang="en-GB" dirty="0"/>
              <a:t>(Liberty, 2024)</a:t>
            </a:r>
          </a:p>
        </p:txBody>
      </p:sp>
    </p:spTree>
    <p:extLst>
      <p:ext uri="{BB962C8B-B14F-4D97-AF65-F5344CB8AC3E}">
        <p14:creationId xmlns:p14="http://schemas.microsoft.com/office/powerpoint/2010/main" val="393344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02D76-4F45-0098-F2E4-ED64542C0F34}"/>
              </a:ext>
            </a:extLst>
          </p:cNvPr>
          <p:cNvSpPr>
            <a:spLocks noGrp="1"/>
          </p:cNvSpPr>
          <p:nvPr>
            <p:ph type="title"/>
          </p:nvPr>
        </p:nvSpPr>
        <p:spPr/>
        <p:txBody>
          <a:bodyPr/>
          <a:lstStyle/>
          <a:p>
            <a:r>
              <a:rPr lang="en-GB" dirty="0"/>
              <a:t>Unlawful Arrests and the </a:t>
            </a:r>
            <a:r>
              <a:rPr lang="en-GB"/>
              <a:t>Change Needed.</a:t>
            </a:r>
            <a:endParaRPr lang="en-GB" dirty="0"/>
          </a:p>
        </p:txBody>
      </p:sp>
      <p:sp>
        <p:nvSpPr>
          <p:cNvPr id="3" name="Content Placeholder 2">
            <a:extLst>
              <a:ext uri="{FF2B5EF4-FFF2-40B4-BE49-F238E27FC236}">
                <a16:creationId xmlns:a16="http://schemas.microsoft.com/office/drawing/2014/main" id="{9EA39533-3D69-4144-DAE8-4B6123A304E9}"/>
              </a:ext>
            </a:extLst>
          </p:cNvPr>
          <p:cNvSpPr>
            <a:spLocks noGrp="1"/>
          </p:cNvSpPr>
          <p:nvPr>
            <p:ph idx="1"/>
          </p:nvPr>
        </p:nvSpPr>
        <p:spPr/>
        <p:txBody>
          <a:bodyPr vert="horz" lIns="91440" tIns="45720" rIns="91440" bIns="45720" rtlCol="0" anchor="t">
            <a:normAutofit fontScale="92500" lnSpcReduction="10000"/>
          </a:bodyPr>
          <a:lstStyle/>
          <a:p>
            <a:r>
              <a:rPr lang="en-GB" dirty="0"/>
              <a:t>Examples of unlawful arrests corrected my Code G: </a:t>
            </a:r>
          </a:p>
          <a:p>
            <a:pPr marL="342900" indent="-342900">
              <a:buChar char="•"/>
            </a:pPr>
            <a:r>
              <a:rPr lang="en-GB" dirty="0"/>
              <a:t>Discrimination (which is protected under Article 5 Human Rights Act 1998) (Gov.UK)</a:t>
            </a:r>
          </a:p>
          <a:p>
            <a:pPr marL="342900" indent="-342900">
              <a:buChar char="•"/>
            </a:pPr>
            <a:r>
              <a:rPr lang="en-GB" dirty="0"/>
              <a:t>Lack of reasonable suspicion- Code G makes it so officers cannot arrest someone for a mere hunch.</a:t>
            </a:r>
          </a:p>
          <a:p>
            <a:pPr marL="342900" indent="-342900">
              <a:buChar char="•"/>
            </a:pPr>
            <a:r>
              <a:rPr lang="en-GB" dirty="0"/>
              <a:t>Improper procedure- Code G makes it so officers must caution a suspect before arrest.</a:t>
            </a:r>
          </a:p>
          <a:p>
            <a:pPr marL="342900" indent="-342900">
              <a:buChar char="•"/>
            </a:pPr>
            <a:r>
              <a:rPr lang="en-GB" dirty="0"/>
              <a:t>Extensive detention- police cannot keep a suspect longer than 24hrs unless they get a warrant to extend it to 36 hours. </a:t>
            </a:r>
          </a:p>
          <a:p>
            <a:r>
              <a:rPr lang="en-GB" dirty="0"/>
              <a:t>(CPS, 2018)</a:t>
            </a:r>
          </a:p>
          <a:p>
            <a:endParaRPr lang="en-GB" dirty="0"/>
          </a:p>
          <a:p>
            <a:endParaRPr lang="en-GB" dirty="0"/>
          </a:p>
        </p:txBody>
      </p:sp>
    </p:spTree>
    <p:extLst>
      <p:ext uri="{BB962C8B-B14F-4D97-AF65-F5344CB8AC3E}">
        <p14:creationId xmlns:p14="http://schemas.microsoft.com/office/powerpoint/2010/main" val="1084046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3547A-7CB3-6D45-BC7C-EFA7768CFD47}"/>
              </a:ext>
            </a:extLst>
          </p:cNvPr>
          <p:cNvSpPr>
            <a:spLocks noGrp="1"/>
          </p:cNvSpPr>
          <p:nvPr>
            <p:ph type="title"/>
          </p:nvPr>
        </p:nvSpPr>
        <p:spPr/>
        <p:txBody>
          <a:bodyPr/>
          <a:lstStyle/>
          <a:p>
            <a:r>
              <a:rPr lang="en-GB" dirty="0"/>
              <a:t>Protection of Suspects Rights</a:t>
            </a:r>
          </a:p>
        </p:txBody>
      </p:sp>
      <p:sp>
        <p:nvSpPr>
          <p:cNvPr id="3" name="Content Placeholder 2">
            <a:extLst>
              <a:ext uri="{FF2B5EF4-FFF2-40B4-BE49-F238E27FC236}">
                <a16:creationId xmlns:a16="http://schemas.microsoft.com/office/drawing/2014/main" id="{3AE448A1-AB79-FA6F-65E5-6BBE58364E59}"/>
              </a:ext>
            </a:extLst>
          </p:cNvPr>
          <p:cNvSpPr>
            <a:spLocks noGrp="1"/>
          </p:cNvSpPr>
          <p:nvPr>
            <p:ph idx="1"/>
          </p:nvPr>
        </p:nvSpPr>
        <p:spPr/>
        <p:txBody>
          <a:bodyPr vert="horz" lIns="91440" tIns="45720" rIns="91440" bIns="45720" rtlCol="0" anchor="t">
            <a:normAutofit lnSpcReduction="10000"/>
          </a:bodyPr>
          <a:lstStyle/>
          <a:p>
            <a:pPr marL="342900" indent="-342900">
              <a:buChar char="•"/>
            </a:pPr>
            <a:r>
              <a:rPr lang="en-GB" dirty="0"/>
              <a:t>Respecting the sanctity of the Human Rights Act is one of the most crucial parts of policing. Code G reinforces Article 5 which is the right to Liberty and Sanctity. </a:t>
            </a:r>
            <a:endParaRPr lang="en-US" dirty="0"/>
          </a:p>
          <a:p>
            <a:pPr marL="342900" indent="-342900">
              <a:buChar char="•"/>
            </a:pPr>
            <a:r>
              <a:rPr lang="en-GB" dirty="0">
                <a:ea typeface="+mn-lt"/>
                <a:cs typeface="+mn-lt"/>
              </a:rPr>
              <a:t>Police have previously failed to uphold this through unlawful detention, procedural failures, exceeding the permitted detention period, and holding someone without a valid justification. </a:t>
            </a:r>
          </a:p>
          <a:p>
            <a:pPr marL="342900" indent="-342900">
              <a:buChar char="•"/>
            </a:pPr>
            <a:r>
              <a:rPr lang="en-GB" dirty="0">
                <a:ea typeface="+mn-lt"/>
                <a:cs typeface="+mn-lt"/>
              </a:rPr>
              <a:t>But thanks to Code G these are being corrected and carefully watched to ensure fairness. </a:t>
            </a:r>
            <a:endParaRPr lang="en-GB"/>
          </a:p>
          <a:p>
            <a:r>
              <a:rPr lang="en-GB" dirty="0"/>
              <a:t>(Gov.UK, 2020)</a:t>
            </a:r>
          </a:p>
        </p:txBody>
      </p:sp>
    </p:spTree>
    <p:extLst>
      <p:ext uri="{BB962C8B-B14F-4D97-AF65-F5344CB8AC3E}">
        <p14:creationId xmlns:p14="http://schemas.microsoft.com/office/powerpoint/2010/main" val="803185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A7EC9-D674-25D2-FDF9-5FFBE9FC091E}"/>
              </a:ext>
            </a:extLst>
          </p:cNvPr>
          <p:cNvSpPr>
            <a:spLocks noGrp="1"/>
          </p:cNvSpPr>
          <p:nvPr>
            <p:ph type="title"/>
          </p:nvPr>
        </p:nvSpPr>
        <p:spPr/>
        <p:txBody>
          <a:bodyPr/>
          <a:lstStyle/>
          <a:p>
            <a:r>
              <a:rPr lang="en-GB" dirty="0"/>
              <a:t>Alternatives to Arrest brought by Code G </a:t>
            </a:r>
          </a:p>
        </p:txBody>
      </p:sp>
      <p:sp>
        <p:nvSpPr>
          <p:cNvPr id="3" name="Content Placeholder 2">
            <a:extLst>
              <a:ext uri="{FF2B5EF4-FFF2-40B4-BE49-F238E27FC236}">
                <a16:creationId xmlns:a16="http://schemas.microsoft.com/office/drawing/2014/main" id="{6E3E6BD3-8E62-B9BF-6FB7-64AD165CB3D6}"/>
              </a:ext>
            </a:extLst>
          </p:cNvPr>
          <p:cNvSpPr>
            <a:spLocks noGrp="1"/>
          </p:cNvSpPr>
          <p:nvPr>
            <p:ph idx="1"/>
          </p:nvPr>
        </p:nvSpPr>
        <p:spPr/>
        <p:txBody>
          <a:bodyPr vert="horz" lIns="91440" tIns="45720" rIns="91440" bIns="45720" rtlCol="0" anchor="t">
            <a:normAutofit/>
          </a:bodyPr>
          <a:lstStyle/>
          <a:p>
            <a:r>
              <a:rPr lang="en-GB" dirty="0">
                <a:ea typeface="+mn-lt"/>
                <a:cs typeface="+mn-lt"/>
              </a:rPr>
              <a:t>Code G requires officers to consider other practical alternatives to arrest:</a:t>
            </a:r>
            <a:endParaRPr lang="en-US" dirty="0"/>
          </a:p>
          <a:p>
            <a:pPr marL="342900" indent="-342900">
              <a:buChar char="•"/>
            </a:pPr>
            <a:r>
              <a:rPr lang="en-GB" dirty="0">
                <a:solidFill>
                  <a:srgbClr val="0B0C0C"/>
                </a:solidFill>
                <a:ea typeface="+mn-lt"/>
                <a:cs typeface="+mn-lt"/>
              </a:rPr>
              <a:t>Grant street bail after arrest</a:t>
            </a:r>
            <a:endParaRPr lang="en-GB" sz="1600" dirty="0">
              <a:solidFill>
                <a:srgbClr val="000000"/>
              </a:solidFill>
              <a:ea typeface="+mn-lt"/>
              <a:cs typeface="+mn-lt"/>
            </a:endParaRPr>
          </a:p>
          <a:p>
            <a:pPr marL="342900" indent="-342900">
              <a:buChar char="•"/>
            </a:pPr>
            <a:r>
              <a:rPr lang="en-GB" dirty="0">
                <a:solidFill>
                  <a:srgbClr val="0B0C0C"/>
                </a:solidFill>
                <a:ea typeface="+mn-lt"/>
                <a:cs typeface="+mn-lt"/>
              </a:rPr>
              <a:t>Report for summons or for charging by post</a:t>
            </a:r>
            <a:endParaRPr lang="en-GB" sz="1600" dirty="0">
              <a:solidFill>
                <a:srgbClr val="000000"/>
              </a:solidFill>
              <a:ea typeface="+mn-lt"/>
              <a:cs typeface="+mn-lt"/>
            </a:endParaRPr>
          </a:p>
          <a:p>
            <a:pPr marL="342900" indent="-342900">
              <a:buChar char="•"/>
            </a:pPr>
            <a:r>
              <a:rPr lang="en-GB" dirty="0">
                <a:solidFill>
                  <a:srgbClr val="0B0C0C"/>
                </a:solidFill>
                <a:ea typeface="+mn-lt"/>
                <a:cs typeface="+mn-lt"/>
              </a:rPr>
              <a:t>Issue a penalty notice </a:t>
            </a:r>
            <a:endParaRPr lang="en-GB" dirty="0">
              <a:solidFill>
                <a:srgbClr val="0B0C0C"/>
              </a:solidFill>
            </a:endParaRPr>
          </a:p>
          <a:p>
            <a:pPr marL="342900" indent="-342900">
              <a:buChar char="•"/>
            </a:pPr>
            <a:r>
              <a:rPr lang="en-GB" dirty="0">
                <a:solidFill>
                  <a:srgbClr val="0B0C0C"/>
                </a:solidFill>
              </a:rPr>
              <a:t>Youth offending services</a:t>
            </a:r>
          </a:p>
          <a:p>
            <a:pPr marL="342900" indent="-342900">
              <a:buChar char="•"/>
            </a:pPr>
            <a:endParaRPr lang="en-GB" dirty="0">
              <a:solidFill>
                <a:srgbClr val="0B0C0C"/>
              </a:solidFill>
            </a:endParaRPr>
          </a:p>
          <a:p>
            <a:r>
              <a:rPr lang="en-GB" dirty="0">
                <a:solidFill>
                  <a:srgbClr val="0B0C0C"/>
                </a:solidFill>
              </a:rPr>
              <a:t>(College of Policing, 2018)</a:t>
            </a:r>
          </a:p>
          <a:p>
            <a:endParaRPr lang="en-GB" dirty="0">
              <a:solidFill>
                <a:srgbClr val="000000"/>
              </a:solidFill>
            </a:endParaRPr>
          </a:p>
        </p:txBody>
      </p:sp>
    </p:spTree>
    <p:extLst>
      <p:ext uri="{BB962C8B-B14F-4D97-AF65-F5344CB8AC3E}">
        <p14:creationId xmlns:p14="http://schemas.microsoft.com/office/powerpoint/2010/main" val="2217241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621C0-6824-E53A-D16D-1500B4BCAFCF}"/>
              </a:ext>
            </a:extLst>
          </p:cNvPr>
          <p:cNvSpPr>
            <a:spLocks noGrp="1"/>
          </p:cNvSpPr>
          <p:nvPr>
            <p:ph type="title"/>
          </p:nvPr>
        </p:nvSpPr>
        <p:spPr/>
        <p:txBody>
          <a:bodyPr/>
          <a:lstStyle/>
          <a:p>
            <a:r>
              <a:rPr lang="en-GB" dirty="0"/>
              <a:t>Accountability and Transparency from Police</a:t>
            </a:r>
          </a:p>
        </p:txBody>
      </p:sp>
      <p:sp>
        <p:nvSpPr>
          <p:cNvPr id="3" name="Content Placeholder 2">
            <a:extLst>
              <a:ext uri="{FF2B5EF4-FFF2-40B4-BE49-F238E27FC236}">
                <a16:creationId xmlns:a16="http://schemas.microsoft.com/office/drawing/2014/main" id="{BF063732-A361-8380-5CDD-FA50A914F471}"/>
              </a:ext>
            </a:extLst>
          </p:cNvPr>
          <p:cNvSpPr>
            <a:spLocks noGrp="1"/>
          </p:cNvSpPr>
          <p:nvPr>
            <p:ph idx="1"/>
          </p:nvPr>
        </p:nvSpPr>
        <p:spPr/>
        <p:txBody>
          <a:bodyPr vert="horz" lIns="91440" tIns="45720" rIns="91440" bIns="45720" rtlCol="0" anchor="t">
            <a:normAutofit/>
          </a:bodyPr>
          <a:lstStyle/>
          <a:p>
            <a:pPr marL="342900" indent="-342900">
              <a:buChar char="•"/>
            </a:pPr>
            <a:r>
              <a:rPr lang="en-GB" dirty="0"/>
              <a:t>Code G has made it so police must be open and transparent about their proceedings during arrests. </a:t>
            </a:r>
            <a:endParaRPr lang="en-US"/>
          </a:p>
          <a:p>
            <a:pPr marL="342900" indent="-342900">
              <a:buChar char="•"/>
            </a:pPr>
            <a:r>
              <a:rPr lang="en-GB" dirty="0"/>
              <a:t>They are required to record the reasons for the arrest and justify their actions.</a:t>
            </a:r>
          </a:p>
          <a:p>
            <a:pPr marL="342900" indent="-342900">
              <a:buChar char="•"/>
            </a:pPr>
            <a:r>
              <a:rPr lang="en-GB" dirty="0"/>
              <a:t>This reduces the risk of the misuse of power from the police ensuring there is no discriminatory behaviour or actions taking place in the investigation. </a:t>
            </a:r>
          </a:p>
          <a:p>
            <a:r>
              <a:rPr lang="en-GB" dirty="0"/>
              <a:t>(College of Policing, 2023)</a:t>
            </a:r>
          </a:p>
          <a:p>
            <a:endParaRPr lang="en-GB" dirty="0"/>
          </a:p>
        </p:txBody>
      </p:sp>
    </p:spTree>
    <p:extLst>
      <p:ext uri="{BB962C8B-B14F-4D97-AF65-F5344CB8AC3E}">
        <p14:creationId xmlns:p14="http://schemas.microsoft.com/office/powerpoint/2010/main" val="565111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AB8B0-E7AE-4B36-BA46-CA039FBBDBB9}"/>
              </a:ext>
            </a:extLst>
          </p:cNvPr>
          <p:cNvSpPr>
            <a:spLocks noGrp="1"/>
          </p:cNvSpPr>
          <p:nvPr>
            <p:ph type="title"/>
          </p:nvPr>
        </p:nvSpPr>
        <p:spPr/>
        <p:txBody>
          <a:bodyPr/>
          <a:lstStyle/>
          <a:p>
            <a:r>
              <a:rPr lang="en-GB" dirty="0"/>
              <a:t>Further Analysis of the Results of Code G </a:t>
            </a:r>
          </a:p>
        </p:txBody>
      </p:sp>
      <p:sp>
        <p:nvSpPr>
          <p:cNvPr id="3" name="Content Placeholder 2">
            <a:extLst>
              <a:ext uri="{FF2B5EF4-FFF2-40B4-BE49-F238E27FC236}">
                <a16:creationId xmlns:a16="http://schemas.microsoft.com/office/drawing/2014/main" id="{8D878E06-648A-273A-B3DF-AC4A91B1977D}"/>
              </a:ext>
            </a:extLst>
          </p:cNvPr>
          <p:cNvSpPr>
            <a:spLocks noGrp="1"/>
          </p:cNvSpPr>
          <p:nvPr>
            <p:ph idx="1"/>
          </p:nvPr>
        </p:nvSpPr>
        <p:spPr/>
        <p:txBody>
          <a:bodyPr vert="horz" lIns="91440" tIns="45720" rIns="91440" bIns="45720" rtlCol="0" anchor="t">
            <a:normAutofit fontScale="92500" lnSpcReduction="20000"/>
          </a:bodyPr>
          <a:lstStyle/>
          <a:p>
            <a:r>
              <a:rPr lang="en-GB" dirty="0"/>
              <a:t>Since the implementation of Code G there has been a clear and significant change in how the police handle arrests and prisoners. </a:t>
            </a:r>
          </a:p>
          <a:p>
            <a:r>
              <a:rPr lang="en-GB" dirty="0"/>
              <a:t>The police are more mindful and focused on ensuring equality and fairness.</a:t>
            </a:r>
          </a:p>
          <a:p>
            <a:r>
              <a:rPr lang="en-GB" dirty="0"/>
              <a:t>Unnecessary arrests have gone down since Code G.</a:t>
            </a:r>
          </a:p>
          <a:p>
            <a:r>
              <a:rPr lang="en-GB" dirty="0"/>
              <a:t>There is a rise in public understanding of legal </a:t>
            </a:r>
            <a:r>
              <a:rPr lang="en-GB"/>
              <a:t>procedures</a:t>
            </a:r>
            <a:r>
              <a:rPr lang="en-GB" dirty="0"/>
              <a:t> and people are becoming more aware of the process of arrest</a:t>
            </a:r>
          </a:p>
          <a:p>
            <a:r>
              <a:rPr lang="en-GB" dirty="0"/>
              <a:t>The police have had to hold themselves accountable, reducing levels of discrimination and approaches of target hardening. </a:t>
            </a:r>
          </a:p>
          <a:p>
            <a:r>
              <a:rPr lang="en-GB" dirty="0"/>
              <a:t>An overall improvement in trust and respect from the public. </a:t>
            </a:r>
          </a:p>
          <a:p>
            <a:endParaRPr lang="en-GB" dirty="0"/>
          </a:p>
        </p:txBody>
      </p:sp>
    </p:spTree>
    <p:extLst>
      <p:ext uri="{BB962C8B-B14F-4D97-AF65-F5344CB8AC3E}">
        <p14:creationId xmlns:p14="http://schemas.microsoft.com/office/powerpoint/2010/main" val="106966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7BF44-F883-BB25-CB35-C470BC9BE977}"/>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29FC92AA-7EEB-878C-71BC-5BC079FF4B37}"/>
              </a:ext>
            </a:extLst>
          </p:cNvPr>
          <p:cNvSpPr>
            <a:spLocks noGrp="1"/>
          </p:cNvSpPr>
          <p:nvPr>
            <p:ph idx="1"/>
          </p:nvPr>
        </p:nvSpPr>
        <p:spPr>
          <a:xfrm>
            <a:off x="4230492" y="980469"/>
            <a:ext cx="7452858" cy="5520398"/>
          </a:xfrm>
        </p:spPr>
        <p:txBody>
          <a:bodyPr vert="horz" lIns="91440" tIns="45720" rIns="91440" bIns="45720" rtlCol="0" anchor="t">
            <a:noAutofit/>
          </a:bodyPr>
          <a:lstStyle/>
          <a:p>
            <a:endParaRPr lang="en-GB" sz="1100" dirty="0">
              <a:latin typeface="Calibri"/>
              <a:ea typeface="Calibri"/>
              <a:cs typeface="Calibri"/>
            </a:endParaRPr>
          </a:p>
          <a:p>
            <a:pPr marL="285750" indent="-285750">
              <a:buChar char="•"/>
            </a:pPr>
            <a:r>
              <a:rPr lang="en-GB" sz="1050" dirty="0">
                <a:latin typeface="Calibri"/>
                <a:ea typeface="Calibri"/>
                <a:cs typeface="Calibri"/>
              </a:rPr>
              <a:t>College of Policing (2024) </a:t>
            </a:r>
            <a:r>
              <a:rPr lang="en-GB" sz="1050" i="1" dirty="0">
                <a:latin typeface="Calibri"/>
                <a:ea typeface="Calibri"/>
                <a:cs typeface="Calibri"/>
              </a:rPr>
              <a:t>Children and young persons</a:t>
            </a:r>
            <a:r>
              <a:rPr lang="en-GB" sz="1050" dirty="0">
                <a:latin typeface="Calibri"/>
                <a:ea typeface="Calibri"/>
                <a:cs typeface="Calibri"/>
              </a:rPr>
              <a:t>, </a:t>
            </a:r>
            <a:r>
              <a:rPr lang="en-GB" sz="1050" i="1" dirty="0">
                <a:latin typeface="Calibri"/>
                <a:ea typeface="Calibri"/>
                <a:cs typeface="Calibri"/>
              </a:rPr>
              <a:t>College of Policing</a:t>
            </a:r>
            <a:r>
              <a:rPr lang="en-GB" sz="1050" dirty="0">
                <a:latin typeface="Calibri"/>
                <a:ea typeface="Calibri"/>
                <a:cs typeface="Calibri"/>
              </a:rPr>
              <a:t>. Available at: </a:t>
            </a:r>
            <a:r>
              <a:rPr lang="en-GB" sz="1050" dirty="0">
                <a:latin typeface="Calibri"/>
                <a:ea typeface="Calibri"/>
                <a:cs typeface="Calibri"/>
                <a:hlinkClick r:id="rId2"/>
              </a:rPr>
              <a:t>https://www.college.police.uk/app/detention-and-custody/detainee-care/children-and-young-persons</a:t>
            </a:r>
            <a:r>
              <a:rPr lang="en-GB" sz="1050" dirty="0">
                <a:latin typeface="Calibri"/>
                <a:ea typeface="Calibri"/>
                <a:cs typeface="Calibri"/>
              </a:rPr>
              <a:t>. (Accessed: 2 March 2025).</a:t>
            </a:r>
          </a:p>
          <a:p>
            <a:pPr marL="285750" indent="-285750">
              <a:buChar char="•"/>
            </a:pPr>
            <a:r>
              <a:rPr lang="en-GB" sz="1100" dirty="0">
                <a:latin typeface="Calibri"/>
                <a:ea typeface="Calibri"/>
                <a:cs typeface="Calibri"/>
              </a:rPr>
              <a:t>College of Policing (2023) </a:t>
            </a:r>
            <a:r>
              <a:rPr lang="en-GB" sz="1100" i="1" dirty="0">
                <a:latin typeface="Calibri"/>
                <a:ea typeface="Calibri"/>
                <a:cs typeface="Calibri"/>
              </a:rPr>
              <a:t>Accountability, compliance and malpractice | College of Policing</a:t>
            </a:r>
            <a:r>
              <a:rPr lang="en-GB" sz="1100" dirty="0">
                <a:latin typeface="Calibri"/>
                <a:ea typeface="Calibri"/>
                <a:cs typeface="Calibri"/>
              </a:rPr>
              <a:t>, </a:t>
            </a:r>
            <a:r>
              <a:rPr lang="en-GB" sz="1100" i="1" dirty="0">
                <a:latin typeface="Calibri"/>
                <a:ea typeface="Calibri"/>
                <a:cs typeface="Calibri"/>
                <a:hlinkClick r:id="rId3"/>
              </a:rPr>
              <a:t>www.college.police.uk</a:t>
            </a:r>
            <a:r>
              <a:rPr lang="en-GB" sz="1100" dirty="0">
                <a:latin typeface="Calibri"/>
                <a:ea typeface="Calibri"/>
                <a:cs typeface="Calibri"/>
              </a:rPr>
              <a:t>. Available at: </a:t>
            </a:r>
            <a:r>
              <a:rPr lang="en-GB" sz="1100" dirty="0">
                <a:latin typeface="Calibri"/>
                <a:ea typeface="Calibri"/>
                <a:cs typeface="Calibri"/>
                <a:hlinkClick r:id="rId4"/>
              </a:rPr>
              <a:t>https://www.college.police.uk/guidance/pnc-and-leds/guidance-code-practice-pnc-and-leds/accountability-compliance-and-malpractice</a:t>
            </a:r>
            <a:r>
              <a:rPr lang="en-GB" sz="1100" dirty="0">
                <a:latin typeface="Calibri"/>
                <a:ea typeface="Calibri"/>
                <a:cs typeface="Calibri"/>
              </a:rPr>
              <a:t>. (Accessed: 3 March 2025). </a:t>
            </a:r>
          </a:p>
          <a:p>
            <a:pPr marL="285750" indent="-285750">
              <a:buChar char="•"/>
            </a:pPr>
            <a:r>
              <a:rPr lang="en-GB" sz="1050" dirty="0">
                <a:latin typeface="Calibri"/>
                <a:ea typeface="Calibri"/>
                <a:cs typeface="Calibri"/>
              </a:rPr>
              <a:t>College of Policing (2018) </a:t>
            </a:r>
            <a:r>
              <a:rPr lang="en-GB" sz="1050" i="1" dirty="0">
                <a:latin typeface="Calibri"/>
                <a:ea typeface="Calibri"/>
                <a:cs typeface="Calibri"/>
              </a:rPr>
              <a:t>Arrest and other positive approaches</a:t>
            </a:r>
            <a:r>
              <a:rPr lang="en-GB" sz="1050" dirty="0">
                <a:latin typeface="Calibri"/>
                <a:ea typeface="Calibri"/>
                <a:cs typeface="Calibri"/>
              </a:rPr>
              <a:t>, </a:t>
            </a:r>
            <a:r>
              <a:rPr lang="en-GB" sz="1050" i="1" dirty="0">
                <a:latin typeface="Calibri"/>
                <a:ea typeface="Calibri"/>
                <a:cs typeface="Calibri"/>
              </a:rPr>
              <a:t>College of Policing</a:t>
            </a:r>
            <a:r>
              <a:rPr lang="en-GB" sz="1050" dirty="0">
                <a:latin typeface="Calibri"/>
                <a:ea typeface="Calibri"/>
                <a:cs typeface="Calibri"/>
              </a:rPr>
              <a:t>. Available at: </a:t>
            </a:r>
            <a:r>
              <a:rPr lang="en-GB" sz="1050" dirty="0">
                <a:latin typeface="Calibri"/>
                <a:ea typeface="Calibri"/>
                <a:cs typeface="Calibri"/>
                <a:hlinkClick r:id="rId5"/>
              </a:rPr>
              <a:t>https://www.college.police.uk/app/major-investigation-and-public-protection/domestic-abuse/arrest-and-other-positive-approaches</a:t>
            </a:r>
            <a:r>
              <a:rPr lang="en-GB" sz="1050" dirty="0">
                <a:latin typeface="Calibri"/>
                <a:ea typeface="Calibri"/>
                <a:cs typeface="Calibri"/>
              </a:rPr>
              <a:t>. (Accessed: 3 March 2025). </a:t>
            </a:r>
          </a:p>
          <a:p>
            <a:pPr marL="285750" indent="-285750">
              <a:buChar char="•"/>
            </a:pPr>
            <a:r>
              <a:rPr lang="en-GB" sz="1100" dirty="0">
                <a:latin typeface="Calibri"/>
                <a:ea typeface="Calibri"/>
                <a:cs typeface="Calibri"/>
              </a:rPr>
              <a:t>CPS (2018) </a:t>
            </a:r>
            <a:r>
              <a:rPr lang="en-GB" sz="1100" i="1" dirty="0">
                <a:latin typeface="Calibri"/>
                <a:ea typeface="Calibri"/>
                <a:cs typeface="Calibri"/>
              </a:rPr>
              <a:t>The Code for Crown Prosecutors</a:t>
            </a:r>
            <a:r>
              <a:rPr lang="en-GB" sz="1100" dirty="0">
                <a:latin typeface="Calibri"/>
                <a:ea typeface="Calibri"/>
                <a:cs typeface="Calibri"/>
              </a:rPr>
              <a:t>, </a:t>
            </a:r>
            <a:r>
              <a:rPr lang="en-GB" sz="1100" i="1" dirty="0">
                <a:latin typeface="Calibri"/>
                <a:ea typeface="Calibri"/>
                <a:cs typeface="Calibri"/>
              </a:rPr>
              <a:t>Cps.gov.uk</a:t>
            </a:r>
            <a:r>
              <a:rPr lang="en-GB" sz="1100" dirty="0">
                <a:latin typeface="Calibri"/>
                <a:ea typeface="Calibri"/>
                <a:cs typeface="Calibri"/>
              </a:rPr>
              <a:t>. Crown Prosecution Service. Available at: </a:t>
            </a:r>
            <a:r>
              <a:rPr lang="en-GB" sz="1100" dirty="0">
                <a:latin typeface="Calibri"/>
                <a:ea typeface="Calibri"/>
                <a:cs typeface="Calibri"/>
                <a:hlinkClick r:id="rId6"/>
              </a:rPr>
              <a:t>https://www.cps.gov.uk/publication/code-crown-prosecutors</a:t>
            </a:r>
            <a:r>
              <a:rPr lang="en-GB" sz="1100" dirty="0">
                <a:latin typeface="Calibri"/>
                <a:ea typeface="Calibri"/>
                <a:cs typeface="Calibri"/>
              </a:rPr>
              <a:t>. (Accessed: 4 March 2025). </a:t>
            </a:r>
          </a:p>
          <a:p>
            <a:pPr marL="285750" indent="-285750">
              <a:buChar char="•"/>
            </a:pPr>
            <a:r>
              <a:rPr lang="en-GB" sz="1050" dirty="0">
                <a:latin typeface="Calibri"/>
                <a:ea typeface="Calibri"/>
                <a:cs typeface="Calibri"/>
              </a:rPr>
              <a:t>Gov.uk (2020) </a:t>
            </a:r>
            <a:r>
              <a:rPr lang="en-GB" sz="1050" i="1" dirty="0">
                <a:latin typeface="Calibri"/>
                <a:ea typeface="Calibri"/>
                <a:cs typeface="Calibri"/>
              </a:rPr>
              <a:t>Human Rights Act 1998</a:t>
            </a:r>
            <a:r>
              <a:rPr lang="en-GB" sz="1050" dirty="0">
                <a:latin typeface="Calibri"/>
                <a:ea typeface="Calibri"/>
                <a:cs typeface="Calibri"/>
              </a:rPr>
              <a:t>, </a:t>
            </a:r>
            <a:r>
              <a:rPr lang="en-GB" sz="1050" i="1" dirty="0">
                <a:latin typeface="Calibri"/>
                <a:ea typeface="Calibri"/>
                <a:cs typeface="Calibri"/>
              </a:rPr>
              <a:t>Legislation.gov.uk</a:t>
            </a:r>
            <a:r>
              <a:rPr lang="en-GB" sz="1050" dirty="0">
                <a:latin typeface="Calibri"/>
                <a:ea typeface="Calibri"/>
                <a:cs typeface="Calibri"/>
              </a:rPr>
              <a:t>. Available at: </a:t>
            </a:r>
            <a:r>
              <a:rPr lang="en-GB" sz="1050" dirty="0">
                <a:latin typeface="Calibri"/>
                <a:ea typeface="Calibri"/>
                <a:cs typeface="Calibri"/>
                <a:hlinkClick r:id="rId7"/>
              </a:rPr>
              <a:t>https://www.legislation.gov.uk/ukpga/1998/42/schedule/1/part/I/chapter/4</a:t>
            </a:r>
            <a:r>
              <a:rPr lang="en-GB" sz="1050" dirty="0">
                <a:latin typeface="Calibri"/>
                <a:ea typeface="Calibri"/>
                <a:cs typeface="Calibri"/>
              </a:rPr>
              <a:t>. (Accessed: 3 March 2025). </a:t>
            </a:r>
            <a:endParaRPr lang="en-GB" sz="1050"/>
          </a:p>
          <a:p>
            <a:pPr marL="285750" indent="-285750">
              <a:buChar char="•"/>
            </a:pPr>
            <a:r>
              <a:rPr lang="en-GB" sz="1200" dirty="0">
                <a:latin typeface="Bierstadt"/>
                <a:ea typeface="Calibri"/>
                <a:cs typeface="Calibri"/>
              </a:rPr>
              <a:t>Hayes v Chief Constable Merseyside Police [2011] 2 Cr App R 30.</a:t>
            </a:r>
            <a:endParaRPr lang="en-GB" sz="1200" dirty="0">
              <a:latin typeface="Calibri"/>
              <a:ea typeface="Calibri"/>
              <a:cs typeface="Calibri"/>
            </a:endParaRPr>
          </a:p>
          <a:p>
            <a:pPr marL="285750" indent="-285750">
              <a:buChar char="•"/>
            </a:pPr>
            <a:r>
              <a:rPr lang="en-GB" sz="1050" dirty="0">
                <a:latin typeface="Calibri"/>
                <a:ea typeface="Calibri"/>
                <a:cs typeface="Calibri"/>
              </a:rPr>
              <a:t>Home Office (2022) </a:t>
            </a:r>
            <a:r>
              <a:rPr lang="en-GB" sz="1050" i="1" dirty="0">
                <a:latin typeface="Calibri"/>
                <a:ea typeface="Calibri"/>
                <a:cs typeface="Calibri"/>
              </a:rPr>
              <a:t>PACE Code G 2012</a:t>
            </a:r>
            <a:r>
              <a:rPr lang="en-GB" sz="1050" dirty="0">
                <a:latin typeface="Calibri"/>
                <a:ea typeface="Calibri"/>
                <a:cs typeface="Calibri"/>
              </a:rPr>
              <a:t>, </a:t>
            </a:r>
            <a:r>
              <a:rPr lang="en-GB" sz="1050" i="1" dirty="0">
                <a:latin typeface="Calibri"/>
                <a:ea typeface="Calibri"/>
                <a:cs typeface="Calibri"/>
              </a:rPr>
              <a:t>GOV.UK</a:t>
            </a:r>
            <a:r>
              <a:rPr lang="en-GB" sz="1050" dirty="0">
                <a:latin typeface="Calibri"/>
                <a:ea typeface="Calibri"/>
                <a:cs typeface="Calibri"/>
              </a:rPr>
              <a:t>. Available at: </a:t>
            </a:r>
            <a:r>
              <a:rPr lang="en-GB" sz="1050" dirty="0">
                <a:solidFill>
                  <a:srgbClr val="467886"/>
                </a:solidFill>
                <a:latin typeface="Calibri"/>
                <a:ea typeface="Calibri"/>
                <a:cs typeface="Calibri"/>
                <a:hlinkClick r:id="rId8"/>
              </a:rPr>
              <a:t>https://www.gov.uk/government/publications/pace-code-g-2012/pace-code-g-2012-accessible</a:t>
            </a:r>
            <a:r>
              <a:rPr lang="en-GB" sz="1050" dirty="0">
                <a:latin typeface="Calibri"/>
                <a:ea typeface="Calibri"/>
                <a:cs typeface="Calibri"/>
              </a:rPr>
              <a:t>. (Accessed: 2 March 2025).</a:t>
            </a:r>
            <a:endParaRPr lang="en-GB" sz="1050"/>
          </a:p>
          <a:p>
            <a:pPr marL="285750" indent="-285750">
              <a:buChar char="•"/>
            </a:pPr>
            <a:r>
              <a:rPr lang="en-GB" sz="1050" dirty="0" err="1">
                <a:latin typeface="Calibri"/>
                <a:ea typeface="Calibri"/>
                <a:cs typeface="Calibri"/>
              </a:rPr>
              <a:t>Lexology</a:t>
            </a:r>
            <a:r>
              <a:rPr lang="en-GB" sz="1050" dirty="0">
                <a:latin typeface="Calibri"/>
                <a:ea typeface="Calibri"/>
                <a:cs typeface="Calibri"/>
              </a:rPr>
              <a:t> (2012) </a:t>
            </a:r>
            <a:r>
              <a:rPr lang="en-GB" sz="1050" i="1" dirty="0">
                <a:latin typeface="Calibri"/>
                <a:ea typeface="Calibri"/>
                <a:cs typeface="Calibri"/>
              </a:rPr>
              <a:t>Arresting development: changes to PACE Code G clarify law on arrest</a:t>
            </a:r>
            <a:r>
              <a:rPr lang="en-GB" sz="1050" dirty="0">
                <a:latin typeface="Calibri"/>
                <a:ea typeface="Calibri"/>
                <a:cs typeface="Calibri"/>
              </a:rPr>
              <a:t>, </a:t>
            </a:r>
            <a:r>
              <a:rPr lang="en-GB" sz="1050" i="1" dirty="0" err="1">
                <a:latin typeface="Calibri"/>
                <a:ea typeface="Calibri"/>
                <a:cs typeface="Calibri"/>
              </a:rPr>
              <a:t>Lexology</a:t>
            </a:r>
            <a:r>
              <a:rPr lang="en-GB" sz="1050" dirty="0">
                <a:latin typeface="Calibri"/>
                <a:ea typeface="Calibri"/>
                <a:cs typeface="Calibri"/>
              </a:rPr>
              <a:t>. Kingsley </a:t>
            </a:r>
            <a:r>
              <a:rPr lang="en-GB" sz="1050" dirty="0" err="1">
                <a:latin typeface="Calibri"/>
                <a:ea typeface="Calibri"/>
                <a:cs typeface="Calibri"/>
              </a:rPr>
              <a:t>Napley</a:t>
            </a:r>
            <a:r>
              <a:rPr lang="en-GB" sz="1050" dirty="0">
                <a:latin typeface="Calibri"/>
                <a:ea typeface="Calibri"/>
                <a:cs typeface="Calibri"/>
              </a:rPr>
              <a:t> LLP. Available at: </a:t>
            </a:r>
            <a:r>
              <a:rPr lang="en-GB" sz="1050" dirty="0">
                <a:solidFill>
                  <a:srgbClr val="467886"/>
                </a:solidFill>
                <a:latin typeface="Calibri"/>
                <a:ea typeface="Calibri"/>
                <a:cs typeface="Calibri"/>
                <a:hlinkClick r:id="rId9"/>
              </a:rPr>
              <a:t>https://www.lexology.com/library/detail.aspx?g=e513bc5d-ce5d-47d4-b639-df0063aa3b1f</a:t>
            </a:r>
            <a:r>
              <a:rPr lang="en-GB" sz="1050" dirty="0">
                <a:latin typeface="Calibri"/>
                <a:ea typeface="Calibri"/>
                <a:cs typeface="Calibri"/>
              </a:rPr>
              <a:t> (Accessed: 3 March 2025).</a:t>
            </a:r>
            <a:endParaRPr lang="en-GB" sz="1050"/>
          </a:p>
          <a:p>
            <a:pPr marL="285750" indent="-285750">
              <a:buChar char="•"/>
            </a:pPr>
            <a:r>
              <a:rPr lang="en-GB" sz="1050" dirty="0">
                <a:latin typeface="Calibri"/>
                <a:ea typeface="Calibri"/>
                <a:cs typeface="Calibri"/>
              </a:rPr>
              <a:t>Liberty (2024) </a:t>
            </a:r>
            <a:r>
              <a:rPr lang="en-GB" sz="1050" i="1" dirty="0">
                <a:latin typeface="Calibri"/>
                <a:ea typeface="Calibri"/>
                <a:cs typeface="Calibri"/>
              </a:rPr>
              <a:t>Police powers of arrest</a:t>
            </a:r>
            <a:r>
              <a:rPr lang="en-GB" sz="1050" dirty="0">
                <a:latin typeface="Calibri"/>
                <a:ea typeface="Calibri"/>
                <a:cs typeface="Calibri"/>
              </a:rPr>
              <a:t>, </a:t>
            </a:r>
            <a:r>
              <a:rPr lang="en-GB" sz="1050" i="1" dirty="0">
                <a:latin typeface="Calibri"/>
                <a:ea typeface="Calibri"/>
                <a:cs typeface="Calibri"/>
              </a:rPr>
              <a:t>Liberty</a:t>
            </a:r>
            <a:r>
              <a:rPr lang="en-GB" sz="1050" dirty="0">
                <a:latin typeface="Calibri"/>
                <a:ea typeface="Calibri"/>
                <a:cs typeface="Calibri"/>
              </a:rPr>
              <a:t>. Available at: </a:t>
            </a:r>
            <a:r>
              <a:rPr lang="en-GB" sz="1050" dirty="0">
                <a:latin typeface="Calibri"/>
                <a:ea typeface="Calibri"/>
                <a:cs typeface="Calibri"/>
                <a:hlinkClick r:id="rId10"/>
              </a:rPr>
              <a:t>https://www.libertyhumanrights.org.uk/advice_information/police-powers-of-arrest-2/</a:t>
            </a:r>
            <a:r>
              <a:rPr lang="en-GB" sz="1050" dirty="0">
                <a:latin typeface="Calibri"/>
                <a:ea typeface="Calibri"/>
                <a:cs typeface="Calibri"/>
              </a:rPr>
              <a:t>. (Accessed: 2 March 2025).</a:t>
            </a:r>
          </a:p>
          <a:p>
            <a:pPr marL="285750" indent="-285750">
              <a:buChar char="•"/>
            </a:pPr>
            <a:r>
              <a:rPr lang="en-GB" sz="1050" i="1" dirty="0">
                <a:latin typeface="Calibri"/>
                <a:ea typeface="Calibri"/>
                <a:cs typeface="Calibri"/>
              </a:rPr>
              <a:t>Wrongful Arrest And Unlawful Detention By The Police | Duncan Lewis</a:t>
            </a:r>
            <a:r>
              <a:rPr lang="en-GB" sz="1050" dirty="0">
                <a:latin typeface="Calibri"/>
                <a:ea typeface="Calibri"/>
                <a:cs typeface="Calibri"/>
              </a:rPr>
              <a:t> (no date) </a:t>
            </a:r>
            <a:r>
              <a:rPr lang="en-GB" sz="1050" i="1" dirty="0">
                <a:latin typeface="Calibri"/>
                <a:ea typeface="Calibri"/>
                <a:cs typeface="Calibri"/>
                <a:hlinkClick r:id="rId11"/>
              </a:rPr>
              <a:t>www.duncanlewis.co.uk</a:t>
            </a:r>
            <a:r>
              <a:rPr lang="en-GB" sz="1050" dirty="0">
                <a:latin typeface="Calibri"/>
                <a:ea typeface="Calibri"/>
                <a:cs typeface="Calibri"/>
              </a:rPr>
              <a:t>. Available at: </a:t>
            </a:r>
            <a:r>
              <a:rPr lang="en-GB" sz="1050" dirty="0">
                <a:latin typeface="Calibri"/>
                <a:ea typeface="Calibri"/>
                <a:cs typeface="Calibri"/>
                <a:hlinkClick r:id="rId12"/>
              </a:rPr>
              <a:t>https://www.duncanlewis.co.uk/Wrongful-Arrest--And-Unlawful-Detention-By-The-Police.html</a:t>
            </a:r>
            <a:r>
              <a:rPr lang="en-GB" sz="1050" dirty="0">
                <a:latin typeface="Calibri"/>
                <a:ea typeface="Calibri"/>
                <a:cs typeface="Calibri"/>
              </a:rPr>
              <a:t>. (Accessed: 4 March 2025). </a:t>
            </a:r>
          </a:p>
          <a:p>
            <a:pPr>
              <a:buChar char="•"/>
            </a:pPr>
            <a:endParaRPr lang="en-GB" sz="1400" dirty="0">
              <a:latin typeface="Calibri"/>
              <a:ea typeface="Calibri"/>
              <a:cs typeface="Calibri"/>
            </a:endParaRPr>
          </a:p>
          <a:p>
            <a:pPr marL="285750" indent="-285750">
              <a:buChar char="•"/>
            </a:pPr>
            <a:endParaRPr lang="en-GB" sz="1400" dirty="0">
              <a:latin typeface="Calibri"/>
              <a:ea typeface="Calibri"/>
              <a:cs typeface="Calibri"/>
            </a:endParaRPr>
          </a:p>
          <a:p>
            <a:endParaRPr lang="en-GB" dirty="0"/>
          </a:p>
        </p:txBody>
      </p:sp>
    </p:spTree>
    <p:extLst>
      <p:ext uri="{BB962C8B-B14F-4D97-AF65-F5344CB8AC3E}">
        <p14:creationId xmlns:p14="http://schemas.microsoft.com/office/powerpoint/2010/main" val="1169550717"/>
      </p:ext>
    </p:extLst>
  </p:cSld>
  <p:clrMapOvr>
    <a:masterClrMapping/>
  </p:clrMapOvr>
</p:sld>
</file>

<file path=ppt/theme/theme1.xml><?xml version="1.0" encoding="utf-8"?>
<a:theme xmlns:a="http://schemas.openxmlformats.org/drawingml/2006/main" name="GestaltVTI">
  <a:themeElements>
    <a:clrScheme name="Custom 86">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Bierstad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GestaltVTI</vt:lpstr>
      <vt:lpstr>Code G of PACE 1984 and its impact on the approach to dealing with suspects</vt:lpstr>
      <vt:lpstr>Introduction to Code G</vt:lpstr>
      <vt:lpstr>Reasonable Grounds </vt:lpstr>
      <vt:lpstr>Necessity Test</vt:lpstr>
      <vt:lpstr>Necessity</vt:lpstr>
      <vt:lpstr>Necessity of arrest: Minors</vt:lpstr>
      <vt:lpstr>Cautioning during arrests</vt:lpstr>
      <vt:lpstr>Unlawful Arrests and the Change Needed.</vt:lpstr>
      <vt:lpstr>Protection of Suspects Rights</vt:lpstr>
      <vt:lpstr>Alternatives to Arrest brought by Code G </vt:lpstr>
      <vt:lpstr>Accountability and Transparency from Police</vt:lpstr>
      <vt:lpstr>Further Analysis of the Results of Code G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818</cp:revision>
  <dcterms:created xsi:type="dcterms:W3CDTF">2025-03-05T15:00:33Z</dcterms:created>
  <dcterms:modified xsi:type="dcterms:W3CDTF">2025-03-07T23:22:53Z</dcterms:modified>
</cp:coreProperties>
</file>