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5"/>
  </p:notesMasterIdLst>
  <p:sldIdLst>
    <p:sldId id="257" r:id="rId8"/>
    <p:sldId id="256" r:id="rId9"/>
    <p:sldId id="723" r:id="rId10"/>
    <p:sldId id="387" r:id="rId11"/>
    <p:sldId id="388" r:id="rId12"/>
    <p:sldId id="413" r:id="rId13"/>
    <p:sldId id="417" r:id="rId14"/>
    <p:sldId id="414" r:id="rId15"/>
    <p:sldId id="419" r:id="rId16"/>
    <p:sldId id="418" r:id="rId17"/>
    <p:sldId id="415" r:id="rId18"/>
    <p:sldId id="416" r:id="rId19"/>
    <p:sldId id="381" r:id="rId20"/>
    <p:sldId id="391" r:id="rId21"/>
    <p:sldId id="392" r:id="rId22"/>
    <p:sldId id="393" r:id="rId23"/>
    <p:sldId id="394" r:id="rId24"/>
    <p:sldId id="397" r:id="rId25"/>
    <p:sldId id="398" r:id="rId26"/>
    <p:sldId id="399" r:id="rId27"/>
    <p:sldId id="400" r:id="rId28"/>
    <p:sldId id="401" r:id="rId29"/>
    <p:sldId id="402" r:id="rId30"/>
    <p:sldId id="403" r:id="rId31"/>
    <p:sldId id="404" r:id="rId32"/>
    <p:sldId id="405" r:id="rId33"/>
    <p:sldId id="406" r:id="rId34"/>
    <p:sldId id="407" r:id="rId35"/>
    <p:sldId id="408" r:id="rId36"/>
    <p:sldId id="409" r:id="rId37"/>
    <p:sldId id="410" r:id="rId38"/>
    <p:sldId id="411" r:id="rId39"/>
    <p:sldId id="412" r:id="rId40"/>
    <p:sldId id="389" r:id="rId41"/>
    <p:sldId id="390" r:id="rId42"/>
    <p:sldId id="420" r:id="rId43"/>
    <p:sldId id="384"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723"/>
            <p14:sldId id="387"/>
            <p14:sldId id="388"/>
            <p14:sldId id="413"/>
            <p14:sldId id="417"/>
            <p14:sldId id="414"/>
            <p14:sldId id="419"/>
            <p14:sldId id="418"/>
            <p14:sldId id="415"/>
            <p14:sldId id="416"/>
            <p14:sldId id="381"/>
            <p14:sldId id="391"/>
            <p14:sldId id="392"/>
            <p14:sldId id="393"/>
            <p14:sldId id="394"/>
            <p14:sldId id="397"/>
            <p14:sldId id="398"/>
            <p14:sldId id="399"/>
            <p14:sldId id="400"/>
            <p14:sldId id="401"/>
            <p14:sldId id="402"/>
            <p14:sldId id="403"/>
            <p14:sldId id="404"/>
            <p14:sldId id="405"/>
            <p14:sldId id="406"/>
            <p14:sldId id="407"/>
            <p14:sldId id="408"/>
            <p14:sldId id="409"/>
            <p14:sldId id="410"/>
            <p14:sldId id="411"/>
            <p14:sldId id="412"/>
            <p14:sldId id="389"/>
            <p14:sldId id="390"/>
            <p14:sldId id="420"/>
            <p14:sldId id="384"/>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264988-A0B4-4A98-9FD4-7596135BAEE6}" v="6" dt="2025-10-01T09:26:47.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21264988-A0B4-4A98-9FD4-7596135BAEE6}"/>
    <pc:docChg chg="custSel addSld delSld modSld modSection">
      <pc:chgData name="Darren O'Connor" userId="6303f320-515b-428d-9515-1f5db775ab4e" providerId="ADAL" clId="{21264988-A0B4-4A98-9FD4-7596135BAEE6}" dt="2025-10-01T09:27:05.900" v="15" actId="47"/>
      <pc:docMkLst>
        <pc:docMk/>
      </pc:docMkLst>
      <pc:sldChg chg="addSp delSp modSp new del mod modClrScheme chgLayout">
        <pc:chgData name="Darren O'Connor" userId="6303f320-515b-428d-9515-1f5db775ab4e" providerId="ADAL" clId="{21264988-A0B4-4A98-9FD4-7596135BAEE6}" dt="2025-10-01T09:27:00.330" v="14" actId="47"/>
        <pc:sldMkLst>
          <pc:docMk/>
          <pc:sldMk cId="2982338748" sldId="724"/>
        </pc:sldMkLst>
        <pc:spChg chg="del">
          <ac:chgData name="Darren O'Connor" userId="6303f320-515b-428d-9515-1f5db775ab4e" providerId="ADAL" clId="{21264988-A0B4-4A98-9FD4-7596135BAEE6}" dt="2025-10-01T09:23:42.458" v="1" actId="6264"/>
          <ac:spMkLst>
            <pc:docMk/>
            <pc:sldMk cId="2982338748" sldId="724"/>
            <ac:spMk id="2" creationId="{42454958-AB4E-3B6E-23AE-A648992EA6E8}"/>
          </ac:spMkLst>
        </pc:spChg>
        <pc:spChg chg="del">
          <ac:chgData name="Darren O'Connor" userId="6303f320-515b-428d-9515-1f5db775ab4e" providerId="ADAL" clId="{21264988-A0B4-4A98-9FD4-7596135BAEE6}" dt="2025-10-01T09:23:42.458" v="1" actId="6264"/>
          <ac:spMkLst>
            <pc:docMk/>
            <pc:sldMk cId="2982338748" sldId="724"/>
            <ac:spMk id="3" creationId="{138B8D66-75B1-73AD-B996-B9AD781B15EC}"/>
          </ac:spMkLst>
        </pc:spChg>
        <pc:spChg chg="add del mod ord">
          <ac:chgData name="Darren O'Connor" userId="6303f320-515b-428d-9515-1f5db775ab4e" providerId="ADAL" clId="{21264988-A0B4-4A98-9FD4-7596135BAEE6}" dt="2025-10-01T09:23:49.424" v="2" actId="700"/>
          <ac:spMkLst>
            <pc:docMk/>
            <pc:sldMk cId="2982338748" sldId="724"/>
            <ac:spMk id="4" creationId="{D859AB62-47AB-8C53-C44B-481CD4F5C98E}"/>
          </ac:spMkLst>
        </pc:spChg>
        <pc:spChg chg="add del mod ord">
          <ac:chgData name="Darren O'Connor" userId="6303f320-515b-428d-9515-1f5db775ab4e" providerId="ADAL" clId="{21264988-A0B4-4A98-9FD4-7596135BAEE6}" dt="2025-10-01T09:23:49.424" v="2" actId="700"/>
          <ac:spMkLst>
            <pc:docMk/>
            <pc:sldMk cId="2982338748" sldId="724"/>
            <ac:spMk id="5" creationId="{6C60C77E-20F0-9B7F-2B22-67ACF397B7CB}"/>
          </ac:spMkLst>
        </pc:spChg>
        <pc:spChg chg="add mod ord">
          <ac:chgData name="Darren O'Connor" userId="6303f320-515b-428d-9515-1f5db775ab4e" providerId="ADAL" clId="{21264988-A0B4-4A98-9FD4-7596135BAEE6}" dt="2025-10-01T09:23:49.424" v="2" actId="700"/>
          <ac:spMkLst>
            <pc:docMk/>
            <pc:sldMk cId="2982338748" sldId="724"/>
            <ac:spMk id="6" creationId="{02D04A33-7549-100A-4F39-E071AC560215}"/>
          </ac:spMkLst>
        </pc:spChg>
        <pc:spChg chg="add mod ord">
          <ac:chgData name="Darren O'Connor" userId="6303f320-515b-428d-9515-1f5db775ab4e" providerId="ADAL" clId="{21264988-A0B4-4A98-9FD4-7596135BAEE6}" dt="2025-10-01T09:23:53.397" v="3"/>
          <ac:spMkLst>
            <pc:docMk/>
            <pc:sldMk cId="2982338748" sldId="724"/>
            <ac:spMk id="7" creationId="{5281D041-52A5-F5EA-8A2C-CD7F0E6D29CA}"/>
          </ac:spMkLst>
        </pc:spChg>
      </pc:sldChg>
      <pc:sldChg chg="modSp new del mod">
        <pc:chgData name="Darren O'Connor" userId="6303f320-515b-428d-9515-1f5db775ab4e" providerId="ADAL" clId="{21264988-A0B4-4A98-9FD4-7596135BAEE6}" dt="2025-10-01T09:26:56.066" v="13" actId="47"/>
        <pc:sldMkLst>
          <pc:docMk/>
          <pc:sldMk cId="2748077272" sldId="725"/>
        </pc:sldMkLst>
        <pc:spChg chg="mod">
          <ac:chgData name="Darren O'Connor" userId="6303f320-515b-428d-9515-1f5db775ab4e" providerId="ADAL" clId="{21264988-A0B4-4A98-9FD4-7596135BAEE6}" dt="2025-10-01T09:25:09.842" v="6" actId="5793"/>
          <ac:spMkLst>
            <pc:docMk/>
            <pc:sldMk cId="2748077272" sldId="725"/>
            <ac:spMk id="3" creationId="{A65FB06D-FAA8-75B8-BB4F-1F393C48869E}"/>
          </ac:spMkLst>
        </pc:spChg>
      </pc:sldChg>
      <pc:sldChg chg="addSp delSp modSp new del mod">
        <pc:chgData name="Darren O'Connor" userId="6303f320-515b-428d-9515-1f5db775ab4e" providerId="ADAL" clId="{21264988-A0B4-4A98-9FD4-7596135BAEE6}" dt="2025-10-01T09:27:05.900" v="15" actId="47"/>
        <pc:sldMkLst>
          <pc:docMk/>
          <pc:sldMk cId="4065722691" sldId="726"/>
        </pc:sldMkLst>
        <pc:spChg chg="add del mod">
          <ac:chgData name="Darren O'Connor" userId="6303f320-515b-428d-9515-1f5db775ab4e" providerId="ADAL" clId="{21264988-A0B4-4A98-9FD4-7596135BAEE6}" dt="2025-10-01T09:26:47.652" v="12"/>
          <ac:spMkLst>
            <pc:docMk/>
            <pc:sldMk cId="4065722691" sldId="726"/>
            <ac:spMk id="3" creationId="{C514D1C8-EF53-CE6F-A907-130FC70EE21B}"/>
          </ac:spMkLst>
        </pc:spChg>
        <pc:spChg chg="add mod">
          <ac:chgData name="Darren O'Connor" userId="6303f320-515b-428d-9515-1f5db775ab4e" providerId="ADAL" clId="{21264988-A0B4-4A98-9FD4-7596135BAEE6}" dt="2025-10-01T09:26:38.302" v="9"/>
          <ac:spMkLst>
            <pc:docMk/>
            <pc:sldMk cId="4065722691" sldId="726"/>
            <ac:spMk id="4" creationId="{FD455FE1-E035-9502-7780-BE054DC52EBC}"/>
          </ac:spMkLst>
        </pc:spChg>
        <pc:spChg chg="add mod">
          <ac:chgData name="Darren O'Connor" userId="6303f320-515b-428d-9515-1f5db775ab4e" providerId="ADAL" clId="{21264988-A0B4-4A98-9FD4-7596135BAEE6}" dt="2025-10-01T09:26:47.652" v="12"/>
          <ac:spMkLst>
            <pc:docMk/>
            <pc:sldMk cId="4065722691" sldId="726"/>
            <ac:spMk id="5" creationId="{E941D060-4FA8-691C-D89E-0398DDDC1A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29/09/2025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98C3A980-B832-B448-A5D1-CC14D62F992C}"/>
              </a:ext>
            </a:extLst>
          </p:cNvPr>
          <p:cNvSpPr>
            <a:spLocks noGrp="1" noChangeArrowheads="1"/>
          </p:cNvSpPr>
          <p:nvPr>
            <p:ph type="sldNum" sz="quarter" idx="5"/>
          </p:nvPr>
        </p:nvSpPr>
        <p:spPr>
          <a:noFill/>
        </p:spPr>
        <p:txBody>
          <a:bodyPr/>
          <a:lstStyle>
            <a:lvl1pPr defTabSz="922338" eaLnBrk="0" hangingPunct="0">
              <a:spcBef>
                <a:spcPct val="30000"/>
              </a:spcBef>
              <a:defRPr kumimoji="1" sz="1200">
                <a:solidFill>
                  <a:schemeClr val="tx1"/>
                </a:solidFill>
                <a:latin typeface="Times New Roman" panose="02020603050405020304" pitchFamily="18" charset="0"/>
              </a:defRPr>
            </a:lvl1pPr>
            <a:lvl2pPr marL="742950" indent="-285750" defTabSz="922338" eaLnBrk="0" hangingPunct="0">
              <a:spcBef>
                <a:spcPct val="30000"/>
              </a:spcBef>
              <a:defRPr kumimoji="1" sz="1200">
                <a:solidFill>
                  <a:schemeClr val="tx1"/>
                </a:solidFill>
                <a:latin typeface="Times New Roman" panose="02020603050405020304" pitchFamily="18" charset="0"/>
              </a:defRPr>
            </a:lvl2pPr>
            <a:lvl3pPr marL="1143000" indent="-228600" defTabSz="922338" eaLnBrk="0" hangingPunct="0">
              <a:spcBef>
                <a:spcPct val="30000"/>
              </a:spcBef>
              <a:defRPr kumimoji="1" sz="1200">
                <a:solidFill>
                  <a:schemeClr val="tx1"/>
                </a:solidFill>
                <a:latin typeface="Times New Roman" panose="02020603050405020304" pitchFamily="18" charset="0"/>
              </a:defRPr>
            </a:lvl3pPr>
            <a:lvl4pPr marL="1600200" indent="-228600" defTabSz="922338" eaLnBrk="0" hangingPunct="0">
              <a:spcBef>
                <a:spcPct val="30000"/>
              </a:spcBef>
              <a:defRPr kumimoji="1" sz="1200">
                <a:solidFill>
                  <a:schemeClr val="tx1"/>
                </a:solidFill>
                <a:latin typeface="Times New Roman" panose="02020603050405020304" pitchFamily="18" charset="0"/>
              </a:defRPr>
            </a:lvl4pPr>
            <a:lvl5pPr marL="2057400" indent="-228600" defTabSz="922338" eaLnBrk="0" hangingPunct="0">
              <a:spcBef>
                <a:spcPct val="30000"/>
              </a:spcBef>
              <a:defRPr kumimoji="1" sz="1200">
                <a:solidFill>
                  <a:schemeClr val="tx1"/>
                </a:solidFill>
                <a:latin typeface="Times New Roman" panose="02020603050405020304" pitchFamily="18" charset="0"/>
              </a:defRPr>
            </a:lvl5pPr>
            <a:lvl6pPr marL="25146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43A5DF26-F64E-4251-870D-AB9F6E7B69A2}" type="slidenum">
              <a:rPr kumimoji="0" lang="en-GB" altLang="en-US"/>
              <a:pPr>
                <a:spcBef>
                  <a:spcPct val="0"/>
                </a:spcBef>
              </a:pPr>
              <a:t>13</a:t>
            </a:fld>
            <a:endParaRPr kumimoji="0" lang="en-GB" altLang="en-US"/>
          </a:p>
        </p:txBody>
      </p:sp>
      <p:sp>
        <p:nvSpPr>
          <p:cNvPr id="47107" name="Rectangle 1026">
            <a:extLst>
              <a:ext uri="{FF2B5EF4-FFF2-40B4-BE49-F238E27FC236}">
                <a16:creationId xmlns:a16="http://schemas.microsoft.com/office/drawing/2014/main" id="{29261B05-CC94-22F6-CB2D-487EC9A31F3E}"/>
              </a:ext>
            </a:extLst>
          </p:cNvPr>
          <p:cNvSpPr>
            <a:spLocks noChangeArrowheads="1" noTextEdit="1"/>
          </p:cNvSpPr>
          <p:nvPr>
            <p:ph type="sldImg"/>
          </p:nvPr>
        </p:nvSpPr>
        <p:spPr>
          <a:ln/>
        </p:spPr>
      </p:sp>
      <p:sp>
        <p:nvSpPr>
          <p:cNvPr id="47108" name="Rectangle 1027">
            <a:extLst>
              <a:ext uri="{FF2B5EF4-FFF2-40B4-BE49-F238E27FC236}">
                <a16:creationId xmlns:a16="http://schemas.microsoft.com/office/drawing/2014/main" id="{25916453-BF39-9629-6EA5-F7EF616C01B1}"/>
              </a:ext>
            </a:extLst>
          </p:cNvPr>
          <p:cNvSpPr>
            <a:spLocks noGrp="1" noChangeArrowheads="1"/>
          </p:cNvSpPr>
          <p:nvPr>
            <p:ph type="body" idx="1"/>
          </p:nvPr>
        </p:nvSpPr>
        <p:spPr>
          <a:noFill/>
        </p:spPr>
        <p:txBody>
          <a:bodyPr/>
          <a:lstStyle/>
          <a:p>
            <a:endParaRPr lang="en-GB" altLang="en-US" sz="10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DF2D0C6F-9A76-B91B-27E3-A86EFC5450B0}"/>
              </a:ext>
            </a:extLst>
          </p:cNvPr>
          <p:cNvSpPr>
            <a:spLocks noGrp="1" noChangeArrowheads="1"/>
          </p:cNvSpPr>
          <p:nvPr>
            <p:ph type="sldNum" sz="quarter" idx="5"/>
          </p:nvPr>
        </p:nvSpPr>
        <p:spPr>
          <a:noFill/>
        </p:spPr>
        <p:txBody>
          <a:bodyPr/>
          <a:lstStyle>
            <a:lvl1pPr defTabSz="922338" eaLnBrk="0" hangingPunct="0">
              <a:spcBef>
                <a:spcPct val="30000"/>
              </a:spcBef>
              <a:defRPr kumimoji="1" sz="1200">
                <a:solidFill>
                  <a:schemeClr val="tx1"/>
                </a:solidFill>
                <a:latin typeface="Times New Roman" panose="02020603050405020304" pitchFamily="18" charset="0"/>
              </a:defRPr>
            </a:lvl1pPr>
            <a:lvl2pPr marL="742950" indent="-285750" defTabSz="922338" eaLnBrk="0" hangingPunct="0">
              <a:spcBef>
                <a:spcPct val="30000"/>
              </a:spcBef>
              <a:defRPr kumimoji="1" sz="1200">
                <a:solidFill>
                  <a:schemeClr val="tx1"/>
                </a:solidFill>
                <a:latin typeface="Times New Roman" panose="02020603050405020304" pitchFamily="18" charset="0"/>
              </a:defRPr>
            </a:lvl2pPr>
            <a:lvl3pPr marL="1143000" indent="-228600" defTabSz="922338" eaLnBrk="0" hangingPunct="0">
              <a:spcBef>
                <a:spcPct val="30000"/>
              </a:spcBef>
              <a:defRPr kumimoji="1" sz="1200">
                <a:solidFill>
                  <a:schemeClr val="tx1"/>
                </a:solidFill>
                <a:latin typeface="Times New Roman" panose="02020603050405020304" pitchFamily="18" charset="0"/>
              </a:defRPr>
            </a:lvl3pPr>
            <a:lvl4pPr marL="1600200" indent="-228600" defTabSz="922338" eaLnBrk="0" hangingPunct="0">
              <a:spcBef>
                <a:spcPct val="30000"/>
              </a:spcBef>
              <a:defRPr kumimoji="1" sz="1200">
                <a:solidFill>
                  <a:schemeClr val="tx1"/>
                </a:solidFill>
                <a:latin typeface="Times New Roman" panose="02020603050405020304" pitchFamily="18" charset="0"/>
              </a:defRPr>
            </a:lvl4pPr>
            <a:lvl5pPr marL="2057400" indent="-228600" defTabSz="922338" eaLnBrk="0" hangingPunct="0">
              <a:spcBef>
                <a:spcPct val="30000"/>
              </a:spcBef>
              <a:defRPr kumimoji="1" sz="1200">
                <a:solidFill>
                  <a:schemeClr val="tx1"/>
                </a:solidFill>
                <a:latin typeface="Times New Roman" panose="02020603050405020304" pitchFamily="18" charset="0"/>
              </a:defRPr>
            </a:lvl5pPr>
            <a:lvl6pPr marL="25146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E64A4FF2-5E8A-4CD7-92A1-BDAD937F88AF}" type="slidenum">
              <a:rPr kumimoji="0" lang="en-GB" altLang="en-US"/>
              <a:pPr>
                <a:spcBef>
                  <a:spcPct val="0"/>
                </a:spcBef>
              </a:pPr>
              <a:t>14</a:t>
            </a:fld>
            <a:endParaRPr kumimoji="0" lang="en-GB" altLang="en-US"/>
          </a:p>
        </p:txBody>
      </p:sp>
      <p:sp>
        <p:nvSpPr>
          <p:cNvPr id="48131" name="Rectangle 1026">
            <a:extLst>
              <a:ext uri="{FF2B5EF4-FFF2-40B4-BE49-F238E27FC236}">
                <a16:creationId xmlns:a16="http://schemas.microsoft.com/office/drawing/2014/main" id="{2C8E0375-7174-207D-F258-966D8D838838}"/>
              </a:ext>
            </a:extLst>
          </p:cNvPr>
          <p:cNvSpPr>
            <a:spLocks noChangeArrowheads="1" noTextEdit="1"/>
          </p:cNvSpPr>
          <p:nvPr>
            <p:ph type="sldImg"/>
          </p:nvPr>
        </p:nvSpPr>
        <p:spPr>
          <a:ln/>
        </p:spPr>
      </p:sp>
      <p:sp>
        <p:nvSpPr>
          <p:cNvPr id="48132" name="Rectangle 1027">
            <a:extLst>
              <a:ext uri="{FF2B5EF4-FFF2-40B4-BE49-F238E27FC236}">
                <a16:creationId xmlns:a16="http://schemas.microsoft.com/office/drawing/2014/main" id="{6C449A43-6431-41E5-B1F0-A4EDBEEDF3B6}"/>
              </a:ext>
            </a:extLst>
          </p:cNvPr>
          <p:cNvSpPr>
            <a:spLocks noGrp="1" noChangeArrowheads="1"/>
          </p:cNvSpPr>
          <p:nvPr>
            <p:ph type="body" idx="1"/>
          </p:nvPr>
        </p:nvSpPr>
        <p:spPr>
          <a:noFill/>
        </p:spPr>
        <p:txBody>
          <a:bodyPr/>
          <a:lstStyle/>
          <a:p>
            <a:endParaRPr lang="en-GB" altLang="en-US" sz="10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B2A6232E-EADD-0FCC-090A-B0C41E04F013}"/>
              </a:ext>
            </a:extLst>
          </p:cNvPr>
          <p:cNvSpPr>
            <a:spLocks noGrp="1" noChangeArrowheads="1"/>
          </p:cNvSpPr>
          <p:nvPr>
            <p:ph type="sldNum" sz="quarter" idx="5"/>
          </p:nvPr>
        </p:nvSpPr>
        <p:spPr>
          <a:noFill/>
        </p:spPr>
        <p:txBody>
          <a:bodyPr/>
          <a:lstStyle>
            <a:lvl1pPr defTabSz="922338" eaLnBrk="0" hangingPunct="0">
              <a:spcBef>
                <a:spcPct val="30000"/>
              </a:spcBef>
              <a:defRPr kumimoji="1" sz="1200">
                <a:solidFill>
                  <a:schemeClr val="tx1"/>
                </a:solidFill>
                <a:latin typeface="Times New Roman" panose="02020603050405020304" pitchFamily="18" charset="0"/>
              </a:defRPr>
            </a:lvl1pPr>
            <a:lvl2pPr marL="742950" indent="-285750" defTabSz="922338" eaLnBrk="0" hangingPunct="0">
              <a:spcBef>
                <a:spcPct val="30000"/>
              </a:spcBef>
              <a:defRPr kumimoji="1" sz="1200">
                <a:solidFill>
                  <a:schemeClr val="tx1"/>
                </a:solidFill>
                <a:latin typeface="Times New Roman" panose="02020603050405020304" pitchFamily="18" charset="0"/>
              </a:defRPr>
            </a:lvl2pPr>
            <a:lvl3pPr marL="1143000" indent="-228600" defTabSz="922338" eaLnBrk="0" hangingPunct="0">
              <a:spcBef>
                <a:spcPct val="30000"/>
              </a:spcBef>
              <a:defRPr kumimoji="1" sz="1200">
                <a:solidFill>
                  <a:schemeClr val="tx1"/>
                </a:solidFill>
                <a:latin typeface="Times New Roman" panose="02020603050405020304" pitchFamily="18" charset="0"/>
              </a:defRPr>
            </a:lvl3pPr>
            <a:lvl4pPr marL="1600200" indent="-228600" defTabSz="922338" eaLnBrk="0" hangingPunct="0">
              <a:spcBef>
                <a:spcPct val="30000"/>
              </a:spcBef>
              <a:defRPr kumimoji="1" sz="1200">
                <a:solidFill>
                  <a:schemeClr val="tx1"/>
                </a:solidFill>
                <a:latin typeface="Times New Roman" panose="02020603050405020304" pitchFamily="18" charset="0"/>
              </a:defRPr>
            </a:lvl4pPr>
            <a:lvl5pPr marL="2057400" indent="-228600" defTabSz="922338" eaLnBrk="0" hangingPunct="0">
              <a:spcBef>
                <a:spcPct val="30000"/>
              </a:spcBef>
              <a:defRPr kumimoji="1" sz="1200">
                <a:solidFill>
                  <a:schemeClr val="tx1"/>
                </a:solidFill>
                <a:latin typeface="Times New Roman" panose="02020603050405020304" pitchFamily="18" charset="0"/>
              </a:defRPr>
            </a:lvl5pPr>
            <a:lvl6pPr marL="25146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D1D28827-AEAF-4B65-877D-A10DD0A0EAFB}" type="slidenum">
              <a:rPr kumimoji="0" lang="en-GB" altLang="en-US"/>
              <a:pPr>
                <a:spcBef>
                  <a:spcPct val="0"/>
                </a:spcBef>
              </a:pPr>
              <a:t>18</a:t>
            </a:fld>
            <a:endParaRPr kumimoji="0" lang="en-GB" altLang="en-US"/>
          </a:p>
        </p:txBody>
      </p:sp>
      <p:sp>
        <p:nvSpPr>
          <p:cNvPr id="49155" name="Rectangle 1026">
            <a:extLst>
              <a:ext uri="{FF2B5EF4-FFF2-40B4-BE49-F238E27FC236}">
                <a16:creationId xmlns:a16="http://schemas.microsoft.com/office/drawing/2014/main" id="{02BE3A7D-4096-8865-EBF3-E3DE7E7B6D60}"/>
              </a:ext>
            </a:extLst>
          </p:cNvPr>
          <p:cNvSpPr>
            <a:spLocks noChangeArrowheads="1" noTextEdit="1"/>
          </p:cNvSpPr>
          <p:nvPr>
            <p:ph type="sldImg"/>
          </p:nvPr>
        </p:nvSpPr>
        <p:spPr>
          <a:ln/>
        </p:spPr>
      </p:sp>
      <p:sp>
        <p:nvSpPr>
          <p:cNvPr id="49156" name="Rectangle 1027">
            <a:extLst>
              <a:ext uri="{FF2B5EF4-FFF2-40B4-BE49-F238E27FC236}">
                <a16:creationId xmlns:a16="http://schemas.microsoft.com/office/drawing/2014/main" id="{5C643808-0B2D-7C42-4771-8A65714D511D}"/>
              </a:ext>
            </a:extLst>
          </p:cNvPr>
          <p:cNvSpPr>
            <a:spLocks noGrp="1" noChangeArrowheads="1"/>
          </p:cNvSpPr>
          <p:nvPr>
            <p:ph type="body" idx="1"/>
          </p:nvPr>
        </p:nvSpPr>
        <p:spPr>
          <a:noFill/>
        </p:spPr>
        <p:txBody>
          <a:bodyPr/>
          <a:lstStyle/>
          <a:p>
            <a:endParaRPr lang="en-GB" altLang="en-US" sz="10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9B4FD6CF-126D-4A87-367E-B40F1B867698}"/>
              </a:ext>
            </a:extLst>
          </p:cNvPr>
          <p:cNvSpPr>
            <a:spLocks noGrp="1" noChangeArrowheads="1"/>
          </p:cNvSpPr>
          <p:nvPr>
            <p:ph type="sldNum" sz="quarter" idx="5"/>
          </p:nvPr>
        </p:nvSpPr>
        <p:spPr>
          <a:noFill/>
        </p:spPr>
        <p:txBody>
          <a:bodyPr/>
          <a:lstStyle>
            <a:lvl1pPr defTabSz="922338" eaLnBrk="0" hangingPunct="0">
              <a:spcBef>
                <a:spcPct val="30000"/>
              </a:spcBef>
              <a:defRPr kumimoji="1" sz="1200">
                <a:solidFill>
                  <a:schemeClr val="tx1"/>
                </a:solidFill>
                <a:latin typeface="Times New Roman" panose="02020603050405020304" pitchFamily="18" charset="0"/>
              </a:defRPr>
            </a:lvl1pPr>
            <a:lvl2pPr marL="742950" indent="-285750" defTabSz="922338" eaLnBrk="0" hangingPunct="0">
              <a:spcBef>
                <a:spcPct val="30000"/>
              </a:spcBef>
              <a:defRPr kumimoji="1" sz="1200">
                <a:solidFill>
                  <a:schemeClr val="tx1"/>
                </a:solidFill>
                <a:latin typeface="Times New Roman" panose="02020603050405020304" pitchFamily="18" charset="0"/>
              </a:defRPr>
            </a:lvl2pPr>
            <a:lvl3pPr marL="1143000" indent="-228600" defTabSz="922338" eaLnBrk="0" hangingPunct="0">
              <a:spcBef>
                <a:spcPct val="30000"/>
              </a:spcBef>
              <a:defRPr kumimoji="1" sz="1200">
                <a:solidFill>
                  <a:schemeClr val="tx1"/>
                </a:solidFill>
                <a:latin typeface="Times New Roman" panose="02020603050405020304" pitchFamily="18" charset="0"/>
              </a:defRPr>
            </a:lvl3pPr>
            <a:lvl4pPr marL="1600200" indent="-228600" defTabSz="922338" eaLnBrk="0" hangingPunct="0">
              <a:spcBef>
                <a:spcPct val="30000"/>
              </a:spcBef>
              <a:defRPr kumimoji="1" sz="1200">
                <a:solidFill>
                  <a:schemeClr val="tx1"/>
                </a:solidFill>
                <a:latin typeface="Times New Roman" panose="02020603050405020304" pitchFamily="18" charset="0"/>
              </a:defRPr>
            </a:lvl4pPr>
            <a:lvl5pPr marL="2057400" indent="-228600" defTabSz="922338" eaLnBrk="0" hangingPunct="0">
              <a:spcBef>
                <a:spcPct val="30000"/>
              </a:spcBef>
              <a:defRPr kumimoji="1" sz="1200">
                <a:solidFill>
                  <a:schemeClr val="tx1"/>
                </a:solidFill>
                <a:latin typeface="Times New Roman" panose="02020603050405020304" pitchFamily="18" charset="0"/>
              </a:defRPr>
            </a:lvl5pPr>
            <a:lvl6pPr marL="25146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3D409463-D2E8-4EEC-856E-EDE0DEC4CCBA}" type="slidenum">
              <a:rPr kumimoji="0" lang="en-GB" altLang="en-US"/>
              <a:pPr>
                <a:spcBef>
                  <a:spcPct val="0"/>
                </a:spcBef>
              </a:pPr>
              <a:t>22</a:t>
            </a:fld>
            <a:endParaRPr kumimoji="0" lang="en-GB" altLang="en-US"/>
          </a:p>
        </p:txBody>
      </p:sp>
      <p:sp>
        <p:nvSpPr>
          <p:cNvPr id="50179" name="Rectangle 1026">
            <a:extLst>
              <a:ext uri="{FF2B5EF4-FFF2-40B4-BE49-F238E27FC236}">
                <a16:creationId xmlns:a16="http://schemas.microsoft.com/office/drawing/2014/main" id="{92ECB5B4-0B6D-7828-395A-29057C98F241}"/>
              </a:ext>
            </a:extLst>
          </p:cNvPr>
          <p:cNvSpPr>
            <a:spLocks noChangeArrowheads="1" noTextEdit="1"/>
          </p:cNvSpPr>
          <p:nvPr>
            <p:ph type="sldImg"/>
          </p:nvPr>
        </p:nvSpPr>
        <p:spPr>
          <a:ln/>
        </p:spPr>
      </p:sp>
      <p:sp>
        <p:nvSpPr>
          <p:cNvPr id="50180" name="Rectangle 1027">
            <a:extLst>
              <a:ext uri="{FF2B5EF4-FFF2-40B4-BE49-F238E27FC236}">
                <a16:creationId xmlns:a16="http://schemas.microsoft.com/office/drawing/2014/main" id="{899CA28A-B8E8-E3FC-A7D4-3CADB6DF0A69}"/>
              </a:ext>
            </a:extLst>
          </p:cNvPr>
          <p:cNvSpPr>
            <a:spLocks noGrp="1" noChangeArrowheads="1"/>
          </p:cNvSpPr>
          <p:nvPr>
            <p:ph type="body" idx="1"/>
          </p:nvPr>
        </p:nvSpPr>
        <p:spPr>
          <a:noFill/>
        </p:spPr>
        <p:txBody>
          <a:bodyPr/>
          <a:lstStyle/>
          <a:p>
            <a:endParaRPr lang="en-GB" altLang="en-US" sz="10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642E409C-34DA-CC10-1F77-785D3BD1E873}"/>
              </a:ext>
            </a:extLst>
          </p:cNvPr>
          <p:cNvSpPr>
            <a:spLocks noGrp="1" noChangeArrowheads="1"/>
          </p:cNvSpPr>
          <p:nvPr>
            <p:ph type="sldNum" sz="quarter" idx="5"/>
          </p:nvPr>
        </p:nvSpPr>
        <p:spPr>
          <a:noFill/>
        </p:spPr>
        <p:txBody>
          <a:bodyPr/>
          <a:lstStyle>
            <a:lvl1pPr defTabSz="922338" eaLnBrk="0" hangingPunct="0">
              <a:spcBef>
                <a:spcPct val="30000"/>
              </a:spcBef>
              <a:defRPr kumimoji="1" sz="1200">
                <a:solidFill>
                  <a:schemeClr val="tx1"/>
                </a:solidFill>
                <a:latin typeface="Times New Roman" panose="02020603050405020304" pitchFamily="18" charset="0"/>
              </a:defRPr>
            </a:lvl1pPr>
            <a:lvl2pPr marL="742950" indent="-285750" defTabSz="922338" eaLnBrk="0" hangingPunct="0">
              <a:spcBef>
                <a:spcPct val="30000"/>
              </a:spcBef>
              <a:defRPr kumimoji="1" sz="1200">
                <a:solidFill>
                  <a:schemeClr val="tx1"/>
                </a:solidFill>
                <a:latin typeface="Times New Roman" panose="02020603050405020304" pitchFamily="18" charset="0"/>
              </a:defRPr>
            </a:lvl2pPr>
            <a:lvl3pPr marL="1143000" indent="-228600" defTabSz="922338" eaLnBrk="0" hangingPunct="0">
              <a:spcBef>
                <a:spcPct val="30000"/>
              </a:spcBef>
              <a:defRPr kumimoji="1" sz="1200">
                <a:solidFill>
                  <a:schemeClr val="tx1"/>
                </a:solidFill>
                <a:latin typeface="Times New Roman" panose="02020603050405020304" pitchFamily="18" charset="0"/>
              </a:defRPr>
            </a:lvl3pPr>
            <a:lvl4pPr marL="1600200" indent="-228600" defTabSz="922338" eaLnBrk="0" hangingPunct="0">
              <a:spcBef>
                <a:spcPct val="30000"/>
              </a:spcBef>
              <a:defRPr kumimoji="1" sz="1200">
                <a:solidFill>
                  <a:schemeClr val="tx1"/>
                </a:solidFill>
                <a:latin typeface="Times New Roman" panose="02020603050405020304" pitchFamily="18" charset="0"/>
              </a:defRPr>
            </a:lvl4pPr>
            <a:lvl5pPr marL="2057400" indent="-228600" defTabSz="922338" eaLnBrk="0" hangingPunct="0">
              <a:spcBef>
                <a:spcPct val="30000"/>
              </a:spcBef>
              <a:defRPr kumimoji="1" sz="1200">
                <a:solidFill>
                  <a:schemeClr val="tx1"/>
                </a:solidFill>
                <a:latin typeface="Times New Roman" panose="02020603050405020304" pitchFamily="18" charset="0"/>
              </a:defRPr>
            </a:lvl5pPr>
            <a:lvl6pPr marL="25146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608F93D0-3034-417B-9CFD-F2CC2337A4DC}" type="slidenum">
              <a:rPr kumimoji="0" lang="en-GB" altLang="en-US"/>
              <a:pPr>
                <a:spcBef>
                  <a:spcPct val="0"/>
                </a:spcBef>
              </a:pPr>
              <a:t>23</a:t>
            </a:fld>
            <a:endParaRPr kumimoji="0" lang="en-GB" altLang="en-US"/>
          </a:p>
        </p:txBody>
      </p:sp>
      <p:sp>
        <p:nvSpPr>
          <p:cNvPr id="51203" name="Rectangle 1026">
            <a:extLst>
              <a:ext uri="{FF2B5EF4-FFF2-40B4-BE49-F238E27FC236}">
                <a16:creationId xmlns:a16="http://schemas.microsoft.com/office/drawing/2014/main" id="{5331035F-7864-AADE-B9D6-CDF639062B71}"/>
              </a:ext>
            </a:extLst>
          </p:cNvPr>
          <p:cNvSpPr>
            <a:spLocks noChangeArrowheads="1" noTextEdit="1"/>
          </p:cNvSpPr>
          <p:nvPr>
            <p:ph type="sldImg"/>
          </p:nvPr>
        </p:nvSpPr>
        <p:spPr>
          <a:ln/>
        </p:spPr>
      </p:sp>
      <p:sp>
        <p:nvSpPr>
          <p:cNvPr id="51204" name="Rectangle 1027">
            <a:extLst>
              <a:ext uri="{FF2B5EF4-FFF2-40B4-BE49-F238E27FC236}">
                <a16:creationId xmlns:a16="http://schemas.microsoft.com/office/drawing/2014/main" id="{D779E319-16CF-929B-9ABD-31DE33DA6A71}"/>
              </a:ext>
            </a:extLst>
          </p:cNvPr>
          <p:cNvSpPr>
            <a:spLocks noGrp="1" noChangeArrowheads="1"/>
          </p:cNvSpPr>
          <p:nvPr>
            <p:ph type="body" idx="1"/>
          </p:nvPr>
        </p:nvSpPr>
        <p:spPr>
          <a:noFill/>
        </p:spPr>
        <p:txBody>
          <a:bodyPr/>
          <a:lstStyle/>
          <a:p>
            <a:endParaRPr lang="en-GB" altLang="en-US" sz="10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AE4B7D6F-59B4-AF59-E1AF-54C4D59CFAB3}"/>
              </a:ext>
            </a:extLst>
          </p:cNvPr>
          <p:cNvSpPr>
            <a:spLocks noGrp="1" noChangeArrowheads="1"/>
          </p:cNvSpPr>
          <p:nvPr>
            <p:ph type="sldNum" sz="quarter" idx="5"/>
          </p:nvPr>
        </p:nvSpPr>
        <p:spPr>
          <a:noFill/>
        </p:spPr>
        <p:txBody>
          <a:bodyPr/>
          <a:lstStyle>
            <a:lvl1pPr defTabSz="922338" eaLnBrk="0" hangingPunct="0">
              <a:spcBef>
                <a:spcPct val="30000"/>
              </a:spcBef>
              <a:defRPr kumimoji="1" sz="1200">
                <a:solidFill>
                  <a:schemeClr val="tx1"/>
                </a:solidFill>
                <a:latin typeface="Times New Roman" panose="02020603050405020304" pitchFamily="18" charset="0"/>
              </a:defRPr>
            </a:lvl1pPr>
            <a:lvl2pPr marL="742950" indent="-285750" defTabSz="922338" eaLnBrk="0" hangingPunct="0">
              <a:spcBef>
                <a:spcPct val="30000"/>
              </a:spcBef>
              <a:defRPr kumimoji="1" sz="1200">
                <a:solidFill>
                  <a:schemeClr val="tx1"/>
                </a:solidFill>
                <a:latin typeface="Times New Roman" panose="02020603050405020304" pitchFamily="18" charset="0"/>
              </a:defRPr>
            </a:lvl2pPr>
            <a:lvl3pPr marL="1143000" indent="-228600" defTabSz="922338" eaLnBrk="0" hangingPunct="0">
              <a:spcBef>
                <a:spcPct val="30000"/>
              </a:spcBef>
              <a:defRPr kumimoji="1" sz="1200">
                <a:solidFill>
                  <a:schemeClr val="tx1"/>
                </a:solidFill>
                <a:latin typeface="Times New Roman" panose="02020603050405020304" pitchFamily="18" charset="0"/>
              </a:defRPr>
            </a:lvl3pPr>
            <a:lvl4pPr marL="1600200" indent="-228600" defTabSz="922338" eaLnBrk="0" hangingPunct="0">
              <a:spcBef>
                <a:spcPct val="30000"/>
              </a:spcBef>
              <a:defRPr kumimoji="1" sz="1200">
                <a:solidFill>
                  <a:schemeClr val="tx1"/>
                </a:solidFill>
                <a:latin typeface="Times New Roman" panose="02020603050405020304" pitchFamily="18" charset="0"/>
              </a:defRPr>
            </a:lvl4pPr>
            <a:lvl5pPr marL="2057400" indent="-228600" defTabSz="922338" eaLnBrk="0" hangingPunct="0">
              <a:spcBef>
                <a:spcPct val="30000"/>
              </a:spcBef>
              <a:defRPr kumimoji="1" sz="1200">
                <a:solidFill>
                  <a:schemeClr val="tx1"/>
                </a:solidFill>
                <a:latin typeface="Times New Roman" panose="02020603050405020304" pitchFamily="18" charset="0"/>
              </a:defRPr>
            </a:lvl5pPr>
            <a:lvl6pPr marL="25146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85EEEBDE-F061-4823-82E3-641AE3FB7064}" type="slidenum">
              <a:rPr kumimoji="0" lang="en-GB" altLang="en-US"/>
              <a:pPr>
                <a:spcBef>
                  <a:spcPct val="0"/>
                </a:spcBef>
              </a:pPr>
              <a:t>24</a:t>
            </a:fld>
            <a:endParaRPr kumimoji="0" lang="en-GB" altLang="en-US"/>
          </a:p>
        </p:txBody>
      </p:sp>
      <p:sp>
        <p:nvSpPr>
          <p:cNvPr id="52227" name="Rectangle 1026">
            <a:extLst>
              <a:ext uri="{FF2B5EF4-FFF2-40B4-BE49-F238E27FC236}">
                <a16:creationId xmlns:a16="http://schemas.microsoft.com/office/drawing/2014/main" id="{5E65DE5C-1A73-5794-2CD8-52F324BECD41}"/>
              </a:ext>
            </a:extLst>
          </p:cNvPr>
          <p:cNvSpPr>
            <a:spLocks noChangeArrowheads="1" noTextEdit="1"/>
          </p:cNvSpPr>
          <p:nvPr>
            <p:ph type="sldImg"/>
          </p:nvPr>
        </p:nvSpPr>
        <p:spPr>
          <a:ln/>
        </p:spPr>
      </p:sp>
      <p:sp>
        <p:nvSpPr>
          <p:cNvPr id="52228" name="Rectangle 1027">
            <a:extLst>
              <a:ext uri="{FF2B5EF4-FFF2-40B4-BE49-F238E27FC236}">
                <a16:creationId xmlns:a16="http://schemas.microsoft.com/office/drawing/2014/main" id="{F2BFDE53-3CBC-0118-C763-0AAE76D47167}"/>
              </a:ext>
            </a:extLst>
          </p:cNvPr>
          <p:cNvSpPr>
            <a:spLocks noGrp="1" noChangeArrowheads="1"/>
          </p:cNvSpPr>
          <p:nvPr>
            <p:ph type="body" idx="1"/>
          </p:nvPr>
        </p:nvSpPr>
        <p:spPr>
          <a:noFill/>
        </p:spPr>
        <p:txBody>
          <a:bodyPr/>
          <a:lstStyle/>
          <a:p>
            <a:endParaRPr lang="en-GB" altLang="en-US" sz="10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1637E806-337D-42B4-23E3-83054715741F}"/>
              </a:ext>
            </a:extLst>
          </p:cNvPr>
          <p:cNvSpPr>
            <a:spLocks noGrp="1" noChangeArrowheads="1"/>
          </p:cNvSpPr>
          <p:nvPr>
            <p:ph type="sldNum" sz="quarter" idx="5"/>
          </p:nvPr>
        </p:nvSpPr>
        <p:spPr>
          <a:noFill/>
        </p:spPr>
        <p:txBody>
          <a:bodyPr/>
          <a:lstStyle>
            <a:lvl1pPr defTabSz="922338" eaLnBrk="0" hangingPunct="0">
              <a:spcBef>
                <a:spcPct val="30000"/>
              </a:spcBef>
              <a:defRPr kumimoji="1" sz="1200">
                <a:solidFill>
                  <a:schemeClr val="tx1"/>
                </a:solidFill>
                <a:latin typeface="Times New Roman" panose="02020603050405020304" pitchFamily="18" charset="0"/>
              </a:defRPr>
            </a:lvl1pPr>
            <a:lvl2pPr marL="742950" indent="-285750" defTabSz="922338" eaLnBrk="0" hangingPunct="0">
              <a:spcBef>
                <a:spcPct val="30000"/>
              </a:spcBef>
              <a:defRPr kumimoji="1" sz="1200">
                <a:solidFill>
                  <a:schemeClr val="tx1"/>
                </a:solidFill>
                <a:latin typeface="Times New Roman" panose="02020603050405020304" pitchFamily="18" charset="0"/>
              </a:defRPr>
            </a:lvl2pPr>
            <a:lvl3pPr marL="1143000" indent="-228600" defTabSz="922338" eaLnBrk="0" hangingPunct="0">
              <a:spcBef>
                <a:spcPct val="30000"/>
              </a:spcBef>
              <a:defRPr kumimoji="1" sz="1200">
                <a:solidFill>
                  <a:schemeClr val="tx1"/>
                </a:solidFill>
                <a:latin typeface="Times New Roman" panose="02020603050405020304" pitchFamily="18" charset="0"/>
              </a:defRPr>
            </a:lvl3pPr>
            <a:lvl4pPr marL="1600200" indent="-228600" defTabSz="922338" eaLnBrk="0" hangingPunct="0">
              <a:spcBef>
                <a:spcPct val="30000"/>
              </a:spcBef>
              <a:defRPr kumimoji="1" sz="1200">
                <a:solidFill>
                  <a:schemeClr val="tx1"/>
                </a:solidFill>
                <a:latin typeface="Times New Roman" panose="02020603050405020304" pitchFamily="18" charset="0"/>
              </a:defRPr>
            </a:lvl4pPr>
            <a:lvl5pPr marL="2057400" indent="-228600" defTabSz="922338" eaLnBrk="0" hangingPunct="0">
              <a:spcBef>
                <a:spcPct val="30000"/>
              </a:spcBef>
              <a:defRPr kumimoji="1" sz="1200">
                <a:solidFill>
                  <a:schemeClr val="tx1"/>
                </a:solidFill>
                <a:latin typeface="Times New Roman" panose="02020603050405020304" pitchFamily="18" charset="0"/>
              </a:defRPr>
            </a:lvl5pPr>
            <a:lvl6pPr marL="25146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303D1A3F-4FB5-4CD0-AC35-51401E69B48B}" type="slidenum">
              <a:rPr kumimoji="0" lang="en-GB" altLang="en-US"/>
              <a:pPr>
                <a:spcBef>
                  <a:spcPct val="0"/>
                </a:spcBef>
              </a:pPr>
              <a:t>25</a:t>
            </a:fld>
            <a:endParaRPr kumimoji="0" lang="en-GB" altLang="en-US"/>
          </a:p>
        </p:txBody>
      </p:sp>
      <p:sp>
        <p:nvSpPr>
          <p:cNvPr id="53251" name="Rectangle 1026">
            <a:extLst>
              <a:ext uri="{FF2B5EF4-FFF2-40B4-BE49-F238E27FC236}">
                <a16:creationId xmlns:a16="http://schemas.microsoft.com/office/drawing/2014/main" id="{D12466C4-C77D-EC4C-4427-3930AEF9064A}"/>
              </a:ext>
            </a:extLst>
          </p:cNvPr>
          <p:cNvSpPr>
            <a:spLocks noChangeArrowheads="1" noTextEdit="1"/>
          </p:cNvSpPr>
          <p:nvPr>
            <p:ph type="sldImg"/>
          </p:nvPr>
        </p:nvSpPr>
        <p:spPr>
          <a:ln/>
        </p:spPr>
      </p:sp>
      <p:sp>
        <p:nvSpPr>
          <p:cNvPr id="53252" name="Rectangle 1027">
            <a:extLst>
              <a:ext uri="{FF2B5EF4-FFF2-40B4-BE49-F238E27FC236}">
                <a16:creationId xmlns:a16="http://schemas.microsoft.com/office/drawing/2014/main" id="{CC36B162-95C4-9589-6553-7528785FF524}"/>
              </a:ext>
            </a:extLst>
          </p:cNvPr>
          <p:cNvSpPr>
            <a:spLocks noGrp="1" noChangeArrowheads="1"/>
          </p:cNvSpPr>
          <p:nvPr>
            <p:ph type="body" idx="1"/>
          </p:nvPr>
        </p:nvSpPr>
        <p:spPr>
          <a:noFill/>
        </p:spPr>
        <p:txBody>
          <a:bodyPr/>
          <a:lstStyle/>
          <a:p>
            <a:endParaRPr lang="en-GB" altLang="en-US" sz="10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2D9E9F85-0FC8-283F-A364-51304C9C6E9D}"/>
              </a:ext>
            </a:extLst>
          </p:cNvPr>
          <p:cNvSpPr>
            <a:spLocks noGrp="1" noChangeArrowheads="1"/>
          </p:cNvSpPr>
          <p:nvPr>
            <p:ph type="sldNum" sz="quarter" idx="5"/>
          </p:nvPr>
        </p:nvSpPr>
        <p:spPr>
          <a:noFill/>
        </p:spPr>
        <p:txBody>
          <a:bodyPr/>
          <a:lstStyle>
            <a:lvl1pPr defTabSz="922338" eaLnBrk="0" hangingPunct="0">
              <a:spcBef>
                <a:spcPct val="30000"/>
              </a:spcBef>
              <a:defRPr kumimoji="1" sz="1200">
                <a:solidFill>
                  <a:schemeClr val="tx1"/>
                </a:solidFill>
                <a:latin typeface="Times New Roman" panose="02020603050405020304" pitchFamily="18" charset="0"/>
              </a:defRPr>
            </a:lvl1pPr>
            <a:lvl2pPr marL="742950" indent="-285750" defTabSz="922338" eaLnBrk="0" hangingPunct="0">
              <a:spcBef>
                <a:spcPct val="30000"/>
              </a:spcBef>
              <a:defRPr kumimoji="1" sz="1200">
                <a:solidFill>
                  <a:schemeClr val="tx1"/>
                </a:solidFill>
                <a:latin typeface="Times New Roman" panose="02020603050405020304" pitchFamily="18" charset="0"/>
              </a:defRPr>
            </a:lvl2pPr>
            <a:lvl3pPr marL="1143000" indent="-228600" defTabSz="922338" eaLnBrk="0" hangingPunct="0">
              <a:spcBef>
                <a:spcPct val="30000"/>
              </a:spcBef>
              <a:defRPr kumimoji="1" sz="1200">
                <a:solidFill>
                  <a:schemeClr val="tx1"/>
                </a:solidFill>
                <a:latin typeface="Times New Roman" panose="02020603050405020304" pitchFamily="18" charset="0"/>
              </a:defRPr>
            </a:lvl3pPr>
            <a:lvl4pPr marL="1600200" indent="-228600" defTabSz="922338" eaLnBrk="0" hangingPunct="0">
              <a:spcBef>
                <a:spcPct val="30000"/>
              </a:spcBef>
              <a:defRPr kumimoji="1" sz="1200">
                <a:solidFill>
                  <a:schemeClr val="tx1"/>
                </a:solidFill>
                <a:latin typeface="Times New Roman" panose="02020603050405020304" pitchFamily="18" charset="0"/>
              </a:defRPr>
            </a:lvl4pPr>
            <a:lvl5pPr marL="2057400" indent="-228600" defTabSz="922338" eaLnBrk="0" hangingPunct="0">
              <a:spcBef>
                <a:spcPct val="30000"/>
              </a:spcBef>
              <a:defRPr kumimoji="1" sz="1200">
                <a:solidFill>
                  <a:schemeClr val="tx1"/>
                </a:solidFill>
                <a:latin typeface="Times New Roman" panose="02020603050405020304" pitchFamily="18" charset="0"/>
              </a:defRPr>
            </a:lvl5pPr>
            <a:lvl6pPr marL="25146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3A8A0261-3476-4A96-9C67-0026DCFB7A91}" type="slidenum">
              <a:rPr kumimoji="0" lang="en-GB" altLang="en-US"/>
              <a:pPr>
                <a:spcBef>
                  <a:spcPct val="0"/>
                </a:spcBef>
              </a:pPr>
              <a:t>26</a:t>
            </a:fld>
            <a:endParaRPr kumimoji="0" lang="en-GB" altLang="en-US"/>
          </a:p>
        </p:txBody>
      </p:sp>
      <p:sp>
        <p:nvSpPr>
          <p:cNvPr id="54275" name="Rectangle 1026">
            <a:extLst>
              <a:ext uri="{FF2B5EF4-FFF2-40B4-BE49-F238E27FC236}">
                <a16:creationId xmlns:a16="http://schemas.microsoft.com/office/drawing/2014/main" id="{4A62C20F-1F01-AA8E-CF03-0A8633D6B5ED}"/>
              </a:ext>
            </a:extLst>
          </p:cNvPr>
          <p:cNvSpPr>
            <a:spLocks noChangeArrowheads="1" noTextEdit="1"/>
          </p:cNvSpPr>
          <p:nvPr>
            <p:ph type="sldImg"/>
          </p:nvPr>
        </p:nvSpPr>
        <p:spPr>
          <a:ln/>
        </p:spPr>
      </p:sp>
      <p:sp>
        <p:nvSpPr>
          <p:cNvPr id="54276" name="Rectangle 1027">
            <a:extLst>
              <a:ext uri="{FF2B5EF4-FFF2-40B4-BE49-F238E27FC236}">
                <a16:creationId xmlns:a16="http://schemas.microsoft.com/office/drawing/2014/main" id="{5833647B-72CB-95E0-088A-21D55B1E8E35}"/>
              </a:ext>
            </a:extLst>
          </p:cNvPr>
          <p:cNvSpPr>
            <a:spLocks noGrp="1" noChangeArrowheads="1"/>
          </p:cNvSpPr>
          <p:nvPr>
            <p:ph type="body" idx="1"/>
          </p:nvPr>
        </p:nvSpPr>
        <p:spPr>
          <a:noFill/>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5EC98CCE-574B-598F-5284-19EC699C4773}"/>
              </a:ext>
            </a:extLst>
          </p:cNvPr>
          <p:cNvSpPr>
            <a:spLocks noGrp="1" noChangeArrowheads="1"/>
          </p:cNvSpPr>
          <p:nvPr>
            <p:ph type="sldNum" sz="quarter" idx="5"/>
          </p:nvPr>
        </p:nvSpPr>
        <p:spPr>
          <a:noFill/>
        </p:spPr>
        <p:txBody>
          <a:bodyPr/>
          <a:lstStyle>
            <a:lvl1pPr defTabSz="922338" eaLnBrk="0" hangingPunct="0">
              <a:spcBef>
                <a:spcPct val="30000"/>
              </a:spcBef>
              <a:defRPr kumimoji="1" sz="1200">
                <a:solidFill>
                  <a:schemeClr val="tx1"/>
                </a:solidFill>
                <a:latin typeface="Times New Roman" panose="02020603050405020304" pitchFamily="18" charset="0"/>
              </a:defRPr>
            </a:lvl1pPr>
            <a:lvl2pPr marL="742950" indent="-285750" defTabSz="922338" eaLnBrk="0" hangingPunct="0">
              <a:spcBef>
                <a:spcPct val="30000"/>
              </a:spcBef>
              <a:defRPr kumimoji="1" sz="1200">
                <a:solidFill>
                  <a:schemeClr val="tx1"/>
                </a:solidFill>
                <a:latin typeface="Times New Roman" panose="02020603050405020304" pitchFamily="18" charset="0"/>
              </a:defRPr>
            </a:lvl2pPr>
            <a:lvl3pPr marL="1143000" indent="-228600" defTabSz="922338" eaLnBrk="0" hangingPunct="0">
              <a:spcBef>
                <a:spcPct val="30000"/>
              </a:spcBef>
              <a:defRPr kumimoji="1" sz="1200">
                <a:solidFill>
                  <a:schemeClr val="tx1"/>
                </a:solidFill>
                <a:latin typeface="Times New Roman" panose="02020603050405020304" pitchFamily="18" charset="0"/>
              </a:defRPr>
            </a:lvl3pPr>
            <a:lvl4pPr marL="1600200" indent="-228600" defTabSz="922338" eaLnBrk="0" hangingPunct="0">
              <a:spcBef>
                <a:spcPct val="30000"/>
              </a:spcBef>
              <a:defRPr kumimoji="1" sz="1200">
                <a:solidFill>
                  <a:schemeClr val="tx1"/>
                </a:solidFill>
                <a:latin typeface="Times New Roman" panose="02020603050405020304" pitchFamily="18" charset="0"/>
              </a:defRPr>
            </a:lvl4pPr>
            <a:lvl5pPr marL="2057400" indent="-228600" defTabSz="922338" eaLnBrk="0" hangingPunct="0">
              <a:spcBef>
                <a:spcPct val="30000"/>
              </a:spcBef>
              <a:defRPr kumimoji="1" sz="1200">
                <a:solidFill>
                  <a:schemeClr val="tx1"/>
                </a:solidFill>
                <a:latin typeface="Times New Roman" panose="02020603050405020304" pitchFamily="18" charset="0"/>
              </a:defRPr>
            </a:lvl5pPr>
            <a:lvl6pPr marL="25146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defTabSz="922338"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DD888AF8-E1DC-4C10-8F6F-3C86F9246097}" type="slidenum">
              <a:rPr kumimoji="0" lang="en-GB" altLang="en-US"/>
              <a:pPr>
                <a:spcBef>
                  <a:spcPct val="0"/>
                </a:spcBef>
              </a:pPr>
              <a:t>27</a:t>
            </a:fld>
            <a:endParaRPr kumimoji="0" lang="en-GB" altLang="en-US"/>
          </a:p>
        </p:txBody>
      </p:sp>
      <p:sp>
        <p:nvSpPr>
          <p:cNvPr id="55299" name="Rectangle 1026">
            <a:extLst>
              <a:ext uri="{FF2B5EF4-FFF2-40B4-BE49-F238E27FC236}">
                <a16:creationId xmlns:a16="http://schemas.microsoft.com/office/drawing/2014/main" id="{D750C6C5-71AA-8B2E-EFD9-7436629BAE1D}"/>
              </a:ext>
            </a:extLst>
          </p:cNvPr>
          <p:cNvSpPr>
            <a:spLocks noChangeArrowheads="1" noTextEdit="1"/>
          </p:cNvSpPr>
          <p:nvPr>
            <p:ph type="sldImg"/>
          </p:nvPr>
        </p:nvSpPr>
        <p:spPr>
          <a:ln/>
        </p:spPr>
      </p:sp>
      <p:sp>
        <p:nvSpPr>
          <p:cNvPr id="55300" name="Rectangle 1027">
            <a:extLst>
              <a:ext uri="{FF2B5EF4-FFF2-40B4-BE49-F238E27FC236}">
                <a16:creationId xmlns:a16="http://schemas.microsoft.com/office/drawing/2014/main" id="{4B97B48D-B2D0-C6A8-9AD5-C033B9D448A6}"/>
              </a:ext>
            </a:extLst>
          </p:cNvPr>
          <p:cNvSpPr>
            <a:spLocks noGrp="1" noChangeArrowheads="1"/>
          </p:cNvSpPr>
          <p:nvPr>
            <p:ph type="body" idx="1"/>
          </p:nvPr>
        </p:nvSpPr>
        <p:spPr>
          <a:noFill/>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29/09/2025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29/09/2025</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24DA-A7CB-4579-FA80-68792BF328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7852B3-BA83-CBD6-7FC0-FA09A04469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5D47A-725E-24EE-BA4D-3E9BD9CCCBF3}"/>
              </a:ext>
            </a:extLst>
          </p:cNvPr>
          <p:cNvSpPr>
            <a:spLocks noGrp="1"/>
          </p:cNvSpPr>
          <p:nvPr>
            <p:ph type="dt" sz="half" idx="10"/>
          </p:nvPr>
        </p:nvSpPr>
        <p:spPr/>
        <p:txBody>
          <a:bodyPr/>
          <a:lstStyle/>
          <a:p>
            <a:fld id="{9166E3CC-7C43-4D72-888C-D9B4BCA5FB17}" type="datetimeFigureOut">
              <a:rPr lang="en-GB" smtClean="0"/>
              <a:t>29/09/2025</a:t>
            </a:fld>
            <a:endParaRPr lang="en-GB"/>
          </a:p>
        </p:txBody>
      </p:sp>
      <p:sp>
        <p:nvSpPr>
          <p:cNvPr id="5" name="Footer Placeholder 4">
            <a:extLst>
              <a:ext uri="{FF2B5EF4-FFF2-40B4-BE49-F238E27FC236}">
                <a16:creationId xmlns:a16="http://schemas.microsoft.com/office/drawing/2014/main" id="{7857795F-6399-238F-6495-C9B554F32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4DD2F-9688-62EE-6F32-30B4286D9A75}"/>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2259899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1">
            <a:extLst>
              <a:ext uri="{FF2B5EF4-FFF2-40B4-BE49-F238E27FC236}">
                <a16:creationId xmlns:a16="http://schemas.microsoft.com/office/drawing/2014/main" id="{055111E2-219B-3617-27AC-5747992E6A9E}"/>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12">
            <a:extLst>
              <a:ext uri="{FF2B5EF4-FFF2-40B4-BE49-F238E27FC236}">
                <a16:creationId xmlns:a16="http://schemas.microsoft.com/office/drawing/2014/main" id="{C20CD88F-5D64-E066-CCDA-78E4B1F77776}"/>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13">
            <a:extLst>
              <a:ext uri="{FF2B5EF4-FFF2-40B4-BE49-F238E27FC236}">
                <a16:creationId xmlns:a16="http://schemas.microsoft.com/office/drawing/2014/main" id="{E95C8B25-E9FB-9D7B-06C3-BECE3F25044F}"/>
              </a:ext>
            </a:extLst>
          </p:cNvPr>
          <p:cNvSpPr>
            <a:spLocks noGrp="1" noChangeArrowheads="1"/>
          </p:cNvSpPr>
          <p:nvPr>
            <p:ph type="sldNum" sz="quarter" idx="12"/>
          </p:nvPr>
        </p:nvSpPr>
        <p:spPr>
          <a:ln/>
        </p:spPr>
        <p:txBody>
          <a:bodyPr/>
          <a:lstStyle>
            <a:lvl1pPr>
              <a:defRPr/>
            </a:lvl1pPr>
          </a:lstStyle>
          <a:p>
            <a:fld id="{B6A207E6-E9A0-4F08-AD51-09A541B73369}" type="slidenum">
              <a:rPr lang="en-GB" altLang="en-US"/>
              <a:pPr/>
              <a:t>‹#›</a:t>
            </a:fld>
            <a:endParaRPr lang="en-GB" altLang="en-US"/>
          </a:p>
        </p:txBody>
      </p:sp>
    </p:spTree>
    <p:extLst>
      <p:ext uri="{BB962C8B-B14F-4D97-AF65-F5344CB8AC3E}">
        <p14:creationId xmlns:p14="http://schemas.microsoft.com/office/powerpoint/2010/main" val="949899568"/>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A5618319-8D99-B5B1-85BA-4214FB05B7B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12">
            <a:extLst>
              <a:ext uri="{FF2B5EF4-FFF2-40B4-BE49-F238E27FC236}">
                <a16:creationId xmlns:a16="http://schemas.microsoft.com/office/drawing/2014/main" id="{2FE17425-C053-5B4D-D94C-9BC55F7F5E0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13">
            <a:extLst>
              <a:ext uri="{FF2B5EF4-FFF2-40B4-BE49-F238E27FC236}">
                <a16:creationId xmlns:a16="http://schemas.microsoft.com/office/drawing/2014/main" id="{4B0CC53C-A6FC-0691-8E21-F1284104868D}"/>
              </a:ext>
            </a:extLst>
          </p:cNvPr>
          <p:cNvSpPr>
            <a:spLocks noGrp="1" noChangeArrowheads="1"/>
          </p:cNvSpPr>
          <p:nvPr>
            <p:ph type="sldNum" sz="quarter" idx="12"/>
          </p:nvPr>
        </p:nvSpPr>
        <p:spPr>
          <a:ln/>
        </p:spPr>
        <p:txBody>
          <a:bodyPr/>
          <a:lstStyle>
            <a:lvl1pPr>
              <a:defRPr/>
            </a:lvl1pPr>
          </a:lstStyle>
          <a:p>
            <a:fld id="{F016967C-2E6B-4033-B841-A87DE730C280}" type="slidenum">
              <a:rPr lang="en-GB" altLang="en-US"/>
              <a:pPr/>
              <a:t>‹#›</a:t>
            </a:fld>
            <a:endParaRPr lang="en-GB" altLang="en-US"/>
          </a:p>
        </p:txBody>
      </p:sp>
    </p:spTree>
    <p:extLst>
      <p:ext uri="{BB962C8B-B14F-4D97-AF65-F5344CB8AC3E}">
        <p14:creationId xmlns:p14="http://schemas.microsoft.com/office/powerpoint/2010/main" val="2282146996"/>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576917" y="2017713"/>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60117" y="2017713"/>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1">
            <a:extLst>
              <a:ext uri="{FF2B5EF4-FFF2-40B4-BE49-F238E27FC236}">
                <a16:creationId xmlns:a16="http://schemas.microsoft.com/office/drawing/2014/main" id="{4C97CEE6-2A8C-A0C3-FFB2-43C1F7C5E53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DB8B4253-31DE-4302-9A65-2886FCFF496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13">
            <a:extLst>
              <a:ext uri="{FF2B5EF4-FFF2-40B4-BE49-F238E27FC236}">
                <a16:creationId xmlns:a16="http://schemas.microsoft.com/office/drawing/2014/main" id="{DBBF8968-33B4-6D24-8AE9-390294BB2687}"/>
              </a:ext>
            </a:extLst>
          </p:cNvPr>
          <p:cNvSpPr>
            <a:spLocks noGrp="1" noChangeArrowheads="1"/>
          </p:cNvSpPr>
          <p:nvPr>
            <p:ph type="sldNum" sz="quarter" idx="12"/>
          </p:nvPr>
        </p:nvSpPr>
        <p:spPr>
          <a:ln/>
        </p:spPr>
        <p:txBody>
          <a:bodyPr/>
          <a:lstStyle>
            <a:lvl1pPr>
              <a:defRPr/>
            </a:lvl1pPr>
          </a:lstStyle>
          <a:p>
            <a:fld id="{F93C283E-2512-476E-8D36-821A8459D334}" type="slidenum">
              <a:rPr lang="en-GB" altLang="en-US"/>
              <a:pPr/>
              <a:t>‹#›</a:t>
            </a:fld>
            <a:endParaRPr lang="en-GB" altLang="en-US"/>
          </a:p>
        </p:txBody>
      </p:sp>
    </p:spTree>
    <p:extLst>
      <p:ext uri="{BB962C8B-B14F-4D97-AF65-F5344CB8AC3E}">
        <p14:creationId xmlns:p14="http://schemas.microsoft.com/office/powerpoint/2010/main" val="1090419250"/>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9"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29/09/2025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9"/>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7" r:id="rId5"/>
    <p:sldLayoutId id="2147483708" r:id="rId6"/>
    <p:sldLayoutId id="214748370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7D6E-AC68-4DE3-8067-1CDD3CE0689E}"/>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Polisi</a:t>
            </a:r>
          </a:p>
        </p:txBody>
      </p:sp>
      <p:sp>
        <p:nvSpPr>
          <p:cNvPr id="3" name="Subtitle 2">
            <a:extLst>
              <a:ext uri="{FF2B5EF4-FFF2-40B4-BE49-F238E27FC236}">
                <a16:creationId xmlns:a16="http://schemas.microsoft.com/office/drawing/2014/main" id="{9673B77A-AECB-411A-89CA-B6DFD603CC97}"/>
              </a:ext>
            </a:extLst>
          </p:cNvPr>
          <p:cNvSpPr>
            <a:spLocks noGrp="1"/>
          </p:cNvSpPr>
          <p:nvPr>
            <p:ph type="subTitle" idx="1"/>
          </p:nvPr>
        </p:nvSpPr>
        <p:spPr>
          <a:xfrm>
            <a:off x="1362636" y="3823855"/>
            <a:ext cx="10005951" cy="1479991"/>
          </a:xfrm>
        </p:spPr>
        <p:txBody>
          <a:bodyPr anchor="ctr">
            <a:normAutofit/>
          </a:bodyPr>
          <a:lstStyle/>
          <a:p>
            <a:pPr algn="l"/>
            <a:r>
              <a:rPr lang="en-GB" dirty="0"/>
              <a:t>Attachment Theory</a:t>
            </a:r>
          </a:p>
          <a:p>
            <a:pPr algn="l"/>
            <a:r>
              <a:rPr lang="en-GB" dirty="0"/>
              <a:t>Darren O’Connor</a:t>
            </a:r>
          </a:p>
          <a:p>
            <a:pPr algn="l"/>
            <a:endParaRPr lang="en-GB" dirty="0"/>
          </a:p>
        </p:txBody>
      </p:sp>
    </p:spTree>
    <p:extLst>
      <p:ext uri="{BB962C8B-B14F-4D97-AF65-F5344CB8AC3E}">
        <p14:creationId xmlns:p14="http://schemas.microsoft.com/office/powerpoint/2010/main" val="3866888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285D000-473E-E3E7-5A80-4B4AF73494D2}"/>
              </a:ext>
            </a:extLst>
          </p:cNvPr>
          <p:cNvSpPr>
            <a:spLocks noGrp="1"/>
          </p:cNvSpPr>
          <p:nvPr>
            <p:ph type="title"/>
          </p:nvPr>
        </p:nvSpPr>
        <p:spPr/>
        <p:txBody>
          <a:bodyPr/>
          <a:lstStyle/>
          <a:p>
            <a:pPr eaLnBrk="1" hangingPunct="1"/>
            <a:r>
              <a:rPr lang="en-GB" altLang="en-US"/>
              <a:t>Attachment theory </a:t>
            </a:r>
          </a:p>
        </p:txBody>
      </p:sp>
      <p:sp>
        <p:nvSpPr>
          <p:cNvPr id="9219" name="Content Placeholder 2">
            <a:extLst>
              <a:ext uri="{FF2B5EF4-FFF2-40B4-BE49-F238E27FC236}">
                <a16:creationId xmlns:a16="http://schemas.microsoft.com/office/drawing/2014/main" id="{DF837265-9BD0-F765-FCF9-29FD0D48F25F}"/>
              </a:ext>
            </a:extLst>
          </p:cNvPr>
          <p:cNvSpPr>
            <a:spLocks noGrp="1"/>
          </p:cNvSpPr>
          <p:nvPr>
            <p:ph idx="1"/>
          </p:nvPr>
        </p:nvSpPr>
        <p:spPr/>
        <p:txBody>
          <a:bodyPr/>
          <a:lstStyle/>
          <a:p>
            <a:pPr eaLnBrk="1" hangingPunct="1"/>
            <a:r>
              <a:rPr lang="en-GB" altLang="en-US" dirty="0"/>
              <a:t>Attachment theory was initially proposed by Bowlby (1969, 1988) and refers to the deep connection established between a child and their caregiver. Either a secure or insecure attachment is formed based on the quality of these interactions</a:t>
            </a:r>
          </a:p>
        </p:txBody>
      </p:sp>
      <p:sp>
        <p:nvSpPr>
          <p:cNvPr id="5" name="Slide Number Placeholder 4">
            <a:extLst>
              <a:ext uri="{FF2B5EF4-FFF2-40B4-BE49-F238E27FC236}">
                <a16:creationId xmlns:a16="http://schemas.microsoft.com/office/drawing/2014/main" id="{AE4E220E-276A-DAAD-820C-BB919D7736F9}"/>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B86D93FB-BC78-4015-A103-A8AFDE89E78A}" type="slidenum">
              <a:rPr lang="en-GB" altLang="en-US" sz="1400">
                <a:latin typeface="Tahoma" panose="020B0604030504040204" pitchFamily="34" charset="0"/>
              </a:rPr>
              <a:pPr eaLnBrk="1" hangingPunct="1"/>
              <a:t>4</a:t>
            </a:fld>
            <a:endParaRPr lang="en-GB" altLang="en-US" sz="1400">
              <a:latin typeface="Tahoma" panose="020B060403050404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62E09A23-BC44-7DCC-F94E-17BD48AB9BE0}"/>
              </a:ext>
            </a:extLst>
          </p:cNvPr>
          <p:cNvSpPr>
            <a:spLocks noGrp="1"/>
          </p:cNvSpPr>
          <p:nvPr>
            <p:ph type="title"/>
          </p:nvPr>
        </p:nvSpPr>
        <p:spPr/>
        <p:txBody>
          <a:bodyPr/>
          <a:lstStyle/>
          <a:p>
            <a:pPr eaLnBrk="1" hangingPunct="1"/>
            <a:r>
              <a:rPr lang="en-GB" altLang="en-US"/>
              <a:t>Attachment theory</a:t>
            </a:r>
          </a:p>
        </p:txBody>
      </p:sp>
      <p:sp>
        <p:nvSpPr>
          <p:cNvPr id="10243" name="Content Placeholder 2">
            <a:extLst>
              <a:ext uri="{FF2B5EF4-FFF2-40B4-BE49-F238E27FC236}">
                <a16:creationId xmlns:a16="http://schemas.microsoft.com/office/drawing/2014/main" id="{DB4945CD-8F40-C593-C043-D431DAED97A8}"/>
              </a:ext>
            </a:extLst>
          </p:cNvPr>
          <p:cNvSpPr>
            <a:spLocks noGrp="1"/>
          </p:cNvSpPr>
          <p:nvPr>
            <p:ph idx="1"/>
          </p:nvPr>
        </p:nvSpPr>
        <p:spPr/>
        <p:txBody>
          <a:bodyPr/>
          <a:lstStyle/>
          <a:p>
            <a:pPr eaLnBrk="1" hangingPunct="1"/>
            <a:r>
              <a:rPr lang="en-GB" altLang="en-US" dirty="0"/>
              <a:t>On the basis of their first experiences, infants build what has been termed an ‘internal working model’ or IWM (Bowlby, 1980) </a:t>
            </a:r>
          </a:p>
          <a:p>
            <a:pPr eaLnBrk="1" hangingPunct="1"/>
            <a:r>
              <a:rPr lang="en-GB" altLang="en-US" dirty="0"/>
              <a:t>Crucially, IWMs persist onwards into childhood and beyond, providing a template to make initial sense of new encounters and relationships</a:t>
            </a:r>
          </a:p>
          <a:p>
            <a:pPr eaLnBrk="1" hangingPunct="1"/>
            <a:r>
              <a:rPr lang="en-GB" altLang="en-US" dirty="0"/>
              <a:t>A healthy attachment is now understood to be the foundation of mental health</a:t>
            </a:r>
          </a:p>
        </p:txBody>
      </p:sp>
      <p:sp>
        <p:nvSpPr>
          <p:cNvPr id="5" name="Slide Number Placeholder 4">
            <a:extLst>
              <a:ext uri="{FF2B5EF4-FFF2-40B4-BE49-F238E27FC236}">
                <a16:creationId xmlns:a16="http://schemas.microsoft.com/office/drawing/2014/main" id="{0FFC27B9-D9F7-8BAD-B69C-F46C1CB6E642}"/>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3566A56A-1B6E-48F3-8D7C-F572A192DD40}" type="slidenum">
              <a:rPr lang="en-GB" altLang="en-US" sz="1400">
                <a:latin typeface="Tahoma" panose="020B0604030504040204" pitchFamily="34" charset="0"/>
              </a:rPr>
              <a:pPr eaLnBrk="1" hangingPunct="1"/>
              <a:t>5</a:t>
            </a:fld>
            <a:endParaRPr lang="en-GB" altLang="en-US" sz="1400">
              <a:latin typeface="Tahoma" panose="020B060403050404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0541357-DC92-74DA-0BB7-8A241E8FF915}"/>
              </a:ext>
            </a:extLst>
          </p:cNvPr>
          <p:cNvSpPr>
            <a:spLocks noGrp="1"/>
          </p:cNvSpPr>
          <p:nvPr>
            <p:ph type="title"/>
          </p:nvPr>
        </p:nvSpPr>
        <p:spPr/>
        <p:txBody>
          <a:bodyPr/>
          <a:lstStyle/>
          <a:p>
            <a:r>
              <a:rPr lang="en-GB" altLang="en-US"/>
              <a:t>Attachment theory</a:t>
            </a:r>
          </a:p>
        </p:txBody>
      </p:sp>
      <p:sp>
        <p:nvSpPr>
          <p:cNvPr id="11267" name="Content Placeholder 2">
            <a:extLst>
              <a:ext uri="{FF2B5EF4-FFF2-40B4-BE49-F238E27FC236}">
                <a16:creationId xmlns:a16="http://schemas.microsoft.com/office/drawing/2014/main" id="{C2E9D74B-FDF5-711E-1B21-92A8040A2FB9}"/>
              </a:ext>
            </a:extLst>
          </p:cNvPr>
          <p:cNvSpPr>
            <a:spLocks noGrp="1"/>
          </p:cNvSpPr>
          <p:nvPr>
            <p:ph idx="1"/>
          </p:nvPr>
        </p:nvSpPr>
        <p:spPr/>
        <p:txBody>
          <a:bodyPr/>
          <a:lstStyle/>
          <a:p>
            <a:r>
              <a:rPr lang="en-GB" altLang="en-US" sz="2400" dirty="0"/>
              <a:t>Bion (1967) describes the relationship between the infant and primary caregiver as ‘containment’; an infant can find their needs overwhelming as they have no experience of the outside world, but a sensitive primary caregiver will understand their child’s anxiety and can respond with reassurance. The infant’s anxiety is then minimised.</a:t>
            </a:r>
          </a:p>
          <a:p>
            <a:r>
              <a:rPr lang="en-GB" altLang="en-US" sz="2400" dirty="0"/>
              <a:t>‘</a:t>
            </a:r>
            <a:r>
              <a:rPr lang="en-GB" altLang="en-US" sz="2400" dirty="0" err="1"/>
              <a:t>Attunement</a:t>
            </a:r>
            <a:r>
              <a:rPr lang="en-GB" altLang="en-US" sz="2400" dirty="0"/>
              <a:t>’ is achieved when the primary caregiver is sensitive to the child’s needs, responds empathically, warmly and mirrors the infant appropriately</a:t>
            </a:r>
          </a:p>
        </p:txBody>
      </p:sp>
      <p:sp>
        <p:nvSpPr>
          <p:cNvPr id="5" name="Slide Number Placeholder 4">
            <a:extLst>
              <a:ext uri="{FF2B5EF4-FFF2-40B4-BE49-F238E27FC236}">
                <a16:creationId xmlns:a16="http://schemas.microsoft.com/office/drawing/2014/main" id="{B4A98440-60E7-AD12-9BCD-ED231D399351}"/>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35350AFA-D9BB-4579-8952-FA50B85F0CFA}" type="slidenum">
              <a:rPr lang="en-GB" altLang="en-US" sz="1400">
                <a:latin typeface="Tahoma" panose="020B0604030504040204" pitchFamily="34" charset="0"/>
              </a:rPr>
              <a:pPr eaLnBrk="1" hangingPunct="1"/>
              <a:t>6</a:t>
            </a:fld>
            <a:endParaRPr lang="en-GB" altLang="en-US" sz="1400">
              <a:latin typeface="Tahoma" panose="020B060403050404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6">
            <a:extLst>
              <a:ext uri="{FF2B5EF4-FFF2-40B4-BE49-F238E27FC236}">
                <a16:creationId xmlns:a16="http://schemas.microsoft.com/office/drawing/2014/main" id="{3BF539CB-916A-D66B-F76F-9C3670A34525}"/>
              </a:ext>
            </a:extLst>
          </p:cNvPr>
          <p:cNvSpPr>
            <a:spLocks noGrp="1"/>
          </p:cNvSpPr>
          <p:nvPr>
            <p:ph type="title"/>
          </p:nvPr>
        </p:nvSpPr>
        <p:spPr/>
        <p:txBody>
          <a:bodyPr/>
          <a:lstStyle/>
          <a:p>
            <a:r>
              <a:rPr lang="en-GB" altLang="en-US"/>
              <a:t>Hierarchy of needs</a:t>
            </a:r>
          </a:p>
        </p:txBody>
      </p:sp>
      <p:sp>
        <p:nvSpPr>
          <p:cNvPr id="12291" name="Text Placeholder 7">
            <a:extLst>
              <a:ext uri="{FF2B5EF4-FFF2-40B4-BE49-F238E27FC236}">
                <a16:creationId xmlns:a16="http://schemas.microsoft.com/office/drawing/2014/main" id="{D66B4137-319C-9037-AFE7-24842F4A53F2}"/>
              </a:ext>
            </a:extLst>
          </p:cNvPr>
          <p:cNvSpPr>
            <a:spLocks noGrp="1"/>
          </p:cNvSpPr>
          <p:nvPr>
            <p:ph type="body" idx="1"/>
          </p:nvPr>
        </p:nvSpPr>
        <p:spPr/>
        <p:txBody>
          <a:bodyPr/>
          <a:lstStyle/>
          <a:p>
            <a:endParaRPr lang="en-GB" altLang="en-US"/>
          </a:p>
        </p:txBody>
      </p:sp>
      <p:sp>
        <p:nvSpPr>
          <p:cNvPr id="12292" name="Content Placeholder 8">
            <a:extLst>
              <a:ext uri="{FF2B5EF4-FFF2-40B4-BE49-F238E27FC236}">
                <a16:creationId xmlns:a16="http://schemas.microsoft.com/office/drawing/2014/main" id="{FB3F5E54-0463-3620-F3FE-818366F53567}"/>
              </a:ext>
            </a:extLst>
          </p:cNvPr>
          <p:cNvSpPr>
            <a:spLocks noGrp="1"/>
          </p:cNvSpPr>
          <p:nvPr>
            <p:ph sz="half" idx="2"/>
          </p:nvPr>
        </p:nvSpPr>
        <p:spPr>
          <a:xfrm>
            <a:off x="1981200" y="1916113"/>
            <a:ext cx="4040188" cy="4210050"/>
          </a:xfrm>
        </p:spPr>
        <p:txBody>
          <a:bodyPr/>
          <a:lstStyle/>
          <a:p>
            <a:endParaRPr lang="en-GB" altLang="en-US"/>
          </a:p>
        </p:txBody>
      </p:sp>
      <p:sp>
        <p:nvSpPr>
          <p:cNvPr id="12293" name="Text Placeholder 9">
            <a:extLst>
              <a:ext uri="{FF2B5EF4-FFF2-40B4-BE49-F238E27FC236}">
                <a16:creationId xmlns:a16="http://schemas.microsoft.com/office/drawing/2014/main" id="{6F665758-A8F8-7CD7-946E-71D36FDCDB9C}"/>
              </a:ext>
            </a:extLst>
          </p:cNvPr>
          <p:cNvSpPr>
            <a:spLocks noGrp="1"/>
          </p:cNvSpPr>
          <p:nvPr>
            <p:ph type="body" sz="quarter" idx="3"/>
          </p:nvPr>
        </p:nvSpPr>
        <p:spPr>
          <a:xfrm>
            <a:off x="6167438" y="1535113"/>
            <a:ext cx="4043362" cy="639762"/>
          </a:xfrm>
        </p:spPr>
        <p:txBody>
          <a:bodyPr/>
          <a:lstStyle/>
          <a:p>
            <a:r>
              <a:rPr lang="en-GB" altLang="en-US" sz="1800"/>
              <a:t>Impact of needs not being met</a:t>
            </a:r>
          </a:p>
        </p:txBody>
      </p:sp>
      <p:sp>
        <p:nvSpPr>
          <p:cNvPr id="11" name="Content Placeholder 10">
            <a:extLst>
              <a:ext uri="{FF2B5EF4-FFF2-40B4-BE49-F238E27FC236}">
                <a16:creationId xmlns:a16="http://schemas.microsoft.com/office/drawing/2014/main" id="{603F9370-2715-DE69-F6D1-EB3C744696D8}"/>
              </a:ext>
            </a:extLst>
          </p:cNvPr>
          <p:cNvSpPr>
            <a:spLocks noGrp="1"/>
          </p:cNvSpPr>
          <p:nvPr>
            <p:ph sz="quarter" idx="4"/>
          </p:nvPr>
        </p:nvSpPr>
        <p:spPr/>
        <p:txBody>
          <a:bodyPr/>
          <a:lstStyle/>
          <a:p>
            <a:pPr>
              <a:defRPr/>
            </a:pPr>
            <a:r>
              <a:rPr lang="en-GB" sz="1600" dirty="0"/>
              <a:t>Maslow produced a very simple analysis of needs hierarchies</a:t>
            </a:r>
          </a:p>
          <a:p>
            <a:pPr>
              <a:defRPr/>
            </a:pPr>
            <a:r>
              <a:rPr lang="en-GB" sz="1600" dirty="0"/>
              <a:t>Unless basic needs are met – physiological and safety – the ultimate goal of self – actualization cannot be met</a:t>
            </a:r>
          </a:p>
          <a:p>
            <a:pPr>
              <a:defRPr/>
            </a:pPr>
            <a:r>
              <a:rPr lang="en-GB" sz="1600" dirty="0"/>
              <a:t>Similar to the way the brain is organised</a:t>
            </a:r>
          </a:p>
          <a:p>
            <a:pPr marL="0" indent="0">
              <a:buNone/>
              <a:defRPr/>
            </a:pPr>
            <a:r>
              <a:rPr lang="en-GB" sz="1600" dirty="0"/>
              <a:t>Physiological needs = primitive structures of the brain</a:t>
            </a:r>
          </a:p>
          <a:p>
            <a:pPr marL="0" indent="0">
              <a:buNone/>
              <a:defRPr/>
            </a:pPr>
            <a:r>
              <a:rPr lang="en-GB" sz="1600" dirty="0"/>
              <a:t>Social needs = facilitated through nurture, family and attachment</a:t>
            </a:r>
          </a:p>
          <a:p>
            <a:pPr marL="0" indent="0">
              <a:buNone/>
              <a:defRPr/>
            </a:pPr>
            <a:r>
              <a:rPr lang="en-GB" sz="1600" dirty="0"/>
              <a:t>Self-actualization = greater independence and capacity for compassion ( frontal lobe)</a:t>
            </a:r>
          </a:p>
          <a:p>
            <a:pPr>
              <a:defRPr/>
            </a:pPr>
            <a:endParaRPr lang="en-GB" dirty="0"/>
          </a:p>
        </p:txBody>
      </p:sp>
      <p:sp>
        <p:nvSpPr>
          <p:cNvPr id="5" name="Slide Number Placeholder 4">
            <a:extLst>
              <a:ext uri="{FF2B5EF4-FFF2-40B4-BE49-F238E27FC236}">
                <a16:creationId xmlns:a16="http://schemas.microsoft.com/office/drawing/2014/main" id="{8FA48566-3D72-1E86-2F9A-C565A201AED5}"/>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BC4DE0ED-D34C-4665-9B5B-ADC23BD33B40}" type="slidenum">
              <a:rPr lang="en-GB" altLang="en-US" sz="1400">
                <a:latin typeface="Tahoma" panose="020B0604030504040204" pitchFamily="34" charset="0"/>
              </a:rPr>
              <a:pPr eaLnBrk="1" hangingPunct="1"/>
              <a:t>7</a:t>
            </a:fld>
            <a:endParaRPr lang="en-GB" altLang="en-US" sz="1400">
              <a:latin typeface="Tahoma" panose="020B0604030504040204" pitchFamily="34" charset="0"/>
            </a:endParaRPr>
          </a:p>
        </p:txBody>
      </p:sp>
      <p:pic>
        <p:nvPicPr>
          <p:cNvPr id="12296" name="Picture 2">
            <a:extLst>
              <a:ext uri="{FF2B5EF4-FFF2-40B4-BE49-F238E27FC236}">
                <a16:creationId xmlns:a16="http://schemas.microsoft.com/office/drawing/2014/main" id="{947939BC-9D06-76BA-8023-B115364541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0" y="1773238"/>
            <a:ext cx="3816350" cy="4176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47E1CCD9-DE47-8AB2-1DC9-F4BA27AEDECB}"/>
              </a:ext>
            </a:extLst>
          </p:cNvPr>
          <p:cNvSpPr>
            <a:spLocks noGrp="1"/>
          </p:cNvSpPr>
          <p:nvPr>
            <p:ph type="title"/>
          </p:nvPr>
        </p:nvSpPr>
        <p:spPr/>
        <p:txBody>
          <a:bodyPr/>
          <a:lstStyle/>
          <a:p>
            <a:r>
              <a:rPr lang="en-GB" altLang="en-US"/>
              <a:t>Secure attachment</a:t>
            </a:r>
          </a:p>
        </p:txBody>
      </p:sp>
      <p:sp>
        <p:nvSpPr>
          <p:cNvPr id="3" name="Content Placeholder 2">
            <a:extLst>
              <a:ext uri="{FF2B5EF4-FFF2-40B4-BE49-F238E27FC236}">
                <a16:creationId xmlns:a16="http://schemas.microsoft.com/office/drawing/2014/main" id="{D6235E9D-9781-8BC6-462D-15B381F6FEE4}"/>
              </a:ext>
            </a:extLst>
          </p:cNvPr>
          <p:cNvSpPr>
            <a:spLocks noGrp="1"/>
          </p:cNvSpPr>
          <p:nvPr>
            <p:ph idx="1"/>
          </p:nvPr>
        </p:nvSpPr>
        <p:spPr/>
        <p:txBody>
          <a:bodyPr>
            <a:normAutofit fontScale="77500" lnSpcReduction="20000"/>
          </a:bodyPr>
          <a:lstStyle/>
          <a:p>
            <a:pPr marL="0" indent="0">
              <a:buNone/>
              <a:defRPr/>
            </a:pPr>
            <a:r>
              <a:rPr lang="en-GB" sz="1600" dirty="0"/>
              <a:t>Securely attached children manage better in the following areas: </a:t>
            </a:r>
          </a:p>
          <a:p>
            <a:pPr>
              <a:buFont typeface="Wingdings" panose="05000000000000000000" pitchFamily="2" charset="2"/>
              <a:buChar char="ü"/>
              <a:defRPr/>
            </a:pPr>
            <a:r>
              <a:rPr lang="en-GB" sz="1600" dirty="0"/>
              <a:t>self- esteem</a:t>
            </a:r>
          </a:p>
          <a:p>
            <a:pPr>
              <a:buFont typeface="Wingdings" panose="05000000000000000000" pitchFamily="2" charset="2"/>
              <a:buChar char="ü"/>
              <a:defRPr/>
            </a:pPr>
            <a:r>
              <a:rPr lang="en-GB" sz="1600" dirty="0"/>
              <a:t>independence and autonomy</a:t>
            </a:r>
          </a:p>
          <a:p>
            <a:pPr>
              <a:buFont typeface="Wingdings" panose="05000000000000000000" pitchFamily="2" charset="2"/>
              <a:buChar char="ü"/>
              <a:defRPr/>
            </a:pPr>
            <a:r>
              <a:rPr lang="en-GB" sz="1600" dirty="0"/>
              <a:t>resilience in the face of adversity,</a:t>
            </a:r>
          </a:p>
          <a:p>
            <a:pPr>
              <a:buFont typeface="Wingdings" panose="05000000000000000000" pitchFamily="2" charset="2"/>
              <a:buChar char="ü"/>
              <a:defRPr/>
            </a:pPr>
            <a:r>
              <a:rPr lang="en-GB" sz="1600" dirty="0"/>
              <a:t>ability to manage impulses and feelings</a:t>
            </a:r>
          </a:p>
          <a:p>
            <a:pPr>
              <a:buFont typeface="Wingdings" panose="05000000000000000000" pitchFamily="2" charset="2"/>
              <a:buChar char="ü"/>
              <a:defRPr/>
            </a:pPr>
            <a:r>
              <a:rPr lang="en-GB" sz="1600" dirty="0"/>
              <a:t>long term friendships </a:t>
            </a:r>
          </a:p>
          <a:p>
            <a:pPr>
              <a:buFont typeface="Wingdings" panose="05000000000000000000" pitchFamily="2" charset="2"/>
              <a:buChar char="ü"/>
              <a:defRPr/>
            </a:pPr>
            <a:r>
              <a:rPr lang="en-GB" sz="1600" dirty="0"/>
              <a:t>relationships with parents, caregivers and other authority figures </a:t>
            </a:r>
          </a:p>
          <a:p>
            <a:pPr>
              <a:buFont typeface="Wingdings" panose="05000000000000000000" pitchFamily="2" charset="2"/>
              <a:buChar char="ü"/>
              <a:defRPr/>
            </a:pPr>
            <a:r>
              <a:rPr lang="en-GB" sz="1600" dirty="0"/>
              <a:t>pro-social coping skills</a:t>
            </a:r>
          </a:p>
          <a:p>
            <a:pPr>
              <a:buFont typeface="Wingdings" panose="05000000000000000000" pitchFamily="2" charset="2"/>
              <a:buChar char="ü"/>
              <a:defRPr/>
            </a:pPr>
            <a:r>
              <a:rPr lang="en-GB" sz="1600" dirty="0"/>
              <a:t>trust , intimacy and affection</a:t>
            </a:r>
          </a:p>
          <a:p>
            <a:pPr>
              <a:buFont typeface="Wingdings" panose="05000000000000000000" pitchFamily="2" charset="2"/>
              <a:buChar char="ü"/>
              <a:defRPr/>
            </a:pPr>
            <a:r>
              <a:rPr lang="en-GB" sz="1600" dirty="0"/>
              <a:t>positive and hopeful belief systems about self, family and society</a:t>
            </a:r>
          </a:p>
          <a:p>
            <a:pPr>
              <a:buFont typeface="Wingdings" panose="05000000000000000000" pitchFamily="2" charset="2"/>
              <a:buChar char="ü"/>
              <a:defRPr/>
            </a:pPr>
            <a:r>
              <a:rPr lang="en-GB" sz="1600" dirty="0"/>
              <a:t>empathy</a:t>
            </a:r>
          </a:p>
          <a:p>
            <a:pPr>
              <a:buFont typeface="Wingdings" panose="05000000000000000000" pitchFamily="2" charset="2"/>
              <a:buChar char="ü"/>
              <a:defRPr/>
            </a:pPr>
            <a:r>
              <a:rPr lang="en-GB" sz="1600" dirty="0"/>
              <a:t>compassion and conscience</a:t>
            </a:r>
          </a:p>
          <a:p>
            <a:pPr>
              <a:buFont typeface="Wingdings" panose="05000000000000000000" pitchFamily="2" charset="2"/>
              <a:buChar char="ü"/>
              <a:defRPr/>
            </a:pPr>
            <a:r>
              <a:rPr lang="en-GB" sz="1600" dirty="0"/>
              <a:t>behavioural performance and academic success in school</a:t>
            </a:r>
          </a:p>
          <a:p>
            <a:pPr marL="0" indent="0">
              <a:buNone/>
              <a:defRPr/>
            </a:pPr>
            <a:r>
              <a:rPr lang="en-GB" sz="1600" dirty="0"/>
              <a:t>     ( Levy, 1998)</a:t>
            </a:r>
          </a:p>
        </p:txBody>
      </p:sp>
      <p:sp>
        <p:nvSpPr>
          <p:cNvPr id="5" name="Slide Number Placeholder 4">
            <a:extLst>
              <a:ext uri="{FF2B5EF4-FFF2-40B4-BE49-F238E27FC236}">
                <a16:creationId xmlns:a16="http://schemas.microsoft.com/office/drawing/2014/main" id="{88363FE9-FCF1-FA8D-265A-54BAADE66E10}"/>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5FA4D0F9-3A06-452B-8054-2397C2F84E2E}" type="slidenum">
              <a:rPr lang="en-GB" altLang="en-US" sz="1400">
                <a:latin typeface="Tahoma" panose="020B0604030504040204" pitchFamily="34" charset="0"/>
              </a:rPr>
              <a:pPr eaLnBrk="1" hangingPunct="1"/>
              <a:t>8</a:t>
            </a:fld>
            <a:endParaRPr lang="en-GB" altLang="en-US" sz="1400">
              <a:latin typeface="Tahoma" panose="020B060403050404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D10BE841-746D-74A2-72F5-41FCB636843E}"/>
              </a:ext>
            </a:extLst>
          </p:cNvPr>
          <p:cNvSpPr>
            <a:spLocks noGrp="1"/>
          </p:cNvSpPr>
          <p:nvPr>
            <p:ph type="title"/>
          </p:nvPr>
        </p:nvSpPr>
        <p:spPr/>
        <p:txBody>
          <a:bodyPr/>
          <a:lstStyle/>
          <a:p>
            <a:r>
              <a:rPr lang="en-GB" altLang="en-US"/>
              <a:t>Impact of attachment on learning</a:t>
            </a:r>
          </a:p>
        </p:txBody>
      </p:sp>
      <p:sp>
        <p:nvSpPr>
          <p:cNvPr id="3" name="Content Placeholder 2">
            <a:extLst>
              <a:ext uri="{FF2B5EF4-FFF2-40B4-BE49-F238E27FC236}">
                <a16:creationId xmlns:a16="http://schemas.microsoft.com/office/drawing/2014/main" id="{3242CF3D-4C70-DCF1-9B8E-9D8B13E69C43}"/>
              </a:ext>
            </a:extLst>
          </p:cNvPr>
          <p:cNvSpPr>
            <a:spLocks noGrp="1"/>
          </p:cNvSpPr>
          <p:nvPr>
            <p:ph idx="1"/>
          </p:nvPr>
        </p:nvSpPr>
        <p:spPr/>
        <p:txBody>
          <a:bodyPr>
            <a:normAutofit lnSpcReduction="10000"/>
          </a:bodyPr>
          <a:lstStyle/>
          <a:p>
            <a:pPr>
              <a:buFont typeface="Wingdings" panose="05000000000000000000" pitchFamily="2" charset="2"/>
              <a:buChar char="§"/>
              <a:defRPr/>
            </a:pPr>
            <a:r>
              <a:rPr lang="en-GB" dirty="0"/>
              <a:t>Howe ( 1999) states that approximately 55 – 65 % of the school population present  with a secure attachment style</a:t>
            </a:r>
          </a:p>
          <a:p>
            <a:pPr>
              <a:buFont typeface="Wingdings" panose="05000000000000000000" pitchFamily="2" charset="2"/>
              <a:buChar char="§"/>
              <a:defRPr/>
            </a:pPr>
            <a:r>
              <a:rPr lang="en-GB" dirty="0"/>
              <a:t>School offers the opportunity for ‘second chance learning’ (Winnicott) for children with insecure attachment</a:t>
            </a:r>
          </a:p>
          <a:p>
            <a:pPr>
              <a:buFont typeface="Wingdings" panose="05000000000000000000" pitchFamily="2" charset="2"/>
              <a:buChar char="§"/>
              <a:defRPr/>
            </a:pPr>
            <a:r>
              <a:rPr lang="en-GB" dirty="0"/>
              <a:t>Glasser ( 1970) states that classrooms should be therapeutic as well as academic</a:t>
            </a:r>
          </a:p>
          <a:p>
            <a:pPr marL="0" indent="0">
              <a:buNone/>
              <a:defRPr/>
            </a:pPr>
            <a:endParaRPr lang="en-GB" dirty="0"/>
          </a:p>
          <a:p>
            <a:pPr marL="0" indent="0">
              <a:buNone/>
              <a:defRPr/>
            </a:pPr>
            <a:r>
              <a:rPr lang="en-GB" dirty="0"/>
              <a:t> </a:t>
            </a:r>
          </a:p>
        </p:txBody>
      </p:sp>
      <p:sp>
        <p:nvSpPr>
          <p:cNvPr id="5" name="Slide Number Placeholder 4">
            <a:extLst>
              <a:ext uri="{FF2B5EF4-FFF2-40B4-BE49-F238E27FC236}">
                <a16:creationId xmlns:a16="http://schemas.microsoft.com/office/drawing/2014/main" id="{81C2740B-3E55-5B9A-C3BE-726835685D97}"/>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A2D67999-CE93-4FA7-825C-2AB9795291E2}" type="slidenum">
              <a:rPr lang="en-GB" altLang="en-US" sz="1400">
                <a:latin typeface="Tahoma" panose="020B0604030504040204" pitchFamily="34" charset="0"/>
              </a:rPr>
              <a:pPr eaLnBrk="1" hangingPunct="1"/>
              <a:t>9</a:t>
            </a:fld>
            <a:endParaRPr lang="en-GB" altLang="en-US" sz="1400">
              <a:latin typeface="Tahoma" panose="020B060403050404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CA0D949D-380C-79C9-D22B-B22BB4265E49}"/>
              </a:ext>
            </a:extLst>
          </p:cNvPr>
          <p:cNvSpPr>
            <a:spLocks noGrp="1"/>
          </p:cNvSpPr>
          <p:nvPr>
            <p:ph type="title"/>
          </p:nvPr>
        </p:nvSpPr>
        <p:spPr/>
        <p:txBody>
          <a:bodyPr/>
          <a:lstStyle/>
          <a:p>
            <a:r>
              <a:rPr lang="en-GB" altLang="en-US"/>
              <a:t>‘Good enough’ care - Winnicott</a:t>
            </a:r>
          </a:p>
        </p:txBody>
      </p:sp>
      <p:sp>
        <p:nvSpPr>
          <p:cNvPr id="15363" name="Content Placeholder 2">
            <a:extLst>
              <a:ext uri="{FF2B5EF4-FFF2-40B4-BE49-F238E27FC236}">
                <a16:creationId xmlns:a16="http://schemas.microsoft.com/office/drawing/2014/main" id="{EB40EDA1-B147-86EA-FEDF-A2097B4379E4}"/>
              </a:ext>
            </a:extLst>
          </p:cNvPr>
          <p:cNvSpPr>
            <a:spLocks noGrp="1"/>
          </p:cNvSpPr>
          <p:nvPr>
            <p:ph idx="1"/>
          </p:nvPr>
        </p:nvSpPr>
        <p:spPr/>
        <p:txBody>
          <a:bodyPr/>
          <a:lstStyle/>
          <a:p>
            <a:r>
              <a:rPr lang="en-GB" altLang="en-US" sz="2000"/>
              <a:t>Not all care situations are ideal or satisfactory</a:t>
            </a:r>
          </a:p>
          <a:p>
            <a:r>
              <a:rPr lang="en-GB" altLang="en-US" sz="2000"/>
              <a:t>However, if children have received ‘good enough’ care in their early years they will view themselves as ‘good enough’ (lovable, safe, deserving, etc.) and other people as trustworthy, responsive, caring, etc. </a:t>
            </a:r>
          </a:p>
          <a:p>
            <a:r>
              <a:rPr lang="en-GB" altLang="en-US" sz="2000"/>
              <a:t>Children who have not received ‘good enough’ care  see the world through a ‘lens’ of insecure attachment (Bomber) and will interpret everything they see through this ‘lens’</a:t>
            </a:r>
          </a:p>
          <a:p>
            <a:r>
              <a:rPr lang="en-GB" altLang="en-US" sz="2000"/>
              <a:t>Bomber talks about the need for ‘translation work’ in schools to support insecurely attached to access learning – and to introduce them to the world of secure attachment</a:t>
            </a:r>
          </a:p>
        </p:txBody>
      </p:sp>
      <p:sp>
        <p:nvSpPr>
          <p:cNvPr id="5" name="Slide Number Placeholder 4">
            <a:extLst>
              <a:ext uri="{FF2B5EF4-FFF2-40B4-BE49-F238E27FC236}">
                <a16:creationId xmlns:a16="http://schemas.microsoft.com/office/drawing/2014/main" id="{6F786BC2-7FE4-B586-AD4C-1C63328AFE1A}"/>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61C8A3F7-7B85-44E8-8F8F-442F5D51C227}" type="slidenum">
              <a:rPr lang="en-GB" altLang="en-US" sz="1400">
                <a:latin typeface="Tahoma" panose="020B0604030504040204" pitchFamily="34" charset="0"/>
              </a:rPr>
              <a:pPr eaLnBrk="1" hangingPunct="1"/>
              <a:t>10</a:t>
            </a:fld>
            <a:endParaRPr lang="en-GB" altLang="en-US" sz="1400">
              <a:latin typeface="Tahoma" panose="020B060403050404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91B1F6B8-3212-CE49-5CF2-61C736146322}"/>
              </a:ext>
            </a:extLst>
          </p:cNvPr>
          <p:cNvSpPr>
            <a:spLocks noGrp="1"/>
          </p:cNvSpPr>
          <p:nvPr>
            <p:ph type="title"/>
          </p:nvPr>
        </p:nvSpPr>
        <p:spPr/>
        <p:txBody>
          <a:bodyPr/>
          <a:lstStyle/>
          <a:p>
            <a:r>
              <a:rPr lang="en-GB" altLang="en-US"/>
              <a:t>Schools as a ‘secure base’</a:t>
            </a:r>
          </a:p>
        </p:txBody>
      </p:sp>
      <p:sp>
        <p:nvSpPr>
          <p:cNvPr id="16387" name="Content Placeholder 2">
            <a:extLst>
              <a:ext uri="{FF2B5EF4-FFF2-40B4-BE49-F238E27FC236}">
                <a16:creationId xmlns:a16="http://schemas.microsoft.com/office/drawing/2014/main" id="{BC0E6224-A6BA-261E-8D8E-7B4919445E0E}"/>
              </a:ext>
            </a:extLst>
          </p:cNvPr>
          <p:cNvSpPr>
            <a:spLocks noGrp="1"/>
          </p:cNvSpPr>
          <p:nvPr>
            <p:ph idx="1"/>
          </p:nvPr>
        </p:nvSpPr>
        <p:spPr/>
        <p:txBody>
          <a:bodyPr/>
          <a:lstStyle/>
          <a:p>
            <a:r>
              <a:rPr lang="en-GB" altLang="en-US" sz="2400"/>
              <a:t>Geddes (2006) links this concept of ‘containment’ to learning ‘contained anxiety can facilitate thinking and learning. Excessive uncertainty can inhibit thinking and learning. The concept of ‘containment’ of anxiety can also be adapted to institutional practice and the organisation and practice of a school can be experienced as containing.’ </a:t>
            </a:r>
          </a:p>
          <a:p>
            <a:r>
              <a:rPr lang="en-GB" altLang="en-US" sz="2400"/>
              <a:t> Bomber (2011) contends that schools can act as a ‘surrogate secure base’ by providing compensatory relationships and therefore build resilience.</a:t>
            </a:r>
          </a:p>
        </p:txBody>
      </p:sp>
      <p:sp>
        <p:nvSpPr>
          <p:cNvPr id="5" name="Slide Number Placeholder 4">
            <a:extLst>
              <a:ext uri="{FF2B5EF4-FFF2-40B4-BE49-F238E27FC236}">
                <a16:creationId xmlns:a16="http://schemas.microsoft.com/office/drawing/2014/main" id="{14AE21B5-227C-C81A-50C2-89BA607D4220}"/>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DFD57B03-D95D-48F1-BD0D-DAAE6A1F17B0}" type="slidenum">
              <a:rPr lang="en-GB" altLang="en-US" sz="1400">
                <a:latin typeface="Tahoma" panose="020B0604030504040204" pitchFamily="34" charset="0"/>
              </a:rPr>
              <a:pPr eaLnBrk="1" hangingPunct="1"/>
              <a:t>11</a:t>
            </a:fld>
            <a:endParaRPr lang="en-GB" altLang="en-US" sz="1400">
              <a:latin typeface="Tahoma" panose="020B060403050404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BCA2C932-CF53-B156-05E9-992FD55767ED}"/>
              </a:ext>
            </a:extLst>
          </p:cNvPr>
          <p:cNvSpPr>
            <a:spLocks noGrp="1"/>
          </p:cNvSpPr>
          <p:nvPr>
            <p:ph type="title"/>
          </p:nvPr>
        </p:nvSpPr>
        <p:spPr/>
        <p:txBody>
          <a:bodyPr/>
          <a:lstStyle/>
          <a:p>
            <a:r>
              <a:rPr lang="en-GB" altLang="en-US"/>
              <a:t>Louise Bomber</a:t>
            </a:r>
          </a:p>
        </p:txBody>
      </p:sp>
      <p:sp>
        <p:nvSpPr>
          <p:cNvPr id="17411" name="Content Placeholder 2">
            <a:extLst>
              <a:ext uri="{FF2B5EF4-FFF2-40B4-BE49-F238E27FC236}">
                <a16:creationId xmlns:a16="http://schemas.microsoft.com/office/drawing/2014/main" id="{4B18ADEE-C554-A2BC-B83E-49635E3EDCF3}"/>
              </a:ext>
            </a:extLst>
          </p:cNvPr>
          <p:cNvSpPr>
            <a:spLocks noGrp="1"/>
          </p:cNvSpPr>
          <p:nvPr>
            <p:ph idx="1"/>
          </p:nvPr>
        </p:nvSpPr>
        <p:spPr/>
        <p:txBody>
          <a:bodyPr/>
          <a:lstStyle/>
          <a:p>
            <a:r>
              <a:rPr lang="en-GB" altLang="en-US"/>
              <a:t> ‘…our systems have been set up with the assumption that the pupils entering school would have received sufficient, good enough care for them to make the most of education. But it’s increasingly obvious that this assumption is simply not true’ (Bomber, 2011, p.2)</a:t>
            </a:r>
          </a:p>
          <a:p>
            <a:endParaRPr lang="en-GB" altLang="en-US"/>
          </a:p>
        </p:txBody>
      </p:sp>
      <p:sp>
        <p:nvSpPr>
          <p:cNvPr id="5" name="Slide Number Placeholder 4">
            <a:extLst>
              <a:ext uri="{FF2B5EF4-FFF2-40B4-BE49-F238E27FC236}">
                <a16:creationId xmlns:a16="http://schemas.microsoft.com/office/drawing/2014/main" id="{6CE79A9B-73F3-2872-275C-A133FEB3557F}"/>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FE8A145E-0BB7-4C70-B1A3-8B3FEED96A3E}" type="slidenum">
              <a:rPr lang="en-GB" altLang="en-US" sz="1400">
                <a:latin typeface="Tahoma" panose="020B0604030504040204" pitchFamily="34" charset="0"/>
              </a:rPr>
              <a:pPr eaLnBrk="1" hangingPunct="1"/>
              <a:t>12</a:t>
            </a:fld>
            <a:endParaRPr lang="en-GB" altLang="en-US" sz="1400">
              <a:latin typeface="Tahoma" panose="020B060403050404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85A321B6-0144-9836-5F52-DF47EFE0DE57}"/>
              </a:ext>
            </a:extLst>
          </p:cNvPr>
          <p:cNvSpPr>
            <a:spLocks noGrp="1" noChangeArrowheads="1"/>
          </p:cNvSpPr>
          <p:nvPr>
            <p:ph type="ctrTitle"/>
          </p:nvPr>
        </p:nvSpPr>
        <p:spPr>
          <a:xfrm>
            <a:off x="1524000" y="1524000"/>
            <a:ext cx="9144000" cy="1676400"/>
          </a:xfrm>
        </p:spPr>
        <p:txBody>
          <a:bodyPr>
            <a:normAutofit fontScale="90000"/>
          </a:bodyPr>
          <a:lstStyle/>
          <a:p>
            <a:pPr eaLnBrk="1" hangingPunct="1"/>
            <a:r>
              <a:rPr lang="en-GB" altLang="en-US"/>
              <a:t>Supporting the education of </a:t>
            </a:r>
            <a:br>
              <a:rPr lang="en-GB" altLang="en-US"/>
            </a:br>
            <a:r>
              <a:rPr lang="en-GB" altLang="en-US"/>
              <a:t>looked after children</a:t>
            </a:r>
            <a:endParaRPr lang="en-GB" altLang="en-US" sz="3200"/>
          </a:p>
        </p:txBody>
      </p:sp>
      <p:pic>
        <p:nvPicPr>
          <p:cNvPr id="18435" name="Picture 8" descr="F:\BAAF REV.wmf">
            <a:extLst>
              <a:ext uri="{FF2B5EF4-FFF2-40B4-BE49-F238E27FC236}">
                <a16:creationId xmlns:a16="http://schemas.microsoft.com/office/drawing/2014/main" id="{8AC813D9-5A4D-33B5-9AB7-18026D3F7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4648200"/>
            <a:ext cx="2260600" cy="122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AutoShape 9">
            <a:extLst>
              <a:ext uri="{FF2B5EF4-FFF2-40B4-BE49-F238E27FC236}">
                <a16:creationId xmlns:a16="http://schemas.microsoft.com/office/drawing/2014/main" id="{353FC361-5998-61F5-4EE0-CD97AD37B654}"/>
              </a:ext>
            </a:extLst>
          </p:cNvPr>
          <p:cNvSpPr>
            <a:spLocks noChangeArrowheads="1"/>
          </p:cNvSpPr>
          <p:nvPr/>
        </p:nvSpPr>
        <p:spPr bwMode="auto">
          <a:xfrm>
            <a:off x="1981200" y="1295400"/>
            <a:ext cx="8229600" cy="2133600"/>
          </a:xfrm>
          <a:prstGeom prst="roundRect">
            <a:avLst>
              <a:gd name="adj" fmla="val 16667"/>
            </a:avLst>
          </a:prstGeom>
          <a:noFill/>
          <a:ln w="25400">
            <a:solidFill>
              <a:schemeClr val="tx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eaLnBrk="0" hangingPunct="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eaLnBrk="0" hangingPunct="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eaLnBrk="0" hangingPunct="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eaLnBrk="0" hangingPunct="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endParaRPr lang="en-GB" altLang="en-US" sz="1000">
              <a:latin typeface="Times New Roman" panose="02020603050405020304" pitchFamily="18" charset="0"/>
            </a:endParaRPr>
          </a:p>
        </p:txBody>
      </p:sp>
      <p:sp>
        <p:nvSpPr>
          <p:cNvPr id="18437" name="Text Box 11">
            <a:extLst>
              <a:ext uri="{FF2B5EF4-FFF2-40B4-BE49-F238E27FC236}">
                <a16:creationId xmlns:a16="http://schemas.microsoft.com/office/drawing/2014/main" id="{55354479-4318-41DA-2952-773F9675498E}"/>
              </a:ext>
            </a:extLst>
          </p:cNvPr>
          <p:cNvSpPr txBox="1">
            <a:spLocks noChangeArrowheads="1"/>
          </p:cNvSpPr>
          <p:nvPr/>
        </p:nvSpPr>
        <p:spPr bwMode="auto">
          <a:xfrm>
            <a:off x="1981200" y="5410201"/>
            <a:ext cx="81534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eaLnBrk="0" hangingPunct="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eaLnBrk="0" hangingPunct="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eaLnBrk="0" hangingPunct="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eaLnBrk="0" hangingPunct="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spcBef>
                <a:spcPct val="0"/>
              </a:spcBef>
              <a:buClrTx/>
              <a:buSzTx/>
              <a:buFontTx/>
              <a:buNone/>
            </a:pPr>
            <a:endParaRPr lang="en-US" altLang="en-US" sz="1000">
              <a:latin typeface="Times New Roman" panose="02020603050405020304" pitchFamily="18" charset="0"/>
            </a:endParaRPr>
          </a:p>
        </p:txBody>
      </p:sp>
      <p:sp>
        <p:nvSpPr>
          <p:cNvPr id="18438" name="Text Box 12">
            <a:extLst>
              <a:ext uri="{FF2B5EF4-FFF2-40B4-BE49-F238E27FC236}">
                <a16:creationId xmlns:a16="http://schemas.microsoft.com/office/drawing/2014/main" id="{E5A2D991-0FA9-2CE3-2073-9D8CD7E5DDC4}"/>
              </a:ext>
            </a:extLst>
          </p:cNvPr>
          <p:cNvSpPr txBox="1">
            <a:spLocks noChangeArrowheads="1"/>
          </p:cNvSpPr>
          <p:nvPr/>
        </p:nvSpPr>
        <p:spPr bwMode="auto">
          <a:xfrm>
            <a:off x="1905000" y="3657601"/>
            <a:ext cx="8305800"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eaLnBrk="0" hangingPunct="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eaLnBrk="0" hangingPunct="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eaLnBrk="0" hangingPunct="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eaLnBrk="0" hangingPunct="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US" altLang="en-US" sz="2400"/>
              <a:t>Kate Cairns and Chris Stanway</a:t>
            </a:r>
            <a:endParaRPr lang="en-US" altLang="en-US" sz="1000">
              <a:latin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C7DD64BF-AFFA-28B7-60AC-E7F71A76903B}"/>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BFC9C57C-77BC-4191-A216-0A5006535103}" type="slidenum">
              <a:rPr lang="en-GB" altLang="en-US" sz="1400">
                <a:latin typeface="Tahoma" panose="020B0604030504040204" pitchFamily="34" charset="0"/>
              </a:rPr>
              <a:pPr eaLnBrk="1" hangingPunct="1"/>
              <a:t>14</a:t>
            </a:fld>
            <a:endParaRPr lang="en-GB" altLang="en-US" sz="1400">
              <a:latin typeface="Tahoma" panose="020B0604030504040204" pitchFamily="34" charset="0"/>
            </a:endParaRPr>
          </a:p>
        </p:txBody>
      </p:sp>
      <p:sp>
        <p:nvSpPr>
          <p:cNvPr id="19459" name="Rectangle 2">
            <a:extLst>
              <a:ext uri="{FF2B5EF4-FFF2-40B4-BE49-F238E27FC236}">
                <a16:creationId xmlns:a16="http://schemas.microsoft.com/office/drawing/2014/main" id="{DA92B696-4E6D-82D7-8EA5-9CF10385BB3F}"/>
              </a:ext>
            </a:extLst>
          </p:cNvPr>
          <p:cNvSpPr>
            <a:spLocks noGrp="1" noChangeArrowheads="1"/>
          </p:cNvSpPr>
          <p:nvPr>
            <p:ph type="title"/>
          </p:nvPr>
        </p:nvSpPr>
        <p:spPr/>
        <p:txBody>
          <a:bodyPr/>
          <a:lstStyle/>
          <a:p>
            <a:pPr eaLnBrk="1" hangingPunct="1"/>
            <a:r>
              <a:rPr lang="en-GB" altLang="en-US" sz="3600"/>
              <a:t>Why is it more difficult for looked after children to manage school life?</a:t>
            </a:r>
            <a:endParaRPr lang="en-GB" altLang="en-US"/>
          </a:p>
        </p:txBody>
      </p:sp>
      <p:sp>
        <p:nvSpPr>
          <p:cNvPr id="19460" name="Rectangle 3">
            <a:extLst>
              <a:ext uri="{FF2B5EF4-FFF2-40B4-BE49-F238E27FC236}">
                <a16:creationId xmlns:a16="http://schemas.microsoft.com/office/drawing/2014/main" id="{4DFCED2F-722A-3FD1-CF9B-07DCB170DE21}"/>
              </a:ext>
            </a:extLst>
          </p:cNvPr>
          <p:cNvSpPr>
            <a:spLocks noGrp="1" noChangeArrowheads="1"/>
          </p:cNvSpPr>
          <p:nvPr>
            <p:ph type="body" idx="1"/>
          </p:nvPr>
        </p:nvSpPr>
        <p:spPr/>
        <p:txBody>
          <a:bodyPr/>
          <a:lstStyle/>
          <a:p>
            <a:pPr eaLnBrk="1" hangingPunct="1">
              <a:lnSpc>
                <a:spcPct val="110000"/>
              </a:lnSpc>
            </a:pPr>
            <a:r>
              <a:rPr lang="en-GB" altLang="en-US"/>
              <a:t>They may experience many moves</a:t>
            </a:r>
          </a:p>
          <a:p>
            <a:pPr eaLnBrk="1" hangingPunct="1">
              <a:lnSpc>
                <a:spcPct val="110000"/>
              </a:lnSpc>
            </a:pPr>
            <a:r>
              <a:rPr lang="en-GB" altLang="en-US"/>
              <a:t>They have to cope with profound changes in their living environment</a:t>
            </a:r>
          </a:p>
          <a:p>
            <a:pPr eaLnBrk="1" hangingPunct="1">
              <a:lnSpc>
                <a:spcPct val="110000"/>
              </a:lnSpc>
            </a:pPr>
            <a:r>
              <a:rPr lang="en-GB" altLang="en-US"/>
              <a:t>They may suffer symptoms of post traumatic stress disorder (PTSD)</a:t>
            </a:r>
          </a:p>
          <a:p>
            <a:pPr eaLnBrk="1" hangingPunct="1">
              <a:lnSpc>
                <a:spcPct val="110000"/>
              </a:lnSpc>
            </a:pPr>
            <a:r>
              <a:rPr lang="en-GB" altLang="en-US"/>
              <a:t>They may have experienced developmental impairment as a result of maltreatment in infancy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BE24890B-2E04-FA60-1EAB-0D366C47B5CC}"/>
              </a:ext>
            </a:extLst>
          </p:cNvPr>
          <p:cNvSpPr>
            <a:spLocks noGrp="1"/>
          </p:cNvSpPr>
          <p:nvPr>
            <p:ph type="title"/>
          </p:nvPr>
        </p:nvSpPr>
        <p:spPr/>
        <p:txBody>
          <a:bodyPr/>
          <a:lstStyle/>
          <a:p>
            <a:r>
              <a:rPr lang="en-GB" altLang="en-US"/>
              <a:t>Trauma</a:t>
            </a:r>
          </a:p>
        </p:txBody>
      </p:sp>
      <p:sp>
        <p:nvSpPr>
          <p:cNvPr id="20483" name="Content Placeholder 2">
            <a:extLst>
              <a:ext uri="{FF2B5EF4-FFF2-40B4-BE49-F238E27FC236}">
                <a16:creationId xmlns:a16="http://schemas.microsoft.com/office/drawing/2014/main" id="{F7517B86-F80E-C78D-F701-9A6BDADFF895}"/>
              </a:ext>
            </a:extLst>
          </p:cNvPr>
          <p:cNvSpPr>
            <a:spLocks noGrp="1"/>
          </p:cNvSpPr>
          <p:nvPr>
            <p:ph idx="1"/>
          </p:nvPr>
        </p:nvSpPr>
        <p:spPr/>
        <p:txBody>
          <a:bodyPr/>
          <a:lstStyle/>
          <a:p>
            <a:r>
              <a:rPr lang="en-GB" altLang="en-US"/>
              <a:t>In pairs share your understanding of what trauma means.</a:t>
            </a:r>
          </a:p>
        </p:txBody>
      </p:sp>
      <p:sp>
        <p:nvSpPr>
          <p:cNvPr id="5" name="Slide Number Placeholder 4">
            <a:extLst>
              <a:ext uri="{FF2B5EF4-FFF2-40B4-BE49-F238E27FC236}">
                <a16:creationId xmlns:a16="http://schemas.microsoft.com/office/drawing/2014/main" id="{F89591D3-7B2B-0873-CD71-817A3CF7C71F}"/>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1D3AFE2B-8721-42CC-A2E3-DB8CCEB7B162}" type="slidenum">
              <a:rPr lang="en-GB" altLang="en-US" sz="1400">
                <a:latin typeface="Tahoma" panose="020B0604030504040204" pitchFamily="34" charset="0"/>
              </a:rPr>
              <a:pPr eaLnBrk="1" hangingPunct="1"/>
              <a:t>15</a:t>
            </a:fld>
            <a:endParaRPr lang="en-GB" altLang="en-US" sz="1400">
              <a:latin typeface="Tahoma" panose="020B060403050404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D43C66B-CB75-04BE-4305-A416B16A908D}"/>
              </a:ext>
            </a:extLst>
          </p:cNvPr>
          <p:cNvSpPr>
            <a:spLocks noGrp="1"/>
          </p:cNvSpPr>
          <p:nvPr>
            <p:ph type="title"/>
          </p:nvPr>
        </p:nvSpPr>
        <p:spPr/>
        <p:txBody>
          <a:bodyPr/>
          <a:lstStyle/>
          <a:p>
            <a:r>
              <a:rPr lang="en-GB" altLang="en-US" b="1"/>
              <a:t>Definition of Trauma</a:t>
            </a:r>
            <a:endParaRPr lang="en-GB" altLang="en-US"/>
          </a:p>
        </p:txBody>
      </p:sp>
      <p:sp>
        <p:nvSpPr>
          <p:cNvPr id="21507" name="Content Placeholder 2">
            <a:extLst>
              <a:ext uri="{FF2B5EF4-FFF2-40B4-BE49-F238E27FC236}">
                <a16:creationId xmlns:a16="http://schemas.microsoft.com/office/drawing/2014/main" id="{05392920-73BC-558D-1074-7694BCA103C8}"/>
              </a:ext>
            </a:extLst>
          </p:cNvPr>
          <p:cNvSpPr>
            <a:spLocks noGrp="1"/>
          </p:cNvSpPr>
          <p:nvPr>
            <p:ph idx="1"/>
          </p:nvPr>
        </p:nvSpPr>
        <p:spPr>
          <a:xfrm>
            <a:off x="1902662" y="1517103"/>
            <a:ext cx="8559800" cy="4216400"/>
          </a:xfrm>
        </p:spPr>
        <p:txBody>
          <a:bodyPr>
            <a:normAutofit lnSpcReduction="10000"/>
          </a:bodyPr>
          <a:lstStyle/>
          <a:p>
            <a:pPr eaLnBrk="1" hangingPunct="1">
              <a:lnSpc>
                <a:spcPct val="90000"/>
              </a:lnSpc>
            </a:pPr>
            <a:r>
              <a:rPr lang="en-GB" altLang="en-US" sz="3000" dirty="0"/>
              <a:t>Its origin - late 17th century: from Greek, meaning literally </a:t>
            </a:r>
          </a:p>
          <a:p>
            <a:pPr marL="457200" lvl="1" indent="0">
              <a:buNone/>
            </a:pPr>
            <a:r>
              <a:rPr lang="en-GB" altLang="en-US" sz="2600" dirty="0"/>
              <a:t>				‘wound’</a:t>
            </a:r>
          </a:p>
          <a:p>
            <a:pPr eaLnBrk="1" hangingPunct="1">
              <a:lnSpc>
                <a:spcPct val="90000"/>
              </a:lnSpc>
              <a:buFont typeface="Arial" panose="020B0604020202020204" pitchFamily="34" charset="0"/>
              <a:buNone/>
            </a:pPr>
            <a:r>
              <a:rPr lang="en-GB" altLang="en-US" sz="3000" dirty="0"/>
              <a:t>•A deeply distressing or disturbing experience: </a:t>
            </a:r>
            <a:r>
              <a:rPr lang="en-GB" altLang="en-US" sz="3000" i="1" dirty="0"/>
              <a:t>a personal trauma like the death of a child ;many experience the trauma of divorce </a:t>
            </a:r>
          </a:p>
          <a:p>
            <a:pPr eaLnBrk="1" hangingPunct="1">
              <a:lnSpc>
                <a:spcPct val="90000"/>
              </a:lnSpc>
              <a:buFont typeface="Arial" panose="020B0604020202020204" pitchFamily="34" charset="0"/>
              <a:buNone/>
            </a:pPr>
            <a:r>
              <a:rPr lang="en-GB" altLang="en-US" sz="3000" dirty="0"/>
              <a:t>•An emotional shock following a stressful event or a physical injury, which may lead to long-term neurosis: </a:t>
            </a:r>
            <a:r>
              <a:rPr lang="en-GB" altLang="en-US" sz="3000" i="1" dirty="0"/>
              <a:t>the event is relived with all the accompanying trauma </a:t>
            </a:r>
            <a:endParaRPr lang="en-GB" altLang="en-US" sz="3000" dirty="0"/>
          </a:p>
          <a:p>
            <a:endParaRPr lang="en-GB" altLang="en-US" dirty="0"/>
          </a:p>
        </p:txBody>
      </p:sp>
      <p:sp>
        <p:nvSpPr>
          <p:cNvPr id="5" name="Slide Number Placeholder 4">
            <a:extLst>
              <a:ext uri="{FF2B5EF4-FFF2-40B4-BE49-F238E27FC236}">
                <a16:creationId xmlns:a16="http://schemas.microsoft.com/office/drawing/2014/main" id="{2BC8527C-C33C-FE5D-BF0B-23376B5F8E9F}"/>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3A19424E-6C28-44DF-B0B6-AEB138CBEDB0}" type="slidenum">
              <a:rPr lang="en-GB" altLang="en-US" sz="1400">
                <a:latin typeface="Tahoma" panose="020B0604030504040204" pitchFamily="34" charset="0"/>
              </a:rPr>
              <a:pPr eaLnBrk="1" hangingPunct="1"/>
              <a:t>16</a:t>
            </a:fld>
            <a:endParaRPr lang="en-GB" altLang="en-US" sz="1400">
              <a:latin typeface="Tahoma" panose="020B060403050404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05414671-369E-58D8-956B-38C936C46DA8}"/>
              </a:ext>
            </a:extLst>
          </p:cNvPr>
          <p:cNvSpPr>
            <a:spLocks noGrp="1"/>
          </p:cNvSpPr>
          <p:nvPr>
            <p:ph type="title"/>
          </p:nvPr>
        </p:nvSpPr>
        <p:spPr/>
        <p:txBody>
          <a:bodyPr/>
          <a:lstStyle/>
          <a:p>
            <a:r>
              <a:rPr lang="en-GB" altLang="en-US"/>
              <a:t>Physiological Effects of Trauma</a:t>
            </a:r>
          </a:p>
        </p:txBody>
      </p:sp>
      <p:sp>
        <p:nvSpPr>
          <p:cNvPr id="3" name="Content Placeholder 2">
            <a:extLst>
              <a:ext uri="{FF2B5EF4-FFF2-40B4-BE49-F238E27FC236}">
                <a16:creationId xmlns:a16="http://schemas.microsoft.com/office/drawing/2014/main" id="{45EB1F5C-3DAD-B78F-5179-7FF39F504478}"/>
              </a:ext>
            </a:extLst>
          </p:cNvPr>
          <p:cNvSpPr>
            <a:spLocks noGrp="1"/>
          </p:cNvSpPr>
          <p:nvPr>
            <p:ph idx="1"/>
          </p:nvPr>
        </p:nvSpPr>
        <p:spPr/>
        <p:txBody>
          <a:bodyPr/>
          <a:lstStyle/>
          <a:p>
            <a:pPr eaLnBrk="1" hangingPunct="1">
              <a:lnSpc>
                <a:spcPct val="80000"/>
              </a:lnSpc>
              <a:defRPr/>
            </a:pPr>
            <a:r>
              <a:rPr lang="en-GB" altLang="en-US" dirty="0"/>
              <a:t>Think of a traumatic experience you have been through, write a list of the physical and emotional responses that you had to the trauma.</a:t>
            </a:r>
          </a:p>
          <a:p>
            <a:pPr eaLnBrk="1" hangingPunct="1">
              <a:lnSpc>
                <a:spcPct val="80000"/>
              </a:lnSpc>
              <a:defRPr/>
            </a:pPr>
            <a:endParaRPr lang="en-GB" altLang="en-US" dirty="0"/>
          </a:p>
          <a:p>
            <a:pPr marL="0" indent="0">
              <a:buNone/>
              <a:defRPr/>
            </a:pPr>
            <a:endParaRPr lang="en-GB" dirty="0"/>
          </a:p>
        </p:txBody>
      </p:sp>
      <p:sp>
        <p:nvSpPr>
          <p:cNvPr id="2" name="Slide Number Placeholder 1">
            <a:extLst>
              <a:ext uri="{FF2B5EF4-FFF2-40B4-BE49-F238E27FC236}">
                <a16:creationId xmlns:a16="http://schemas.microsoft.com/office/drawing/2014/main" id="{6109C45F-4EA6-E7D3-ECA8-0913D2FCC30F}"/>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3227C8E0-8732-42D4-BC97-D8287429BA34}" type="slidenum">
              <a:rPr lang="en-GB" altLang="en-US" sz="1400">
                <a:latin typeface="Tahoma" panose="020B0604030504040204" pitchFamily="34" charset="0"/>
              </a:rPr>
              <a:pPr eaLnBrk="1" hangingPunct="1"/>
              <a:t>17</a:t>
            </a:fld>
            <a:endParaRPr lang="en-GB" altLang="en-US" sz="1400">
              <a:latin typeface="Tahoma" panose="020B060403050404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822C9431-DE09-F515-1C98-60154B9AC9DC}"/>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21F72E6E-FA42-4E56-9BCF-C7D6B09DB918}" type="slidenum">
              <a:rPr lang="en-GB" altLang="en-US" sz="1400">
                <a:latin typeface="Tahoma" panose="020B0604030504040204" pitchFamily="34" charset="0"/>
              </a:rPr>
              <a:pPr eaLnBrk="1" hangingPunct="1"/>
              <a:t>18</a:t>
            </a:fld>
            <a:endParaRPr lang="en-GB" altLang="en-US" sz="1400">
              <a:latin typeface="Tahoma" panose="020B0604030504040204" pitchFamily="34" charset="0"/>
            </a:endParaRPr>
          </a:p>
        </p:txBody>
      </p:sp>
      <p:sp>
        <p:nvSpPr>
          <p:cNvPr id="25603" name="Rectangle 3">
            <a:extLst>
              <a:ext uri="{FF2B5EF4-FFF2-40B4-BE49-F238E27FC236}">
                <a16:creationId xmlns:a16="http://schemas.microsoft.com/office/drawing/2014/main" id="{CEB9D93D-DE27-363F-65C9-FE92268C2475}"/>
              </a:ext>
            </a:extLst>
          </p:cNvPr>
          <p:cNvSpPr>
            <a:spLocks noGrp="1" noChangeArrowheads="1"/>
          </p:cNvSpPr>
          <p:nvPr>
            <p:ph type="body" idx="1"/>
          </p:nvPr>
        </p:nvSpPr>
        <p:spPr/>
        <p:txBody>
          <a:bodyPr/>
          <a:lstStyle/>
          <a:p>
            <a:pPr eaLnBrk="1" hangingPunct="1">
              <a:lnSpc>
                <a:spcPct val="130000"/>
              </a:lnSpc>
            </a:pPr>
            <a:r>
              <a:rPr lang="en-GB" altLang="en-US" sz="2400"/>
              <a:t>The automatic response to trauma, involving the production of toxic amounts of stress hormones which affect:</a:t>
            </a:r>
          </a:p>
          <a:p>
            <a:pPr lvl="1" eaLnBrk="1" hangingPunct="1">
              <a:lnSpc>
                <a:spcPct val="130000"/>
              </a:lnSpc>
            </a:pPr>
            <a:r>
              <a:rPr lang="en-GB" altLang="en-US"/>
              <a:t>brain function</a:t>
            </a:r>
          </a:p>
          <a:p>
            <a:pPr lvl="1" eaLnBrk="1" hangingPunct="1">
              <a:lnSpc>
                <a:spcPct val="130000"/>
              </a:lnSpc>
            </a:pPr>
            <a:r>
              <a:rPr lang="en-GB" altLang="en-US"/>
              <a:t>all major body systems</a:t>
            </a:r>
          </a:p>
          <a:p>
            <a:pPr lvl="1" eaLnBrk="1" hangingPunct="1">
              <a:lnSpc>
                <a:spcPct val="130000"/>
              </a:lnSpc>
            </a:pPr>
            <a:r>
              <a:rPr lang="en-GB" altLang="en-US"/>
              <a:t>social functioning</a:t>
            </a:r>
          </a:p>
          <a:p>
            <a:pPr eaLnBrk="1" hangingPunct="1">
              <a:lnSpc>
                <a:spcPct val="130000"/>
              </a:lnSpc>
            </a:pPr>
            <a:r>
              <a:rPr lang="en-GB" altLang="en-US" sz="2400"/>
              <a:t>A </a:t>
            </a:r>
            <a:r>
              <a:rPr lang="en-GB" altLang="en-US" sz="2400" u="sng"/>
              <a:t>bio-psycho-social</a:t>
            </a:r>
            <a:r>
              <a:rPr lang="en-GB" altLang="en-US" sz="2400"/>
              <a:t> injury</a:t>
            </a:r>
          </a:p>
        </p:txBody>
      </p:sp>
      <p:sp>
        <p:nvSpPr>
          <p:cNvPr id="25604" name="Rectangle 11">
            <a:extLst>
              <a:ext uri="{FF2B5EF4-FFF2-40B4-BE49-F238E27FC236}">
                <a16:creationId xmlns:a16="http://schemas.microsoft.com/office/drawing/2014/main" id="{1E61AACD-7C67-9269-07A3-9E6613F27D41}"/>
              </a:ext>
            </a:extLst>
          </p:cNvPr>
          <p:cNvSpPr>
            <a:spLocks noGrp="1" noChangeArrowheads="1"/>
          </p:cNvSpPr>
          <p:nvPr>
            <p:ph type="title"/>
          </p:nvPr>
        </p:nvSpPr>
        <p:spPr/>
        <p:txBody>
          <a:bodyPr/>
          <a:lstStyle/>
          <a:p>
            <a:pPr eaLnBrk="1" hangingPunct="1"/>
            <a:r>
              <a:rPr lang="en-GB" altLang="en-US" sz="3600"/>
              <a:t>Traumatic stress</a:t>
            </a:r>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D0E3B8A4-E679-A34C-0178-DC963248E147}"/>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49E23BAC-6A1C-4673-9E7C-0A555B0B5534}" type="slidenum">
              <a:rPr lang="en-GB" altLang="en-US" sz="1400">
                <a:latin typeface="Tahoma" panose="020B0604030504040204" pitchFamily="34" charset="0"/>
              </a:rPr>
              <a:pPr eaLnBrk="1" hangingPunct="1"/>
              <a:t>19</a:t>
            </a:fld>
            <a:endParaRPr lang="en-GB" altLang="en-US" sz="1400">
              <a:latin typeface="Tahoma" panose="020B0604030504040204" pitchFamily="34" charset="0"/>
            </a:endParaRPr>
          </a:p>
        </p:txBody>
      </p:sp>
      <p:sp>
        <p:nvSpPr>
          <p:cNvPr id="26627" name="Rectangle 2">
            <a:extLst>
              <a:ext uri="{FF2B5EF4-FFF2-40B4-BE49-F238E27FC236}">
                <a16:creationId xmlns:a16="http://schemas.microsoft.com/office/drawing/2014/main" id="{E1A9D136-ABBB-C2D9-BBC3-7B8AEDBF06CD}"/>
              </a:ext>
            </a:extLst>
          </p:cNvPr>
          <p:cNvSpPr>
            <a:spLocks noGrp="1" noChangeArrowheads="1"/>
          </p:cNvSpPr>
          <p:nvPr>
            <p:ph type="title"/>
          </p:nvPr>
        </p:nvSpPr>
        <p:spPr>
          <a:xfrm>
            <a:off x="1981200" y="617538"/>
            <a:ext cx="7475538" cy="1143000"/>
          </a:xfrm>
        </p:spPr>
        <p:txBody>
          <a:bodyPr/>
          <a:lstStyle/>
          <a:p>
            <a:pPr eaLnBrk="1" hangingPunct="1"/>
            <a:r>
              <a:rPr lang="en-GB" altLang="en-US" sz="3600"/>
              <a:t>Brain development</a:t>
            </a:r>
            <a:endParaRPr lang="en-GB" altLang="en-US"/>
          </a:p>
        </p:txBody>
      </p:sp>
      <p:sp>
        <p:nvSpPr>
          <p:cNvPr id="26628" name="Rectangle 4">
            <a:extLst>
              <a:ext uri="{FF2B5EF4-FFF2-40B4-BE49-F238E27FC236}">
                <a16:creationId xmlns:a16="http://schemas.microsoft.com/office/drawing/2014/main" id="{7919DF4C-33EB-5B29-1900-E6B22EF0CAF9}"/>
              </a:ext>
            </a:extLst>
          </p:cNvPr>
          <p:cNvSpPr>
            <a:spLocks noGrp="1" noChangeArrowheads="1"/>
          </p:cNvSpPr>
          <p:nvPr>
            <p:ph type="body" idx="1"/>
          </p:nvPr>
        </p:nvSpPr>
        <p:spPr/>
        <p:txBody>
          <a:bodyPr/>
          <a:lstStyle/>
          <a:p>
            <a:pPr eaLnBrk="1" hangingPunct="1">
              <a:lnSpc>
                <a:spcPct val="90000"/>
              </a:lnSpc>
            </a:pPr>
            <a:r>
              <a:rPr lang="en-GB" altLang="en-US"/>
              <a:t>The brain develops sequentially:</a:t>
            </a:r>
          </a:p>
          <a:p>
            <a:pPr lvl="1" eaLnBrk="1" hangingPunct="1">
              <a:lnSpc>
                <a:spcPct val="90000"/>
              </a:lnSpc>
            </a:pPr>
            <a:r>
              <a:rPr lang="en-GB" altLang="en-US"/>
              <a:t>Brain stem</a:t>
            </a:r>
          </a:p>
          <a:p>
            <a:pPr lvl="2" eaLnBrk="1" hangingPunct="1">
              <a:lnSpc>
                <a:spcPct val="90000"/>
              </a:lnSpc>
              <a:buClr>
                <a:schemeClr val="tx1"/>
              </a:buClr>
              <a:buFont typeface="Symbol" panose="05050102010706020507" pitchFamily="18" charset="2"/>
              <a:buChar char="¾"/>
            </a:pPr>
            <a:r>
              <a:rPr lang="en-GB" altLang="en-US"/>
              <a:t>state regulation: pre-birth - 8 months</a:t>
            </a:r>
          </a:p>
          <a:p>
            <a:pPr lvl="1" eaLnBrk="1" hangingPunct="1">
              <a:lnSpc>
                <a:spcPct val="90000"/>
              </a:lnSpc>
            </a:pPr>
            <a:r>
              <a:rPr lang="en-GB" altLang="en-US"/>
              <a:t>Mid-brain</a:t>
            </a:r>
          </a:p>
          <a:p>
            <a:pPr lvl="2" eaLnBrk="1" hangingPunct="1">
              <a:lnSpc>
                <a:spcPct val="90000"/>
              </a:lnSpc>
              <a:buClr>
                <a:schemeClr val="tx1"/>
              </a:buClr>
              <a:buFont typeface="Symbol" panose="05050102010706020507" pitchFamily="18" charset="2"/>
              <a:buChar char="¾"/>
            </a:pPr>
            <a:r>
              <a:rPr lang="en-GB" altLang="en-US"/>
              <a:t>motor functioning: first year</a:t>
            </a:r>
          </a:p>
          <a:p>
            <a:pPr lvl="1" eaLnBrk="1" hangingPunct="1">
              <a:lnSpc>
                <a:spcPct val="90000"/>
              </a:lnSpc>
            </a:pPr>
            <a:r>
              <a:rPr lang="en-GB" altLang="en-US"/>
              <a:t>Limbic brain</a:t>
            </a:r>
          </a:p>
          <a:p>
            <a:pPr lvl="2" eaLnBrk="1" hangingPunct="1">
              <a:lnSpc>
                <a:spcPct val="90000"/>
              </a:lnSpc>
              <a:buClr>
                <a:schemeClr val="tx1"/>
              </a:buClr>
              <a:buFont typeface="Symbol" panose="05050102010706020507" pitchFamily="18" charset="2"/>
              <a:buChar char="¾"/>
            </a:pPr>
            <a:r>
              <a:rPr lang="en-GB" altLang="en-US"/>
              <a:t>emotional functioning: 6 months - 30 months</a:t>
            </a:r>
          </a:p>
          <a:p>
            <a:pPr lvl="1" eaLnBrk="1" hangingPunct="1">
              <a:lnSpc>
                <a:spcPct val="90000"/>
              </a:lnSpc>
            </a:pPr>
            <a:r>
              <a:rPr lang="en-GB" altLang="en-US"/>
              <a:t>Cortex</a:t>
            </a:r>
          </a:p>
          <a:p>
            <a:pPr lvl="2" eaLnBrk="1" hangingPunct="1">
              <a:lnSpc>
                <a:spcPct val="90000"/>
              </a:lnSpc>
              <a:buClr>
                <a:schemeClr val="tx1"/>
              </a:buClr>
              <a:buFont typeface="Symbol" panose="05050102010706020507" pitchFamily="18" charset="2"/>
              <a:buChar char="¾"/>
            </a:pPr>
            <a:r>
              <a:rPr lang="en-GB" altLang="en-US"/>
              <a:t>cognitive functioning: 12 months - 48 months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1B92E51C-87E8-1645-056C-A4E8DCC00209}"/>
              </a:ext>
            </a:extLst>
          </p:cNvPr>
          <p:cNvSpPr txBox="1">
            <a:spLocks noGrp="1"/>
          </p:cNvSpPr>
          <p:nvPr/>
        </p:nvSpPr>
        <p:spPr bwMode="auto">
          <a:xfrm>
            <a:off x="1524000" y="6248400"/>
            <a:ext cx="91440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p>
            <a:pPr algn="ctr">
              <a:defRPr/>
            </a:pPr>
            <a:r>
              <a:rPr lang="en-GB" altLang="en-US" sz="1400"/>
              <a:t>© Kate Cairns and Chris Stanway</a:t>
            </a:r>
          </a:p>
        </p:txBody>
      </p:sp>
      <p:sp>
        <p:nvSpPr>
          <p:cNvPr id="5" name="Slide Number Placeholder 5">
            <a:extLst>
              <a:ext uri="{FF2B5EF4-FFF2-40B4-BE49-F238E27FC236}">
                <a16:creationId xmlns:a16="http://schemas.microsoft.com/office/drawing/2014/main" id="{907D4082-05C6-36BF-A1F1-A547338B98A8}"/>
              </a:ext>
            </a:extLst>
          </p:cNvPr>
          <p:cNvSpPr txBox="1">
            <a:spLocks noGrp="1"/>
          </p:cNvSpPr>
          <p:nvPr/>
        </p:nvSpPr>
        <p:spPr bwMode="auto">
          <a:xfrm>
            <a:off x="8305800" y="6324600"/>
            <a:ext cx="19050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algn="r" eaLnBrk="1" hangingPunct="1"/>
            <a:fld id="{FF161B9F-A397-4B5A-AEE2-F782F40B02AF}" type="slidenum">
              <a:rPr lang="en-GB" altLang="en-US" sz="1400">
                <a:latin typeface="Tahoma" panose="020B0604030504040204" pitchFamily="34" charset="0"/>
              </a:rPr>
              <a:pPr algn="r" eaLnBrk="1" hangingPunct="1"/>
              <a:t>20</a:t>
            </a:fld>
            <a:endParaRPr lang="en-GB" altLang="en-US" sz="1400">
              <a:latin typeface="Tahoma" panose="020B0604030504040204" pitchFamily="34" charset="0"/>
            </a:endParaRPr>
          </a:p>
        </p:txBody>
      </p:sp>
      <p:sp>
        <p:nvSpPr>
          <p:cNvPr id="27652" name="Rectangle 2">
            <a:extLst>
              <a:ext uri="{FF2B5EF4-FFF2-40B4-BE49-F238E27FC236}">
                <a16:creationId xmlns:a16="http://schemas.microsoft.com/office/drawing/2014/main" id="{8E030EE9-0AC8-23CB-83DE-B483BBDBD402}"/>
              </a:ext>
            </a:extLst>
          </p:cNvPr>
          <p:cNvSpPr>
            <a:spLocks noGrp="1" noChangeArrowheads="1"/>
          </p:cNvSpPr>
          <p:nvPr>
            <p:ph type="title" idx="4294967295"/>
          </p:nvPr>
        </p:nvSpPr>
        <p:spPr/>
        <p:txBody>
          <a:bodyPr/>
          <a:lstStyle/>
          <a:p>
            <a:pPr eaLnBrk="1" hangingPunct="1"/>
            <a:r>
              <a:rPr lang="en-GB" altLang="en-US" sz="3600"/>
              <a:t>Developmental impairment</a:t>
            </a:r>
            <a:endParaRPr lang="en-GB" altLang="en-US"/>
          </a:p>
        </p:txBody>
      </p:sp>
      <p:sp>
        <p:nvSpPr>
          <p:cNvPr id="27653" name="Rectangle 3">
            <a:extLst>
              <a:ext uri="{FF2B5EF4-FFF2-40B4-BE49-F238E27FC236}">
                <a16:creationId xmlns:a16="http://schemas.microsoft.com/office/drawing/2014/main" id="{E9EE239C-00A3-42F7-D376-B2AB73C413C2}"/>
              </a:ext>
            </a:extLst>
          </p:cNvPr>
          <p:cNvSpPr>
            <a:spLocks noGrp="1" noChangeArrowheads="1"/>
          </p:cNvSpPr>
          <p:nvPr>
            <p:ph type="body" idx="4294967295"/>
          </p:nvPr>
        </p:nvSpPr>
        <p:spPr/>
        <p:txBody>
          <a:bodyPr/>
          <a:lstStyle/>
          <a:p>
            <a:pPr eaLnBrk="1" hangingPunct="1">
              <a:lnSpc>
                <a:spcPct val="140000"/>
              </a:lnSpc>
            </a:pPr>
            <a:r>
              <a:rPr lang="en-GB" altLang="en-US"/>
              <a:t>Children may be stuck in age inappropriate response patterns</a:t>
            </a:r>
          </a:p>
          <a:p>
            <a:pPr eaLnBrk="1" hangingPunct="1">
              <a:lnSpc>
                <a:spcPct val="140000"/>
              </a:lnSpc>
            </a:pPr>
            <a:r>
              <a:rPr lang="en-GB" altLang="en-US"/>
              <a:t>The resulting behaviours do not represent regression but are indicators that development has been impeded or distorted</a:t>
            </a:r>
          </a:p>
        </p:txBody>
      </p:sp>
      <p:sp>
        <p:nvSpPr>
          <p:cNvPr id="2" name="Slide Number Placeholder 1">
            <a:extLst>
              <a:ext uri="{FF2B5EF4-FFF2-40B4-BE49-F238E27FC236}">
                <a16:creationId xmlns:a16="http://schemas.microsoft.com/office/drawing/2014/main" id="{E622218D-6F87-6E7C-D334-DF7A03E686CB}"/>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CCB0F2B3-6889-4482-8E98-8A218822D736}" type="slidenum">
              <a:rPr lang="en-GB" altLang="en-US" sz="1400">
                <a:latin typeface="Tahoma" panose="020B0604030504040204" pitchFamily="34" charset="0"/>
              </a:rPr>
              <a:pPr eaLnBrk="1" hangingPunct="1"/>
              <a:t>20</a:t>
            </a:fld>
            <a:endParaRPr lang="en-GB" altLang="en-US" sz="1400">
              <a:latin typeface="Tahoma" panose="020B0604030504040204" pitchFamily="34" charset="0"/>
            </a:endParaRP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A3D228E4-3505-F97A-C2F6-F209886E0ADB}"/>
              </a:ext>
            </a:extLst>
          </p:cNvPr>
          <p:cNvSpPr txBox="1">
            <a:spLocks noGrp="1"/>
          </p:cNvSpPr>
          <p:nvPr/>
        </p:nvSpPr>
        <p:spPr bwMode="auto">
          <a:xfrm>
            <a:off x="1524000" y="6248400"/>
            <a:ext cx="91440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p>
            <a:pPr algn="ctr">
              <a:defRPr/>
            </a:pPr>
            <a:r>
              <a:rPr lang="en-GB" altLang="en-US" sz="1400"/>
              <a:t>© Kate Cairns and Chris Stanway</a:t>
            </a:r>
          </a:p>
        </p:txBody>
      </p:sp>
      <p:sp>
        <p:nvSpPr>
          <p:cNvPr id="5" name="Slide Number Placeholder 5">
            <a:extLst>
              <a:ext uri="{FF2B5EF4-FFF2-40B4-BE49-F238E27FC236}">
                <a16:creationId xmlns:a16="http://schemas.microsoft.com/office/drawing/2014/main" id="{D9E28594-8002-F253-B040-C49893C8C169}"/>
              </a:ext>
            </a:extLst>
          </p:cNvPr>
          <p:cNvSpPr txBox="1">
            <a:spLocks noGrp="1"/>
          </p:cNvSpPr>
          <p:nvPr/>
        </p:nvSpPr>
        <p:spPr bwMode="auto">
          <a:xfrm>
            <a:off x="8305800" y="6324600"/>
            <a:ext cx="1905000" cy="457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algn="r" eaLnBrk="1" hangingPunct="1"/>
            <a:fld id="{036B9A18-1405-4B81-A11B-61E8BC9AA423}" type="slidenum">
              <a:rPr lang="en-GB" altLang="en-US" sz="1400">
                <a:latin typeface="Tahoma" panose="020B0604030504040204" pitchFamily="34" charset="0"/>
              </a:rPr>
              <a:pPr algn="r" eaLnBrk="1" hangingPunct="1"/>
              <a:t>21</a:t>
            </a:fld>
            <a:endParaRPr lang="en-GB" altLang="en-US" sz="1400">
              <a:latin typeface="Tahoma" panose="020B0604030504040204" pitchFamily="34" charset="0"/>
            </a:endParaRPr>
          </a:p>
        </p:txBody>
      </p:sp>
      <p:sp>
        <p:nvSpPr>
          <p:cNvPr id="28676" name="Rectangle 2">
            <a:extLst>
              <a:ext uri="{FF2B5EF4-FFF2-40B4-BE49-F238E27FC236}">
                <a16:creationId xmlns:a16="http://schemas.microsoft.com/office/drawing/2014/main" id="{EEF71A53-AF41-A02D-B2F7-C2684E98672B}"/>
              </a:ext>
            </a:extLst>
          </p:cNvPr>
          <p:cNvSpPr>
            <a:spLocks noGrp="1" noChangeArrowheads="1"/>
          </p:cNvSpPr>
          <p:nvPr>
            <p:ph type="title" idx="4294967295"/>
          </p:nvPr>
        </p:nvSpPr>
        <p:spPr>
          <a:xfrm>
            <a:off x="2646364" y="617538"/>
            <a:ext cx="7564437" cy="1143000"/>
          </a:xfrm>
        </p:spPr>
        <p:txBody>
          <a:bodyPr/>
          <a:lstStyle/>
          <a:p>
            <a:pPr eaLnBrk="1" hangingPunct="1"/>
            <a:r>
              <a:rPr lang="en-GB" altLang="en-US" sz="3600"/>
              <a:t>Examples of developmental impairment</a:t>
            </a:r>
            <a:endParaRPr lang="en-GB" altLang="en-US"/>
          </a:p>
        </p:txBody>
      </p:sp>
      <p:sp>
        <p:nvSpPr>
          <p:cNvPr id="28677" name="Rectangle 3">
            <a:extLst>
              <a:ext uri="{FF2B5EF4-FFF2-40B4-BE49-F238E27FC236}">
                <a16:creationId xmlns:a16="http://schemas.microsoft.com/office/drawing/2014/main" id="{B40BF661-67F5-9E86-6E6D-C1F548A48E56}"/>
              </a:ext>
            </a:extLst>
          </p:cNvPr>
          <p:cNvSpPr>
            <a:spLocks noGrp="1" noChangeArrowheads="1"/>
          </p:cNvSpPr>
          <p:nvPr>
            <p:ph type="body" idx="4294967295"/>
          </p:nvPr>
        </p:nvSpPr>
        <p:spPr>
          <a:xfrm>
            <a:off x="3438699" y="1602077"/>
            <a:ext cx="6248400" cy="4114800"/>
          </a:xfrm>
        </p:spPr>
        <p:txBody>
          <a:bodyPr/>
          <a:lstStyle/>
          <a:p>
            <a:pPr eaLnBrk="1" hangingPunct="1"/>
            <a:r>
              <a:rPr lang="en-GB" altLang="en-US" dirty="0"/>
              <a:t>Wetting and soiling</a:t>
            </a:r>
          </a:p>
          <a:p>
            <a:pPr eaLnBrk="1" hangingPunct="1"/>
            <a:r>
              <a:rPr lang="en-GB" altLang="en-US" dirty="0"/>
              <a:t>Infantile fears</a:t>
            </a:r>
          </a:p>
          <a:p>
            <a:pPr eaLnBrk="1" hangingPunct="1"/>
            <a:r>
              <a:rPr lang="en-GB" altLang="en-US" dirty="0"/>
              <a:t>Inability to distinguish:</a:t>
            </a:r>
            <a:endParaRPr lang="en-GB" altLang="en-US" sz="2000" dirty="0"/>
          </a:p>
          <a:p>
            <a:pPr lvl="1" eaLnBrk="1" hangingPunct="1"/>
            <a:r>
              <a:rPr lang="en-GB" altLang="en-US" sz="2000" dirty="0"/>
              <a:t>fact and fantasy</a:t>
            </a:r>
          </a:p>
          <a:p>
            <a:pPr lvl="1" eaLnBrk="1" hangingPunct="1"/>
            <a:r>
              <a:rPr lang="en-GB" altLang="en-US" sz="2000" dirty="0"/>
              <a:t>cause and effect</a:t>
            </a:r>
          </a:p>
          <a:p>
            <a:pPr lvl="1" eaLnBrk="1" hangingPunct="1"/>
            <a:r>
              <a:rPr lang="en-GB" altLang="en-US" sz="2000" dirty="0"/>
              <a:t>mine and yours</a:t>
            </a:r>
          </a:p>
          <a:p>
            <a:pPr eaLnBrk="1" hangingPunct="1"/>
            <a:r>
              <a:rPr lang="en-GB" altLang="en-US" dirty="0"/>
              <a:t>Lack of:</a:t>
            </a:r>
            <a:endParaRPr lang="en-GB" altLang="en-US" sz="2400" dirty="0"/>
          </a:p>
          <a:p>
            <a:pPr lvl="1" eaLnBrk="1" hangingPunct="1"/>
            <a:r>
              <a:rPr lang="en-GB" altLang="en-US" sz="2000" dirty="0"/>
              <a:t>empathy</a:t>
            </a:r>
          </a:p>
          <a:p>
            <a:pPr lvl="1" eaLnBrk="1" hangingPunct="1"/>
            <a:r>
              <a:rPr lang="en-GB" altLang="en-US" sz="2000" dirty="0"/>
              <a:t>emotional vocabulary</a:t>
            </a:r>
          </a:p>
          <a:p>
            <a:pPr lvl="1" eaLnBrk="1" hangingPunct="1"/>
            <a:r>
              <a:rPr lang="en-GB" altLang="en-US" sz="2000" dirty="0"/>
              <a:t>impulse regulation</a:t>
            </a:r>
            <a:endParaRPr lang="en-GB" altLang="en-US" sz="1800" dirty="0"/>
          </a:p>
        </p:txBody>
      </p:sp>
      <p:sp>
        <p:nvSpPr>
          <p:cNvPr id="2" name="Slide Number Placeholder 1">
            <a:extLst>
              <a:ext uri="{FF2B5EF4-FFF2-40B4-BE49-F238E27FC236}">
                <a16:creationId xmlns:a16="http://schemas.microsoft.com/office/drawing/2014/main" id="{45683958-0B99-52FE-7C84-345715927426}"/>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46DED162-2484-4E84-89F1-1FCF95DB2CD3}" type="slidenum">
              <a:rPr lang="en-GB" altLang="en-US" sz="1400">
                <a:latin typeface="Tahoma" panose="020B0604030504040204" pitchFamily="34" charset="0"/>
              </a:rPr>
              <a:pPr eaLnBrk="1" hangingPunct="1"/>
              <a:t>21</a:t>
            </a:fld>
            <a:endParaRPr lang="en-GB" altLang="en-US" sz="1400">
              <a:latin typeface="Tahoma" panose="020B0604030504040204" pitchFamily="34" charset="0"/>
            </a:endParaRP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06C089D4-A5FA-7E6D-6B12-21169CDBFA05}"/>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3948280F-6293-4ED2-9532-B1B01F2C096F}" type="slidenum">
              <a:rPr lang="en-GB" altLang="en-US" sz="1400">
                <a:latin typeface="Tahoma" panose="020B0604030504040204" pitchFamily="34" charset="0"/>
              </a:rPr>
              <a:pPr eaLnBrk="1" hangingPunct="1"/>
              <a:t>22</a:t>
            </a:fld>
            <a:endParaRPr lang="en-GB" altLang="en-US" sz="1400">
              <a:latin typeface="Tahoma" panose="020B0604030504040204" pitchFamily="34" charset="0"/>
            </a:endParaRPr>
          </a:p>
        </p:txBody>
      </p:sp>
      <p:sp>
        <p:nvSpPr>
          <p:cNvPr id="29699" name="Rectangle 1026">
            <a:extLst>
              <a:ext uri="{FF2B5EF4-FFF2-40B4-BE49-F238E27FC236}">
                <a16:creationId xmlns:a16="http://schemas.microsoft.com/office/drawing/2014/main" id="{78F1201F-68B9-1FEC-D90D-DB1D72DBBF70}"/>
              </a:ext>
            </a:extLst>
          </p:cNvPr>
          <p:cNvSpPr>
            <a:spLocks noGrp="1" noChangeArrowheads="1"/>
          </p:cNvSpPr>
          <p:nvPr>
            <p:ph type="title"/>
          </p:nvPr>
        </p:nvSpPr>
        <p:spPr>
          <a:xfrm>
            <a:off x="2646363" y="617538"/>
            <a:ext cx="7092950" cy="1143000"/>
          </a:xfrm>
        </p:spPr>
        <p:txBody>
          <a:bodyPr/>
          <a:lstStyle/>
          <a:p>
            <a:pPr eaLnBrk="1" hangingPunct="1"/>
            <a:r>
              <a:rPr lang="en-GB" altLang="en-US" sz="3600"/>
              <a:t>Lasting effects of</a:t>
            </a:r>
            <a:br>
              <a:rPr lang="en-GB" altLang="en-US" sz="3600"/>
            </a:br>
            <a:r>
              <a:rPr lang="en-GB" altLang="en-US" sz="3600"/>
              <a:t>traumatic stress injuries</a:t>
            </a:r>
            <a:endParaRPr lang="en-GB" altLang="en-US"/>
          </a:p>
        </p:txBody>
      </p:sp>
      <p:sp>
        <p:nvSpPr>
          <p:cNvPr id="29700" name="Rectangle 1027">
            <a:extLst>
              <a:ext uri="{FF2B5EF4-FFF2-40B4-BE49-F238E27FC236}">
                <a16:creationId xmlns:a16="http://schemas.microsoft.com/office/drawing/2014/main" id="{E4EAF2BB-3BBE-2B0B-8922-7D72661C9771}"/>
              </a:ext>
            </a:extLst>
          </p:cNvPr>
          <p:cNvSpPr>
            <a:spLocks noGrp="1" noChangeArrowheads="1"/>
          </p:cNvSpPr>
          <p:nvPr>
            <p:ph type="body" idx="1"/>
          </p:nvPr>
        </p:nvSpPr>
        <p:spPr/>
        <p:txBody>
          <a:bodyPr/>
          <a:lstStyle/>
          <a:p>
            <a:pPr eaLnBrk="1" hangingPunct="1">
              <a:lnSpc>
                <a:spcPct val="130000"/>
              </a:lnSpc>
            </a:pPr>
            <a:r>
              <a:rPr lang="en-GB" altLang="en-US" sz="2000"/>
              <a:t>Children who have lived through traumatic stress may experience functional impairment as a result</a:t>
            </a:r>
          </a:p>
          <a:p>
            <a:pPr eaLnBrk="1" hangingPunct="1">
              <a:lnSpc>
                <a:spcPct val="130000"/>
              </a:lnSpc>
            </a:pPr>
            <a:r>
              <a:rPr lang="en-GB" altLang="en-US" sz="2000"/>
              <a:t>The impairment is the result of the bio-psycho-social injury</a:t>
            </a:r>
          </a:p>
          <a:p>
            <a:pPr eaLnBrk="1" hangingPunct="1">
              <a:lnSpc>
                <a:spcPct val="130000"/>
              </a:lnSpc>
            </a:pPr>
            <a:r>
              <a:rPr lang="en-GB" altLang="en-US" sz="2000"/>
              <a:t>Such impairment is global in its effects</a:t>
            </a:r>
          </a:p>
          <a:p>
            <a:pPr eaLnBrk="1" hangingPunct="1">
              <a:lnSpc>
                <a:spcPct val="130000"/>
              </a:lnSpc>
            </a:pPr>
            <a:r>
              <a:rPr lang="en-GB" altLang="en-US" sz="2000"/>
              <a:t>It can occur in children with no prior impairment</a:t>
            </a:r>
          </a:p>
          <a:p>
            <a:pPr eaLnBrk="1" hangingPunct="1">
              <a:lnSpc>
                <a:spcPct val="130000"/>
              </a:lnSpc>
            </a:pPr>
            <a:r>
              <a:rPr lang="en-GB" altLang="en-US" sz="2000"/>
              <a:t>The effects are more complex and persistent in children with prior developmental impairment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7FFAB2DE-2AE9-6844-31AD-B309187AE470}"/>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84BD4A0D-9DD0-4E4F-B389-CED2DA774E7F}" type="slidenum">
              <a:rPr lang="en-GB" altLang="en-US" sz="1400">
                <a:latin typeface="Tahoma" panose="020B0604030504040204" pitchFamily="34" charset="0"/>
              </a:rPr>
              <a:pPr eaLnBrk="1" hangingPunct="1"/>
              <a:t>23</a:t>
            </a:fld>
            <a:endParaRPr lang="en-GB" altLang="en-US" sz="1400">
              <a:latin typeface="Tahoma" panose="020B0604030504040204" pitchFamily="34" charset="0"/>
            </a:endParaRPr>
          </a:p>
        </p:txBody>
      </p:sp>
      <p:sp>
        <p:nvSpPr>
          <p:cNvPr id="30723" name="Rectangle 1026">
            <a:extLst>
              <a:ext uri="{FF2B5EF4-FFF2-40B4-BE49-F238E27FC236}">
                <a16:creationId xmlns:a16="http://schemas.microsoft.com/office/drawing/2014/main" id="{3BBC5E3C-908A-9365-A900-7AB4E470BEE8}"/>
              </a:ext>
            </a:extLst>
          </p:cNvPr>
          <p:cNvSpPr>
            <a:spLocks noGrp="1" noChangeArrowheads="1"/>
          </p:cNvSpPr>
          <p:nvPr>
            <p:ph type="title"/>
          </p:nvPr>
        </p:nvSpPr>
        <p:spPr/>
        <p:txBody>
          <a:bodyPr/>
          <a:lstStyle/>
          <a:p>
            <a:pPr eaLnBrk="1" hangingPunct="1"/>
            <a:r>
              <a:rPr lang="en-GB" altLang="en-US" sz="3600"/>
              <a:t>Effects on brain development</a:t>
            </a:r>
            <a:br>
              <a:rPr lang="en-GB" altLang="en-US" sz="3600"/>
            </a:br>
            <a:r>
              <a:rPr lang="en-GB" altLang="en-US" sz="3600"/>
              <a:t>and function</a:t>
            </a:r>
            <a:endParaRPr lang="en-GB" altLang="en-US"/>
          </a:p>
        </p:txBody>
      </p:sp>
      <p:sp>
        <p:nvSpPr>
          <p:cNvPr id="30724" name="Rectangle 1027">
            <a:extLst>
              <a:ext uri="{FF2B5EF4-FFF2-40B4-BE49-F238E27FC236}">
                <a16:creationId xmlns:a16="http://schemas.microsoft.com/office/drawing/2014/main" id="{60A0BB8B-AD4A-8100-BF1D-E0FB785F19E8}"/>
              </a:ext>
            </a:extLst>
          </p:cNvPr>
          <p:cNvSpPr>
            <a:spLocks noGrp="1" noChangeArrowheads="1"/>
          </p:cNvSpPr>
          <p:nvPr>
            <p:ph type="body" idx="1"/>
          </p:nvPr>
        </p:nvSpPr>
        <p:spPr/>
        <p:txBody>
          <a:bodyPr>
            <a:normAutofit lnSpcReduction="10000"/>
          </a:bodyPr>
          <a:lstStyle/>
          <a:p>
            <a:pPr eaLnBrk="1" hangingPunct="1"/>
            <a:r>
              <a:rPr lang="en-GB" altLang="en-US"/>
              <a:t>These functions may be diminished or lost:</a:t>
            </a:r>
          </a:p>
          <a:p>
            <a:pPr lvl="1" eaLnBrk="1" hangingPunct="1"/>
            <a:r>
              <a:rPr lang="en-GB" altLang="en-US"/>
              <a:t>language, especially spoken language</a:t>
            </a:r>
          </a:p>
          <a:p>
            <a:pPr lvl="1" eaLnBrk="1" hangingPunct="1"/>
            <a:r>
              <a:rPr lang="en-GB" altLang="en-US"/>
              <a:t>words for feelings</a:t>
            </a:r>
          </a:p>
          <a:p>
            <a:pPr lvl="1" eaLnBrk="1" hangingPunct="1"/>
            <a:r>
              <a:rPr lang="en-GB" altLang="en-US"/>
              <a:t>sense of meaning and connection</a:t>
            </a:r>
          </a:p>
          <a:p>
            <a:pPr lvl="1" eaLnBrk="1" hangingPunct="1"/>
            <a:r>
              <a:rPr lang="en-GB" altLang="en-US"/>
              <a:t>empathy</a:t>
            </a:r>
          </a:p>
          <a:p>
            <a:pPr lvl="1" eaLnBrk="1" hangingPunct="1"/>
            <a:r>
              <a:rPr lang="en-GB" altLang="en-US"/>
              <a:t>impulse control</a:t>
            </a:r>
          </a:p>
          <a:p>
            <a:pPr lvl="1" eaLnBrk="1" hangingPunct="1"/>
            <a:r>
              <a:rPr lang="en-GB" altLang="en-US"/>
              <a:t>mood regulation</a:t>
            </a:r>
          </a:p>
          <a:p>
            <a:pPr lvl="1" eaLnBrk="1" hangingPunct="1"/>
            <a:r>
              <a:rPr lang="en-GB" altLang="en-US"/>
              <a:t>short term memory</a:t>
            </a:r>
          </a:p>
          <a:p>
            <a:pPr lvl="1" eaLnBrk="1" hangingPunct="1"/>
            <a:r>
              <a:rPr lang="en-GB" altLang="en-US"/>
              <a:t>capacity for joy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C0DA9F45-1D09-F9F9-EBCF-6968336BA5C1}"/>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8CBC8475-36CC-4BB4-BF7E-348646DAC6E1}" type="slidenum">
              <a:rPr lang="en-GB" altLang="en-US" sz="1400">
                <a:latin typeface="Tahoma" panose="020B0604030504040204" pitchFamily="34" charset="0"/>
              </a:rPr>
              <a:pPr eaLnBrk="1" hangingPunct="1"/>
              <a:t>24</a:t>
            </a:fld>
            <a:endParaRPr lang="en-GB" altLang="en-US" sz="1400">
              <a:latin typeface="Tahoma" panose="020B0604030504040204" pitchFamily="34" charset="0"/>
            </a:endParaRPr>
          </a:p>
        </p:txBody>
      </p:sp>
      <p:sp>
        <p:nvSpPr>
          <p:cNvPr id="31747" name="Rectangle 1026">
            <a:extLst>
              <a:ext uri="{FF2B5EF4-FFF2-40B4-BE49-F238E27FC236}">
                <a16:creationId xmlns:a16="http://schemas.microsoft.com/office/drawing/2014/main" id="{910C3D43-A48D-DB95-8F80-70222213B67C}"/>
              </a:ext>
            </a:extLst>
          </p:cNvPr>
          <p:cNvSpPr>
            <a:spLocks noGrp="1" noChangeArrowheads="1"/>
          </p:cNvSpPr>
          <p:nvPr>
            <p:ph type="title"/>
          </p:nvPr>
        </p:nvSpPr>
        <p:spPr/>
        <p:txBody>
          <a:bodyPr/>
          <a:lstStyle/>
          <a:p>
            <a:pPr eaLnBrk="1" hangingPunct="1"/>
            <a:r>
              <a:rPr lang="en-GB" altLang="en-US" sz="3600"/>
              <a:t>Physiological effects</a:t>
            </a:r>
          </a:p>
        </p:txBody>
      </p:sp>
      <p:sp>
        <p:nvSpPr>
          <p:cNvPr id="31748" name="Rectangle 1027">
            <a:extLst>
              <a:ext uri="{FF2B5EF4-FFF2-40B4-BE49-F238E27FC236}">
                <a16:creationId xmlns:a16="http://schemas.microsoft.com/office/drawing/2014/main" id="{923CFB09-3303-D016-1112-BA9CF94826D9}"/>
              </a:ext>
            </a:extLst>
          </p:cNvPr>
          <p:cNvSpPr>
            <a:spLocks noGrp="1" noChangeArrowheads="1"/>
          </p:cNvSpPr>
          <p:nvPr>
            <p:ph type="body" idx="1"/>
          </p:nvPr>
        </p:nvSpPr>
        <p:spPr/>
        <p:txBody>
          <a:bodyPr/>
          <a:lstStyle/>
          <a:p>
            <a:pPr eaLnBrk="1" hangingPunct="1"/>
            <a:r>
              <a:rPr lang="en-GB" altLang="en-US"/>
              <a:t>Perpetual extreme levels of stress arousal may lead to:</a:t>
            </a:r>
          </a:p>
          <a:p>
            <a:pPr lvl="1" eaLnBrk="1" hangingPunct="1"/>
            <a:r>
              <a:rPr lang="en-GB" altLang="en-US" sz="2000"/>
              <a:t>hypervigilance and loss of ability to concentrate</a:t>
            </a:r>
          </a:p>
          <a:p>
            <a:pPr lvl="1" eaLnBrk="1" hangingPunct="1"/>
            <a:r>
              <a:rPr lang="en-GB" altLang="en-US" sz="2000"/>
              <a:t>altered vision and hearing</a:t>
            </a:r>
          </a:p>
          <a:p>
            <a:pPr lvl="1" eaLnBrk="1" hangingPunct="1"/>
            <a:r>
              <a:rPr lang="en-GB" altLang="en-US" sz="2000"/>
              <a:t>hyperactivity or dissociation</a:t>
            </a:r>
          </a:p>
          <a:p>
            <a:pPr lvl="1" eaLnBrk="1" hangingPunct="1"/>
            <a:r>
              <a:rPr lang="en-GB" altLang="en-US" sz="2000"/>
              <a:t>avoidance of potential triggers to trauma</a:t>
            </a:r>
          </a:p>
          <a:p>
            <a:pPr lvl="1" eaLnBrk="1" hangingPunct="1"/>
            <a:r>
              <a:rPr lang="en-GB" altLang="en-US" sz="2000"/>
              <a:t>altered sleep patterns</a:t>
            </a:r>
          </a:p>
          <a:p>
            <a:pPr lvl="1" eaLnBrk="1" hangingPunct="1"/>
            <a:r>
              <a:rPr lang="en-GB" altLang="en-US" sz="2000"/>
              <a:t>altered eating patterns</a:t>
            </a:r>
          </a:p>
          <a:p>
            <a:pPr lvl="1" eaLnBrk="1" hangingPunct="1"/>
            <a:r>
              <a:rPr lang="en-GB" altLang="en-US" sz="2000"/>
              <a:t>compulsive self harm</a:t>
            </a:r>
          </a:p>
          <a:p>
            <a:pPr lvl="1" eaLnBrk="1" hangingPunct="1"/>
            <a:r>
              <a:rPr lang="en-GB" altLang="en-US" sz="2000"/>
              <a:t>attempts to self medicate with substances</a:t>
            </a:r>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FC7DC07E-2D8F-580D-D31C-76F9F09EEE30}"/>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86D35A90-4324-4FD8-8339-B39AE913B654}" type="slidenum">
              <a:rPr lang="en-GB" altLang="en-US" sz="1400">
                <a:latin typeface="Tahoma" panose="020B0604030504040204" pitchFamily="34" charset="0"/>
              </a:rPr>
              <a:pPr eaLnBrk="1" hangingPunct="1"/>
              <a:t>25</a:t>
            </a:fld>
            <a:endParaRPr lang="en-GB" altLang="en-US" sz="1400">
              <a:latin typeface="Tahoma" panose="020B0604030504040204" pitchFamily="34" charset="0"/>
            </a:endParaRPr>
          </a:p>
        </p:txBody>
      </p:sp>
      <p:sp>
        <p:nvSpPr>
          <p:cNvPr id="32771" name="Rectangle 1026">
            <a:extLst>
              <a:ext uri="{FF2B5EF4-FFF2-40B4-BE49-F238E27FC236}">
                <a16:creationId xmlns:a16="http://schemas.microsoft.com/office/drawing/2014/main" id="{1618CCFF-A40B-D14F-1F4B-698196558308}"/>
              </a:ext>
            </a:extLst>
          </p:cNvPr>
          <p:cNvSpPr>
            <a:spLocks noGrp="1" noChangeArrowheads="1"/>
          </p:cNvSpPr>
          <p:nvPr>
            <p:ph type="title"/>
          </p:nvPr>
        </p:nvSpPr>
        <p:spPr/>
        <p:txBody>
          <a:bodyPr/>
          <a:lstStyle/>
          <a:p>
            <a:pPr eaLnBrk="1" hangingPunct="1"/>
            <a:r>
              <a:rPr lang="en-GB" altLang="en-US" sz="3600"/>
              <a:t>Physical effects</a:t>
            </a:r>
          </a:p>
        </p:txBody>
      </p:sp>
      <p:sp>
        <p:nvSpPr>
          <p:cNvPr id="32772" name="Rectangle 1027">
            <a:extLst>
              <a:ext uri="{FF2B5EF4-FFF2-40B4-BE49-F238E27FC236}">
                <a16:creationId xmlns:a16="http://schemas.microsoft.com/office/drawing/2014/main" id="{D466440A-1B5A-3E5B-9641-3ECC4A5BDBFA}"/>
              </a:ext>
            </a:extLst>
          </p:cNvPr>
          <p:cNvSpPr>
            <a:spLocks noGrp="1" noChangeArrowheads="1"/>
          </p:cNvSpPr>
          <p:nvPr>
            <p:ph type="body" idx="1"/>
          </p:nvPr>
        </p:nvSpPr>
        <p:spPr/>
        <p:txBody>
          <a:bodyPr>
            <a:normAutofit lnSpcReduction="10000"/>
          </a:bodyPr>
          <a:lstStyle/>
          <a:p>
            <a:pPr eaLnBrk="1" hangingPunct="1"/>
            <a:r>
              <a:rPr lang="en-GB" altLang="en-US"/>
              <a:t>Continued stress arousal may lead to:</a:t>
            </a:r>
          </a:p>
          <a:p>
            <a:pPr lvl="1" eaLnBrk="1" hangingPunct="1"/>
            <a:r>
              <a:rPr lang="en-GB" altLang="en-US"/>
              <a:t>headaches</a:t>
            </a:r>
          </a:p>
          <a:p>
            <a:pPr lvl="1" eaLnBrk="1" hangingPunct="1"/>
            <a:r>
              <a:rPr lang="en-GB" altLang="en-US"/>
              <a:t>digestive disorders</a:t>
            </a:r>
          </a:p>
          <a:p>
            <a:pPr lvl="1" eaLnBrk="1" hangingPunct="1"/>
            <a:r>
              <a:rPr lang="en-GB" altLang="en-US"/>
              <a:t>respiratory disorders</a:t>
            </a:r>
          </a:p>
          <a:p>
            <a:pPr lvl="1" eaLnBrk="1" hangingPunct="1"/>
            <a:r>
              <a:rPr lang="en-GB" altLang="en-US"/>
              <a:t>other psychosomatic illnesses</a:t>
            </a:r>
          </a:p>
          <a:p>
            <a:pPr lvl="1" eaLnBrk="1" hangingPunct="1"/>
            <a:r>
              <a:rPr lang="en-GB" altLang="en-US"/>
              <a:t>muscle tension</a:t>
            </a:r>
          </a:p>
          <a:p>
            <a:pPr lvl="1" eaLnBrk="1" hangingPunct="1"/>
            <a:r>
              <a:rPr lang="en-GB" altLang="en-US"/>
              <a:t>aching joints</a:t>
            </a:r>
          </a:p>
          <a:p>
            <a:pPr lvl="1" eaLnBrk="1" hangingPunct="1"/>
            <a:r>
              <a:rPr lang="en-GB" altLang="en-US"/>
              <a:t>clumsiness</a:t>
            </a:r>
          </a:p>
          <a:p>
            <a:pPr lvl="1" eaLnBrk="1" hangingPunct="1"/>
            <a:r>
              <a:rPr lang="en-GB" altLang="en-US"/>
              <a:t>altered spatial awareness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727555D8-1E5C-6568-6C91-EBEC710EDAE4}"/>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A686A724-7409-4181-B4CC-94BA96132F61}" type="slidenum">
              <a:rPr lang="en-GB" altLang="en-US" sz="1400">
                <a:latin typeface="Tahoma" panose="020B0604030504040204" pitchFamily="34" charset="0"/>
              </a:rPr>
              <a:pPr eaLnBrk="1" hangingPunct="1"/>
              <a:t>26</a:t>
            </a:fld>
            <a:endParaRPr lang="en-GB" altLang="en-US" sz="1400">
              <a:latin typeface="Tahoma" panose="020B0604030504040204" pitchFamily="34" charset="0"/>
            </a:endParaRPr>
          </a:p>
        </p:txBody>
      </p:sp>
      <p:sp>
        <p:nvSpPr>
          <p:cNvPr id="33795" name="Rectangle 1026">
            <a:extLst>
              <a:ext uri="{FF2B5EF4-FFF2-40B4-BE49-F238E27FC236}">
                <a16:creationId xmlns:a16="http://schemas.microsoft.com/office/drawing/2014/main" id="{C030D786-2D70-F75A-11DD-964827903D3E}"/>
              </a:ext>
            </a:extLst>
          </p:cNvPr>
          <p:cNvSpPr>
            <a:spLocks noGrp="1" noChangeArrowheads="1"/>
          </p:cNvSpPr>
          <p:nvPr>
            <p:ph type="title"/>
          </p:nvPr>
        </p:nvSpPr>
        <p:spPr/>
        <p:txBody>
          <a:bodyPr/>
          <a:lstStyle/>
          <a:p>
            <a:pPr eaLnBrk="1" hangingPunct="1"/>
            <a:r>
              <a:rPr lang="en-GB" altLang="en-US" sz="3600"/>
              <a:t>Emotional effects</a:t>
            </a:r>
          </a:p>
        </p:txBody>
      </p:sp>
      <p:sp>
        <p:nvSpPr>
          <p:cNvPr id="33796" name="Rectangle 1027">
            <a:extLst>
              <a:ext uri="{FF2B5EF4-FFF2-40B4-BE49-F238E27FC236}">
                <a16:creationId xmlns:a16="http://schemas.microsoft.com/office/drawing/2014/main" id="{4779E203-224D-7C02-506B-C66557D7F2F6}"/>
              </a:ext>
            </a:extLst>
          </p:cNvPr>
          <p:cNvSpPr>
            <a:spLocks noGrp="1" noChangeArrowheads="1"/>
          </p:cNvSpPr>
          <p:nvPr>
            <p:ph type="body" idx="1"/>
          </p:nvPr>
        </p:nvSpPr>
        <p:spPr/>
        <p:txBody>
          <a:bodyPr>
            <a:normAutofit lnSpcReduction="10000"/>
          </a:bodyPr>
          <a:lstStyle/>
          <a:p>
            <a:pPr eaLnBrk="1" hangingPunct="1">
              <a:lnSpc>
                <a:spcPct val="110000"/>
              </a:lnSpc>
            </a:pPr>
            <a:r>
              <a:rPr lang="en-GB" altLang="en-US" sz="2400"/>
              <a:t>Loss of ability to process experience through language</a:t>
            </a:r>
          </a:p>
          <a:p>
            <a:pPr eaLnBrk="1" hangingPunct="1">
              <a:lnSpc>
                <a:spcPct val="110000"/>
              </a:lnSpc>
            </a:pPr>
            <a:r>
              <a:rPr lang="en-GB" altLang="en-US" sz="2400"/>
              <a:t>Diminished or lost capacity for empathy</a:t>
            </a:r>
          </a:p>
          <a:p>
            <a:pPr eaLnBrk="1" hangingPunct="1">
              <a:lnSpc>
                <a:spcPct val="110000"/>
              </a:lnSpc>
            </a:pPr>
            <a:r>
              <a:rPr lang="en-GB" altLang="en-US" sz="2400"/>
              <a:t>Hypersensitivity to trauma in others</a:t>
            </a:r>
          </a:p>
          <a:p>
            <a:pPr eaLnBrk="1" hangingPunct="1">
              <a:lnSpc>
                <a:spcPct val="110000"/>
              </a:lnSpc>
            </a:pPr>
            <a:r>
              <a:rPr lang="en-GB" altLang="en-US" sz="2400"/>
              <a:t>Diminished range of emotions: terror or rage</a:t>
            </a:r>
          </a:p>
          <a:p>
            <a:pPr eaLnBrk="1" hangingPunct="1">
              <a:lnSpc>
                <a:spcPct val="110000"/>
              </a:lnSpc>
            </a:pPr>
            <a:r>
              <a:rPr lang="en-GB" altLang="en-US" sz="2400"/>
              <a:t>Loss of capacity for joy leads to diminished aesthetic and spiritual experience</a:t>
            </a:r>
          </a:p>
          <a:p>
            <a:pPr eaLnBrk="1" hangingPunct="1">
              <a:lnSpc>
                <a:spcPct val="110000"/>
              </a:lnSpc>
            </a:pPr>
            <a:r>
              <a:rPr lang="en-GB" altLang="en-US" sz="2400"/>
              <a:t>Feelings of worthlessness and shame</a:t>
            </a:r>
          </a:p>
          <a:p>
            <a:pPr eaLnBrk="1" hangingPunct="1">
              <a:lnSpc>
                <a:spcPct val="110000"/>
              </a:lnSpc>
            </a:pPr>
            <a:r>
              <a:rPr lang="en-GB" altLang="en-US" sz="2400"/>
              <a:t>Traumatic stress takes over core identity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DC9EDFCA-D6B1-D3F4-9D5D-11CFED9FC505}"/>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D2D6D66D-57C3-44E8-8D1F-C7B7FD1E0A7C}" type="slidenum">
              <a:rPr lang="en-GB" altLang="en-US" sz="1400">
                <a:latin typeface="Tahoma" panose="020B0604030504040204" pitchFamily="34" charset="0"/>
              </a:rPr>
              <a:pPr eaLnBrk="1" hangingPunct="1"/>
              <a:t>27</a:t>
            </a:fld>
            <a:endParaRPr lang="en-GB" altLang="en-US" sz="1400">
              <a:latin typeface="Tahoma" panose="020B0604030504040204" pitchFamily="34" charset="0"/>
            </a:endParaRPr>
          </a:p>
        </p:txBody>
      </p:sp>
      <p:sp>
        <p:nvSpPr>
          <p:cNvPr id="34819" name="Rectangle 1026">
            <a:extLst>
              <a:ext uri="{FF2B5EF4-FFF2-40B4-BE49-F238E27FC236}">
                <a16:creationId xmlns:a16="http://schemas.microsoft.com/office/drawing/2014/main" id="{4820AE28-88C3-0822-2C32-E3EEEDC8CDCF}"/>
              </a:ext>
            </a:extLst>
          </p:cNvPr>
          <p:cNvSpPr>
            <a:spLocks noGrp="1" noChangeArrowheads="1"/>
          </p:cNvSpPr>
          <p:nvPr>
            <p:ph type="title"/>
          </p:nvPr>
        </p:nvSpPr>
        <p:spPr/>
        <p:txBody>
          <a:bodyPr/>
          <a:lstStyle/>
          <a:p>
            <a:pPr eaLnBrk="1" hangingPunct="1"/>
            <a:r>
              <a:rPr lang="en-GB" altLang="en-US" sz="3600"/>
              <a:t>Social effects</a:t>
            </a:r>
          </a:p>
        </p:txBody>
      </p:sp>
      <p:sp>
        <p:nvSpPr>
          <p:cNvPr id="34820" name="Rectangle 1027">
            <a:extLst>
              <a:ext uri="{FF2B5EF4-FFF2-40B4-BE49-F238E27FC236}">
                <a16:creationId xmlns:a16="http://schemas.microsoft.com/office/drawing/2014/main" id="{E8531F6C-008B-944C-D190-7C8F14D3ED48}"/>
              </a:ext>
            </a:extLst>
          </p:cNvPr>
          <p:cNvSpPr>
            <a:spLocks noGrp="1" noChangeArrowheads="1"/>
          </p:cNvSpPr>
          <p:nvPr>
            <p:ph type="body" idx="1"/>
          </p:nvPr>
        </p:nvSpPr>
        <p:spPr/>
        <p:txBody>
          <a:bodyPr/>
          <a:lstStyle/>
          <a:p>
            <a:pPr eaLnBrk="1" hangingPunct="1"/>
            <a:r>
              <a:rPr lang="en-GB" altLang="en-US" sz="2000"/>
              <a:t>Diminished impulse control may lead to social isolation or membership of deviant peer group</a:t>
            </a:r>
          </a:p>
          <a:p>
            <a:pPr eaLnBrk="1" hangingPunct="1"/>
            <a:r>
              <a:rPr lang="en-GB" altLang="en-US" sz="2000"/>
              <a:t>Extreme reactions of terror or rage frighten others</a:t>
            </a:r>
          </a:p>
          <a:p>
            <a:pPr eaLnBrk="1" hangingPunct="1"/>
            <a:r>
              <a:rPr lang="en-GB" altLang="en-US" sz="2000"/>
              <a:t>Diminished empathy limits social connectedness</a:t>
            </a:r>
          </a:p>
          <a:p>
            <a:pPr eaLnBrk="1" hangingPunct="1"/>
            <a:r>
              <a:rPr lang="en-GB" altLang="en-US" sz="2000"/>
              <a:t>Being in survival mode restricts motivation to be sociable, except with other victims of trauma</a:t>
            </a:r>
          </a:p>
          <a:p>
            <a:pPr eaLnBrk="1" hangingPunct="1"/>
            <a:r>
              <a:rPr lang="en-GB" altLang="en-US" sz="2000"/>
              <a:t>Avoidance restricts capacity to connect to others or to the sensory environment</a:t>
            </a:r>
          </a:p>
          <a:p>
            <a:pPr eaLnBrk="1" hangingPunct="1"/>
            <a:r>
              <a:rPr lang="en-GB" altLang="en-US" sz="2000"/>
              <a:t>Diminished language functions restrict social accountability</a:t>
            </a:r>
          </a:p>
          <a:p>
            <a:pPr eaLnBrk="1" hangingPunct="1"/>
            <a:r>
              <a:rPr lang="en-GB" altLang="en-US" sz="2000"/>
              <a:t>Taking on traumatic identity leads to persistent victim or aggressor behaviour</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E82CC2C9-0126-5E68-A8A7-1C0997DCCA03}"/>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48B8E936-AA7C-4B86-A2E5-9CF6AFA3C224}" type="slidenum">
              <a:rPr lang="en-GB" altLang="en-US" sz="1400">
                <a:latin typeface="Tahoma" panose="020B0604030504040204" pitchFamily="34" charset="0"/>
              </a:rPr>
              <a:pPr eaLnBrk="1" hangingPunct="1"/>
              <a:t>28</a:t>
            </a:fld>
            <a:endParaRPr lang="en-GB" altLang="en-US" sz="1400">
              <a:latin typeface="Tahoma" panose="020B0604030504040204" pitchFamily="34" charset="0"/>
            </a:endParaRPr>
          </a:p>
        </p:txBody>
      </p:sp>
      <p:sp>
        <p:nvSpPr>
          <p:cNvPr id="35843" name="Rectangle 2">
            <a:extLst>
              <a:ext uri="{FF2B5EF4-FFF2-40B4-BE49-F238E27FC236}">
                <a16:creationId xmlns:a16="http://schemas.microsoft.com/office/drawing/2014/main" id="{C419DAD1-382B-5A87-A358-39C6BB59D3C1}"/>
              </a:ext>
            </a:extLst>
          </p:cNvPr>
          <p:cNvSpPr>
            <a:spLocks noGrp="1" noChangeArrowheads="1"/>
          </p:cNvSpPr>
          <p:nvPr>
            <p:ph type="title"/>
          </p:nvPr>
        </p:nvSpPr>
        <p:spPr/>
        <p:txBody>
          <a:bodyPr/>
          <a:lstStyle/>
          <a:p>
            <a:pPr eaLnBrk="1" hangingPunct="1"/>
            <a:r>
              <a:rPr lang="en-GB" altLang="en-US" sz="3600"/>
              <a:t>Children who have difficulty with regulating stress may:</a:t>
            </a:r>
          </a:p>
        </p:txBody>
      </p:sp>
      <p:sp>
        <p:nvSpPr>
          <p:cNvPr id="35844" name="Rectangle 3">
            <a:extLst>
              <a:ext uri="{FF2B5EF4-FFF2-40B4-BE49-F238E27FC236}">
                <a16:creationId xmlns:a16="http://schemas.microsoft.com/office/drawing/2014/main" id="{AFA892DC-1FA2-A727-6A5F-981D2DB7E35A}"/>
              </a:ext>
            </a:extLst>
          </p:cNvPr>
          <p:cNvSpPr>
            <a:spLocks noGrp="1" noChangeArrowheads="1"/>
          </p:cNvSpPr>
          <p:nvPr>
            <p:ph type="body" idx="1"/>
          </p:nvPr>
        </p:nvSpPr>
        <p:spPr/>
        <p:txBody>
          <a:bodyPr/>
          <a:lstStyle/>
          <a:p>
            <a:pPr eaLnBrk="1" hangingPunct="1"/>
            <a:r>
              <a:rPr lang="en-GB" altLang="en-US"/>
              <a:t>have disrupted sleep patterns</a:t>
            </a:r>
          </a:p>
          <a:p>
            <a:pPr eaLnBrk="1" hangingPunct="1"/>
            <a:r>
              <a:rPr lang="en-GB" altLang="en-US"/>
              <a:t>be unable to tolerate excitement</a:t>
            </a:r>
          </a:p>
          <a:p>
            <a:pPr eaLnBrk="1" hangingPunct="1"/>
            <a:r>
              <a:rPr lang="en-GB" altLang="en-US"/>
              <a:t>be very volatile</a:t>
            </a:r>
          </a:p>
          <a:p>
            <a:pPr eaLnBrk="1" hangingPunct="1"/>
            <a:r>
              <a:rPr lang="en-GB" altLang="en-US"/>
              <a:t>be avoidant of a wide range of activities</a:t>
            </a:r>
          </a:p>
          <a:p>
            <a:pPr eaLnBrk="1" hangingPunct="1"/>
            <a:r>
              <a:rPr lang="en-GB" altLang="en-US"/>
              <a:t>be withdrawn or spaced out</a:t>
            </a:r>
          </a:p>
          <a:p>
            <a:pPr eaLnBrk="1" hangingPunct="1"/>
            <a:r>
              <a:rPr lang="en-GB" altLang="en-US"/>
              <a:t>be disconnected from their own experience</a:t>
            </a:r>
          </a:p>
          <a:p>
            <a:pPr eaLnBrk="1" hangingPunct="1"/>
            <a:r>
              <a:rPr lang="en-GB" altLang="en-US"/>
              <a:t>cause others around them to feel tense and uncomfortable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263AC5E0-13D4-05CD-3084-8586B119592F}"/>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6E6D43F1-C08C-4933-9A5F-E9DBAAB09162}" type="slidenum">
              <a:rPr lang="en-GB" altLang="en-US" sz="1400">
                <a:latin typeface="Tahoma" panose="020B0604030504040204" pitchFamily="34" charset="0"/>
              </a:rPr>
              <a:pPr eaLnBrk="1" hangingPunct="1"/>
              <a:t>29</a:t>
            </a:fld>
            <a:endParaRPr lang="en-GB" altLang="en-US" sz="1400">
              <a:latin typeface="Tahoma" panose="020B0604030504040204" pitchFamily="34" charset="0"/>
            </a:endParaRPr>
          </a:p>
        </p:txBody>
      </p:sp>
      <p:sp>
        <p:nvSpPr>
          <p:cNvPr id="36867" name="Rectangle 2">
            <a:extLst>
              <a:ext uri="{FF2B5EF4-FFF2-40B4-BE49-F238E27FC236}">
                <a16:creationId xmlns:a16="http://schemas.microsoft.com/office/drawing/2014/main" id="{4EF0F42C-1D31-6797-CE97-8CA13EF4BD52}"/>
              </a:ext>
            </a:extLst>
          </p:cNvPr>
          <p:cNvSpPr>
            <a:spLocks noGrp="1" noChangeArrowheads="1"/>
          </p:cNvSpPr>
          <p:nvPr>
            <p:ph type="title"/>
          </p:nvPr>
        </p:nvSpPr>
        <p:spPr/>
        <p:txBody>
          <a:bodyPr/>
          <a:lstStyle/>
          <a:p>
            <a:pPr eaLnBrk="1" hangingPunct="1"/>
            <a:r>
              <a:rPr lang="en-GB" altLang="en-US" sz="3600"/>
              <a:t>Children who have difficulty with </a:t>
            </a:r>
            <a:br>
              <a:rPr lang="en-GB" altLang="en-US" sz="3600"/>
            </a:br>
            <a:r>
              <a:rPr lang="en-GB" altLang="en-US" sz="3600"/>
              <a:t>trust may:</a:t>
            </a:r>
          </a:p>
        </p:txBody>
      </p:sp>
      <p:sp>
        <p:nvSpPr>
          <p:cNvPr id="36868" name="Rectangle 3">
            <a:extLst>
              <a:ext uri="{FF2B5EF4-FFF2-40B4-BE49-F238E27FC236}">
                <a16:creationId xmlns:a16="http://schemas.microsoft.com/office/drawing/2014/main" id="{65874C0C-6A8D-D639-EE67-74F5CA23664C}"/>
              </a:ext>
            </a:extLst>
          </p:cNvPr>
          <p:cNvSpPr>
            <a:spLocks noGrp="1" noChangeArrowheads="1"/>
          </p:cNvSpPr>
          <p:nvPr>
            <p:ph type="body" idx="1"/>
          </p:nvPr>
        </p:nvSpPr>
        <p:spPr/>
        <p:txBody>
          <a:bodyPr/>
          <a:lstStyle/>
          <a:p>
            <a:pPr eaLnBrk="1" hangingPunct="1"/>
            <a:r>
              <a:rPr lang="en-GB" altLang="en-US"/>
              <a:t>show distrust, and trust nobody</a:t>
            </a:r>
          </a:p>
          <a:p>
            <a:pPr eaLnBrk="1" hangingPunct="1"/>
            <a:r>
              <a:rPr lang="en-GB" altLang="en-US"/>
              <a:t>show mistrust, and trust the wrong people</a:t>
            </a:r>
          </a:p>
          <a:p>
            <a:pPr eaLnBrk="1" hangingPunct="1"/>
            <a:r>
              <a:rPr lang="en-GB" altLang="en-US"/>
              <a:t>show indiscriminate trust, and be unable to distinguish between safe and unsafe people</a:t>
            </a:r>
          </a:p>
          <a:p>
            <a:pPr eaLnBrk="1" hangingPunct="1"/>
            <a:r>
              <a:rPr lang="en-GB" altLang="en-US"/>
              <a:t>be more disturbing to live with the longer they are in placement because the lack of trust disrupts the core schemas of trustworthy carers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A54B1DFC-2A06-C1CC-A459-BE7759530BCB}"/>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B0A91CFF-3295-4F1E-B0B1-180A903BB5C2}" type="slidenum">
              <a:rPr lang="en-GB" altLang="en-US" sz="1400">
                <a:latin typeface="Tahoma" panose="020B0604030504040204" pitchFamily="34" charset="0"/>
              </a:rPr>
              <a:pPr eaLnBrk="1" hangingPunct="1"/>
              <a:t>30</a:t>
            </a:fld>
            <a:endParaRPr lang="en-GB" altLang="en-US" sz="1400">
              <a:latin typeface="Tahoma" panose="020B0604030504040204" pitchFamily="34" charset="0"/>
            </a:endParaRPr>
          </a:p>
        </p:txBody>
      </p:sp>
      <p:sp>
        <p:nvSpPr>
          <p:cNvPr id="37891" name="Rectangle 2">
            <a:extLst>
              <a:ext uri="{FF2B5EF4-FFF2-40B4-BE49-F238E27FC236}">
                <a16:creationId xmlns:a16="http://schemas.microsoft.com/office/drawing/2014/main" id="{A216C4CD-80D3-FDEC-2645-579E6F0478A0}"/>
              </a:ext>
            </a:extLst>
          </p:cNvPr>
          <p:cNvSpPr>
            <a:spLocks noGrp="1" noChangeArrowheads="1"/>
          </p:cNvSpPr>
          <p:nvPr>
            <p:ph type="title"/>
          </p:nvPr>
        </p:nvSpPr>
        <p:spPr/>
        <p:txBody>
          <a:bodyPr/>
          <a:lstStyle/>
          <a:p>
            <a:pPr eaLnBrk="1" hangingPunct="1"/>
            <a:r>
              <a:rPr lang="en-GB" altLang="en-US" sz="3600"/>
              <a:t>Children who have difficulty with empathy may:</a:t>
            </a:r>
          </a:p>
        </p:txBody>
      </p:sp>
      <p:sp>
        <p:nvSpPr>
          <p:cNvPr id="37892" name="Rectangle 3">
            <a:extLst>
              <a:ext uri="{FF2B5EF4-FFF2-40B4-BE49-F238E27FC236}">
                <a16:creationId xmlns:a16="http://schemas.microsoft.com/office/drawing/2014/main" id="{16E40A25-28CC-65B3-D8A8-D79791177889}"/>
              </a:ext>
            </a:extLst>
          </p:cNvPr>
          <p:cNvSpPr>
            <a:spLocks noGrp="1" noChangeArrowheads="1"/>
          </p:cNvSpPr>
          <p:nvPr>
            <p:ph type="body" idx="1"/>
          </p:nvPr>
        </p:nvSpPr>
        <p:spPr/>
        <p:txBody>
          <a:bodyPr/>
          <a:lstStyle/>
          <a:p>
            <a:pPr eaLnBrk="1" hangingPunct="1">
              <a:lnSpc>
                <a:spcPct val="90000"/>
              </a:lnSpc>
            </a:pPr>
            <a:r>
              <a:rPr lang="en-GB" altLang="en-US" sz="2400"/>
              <a:t>be unable to form deep or lasting relationships</a:t>
            </a:r>
          </a:p>
          <a:p>
            <a:pPr eaLnBrk="1" hangingPunct="1">
              <a:lnSpc>
                <a:spcPct val="90000"/>
              </a:lnSpc>
            </a:pPr>
            <a:r>
              <a:rPr lang="en-GB" altLang="en-US" sz="2400"/>
              <a:t>be able to understand the thoughts but not the feelings of others, and be coldly manipulative</a:t>
            </a:r>
          </a:p>
          <a:p>
            <a:pPr eaLnBrk="1" hangingPunct="1">
              <a:lnSpc>
                <a:spcPct val="90000"/>
              </a:lnSpc>
            </a:pPr>
            <a:r>
              <a:rPr lang="en-GB" altLang="en-US" sz="2400"/>
              <a:t>be unable to make a reliable link between affect and emotion</a:t>
            </a:r>
          </a:p>
          <a:p>
            <a:pPr eaLnBrk="1" hangingPunct="1">
              <a:lnSpc>
                <a:spcPct val="90000"/>
              </a:lnSpc>
            </a:pPr>
            <a:r>
              <a:rPr lang="en-GB" altLang="en-US" sz="2400"/>
              <a:t>recognise affect and emotion in others but not in themselves</a:t>
            </a:r>
          </a:p>
          <a:p>
            <a:pPr eaLnBrk="1" hangingPunct="1">
              <a:lnSpc>
                <a:spcPct val="90000"/>
              </a:lnSpc>
            </a:pPr>
            <a:r>
              <a:rPr lang="en-GB" altLang="en-US" sz="2400"/>
              <a:t>hurt others without remorse</a:t>
            </a:r>
          </a:p>
          <a:p>
            <a:pPr eaLnBrk="1" hangingPunct="1">
              <a:lnSpc>
                <a:spcPct val="90000"/>
              </a:lnSpc>
            </a:pPr>
            <a:r>
              <a:rPr lang="en-GB" altLang="en-US" sz="2400"/>
              <a:t>cause others around them to feel disorientated and uncomfortable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69107375-1143-1FD9-872F-A2D7C4584FCC}"/>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20CC9C8A-349C-4FCE-B6A9-4B09B041A99C}" type="slidenum">
              <a:rPr lang="en-GB" altLang="en-US" sz="1400">
                <a:latin typeface="Tahoma" panose="020B0604030504040204" pitchFamily="34" charset="0"/>
              </a:rPr>
              <a:pPr eaLnBrk="1" hangingPunct="1"/>
              <a:t>31</a:t>
            </a:fld>
            <a:endParaRPr lang="en-GB" altLang="en-US" sz="1400">
              <a:latin typeface="Tahoma" panose="020B0604030504040204" pitchFamily="34" charset="0"/>
            </a:endParaRPr>
          </a:p>
        </p:txBody>
      </p:sp>
      <p:sp>
        <p:nvSpPr>
          <p:cNvPr id="38915" name="Rectangle 2">
            <a:extLst>
              <a:ext uri="{FF2B5EF4-FFF2-40B4-BE49-F238E27FC236}">
                <a16:creationId xmlns:a16="http://schemas.microsoft.com/office/drawing/2014/main" id="{D9427201-ACEF-C0C4-49A0-2071865782D7}"/>
              </a:ext>
            </a:extLst>
          </p:cNvPr>
          <p:cNvSpPr>
            <a:spLocks noGrp="1" noChangeArrowheads="1"/>
          </p:cNvSpPr>
          <p:nvPr>
            <p:ph type="title"/>
          </p:nvPr>
        </p:nvSpPr>
        <p:spPr/>
        <p:txBody>
          <a:bodyPr/>
          <a:lstStyle/>
          <a:p>
            <a:pPr eaLnBrk="1" hangingPunct="1"/>
            <a:r>
              <a:rPr lang="en-GB" altLang="en-US" sz="3600"/>
              <a:t>Children who have difficulty with regulating impulse may:</a:t>
            </a:r>
          </a:p>
        </p:txBody>
      </p:sp>
      <p:sp>
        <p:nvSpPr>
          <p:cNvPr id="38916" name="Rectangle 3">
            <a:extLst>
              <a:ext uri="{FF2B5EF4-FFF2-40B4-BE49-F238E27FC236}">
                <a16:creationId xmlns:a16="http://schemas.microsoft.com/office/drawing/2014/main" id="{CEB4B900-DAF0-73BF-132C-CF16E43C6307}"/>
              </a:ext>
            </a:extLst>
          </p:cNvPr>
          <p:cNvSpPr>
            <a:spLocks noGrp="1" noChangeArrowheads="1"/>
          </p:cNvSpPr>
          <p:nvPr>
            <p:ph type="body" idx="1"/>
          </p:nvPr>
        </p:nvSpPr>
        <p:spPr/>
        <p:txBody>
          <a:bodyPr/>
          <a:lstStyle/>
          <a:p>
            <a:pPr eaLnBrk="1" hangingPunct="1"/>
            <a:r>
              <a:rPr lang="en-GB" altLang="en-US"/>
              <a:t>be destructive of property</a:t>
            </a:r>
          </a:p>
          <a:p>
            <a:pPr eaLnBrk="1" hangingPunct="1"/>
            <a:r>
              <a:rPr lang="en-GB" altLang="en-US"/>
              <a:t>constantly be in trouble with others</a:t>
            </a:r>
          </a:p>
          <a:p>
            <a:pPr eaLnBrk="1" hangingPunct="1"/>
            <a:r>
              <a:rPr lang="en-GB" altLang="en-US"/>
              <a:t>be a danger to themselves or others</a:t>
            </a:r>
          </a:p>
          <a:p>
            <a:pPr eaLnBrk="1" hangingPunct="1"/>
            <a:r>
              <a:rPr lang="en-GB" altLang="en-US"/>
              <a:t>be less and less socially acceptable as they get older</a:t>
            </a:r>
          </a:p>
          <a:p>
            <a:pPr eaLnBrk="1" hangingPunct="1"/>
            <a:r>
              <a:rPr lang="en-GB" altLang="en-US"/>
              <a:t>be unable to account for their actions</a:t>
            </a:r>
          </a:p>
          <a:p>
            <a:pPr eaLnBrk="1" hangingPunct="1"/>
            <a:r>
              <a:rPr lang="en-GB" altLang="en-US"/>
              <a:t>be vulnerable to being led or directed into antisocial behaviour</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7F01FB9E-21EF-AA84-21C9-5D915532B571}"/>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47E31CD5-DDEA-4AF4-A807-EDCD128D3390}" type="slidenum">
              <a:rPr lang="en-GB" altLang="en-US" sz="1400">
                <a:latin typeface="Tahoma" panose="020B0604030504040204" pitchFamily="34" charset="0"/>
              </a:rPr>
              <a:pPr eaLnBrk="1" hangingPunct="1"/>
              <a:t>32</a:t>
            </a:fld>
            <a:endParaRPr lang="en-GB" altLang="en-US" sz="1400">
              <a:latin typeface="Tahoma" panose="020B0604030504040204" pitchFamily="34" charset="0"/>
            </a:endParaRPr>
          </a:p>
        </p:txBody>
      </p:sp>
      <p:sp>
        <p:nvSpPr>
          <p:cNvPr id="39939" name="Rectangle 2">
            <a:extLst>
              <a:ext uri="{FF2B5EF4-FFF2-40B4-BE49-F238E27FC236}">
                <a16:creationId xmlns:a16="http://schemas.microsoft.com/office/drawing/2014/main" id="{235EC5C8-CE5F-FAFA-BF38-96BF14DED2D8}"/>
              </a:ext>
            </a:extLst>
          </p:cNvPr>
          <p:cNvSpPr>
            <a:spLocks noGrp="1" noChangeArrowheads="1"/>
          </p:cNvSpPr>
          <p:nvPr>
            <p:ph type="title"/>
          </p:nvPr>
        </p:nvSpPr>
        <p:spPr/>
        <p:txBody>
          <a:bodyPr/>
          <a:lstStyle/>
          <a:p>
            <a:pPr eaLnBrk="1" hangingPunct="1"/>
            <a:r>
              <a:rPr lang="en-GB" altLang="en-US" sz="3600"/>
              <a:t>Children who have difficulty </a:t>
            </a:r>
            <a:br>
              <a:rPr lang="en-GB" altLang="en-US" sz="3600"/>
            </a:br>
            <a:r>
              <a:rPr lang="en-GB" altLang="en-US" sz="3600"/>
              <a:t>regulating rage may:</a:t>
            </a:r>
          </a:p>
        </p:txBody>
      </p:sp>
      <p:sp>
        <p:nvSpPr>
          <p:cNvPr id="39940" name="Rectangle 3">
            <a:extLst>
              <a:ext uri="{FF2B5EF4-FFF2-40B4-BE49-F238E27FC236}">
                <a16:creationId xmlns:a16="http://schemas.microsoft.com/office/drawing/2014/main" id="{C604A571-1FB2-E574-7F5E-B987AD2E5171}"/>
              </a:ext>
            </a:extLst>
          </p:cNvPr>
          <p:cNvSpPr>
            <a:spLocks noGrp="1" noChangeArrowheads="1"/>
          </p:cNvSpPr>
          <p:nvPr>
            <p:ph type="body" idx="1"/>
          </p:nvPr>
        </p:nvSpPr>
        <p:spPr/>
        <p:txBody>
          <a:bodyPr/>
          <a:lstStyle/>
          <a:p>
            <a:pPr eaLnBrk="1" hangingPunct="1"/>
            <a:r>
              <a:rPr lang="en-GB" altLang="en-US"/>
              <a:t>be dangerous</a:t>
            </a:r>
          </a:p>
          <a:p>
            <a:pPr eaLnBrk="1" hangingPunct="1"/>
            <a:r>
              <a:rPr lang="en-GB" altLang="en-US"/>
              <a:t>be unable to make or keep friends</a:t>
            </a:r>
          </a:p>
          <a:p>
            <a:pPr eaLnBrk="1" hangingPunct="1"/>
            <a:r>
              <a:rPr lang="en-GB" altLang="en-US"/>
              <a:t>be a risk to others in social settings such as sports or any competitive environment</a:t>
            </a:r>
          </a:p>
          <a:p>
            <a:pPr eaLnBrk="1" hangingPunct="1"/>
            <a:r>
              <a:rPr lang="en-GB" altLang="en-US"/>
              <a:t>be very destructive of property</a:t>
            </a:r>
          </a:p>
          <a:p>
            <a:pPr eaLnBrk="1" hangingPunct="1"/>
            <a:r>
              <a:rPr lang="en-GB" altLang="en-US"/>
              <a:t>be terrified of their own dangerousness</a:t>
            </a:r>
          </a:p>
          <a:p>
            <a:pPr eaLnBrk="1" hangingPunct="1"/>
            <a:r>
              <a:rPr lang="en-GB" altLang="en-US"/>
              <a:t>cause others around them to feel angry or frightened or both</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E29336B6-65AF-BCA5-4BCD-7DBDF8CA8055}"/>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8D15E73E-8A1F-47BA-BA9D-2C00E082EA8F}" type="slidenum">
              <a:rPr lang="en-GB" altLang="en-US" sz="1400">
                <a:latin typeface="Tahoma" panose="020B0604030504040204" pitchFamily="34" charset="0"/>
              </a:rPr>
              <a:pPr eaLnBrk="1" hangingPunct="1"/>
              <a:t>33</a:t>
            </a:fld>
            <a:endParaRPr lang="en-GB" altLang="en-US" sz="1400">
              <a:latin typeface="Tahoma" panose="020B0604030504040204" pitchFamily="34" charset="0"/>
            </a:endParaRPr>
          </a:p>
        </p:txBody>
      </p:sp>
      <p:sp>
        <p:nvSpPr>
          <p:cNvPr id="40963" name="Rectangle 2">
            <a:extLst>
              <a:ext uri="{FF2B5EF4-FFF2-40B4-BE49-F238E27FC236}">
                <a16:creationId xmlns:a16="http://schemas.microsoft.com/office/drawing/2014/main" id="{05BD9100-9E8D-E5AD-7C91-5948727C1784}"/>
              </a:ext>
            </a:extLst>
          </p:cNvPr>
          <p:cNvSpPr>
            <a:spLocks noGrp="1" noChangeArrowheads="1"/>
          </p:cNvSpPr>
          <p:nvPr>
            <p:ph type="title"/>
          </p:nvPr>
        </p:nvSpPr>
        <p:spPr/>
        <p:txBody>
          <a:bodyPr/>
          <a:lstStyle/>
          <a:p>
            <a:pPr eaLnBrk="1" hangingPunct="1"/>
            <a:r>
              <a:rPr lang="en-GB" altLang="en-US" sz="3600"/>
              <a:t>Children who have difficulty </a:t>
            </a:r>
            <a:br>
              <a:rPr lang="en-GB" altLang="en-US" sz="3600"/>
            </a:br>
            <a:r>
              <a:rPr lang="en-GB" altLang="en-US" sz="3600"/>
              <a:t>managing shame may:</a:t>
            </a:r>
          </a:p>
        </p:txBody>
      </p:sp>
      <p:sp>
        <p:nvSpPr>
          <p:cNvPr id="40964" name="Rectangle 3">
            <a:extLst>
              <a:ext uri="{FF2B5EF4-FFF2-40B4-BE49-F238E27FC236}">
                <a16:creationId xmlns:a16="http://schemas.microsoft.com/office/drawing/2014/main" id="{8EC93297-46B3-1850-ADCA-99F90D4CAFDE}"/>
              </a:ext>
            </a:extLst>
          </p:cNvPr>
          <p:cNvSpPr>
            <a:spLocks noGrp="1" noChangeArrowheads="1"/>
          </p:cNvSpPr>
          <p:nvPr>
            <p:ph type="body" idx="1"/>
          </p:nvPr>
        </p:nvSpPr>
        <p:spPr/>
        <p:txBody>
          <a:bodyPr/>
          <a:lstStyle/>
          <a:p>
            <a:pPr eaLnBrk="1" hangingPunct="1">
              <a:lnSpc>
                <a:spcPct val="120000"/>
              </a:lnSpc>
            </a:pPr>
            <a:r>
              <a:rPr lang="en-GB" altLang="en-US"/>
              <a:t>be unable to accept responsibility for their own actions and mistakes</a:t>
            </a:r>
          </a:p>
          <a:p>
            <a:pPr eaLnBrk="1" hangingPunct="1">
              <a:lnSpc>
                <a:spcPct val="120000"/>
              </a:lnSpc>
            </a:pPr>
            <a:r>
              <a:rPr lang="en-GB" altLang="en-US"/>
              <a:t>become overwhelmed in competitive settings</a:t>
            </a:r>
          </a:p>
          <a:p>
            <a:pPr eaLnBrk="1" hangingPunct="1">
              <a:lnSpc>
                <a:spcPct val="120000"/>
              </a:lnSpc>
            </a:pPr>
            <a:r>
              <a:rPr lang="en-GB" altLang="en-US"/>
              <a:t>avoid shame through, for example, perfectionism or blame</a:t>
            </a:r>
          </a:p>
          <a:p>
            <a:pPr eaLnBrk="1" hangingPunct="1">
              <a:lnSpc>
                <a:spcPct val="120000"/>
              </a:lnSpc>
            </a:pPr>
            <a:r>
              <a:rPr lang="en-GB" altLang="en-US"/>
              <a:t>experience global instead of specific shame</a:t>
            </a:r>
          </a:p>
          <a:p>
            <a:pPr eaLnBrk="1" hangingPunct="1">
              <a:lnSpc>
                <a:spcPct val="120000"/>
              </a:lnSpc>
            </a:pPr>
            <a:r>
              <a:rPr lang="en-GB" altLang="en-US"/>
              <a:t>find making choices insupportable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440D93FB-7FB8-C651-1599-A46A1974A2A7}"/>
              </a:ext>
            </a:extLst>
          </p:cNvPr>
          <p:cNvSpPr>
            <a:spLocks noGrp="1"/>
          </p:cNvSpPr>
          <p:nvPr>
            <p:ph type="title"/>
          </p:nvPr>
        </p:nvSpPr>
        <p:spPr/>
        <p:txBody>
          <a:bodyPr/>
          <a:lstStyle/>
          <a:p>
            <a:pPr eaLnBrk="1" hangingPunct="1"/>
            <a:r>
              <a:rPr lang="en-GB" altLang="en-US"/>
              <a:t>Case Studies</a:t>
            </a:r>
          </a:p>
        </p:txBody>
      </p:sp>
      <p:sp>
        <p:nvSpPr>
          <p:cNvPr id="41987" name="Content Placeholder 2">
            <a:extLst>
              <a:ext uri="{FF2B5EF4-FFF2-40B4-BE49-F238E27FC236}">
                <a16:creationId xmlns:a16="http://schemas.microsoft.com/office/drawing/2014/main" id="{D73E54F2-751F-91BD-5AF5-C510A90256DB}"/>
              </a:ext>
            </a:extLst>
          </p:cNvPr>
          <p:cNvSpPr>
            <a:spLocks noGrp="1"/>
          </p:cNvSpPr>
          <p:nvPr>
            <p:ph idx="1"/>
          </p:nvPr>
        </p:nvSpPr>
        <p:spPr/>
        <p:txBody>
          <a:bodyPr/>
          <a:lstStyle/>
          <a:p>
            <a:pPr eaLnBrk="1" hangingPunct="1"/>
            <a:r>
              <a:rPr lang="en-GB" altLang="en-US"/>
              <a:t>In groups of 3, spend 20 minutes discussing</a:t>
            </a:r>
          </a:p>
          <a:p>
            <a:pPr eaLnBrk="1" hangingPunct="1"/>
            <a:r>
              <a:rPr lang="en-GB" altLang="en-US"/>
              <a:t>What are the needs ?</a:t>
            </a:r>
          </a:p>
          <a:p>
            <a:pPr eaLnBrk="1" hangingPunct="1"/>
            <a:r>
              <a:rPr lang="en-GB" altLang="en-US"/>
              <a:t>Interventions ?</a:t>
            </a:r>
          </a:p>
          <a:p>
            <a:pPr eaLnBrk="1" hangingPunct="1"/>
            <a:r>
              <a:rPr lang="en-GB" altLang="en-US"/>
              <a:t>Issues around placement stability</a:t>
            </a:r>
          </a:p>
          <a:p>
            <a:pPr eaLnBrk="1" hangingPunct="1"/>
            <a:r>
              <a:rPr lang="en-GB" altLang="en-US"/>
              <a:t>How to care for the carers</a:t>
            </a:r>
          </a:p>
          <a:p>
            <a:pPr eaLnBrk="1" hangingPunct="1"/>
            <a:endParaRPr lang="en-GB" altLang="en-US"/>
          </a:p>
        </p:txBody>
      </p:sp>
      <p:sp>
        <p:nvSpPr>
          <p:cNvPr id="5" name="Slide Number Placeholder 4">
            <a:extLst>
              <a:ext uri="{FF2B5EF4-FFF2-40B4-BE49-F238E27FC236}">
                <a16:creationId xmlns:a16="http://schemas.microsoft.com/office/drawing/2014/main" id="{8731650F-2483-532B-197F-3B1F3BCEFC01}"/>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E3C61240-52F8-4F1C-BEB6-267BD740F6F9}" type="slidenum">
              <a:rPr lang="en-GB" altLang="en-US" sz="1400">
                <a:latin typeface="Tahoma" panose="020B0604030504040204" pitchFamily="34" charset="0"/>
              </a:rPr>
              <a:pPr eaLnBrk="1" hangingPunct="1"/>
              <a:t>34</a:t>
            </a:fld>
            <a:endParaRPr lang="en-GB" altLang="en-US" sz="1400">
              <a:latin typeface="Tahoma" panose="020B060403050404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5178BEAE-2201-562E-18D7-AC9F78DFAE4A}"/>
              </a:ext>
            </a:extLst>
          </p:cNvPr>
          <p:cNvSpPr>
            <a:spLocks noGrp="1"/>
          </p:cNvSpPr>
          <p:nvPr>
            <p:ph type="title"/>
          </p:nvPr>
        </p:nvSpPr>
        <p:spPr/>
        <p:txBody>
          <a:bodyPr/>
          <a:lstStyle/>
          <a:p>
            <a:pPr eaLnBrk="1" hangingPunct="1"/>
            <a:r>
              <a:rPr lang="en-GB" altLang="en-US"/>
              <a:t>Feedback</a:t>
            </a:r>
          </a:p>
        </p:txBody>
      </p:sp>
      <p:sp>
        <p:nvSpPr>
          <p:cNvPr id="43011" name="Content Placeholder 2">
            <a:extLst>
              <a:ext uri="{FF2B5EF4-FFF2-40B4-BE49-F238E27FC236}">
                <a16:creationId xmlns:a16="http://schemas.microsoft.com/office/drawing/2014/main" id="{4947D2CB-A9DB-64C8-454A-277FE7EB1AE4}"/>
              </a:ext>
            </a:extLst>
          </p:cNvPr>
          <p:cNvSpPr>
            <a:spLocks noGrp="1"/>
          </p:cNvSpPr>
          <p:nvPr>
            <p:ph idx="1"/>
          </p:nvPr>
        </p:nvSpPr>
        <p:spPr/>
        <p:txBody>
          <a:bodyPr/>
          <a:lstStyle/>
          <a:p>
            <a:pPr eaLnBrk="1" hangingPunct="1"/>
            <a:r>
              <a:rPr lang="en-GB" altLang="en-US"/>
              <a:t>Case study feedback</a:t>
            </a:r>
          </a:p>
          <a:p>
            <a:pPr eaLnBrk="1" hangingPunct="1"/>
            <a:r>
              <a:rPr lang="en-GB" altLang="en-US"/>
              <a:t>Barriers  and issues</a:t>
            </a:r>
          </a:p>
          <a:p>
            <a:pPr eaLnBrk="1" hangingPunct="1"/>
            <a:endParaRPr lang="en-GB" altLang="en-US"/>
          </a:p>
          <a:p>
            <a:pPr eaLnBrk="1" hangingPunct="1"/>
            <a:endParaRPr lang="en-GB" altLang="en-US"/>
          </a:p>
        </p:txBody>
      </p:sp>
      <p:sp>
        <p:nvSpPr>
          <p:cNvPr id="5" name="Slide Number Placeholder 4">
            <a:extLst>
              <a:ext uri="{FF2B5EF4-FFF2-40B4-BE49-F238E27FC236}">
                <a16:creationId xmlns:a16="http://schemas.microsoft.com/office/drawing/2014/main" id="{E5C4E5E9-D47C-5E04-DFD1-36872D704CA9}"/>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43C117B9-B9E2-4184-80CE-73A82C6BB9DC}" type="slidenum">
              <a:rPr lang="en-GB" altLang="en-US" sz="1400">
                <a:latin typeface="Tahoma" panose="020B0604030504040204" pitchFamily="34" charset="0"/>
              </a:rPr>
              <a:pPr eaLnBrk="1" hangingPunct="1"/>
              <a:t>35</a:t>
            </a:fld>
            <a:endParaRPr lang="en-GB" altLang="en-US" sz="1400">
              <a:latin typeface="Tahoma" panose="020B0604030504040204"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236C73B9-1069-9584-9EAB-9D9CF63D96D6}"/>
              </a:ext>
            </a:extLst>
          </p:cNvPr>
          <p:cNvSpPr>
            <a:spLocks noGrp="1"/>
          </p:cNvSpPr>
          <p:nvPr>
            <p:ph type="title"/>
          </p:nvPr>
        </p:nvSpPr>
        <p:spPr/>
        <p:txBody>
          <a:bodyPr/>
          <a:lstStyle/>
          <a:p>
            <a:r>
              <a:rPr lang="en-GB" altLang="en-US"/>
              <a:t>Summary of today</a:t>
            </a:r>
          </a:p>
        </p:txBody>
      </p:sp>
      <p:sp>
        <p:nvSpPr>
          <p:cNvPr id="44035" name="Content Placeholder 2">
            <a:extLst>
              <a:ext uri="{FF2B5EF4-FFF2-40B4-BE49-F238E27FC236}">
                <a16:creationId xmlns:a16="http://schemas.microsoft.com/office/drawing/2014/main" id="{55A5CD91-A96A-C562-1FFA-C8385E2C728B}"/>
              </a:ext>
            </a:extLst>
          </p:cNvPr>
          <p:cNvSpPr>
            <a:spLocks noGrp="1"/>
          </p:cNvSpPr>
          <p:nvPr>
            <p:ph sz="half" idx="1"/>
          </p:nvPr>
        </p:nvSpPr>
        <p:spPr/>
        <p:txBody>
          <a:bodyPr/>
          <a:lstStyle/>
          <a:p>
            <a:r>
              <a:rPr lang="en-GB" altLang="en-US"/>
              <a:t>What have we covered today ?</a:t>
            </a:r>
          </a:p>
          <a:p>
            <a:r>
              <a:rPr lang="en-GB" altLang="en-US"/>
              <a:t>Questions left to be answered?</a:t>
            </a:r>
          </a:p>
        </p:txBody>
      </p:sp>
      <p:sp>
        <p:nvSpPr>
          <p:cNvPr id="44036" name="Content Placeholder 3">
            <a:extLst>
              <a:ext uri="{FF2B5EF4-FFF2-40B4-BE49-F238E27FC236}">
                <a16:creationId xmlns:a16="http://schemas.microsoft.com/office/drawing/2014/main" id="{EBF2AD18-BE79-DBA2-C6B0-981AD84F473B}"/>
              </a:ext>
            </a:extLst>
          </p:cNvPr>
          <p:cNvSpPr>
            <a:spLocks noGrp="1"/>
          </p:cNvSpPr>
          <p:nvPr>
            <p:ph sz="half" idx="2"/>
          </p:nvPr>
        </p:nvSpPr>
        <p:spPr/>
        <p:txBody>
          <a:bodyPr/>
          <a:lstStyle/>
          <a:p>
            <a:r>
              <a:rPr lang="en-GB" altLang="en-US"/>
              <a:t>What will we be covering next session ?</a:t>
            </a:r>
          </a:p>
          <a:p>
            <a:r>
              <a:rPr lang="en-GB" altLang="en-US"/>
              <a:t>Any requests?</a:t>
            </a:r>
          </a:p>
          <a:p>
            <a:endParaRPr lang="en-GB" altLang="en-US"/>
          </a:p>
        </p:txBody>
      </p:sp>
      <p:sp>
        <p:nvSpPr>
          <p:cNvPr id="6" name="Slide Number Placeholder 5">
            <a:extLst>
              <a:ext uri="{FF2B5EF4-FFF2-40B4-BE49-F238E27FC236}">
                <a16:creationId xmlns:a16="http://schemas.microsoft.com/office/drawing/2014/main" id="{33BB3C50-7399-3041-83DB-CB57FE93AFD7}"/>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98779A7F-8579-4F18-9DDF-B8CC09834748}" type="slidenum">
              <a:rPr lang="en-GB" altLang="en-US" sz="1400">
                <a:latin typeface="Tahoma" panose="020B0604030504040204" pitchFamily="34" charset="0"/>
              </a:rPr>
              <a:pPr eaLnBrk="1" hangingPunct="1"/>
              <a:t>36</a:t>
            </a:fld>
            <a:endParaRPr lang="en-GB" altLang="en-US" sz="1400">
              <a:latin typeface="Tahoma" panose="020B0604030504040204" pitchFamily="34" charset="0"/>
            </a:endParaRP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4E2CC26-883A-510B-D5F4-9F64B5C57E39}"/>
              </a:ext>
            </a:extLst>
          </p:cNvPr>
          <p:cNvSpPr>
            <a:spLocks noGrp="1"/>
          </p:cNvSpPr>
          <p:nvPr>
            <p:ph type="title"/>
          </p:nvPr>
        </p:nvSpPr>
        <p:spPr/>
        <p:txBody>
          <a:bodyPr/>
          <a:lstStyle/>
          <a:p>
            <a:pPr eaLnBrk="1" hangingPunct="1"/>
            <a:r>
              <a:rPr lang="en-GB" altLang="en-US"/>
              <a:t>References</a:t>
            </a:r>
          </a:p>
        </p:txBody>
      </p:sp>
      <p:sp>
        <p:nvSpPr>
          <p:cNvPr id="6147" name="Content Placeholder 2">
            <a:extLst>
              <a:ext uri="{FF2B5EF4-FFF2-40B4-BE49-F238E27FC236}">
                <a16:creationId xmlns:a16="http://schemas.microsoft.com/office/drawing/2014/main" id="{B6A745C4-2925-8444-DB8F-BC8BAF3CDF35}"/>
              </a:ext>
            </a:extLst>
          </p:cNvPr>
          <p:cNvSpPr>
            <a:spLocks noGrp="1"/>
          </p:cNvSpPr>
          <p:nvPr>
            <p:ph idx="1"/>
          </p:nvPr>
        </p:nvSpPr>
        <p:spPr/>
        <p:txBody>
          <a:bodyPr/>
          <a:lstStyle/>
          <a:p>
            <a:pPr eaLnBrk="1" hangingPunct="1"/>
            <a:r>
              <a:rPr lang="en-GB" altLang="en-US" sz="1400"/>
              <a:t>Barnardo’s (2006) Failed by the System: The views of young care leavers on their educational experiences.  Available at http://www.barnardos.org.uk/failed_by_the_system_report.pdf</a:t>
            </a:r>
          </a:p>
          <a:p>
            <a:pPr eaLnBrk="1" hangingPunct="1"/>
            <a:r>
              <a:rPr lang="en-GB" altLang="en-US" sz="1400"/>
              <a:t>Cairns, K and Stanway, C (2007) Learn the Child: Helping Looked After Children to Learn</a:t>
            </a:r>
          </a:p>
          <a:p>
            <a:pPr eaLnBrk="1" hangingPunct="1"/>
            <a:r>
              <a:rPr lang="en-GB" altLang="en-US" sz="1400"/>
              <a:t>Geddes, H (2006) Attachment in the Classroom</a:t>
            </a:r>
          </a:p>
          <a:p>
            <a:pPr eaLnBrk="1" hangingPunct="1"/>
            <a:r>
              <a:rPr lang="en-GB" altLang="en-US" sz="1400"/>
              <a:t>Bomber, L (2011) What about me ?</a:t>
            </a:r>
          </a:p>
          <a:p>
            <a:pPr eaLnBrk="1" hangingPunct="1"/>
            <a:r>
              <a:rPr lang="en-GB" altLang="en-US" sz="1400"/>
              <a:t>Bomber, L (2007) Inside I’m Hurting</a:t>
            </a:r>
          </a:p>
          <a:p>
            <a:pPr eaLnBrk="1" hangingPunct="1"/>
            <a:r>
              <a:rPr lang="en-GB" altLang="en-US" sz="1400"/>
              <a:t>Batmanghelidjh, (2006) Shattered Lives</a:t>
            </a:r>
          </a:p>
          <a:p>
            <a:pPr eaLnBrk="1" hangingPunct="1"/>
            <a:endParaRPr lang="en-GB" altLang="en-US" sz="1400"/>
          </a:p>
          <a:p>
            <a:pPr eaLnBrk="1" hangingPunct="1"/>
            <a:endParaRPr lang="en-GB" altLang="en-US" sz="1400"/>
          </a:p>
          <a:p>
            <a:pPr eaLnBrk="1" hangingPunct="1"/>
            <a:r>
              <a:rPr lang="en-GB" altLang="en-US" sz="1400"/>
              <a:t>National Children’s Bureau (2006) Understanding Why: Understanding Attachment and how this can affect education with special reference to adopted children and young people and those looked after by Local Authorities. Available at http://www.ncb.org.uk/media/177349/understanding_why.pdf</a:t>
            </a:r>
          </a:p>
          <a:p>
            <a:pPr eaLnBrk="1" hangingPunct="1"/>
            <a:endParaRPr lang="en-GB" altLang="en-US"/>
          </a:p>
        </p:txBody>
      </p:sp>
      <p:sp>
        <p:nvSpPr>
          <p:cNvPr id="5" name="Slide Number Placeholder 4">
            <a:extLst>
              <a:ext uri="{FF2B5EF4-FFF2-40B4-BE49-F238E27FC236}">
                <a16:creationId xmlns:a16="http://schemas.microsoft.com/office/drawing/2014/main" id="{9D9D54F0-3D63-129C-8BB6-A8BB444C59DC}"/>
              </a:ext>
            </a:extLst>
          </p:cNvPr>
          <p:cNvSpPr>
            <a:spLocks noGrp="1"/>
          </p:cNvSpPr>
          <p:nvPr>
            <p:ph type="sldNum" sz="quarter" idx="12"/>
          </p:nvPr>
        </p:nvSpPr>
        <p:spPr/>
        <p:txBody>
          <a:bodyPr/>
          <a:lstStyle>
            <a:lvl1pPr eaLnBrk="0" hangingPunct="0">
              <a:defRPr sz="1000">
                <a:solidFill>
                  <a:schemeClr val="tx1"/>
                </a:solidFill>
                <a:latin typeface="Times New Roman" panose="02020603050405020304" pitchFamily="18" charset="0"/>
              </a:defRPr>
            </a:lvl1pPr>
            <a:lvl2pPr marL="742950" indent="-285750" eaLnBrk="0" hangingPunct="0">
              <a:defRPr sz="1000">
                <a:solidFill>
                  <a:schemeClr val="tx1"/>
                </a:solidFill>
                <a:latin typeface="Times New Roman" panose="02020603050405020304" pitchFamily="18" charset="0"/>
              </a:defRPr>
            </a:lvl2pPr>
            <a:lvl3pPr marL="1143000" indent="-228600" eaLnBrk="0" hangingPunct="0">
              <a:defRPr sz="1000">
                <a:solidFill>
                  <a:schemeClr val="tx1"/>
                </a:solidFill>
                <a:latin typeface="Times New Roman" panose="02020603050405020304" pitchFamily="18" charset="0"/>
              </a:defRPr>
            </a:lvl3pPr>
            <a:lvl4pPr marL="1600200" indent="-228600" eaLnBrk="0" hangingPunct="0">
              <a:defRPr sz="1000">
                <a:solidFill>
                  <a:schemeClr val="tx1"/>
                </a:solidFill>
                <a:latin typeface="Times New Roman" panose="02020603050405020304" pitchFamily="18" charset="0"/>
              </a:defRPr>
            </a:lvl4pPr>
            <a:lvl5pPr marL="2057400" indent="-228600" eaLnBrk="0" hangingPunct="0">
              <a:defRPr sz="1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1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1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1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1000">
                <a:solidFill>
                  <a:schemeClr val="tx1"/>
                </a:solidFill>
                <a:latin typeface="Times New Roman" panose="02020603050405020304" pitchFamily="18" charset="0"/>
              </a:defRPr>
            </a:lvl9pPr>
          </a:lstStyle>
          <a:p>
            <a:pPr eaLnBrk="1" hangingPunct="1"/>
            <a:fld id="{E2D347AB-C455-4D14-A1AF-D79BC5C1F094}" type="slidenum">
              <a:rPr lang="en-GB" altLang="en-US" sz="1400">
                <a:latin typeface="Tahoma" panose="020B0604030504040204" pitchFamily="34" charset="0"/>
              </a:rPr>
              <a:pPr eaLnBrk="1" hangingPunct="1"/>
              <a:t>37</a:t>
            </a:fld>
            <a:endParaRPr lang="en-GB" altLang="en-US" sz="1400">
              <a:latin typeface="Tahoma" panose="020B0604030504040204" pitchFamily="34" charset="0"/>
            </a:endParaRPr>
          </a:p>
        </p:txBody>
      </p:sp>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1894</Words>
  <Application>Microsoft Office PowerPoint</Application>
  <PresentationFormat>Widescreen</PresentationFormat>
  <Paragraphs>259</Paragraphs>
  <Slides>37</Slides>
  <Notes>9</Notes>
  <HiddenSlides>0</HiddenSlides>
  <MMClips>0</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37</vt:i4>
      </vt:variant>
    </vt:vector>
  </HeadingPairs>
  <TitlesOfParts>
    <vt:vector size="52" baseType="lpstr">
      <vt:lpstr>Aptos</vt:lpstr>
      <vt:lpstr>Arial</vt:lpstr>
      <vt:lpstr>Calibri</vt:lpstr>
      <vt:lpstr>Calibri Light</vt:lpstr>
      <vt:lpstr>Symbol</vt:lpstr>
      <vt:lpstr>Tahoma</vt:lpstr>
      <vt:lpstr>Times New Roman</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Polisi</vt:lpstr>
      <vt:lpstr>Attachment theory </vt:lpstr>
      <vt:lpstr>Attachment theory</vt:lpstr>
      <vt:lpstr>Attachment theory</vt:lpstr>
      <vt:lpstr>Hierarchy of needs</vt:lpstr>
      <vt:lpstr>Secure attachment</vt:lpstr>
      <vt:lpstr>Impact of attachment on learning</vt:lpstr>
      <vt:lpstr>‘Good enough’ care - Winnicott</vt:lpstr>
      <vt:lpstr>Schools as a ‘secure base’</vt:lpstr>
      <vt:lpstr>Louise Bomber</vt:lpstr>
      <vt:lpstr>Supporting the education of  looked after children</vt:lpstr>
      <vt:lpstr>Why is it more difficult for looked after children to manage school life?</vt:lpstr>
      <vt:lpstr>Trauma</vt:lpstr>
      <vt:lpstr>Definition of Trauma</vt:lpstr>
      <vt:lpstr>Physiological Effects of Trauma</vt:lpstr>
      <vt:lpstr>Traumatic stress</vt:lpstr>
      <vt:lpstr>Brain development</vt:lpstr>
      <vt:lpstr>Developmental impairment</vt:lpstr>
      <vt:lpstr>Examples of developmental impairment</vt:lpstr>
      <vt:lpstr>Lasting effects of traumatic stress injuries</vt:lpstr>
      <vt:lpstr>Effects on brain development and function</vt:lpstr>
      <vt:lpstr>Physiological effects</vt:lpstr>
      <vt:lpstr>Physical effects</vt:lpstr>
      <vt:lpstr>Emotional effects</vt:lpstr>
      <vt:lpstr>Social effects</vt:lpstr>
      <vt:lpstr>Children who have difficulty with regulating stress may:</vt:lpstr>
      <vt:lpstr>Children who have difficulty with  trust may:</vt:lpstr>
      <vt:lpstr>Children who have difficulty with empathy may:</vt:lpstr>
      <vt:lpstr>Children who have difficulty with regulating impulse may:</vt:lpstr>
      <vt:lpstr>Children who have difficulty  regulating rage may:</vt:lpstr>
      <vt:lpstr>Children who have difficulty  managing shame may:</vt:lpstr>
      <vt:lpstr>Case Studies</vt:lpstr>
      <vt:lpstr>Feedback</vt:lpstr>
      <vt:lpstr>Summary of today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6</cp:revision>
  <dcterms:created xsi:type="dcterms:W3CDTF">2024-09-09T10:46:02Z</dcterms:created>
  <dcterms:modified xsi:type="dcterms:W3CDTF">2025-10-01T09:27:14Z</dcterms:modified>
</cp:coreProperties>
</file>