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4" r:id="rId2"/>
    <p:sldId id="257" r:id="rId3"/>
    <p:sldId id="305" r:id="rId4"/>
    <p:sldId id="362" r:id="rId5"/>
    <p:sldId id="356" r:id="rId6"/>
    <p:sldId id="354" r:id="rId7"/>
    <p:sldId id="307" r:id="rId8"/>
    <p:sldId id="359" r:id="rId9"/>
    <p:sldId id="306" r:id="rId10"/>
    <p:sldId id="313" r:id="rId11"/>
    <p:sldId id="308" r:id="rId12"/>
    <p:sldId id="309" r:id="rId13"/>
    <p:sldId id="310" r:id="rId14"/>
    <p:sldId id="311" r:id="rId15"/>
    <p:sldId id="312" r:id="rId16"/>
    <p:sldId id="320" r:id="rId17"/>
    <p:sldId id="315" r:id="rId18"/>
    <p:sldId id="318" r:id="rId19"/>
    <p:sldId id="317" r:id="rId20"/>
    <p:sldId id="316" r:id="rId21"/>
    <p:sldId id="286" r:id="rId22"/>
    <p:sldId id="256" r:id="rId23"/>
    <p:sldId id="367" r:id="rId24"/>
    <p:sldId id="360" r:id="rId25"/>
    <p:sldId id="321" r:id="rId26"/>
    <p:sldId id="364" r:id="rId27"/>
    <p:sldId id="323" r:id="rId28"/>
    <p:sldId id="324" r:id="rId29"/>
    <p:sldId id="325" r:id="rId30"/>
    <p:sldId id="326" r:id="rId31"/>
    <p:sldId id="327" r:id="rId32"/>
    <p:sldId id="328" r:id="rId33"/>
    <p:sldId id="322" r:id="rId34"/>
    <p:sldId id="319" r:id="rId35"/>
    <p:sldId id="366" r:id="rId36"/>
    <p:sldId id="329" r:id="rId37"/>
    <p:sldId id="330" r:id="rId38"/>
    <p:sldId id="368" r:id="rId39"/>
    <p:sldId id="361" r:id="rId40"/>
    <p:sldId id="332" r:id="rId41"/>
    <p:sldId id="338" r:id="rId42"/>
    <p:sldId id="333" r:id="rId43"/>
    <p:sldId id="334" r:id="rId44"/>
    <p:sldId id="336" r:id="rId45"/>
    <p:sldId id="337" r:id="rId46"/>
    <p:sldId id="335" r:id="rId47"/>
    <p:sldId id="351" r:id="rId48"/>
    <p:sldId id="339" r:id="rId49"/>
    <p:sldId id="352" r:id="rId50"/>
    <p:sldId id="346" r:id="rId51"/>
    <p:sldId id="342" r:id="rId52"/>
    <p:sldId id="355" r:id="rId53"/>
    <p:sldId id="343" r:id="rId54"/>
    <p:sldId id="344" r:id="rId55"/>
    <p:sldId id="345" r:id="rId56"/>
    <p:sldId id="347" r:id="rId57"/>
    <p:sldId id="348" r:id="rId58"/>
    <p:sldId id="349" r:id="rId59"/>
    <p:sldId id="350" r:id="rId60"/>
    <p:sldId id="369" r:id="rId61"/>
    <p:sldId id="363" r:id="rId62"/>
    <p:sldId id="35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4E4FC-A554-44C9-B7A9-3DD81287D1CC}" v="383" dt="2026-02-24T14:30:44.9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4" autoAdjust="0"/>
    <p:restoredTop sz="94660"/>
  </p:normalViewPr>
  <p:slideViewPr>
    <p:cSldViewPr snapToGrid="0">
      <p:cViewPr>
        <p:scale>
          <a:sx n="60" d="100"/>
          <a:sy n="60" d="100"/>
        </p:scale>
        <p:origin x="80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 MOORE (Llandeilo Primary School)" userId="b91ee110-45d1-41b3-b0f3-2dafba4c86e0" providerId="ADAL" clId="{40D635F9-6243-46B9-8593-23DF888BED0D}"/>
    <pc:docChg chg="undo redo custSel addSld delSld modSld sldOrd">
      <pc:chgData name="J MOORE (Llandeilo Primary School)" userId="b91ee110-45d1-41b3-b0f3-2dafba4c86e0" providerId="ADAL" clId="{40D635F9-6243-46B9-8593-23DF888BED0D}" dt="2026-02-24T14:30:53.099" v="23573" actId="1076"/>
      <pc:docMkLst>
        <pc:docMk/>
      </pc:docMkLst>
      <pc:sldChg chg="addSp modSp mod ord">
        <pc:chgData name="J MOORE (Llandeilo Primary School)" userId="b91ee110-45d1-41b3-b0f3-2dafba4c86e0" providerId="ADAL" clId="{40D635F9-6243-46B9-8593-23DF888BED0D}" dt="2026-02-24T11:20:56.686" v="21146" actId="207"/>
        <pc:sldMkLst>
          <pc:docMk/>
          <pc:sldMk cId="3390409910" sldId="256"/>
        </pc:sldMkLst>
        <pc:spChg chg="mod">
          <ac:chgData name="J MOORE (Llandeilo Primary School)" userId="b91ee110-45d1-41b3-b0f3-2dafba4c86e0" providerId="ADAL" clId="{40D635F9-6243-46B9-8593-23DF888BED0D}" dt="2026-02-20T16:56:13.017" v="2962" actId="1076"/>
          <ac:spMkLst>
            <pc:docMk/>
            <pc:sldMk cId="3390409910" sldId="256"/>
            <ac:spMk id="2" creationId="{EC9B37AD-42AA-6E8F-5B32-F750AE0D7A8B}"/>
          </ac:spMkLst>
        </pc:spChg>
        <pc:spChg chg="mod">
          <ac:chgData name="J MOORE (Llandeilo Primary School)" userId="b91ee110-45d1-41b3-b0f3-2dafba4c86e0" providerId="ADAL" clId="{40D635F9-6243-46B9-8593-23DF888BED0D}" dt="2026-02-23T10:51:45.280" v="7594" actId="13926"/>
          <ac:spMkLst>
            <pc:docMk/>
            <pc:sldMk cId="3390409910" sldId="256"/>
            <ac:spMk id="3" creationId="{E3EC0C4F-2D5E-E465-202A-05D0F05E4A28}"/>
          </ac:spMkLst>
        </pc:spChg>
        <pc:spChg chg="add mod">
          <ac:chgData name="J MOORE (Llandeilo Primary School)" userId="b91ee110-45d1-41b3-b0f3-2dafba4c86e0" providerId="ADAL" clId="{40D635F9-6243-46B9-8593-23DF888BED0D}" dt="2026-02-20T16:56:18.030" v="2967" actId="403"/>
          <ac:spMkLst>
            <pc:docMk/>
            <pc:sldMk cId="3390409910" sldId="256"/>
            <ac:spMk id="5" creationId="{2C10EF49-681A-9EFF-006D-62DE06A8DA40}"/>
          </ac:spMkLst>
        </pc:spChg>
        <pc:spChg chg="add mod">
          <ac:chgData name="J MOORE (Llandeilo Primary School)" userId="b91ee110-45d1-41b3-b0f3-2dafba4c86e0" providerId="ADAL" clId="{40D635F9-6243-46B9-8593-23DF888BED0D}" dt="2026-02-23T10:51:53.321" v="7595"/>
          <ac:spMkLst>
            <pc:docMk/>
            <pc:sldMk cId="3390409910" sldId="256"/>
            <ac:spMk id="6" creationId="{623F7966-E8B3-B6FE-5E00-6E0BFD35578A}"/>
          </ac:spMkLst>
        </pc:spChg>
        <pc:spChg chg="add mod">
          <ac:chgData name="J MOORE (Llandeilo Primary School)" userId="b91ee110-45d1-41b3-b0f3-2dafba4c86e0" providerId="ADAL" clId="{40D635F9-6243-46B9-8593-23DF888BED0D}" dt="2026-02-24T11:20:56.686" v="21146" actId="207"/>
          <ac:spMkLst>
            <pc:docMk/>
            <pc:sldMk cId="3390409910" sldId="256"/>
            <ac:spMk id="7" creationId="{52079C47-C3C6-1949-1AC2-A0B03BC6A04A}"/>
          </ac:spMkLst>
        </pc:spChg>
      </pc:sldChg>
      <pc:sldChg chg="addSp modSp mod">
        <pc:chgData name="J MOORE (Llandeilo Primary School)" userId="b91ee110-45d1-41b3-b0f3-2dafba4c86e0" providerId="ADAL" clId="{40D635F9-6243-46B9-8593-23DF888BED0D}" dt="2026-02-24T14:17:30.272" v="23539" actId="313"/>
        <pc:sldMkLst>
          <pc:docMk/>
          <pc:sldMk cId="0" sldId="257"/>
        </pc:sldMkLst>
        <pc:spChg chg="add mod">
          <ac:chgData name="J MOORE (Llandeilo Primary School)" userId="b91ee110-45d1-41b3-b0f3-2dafba4c86e0" providerId="ADAL" clId="{40D635F9-6243-46B9-8593-23DF888BED0D}" dt="2026-02-23T10:55:59.248" v="7614" actId="1076"/>
          <ac:spMkLst>
            <pc:docMk/>
            <pc:sldMk cId="0" sldId="257"/>
            <ac:spMk id="3" creationId="{71549424-849C-93E7-209A-BA51E1900F3C}"/>
          </ac:spMkLst>
        </pc:spChg>
        <pc:spChg chg="add mod">
          <ac:chgData name="J MOORE (Llandeilo Primary School)" userId="b91ee110-45d1-41b3-b0f3-2dafba4c86e0" providerId="ADAL" clId="{40D635F9-6243-46B9-8593-23DF888BED0D}" dt="2026-02-23T20:49:56.767" v="15059" actId="1076"/>
          <ac:spMkLst>
            <pc:docMk/>
            <pc:sldMk cId="0" sldId="257"/>
            <ac:spMk id="4" creationId="{000D02CD-90B7-FEF1-3BBD-6D9CC12FBA9C}"/>
          </ac:spMkLst>
        </pc:spChg>
        <pc:spChg chg="add mod">
          <ac:chgData name="J MOORE (Llandeilo Primary School)" userId="b91ee110-45d1-41b3-b0f3-2dafba4c86e0" providerId="ADAL" clId="{40D635F9-6243-46B9-8593-23DF888BED0D}" dt="2026-02-23T10:56:41.179" v="7618" actId="1076"/>
          <ac:spMkLst>
            <pc:docMk/>
            <pc:sldMk cId="0" sldId="257"/>
            <ac:spMk id="5" creationId="{4720FC83-2A28-26F7-0804-CB4CF9CF2D10}"/>
          </ac:spMkLst>
        </pc:spChg>
        <pc:graphicFrameChg chg="mod modGraphic">
          <ac:chgData name="J MOORE (Llandeilo Primary School)" userId="b91ee110-45d1-41b3-b0f3-2dafba4c86e0" providerId="ADAL" clId="{40D635F9-6243-46B9-8593-23DF888BED0D}" dt="2026-02-24T14:17:30.272" v="23539" actId="313"/>
          <ac:graphicFrameMkLst>
            <pc:docMk/>
            <pc:sldMk cId="0" sldId="257"/>
            <ac:graphicFrameMk id="2" creationId="{DE91E2E4-04D7-545D-A3B9-7F072EE8325C}"/>
          </ac:graphicFrameMkLst>
        </pc:graphicFrameChg>
      </pc:sldChg>
      <pc:sldChg chg="addSp delSp modSp add mod">
        <pc:chgData name="J MOORE (Llandeilo Primary School)" userId="b91ee110-45d1-41b3-b0f3-2dafba4c86e0" providerId="ADAL" clId="{40D635F9-6243-46B9-8593-23DF888BED0D}" dt="2026-02-24T11:19:33.628" v="21135"/>
        <pc:sldMkLst>
          <pc:docMk/>
          <pc:sldMk cId="0" sldId="286"/>
        </pc:sldMkLst>
        <pc:spChg chg="mod">
          <ac:chgData name="J MOORE (Llandeilo Primary School)" userId="b91ee110-45d1-41b3-b0f3-2dafba4c86e0" providerId="ADAL" clId="{40D635F9-6243-46B9-8593-23DF888BED0D}" dt="2026-02-22T14:45:36.665" v="4651" actId="1076"/>
          <ac:spMkLst>
            <pc:docMk/>
            <pc:sldMk cId="0" sldId="286"/>
            <ac:spMk id="3" creationId="{2C614A94-C35A-136D-0644-A038A76C8C41}"/>
          </ac:spMkLst>
        </pc:spChg>
        <pc:spChg chg="mod">
          <ac:chgData name="J MOORE (Llandeilo Primary School)" userId="b91ee110-45d1-41b3-b0f3-2dafba4c86e0" providerId="ADAL" clId="{40D635F9-6243-46B9-8593-23DF888BED0D}" dt="2026-02-22T14:48:14.599" v="4701" actId="207"/>
          <ac:spMkLst>
            <pc:docMk/>
            <pc:sldMk cId="0" sldId="286"/>
            <ac:spMk id="4" creationId="{37E1DE1F-7082-4F7D-20F5-3AB3BCEE05A3}"/>
          </ac:spMkLst>
        </pc:spChg>
        <pc:spChg chg="mod">
          <ac:chgData name="J MOORE (Llandeilo Primary School)" userId="b91ee110-45d1-41b3-b0f3-2dafba4c86e0" providerId="ADAL" clId="{40D635F9-6243-46B9-8593-23DF888BED0D}" dt="2026-02-22T14:45:56.589" v="4657" actId="1076"/>
          <ac:spMkLst>
            <pc:docMk/>
            <pc:sldMk cId="0" sldId="286"/>
            <ac:spMk id="5" creationId="{79DADF67-4B8F-1175-C031-91388F01DFCD}"/>
          </ac:spMkLst>
        </pc:spChg>
        <pc:spChg chg="mod">
          <ac:chgData name="J MOORE (Llandeilo Primary School)" userId="b91ee110-45d1-41b3-b0f3-2dafba4c86e0" providerId="ADAL" clId="{40D635F9-6243-46B9-8593-23DF888BED0D}" dt="2026-02-22T14:48:38.054" v="4715" actId="207"/>
          <ac:spMkLst>
            <pc:docMk/>
            <pc:sldMk cId="0" sldId="286"/>
            <ac:spMk id="6" creationId="{FA62A36D-F63E-ED76-B8EA-AE72AF2FD72B}"/>
          </ac:spMkLst>
        </pc:spChg>
        <pc:spChg chg="mod">
          <ac:chgData name="J MOORE (Llandeilo Primary School)" userId="b91ee110-45d1-41b3-b0f3-2dafba4c86e0" providerId="ADAL" clId="{40D635F9-6243-46B9-8593-23DF888BED0D}" dt="2026-02-22T14:45:43.480" v="4652"/>
          <ac:spMkLst>
            <pc:docMk/>
            <pc:sldMk cId="0" sldId="286"/>
            <ac:spMk id="7" creationId="{7438D15E-C6F9-FC2A-AB75-89D0CB13E295}"/>
          </ac:spMkLst>
        </pc:spChg>
        <pc:spChg chg="mod">
          <ac:chgData name="J MOORE (Llandeilo Primary School)" userId="b91ee110-45d1-41b3-b0f3-2dafba4c86e0" providerId="ADAL" clId="{40D635F9-6243-46B9-8593-23DF888BED0D}" dt="2026-02-22T14:48:55.651" v="4732" actId="207"/>
          <ac:spMkLst>
            <pc:docMk/>
            <pc:sldMk cId="0" sldId="286"/>
            <ac:spMk id="8" creationId="{ABE8CB2B-8A63-E480-8D29-0119570CFD42}"/>
          </ac:spMkLst>
        </pc:spChg>
        <pc:spChg chg="mod">
          <ac:chgData name="J MOORE (Llandeilo Primary School)" userId="b91ee110-45d1-41b3-b0f3-2dafba4c86e0" providerId="ADAL" clId="{40D635F9-6243-46B9-8593-23DF888BED0D}" dt="2026-02-22T14:52:42.888" v="4871" actId="207"/>
          <ac:spMkLst>
            <pc:docMk/>
            <pc:sldMk cId="0" sldId="286"/>
            <ac:spMk id="9" creationId="{D66EB4E3-223B-0952-AF3F-8E2B8D675859}"/>
          </ac:spMkLst>
        </pc:spChg>
        <pc:spChg chg="mod">
          <ac:chgData name="J MOORE (Llandeilo Primary School)" userId="b91ee110-45d1-41b3-b0f3-2dafba4c86e0" providerId="ADAL" clId="{40D635F9-6243-46B9-8593-23DF888BED0D}" dt="2026-02-22T14:54:53.779" v="4957" actId="207"/>
          <ac:spMkLst>
            <pc:docMk/>
            <pc:sldMk cId="0" sldId="286"/>
            <ac:spMk id="10" creationId="{2C20E1C2-B86C-D22A-B08D-A3204F2C77A5}"/>
          </ac:spMkLst>
        </pc:spChg>
        <pc:spChg chg="mod">
          <ac:chgData name="J MOORE (Llandeilo Primary School)" userId="b91ee110-45d1-41b3-b0f3-2dafba4c86e0" providerId="ADAL" clId="{40D635F9-6243-46B9-8593-23DF888BED0D}" dt="2026-02-22T14:52:54.183" v="4873" actId="207"/>
          <ac:spMkLst>
            <pc:docMk/>
            <pc:sldMk cId="0" sldId="286"/>
            <ac:spMk id="11" creationId="{FC1621B7-EC02-4C70-E4AD-1811FD5303EE}"/>
          </ac:spMkLst>
        </pc:spChg>
        <pc:spChg chg="mod">
          <ac:chgData name="J MOORE (Llandeilo Primary School)" userId="b91ee110-45d1-41b3-b0f3-2dafba4c86e0" providerId="ADAL" clId="{40D635F9-6243-46B9-8593-23DF888BED0D}" dt="2026-02-22T14:54:16.209" v="4924" actId="20577"/>
          <ac:spMkLst>
            <pc:docMk/>
            <pc:sldMk cId="0" sldId="286"/>
            <ac:spMk id="12" creationId="{3D33AA43-1313-125A-4DC6-821A2A8DC3CD}"/>
          </ac:spMkLst>
        </pc:spChg>
        <pc:spChg chg="mod">
          <ac:chgData name="J MOORE (Llandeilo Primary School)" userId="b91ee110-45d1-41b3-b0f3-2dafba4c86e0" providerId="ADAL" clId="{40D635F9-6243-46B9-8593-23DF888BED0D}" dt="2026-02-22T14:53:04.373" v="4874" actId="207"/>
          <ac:spMkLst>
            <pc:docMk/>
            <pc:sldMk cId="0" sldId="286"/>
            <ac:spMk id="13" creationId="{83E8621B-8DFB-F6DC-03B3-5834CAE15AF2}"/>
          </ac:spMkLst>
        </pc:spChg>
        <pc:spChg chg="mod">
          <ac:chgData name="J MOORE (Llandeilo Primary School)" userId="b91ee110-45d1-41b3-b0f3-2dafba4c86e0" providerId="ADAL" clId="{40D635F9-6243-46B9-8593-23DF888BED0D}" dt="2026-02-22T14:53:50.538" v="4899" actId="207"/>
          <ac:spMkLst>
            <pc:docMk/>
            <pc:sldMk cId="0" sldId="286"/>
            <ac:spMk id="14" creationId="{137AD2AD-87B1-49E5-2A82-2399522729E4}"/>
          </ac:spMkLst>
        </pc:spChg>
        <pc:spChg chg="add mod">
          <ac:chgData name="J MOORE (Llandeilo Primary School)" userId="b91ee110-45d1-41b3-b0f3-2dafba4c86e0" providerId="ADAL" clId="{40D635F9-6243-46B9-8593-23DF888BED0D}" dt="2026-02-22T14:44:17.906" v="4625"/>
          <ac:spMkLst>
            <pc:docMk/>
            <pc:sldMk cId="0" sldId="286"/>
            <ac:spMk id="15" creationId="{E84134EC-A67D-12FA-945A-D992AAE430A0}"/>
          </ac:spMkLst>
        </pc:spChg>
        <pc:spChg chg="add mod">
          <ac:chgData name="J MOORE (Llandeilo Primary School)" userId="b91ee110-45d1-41b3-b0f3-2dafba4c86e0" providerId="ADAL" clId="{40D635F9-6243-46B9-8593-23DF888BED0D}" dt="2026-02-24T11:19:33.628" v="21135"/>
          <ac:spMkLst>
            <pc:docMk/>
            <pc:sldMk cId="0" sldId="286"/>
            <ac:spMk id="17" creationId="{45254073-7715-546A-1FAF-E48C9AFECF53}"/>
          </ac:spMkLst>
        </pc:spChg>
        <pc:picChg chg="mod">
          <ac:chgData name="J MOORE (Llandeilo Primary School)" userId="b91ee110-45d1-41b3-b0f3-2dafba4c86e0" providerId="ADAL" clId="{40D635F9-6243-46B9-8593-23DF888BED0D}" dt="2026-02-22T14:43:44.783" v="4623" actId="1076"/>
          <ac:picMkLst>
            <pc:docMk/>
            <pc:sldMk cId="0" sldId="286"/>
            <ac:picMk id="2" creationId="{00000000-0000-0000-0000-000000000000}"/>
          </ac:picMkLst>
        </pc:picChg>
      </pc:sldChg>
      <pc:sldChg chg="add del">
        <pc:chgData name="J MOORE (Llandeilo Primary School)" userId="b91ee110-45d1-41b3-b0f3-2dafba4c86e0" providerId="ADAL" clId="{40D635F9-6243-46B9-8593-23DF888BED0D}" dt="2026-02-23T19:55:57.538" v="13148" actId="2696"/>
        <pc:sldMkLst>
          <pc:docMk/>
          <pc:sldMk cId="3997683828" sldId="303"/>
        </pc:sldMkLst>
      </pc:sldChg>
      <pc:sldChg chg="addSp delSp modSp new mod ord setBg">
        <pc:chgData name="J MOORE (Llandeilo Primary School)" userId="b91ee110-45d1-41b3-b0f3-2dafba4c86e0" providerId="ADAL" clId="{40D635F9-6243-46B9-8593-23DF888BED0D}" dt="2026-02-23T20:07:09.096" v="13210" actId="790"/>
        <pc:sldMkLst>
          <pc:docMk/>
          <pc:sldMk cId="3868282651" sldId="304"/>
        </pc:sldMkLst>
        <pc:spChg chg="add mod">
          <ac:chgData name="J MOORE (Llandeilo Primary School)" userId="b91ee110-45d1-41b3-b0f3-2dafba4c86e0" providerId="ADAL" clId="{40D635F9-6243-46B9-8593-23DF888BED0D}" dt="2026-02-23T20:07:09.096" v="13210" actId="790"/>
          <ac:spMkLst>
            <pc:docMk/>
            <pc:sldMk cId="3868282651" sldId="304"/>
            <ac:spMk id="11" creationId="{C0C44E9D-0EE8-CF83-A508-EA82B5196FC6}"/>
          </ac:spMkLst>
        </pc:spChg>
        <pc:spChg chg="add mod">
          <ac:chgData name="J MOORE (Llandeilo Primary School)" userId="b91ee110-45d1-41b3-b0f3-2dafba4c86e0" providerId="ADAL" clId="{40D635F9-6243-46B9-8593-23DF888BED0D}" dt="2026-02-23T20:07:09.096" v="13210" actId="790"/>
          <ac:spMkLst>
            <pc:docMk/>
            <pc:sldMk cId="3868282651" sldId="304"/>
            <ac:spMk id="12" creationId="{DCB84E00-25E4-2176-7EF9-58762341AE27}"/>
          </ac:spMkLst>
        </pc:spChg>
        <pc:spChg chg="add mod">
          <ac:chgData name="J MOORE (Llandeilo Primary School)" userId="b91ee110-45d1-41b3-b0f3-2dafba4c86e0" providerId="ADAL" clId="{40D635F9-6243-46B9-8593-23DF888BED0D}" dt="2026-02-23T20:07:09.096" v="13210" actId="790"/>
          <ac:spMkLst>
            <pc:docMk/>
            <pc:sldMk cId="3868282651" sldId="304"/>
            <ac:spMk id="13" creationId="{79D0E321-7642-2A97-F89C-295660743913}"/>
          </ac:spMkLst>
        </pc:spChg>
        <pc:spChg chg="add mod">
          <ac:chgData name="J MOORE (Llandeilo Primary School)" userId="b91ee110-45d1-41b3-b0f3-2dafba4c86e0" providerId="ADAL" clId="{40D635F9-6243-46B9-8593-23DF888BED0D}" dt="2026-02-23T20:07:09.096" v="13210" actId="790"/>
          <ac:spMkLst>
            <pc:docMk/>
            <pc:sldMk cId="3868282651" sldId="304"/>
            <ac:spMk id="14" creationId="{6810769F-B50F-8FDE-D9D7-B72D2BCB9C40}"/>
          </ac:spMkLst>
        </pc:spChg>
        <pc:spChg chg="add mod">
          <ac:chgData name="J MOORE (Llandeilo Primary School)" userId="b91ee110-45d1-41b3-b0f3-2dafba4c86e0" providerId="ADAL" clId="{40D635F9-6243-46B9-8593-23DF888BED0D}" dt="2026-02-23T20:07:09.096" v="13210" actId="790"/>
          <ac:spMkLst>
            <pc:docMk/>
            <pc:sldMk cId="3868282651" sldId="304"/>
            <ac:spMk id="15" creationId="{2D2B266D-3625-4584-A5C3-7D3F672CFF30}"/>
          </ac:spMkLst>
        </pc:spChg>
        <pc:spChg chg="add mod">
          <ac:chgData name="J MOORE (Llandeilo Primary School)" userId="b91ee110-45d1-41b3-b0f3-2dafba4c86e0" providerId="ADAL" clId="{40D635F9-6243-46B9-8593-23DF888BED0D}" dt="2026-02-23T20:07:09.096" v="13210" actId="790"/>
          <ac:spMkLst>
            <pc:docMk/>
            <pc:sldMk cId="3868282651" sldId="304"/>
            <ac:spMk id="17" creationId="{C463B99A-73EE-4FBB-B7C4-F9F9BCC25C65}"/>
          </ac:spMkLst>
        </pc:spChg>
        <pc:spChg chg="add mod">
          <ac:chgData name="J MOORE (Llandeilo Primary School)" userId="b91ee110-45d1-41b3-b0f3-2dafba4c86e0" providerId="ADAL" clId="{40D635F9-6243-46B9-8593-23DF888BED0D}" dt="2026-02-23T20:07:09.096" v="13210" actId="790"/>
          <ac:spMkLst>
            <pc:docMk/>
            <pc:sldMk cId="3868282651" sldId="304"/>
            <ac:spMk id="19" creationId="{A5D2A5D1-BA0D-47D3-B051-DA7743C46E28}"/>
          </ac:spMkLst>
        </pc:spChg>
        <pc:picChg chg="add del mod">
          <ac:chgData name="J MOORE (Llandeilo Primary School)" userId="b91ee110-45d1-41b3-b0f3-2dafba4c86e0" providerId="ADAL" clId="{40D635F9-6243-46B9-8593-23DF888BED0D}" dt="2026-02-23T18:07:03.712" v="11531" actId="478"/>
          <ac:picMkLst>
            <pc:docMk/>
            <pc:sldMk cId="3868282651" sldId="304"/>
            <ac:picMk id="10" creationId="{1CFFA131-2626-1435-A062-52227B556ADC}"/>
          </ac:picMkLst>
        </pc:picChg>
      </pc:sldChg>
      <pc:sldChg chg="addSp delSp modSp new mod ord">
        <pc:chgData name="J MOORE (Llandeilo Primary School)" userId="b91ee110-45d1-41b3-b0f3-2dafba4c86e0" providerId="ADAL" clId="{40D635F9-6243-46B9-8593-23DF888BED0D}" dt="2026-02-23T23:54:43.387" v="18089" actId="14100"/>
        <pc:sldMkLst>
          <pc:docMk/>
          <pc:sldMk cId="840670591" sldId="305"/>
        </pc:sldMkLst>
        <pc:spChg chg="mod">
          <ac:chgData name="J MOORE (Llandeilo Primary School)" userId="b91ee110-45d1-41b3-b0f3-2dafba4c86e0" providerId="ADAL" clId="{40D635F9-6243-46B9-8593-23DF888BED0D}" dt="2026-02-23T23:54:43.387" v="18089" actId="14100"/>
          <ac:spMkLst>
            <pc:docMk/>
            <pc:sldMk cId="840670591" sldId="305"/>
            <ac:spMk id="2" creationId="{B6A886FA-768A-CCE5-80C5-22C4D4012C72}"/>
          </ac:spMkLst>
        </pc:spChg>
        <pc:spChg chg="mod">
          <ac:chgData name="J MOORE (Llandeilo Primary School)" userId="b91ee110-45d1-41b3-b0f3-2dafba4c86e0" providerId="ADAL" clId="{40D635F9-6243-46B9-8593-23DF888BED0D}" dt="2026-02-23T22:35:56.742" v="16456" actId="20577"/>
          <ac:spMkLst>
            <pc:docMk/>
            <pc:sldMk cId="840670591" sldId="305"/>
            <ac:spMk id="3" creationId="{933C8ECB-D777-4932-9DB6-9EEAAF154D25}"/>
          </ac:spMkLst>
        </pc:spChg>
        <pc:spChg chg="add mod">
          <ac:chgData name="J MOORE (Llandeilo Primary School)" userId="b91ee110-45d1-41b3-b0f3-2dafba4c86e0" providerId="ADAL" clId="{40D635F9-6243-46B9-8593-23DF888BED0D}" dt="2026-02-23T15:47:11.142" v="8713"/>
          <ac:spMkLst>
            <pc:docMk/>
            <pc:sldMk cId="840670591" sldId="305"/>
            <ac:spMk id="20" creationId="{7CA6F65D-700B-9138-20D1-F7C61A41AEDE}"/>
          </ac:spMkLst>
        </pc:spChg>
        <pc:picChg chg="add mod">
          <ac:chgData name="J MOORE (Llandeilo Primary School)" userId="b91ee110-45d1-41b3-b0f3-2dafba4c86e0" providerId="ADAL" clId="{40D635F9-6243-46B9-8593-23DF888BED0D}" dt="2026-02-20T17:24:38.464" v="3681" actId="1076"/>
          <ac:picMkLst>
            <pc:docMk/>
            <pc:sldMk cId="840670591" sldId="305"/>
            <ac:picMk id="4" creationId="{E78A9918-C1CF-F63F-ED70-7571A3830C85}"/>
          </ac:picMkLst>
        </pc:picChg>
        <pc:picChg chg="add mod">
          <ac:chgData name="J MOORE (Llandeilo Primary School)" userId="b91ee110-45d1-41b3-b0f3-2dafba4c86e0" providerId="ADAL" clId="{40D635F9-6243-46B9-8593-23DF888BED0D}" dt="2026-02-20T17:07:50.576" v="3056" actId="1076"/>
          <ac:picMkLst>
            <pc:docMk/>
            <pc:sldMk cId="840670591" sldId="305"/>
            <ac:picMk id="6" creationId="{539B4144-4565-0391-9D30-3F63E6525CE9}"/>
          </ac:picMkLst>
        </pc:picChg>
        <pc:picChg chg="add mod">
          <ac:chgData name="J MOORE (Llandeilo Primary School)" userId="b91ee110-45d1-41b3-b0f3-2dafba4c86e0" providerId="ADAL" clId="{40D635F9-6243-46B9-8593-23DF888BED0D}" dt="2026-02-20T17:07:55.547" v="3057" actId="1076"/>
          <ac:picMkLst>
            <pc:docMk/>
            <pc:sldMk cId="840670591" sldId="305"/>
            <ac:picMk id="8" creationId="{535D416A-7880-B88B-7548-C5600FF9DE3C}"/>
          </ac:picMkLst>
        </pc:picChg>
        <pc:picChg chg="add mod">
          <ac:chgData name="J MOORE (Llandeilo Primary School)" userId="b91ee110-45d1-41b3-b0f3-2dafba4c86e0" providerId="ADAL" clId="{40D635F9-6243-46B9-8593-23DF888BED0D}" dt="2026-02-20T17:08:02.249" v="3058" actId="1076"/>
          <ac:picMkLst>
            <pc:docMk/>
            <pc:sldMk cId="840670591" sldId="305"/>
            <ac:picMk id="10" creationId="{D03AFCE6-ED1C-137E-BDF8-30839027FC76}"/>
          </ac:picMkLst>
        </pc:picChg>
        <pc:picChg chg="add mod">
          <ac:chgData name="J MOORE (Llandeilo Primary School)" userId="b91ee110-45d1-41b3-b0f3-2dafba4c86e0" providerId="ADAL" clId="{40D635F9-6243-46B9-8593-23DF888BED0D}" dt="2026-02-20T17:24:32.559" v="3680" actId="1076"/>
          <ac:picMkLst>
            <pc:docMk/>
            <pc:sldMk cId="840670591" sldId="305"/>
            <ac:picMk id="12" creationId="{BD725F72-9333-5857-81DF-E6990543590F}"/>
          </ac:picMkLst>
        </pc:picChg>
        <pc:picChg chg="add mod">
          <ac:chgData name="J MOORE (Llandeilo Primary School)" userId="b91ee110-45d1-41b3-b0f3-2dafba4c86e0" providerId="ADAL" clId="{40D635F9-6243-46B9-8593-23DF888BED0D}" dt="2026-02-20T17:25:32.236" v="3690" actId="1076"/>
          <ac:picMkLst>
            <pc:docMk/>
            <pc:sldMk cId="840670591" sldId="305"/>
            <ac:picMk id="15" creationId="{3F250D41-880D-D581-D565-FB503B4AAD16}"/>
          </ac:picMkLst>
        </pc:picChg>
        <pc:picChg chg="add mod">
          <ac:chgData name="J MOORE (Llandeilo Primary School)" userId="b91ee110-45d1-41b3-b0f3-2dafba4c86e0" providerId="ADAL" clId="{40D635F9-6243-46B9-8593-23DF888BED0D}" dt="2026-02-20T17:26:05.133" v="3696" actId="1076"/>
          <ac:picMkLst>
            <pc:docMk/>
            <pc:sldMk cId="840670591" sldId="305"/>
            <ac:picMk id="18" creationId="{2BFA1D68-D901-CF83-D62E-9FA1D5046DA1}"/>
          </ac:picMkLst>
        </pc:picChg>
      </pc:sldChg>
      <pc:sldChg chg="addSp delSp modSp add mod ord setBg">
        <pc:chgData name="J MOORE (Llandeilo Primary School)" userId="b91ee110-45d1-41b3-b0f3-2dafba4c86e0" providerId="ADAL" clId="{40D635F9-6243-46B9-8593-23DF888BED0D}" dt="2026-02-24T11:17:55.009" v="21111" actId="20577"/>
        <pc:sldMkLst>
          <pc:docMk/>
          <pc:sldMk cId="999123260" sldId="306"/>
        </pc:sldMkLst>
        <pc:spChg chg="add mod">
          <ac:chgData name="J MOORE (Llandeilo Primary School)" userId="b91ee110-45d1-41b3-b0f3-2dafba4c86e0" providerId="ADAL" clId="{40D635F9-6243-46B9-8593-23DF888BED0D}" dt="2026-02-22T12:48:15.643" v="3715" actId="26606"/>
          <ac:spMkLst>
            <pc:docMk/>
            <pc:sldMk cId="999123260" sldId="306"/>
            <ac:spMk id="2" creationId="{21552602-E1DC-C38B-CA8B-F89A734A0C15}"/>
          </ac:spMkLst>
        </pc:spChg>
        <pc:spChg chg="add mod">
          <ac:chgData name="J MOORE (Llandeilo Primary School)" userId="b91ee110-45d1-41b3-b0f3-2dafba4c86e0" providerId="ADAL" clId="{40D635F9-6243-46B9-8593-23DF888BED0D}" dt="2026-02-22T12:52:35.263" v="3791" actId="1076"/>
          <ac:spMkLst>
            <pc:docMk/>
            <pc:sldMk cId="999123260" sldId="306"/>
            <ac:spMk id="4" creationId="{DA3D348A-D538-9CEF-EE65-9A3CC2F87DBD}"/>
          </ac:spMkLst>
        </pc:spChg>
        <pc:spChg chg="add mod">
          <ac:chgData name="J MOORE (Llandeilo Primary School)" userId="b91ee110-45d1-41b3-b0f3-2dafba4c86e0" providerId="ADAL" clId="{40D635F9-6243-46B9-8593-23DF888BED0D}" dt="2026-02-22T12:53:52.394" v="3830" actId="1076"/>
          <ac:spMkLst>
            <pc:docMk/>
            <pc:sldMk cId="999123260" sldId="306"/>
            <ac:spMk id="6" creationId="{B85F4B92-3FD2-266C-A7E8-3940D20D8C28}"/>
          </ac:spMkLst>
        </pc:spChg>
        <pc:spChg chg="add mod">
          <ac:chgData name="J MOORE (Llandeilo Primary School)" userId="b91ee110-45d1-41b3-b0f3-2dafba4c86e0" providerId="ADAL" clId="{40D635F9-6243-46B9-8593-23DF888BED0D}" dt="2026-02-22T12:52:39.172" v="3792" actId="1076"/>
          <ac:spMkLst>
            <pc:docMk/>
            <pc:sldMk cId="999123260" sldId="306"/>
            <ac:spMk id="7" creationId="{DE32FB28-D40B-6AD2-ED5C-4EB7ACE35131}"/>
          </ac:spMkLst>
        </pc:spChg>
        <pc:spChg chg="add mod">
          <ac:chgData name="J MOORE (Llandeilo Primary School)" userId="b91ee110-45d1-41b3-b0f3-2dafba4c86e0" providerId="ADAL" clId="{40D635F9-6243-46B9-8593-23DF888BED0D}" dt="2026-02-22T12:52:42.297" v="3793" actId="1076"/>
          <ac:spMkLst>
            <pc:docMk/>
            <pc:sldMk cId="999123260" sldId="306"/>
            <ac:spMk id="8" creationId="{EE4C9C1B-744B-0184-223B-B1BE91D2E5E3}"/>
          </ac:spMkLst>
        </pc:spChg>
        <pc:spChg chg="add mod">
          <ac:chgData name="J MOORE (Llandeilo Primary School)" userId="b91ee110-45d1-41b3-b0f3-2dafba4c86e0" providerId="ADAL" clId="{40D635F9-6243-46B9-8593-23DF888BED0D}" dt="2026-02-22T12:52:46.234" v="3794" actId="1076"/>
          <ac:spMkLst>
            <pc:docMk/>
            <pc:sldMk cId="999123260" sldId="306"/>
            <ac:spMk id="9" creationId="{81526A37-66C0-5BEA-0EDA-73BE7DF15B7E}"/>
          </ac:spMkLst>
        </pc:spChg>
        <pc:spChg chg="add mod">
          <ac:chgData name="J MOORE (Llandeilo Primary School)" userId="b91ee110-45d1-41b3-b0f3-2dafba4c86e0" providerId="ADAL" clId="{40D635F9-6243-46B9-8593-23DF888BED0D}" dt="2026-02-22T12:52:49.884" v="3795" actId="1076"/>
          <ac:spMkLst>
            <pc:docMk/>
            <pc:sldMk cId="999123260" sldId="306"/>
            <ac:spMk id="11" creationId="{B25F7B96-0ADD-92DA-0041-0CF99700D1E1}"/>
          </ac:spMkLst>
        </pc:spChg>
        <pc:spChg chg="add mod">
          <ac:chgData name="J MOORE (Llandeilo Primary School)" userId="b91ee110-45d1-41b3-b0f3-2dafba4c86e0" providerId="ADAL" clId="{40D635F9-6243-46B9-8593-23DF888BED0D}" dt="2026-02-22T12:53:40.619" v="3828" actId="1076"/>
          <ac:spMkLst>
            <pc:docMk/>
            <pc:sldMk cId="999123260" sldId="306"/>
            <ac:spMk id="12" creationId="{78EE163E-A796-D7AC-841F-6BCDA27D463F}"/>
          </ac:spMkLst>
        </pc:spChg>
        <pc:spChg chg="add mod">
          <ac:chgData name="J MOORE (Llandeilo Primary School)" userId="b91ee110-45d1-41b3-b0f3-2dafba4c86e0" providerId="ADAL" clId="{40D635F9-6243-46B9-8593-23DF888BED0D}" dt="2026-02-22T12:53:16.147" v="3810" actId="1076"/>
          <ac:spMkLst>
            <pc:docMk/>
            <pc:sldMk cId="999123260" sldId="306"/>
            <ac:spMk id="13" creationId="{B6EE10B0-4942-7931-4ED3-B193424E10F2}"/>
          </ac:spMkLst>
        </pc:spChg>
        <pc:spChg chg="add mod">
          <ac:chgData name="J MOORE (Llandeilo Primary School)" userId="b91ee110-45d1-41b3-b0f3-2dafba4c86e0" providerId="ADAL" clId="{40D635F9-6243-46B9-8593-23DF888BED0D}" dt="2026-02-22T14:13:04.064" v="4445" actId="20577"/>
          <ac:spMkLst>
            <pc:docMk/>
            <pc:sldMk cId="999123260" sldId="306"/>
            <ac:spMk id="14" creationId="{726FEA23-BCDB-750B-52D9-75B4C8333AB2}"/>
          </ac:spMkLst>
        </pc:spChg>
        <pc:spChg chg="add del">
          <ac:chgData name="J MOORE (Llandeilo Primary School)" userId="b91ee110-45d1-41b3-b0f3-2dafba4c86e0" providerId="ADAL" clId="{40D635F9-6243-46B9-8593-23DF888BED0D}" dt="2026-02-22T12:48:15.643" v="3715" actId="26606"/>
          <ac:spMkLst>
            <pc:docMk/>
            <pc:sldMk cId="999123260" sldId="306"/>
            <ac:spMk id="15" creationId="{40BA9881-D0AA-E323-B3B4-AAC9BB2499BC}"/>
          </ac:spMkLst>
        </pc:spChg>
        <pc:spChg chg="add mod">
          <ac:chgData name="J MOORE (Llandeilo Primary School)" userId="b91ee110-45d1-41b3-b0f3-2dafba4c86e0" providerId="ADAL" clId="{40D635F9-6243-46B9-8593-23DF888BED0D}" dt="2026-02-22T13:29:29.911" v="4378" actId="20577"/>
          <ac:spMkLst>
            <pc:docMk/>
            <pc:sldMk cId="999123260" sldId="306"/>
            <ac:spMk id="16" creationId="{F72E54C6-76A3-526D-379F-9BDB568084FC}"/>
          </ac:spMkLst>
        </pc:spChg>
        <pc:spChg chg="add del">
          <ac:chgData name="J MOORE (Llandeilo Primary School)" userId="b91ee110-45d1-41b3-b0f3-2dafba4c86e0" providerId="ADAL" clId="{40D635F9-6243-46B9-8593-23DF888BED0D}" dt="2026-02-22T12:48:15.643" v="3715" actId="26606"/>
          <ac:spMkLst>
            <pc:docMk/>
            <pc:sldMk cId="999123260" sldId="306"/>
            <ac:spMk id="17" creationId="{6DC3D256-C77C-5AF5-42D1-0671FF51E81C}"/>
          </ac:spMkLst>
        </pc:spChg>
        <pc:spChg chg="add mod">
          <ac:chgData name="J MOORE (Llandeilo Primary School)" userId="b91ee110-45d1-41b3-b0f3-2dafba4c86e0" providerId="ADAL" clId="{40D635F9-6243-46B9-8593-23DF888BED0D}" dt="2026-02-24T11:17:44.747" v="21099" actId="1076"/>
          <ac:spMkLst>
            <pc:docMk/>
            <pc:sldMk cId="999123260" sldId="306"/>
            <ac:spMk id="18" creationId="{EF045CD1-28DC-06E3-4775-4E290D4F2E99}"/>
          </ac:spMkLst>
        </pc:spChg>
        <pc:spChg chg="add del">
          <ac:chgData name="J MOORE (Llandeilo Primary School)" userId="b91ee110-45d1-41b3-b0f3-2dafba4c86e0" providerId="ADAL" clId="{40D635F9-6243-46B9-8593-23DF888BED0D}" dt="2026-02-22T12:48:15.643" v="3715" actId="26606"/>
          <ac:spMkLst>
            <pc:docMk/>
            <pc:sldMk cId="999123260" sldId="306"/>
            <ac:spMk id="19" creationId="{5AF5D425-A4B9-DD5D-C477-01E29230F13B}"/>
          </ac:spMkLst>
        </pc:spChg>
        <pc:spChg chg="add mod">
          <ac:chgData name="J MOORE (Llandeilo Primary School)" userId="b91ee110-45d1-41b3-b0f3-2dafba4c86e0" providerId="ADAL" clId="{40D635F9-6243-46B9-8593-23DF888BED0D}" dt="2026-02-24T11:17:55.009" v="21111" actId="20577"/>
          <ac:spMkLst>
            <pc:docMk/>
            <pc:sldMk cId="999123260" sldId="306"/>
            <ac:spMk id="20" creationId="{ED36B00A-FB27-1214-0D41-9CF8170C7F8F}"/>
          </ac:spMkLst>
        </pc:spChg>
        <pc:picChg chg="add mod">
          <ac:chgData name="J MOORE (Llandeilo Primary School)" userId="b91ee110-45d1-41b3-b0f3-2dafba4c86e0" providerId="ADAL" clId="{40D635F9-6243-46B9-8593-23DF888BED0D}" dt="2026-02-24T11:17:29.988" v="21086" actId="1076"/>
          <ac:picMkLst>
            <pc:docMk/>
            <pc:sldMk cId="999123260" sldId="306"/>
            <ac:picMk id="3" creationId="{9F3EA127-66A6-08DD-E44F-4183E6A7EB16}"/>
          </ac:picMkLst>
        </pc:picChg>
      </pc:sldChg>
      <pc:sldChg chg="addSp delSp modSp add mod ord">
        <pc:chgData name="J MOORE (Llandeilo Primary School)" userId="b91ee110-45d1-41b3-b0f3-2dafba4c86e0" providerId="ADAL" clId="{40D635F9-6243-46B9-8593-23DF888BED0D}" dt="2026-02-24T00:00:36.747" v="18126" actId="1076"/>
        <pc:sldMkLst>
          <pc:docMk/>
          <pc:sldMk cId="1111358067" sldId="307"/>
        </pc:sldMkLst>
        <pc:spChg chg="mod">
          <ac:chgData name="J MOORE (Llandeilo Primary School)" userId="b91ee110-45d1-41b3-b0f3-2dafba4c86e0" providerId="ADAL" clId="{40D635F9-6243-46B9-8593-23DF888BED0D}" dt="2026-02-23T23:57:14.050" v="18102" actId="1076"/>
          <ac:spMkLst>
            <pc:docMk/>
            <pc:sldMk cId="1111358067" sldId="307"/>
            <ac:spMk id="2" creationId="{B3FA6D6A-8354-5D81-68C1-6858EEC5E5E3}"/>
          </ac:spMkLst>
        </pc:spChg>
        <pc:spChg chg="del mod">
          <ac:chgData name="J MOORE (Llandeilo Primary School)" userId="b91ee110-45d1-41b3-b0f3-2dafba4c86e0" providerId="ADAL" clId="{40D635F9-6243-46B9-8593-23DF888BED0D}" dt="2026-02-23T23:55:05.210" v="18091" actId="478"/>
          <ac:spMkLst>
            <pc:docMk/>
            <pc:sldMk cId="1111358067" sldId="307"/>
            <ac:spMk id="4" creationId="{F5D562C9-02C3-4BC5-C22D-E96D0E69BE14}"/>
          </ac:spMkLst>
        </pc:spChg>
        <pc:spChg chg="add mod">
          <ac:chgData name="J MOORE (Llandeilo Primary School)" userId="b91ee110-45d1-41b3-b0f3-2dafba4c86e0" providerId="ADAL" clId="{40D635F9-6243-46B9-8593-23DF888BED0D}" dt="2026-02-23T23:57:26.330" v="18106" actId="20577"/>
          <ac:spMkLst>
            <pc:docMk/>
            <pc:sldMk cId="1111358067" sldId="307"/>
            <ac:spMk id="5" creationId="{DD4A12D6-250A-260F-83B0-2A430AB2C22E}"/>
          </ac:spMkLst>
        </pc:spChg>
        <pc:spChg chg="add del mod">
          <ac:chgData name="J MOORE (Llandeilo Primary School)" userId="b91ee110-45d1-41b3-b0f3-2dafba4c86e0" providerId="ADAL" clId="{40D635F9-6243-46B9-8593-23DF888BED0D}" dt="2026-02-23T23:55:08.491" v="18092" actId="478"/>
          <ac:spMkLst>
            <pc:docMk/>
            <pc:sldMk cId="1111358067" sldId="307"/>
            <ac:spMk id="25" creationId="{C77C2A06-A6C6-35FB-50C5-27033E0A9C0B}"/>
          </ac:spMkLst>
        </pc:spChg>
        <pc:spChg chg="add mod">
          <ac:chgData name="J MOORE (Llandeilo Primary School)" userId="b91ee110-45d1-41b3-b0f3-2dafba4c86e0" providerId="ADAL" clId="{40D635F9-6243-46B9-8593-23DF888BED0D}" dt="2026-02-24T00:00:36.747" v="18126" actId="1076"/>
          <ac:spMkLst>
            <pc:docMk/>
            <pc:sldMk cId="1111358067" sldId="307"/>
            <ac:spMk id="26" creationId="{CFE0CE0E-F2DD-6F50-10F3-9F5E7A596892}"/>
          </ac:spMkLst>
        </pc:spChg>
        <pc:picChg chg="add mod">
          <ac:chgData name="J MOORE (Llandeilo Primary School)" userId="b91ee110-45d1-41b3-b0f3-2dafba4c86e0" providerId="ADAL" clId="{40D635F9-6243-46B9-8593-23DF888BED0D}" dt="2026-02-23T23:56:55.151" v="18099" actId="1076"/>
          <ac:picMkLst>
            <pc:docMk/>
            <pc:sldMk cId="1111358067" sldId="307"/>
            <ac:picMk id="10" creationId="{3B3C68AC-54B0-FB09-B42A-8028117B1D0E}"/>
          </ac:picMkLst>
        </pc:picChg>
        <pc:picChg chg="add mod">
          <ac:chgData name="J MOORE (Llandeilo Primary School)" userId="b91ee110-45d1-41b3-b0f3-2dafba4c86e0" providerId="ADAL" clId="{40D635F9-6243-46B9-8593-23DF888BED0D}" dt="2026-02-23T23:56:55.151" v="18099" actId="1076"/>
          <ac:picMkLst>
            <pc:docMk/>
            <pc:sldMk cId="1111358067" sldId="307"/>
            <ac:picMk id="20" creationId="{52D35C40-1CFF-FB07-C2A9-0824E74A6008}"/>
          </ac:picMkLst>
        </pc:picChg>
        <pc:picChg chg="add mod">
          <ac:chgData name="J MOORE (Llandeilo Primary School)" userId="b91ee110-45d1-41b3-b0f3-2dafba4c86e0" providerId="ADAL" clId="{40D635F9-6243-46B9-8593-23DF888BED0D}" dt="2026-02-23T23:56:55.151" v="18099" actId="1076"/>
          <ac:picMkLst>
            <pc:docMk/>
            <pc:sldMk cId="1111358067" sldId="307"/>
            <ac:picMk id="21" creationId="{84AC84DB-A53D-C188-F1D6-F9E11D4F1854}"/>
          </ac:picMkLst>
        </pc:picChg>
        <pc:picChg chg="add mod">
          <ac:chgData name="J MOORE (Llandeilo Primary School)" userId="b91ee110-45d1-41b3-b0f3-2dafba4c86e0" providerId="ADAL" clId="{40D635F9-6243-46B9-8593-23DF888BED0D}" dt="2026-02-23T23:56:55.151" v="18099" actId="1076"/>
          <ac:picMkLst>
            <pc:docMk/>
            <pc:sldMk cId="1111358067" sldId="307"/>
            <ac:picMk id="22" creationId="{236B67C5-3503-404D-949A-33337826DDC8}"/>
          </ac:picMkLst>
        </pc:picChg>
        <pc:picChg chg="add mod">
          <ac:chgData name="J MOORE (Llandeilo Primary School)" userId="b91ee110-45d1-41b3-b0f3-2dafba4c86e0" providerId="ADAL" clId="{40D635F9-6243-46B9-8593-23DF888BED0D}" dt="2026-02-23T23:56:55.151" v="18099" actId="1076"/>
          <ac:picMkLst>
            <pc:docMk/>
            <pc:sldMk cId="1111358067" sldId="307"/>
            <ac:picMk id="23" creationId="{894AE2C7-BD52-5108-E59D-8E3EAAF7B878}"/>
          </ac:picMkLst>
        </pc:picChg>
        <pc:picChg chg="add mod">
          <ac:chgData name="J MOORE (Llandeilo Primary School)" userId="b91ee110-45d1-41b3-b0f3-2dafba4c86e0" providerId="ADAL" clId="{40D635F9-6243-46B9-8593-23DF888BED0D}" dt="2026-02-23T23:56:55.151" v="18099" actId="1076"/>
          <ac:picMkLst>
            <pc:docMk/>
            <pc:sldMk cId="1111358067" sldId="307"/>
            <ac:picMk id="24" creationId="{EEC9C4EF-70FD-45E9-9DF4-492187439D1B}"/>
          </ac:picMkLst>
        </pc:picChg>
      </pc:sldChg>
      <pc:sldChg chg="addSp modSp add mod">
        <pc:chgData name="J MOORE (Llandeilo Primary School)" userId="b91ee110-45d1-41b3-b0f3-2dafba4c86e0" providerId="ADAL" clId="{40D635F9-6243-46B9-8593-23DF888BED0D}" dt="2026-02-24T11:18:33.712" v="21128"/>
        <pc:sldMkLst>
          <pc:docMk/>
          <pc:sldMk cId="1524958693" sldId="308"/>
        </pc:sldMkLst>
        <pc:spChg chg="mod">
          <ac:chgData name="J MOORE (Llandeilo Primary School)" userId="b91ee110-45d1-41b3-b0f3-2dafba4c86e0" providerId="ADAL" clId="{40D635F9-6243-46B9-8593-23DF888BED0D}" dt="2026-02-22T12:58:11.664" v="3895" actId="20577"/>
          <ac:spMkLst>
            <pc:docMk/>
            <pc:sldMk cId="1524958693" sldId="308"/>
            <ac:spMk id="4" creationId="{6F3F71A7-D777-6BA4-0CAE-74EC83DCD179}"/>
          </ac:spMkLst>
        </pc:spChg>
        <pc:spChg chg="add mod">
          <ac:chgData name="J MOORE (Llandeilo Primary School)" userId="b91ee110-45d1-41b3-b0f3-2dafba4c86e0" providerId="ADAL" clId="{40D635F9-6243-46B9-8593-23DF888BED0D}" dt="2026-02-24T11:18:33.712" v="21128"/>
          <ac:spMkLst>
            <pc:docMk/>
            <pc:sldMk cId="1524958693" sldId="308"/>
            <ac:spMk id="6" creationId="{4BDD0813-4AC0-43CB-7367-2B210805A110}"/>
          </ac:spMkLst>
        </pc:spChg>
        <pc:picChg chg="add mod">
          <ac:chgData name="J MOORE (Llandeilo Primary School)" userId="b91ee110-45d1-41b3-b0f3-2dafba4c86e0" providerId="ADAL" clId="{40D635F9-6243-46B9-8593-23DF888BED0D}" dt="2026-02-22T13:08:19.550" v="4099" actId="1076"/>
          <ac:picMkLst>
            <pc:docMk/>
            <pc:sldMk cId="1524958693" sldId="308"/>
            <ac:picMk id="5" creationId="{430305A3-ED61-7235-B186-224BBE22247B}"/>
          </ac:picMkLst>
        </pc:picChg>
      </pc:sldChg>
      <pc:sldChg chg="addSp modSp add mod">
        <pc:chgData name="J MOORE (Llandeilo Primary School)" userId="b91ee110-45d1-41b3-b0f3-2dafba4c86e0" providerId="ADAL" clId="{40D635F9-6243-46B9-8593-23DF888BED0D}" dt="2026-02-24T11:18:37.955" v="21129"/>
        <pc:sldMkLst>
          <pc:docMk/>
          <pc:sldMk cId="4085962115" sldId="309"/>
        </pc:sldMkLst>
        <pc:spChg chg="mod">
          <ac:chgData name="J MOORE (Llandeilo Primary School)" userId="b91ee110-45d1-41b3-b0f3-2dafba4c86e0" providerId="ADAL" clId="{40D635F9-6243-46B9-8593-23DF888BED0D}" dt="2026-02-22T12:58:30.683" v="3910" actId="20577"/>
          <ac:spMkLst>
            <pc:docMk/>
            <pc:sldMk cId="4085962115" sldId="309"/>
            <ac:spMk id="4" creationId="{C35AA053-51D9-1F0E-470F-1764CCA05D97}"/>
          </ac:spMkLst>
        </pc:spChg>
        <pc:spChg chg="add mod">
          <ac:chgData name="J MOORE (Llandeilo Primary School)" userId="b91ee110-45d1-41b3-b0f3-2dafba4c86e0" providerId="ADAL" clId="{40D635F9-6243-46B9-8593-23DF888BED0D}" dt="2026-02-24T11:18:37.955" v="21129"/>
          <ac:spMkLst>
            <pc:docMk/>
            <pc:sldMk cId="4085962115" sldId="309"/>
            <ac:spMk id="6" creationId="{B29F51EF-3BD2-47DF-A4AE-81A8BABE426B}"/>
          </ac:spMkLst>
        </pc:spChg>
        <pc:picChg chg="add mod">
          <ac:chgData name="J MOORE (Llandeilo Primary School)" userId="b91ee110-45d1-41b3-b0f3-2dafba4c86e0" providerId="ADAL" clId="{40D635F9-6243-46B9-8593-23DF888BED0D}" dt="2026-02-22T13:09:02.036" v="4102" actId="1076"/>
          <ac:picMkLst>
            <pc:docMk/>
            <pc:sldMk cId="4085962115" sldId="309"/>
            <ac:picMk id="5" creationId="{887F5C8C-9C74-E6D5-01FC-B6EC29ED5F40}"/>
          </ac:picMkLst>
        </pc:picChg>
      </pc:sldChg>
      <pc:sldChg chg="addSp modSp add mod">
        <pc:chgData name="J MOORE (Llandeilo Primary School)" userId="b91ee110-45d1-41b3-b0f3-2dafba4c86e0" providerId="ADAL" clId="{40D635F9-6243-46B9-8593-23DF888BED0D}" dt="2026-02-24T11:18:40.466" v="21130"/>
        <pc:sldMkLst>
          <pc:docMk/>
          <pc:sldMk cId="1381453423" sldId="310"/>
        </pc:sldMkLst>
        <pc:spChg chg="mod">
          <ac:chgData name="J MOORE (Llandeilo Primary School)" userId="b91ee110-45d1-41b3-b0f3-2dafba4c86e0" providerId="ADAL" clId="{40D635F9-6243-46B9-8593-23DF888BED0D}" dt="2026-02-22T12:59:06.523" v="3922" actId="20577"/>
          <ac:spMkLst>
            <pc:docMk/>
            <pc:sldMk cId="1381453423" sldId="310"/>
            <ac:spMk id="4" creationId="{36C952CF-04FD-5518-D950-FA809C9EB670}"/>
          </ac:spMkLst>
        </pc:spChg>
        <pc:spChg chg="add mod">
          <ac:chgData name="J MOORE (Llandeilo Primary School)" userId="b91ee110-45d1-41b3-b0f3-2dafba4c86e0" providerId="ADAL" clId="{40D635F9-6243-46B9-8593-23DF888BED0D}" dt="2026-02-24T11:18:40.466" v="21130"/>
          <ac:spMkLst>
            <pc:docMk/>
            <pc:sldMk cId="1381453423" sldId="310"/>
            <ac:spMk id="6" creationId="{3F937482-1D01-82BD-EC84-1D842C02CBB9}"/>
          </ac:spMkLst>
        </pc:spChg>
        <pc:picChg chg="add mod">
          <ac:chgData name="J MOORE (Llandeilo Primary School)" userId="b91ee110-45d1-41b3-b0f3-2dafba4c86e0" providerId="ADAL" clId="{40D635F9-6243-46B9-8593-23DF888BED0D}" dt="2026-02-22T13:09:31.699" v="4105" actId="1076"/>
          <ac:picMkLst>
            <pc:docMk/>
            <pc:sldMk cId="1381453423" sldId="310"/>
            <ac:picMk id="5" creationId="{DC0884EB-FE42-35FF-4C25-87006CDE2DB1}"/>
          </ac:picMkLst>
        </pc:picChg>
      </pc:sldChg>
      <pc:sldChg chg="addSp delSp modSp add mod">
        <pc:chgData name="J MOORE (Llandeilo Primary School)" userId="b91ee110-45d1-41b3-b0f3-2dafba4c86e0" providerId="ADAL" clId="{40D635F9-6243-46B9-8593-23DF888BED0D}" dt="2026-02-24T11:18:42.784" v="21131"/>
        <pc:sldMkLst>
          <pc:docMk/>
          <pc:sldMk cId="3545018973" sldId="311"/>
        </pc:sldMkLst>
        <pc:spChg chg="mod">
          <ac:chgData name="J MOORE (Llandeilo Primary School)" userId="b91ee110-45d1-41b3-b0f3-2dafba4c86e0" providerId="ADAL" clId="{40D635F9-6243-46B9-8593-23DF888BED0D}" dt="2026-02-22T12:59:23.288" v="3927" actId="20577"/>
          <ac:spMkLst>
            <pc:docMk/>
            <pc:sldMk cId="3545018973" sldId="311"/>
            <ac:spMk id="4" creationId="{543C0583-EB0B-543D-4DB6-1BB30386046F}"/>
          </ac:spMkLst>
        </pc:spChg>
        <pc:spChg chg="add mod">
          <ac:chgData name="J MOORE (Llandeilo Primary School)" userId="b91ee110-45d1-41b3-b0f3-2dafba4c86e0" providerId="ADAL" clId="{40D635F9-6243-46B9-8593-23DF888BED0D}" dt="2026-02-24T11:18:42.784" v="21131"/>
          <ac:spMkLst>
            <pc:docMk/>
            <pc:sldMk cId="3545018973" sldId="311"/>
            <ac:spMk id="8" creationId="{6AEA4122-5471-A593-1DA5-FB9BDA7E6013}"/>
          </ac:spMkLst>
        </pc:spChg>
        <pc:picChg chg="add mod modCrop">
          <ac:chgData name="J MOORE (Llandeilo Primary School)" userId="b91ee110-45d1-41b3-b0f3-2dafba4c86e0" providerId="ADAL" clId="{40D635F9-6243-46B9-8593-23DF888BED0D}" dt="2026-02-22T13:10:18.662" v="4111" actId="1076"/>
          <ac:picMkLst>
            <pc:docMk/>
            <pc:sldMk cId="3545018973" sldId="311"/>
            <ac:picMk id="5" creationId="{A72E81CC-8DC2-4B94-47BF-B744DF9F8B26}"/>
          </ac:picMkLst>
        </pc:picChg>
      </pc:sldChg>
      <pc:sldChg chg="addSp modSp add mod">
        <pc:chgData name="J MOORE (Llandeilo Primary School)" userId="b91ee110-45d1-41b3-b0f3-2dafba4c86e0" providerId="ADAL" clId="{40D635F9-6243-46B9-8593-23DF888BED0D}" dt="2026-02-24T14:29:38.041" v="23570" actId="1035"/>
        <pc:sldMkLst>
          <pc:docMk/>
          <pc:sldMk cId="4035101088" sldId="312"/>
        </pc:sldMkLst>
        <pc:spChg chg="mod">
          <ac:chgData name="J MOORE (Llandeilo Primary School)" userId="b91ee110-45d1-41b3-b0f3-2dafba4c86e0" providerId="ADAL" clId="{40D635F9-6243-46B9-8593-23DF888BED0D}" dt="2026-02-22T12:59:49.111" v="3940" actId="20577"/>
          <ac:spMkLst>
            <pc:docMk/>
            <pc:sldMk cId="4035101088" sldId="312"/>
            <ac:spMk id="4" creationId="{F9EE2AFC-884F-E81A-B3D2-5AFA27B71245}"/>
          </ac:spMkLst>
        </pc:spChg>
        <pc:spChg chg="add mod">
          <ac:chgData name="J MOORE (Llandeilo Primary School)" userId="b91ee110-45d1-41b3-b0f3-2dafba4c86e0" providerId="ADAL" clId="{40D635F9-6243-46B9-8593-23DF888BED0D}" dt="2026-02-24T14:29:38.041" v="23570" actId="1035"/>
          <ac:spMkLst>
            <pc:docMk/>
            <pc:sldMk cId="4035101088" sldId="312"/>
            <ac:spMk id="6" creationId="{AF1C74D3-25C3-48C9-64F1-779951B23716}"/>
          </ac:spMkLst>
        </pc:spChg>
        <pc:picChg chg="add mod">
          <ac:chgData name="J MOORE (Llandeilo Primary School)" userId="b91ee110-45d1-41b3-b0f3-2dafba4c86e0" providerId="ADAL" clId="{40D635F9-6243-46B9-8593-23DF888BED0D}" dt="2026-02-22T13:11:20.066" v="4114" actId="1076"/>
          <ac:picMkLst>
            <pc:docMk/>
            <pc:sldMk cId="4035101088" sldId="312"/>
            <ac:picMk id="5" creationId="{E8CAA2AE-DFAE-AEA5-F08D-EBC6E15A797C}"/>
          </ac:picMkLst>
        </pc:picChg>
      </pc:sldChg>
      <pc:sldChg chg="addSp modSp add mod">
        <pc:chgData name="J MOORE (Llandeilo Primary School)" userId="b91ee110-45d1-41b3-b0f3-2dafba4c86e0" providerId="ADAL" clId="{40D635F9-6243-46B9-8593-23DF888BED0D}" dt="2026-02-24T11:18:22.148" v="21127" actId="20577"/>
        <pc:sldMkLst>
          <pc:docMk/>
          <pc:sldMk cId="3714037253" sldId="313"/>
        </pc:sldMkLst>
        <pc:spChg chg="add mod">
          <ac:chgData name="J MOORE (Llandeilo Primary School)" userId="b91ee110-45d1-41b3-b0f3-2dafba4c86e0" providerId="ADAL" clId="{40D635F9-6243-46B9-8593-23DF888BED0D}" dt="2026-02-24T11:18:22.148" v="21127" actId="20577"/>
          <ac:spMkLst>
            <pc:docMk/>
            <pc:sldMk cId="3714037253" sldId="313"/>
            <ac:spMk id="5" creationId="{7C2E627A-B579-22A1-7638-CC889601C8A7}"/>
          </ac:spMkLst>
        </pc:spChg>
        <pc:picChg chg="add mod">
          <ac:chgData name="J MOORE (Llandeilo Primary School)" userId="b91ee110-45d1-41b3-b0f3-2dafba4c86e0" providerId="ADAL" clId="{40D635F9-6243-46B9-8593-23DF888BED0D}" dt="2026-02-22T13:06:25.929" v="4095" actId="1076"/>
          <ac:picMkLst>
            <pc:docMk/>
            <pc:sldMk cId="3714037253" sldId="313"/>
            <ac:picMk id="3" creationId="{63DC1042-EE44-DC3C-8664-78739FEA5C0D}"/>
          </ac:picMkLst>
        </pc:picChg>
      </pc:sldChg>
      <pc:sldChg chg="add del">
        <pc:chgData name="J MOORE (Llandeilo Primary School)" userId="b91ee110-45d1-41b3-b0f3-2dafba4c86e0" providerId="ADAL" clId="{40D635F9-6243-46B9-8593-23DF888BED0D}" dt="2026-02-24T11:18:06.352" v="21113" actId="2696"/>
        <pc:sldMkLst>
          <pc:docMk/>
          <pc:sldMk cId="3889687644" sldId="314"/>
        </pc:sldMkLst>
      </pc:sldChg>
      <pc:sldChg chg="addSp delSp modSp add mod">
        <pc:chgData name="J MOORE (Llandeilo Primary School)" userId="b91ee110-45d1-41b3-b0f3-2dafba4c86e0" providerId="ADAL" clId="{40D635F9-6243-46B9-8593-23DF888BED0D}" dt="2026-02-24T11:20:23.946" v="21141"/>
        <pc:sldMkLst>
          <pc:docMk/>
          <pc:sldMk cId="1027269386" sldId="315"/>
        </pc:sldMkLst>
        <pc:spChg chg="add mod">
          <ac:chgData name="J MOORE (Llandeilo Primary School)" userId="b91ee110-45d1-41b3-b0f3-2dafba4c86e0" providerId="ADAL" clId="{40D635F9-6243-46B9-8593-23DF888BED0D}" dt="2026-02-22T14:32:56.532" v="4556" actId="1076"/>
          <ac:spMkLst>
            <pc:docMk/>
            <pc:sldMk cId="1027269386" sldId="315"/>
            <ac:spMk id="31" creationId="{44D439F5-7DE2-6494-89C7-F1027E7D6194}"/>
          </ac:spMkLst>
        </pc:spChg>
        <pc:spChg chg="add mod">
          <ac:chgData name="J MOORE (Llandeilo Primary School)" userId="b91ee110-45d1-41b3-b0f3-2dafba4c86e0" providerId="ADAL" clId="{40D635F9-6243-46B9-8593-23DF888BED0D}" dt="2026-02-22T14:33:38.095" v="4559" actId="208"/>
          <ac:spMkLst>
            <pc:docMk/>
            <pc:sldMk cId="1027269386" sldId="315"/>
            <ac:spMk id="32" creationId="{020F3794-53E4-186E-7A04-C992214E81C6}"/>
          </ac:spMkLst>
        </pc:spChg>
        <pc:spChg chg="mod">
          <ac:chgData name="J MOORE (Llandeilo Primary School)" userId="b91ee110-45d1-41b3-b0f3-2dafba4c86e0" providerId="ADAL" clId="{40D635F9-6243-46B9-8593-23DF888BED0D}" dt="2026-02-22T14:33:14.138" v="4557"/>
          <ac:spMkLst>
            <pc:docMk/>
            <pc:sldMk cId="1027269386" sldId="315"/>
            <ac:spMk id="38" creationId="{DFE01143-AD98-42D5-6922-03D0FC9CD1DB}"/>
          </ac:spMkLst>
        </pc:spChg>
        <pc:spChg chg="mod">
          <ac:chgData name="J MOORE (Llandeilo Primary School)" userId="b91ee110-45d1-41b3-b0f3-2dafba4c86e0" providerId="ADAL" clId="{40D635F9-6243-46B9-8593-23DF888BED0D}" dt="2026-02-22T14:33:14.138" v="4557"/>
          <ac:spMkLst>
            <pc:docMk/>
            <pc:sldMk cId="1027269386" sldId="315"/>
            <ac:spMk id="41" creationId="{0646E48A-ED42-9DCF-13CF-34027443DFE7}"/>
          </ac:spMkLst>
        </pc:spChg>
        <pc:spChg chg="mod">
          <ac:chgData name="J MOORE (Llandeilo Primary School)" userId="b91ee110-45d1-41b3-b0f3-2dafba4c86e0" providerId="ADAL" clId="{40D635F9-6243-46B9-8593-23DF888BED0D}" dt="2026-02-22T14:33:14.138" v="4557"/>
          <ac:spMkLst>
            <pc:docMk/>
            <pc:sldMk cId="1027269386" sldId="315"/>
            <ac:spMk id="43" creationId="{440C8CBA-9E56-0A9D-2902-35BE5DDC1F3F}"/>
          </ac:spMkLst>
        </pc:spChg>
        <pc:spChg chg="mod">
          <ac:chgData name="J MOORE (Llandeilo Primary School)" userId="b91ee110-45d1-41b3-b0f3-2dafba4c86e0" providerId="ADAL" clId="{40D635F9-6243-46B9-8593-23DF888BED0D}" dt="2026-02-22T14:33:14.138" v="4557"/>
          <ac:spMkLst>
            <pc:docMk/>
            <pc:sldMk cId="1027269386" sldId="315"/>
            <ac:spMk id="45" creationId="{462E5607-06E9-FE26-28D9-205CB85278AA}"/>
          </ac:spMkLst>
        </pc:spChg>
        <pc:spChg chg="mod">
          <ac:chgData name="J MOORE (Llandeilo Primary School)" userId="b91ee110-45d1-41b3-b0f3-2dafba4c86e0" providerId="ADAL" clId="{40D635F9-6243-46B9-8593-23DF888BED0D}" dt="2026-02-22T14:33:14.138" v="4557"/>
          <ac:spMkLst>
            <pc:docMk/>
            <pc:sldMk cId="1027269386" sldId="315"/>
            <ac:spMk id="47" creationId="{361D30A7-B692-67CB-9646-72C88CFD9B9A}"/>
          </ac:spMkLst>
        </pc:spChg>
        <pc:spChg chg="mod">
          <ac:chgData name="J MOORE (Llandeilo Primary School)" userId="b91ee110-45d1-41b3-b0f3-2dafba4c86e0" providerId="ADAL" clId="{40D635F9-6243-46B9-8593-23DF888BED0D}" dt="2026-02-22T14:33:14.138" v="4557"/>
          <ac:spMkLst>
            <pc:docMk/>
            <pc:sldMk cId="1027269386" sldId="315"/>
            <ac:spMk id="49" creationId="{96E5C610-CC86-4D42-8EAC-1317281CE50E}"/>
          </ac:spMkLst>
        </pc:spChg>
        <pc:spChg chg="add mod">
          <ac:chgData name="J MOORE (Llandeilo Primary School)" userId="b91ee110-45d1-41b3-b0f3-2dafba4c86e0" providerId="ADAL" clId="{40D635F9-6243-46B9-8593-23DF888BED0D}" dt="2026-02-24T11:20:23.946" v="21141"/>
          <ac:spMkLst>
            <pc:docMk/>
            <pc:sldMk cId="1027269386" sldId="315"/>
            <ac:spMk id="50" creationId="{BE84FEEE-ED52-647B-68A7-C1A14DCA5A09}"/>
          </ac:spMkLst>
        </pc:spChg>
        <pc:grpChg chg="mod">
          <ac:chgData name="J MOORE (Llandeilo Primary School)" userId="b91ee110-45d1-41b3-b0f3-2dafba4c86e0" providerId="ADAL" clId="{40D635F9-6243-46B9-8593-23DF888BED0D}" dt="2026-02-22T14:33:17.781" v="4558" actId="1076"/>
          <ac:grpSpMkLst>
            <pc:docMk/>
            <pc:sldMk cId="1027269386" sldId="315"/>
            <ac:grpSpMk id="37" creationId="{4F91CFE8-B339-DBD7-1577-DEA3B88E333C}"/>
          </ac:grpSpMkLst>
        </pc:grpChg>
        <pc:picChg chg="add mod">
          <ac:chgData name="J MOORE (Llandeilo Primary School)" userId="b91ee110-45d1-41b3-b0f3-2dafba4c86e0" providerId="ADAL" clId="{40D635F9-6243-46B9-8593-23DF888BED0D}" dt="2026-02-22T14:32:51.974" v="4555" actId="1076"/>
          <ac:picMkLst>
            <pc:docMk/>
            <pc:sldMk cId="1027269386" sldId="315"/>
            <ac:picMk id="35" creationId="{0BDBEB05-771A-F858-F263-DE6B7A8B749D}"/>
          </ac:picMkLst>
        </pc:picChg>
        <pc:picChg chg="mod">
          <ac:chgData name="J MOORE (Llandeilo Primary School)" userId="b91ee110-45d1-41b3-b0f3-2dafba4c86e0" providerId="ADAL" clId="{40D635F9-6243-46B9-8593-23DF888BED0D}" dt="2026-02-22T14:33:14.138" v="4557"/>
          <ac:picMkLst>
            <pc:docMk/>
            <pc:sldMk cId="1027269386" sldId="315"/>
            <ac:picMk id="39" creationId="{88EA6E29-D1DA-BF76-4253-B45F89A95004}"/>
          </ac:picMkLst>
        </pc:picChg>
        <pc:picChg chg="mod">
          <ac:chgData name="J MOORE (Llandeilo Primary School)" userId="b91ee110-45d1-41b3-b0f3-2dafba4c86e0" providerId="ADAL" clId="{40D635F9-6243-46B9-8593-23DF888BED0D}" dt="2026-02-22T14:33:14.138" v="4557"/>
          <ac:picMkLst>
            <pc:docMk/>
            <pc:sldMk cId="1027269386" sldId="315"/>
            <ac:picMk id="40" creationId="{7B840804-9B21-1596-C3CB-02919D280698}"/>
          </ac:picMkLst>
        </pc:picChg>
        <pc:picChg chg="mod">
          <ac:chgData name="J MOORE (Llandeilo Primary School)" userId="b91ee110-45d1-41b3-b0f3-2dafba4c86e0" providerId="ADAL" clId="{40D635F9-6243-46B9-8593-23DF888BED0D}" dt="2026-02-22T14:33:14.138" v="4557"/>
          <ac:picMkLst>
            <pc:docMk/>
            <pc:sldMk cId="1027269386" sldId="315"/>
            <ac:picMk id="46" creationId="{B4500F02-EF4D-87AD-EA8D-DBF0C1F7B5C1}"/>
          </ac:picMkLst>
        </pc:picChg>
        <pc:picChg chg="mod">
          <ac:chgData name="J MOORE (Llandeilo Primary School)" userId="b91ee110-45d1-41b3-b0f3-2dafba4c86e0" providerId="ADAL" clId="{40D635F9-6243-46B9-8593-23DF888BED0D}" dt="2026-02-22T14:33:14.138" v="4557"/>
          <ac:picMkLst>
            <pc:docMk/>
            <pc:sldMk cId="1027269386" sldId="315"/>
            <ac:picMk id="48" creationId="{E06882CC-BEBE-4CBB-FEB0-2FD6F96805BF}"/>
          </ac:picMkLst>
        </pc:picChg>
      </pc:sldChg>
      <pc:sldChg chg="addSp delSp modSp add mod">
        <pc:chgData name="J MOORE (Llandeilo Primary School)" userId="b91ee110-45d1-41b3-b0f3-2dafba4c86e0" providerId="ADAL" clId="{40D635F9-6243-46B9-8593-23DF888BED0D}" dt="2026-02-24T11:19:43.109" v="21136"/>
        <pc:sldMkLst>
          <pc:docMk/>
          <pc:sldMk cId="280821200" sldId="316"/>
        </pc:sldMkLst>
        <pc:spChg chg="mod">
          <ac:chgData name="J MOORE (Llandeilo Primary School)" userId="b91ee110-45d1-41b3-b0f3-2dafba4c86e0" providerId="ADAL" clId="{40D635F9-6243-46B9-8593-23DF888BED0D}" dt="2026-02-22T14:23:53.777" v="4490" actId="208"/>
          <ac:spMkLst>
            <pc:docMk/>
            <pc:sldMk cId="280821200" sldId="316"/>
            <ac:spMk id="4" creationId="{00019254-A344-D5F5-BE90-32854A8DABE3}"/>
          </ac:spMkLst>
        </pc:spChg>
        <pc:spChg chg="mod">
          <ac:chgData name="J MOORE (Llandeilo Primary School)" userId="b91ee110-45d1-41b3-b0f3-2dafba4c86e0" providerId="ADAL" clId="{40D635F9-6243-46B9-8593-23DF888BED0D}" dt="2026-02-22T14:23:53.777" v="4490" actId="208"/>
          <ac:spMkLst>
            <pc:docMk/>
            <pc:sldMk cId="280821200" sldId="316"/>
            <ac:spMk id="8" creationId="{372BC702-995C-BA2D-02F5-7AE1F7232E8C}"/>
          </ac:spMkLst>
        </pc:spChg>
        <pc:spChg chg="mod">
          <ac:chgData name="J MOORE (Llandeilo Primary School)" userId="b91ee110-45d1-41b3-b0f3-2dafba4c86e0" providerId="ADAL" clId="{40D635F9-6243-46B9-8593-23DF888BED0D}" dt="2026-02-22T14:23:53.777" v="4490" actId="208"/>
          <ac:spMkLst>
            <pc:docMk/>
            <pc:sldMk cId="280821200" sldId="316"/>
            <ac:spMk id="10" creationId="{C10B3455-E24F-0F75-45EC-AD1C96C9CB3E}"/>
          </ac:spMkLst>
        </pc:spChg>
        <pc:spChg chg="mod">
          <ac:chgData name="J MOORE (Llandeilo Primary School)" userId="b91ee110-45d1-41b3-b0f3-2dafba4c86e0" providerId="ADAL" clId="{40D635F9-6243-46B9-8593-23DF888BED0D}" dt="2026-02-22T14:23:53.777" v="4490" actId="208"/>
          <ac:spMkLst>
            <pc:docMk/>
            <pc:sldMk cId="280821200" sldId="316"/>
            <ac:spMk id="12" creationId="{19BCD0D1-5D55-70F1-BA32-AD7C6B39A6EE}"/>
          </ac:spMkLst>
        </pc:spChg>
        <pc:spChg chg="mod">
          <ac:chgData name="J MOORE (Llandeilo Primary School)" userId="b91ee110-45d1-41b3-b0f3-2dafba4c86e0" providerId="ADAL" clId="{40D635F9-6243-46B9-8593-23DF888BED0D}" dt="2026-02-22T14:23:53.777" v="4490" actId="208"/>
          <ac:spMkLst>
            <pc:docMk/>
            <pc:sldMk cId="280821200" sldId="316"/>
            <ac:spMk id="14" creationId="{8CE4B8A0-77F8-B7E0-2130-1B2281EF861E}"/>
          </ac:spMkLst>
        </pc:spChg>
        <pc:spChg chg="mod">
          <ac:chgData name="J MOORE (Llandeilo Primary School)" userId="b91ee110-45d1-41b3-b0f3-2dafba4c86e0" providerId="ADAL" clId="{40D635F9-6243-46B9-8593-23DF888BED0D}" dt="2026-02-22T14:23:53.777" v="4490" actId="208"/>
          <ac:spMkLst>
            <pc:docMk/>
            <pc:sldMk cId="280821200" sldId="316"/>
            <ac:spMk id="18" creationId="{BF5F0D87-08AE-17E5-10A8-BD9D290E8313}"/>
          </ac:spMkLst>
        </pc:spChg>
        <pc:spChg chg="add mod">
          <ac:chgData name="J MOORE (Llandeilo Primary School)" userId="b91ee110-45d1-41b3-b0f3-2dafba4c86e0" providerId="ADAL" clId="{40D635F9-6243-46B9-8593-23DF888BED0D}" dt="2026-02-22T15:35:38.282" v="5173" actId="14100"/>
          <ac:spMkLst>
            <pc:docMk/>
            <pc:sldMk cId="280821200" sldId="316"/>
            <ac:spMk id="20" creationId="{A811E3D5-7C5E-2133-EF33-121675D4C80A}"/>
          </ac:spMkLst>
        </pc:spChg>
        <pc:spChg chg="mod">
          <ac:chgData name="J MOORE (Llandeilo Primary School)" userId="b91ee110-45d1-41b3-b0f3-2dafba4c86e0" providerId="ADAL" clId="{40D635F9-6243-46B9-8593-23DF888BED0D}" dt="2026-02-22T14:25:26.054" v="4499" actId="208"/>
          <ac:spMkLst>
            <pc:docMk/>
            <pc:sldMk cId="280821200" sldId="316"/>
            <ac:spMk id="22" creationId="{CAB5D3C0-D1FD-4BC7-2446-AAE5FD76A76C}"/>
          </ac:spMkLst>
        </pc:spChg>
        <pc:spChg chg="mod">
          <ac:chgData name="J MOORE (Llandeilo Primary School)" userId="b91ee110-45d1-41b3-b0f3-2dafba4c86e0" providerId="ADAL" clId="{40D635F9-6243-46B9-8593-23DF888BED0D}" dt="2026-02-22T14:25:26.054" v="4499" actId="208"/>
          <ac:spMkLst>
            <pc:docMk/>
            <pc:sldMk cId="280821200" sldId="316"/>
            <ac:spMk id="23" creationId="{4F998251-A5C1-FC40-E580-7C396977223E}"/>
          </ac:spMkLst>
        </pc:spChg>
        <pc:spChg chg="mod">
          <ac:chgData name="J MOORE (Llandeilo Primary School)" userId="b91ee110-45d1-41b3-b0f3-2dafba4c86e0" providerId="ADAL" clId="{40D635F9-6243-46B9-8593-23DF888BED0D}" dt="2026-02-22T14:25:26.054" v="4499" actId="208"/>
          <ac:spMkLst>
            <pc:docMk/>
            <pc:sldMk cId="280821200" sldId="316"/>
            <ac:spMk id="24" creationId="{5BBF5157-3E14-3BE0-80D6-D70BB105BAAD}"/>
          </ac:spMkLst>
        </pc:spChg>
        <pc:spChg chg="mod">
          <ac:chgData name="J MOORE (Llandeilo Primary School)" userId="b91ee110-45d1-41b3-b0f3-2dafba4c86e0" providerId="ADAL" clId="{40D635F9-6243-46B9-8593-23DF888BED0D}" dt="2026-02-22T14:25:26.054" v="4499" actId="208"/>
          <ac:spMkLst>
            <pc:docMk/>
            <pc:sldMk cId="280821200" sldId="316"/>
            <ac:spMk id="25" creationId="{205C1FD9-3EC8-6B0F-3867-A36A201FA4B9}"/>
          </ac:spMkLst>
        </pc:spChg>
        <pc:spChg chg="mod">
          <ac:chgData name="J MOORE (Llandeilo Primary School)" userId="b91ee110-45d1-41b3-b0f3-2dafba4c86e0" providerId="ADAL" clId="{40D635F9-6243-46B9-8593-23DF888BED0D}" dt="2026-02-22T14:25:26.054" v="4499" actId="208"/>
          <ac:spMkLst>
            <pc:docMk/>
            <pc:sldMk cId="280821200" sldId="316"/>
            <ac:spMk id="26" creationId="{FC320B3F-8994-E703-6B0A-73C543EAC478}"/>
          </ac:spMkLst>
        </pc:spChg>
        <pc:spChg chg="mod">
          <ac:chgData name="J MOORE (Llandeilo Primary School)" userId="b91ee110-45d1-41b3-b0f3-2dafba4c86e0" providerId="ADAL" clId="{40D635F9-6243-46B9-8593-23DF888BED0D}" dt="2026-02-22T14:25:26.054" v="4499" actId="208"/>
          <ac:spMkLst>
            <pc:docMk/>
            <pc:sldMk cId="280821200" sldId="316"/>
            <ac:spMk id="27" creationId="{B5129E4A-7F53-4923-8FC7-F8E68EF996DE}"/>
          </ac:spMkLst>
        </pc:spChg>
        <pc:spChg chg="mod">
          <ac:chgData name="J MOORE (Llandeilo Primary School)" userId="b91ee110-45d1-41b3-b0f3-2dafba4c86e0" providerId="ADAL" clId="{40D635F9-6243-46B9-8593-23DF888BED0D}" dt="2026-02-22T14:25:26.054" v="4499" actId="208"/>
          <ac:spMkLst>
            <pc:docMk/>
            <pc:sldMk cId="280821200" sldId="316"/>
            <ac:spMk id="28" creationId="{7605D67A-0E7A-7CC9-DDBB-03DDC767C9F0}"/>
          </ac:spMkLst>
        </pc:spChg>
        <pc:spChg chg="mod">
          <ac:chgData name="J MOORE (Llandeilo Primary School)" userId="b91ee110-45d1-41b3-b0f3-2dafba4c86e0" providerId="ADAL" clId="{40D635F9-6243-46B9-8593-23DF888BED0D}" dt="2026-02-22T14:25:26.054" v="4499" actId="208"/>
          <ac:spMkLst>
            <pc:docMk/>
            <pc:sldMk cId="280821200" sldId="316"/>
            <ac:spMk id="29" creationId="{D8D69B0E-5B19-D6E1-0087-15667D7AE0BF}"/>
          </ac:spMkLst>
        </pc:spChg>
        <pc:spChg chg="mod">
          <ac:chgData name="J MOORE (Llandeilo Primary School)" userId="b91ee110-45d1-41b3-b0f3-2dafba4c86e0" providerId="ADAL" clId="{40D635F9-6243-46B9-8593-23DF888BED0D}" dt="2026-02-22T14:25:26.054" v="4499" actId="208"/>
          <ac:spMkLst>
            <pc:docMk/>
            <pc:sldMk cId="280821200" sldId="316"/>
            <ac:spMk id="30" creationId="{84BF9E4F-31D0-E746-3A61-F42F247E04BD}"/>
          </ac:spMkLst>
        </pc:spChg>
        <pc:spChg chg="mod">
          <ac:chgData name="J MOORE (Llandeilo Primary School)" userId="b91ee110-45d1-41b3-b0f3-2dafba4c86e0" providerId="ADAL" clId="{40D635F9-6243-46B9-8593-23DF888BED0D}" dt="2026-02-22T14:27:23.398" v="4500" actId="13822"/>
          <ac:spMkLst>
            <pc:docMk/>
            <pc:sldMk cId="280821200" sldId="316"/>
            <ac:spMk id="32" creationId="{DF40B8B1-B267-68E4-5403-844184B7F887}"/>
          </ac:spMkLst>
        </pc:spChg>
        <pc:spChg chg="mod">
          <ac:chgData name="J MOORE (Llandeilo Primary School)" userId="b91ee110-45d1-41b3-b0f3-2dafba4c86e0" providerId="ADAL" clId="{40D635F9-6243-46B9-8593-23DF888BED0D}" dt="2026-02-22T14:28:21.748" v="4532" actId="14100"/>
          <ac:spMkLst>
            <pc:docMk/>
            <pc:sldMk cId="280821200" sldId="316"/>
            <ac:spMk id="33" creationId="{5E99AFBA-055D-C20F-E247-0217FAF7AB59}"/>
          </ac:spMkLst>
        </pc:spChg>
        <pc:spChg chg="add mod">
          <ac:chgData name="J MOORE (Llandeilo Primary School)" userId="b91ee110-45d1-41b3-b0f3-2dafba4c86e0" providerId="ADAL" clId="{40D635F9-6243-46B9-8593-23DF888BED0D}" dt="2026-02-22T15:35:14.066" v="5169" actId="1076"/>
          <ac:spMkLst>
            <pc:docMk/>
            <pc:sldMk cId="280821200" sldId="316"/>
            <ac:spMk id="34" creationId="{1ACFF977-FD0B-9CBD-0E76-4E9C998607AB}"/>
          </ac:spMkLst>
        </pc:spChg>
        <pc:spChg chg="add mod">
          <ac:chgData name="J MOORE (Llandeilo Primary School)" userId="b91ee110-45d1-41b3-b0f3-2dafba4c86e0" providerId="ADAL" clId="{40D635F9-6243-46B9-8593-23DF888BED0D}" dt="2026-02-22T15:15:12.458" v="4975" actId="2711"/>
          <ac:spMkLst>
            <pc:docMk/>
            <pc:sldMk cId="280821200" sldId="316"/>
            <ac:spMk id="35" creationId="{F873885E-916B-5B98-2DC7-17BD52149F7C}"/>
          </ac:spMkLst>
        </pc:spChg>
        <pc:spChg chg="add mod">
          <ac:chgData name="J MOORE (Llandeilo Primary School)" userId="b91ee110-45d1-41b3-b0f3-2dafba4c86e0" providerId="ADAL" clId="{40D635F9-6243-46B9-8593-23DF888BED0D}" dt="2026-02-24T11:19:43.109" v="21136"/>
          <ac:spMkLst>
            <pc:docMk/>
            <pc:sldMk cId="280821200" sldId="316"/>
            <ac:spMk id="36" creationId="{C4AC3B42-1159-7AC9-B10D-40AB924CC2E8}"/>
          </ac:spMkLst>
        </pc:spChg>
        <pc:grpChg chg="add mod">
          <ac:chgData name="J MOORE (Llandeilo Primary School)" userId="b91ee110-45d1-41b3-b0f3-2dafba4c86e0" providerId="ADAL" clId="{40D635F9-6243-46B9-8593-23DF888BED0D}" dt="2026-02-22T14:19:31.830" v="4459" actId="1076"/>
          <ac:grpSpMkLst>
            <pc:docMk/>
            <pc:sldMk cId="280821200" sldId="316"/>
            <ac:grpSpMk id="3" creationId="{D297AF9B-9E3B-1D67-3B84-6C5905B9FF95}"/>
          </ac:grpSpMkLst>
        </pc:grpChg>
        <pc:grpChg chg="mod">
          <ac:chgData name="J MOORE (Llandeilo Primary School)" userId="b91ee110-45d1-41b3-b0f3-2dafba4c86e0" providerId="ADAL" clId="{40D635F9-6243-46B9-8593-23DF888BED0D}" dt="2026-02-22T14:20:18.104" v="4465" actId="1076"/>
          <ac:grpSpMkLst>
            <pc:docMk/>
            <pc:sldMk cId="280821200" sldId="316"/>
            <ac:grpSpMk id="21" creationId="{B5661322-8D36-A57F-B913-FF1EED2BACE7}"/>
          </ac:grpSpMkLst>
        </pc:grpChg>
        <pc:picChg chg="mod">
          <ac:chgData name="J MOORE (Llandeilo Primary School)" userId="b91ee110-45d1-41b3-b0f3-2dafba4c86e0" providerId="ADAL" clId="{40D635F9-6243-46B9-8593-23DF888BED0D}" dt="2026-02-22T14:23:53.777" v="4490" actId="208"/>
          <ac:picMkLst>
            <pc:docMk/>
            <pc:sldMk cId="280821200" sldId="316"/>
            <ac:picMk id="5" creationId="{7F563FD9-CB28-8F48-3BB8-A30416726374}"/>
          </ac:picMkLst>
        </pc:picChg>
        <pc:picChg chg="mod">
          <ac:chgData name="J MOORE (Llandeilo Primary School)" userId="b91ee110-45d1-41b3-b0f3-2dafba4c86e0" providerId="ADAL" clId="{40D635F9-6243-46B9-8593-23DF888BED0D}" dt="2026-02-22T14:23:53.777" v="4490" actId="208"/>
          <ac:picMkLst>
            <pc:docMk/>
            <pc:sldMk cId="280821200" sldId="316"/>
            <ac:picMk id="7" creationId="{A347C3F7-0565-641F-725E-EAF51CAAD17F}"/>
          </ac:picMkLst>
        </pc:picChg>
        <pc:picChg chg="mod">
          <ac:chgData name="J MOORE (Llandeilo Primary School)" userId="b91ee110-45d1-41b3-b0f3-2dafba4c86e0" providerId="ADAL" clId="{40D635F9-6243-46B9-8593-23DF888BED0D}" dt="2026-02-22T14:23:53.777" v="4490" actId="208"/>
          <ac:picMkLst>
            <pc:docMk/>
            <pc:sldMk cId="280821200" sldId="316"/>
            <ac:picMk id="11" creationId="{C4705B6B-1511-3BB4-606F-AA300E1E1FFB}"/>
          </ac:picMkLst>
        </pc:picChg>
        <pc:picChg chg="mod">
          <ac:chgData name="J MOORE (Llandeilo Primary School)" userId="b91ee110-45d1-41b3-b0f3-2dafba4c86e0" providerId="ADAL" clId="{40D635F9-6243-46B9-8593-23DF888BED0D}" dt="2026-02-22T14:23:53.777" v="4490" actId="208"/>
          <ac:picMkLst>
            <pc:docMk/>
            <pc:sldMk cId="280821200" sldId="316"/>
            <ac:picMk id="13" creationId="{D5A4C376-143E-33B7-AB7E-0562430C3478}"/>
          </ac:picMkLst>
        </pc:picChg>
        <pc:picChg chg="add mod">
          <ac:chgData name="J MOORE (Llandeilo Primary School)" userId="b91ee110-45d1-41b3-b0f3-2dafba4c86e0" providerId="ADAL" clId="{40D635F9-6243-46B9-8593-23DF888BED0D}" dt="2026-02-22T17:04:31.511" v="5772" actId="14100"/>
          <ac:picMkLst>
            <pc:docMk/>
            <pc:sldMk cId="280821200" sldId="316"/>
            <ac:picMk id="10242" creationId="{DCD1329B-0D15-4E27-E8B5-40DB4DC911B3}"/>
          </ac:picMkLst>
        </pc:picChg>
      </pc:sldChg>
      <pc:sldChg chg="addSp modSp add mod">
        <pc:chgData name="J MOORE (Llandeilo Primary School)" userId="b91ee110-45d1-41b3-b0f3-2dafba4c86e0" providerId="ADAL" clId="{40D635F9-6243-46B9-8593-23DF888BED0D}" dt="2026-02-24T11:20:09.949" v="21140" actId="115"/>
        <pc:sldMkLst>
          <pc:docMk/>
          <pc:sldMk cId="863021652" sldId="317"/>
        </pc:sldMkLst>
        <pc:spChg chg="add mod">
          <ac:chgData name="J MOORE (Llandeilo Primary School)" userId="b91ee110-45d1-41b3-b0f3-2dafba4c86e0" providerId="ADAL" clId="{40D635F9-6243-46B9-8593-23DF888BED0D}" dt="2026-02-24T11:19:45.134" v="21137"/>
          <ac:spMkLst>
            <pc:docMk/>
            <pc:sldMk cId="863021652" sldId="317"/>
            <ac:spMk id="3" creationId="{A56C0885-4185-4583-F028-E1CB3BE5B5BC}"/>
          </ac:spMkLst>
        </pc:spChg>
        <pc:spChg chg="mod">
          <ac:chgData name="J MOORE (Llandeilo Primary School)" userId="b91ee110-45d1-41b3-b0f3-2dafba4c86e0" providerId="ADAL" clId="{40D635F9-6243-46B9-8593-23DF888BED0D}" dt="2026-02-24T11:20:09.949" v="21140" actId="115"/>
          <ac:spMkLst>
            <pc:docMk/>
            <pc:sldMk cId="863021652" sldId="317"/>
            <ac:spMk id="31" creationId="{370C6BF9-ED9C-57ED-A559-46A8BD991F6F}"/>
          </ac:spMkLst>
        </pc:spChg>
        <pc:spChg chg="mod">
          <ac:chgData name="J MOORE (Llandeilo Primary School)" userId="b91ee110-45d1-41b3-b0f3-2dafba4c86e0" providerId="ADAL" clId="{40D635F9-6243-46B9-8593-23DF888BED0D}" dt="2026-02-24T11:19:58.482" v="21139" actId="1076"/>
          <ac:spMkLst>
            <pc:docMk/>
            <pc:sldMk cId="863021652" sldId="317"/>
            <ac:spMk id="32" creationId="{B017B881-7F06-EB51-5CFA-83450F62EDCC}"/>
          </ac:spMkLst>
        </pc:spChg>
      </pc:sldChg>
      <pc:sldChg chg="addSp delSp modSp add mod">
        <pc:chgData name="J MOORE (Llandeilo Primary School)" userId="b91ee110-45d1-41b3-b0f3-2dafba4c86e0" providerId="ADAL" clId="{40D635F9-6243-46B9-8593-23DF888BED0D}" dt="2026-02-24T11:20:36.477" v="21144" actId="115"/>
        <pc:sldMkLst>
          <pc:docMk/>
          <pc:sldMk cId="108439607" sldId="318"/>
        </pc:sldMkLst>
        <pc:spChg chg="add mod">
          <ac:chgData name="J MOORE (Llandeilo Primary School)" userId="b91ee110-45d1-41b3-b0f3-2dafba4c86e0" providerId="ADAL" clId="{40D635F9-6243-46B9-8593-23DF888BED0D}" dt="2026-02-22T14:38:11.538" v="4589" actId="1076"/>
          <ac:spMkLst>
            <pc:docMk/>
            <pc:sldMk cId="108439607" sldId="318"/>
            <ac:spMk id="3" creationId="{23CB1B32-061B-9678-B0B8-5CEE35E52713}"/>
          </ac:spMkLst>
        </pc:spChg>
        <pc:spChg chg="mod">
          <ac:chgData name="J MOORE (Llandeilo Primary School)" userId="b91ee110-45d1-41b3-b0f3-2dafba4c86e0" providerId="ADAL" clId="{40D635F9-6243-46B9-8593-23DF888BED0D}" dt="2026-02-22T14:38:35.365" v="4592"/>
          <ac:spMkLst>
            <pc:docMk/>
            <pc:sldMk cId="108439607" sldId="318"/>
            <ac:spMk id="10" creationId="{0180F1B7-ACB1-AE71-2323-8C4BCAEC5C78}"/>
          </ac:spMkLst>
        </pc:spChg>
        <pc:spChg chg="mod">
          <ac:chgData name="J MOORE (Llandeilo Primary School)" userId="b91ee110-45d1-41b3-b0f3-2dafba4c86e0" providerId="ADAL" clId="{40D635F9-6243-46B9-8593-23DF888BED0D}" dt="2026-02-22T14:38:35.365" v="4592"/>
          <ac:spMkLst>
            <pc:docMk/>
            <pc:sldMk cId="108439607" sldId="318"/>
            <ac:spMk id="11" creationId="{28BF34C4-CEA7-2657-3AA9-C45DEED1860B}"/>
          </ac:spMkLst>
        </pc:spChg>
        <pc:spChg chg="mod">
          <ac:chgData name="J MOORE (Llandeilo Primary School)" userId="b91ee110-45d1-41b3-b0f3-2dafba4c86e0" providerId="ADAL" clId="{40D635F9-6243-46B9-8593-23DF888BED0D}" dt="2026-02-22T14:38:35.365" v="4592"/>
          <ac:spMkLst>
            <pc:docMk/>
            <pc:sldMk cId="108439607" sldId="318"/>
            <ac:spMk id="12" creationId="{A2B7516C-6C14-98BF-A071-EFE188A577A7}"/>
          </ac:spMkLst>
        </pc:spChg>
        <pc:spChg chg="mod">
          <ac:chgData name="J MOORE (Llandeilo Primary School)" userId="b91ee110-45d1-41b3-b0f3-2dafba4c86e0" providerId="ADAL" clId="{40D635F9-6243-46B9-8593-23DF888BED0D}" dt="2026-02-22T14:38:35.365" v="4592"/>
          <ac:spMkLst>
            <pc:docMk/>
            <pc:sldMk cId="108439607" sldId="318"/>
            <ac:spMk id="13" creationId="{462A5E88-4156-182D-98A9-D707E1826096}"/>
          </ac:spMkLst>
        </pc:spChg>
        <pc:spChg chg="mod">
          <ac:chgData name="J MOORE (Llandeilo Primary School)" userId="b91ee110-45d1-41b3-b0f3-2dafba4c86e0" providerId="ADAL" clId="{40D635F9-6243-46B9-8593-23DF888BED0D}" dt="2026-02-22T14:38:35.365" v="4592"/>
          <ac:spMkLst>
            <pc:docMk/>
            <pc:sldMk cId="108439607" sldId="318"/>
            <ac:spMk id="14" creationId="{0665058E-D722-2A59-E77E-522974EAFEC4}"/>
          </ac:spMkLst>
        </pc:spChg>
        <pc:spChg chg="mod">
          <ac:chgData name="J MOORE (Llandeilo Primary School)" userId="b91ee110-45d1-41b3-b0f3-2dafba4c86e0" providerId="ADAL" clId="{40D635F9-6243-46B9-8593-23DF888BED0D}" dt="2026-02-22T14:38:35.365" v="4592"/>
          <ac:spMkLst>
            <pc:docMk/>
            <pc:sldMk cId="108439607" sldId="318"/>
            <ac:spMk id="16" creationId="{A50DF795-FB50-FA32-7E1C-A3E0455A8FF5}"/>
          </ac:spMkLst>
        </pc:spChg>
        <pc:spChg chg="mod">
          <ac:chgData name="J MOORE (Llandeilo Primary School)" userId="b91ee110-45d1-41b3-b0f3-2dafba4c86e0" providerId="ADAL" clId="{40D635F9-6243-46B9-8593-23DF888BED0D}" dt="2026-02-22T14:38:35.365" v="4592"/>
          <ac:spMkLst>
            <pc:docMk/>
            <pc:sldMk cId="108439607" sldId="318"/>
            <ac:spMk id="18" creationId="{DFD1D8EE-BE9C-244B-4765-4B34A324E62D}"/>
          </ac:spMkLst>
        </pc:spChg>
        <pc:spChg chg="mod">
          <ac:chgData name="J MOORE (Llandeilo Primary School)" userId="b91ee110-45d1-41b3-b0f3-2dafba4c86e0" providerId="ADAL" clId="{40D635F9-6243-46B9-8593-23DF888BED0D}" dt="2026-02-22T14:38:35.365" v="4592"/>
          <ac:spMkLst>
            <pc:docMk/>
            <pc:sldMk cId="108439607" sldId="318"/>
            <ac:spMk id="20" creationId="{B652BC0E-E4AB-5D81-857D-51475F35E515}"/>
          </ac:spMkLst>
        </pc:spChg>
        <pc:spChg chg="mod">
          <ac:chgData name="J MOORE (Llandeilo Primary School)" userId="b91ee110-45d1-41b3-b0f3-2dafba4c86e0" providerId="ADAL" clId="{40D635F9-6243-46B9-8593-23DF888BED0D}" dt="2026-02-22T14:38:35.365" v="4592"/>
          <ac:spMkLst>
            <pc:docMk/>
            <pc:sldMk cId="108439607" sldId="318"/>
            <ac:spMk id="21" creationId="{F90FD0AB-CCF5-91FD-7492-EB24159AF33B}"/>
          </ac:spMkLst>
        </pc:spChg>
        <pc:spChg chg="add mod">
          <ac:chgData name="J MOORE (Llandeilo Primary School)" userId="b91ee110-45d1-41b3-b0f3-2dafba4c86e0" providerId="ADAL" clId="{40D635F9-6243-46B9-8593-23DF888BED0D}" dt="2026-02-22T14:39:44.665" v="4603" actId="1076"/>
          <ac:spMkLst>
            <pc:docMk/>
            <pc:sldMk cId="108439607" sldId="318"/>
            <ac:spMk id="22" creationId="{B80EE6B3-50FC-87F2-5360-7C9F81FD9430}"/>
          </ac:spMkLst>
        </pc:spChg>
        <pc:spChg chg="add mod">
          <ac:chgData name="J MOORE (Llandeilo Primary School)" userId="b91ee110-45d1-41b3-b0f3-2dafba4c86e0" providerId="ADAL" clId="{40D635F9-6243-46B9-8593-23DF888BED0D}" dt="2026-02-22T14:41:17.335" v="4620" actId="1076"/>
          <ac:spMkLst>
            <pc:docMk/>
            <pc:sldMk cId="108439607" sldId="318"/>
            <ac:spMk id="24" creationId="{1DE3C0B2-CC73-6FBD-D3EA-C7A3EC55BAB4}"/>
          </ac:spMkLst>
        </pc:spChg>
        <pc:spChg chg="add mod">
          <ac:chgData name="J MOORE (Llandeilo Primary School)" userId="b91ee110-45d1-41b3-b0f3-2dafba4c86e0" providerId="ADAL" clId="{40D635F9-6243-46B9-8593-23DF888BED0D}" dt="2026-02-24T11:20:27.749" v="21142"/>
          <ac:spMkLst>
            <pc:docMk/>
            <pc:sldMk cId="108439607" sldId="318"/>
            <ac:spMk id="25" creationId="{1B8655F9-E8A4-E227-6584-137435F3011D}"/>
          </ac:spMkLst>
        </pc:spChg>
        <pc:spChg chg="mod">
          <ac:chgData name="J MOORE (Llandeilo Primary School)" userId="b91ee110-45d1-41b3-b0f3-2dafba4c86e0" providerId="ADAL" clId="{40D635F9-6243-46B9-8593-23DF888BED0D}" dt="2026-02-24T11:20:36.477" v="21144" actId="115"/>
          <ac:spMkLst>
            <pc:docMk/>
            <pc:sldMk cId="108439607" sldId="318"/>
            <ac:spMk id="31" creationId="{9B16EC5D-D3DF-AB53-13C0-77A357FC2377}"/>
          </ac:spMkLst>
        </pc:spChg>
        <pc:grpChg chg="add mod">
          <ac:chgData name="J MOORE (Llandeilo Primary School)" userId="b91ee110-45d1-41b3-b0f3-2dafba4c86e0" providerId="ADAL" clId="{40D635F9-6243-46B9-8593-23DF888BED0D}" dt="2026-02-22T14:38:44.682" v="4593" actId="1076"/>
          <ac:grpSpMkLst>
            <pc:docMk/>
            <pc:sldMk cId="108439607" sldId="318"/>
            <ac:grpSpMk id="9" creationId="{35D04F62-5889-1C87-3614-0B1C63010F45}"/>
          </ac:grpSpMkLst>
        </pc:grpChg>
        <pc:grpChg chg="mod">
          <ac:chgData name="J MOORE (Llandeilo Primary School)" userId="b91ee110-45d1-41b3-b0f3-2dafba4c86e0" providerId="ADAL" clId="{40D635F9-6243-46B9-8593-23DF888BED0D}" dt="2026-02-22T14:38:51.217" v="4594" actId="1076"/>
          <ac:grpSpMkLst>
            <pc:docMk/>
            <pc:sldMk cId="108439607" sldId="318"/>
            <ac:grpSpMk id="37" creationId="{04EA46C1-C88D-1F22-1FDE-BADCE4E73DE2}"/>
          </ac:grpSpMkLst>
        </pc:grpChg>
        <pc:picChg chg="add mod">
          <ac:chgData name="J MOORE (Llandeilo Primary School)" userId="b91ee110-45d1-41b3-b0f3-2dafba4c86e0" providerId="ADAL" clId="{40D635F9-6243-46B9-8593-23DF888BED0D}" dt="2026-02-24T11:20:31.985" v="21143" actId="1076"/>
          <ac:picMkLst>
            <pc:docMk/>
            <pc:sldMk cId="108439607" sldId="318"/>
            <ac:picMk id="8" creationId="{0C40C2AB-5E76-99FC-0273-2E506947D53B}"/>
          </ac:picMkLst>
        </pc:picChg>
      </pc:sldChg>
      <pc:sldChg chg="addSp delSp modSp add mod ord">
        <pc:chgData name="J MOORE (Llandeilo Primary School)" userId="b91ee110-45d1-41b3-b0f3-2dafba4c86e0" providerId="ADAL" clId="{40D635F9-6243-46B9-8593-23DF888BED0D}" dt="2026-02-23T21:40:17.531" v="15795" actId="1076"/>
        <pc:sldMkLst>
          <pc:docMk/>
          <pc:sldMk cId="4272381494" sldId="319"/>
        </pc:sldMkLst>
        <pc:spChg chg="mod">
          <ac:chgData name="J MOORE (Llandeilo Primary School)" userId="b91ee110-45d1-41b3-b0f3-2dafba4c86e0" providerId="ADAL" clId="{40D635F9-6243-46B9-8593-23DF888BED0D}" dt="2026-02-22T15:14:56.001" v="4974" actId="20577"/>
          <ac:spMkLst>
            <pc:docMk/>
            <pc:sldMk cId="4272381494" sldId="319"/>
            <ac:spMk id="2" creationId="{A6449F44-5052-72A6-1AF3-429C28673567}"/>
          </ac:spMkLst>
        </pc:spChg>
        <pc:spChg chg="add mod">
          <ac:chgData name="J MOORE (Llandeilo Primary School)" userId="b91ee110-45d1-41b3-b0f3-2dafba4c86e0" providerId="ADAL" clId="{40D635F9-6243-46B9-8593-23DF888BED0D}" dt="2026-02-22T17:00:12.614" v="5756" actId="1076"/>
          <ac:spMkLst>
            <pc:docMk/>
            <pc:sldMk cId="4272381494" sldId="319"/>
            <ac:spMk id="31" creationId="{43E77513-FA87-1089-7A9F-A9E334E01C82}"/>
          </ac:spMkLst>
        </pc:spChg>
        <pc:spChg chg="mod">
          <ac:chgData name="J MOORE (Llandeilo Primary School)" userId="b91ee110-45d1-41b3-b0f3-2dafba4c86e0" providerId="ADAL" clId="{40D635F9-6243-46B9-8593-23DF888BED0D}" dt="2026-02-22T17:10:51.124" v="5798" actId="1076"/>
          <ac:spMkLst>
            <pc:docMk/>
            <pc:sldMk cId="4272381494" sldId="319"/>
            <ac:spMk id="32" creationId="{7DFCDCF2-BB8F-C044-4D7A-266026318A19}"/>
          </ac:spMkLst>
        </pc:spChg>
        <pc:spChg chg="mod">
          <ac:chgData name="J MOORE (Llandeilo Primary School)" userId="b91ee110-45d1-41b3-b0f3-2dafba4c86e0" providerId="ADAL" clId="{40D635F9-6243-46B9-8593-23DF888BED0D}" dt="2026-02-22T15:24:56.232" v="5165" actId="20577"/>
          <ac:spMkLst>
            <pc:docMk/>
            <pc:sldMk cId="4272381494" sldId="319"/>
            <ac:spMk id="33" creationId="{C1E5D5D5-2EC5-CE79-F6E4-B2165B076E99}"/>
          </ac:spMkLst>
        </pc:spChg>
        <pc:spChg chg="mod">
          <ac:chgData name="J MOORE (Llandeilo Primary School)" userId="b91ee110-45d1-41b3-b0f3-2dafba4c86e0" providerId="ADAL" clId="{40D635F9-6243-46B9-8593-23DF888BED0D}" dt="2026-02-22T16:57:59.974" v="5717" actId="1076"/>
          <ac:spMkLst>
            <pc:docMk/>
            <pc:sldMk cId="4272381494" sldId="319"/>
            <ac:spMk id="34" creationId="{5CF105D8-FA75-E09F-4CDD-91413942B6E0}"/>
          </ac:spMkLst>
        </pc:spChg>
        <pc:spChg chg="mod">
          <ac:chgData name="J MOORE (Llandeilo Primary School)" userId="b91ee110-45d1-41b3-b0f3-2dafba4c86e0" providerId="ADAL" clId="{40D635F9-6243-46B9-8593-23DF888BED0D}" dt="2026-02-23T16:05:53.393" v="10000" actId="207"/>
          <ac:spMkLst>
            <pc:docMk/>
            <pc:sldMk cId="4272381494" sldId="319"/>
            <ac:spMk id="35" creationId="{DDF66C10-9232-C89D-97DF-5DF973850FD6}"/>
          </ac:spMkLst>
        </pc:spChg>
        <pc:spChg chg="add mod">
          <ac:chgData name="J MOORE (Llandeilo Primary School)" userId="b91ee110-45d1-41b3-b0f3-2dafba4c86e0" providerId="ADAL" clId="{40D635F9-6243-46B9-8593-23DF888BED0D}" dt="2026-02-22T16:57:15.927" v="5706" actId="1076"/>
          <ac:spMkLst>
            <pc:docMk/>
            <pc:sldMk cId="4272381494" sldId="319"/>
            <ac:spMk id="36" creationId="{94C4FC7F-67DD-129C-0D74-E67D8371C0B6}"/>
          </ac:spMkLst>
        </pc:spChg>
        <pc:spChg chg="add mod">
          <ac:chgData name="J MOORE (Llandeilo Primary School)" userId="b91ee110-45d1-41b3-b0f3-2dafba4c86e0" providerId="ADAL" clId="{40D635F9-6243-46B9-8593-23DF888BED0D}" dt="2026-02-22T17:00:17.598" v="5757" actId="1076"/>
          <ac:spMkLst>
            <pc:docMk/>
            <pc:sldMk cId="4272381494" sldId="319"/>
            <ac:spMk id="37" creationId="{D63480AA-3449-DCBD-C691-1045D0082E6E}"/>
          </ac:spMkLst>
        </pc:spChg>
        <pc:spChg chg="add mod">
          <ac:chgData name="J MOORE (Llandeilo Primary School)" userId="b91ee110-45d1-41b3-b0f3-2dafba4c86e0" providerId="ADAL" clId="{40D635F9-6243-46B9-8593-23DF888BED0D}" dt="2026-02-22T16:58:14.522" v="5725" actId="1076"/>
          <ac:spMkLst>
            <pc:docMk/>
            <pc:sldMk cId="4272381494" sldId="319"/>
            <ac:spMk id="38" creationId="{F9AEDE42-D080-4E64-0F1E-D3AAF03BCEF9}"/>
          </ac:spMkLst>
        </pc:spChg>
        <pc:spChg chg="add mod">
          <ac:chgData name="J MOORE (Llandeilo Primary School)" userId="b91ee110-45d1-41b3-b0f3-2dafba4c86e0" providerId="ADAL" clId="{40D635F9-6243-46B9-8593-23DF888BED0D}" dt="2026-02-22T16:59:33.978" v="5745" actId="1076"/>
          <ac:spMkLst>
            <pc:docMk/>
            <pc:sldMk cId="4272381494" sldId="319"/>
            <ac:spMk id="39" creationId="{23887D83-12AF-2BBF-CBF8-8A4A67E0BA84}"/>
          </ac:spMkLst>
        </pc:spChg>
        <pc:spChg chg="add mod">
          <ac:chgData name="J MOORE (Llandeilo Primary School)" userId="b91ee110-45d1-41b3-b0f3-2dafba4c86e0" providerId="ADAL" clId="{40D635F9-6243-46B9-8593-23DF888BED0D}" dt="2026-02-22T16:59:30.113" v="5744" actId="1076"/>
          <ac:spMkLst>
            <pc:docMk/>
            <pc:sldMk cId="4272381494" sldId="319"/>
            <ac:spMk id="40" creationId="{CD4622D6-15C8-F458-A416-9EF6E8945DBB}"/>
          </ac:spMkLst>
        </pc:spChg>
        <pc:spChg chg="add mod">
          <ac:chgData name="J MOORE (Llandeilo Primary School)" userId="b91ee110-45d1-41b3-b0f3-2dafba4c86e0" providerId="ADAL" clId="{40D635F9-6243-46B9-8593-23DF888BED0D}" dt="2026-02-22T17:00:08.788" v="5755" actId="1076"/>
          <ac:spMkLst>
            <pc:docMk/>
            <pc:sldMk cId="4272381494" sldId="319"/>
            <ac:spMk id="41" creationId="{3297AB8D-37C7-B856-5F76-20C8722AA000}"/>
          </ac:spMkLst>
        </pc:spChg>
        <pc:spChg chg="add mod">
          <ac:chgData name="J MOORE (Llandeilo Primary School)" userId="b91ee110-45d1-41b3-b0f3-2dafba4c86e0" providerId="ADAL" clId="{40D635F9-6243-46B9-8593-23DF888BED0D}" dt="2026-02-22T17:12:38.148" v="5812" actId="1076"/>
          <ac:spMkLst>
            <pc:docMk/>
            <pc:sldMk cId="4272381494" sldId="319"/>
            <ac:spMk id="46" creationId="{D081CCEF-F594-CF0E-63C3-BC3F047D240F}"/>
          </ac:spMkLst>
        </pc:spChg>
        <pc:spChg chg="add mod">
          <ac:chgData name="J MOORE (Llandeilo Primary School)" userId="b91ee110-45d1-41b3-b0f3-2dafba4c86e0" providerId="ADAL" clId="{40D635F9-6243-46B9-8593-23DF888BED0D}" dt="2026-02-22T17:13:51.091" v="5822" actId="1076"/>
          <ac:spMkLst>
            <pc:docMk/>
            <pc:sldMk cId="4272381494" sldId="319"/>
            <ac:spMk id="47" creationId="{4E152233-35D9-65A3-DA53-54A730F51376}"/>
          </ac:spMkLst>
        </pc:spChg>
        <pc:spChg chg="add mod">
          <ac:chgData name="J MOORE (Llandeilo Primary School)" userId="b91ee110-45d1-41b3-b0f3-2dafba4c86e0" providerId="ADAL" clId="{40D635F9-6243-46B9-8593-23DF888BED0D}" dt="2026-02-22T17:13:39.700" v="5821" actId="1076"/>
          <ac:spMkLst>
            <pc:docMk/>
            <pc:sldMk cId="4272381494" sldId="319"/>
            <ac:spMk id="48" creationId="{005A0EE4-3778-9470-B12E-36348F42FAC4}"/>
          </ac:spMkLst>
        </pc:spChg>
        <pc:spChg chg="add mod">
          <ac:chgData name="J MOORE (Llandeilo Primary School)" userId="b91ee110-45d1-41b3-b0f3-2dafba4c86e0" providerId="ADAL" clId="{40D635F9-6243-46B9-8593-23DF888BED0D}" dt="2026-02-22T17:14:02.717" v="5824" actId="1076"/>
          <ac:spMkLst>
            <pc:docMk/>
            <pc:sldMk cId="4272381494" sldId="319"/>
            <ac:spMk id="49" creationId="{746303E2-F949-4355-C37D-751B398DFD99}"/>
          </ac:spMkLst>
        </pc:spChg>
        <pc:grpChg chg="add mod">
          <ac:chgData name="J MOORE (Llandeilo Primary School)" userId="b91ee110-45d1-41b3-b0f3-2dafba4c86e0" providerId="ADAL" clId="{40D635F9-6243-46B9-8593-23DF888BED0D}" dt="2026-02-22T17:11:24.307" v="5800" actId="1076"/>
          <ac:grpSpMkLst>
            <pc:docMk/>
            <pc:sldMk cId="4272381494" sldId="319"/>
            <ac:grpSpMk id="44" creationId="{4246B59B-88C3-F14A-C84D-06EE9CF11FE7}"/>
          </ac:grpSpMkLst>
        </pc:grpChg>
        <pc:picChg chg="add mod">
          <ac:chgData name="J MOORE (Llandeilo Primary School)" userId="b91ee110-45d1-41b3-b0f3-2dafba4c86e0" providerId="ADAL" clId="{40D635F9-6243-46B9-8593-23DF888BED0D}" dt="2026-02-23T21:40:17.531" v="15795" actId="1076"/>
          <ac:picMkLst>
            <pc:docMk/>
            <pc:sldMk cId="4272381494" sldId="319"/>
            <ac:picMk id="6" creationId="{10023258-9B47-27F3-BDEB-BFDB5E65CDCA}"/>
          </ac:picMkLst>
        </pc:picChg>
        <pc:picChg chg="add mod">
          <ac:chgData name="J MOORE (Llandeilo Primary School)" userId="b91ee110-45d1-41b3-b0f3-2dafba4c86e0" providerId="ADAL" clId="{40D635F9-6243-46B9-8593-23DF888BED0D}" dt="2026-02-22T17:11:24.307" v="5800" actId="1076"/>
          <ac:picMkLst>
            <pc:docMk/>
            <pc:sldMk cId="4272381494" sldId="319"/>
            <ac:picMk id="42" creationId="{5512FD43-9FB8-0766-F9A3-378396952F7B}"/>
          </ac:picMkLst>
        </pc:picChg>
        <pc:picChg chg="add mod">
          <ac:chgData name="J MOORE (Llandeilo Primary School)" userId="b91ee110-45d1-41b3-b0f3-2dafba4c86e0" providerId="ADAL" clId="{40D635F9-6243-46B9-8593-23DF888BED0D}" dt="2026-02-22T17:11:24.307" v="5800" actId="1076"/>
          <ac:picMkLst>
            <pc:docMk/>
            <pc:sldMk cId="4272381494" sldId="319"/>
            <ac:picMk id="43" creationId="{52CA9687-411E-8934-051A-8C520F4EEBCE}"/>
          </ac:picMkLst>
        </pc:picChg>
      </pc:sldChg>
      <pc:sldChg chg="addSp modSp add mod ord">
        <pc:chgData name="J MOORE (Llandeilo Primary School)" userId="b91ee110-45d1-41b3-b0f3-2dafba4c86e0" providerId="ADAL" clId="{40D635F9-6243-46B9-8593-23DF888BED0D}" dt="2026-02-24T11:18:47.070" v="21132"/>
        <pc:sldMkLst>
          <pc:docMk/>
          <pc:sldMk cId="3716096929" sldId="320"/>
        </pc:sldMkLst>
        <pc:spChg chg="add mod">
          <ac:chgData name="J MOORE (Llandeilo Primary School)" userId="b91ee110-45d1-41b3-b0f3-2dafba4c86e0" providerId="ADAL" clId="{40D635F9-6243-46B9-8593-23DF888BED0D}" dt="2026-02-24T11:18:47.070" v="21132"/>
          <ac:spMkLst>
            <pc:docMk/>
            <pc:sldMk cId="3716096929" sldId="320"/>
            <ac:spMk id="3" creationId="{97E72FC5-B063-8D59-0E1B-2EC9519CF7E3}"/>
          </ac:spMkLst>
        </pc:spChg>
        <pc:spChg chg="mod">
          <ac:chgData name="J MOORE (Llandeilo Primary School)" userId="b91ee110-45d1-41b3-b0f3-2dafba4c86e0" providerId="ADAL" clId="{40D635F9-6243-46B9-8593-23DF888BED0D}" dt="2026-02-22T15:45:35.002" v="5214" actId="20577"/>
          <ac:spMkLst>
            <pc:docMk/>
            <pc:sldMk cId="3716096929" sldId="320"/>
            <ac:spMk id="4" creationId="{405D12BC-5EFE-AE27-BCA2-E4DF8FB3F652}"/>
          </ac:spMkLst>
        </pc:spChg>
        <pc:picChg chg="add mod">
          <ac:chgData name="J MOORE (Llandeilo Primary School)" userId="b91ee110-45d1-41b3-b0f3-2dafba4c86e0" providerId="ADAL" clId="{40D635F9-6243-46B9-8593-23DF888BED0D}" dt="2026-02-22T17:02:49.970" v="5766" actId="1076"/>
          <ac:picMkLst>
            <pc:docMk/>
            <pc:sldMk cId="3716096929" sldId="320"/>
            <ac:picMk id="2050" creationId="{89F6F9FC-9E7F-0ABB-A4F0-98197E1ACC28}"/>
          </ac:picMkLst>
        </pc:picChg>
      </pc:sldChg>
      <pc:sldChg chg="addSp delSp modSp add mod ord">
        <pc:chgData name="J MOORE (Llandeilo Primary School)" userId="b91ee110-45d1-41b3-b0f3-2dafba4c86e0" providerId="ADAL" clId="{40D635F9-6243-46B9-8593-23DF888BED0D}" dt="2026-02-24T11:21:57.691" v="21168" actId="20577"/>
        <pc:sldMkLst>
          <pc:docMk/>
          <pc:sldMk cId="2405372835" sldId="321"/>
        </pc:sldMkLst>
        <pc:spChg chg="add mod">
          <ac:chgData name="J MOORE (Llandeilo Primary School)" userId="b91ee110-45d1-41b3-b0f3-2dafba4c86e0" providerId="ADAL" clId="{40D635F9-6243-46B9-8593-23DF888BED0D}" dt="2026-02-22T15:48:55.993" v="5233" actId="1076"/>
          <ac:spMkLst>
            <pc:docMk/>
            <pc:sldMk cId="2405372835" sldId="321"/>
            <ac:spMk id="3" creationId="{1095E129-B4FB-9B9B-42E3-782767814F44}"/>
          </ac:spMkLst>
        </pc:spChg>
        <pc:spChg chg="del mod">
          <ac:chgData name="J MOORE (Llandeilo Primary School)" userId="b91ee110-45d1-41b3-b0f3-2dafba4c86e0" providerId="ADAL" clId="{40D635F9-6243-46B9-8593-23DF888BED0D}" dt="2026-02-24T11:21:44.815" v="21154" actId="478"/>
          <ac:spMkLst>
            <pc:docMk/>
            <pc:sldMk cId="2405372835" sldId="321"/>
            <ac:spMk id="4" creationId="{0586B557-3D47-907B-6A28-706585567A9B}"/>
          </ac:spMkLst>
        </pc:spChg>
        <pc:spChg chg="add mod">
          <ac:chgData name="J MOORE (Llandeilo Primary School)" userId="b91ee110-45d1-41b3-b0f3-2dafba4c86e0" providerId="ADAL" clId="{40D635F9-6243-46B9-8593-23DF888BED0D}" dt="2026-02-24T11:21:57.691" v="21168" actId="20577"/>
          <ac:spMkLst>
            <pc:docMk/>
            <pc:sldMk cId="2405372835" sldId="321"/>
            <ac:spMk id="5" creationId="{F15AC8A0-08EC-37EA-EE14-21BED4439332}"/>
          </ac:spMkLst>
        </pc:spChg>
        <pc:picChg chg="add mod">
          <ac:chgData name="J MOORE (Llandeilo Primary School)" userId="b91ee110-45d1-41b3-b0f3-2dafba4c86e0" providerId="ADAL" clId="{40D635F9-6243-46B9-8593-23DF888BED0D}" dt="2026-02-24T11:21:51.356" v="21156" actId="1076"/>
          <ac:picMkLst>
            <pc:docMk/>
            <pc:sldMk cId="2405372835" sldId="321"/>
            <ac:picMk id="11266" creationId="{3EFD41FD-A9A1-9782-EBBF-61368D6FB2E1}"/>
          </ac:picMkLst>
        </pc:picChg>
        <pc:picChg chg="add mod">
          <ac:chgData name="J MOORE (Llandeilo Primary School)" userId="b91ee110-45d1-41b3-b0f3-2dafba4c86e0" providerId="ADAL" clId="{40D635F9-6243-46B9-8593-23DF888BED0D}" dt="2026-02-24T11:21:47.216" v="21155" actId="1076"/>
          <ac:picMkLst>
            <pc:docMk/>
            <pc:sldMk cId="2405372835" sldId="321"/>
            <ac:picMk id="11268" creationId="{BAC8AFC9-5462-D657-A6FE-AE3D559A8C29}"/>
          </ac:picMkLst>
        </pc:picChg>
      </pc:sldChg>
      <pc:sldChg chg="addSp delSp modSp add mod ord">
        <pc:chgData name="J MOORE (Llandeilo Primary School)" userId="b91ee110-45d1-41b3-b0f3-2dafba4c86e0" providerId="ADAL" clId="{40D635F9-6243-46B9-8593-23DF888BED0D}" dt="2026-02-24T14:30:53.099" v="23573" actId="1076"/>
        <pc:sldMkLst>
          <pc:docMk/>
          <pc:sldMk cId="3754299396" sldId="322"/>
        </pc:sldMkLst>
        <pc:spChg chg="del mod">
          <ac:chgData name="J MOORE (Llandeilo Primary School)" userId="b91ee110-45d1-41b3-b0f3-2dafba4c86e0" providerId="ADAL" clId="{40D635F9-6243-46B9-8593-23DF888BED0D}" dt="2026-02-23T19:50:29.890" v="12863" actId="478"/>
          <ac:spMkLst>
            <pc:docMk/>
            <pc:sldMk cId="3754299396" sldId="322"/>
            <ac:spMk id="4" creationId="{417A2F00-C8B9-1F59-D012-328A73DA9CE5}"/>
          </ac:spMkLst>
        </pc:spChg>
        <pc:spChg chg="add mod">
          <ac:chgData name="J MOORE (Llandeilo Primary School)" userId="b91ee110-45d1-41b3-b0f3-2dafba4c86e0" providerId="ADAL" clId="{40D635F9-6243-46B9-8593-23DF888BED0D}" dt="2026-02-24T11:23:38.651" v="21190" actId="1076"/>
          <ac:spMkLst>
            <pc:docMk/>
            <pc:sldMk cId="3754299396" sldId="322"/>
            <ac:spMk id="7" creationId="{3B83532D-E8EC-8EC0-2DC2-207B52C5E7B3}"/>
          </ac:spMkLst>
        </pc:spChg>
        <pc:spChg chg="add mod">
          <ac:chgData name="J MOORE (Llandeilo Primary School)" userId="b91ee110-45d1-41b3-b0f3-2dafba4c86e0" providerId="ADAL" clId="{40D635F9-6243-46B9-8593-23DF888BED0D}" dt="2026-02-22T16:28:53.255" v="5495"/>
          <ac:spMkLst>
            <pc:docMk/>
            <pc:sldMk cId="3754299396" sldId="322"/>
            <ac:spMk id="8" creationId="{A929A592-6B7E-2585-80C8-6DA4294A3141}"/>
          </ac:spMkLst>
        </pc:spChg>
        <pc:spChg chg="add del mod">
          <ac:chgData name="J MOORE (Llandeilo Primary School)" userId="b91ee110-45d1-41b3-b0f3-2dafba4c86e0" providerId="ADAL" clId="{40D635F9-6243-46B9-8593-23DF888BED0D}" dt="2026-02-23T19:50:23.878" v="12862" actId="478"/>
          <ac:spMkLst>
            <pc:docMk/>
            <pc:sldMk cId="3754299396" sldId="322"/>
            <ac:spMk id="9" creationId="{9FD5EC14-81A7-4775-7486-E86E91336C00}"/>
          </ac:spMkLst>
        </pc:spChg>
        <pc:spChg chg="add mod">
          <ac:chgData name="J MOORE (Llandeilo Primary School)" userId="b91ee110-45d1-41b3-b0f3-2dafba4c86e0" providerId="ADAL" clId="{40D635F9-6243-46B9-8593-23DF888BED0D}" dt="2026-02-24T11:23:38.651" v="21190" actId="1076"/>
          <ac:spMkLst>
            <pc:docMk/>
            <pc:sldMk cId="3754299396" sldId="322"/>
            <ac:spMk id="10" creationId="{A5B8428F-9BD9-89E7-7F70-ABAB5E0BEAEC}"/>
          </ac:spMkLst>
        </pc:spChg>
        <pc:spChg chg="add mod">
          <ac:chgData name="J MOORE (Llandeilo Primary School)" userId="b91ee110-45d1-41b3-b0f3-2dafba4c86e0" providerId="ADAL" clId="{40D635F9-6243-46B9-8593-23DF888BED0D}" dt="2026-02-23T19:51:17.459" v="12867" actId="1076"/>
          <ac:spMkLst>
            <pc:docMk/>
            <pc:sldMk cId="3754299396" sldId="322"/>
            <ac:spMk id="11" creationId="{E13A44B0-C770-1CA1-9176-52DF725537B7}"/>
          </ac:spMkLst>
        </pc:spChg>
        <pc:spChg chg="add mod">
          <ac:chgData name="J MOORE (Llandeilo Primary School)" userId="b91ee110-45d1-41b3-b0f3-2dafba4c86e0" providerId="ADAL" clId="{40D635F9-6243-46B9-8593-23DF888BED0D}" dt="2026-02-23T19:51:34.113" v="12869" actId="1076"/>
          <ac:spMkLst>
            <pc:docMk/>
            <pc:sldMk cId="3754299396" sldId="322"/>
            <ac:spMk id="12" creationId="{422B3910-B3CA-5D5D-641A-7ACAAD1F17F3}"/>
          </ac:spMkLst>
        </pc:spChg>
        <pc:spChg chg="add mod">
          <ac:chgData name="J MOORE (Llandeilo Primary School)" userId="b91ee110-45d1-41b3-b0f3-2dafba4c86e0" providerId="ADAL" clId="{40D635F9-6243-46B9-8593-23DF888BED0D}" dt="2026-02-23T19:51:56.251" v="12871" actId="1076"/>
          <ac:spMkLst>
            <pc:docMk/>
            <pc:sldMk cId="3754299396" sldId="322"/>
            <ac:spMk id="13" creationId="{2A3A1FBB-B65C-DC00-4B1A-0D87A5EE564D}"/>
          </ac:spMkLst>
        </pc:spChg>
        <pc:spChg chg="add mod">
          <ac:chgData name="J MOORE (Llandeilo Primary School)" userId="b91ee110-45d1-41b3-b0f3-2dafba4c86e0" providerId="ADAL" clId="{40D635F9-6243-46B9-8593-23DF888BED0D}" dt="2026-02-24T11:23:38.651" v="21190" actId="1076"/>
          <ac:spMkLst>
            <pc:docMk/>
            <pc:sldMk cId="3754299396" sldId="322"/>
            <ac:spMk id="14" creationId="{5BC43A21-5765-0A8D-C250-FA4485B0F0B6}"/>
          </ac:spMkLst>
        </pc:spChg>
        <pc:spChg chg="add mod">
          <ac:chgData name="J MOORE (Llandeilo Primary School)" userId="b91ee110-45d1-41b3-b0f3-2dafba4c86e0" providerId="ADAL" clId="{40D635F9-6243-46B9-8593-23DF888BED0D}" dt="2026-02-24T11:23:38.651" v="21190" actId="1076"/>
          <ac:spMkLst>
            <pc:docMk/>
            <pc:sldMk cId="3754299396" sldId="322"/>
            <ac:spMk id="16" creationId="{EE05E936-0193-D0C8-34B4-14657AB13F20}"/>
          </ac:spMkLst>
        </pc:spChg>
        <pc:spChg chg="add mod">
          <ac:chgData name="J MOORE (Llandeilo Primary School)" userId="b91ee110-45d1-41b3-b0f3-2dafba4c86e0" providerId="ADAL" clId="{40D635F9-6243-46B9-8593-23DF888BED0D}" dt="2026-02-23T20:39:20.830" v="14581" actId="1076"/>
          <ac:spMkLst>
            <pc:docMk/>
            <pc:sldMk cId="3754299396" sldId="322"/>
            <ac:spMk id="18" creationId="{4F426CF6-D2D9-6859-65F0-191B222A779B}"/>
          </ac:spMkLst>
        </pc:spChg>
        <pc:spChg chg="add mod">
          <ac:chgData name="J MOORE (Llandeilo Primary School)" userId="b91ee110-45d1-41b3-b0f3-2dafba4c86e0" providerId="ADAL" clId="{40D635F9-6243-46B9-8593-23DF888BED0D}" dt="2026-02-24T11:23:38.651" v="21190" actId="1076"/>
          <ac:spMkLst>
            <pc:docMk/>
            <pc:sldMk cId="3754299396" sldId="322"/>
            <ac:spMk id="20" creationId="{D2B66925-7521-CB6E-96BE-AB55771E4895}"/>
          </ac:spMkLst>
        </pc:spChg>
        <pc:spChg chg="add mod">
          <ac:chgData name="J MOORE (Llandeilo Primary School)" userId="b91ee110-45d1-41b3-b0f3-2dafba4c86e0" providerId="ADAL" clId="{40D635F9-6243-46B9-8593-23DF888BED0D}" dt="2026-02-24T11:23:38.651" v="21190" actId="1076"/>
          <ac:spMkLst>
            <pc:docMk/>
            <pc:sldMk cId="3754299396" sldId="322"/>
            <ac:spMk id="21" creationId="{6B2D8E0B-4CC3-4F0A-CB55-77B171143A49}"/>
          </ac:spMkLst>
        </pc:spChg>
        <pc:spChg chg="add mod">
          <ac:chgData name="J MOORE (Llandeilo Primary School)" userId="b91ee110-45d1-41b3-b0f3-2dafba4c86e0" providerId="ADAL" clId="{40D635F9-6243-46B9-8593-23DF888BED0D}" dt="2026-02-24T11:23:38.651" v="21190" actId="1076"/>
          <ac:spMkLst>
            <pc:docMk/>
            <pc:sldMk cId="3754299396" sldId="322"/>
            <ac:spMk id="22" creationId="{BEAD6FEA-D254-8C02-12BA-B6BBEE8EF714}"/>
          </ac:spMkLst>
        </pc:spChg>
        <pc:spChg chg="add mod">
          <ac:chgData name="J MOORE (Llandeilo Primary School)" userId="b91ee110-45d1-41b3-b0f3-2dafba4c86e0" providerId="ADAL" clId="{40D635F9-6243-46B9-8593-23DF888BED0D}" dt="2026-02-24T11:23:38.651" v="21190" actId="1076"/>
          <ac:spMkLst>
            <pc:docMk/>
            <pc:sldMk cId="3754299396" sldId="322"/>
            <ac:spMk id="23" creationId="{5A84B86D-09CB-F310-AEB9-06775DEAE747}"/>
          </ac:spMkLst>
        </pc:spChg>
        <pc:spChg chg="add mod">
          <ac:chgData name="J MOORE (Llandeilo Primary School)" userId="b91ee110-45d1-41b3-b0f3-2dafba4c86e0" providerId="ADAL" clId="{40D635F9-6243-46B9-8593-23DF888BED0D}" dt="2026-02-24T11:23:38.651" v="21190" actId="1076"/>
          <ac:spMkLst>
            <pc:docMk/>
            <pc:sldMk cId="3754299396" sldId="322"/>
            <ac:spMk id="24" creationId="{850D023F-ECF0-0909-FF68-9669C9C8EFE9}"/>
          </ac:spMkLst>
        </pc:spChg>
        <pc:spChg chg="add mod">
          <ac:chgData name="J MOORE (Llandeilo Primary School)" userId="b91ee110-45d1-41b3-b0f3-2dafba4c86e0" providerId="ADAL" clId="{40D635F9-6243-46B9-8593-23DF888BED0D}" dt="2026-02-24T11:23:38.651" v="21190" actId="1076"/>
          <ac:spMkLst>
            <pc:docMk/>
            <pc:sldMk cId="3754299396" sldId="322"/>
            <ac:spMk id="25" creationId="{E9BF934A-80B9-D1E8-5686-817F339CB0FB}"/>
          </ac:spMkLst>
        </pc:spChg>
        <pc:spChg chg="add mod">
          <ac:chgData name="J MOORE (Llandeilo Primary School)" userId="b91ee110-45d1-41b3-b0f3-2dafba4c86e0" providerId="ADAL" clId="{40D635F9-6243-46B9-8593-23DF888BED0D}" dt="2026-02-24T11:23:40.307" v="21191"/>
          <ac:spMkLst>
            <pc:docMk/>
            <pc:sldMk cId="3754299396" sldId="322"/>
            <ac:spMk id="26" creationId="{AD489648-115A-7977-6588-24E7725635A5}"/>
          </ac:spMkLst>
        </pc:spChg>
        <pc:picChg chg="add mod">
          <ac:chgData name="J MOORE (Llandeilo Primary School)" userId="b91ee110-45d1-41b3-b0f3-2dafba4c86e0" providerId="ADAL" clId="{40D635F9-6243-46B9-8593-23DF888BED0D}" dt="2026-02-24T14:30:53.099" v="23573" actId="1076"/>
          <ac:picMkLst>
            <pc:docMk/>
            <pc:sldMk cId="3754299396" sldId="322"/>
            <ac:picMk id="28" creationId="{6816F7F6-E249-09B9-DE18-038B52A2311D}"/>
          </ac:picMkLst>
        </pc:picChg>
        <pc:picChg chg="add mod">
          <ac:chgData name="J MOORE (Llandeilo Primary School)" userId="b91ee110-45d1-41b3-b0f3-2dafba4c86e0" providerId="ADAL" clId="{40D635F9-6243-46B9-8593-23DF888BED0D}" dt="2026-02-22T16:04:17.027" v="5301" actId="1076"/>
          <ac:picMkLst>
            <pc:docMk/>
            <pc:sldMk cId="3754299396" sldId="322"/>
            <ac:picMk id="1026" creationId="{D8EE5D93-8351-1237-43C2-407D1CAA09F8}"/>
          </ac:picMkLst>
        </pc:picChg>
      </pc:sldChg>
      <pc:sldChg chg="addSp delSp modSp add mod">
        <pc:chgData name="J MOORE (Llandeilo Primary School)" userId="b91ee110-45d1-41b3-b0f3-2dafba4c86e0" providerId="ADAL" clId="{40D635F9-6243-46B9-8593-23DF888BED0D}" dt="2026-02-22T16:49:23.766" v="5687" actId="115"/>
        <pc:sldMkLst>
          <pc:docMk/>
          <pc:sldMk cId="2863420973" sldId="323"/>
        </pc:sldMkLst>
        <pc:spChg chg="mod">
          <ac:chgData name="J MOORE (Llandeilo Primary School)" userId="b91ee110-45d1-41b3-b0f3-2dafba4c86e0" providerId="ADAL" clId="{40D635F9-6243-46B9-8593-23DF888BED0D}" dt="2026-02-22T16:49:23.766" v="5687" actId="115"/>
          <ac:spMkLst>
            <pc:docMk/>
            <pc:sldMk cId="2863420973" sldId="323"/>
            <ac:spMk id="4" creationId="{A273A4FB-0403-69D9-8D3D-8F404B3967D8}"/>
          </ac:spMkLst>
        </pc:spChg>
        <pc:spChg chg="add mod">
          <ac:chgData name="J MOORE (Llandeilo Primary School)" userId="b91ee110-45d1-41b3-b0f3-2dafba4c86e0" providerId="ADAL" clId="{40D635F9-6243-46B9-8593-23DF888BED0D}" dt="2026-02-22T16:28:57.316" v="5497"/>
          <ac:spMkLst>
            <pc:docMk/>
            <pc:sldMk cId="2863420973" sldId="323"/>
            <ac:spMk id="7" creationId="{02ACD457-0C7C-F62B-2705-7A6F96D16F97}"/>
          </ac:spMkLst>
        </pc:spChg>
        <pc:spChg chg="add mod">
          <ac:chgData name="J MOORE (Llandeilo Primary School)" userId="b91ee110-45d1-41b3-b0f3-2dafba4c86e0" providerId="ADAL" clId="{40D635F9-6243-46B9-8593-23DF888BED0D}" dt="2026-02-22T16:31:44.770" v="5509" actId="1076"/>
          <ac:spMkLst>
            <pc:docMk/>
            <pc:sldMk cId="2863420973" sldId="323"/>
            <ac:spMk id="8" creationId="{84E2B71D-CEFE-47D4-5957-499F22078C54}"/>
          </ac:spMkLst>
        </pc:spChg>
        <pc:spChg chg="add mod">
          <ac:chgData name="J MOORE (Llandeilo Primary School)" userId="b91ee110-45d1-41b3-b0f3-2dafba4c86e0" providerId="ADAL" clId="{40D635F9-6243-46B9-8593-23DF888BED0D}" dt="2026-02-22T16:41:41.748" v="5606" actId="1076"/>
          <ac:spMkLst>
            <pc:docMk/>
            <pc:sldMk cId="2863420973" sldId="323"/>
            <ac:spMk id="9" creationId="{5D4C28F8-3EB5-7BAD-C16F-31C19B6913E4}"/>
          </ac:spMkLst>
        </pc:spChg>
        <pc:picChg chg="add mod">
          <ac:chgData name="J MOORE (Llandeilo Primary School)" userId="b91ee110-45d1-41b3-b0f3-2dafba4c86e0" providerId="ADAL" clId="{40D635F9-6243-46B9-8593-23DF888BED0D}" dt="2026-02-22T16:04:00.301" v="5295" actId="1076"/>
          <ac:picMkLst>
            <pc:docMk/>
            <pc:sldMk cId="2863420973" sldId="323"/>
            <ac:picMk id="5" creationId="{F8DFB719-F896-429F-03AF-2F6FA7BB7B88}"/>
          </ac:picMkLst>
        </pc:picChg>
      </pc:sldChg>
      <pc:sldChg chg="addSp delSp modSp add mod">
        <pc:chgData name="J MOORE (Llandeilo Primary School)" userId="b91ee110-45d1-41b3-b0f3-2dafba4c86e0" providerId="ADAL" clId="{40D635F9-6243-46B9-8593-23DF888BED0D}" dt="2026-02-22T16:39:43.331" v="5586" actId="1076"/>
        <pc:sldMkLst>
          <pc:docMk/>
          <pc:sldMk cId="277849514" sldId="324"/>
        </pc:sldMkLst>
        <pc:spChg chg="add mod">
          <ac:chgData name="J MOORE (Llandeilo Primary School)" userId="b91ee110-45d1-41b3-b0f3-2dafba4c86e0" providerId="ADAL" clId="{40D635F9-6243-46B9-8593-23DF888BED0D}" dt="2026-02-22T16:25:53.270" v="5485" actId="1076"/>
          <ac:spMkLst>
            <pc:docMk/>
            <pc:sldMk cId="277849514" sldId="324"/>
            <ac:spMk id="3" creationId="{665FE3A1-FD39-DC59-E748-3C8E514E111D}"/>
          </ac:spMkLst>
        </pc:spChg>
        <pc:spChg chg="mod">
          <ac:chgData name="J MOORE (Llandeilo Primary School)" userId="b91ee110-45d1-41b3-b0f3-2dafba4c86e0" providerId="ADAL" clId="{40D635F9-6243-46B9-8593-23DF888BED0D}" dt="2026-02-22T16:05:01.454" v="5339" actId="20577"/>
          <ac:spMkLst>
            <pc:docMk/>
            <pc:sldMk cId="277849514" sldId="324"/>
            <ac:spMk id="4" creationId="{1B05D3CE-6D34-E669-6DCC-68A350090184}"/>
          </ac:spMkLst>
        </pc:spChg>
        <pc:spChg chg="add mod">
          <ac:chgData name="J MOORE (Llandeilo Primary School)" userId="b91ee110-45d1-41b3-b0f3-2dafba4c86e0" providerId="ADAL" clId="{40D635F9-6243-46B9-8593-23DF888BED0D}" dt="2026-02-22T16:29:01.141" v="5499"/>
          <ac:spMkLst>
            <pc:docMk/>
            <pc:sldMk cId="277849514" sldId="324"/>
            <ac:spMk id="7" creationId="{1E86DE4C-50FC-73ED-1E65-EAC0DDFDD61E}"/>
          </ac:spMkLst>
        </pc:spChg>
        <pc:spChg chg="add mod">
          <ac:chgData name="J MOORE (Llandeilo Primary School)" userId="b91ee110-45d1-41b3-b0f3-2dafba4c86e0" providerId="ADAL" clId="{40D635F9-6243-46B9-8593-23DF888BED0D}" dt="2026-02-22T16:39:43.331" v="5586" actId="1076"/>
          <ac:spMkLst>
            <pc:docMk/>
            <pc:sldMk cId="277849514" sldId="324"/>
            <ac:spMk id="8" creationId="{74DAC294-F5C3-F2F4-B015-EC7318011800}"/>
          </ac:spMkLst>
        </pc:spChg>
      </pc:sldChg>
      <pc:sldChg chg="addSp delSp modSp add mod">
        <pc:chgData name="J MOORE (Llandeilo Primary School)" userId="b91ee110-45d1-41b3-b0f3-2dafba4c86e0" providerId="ADAL" clId="{40D635F9-6243-46B9-8593-23DF888BED0D}" dt="2026-02-22T16:49:06.055" v="5686" actId="115"/>
        <pc:sldMkLst>
          <pc:docMk/>
          <pc:sldMk cId="3742198976" sldId="325"/>
        </pc:sldMkLst>
        <pc:spChg chg="add mod">
          <ac:chgData name="J MOORE (Llandeilo Primary School)" userId="b91ee110-45d1-41b3-b0f3-2dafba4c86e0" providerId="ADAL" clId="{40D635F9-6243-46B9-8593-23DF888BED0D}" dt="2026-02-22T16:27:25.455" v="5493" actId="1076"/>
          <ac:spMkLst>
            <pc:docMk/>
            <pc:sldMk cId="3742198976" sldId="325"/>
            <ac:spMk id="3" creationId="{CA649051-2ED1-19A0-2B12-FF00A859AB8E}"/>
          </ac:spMkLst>
        </pc:spChg>
        <pc:spChg chg="mod">
          <ac:chgData name="J MOORE (Llandeilo Primary School)" userId="b91ee110-45d1-41b3-b0f3-2dafba4c86e0" providerId="ADAL" clId="{40D635F9-6243-46B9-8593-23DF888BED0D}" dt="2026-02-22T16:49:06.055" v="5686" actId="115"/>
          <ac:spMkLst>
            <pc:docMk/>
            <pc:sldMk cId="3742198976" sldId="325"/>
            <ac:spMk id="4" creationId="{7E507386-E72A-0DD1-193F-9FBBF0F48E34}"/>
          </ac:spMkLst>
        </pc:spChg>
        <pc:spChg chg="add mod">
          <ac:chgData name="J MOORE (Llandeilo Primary School)" userId="b91ee110-45d1-41b3-b0f3-2dafba4c86e0" providerId="ADAL" clId="{40D635F9-6243-46B9-8593-23DF888BED0D}" dt="2026-02-22T16:29:05.765" v="5501"/>
          <ac:spMkLst>
            <pc:docMk/>
            <pc:sldMk cId="3742198976" sldId="325"/>
            <ac:spMk id="7" creationId="{97D52A11-09BB-E00F-F804-6A0B63DB921B}"/>
          </ac:spMkLst>
        </pc:spChg>
        <pc:spChg chg="add mod">
          <ac:chgData name="J MOORE (Llandeilo Primary School)" userId="b91ee110-45d1-41b3-b0f3-2dafba4c86e0" providerId="ADAL" clId="{40D635F9-6243-46B9-8593-23DF888BED0D}" dt="2026-02-22T16:43:31.443" v="5630" actId="20577"/>
          <ac:spMkLst>
            <pc:docMk/>
            <pc:sldMk cId="3742198976" sldId="325"/>
            <ac:spMk id="8" creationId="{922879DE-219E-0684-0377-093E3A1DB7CA}"/>
          </ac:spMkLst>
        </pc:spChg>
      </pc:sldChg>
      <pc:sldChg chg="addSp delSp modSp add mod">
        <pc:chgData name="J MOORE (Llandeilo Primary School)" userId="b91ee110-45d1-41b3-b0f3-2dafba4c86e0" providerId="ADAL" clId="{40D635F9-6243-46B9-8593-23DF888BED0D}" dt="2026-02-22T16:48:39.004" v="5685" actId="115"/>
        <pc:sldMkLst>
          <pc:docMk/>
          <pc:sldMk cId="1172661276" sldId="326"/>
        </pc:sldMkLst>
        <pc:spChg chg="add mod">
          <ac:chgData name="J MOORE (Llandeilo Primary School)" userId="b91ee110-45d1-41b3-b0f3-2dafba4c86e0" providerId="ADAL" clId="{40D635F9-6243-46B9-8593-23DF888BED0D}" dt="2026-02-22T16:26:46.206" v="5491" actId="1076"/>
          <ac:spMkLst>
            <pc:docMk/>
            <pc:sldMk cId="1172661276" sldId="326"/>
            <ac:spMk id="3" creationId="{852F7521-3D60-3FB3-A198-12EE64CA74CC}"/>
          </ac:spMkLst>
        </pc:spChg>
        <pc:spChg chg="mod">
          <ac:chgData name="J MOORE (Llandeilo Primary School)" userId="b91ee110-45d1-41b3-b0f3-2dafba4c86e0" providerId="ADAL" clId="{40D635F9-6243-46B9-8593-23DF888BED0D}" dt="2026-02-22T16:48:39.004" v="5685" actId="115"/>
          <ac:spMkLst>
            <pc:docMk/>
            <pc:sldMk cId="1172661276" sldId="326"/>
            <ac:spMk id="4" creationId="{EFD7BE55-D500-EEB0-F390-F559AE88CA60}"/>
          </ac:spMkLst>
        </pc:spChg>
        <pc:spChg chg="add mod">
          <ac:chgData name="J MOORE (Llandeilo Primary School)" userId="b91ee110-45d1-41b3-b0f3-2dafba4c86e0" providerId="ADAL" clId="{40D635F9-6243-46B9-8593-23DF888BED0D}" dt="2026-02-22T16:29:10.274" v="5503"/>
          <ac:spMkLst>
            <pc:docMk/>
            <pc:sldMk cId="1172661276" sldId="326"/>
            <ac:spMk id="7" creationId="{FC99B327-3F0D-6DBD-56AB-47E773F59397}"/>
          </ac:spMkLst>
        </pc:spChg>
        <pc:spChg chg="add mod">
          <ac:chgData name="J MOORE (Llandeilo Primary School)" userId="b91ee110-45d1-41b3-b0f3-2dafba4c86e0" providerId="ADAL" clId="{40D635F9-6243-46B9-8593-23DF888BED0D}" dt="2026-02-22T16:44:55.748" v="5642" actId="1076"/>
          <ac:spMkLst>
            <pc:docMk/>
            <pc:sldMk cId="1172661276" sldId="326"/>
            <ac:spMk id="8" creationId="{1EF5C0B8-CAF1-E1B7-FC0D-0C354986EF9A}"/>
          </ac:spMkLst>
        </pc:spChg>
      </pc:sldChg>
      <pc:sldChg chg="addSp delSp modSp add mod">
        <pc:chgData name="J MOORE (Llandeilo Primary School)" userId="b91ee110-45d1-41b3-b0f3-2dafba4c86e0" providerId="ADAL" clId="{40D635F9-6243-46B9-8593-23DF888BED0D}" dt="2026-02-22T16:47:42.695" v="5666" actId="115"/>
        <pc:sldMkLst>
          <pc:docMk/>
          <pc:sldMk cId="3271151459" sldId="327"/>
        </pc:sldMkLst>
        <pc:spChg chg="add mod">
          <ac:chgData name="J MOORE (Llandeilo Primary School)" userId="b91ee110-45d1-41b3-b0f3-2dafba4c86e0" providerId="ADAL" clId="{40D635F9-6243-46B9-8593-23DF888BED0D}" dt="2026-02-22T16:26:26.709" v="5489" actId="1076"/>
          <ac:spMkLst>
            <pc:docMk/>
            <pc:sldMk cId="3271151459" sldId="327"/>
            <ac:spMk id="3" creationId="{DC0D63AA-5304-DD90-A566-2B227B36658B}"/>
          </ac:spMkLst>
        </pc:spChg>
        <pc:spChg chg="mod">
          <ac:chgData name="J MOORE (Llandeilo Primary School)" userId="b91ee110-45d1-41b3-b0f3-2dafba4c86e0" providerId="ADAL" clId="{40D635F9-6243-46B9-8593-23DF888BED0D}" dt="2026-02-22T16:47:42.695" v="5666" actId="115"/>
          <ac:spMkLst>
            <pc:docMk/>
            <pc:sldMk cId="3271151459" sldId="327"/>
            <ac:spMk id="4" creationId="{EC73BB54-8A87-E0D4-72FF-64C46C8FAD53}"/>
          </ac:spMkLst>
        </pc:spChg>
        <pc:spChg chg="add mod">
          <ac:chgData name="J MOORE (Llandeilo Primary School)" userId="b91ee110-45d1-41b3-b0f3-2dafba4c86e0" providerId="ADAL" clId="{40D635F9-6243-46B9-8593-23DF888BED0D}" dt="2026-02-22T16:29:15.114" v="5505"/>
          <ac:spMkLst>
            <pc:docMk/>
            <pc:sldMk cId="3271151459" sldId="327"/>
            <ac:spMk id="7" creationId="{E19E0FF4-1E5E-6CC2-0292-09049C701839}"/>
          </ac:spMkLst>
        </pc:spChg>
        <pc:spChg chg="add mod">
          <ac:chgData name="J MOORE (Llandeilo Primary School)" userId="b91ee110-45d1-41b3-b0f3-2dafba4c86e0" providerId="ADAL" clId="{40D635F9-6243-46B9-8593-23DF888BED0D}" dt="2026-02-22T16:47:33.788" v="5665" actId="1076"/>
          <ac:spMkLst>
            <pc:docMk/>
            <pc:sldMk cId="3271151459" sldId="327"/>
            <ac:spMk id="8" creationId="{F30AEF0E-514D-3207-EFD0-D22EF470B926}"/>
          </ac:spMkLst>
        </pc:spChg>
      </pc:sldChg>
      <pc:sldChg chg="addSp delSp modSp add mod">
        <pc:chgData name="J MOORE (Llandeilo Primary School)" userId="b91ee110-45d1-41b3-b0f3-2dafba4c86e0" providerId="ADAL" clId="{40D635F9-6243-46B9-8593-23DF888BED0D}" dt="2026-02-22T16:48:26.489" v="5684" actId="20577"/>
        <pc:sldMkLst>
          <pc:docMk/>
          <pc:sldMk cId="1938642247" sldId="328"/>
        </pc:sldMkLst>
        <pc:spChg chg="add mod">
          <ac:chgData name="J MOORE (Llandeilo Primary School)" userId="b91ee110-45d1-41b3-b0f3-2dafba4c86e0" providerId="ADAL" clId="{40D635F9-6243-46B9-8593-23DF888BED0D}" dt="2026-02-22T16:26:02.582" v="5487" actId="1076"/>
          <ac:spMkLst>
            <pc:docMk/>
            <pc:sldMk cId="1938642247" sldId="328"/>
            <ac:spMk id="3" creationId="{91737580-35FB-CFD8-E36B-51FEEB96179E}"/>
          </ac:spMkLst>
        </pc:spChg>
        <pc:spChg chg="mod">
          <ac:chgData name="J MOORE (Llandeilo Primary School)" userId="b91ee110-45d1-41b3-b0f3-2dafba4c86e0" providerId="ADAL" clId="{40D635F9-6243-46B9-8593-23DF888BED0D}" dt="2026-02-22T16:48:05.256" v="5667" actId="115"/>
          <ac:spMkLst>
            <pc:docMk/>
            <pc:sldMk cId="1938642247" sldId="328"/>
            <ac:spMk id="4" creationId="{001F9C4D-5D24-9522-1AD0-20CFE1EE4BCA}"/>
          </ac:spMkLst>
        </pc:spChg>
        <pc:spChg chg="add mod">
          <ac:chgData name="J MOORE (Llandeilo Primary School)" userId="b91ee110-45d1-41b3-b0f3-2dafba4c86e0" providerId="ADAL" clId="{40D635F9-6243-46B9-8593-23DF888BED0D}" dt="2026-02-22T16:29:20.363" v="5507"/>
          <ac:spMkLst>
            <pc:docMk/>
            <pc:sldMk cId="1938642247" sldId="328"/>
            <ac:spMk id="7" creationId="{66F9165B-3B04-EC5A-CE47-8A9AF0925592}"/>
          </ac:spMkLst>
        </pc:spChg>
        <pc:spChg chg="add mod">
          <ac:chgData name="J MOORE (Llandeilo Primary School)" userId="b91ee110-45d1-41b3-b0f3-2dafba4c86e0" providerId="ADAL" clId="{40D635F9-6243-46B9-8593-23DF888BED0D}" dt="2026-02-22T16:48:26.489" v="5684" actId="20577"/>
          <ac:spMkLst>
            <pc:docMk/>
            <pc:sldMk cId="1938642247" sldId="328"/>
            <ac:spMk id="8" creationId="{2E45F00B-248A-BA6C-9D29-69DF0E046D83}"/>
          </ac:spMkLst>
        </pc:spChg>
      </pc:sldChg>
      <pc:sldChg chg="addSp delSp modSp add mod ord">
        <pc:chgData name="J MOORE (Llandeilo Primary School)" userId="b91ee110-45d1-41b3-b0f3-2dafba4c86e0" providerId="ADAL" clId="{40D635F9-6243-46B9-8593-23DF888BED0D}" dt="2026-02-24T11:25:09.085" v="21217" actId="115"/>
        <pc:sldMkLst>
          <pc:docMk/>
          <pc:sldMk cId="2614814069" sldId="329"/>
        </pc:sldMkLst>
        <pc:spChg chg="add mod">
          <ac:chgData name="J MOORE (Llandeilo Primary School)" userId="b91ee110-45d1-41b3-b0f3-2dafba4c86e0" providerId="ADAL" clId="{40D635F9-6243-46B9-8593-23DF888BED0D}" dt="2026-02-22T18:30:56.942" v="6225" actId="20577"/>
          <ac:spMkLst>
            <pc:docMk/>
            <pc:sldMk cId="2614814069" sldId="329"/>
            <ac:spMk id="16" creationId="{322630D4-233A-09E0-867F-11264BBD9006}"/>
          </ac:spMkLst>
        </pc:spChg>
        <pc:spChg chg="add mod">
          <ac:chgData name="J MOORE (Llandeilo Primary School)" userId="b91ee110-45d1-41b3-b0f3-2dafba4c86e0" providerId="ADAL" clId="{40D635F9-6243-46B9-8593-23DF888BED0D}" dt="2026-02-22T22:22:49.473" v="7534" actId="1076"/>
          <ac:spMkLst>
            <pc:docMk/>
            <pc:sldMk cId="2614814069" sldId="329"/>
            <ac:spMk id="18" creationId="{4FDE0075-F619-6992-DEE6-0EC90E059EE4}"/>
          </ac:spMkLst>
        </pc:spChg>
        <pc:spChg chg="add mod">
          <ac:chgData name="J MOORE (Llandeilo Primary School)" userId="b91ee110-45d1-41b3-b0f3-2dafba4c86e0" providerId="ADAL" clId="{40D635F9-6243-46B9-8593-23DF888BED0D}" dt="2026-02-22T22:22:56.012" v="7535" actId="1076"/>
          <ac:spMkLst>
            <pc:docMk/>
            <pc:sldMk cId="2614814069" sldId="329"/>
            <ac:spMk id="20" creationId="{287EBC29-40FD-DA61-0D16-7B8CAD73BF46}"/>
          </ac:spMkLst>
        </pc:spChg>
        <pc:spChg chg="add mod">
          <ac:chgData name="J MOORE (Llandeilo Primary School)" userId="b91ee110-45d1-41b3-b0f3-2dafba4c86e0" providerId="ADAL" clId="{40D635F9-6243-46B9-8593-23DF888BED0D}" dt="2026-02-24T11:25:09.085" v="21217" actId="115"/>
          <ac:spMkLst>
            <pc:docMk/>
            <pc:sldMk cId="2614814069" sldId="329"/>
            <ac:spMk id="21" creationId="{BA37DC69-84AE-8119-E0E3-4F3E9D72C06C}"/>
          </ac:spMkLst>
        </pc:spChg>
        <pc:spChg chg="add mod">
          <ac:chgData name="J MOORE (Llandeilo Primary School)" userId="b91ee110-45d1-41b3-b0f3-2dafba4c86e0" providerId="ADAL" clId="{40D635F9-6243-46B9-8593-23DF888BED0D}" dt="2026-02-24T11:24:53.586" v="21214"/>
          <ac:spMkLst>
            <pc:docMk/>
            <pc:sldMk cId="2614814069" sldId="329"/>
            <ac:spMk id="22" creationId="{444281D9-7CBF-7F95-C195-28E66A0A2139}"/>
          </ac:spMkLst>
        </pc:spChg>
        <pc:graphicFrameChg chg="add mod modGraphic">
          <ac:chgData name="J MOORE (Llandeilo Primary School)" userId="b91ee110-45d1-41b3-b0f3-2dafba4c86e0" providerId="ADAL" clId="{40D635F9-6243-46B9-8593-23DF888BED0D}" dt="2026-02-23T11:10:02.781" v="7945" actId="20577"/>
          <ac:graphicFrameMkLst>
            <pc:docMk/>
            <pc:sldMk cId="2614814069" sldId="329"/>
            <ac:graphicFrameMk id="2" creationId="{5BE35B32-E0F3-03CC-5E39-F124C26BD03A}"/>
          </ac:graphicFrameMkLst>
        </pc:graphicFrameChg>
        <pc:picChg chg="mod">
          <ac:chgData name="J MOORE (Llandeilo Primary School)" userId="b91ee110-45d1-41b3-b0f3-2dafba4c86e0" providerId="ADAL" clId="{40D635F9-6243-46B9-8593-23DF888BED0D}" dt="2026-02-22T17:26:25.237" v="5855" actId="1076"/>
          <ac:picMkLst>
            <pc:docMk/>
            <pc:sldMk cId="2614814069" sldId="329"/>
            <ac:picMk id="5" creationId="{B5182CE7-D952-A742-52F0-276FF6B1362A}"/>
          </ac:picMkLst>
        </pc:picChg>
        <pc:picChg chg="add mod">
          <ac:chgData name="J MOORE (Llandeilo Primary School)" userId="b91ee110-45d1-41b3-b0f3-2dafba4c86e0" providerId="ADAL" clId="{40D635F9-6243-46B9-8593-23DF888BED0D}" dt="2026-02-22T18:08:19.493" v="5958" actId="1076"/>
          <ac:picMkLst>
            <pc:docMk/>
            <pc:sldMk cId="2614814069" sldId="329"/>
            <ac:picMk id="9" creationId="{0C3B350E-375A-739D-1C54-F728E4D7C8AB}"/>
          </ac:picMkLst>
        </pc:picChg>
        <pc:picChg chg="add mod">
          <ac:chgData name="J MOORE (Llandeilo Primary School)" userId="b91ee110-45d1-41b3-b0f3-2dafba4c86e0" providerId="ADAL" clId="{40D635F9-6243-46B9-8593-23DF888BED0D}" dt="2026-02-22T18:08:26.588" v="5960" actId="1076"/>
          <ac:picMkLst>
            <pc:docMk/>
            <pc:sldMk cId="2614814069" sldId="329"/>
            <ac:picMk id="11" creationId="{47274A8E-8B1C-6987-368A-15D56A1F4D4D}"/>
          </ac:picMkLst>
        </pc:picChg>
        <pc:picChg chg="add mod">
          <ac:chgData name="J MOORE (Llandeilo Primary School)" userId="b91ee110-45d1-41b3-b0f3-2dafba4c86e0" providerId="ADAL" clId="{40D635F9-6243-46B9-8593-23DF888BED0D}" dt="2026-02-22T18:08:37.602" v="5963" actId="1076"/>
          <ac:picMkLst>
            <pc:docMk/>
            <pc:sldMk cId="2614814069" sldId="329"/>
            <ac:picMk id="12" creationId="{235E61F3-2359-1547-6FBE-F6B8109BBB05}"/>
          </ac:picMkLst>
        </pc:picChg>
        <pc:picChg chg="add mod">
          <ac:chgData name="J MOORE (Llandeilo Primary School)" userId="b91ee110-45d1-41b3-b0f3-2dafba4c86e0" providerId="ADAL" clId="{40D635F9-6243-46B9-8593-23DF888BED0D}" dt="2026-02-22T18:08:47.398" v="5965" actId="1076"/>
          <ac:picMkLst>
            <pc:docMk/>
            <pc:sldMk cId="2614814069" sldId="329"/>
            <ac:picMk id="13" creationId="{388EB0B4-976C-A77B-F097-CA2133403EAC}"/>
          </ac:picMkLst>
        </pc:picChg>
        <pc:picChg chg="add mod">
          <ac:chgData name="J MOORE (Llandeilo Primary School)" userId="b91ee110-45d1-41b3-b0f3-2dafba4c86e0" providerId="ADAL" clId="{40D635F9-6243-46B9-8593-23DF888BED0D}" dt="2026-02-22T18:09:08.137" v="5967" actId="1076"/>
          <ac:picMkLst>
            <pc:docMk/>
            <pc:sldMk cId="2614814069" sldId="329"/>
            <ac:picMk id="14" creationId="{4FF9E393-F6DA-F798-A9B1-6133A001F327}"/>
          </ac:picMkLst>
        </pc:picChg>
      </pc:sldChg>
      <pc:sldChg chg="addSp delSp modSp add mod ord">
        <pc:chgData name="J MOORE (Llandeilo Primary School)" userId="b91ee110-45d1-41b3-b0f3-2dafba4c86e0" providerId="ADAL" clId="{40D635F9-6243-46B9-8593-23DF888BED0D}" dt="2026-02-24T11:25:19.953" v="21219" actId="207"/>
        <pc:sldMkLst>
          <pc:docMk/>
          <pc:sldMk cId="4145474445" sldId="330"/>
        </pc:sldMkLst>
        <pc:spChg chg="mod">
          <ac:chgData name="J MOORE (Llandeilo Primary School)" userId="b91ee110-45d1-41b3-b0f3-2dafba4c86e0" providerId="ADAL" clId="{40D635F9-6243-46B9-8593-23DF888BED0D}" dt="2026-02-23T10:51:11.583" v="7592" actId="13926"/>
          <ac:spMkLst>
            <pc:docMk/>
            <pc:sldMk cId="4145474445" sldId="330"/>
            <ac:spMk id="3" creationId="{E0F91619-0E16-7686-7456-DAF7A8F36200}"/>
          </ac:spMkLst>
        </pc:spChg>
        <pc:spChg chg="add del">
          <ac:chgData name="J MOORE (Llandeilo Primary School)" userId="b91ee110-45d1-41b3-b0f3-2dafba4c86e0" providerId="ADAL" clId="{40D635F9-6243-46B9-8593-23DF888BED0D}" dt="2026-02-23T10:51:00.281" v="7590" actId="478"/>
          <ac:spMkLst>
            <pc:docMk/>
            <pc:sldMk cId="4145474445" sldId="330"/>
            <ac:spMk id="6" creationId="{828CC1C1-F4DB-E8A5-864C-51909BFB2AC7}"/>
          </ac:spMkLst>
        </pc:spChg>
        <pc:spChg chg="add mod">
          <ac:chgData name="J MOORE (Llandeilo Primary School)" userId="b91ee110-45d1-41b3-b0f3-2dafba4c86e0" providerId="ADAL" clId="{40D635F9-6243-46B9-8593-23DF888BED0D}" dt="2026-02-23T16:07:56.334" v="10021" actId="207"/>
          <ac:spMkLst>
            <pc:docMk/>
            <pc:sldMk cId="4145474445" sldId="330"/>
            <ac:spMk id="7" creationId="{5865898F-F3ED-E7C2-9A11-30BB10856943}"/>
          </ac:spMkLst>
        </pc:spChg>
        <pc:spChg chg="add mod">
          <ac:chgData name="J MOORE (Llandeilo Primary School)" userId="b91ee110-45d1-41b3-b0f3-2dafba4c86e0" providerId="ADAL" clId="{40D635F9-6243-46B9-8593-23DF888BED0D}" dt="2026-02-24T11:25:19.953" v="21219" actId="207"/>
          <ac:spMkLst>
            <pc:docMk/>
            <pc:sldMk cId="4145474445" sldId="330"/>
            <ac:spMk id="8" creationId="{89F21C2C-E0F4-25C4-E6CB-E16D7F9EFC0D}"/>
          </ac:spMkLst>
        </pc:spChg>
      </pc:sldChg>
      <pc:sldChg chg="addSp modSp add del mod ord">
        <pc:chgData name="J MOORE (Llandeilo Primary School)" userId="b91ee110-45d1-41b3-b0f3-2dafba4c86e0" providerId="ADAL" clId="{40D635F9-6243-46B9-8593-23DF888BED0D}" dt="2026-02-24T14:08:57.009" v="23489" actId="2696"/>
        <pc:sldMkLst>
          <pc:docMk/>
          <pc:sldMk cId="3868602087" sldId="331"/>
        </pc:sldMkLst>
        <pc:spChg chg="mod">
          <ac:chgData name="J MOORE (Llandeilo Primary School)" userId="b91ee110-45d1-41b3-b0f3-2dafba4c86e0" providerId="ADAL" clId="{40D635F9-6243-46B9-8593-23DF888BED0D}" dt="2026-02-23T16:08:00.374" v="10022" actId="207"/>
          <ac:spMkLst>
            <pc:docMk/>
            <pc:sldMk cId="3868602087" sldId="331"/>
            <ac:spMk id="2" creationId="{0FA5FA21-0E64-F94D-8784-B6CA0A8B8C31}"/>
          </ac:spMkLst>
        </pc:spChg>
      </pc:sldChg>
      <pc:sldChg chg="addSp modSp add mod">
        <pc:chgData name="J MOORE (Llandeilo Primary School)" userId="b91ee110-45d1-41b3-b0f3-2dafba4c86e0" providerId="ADAL" clId="{40D635F9-6243-46B9-8593-23DF888BED0D}" dt="2026-02-24T11:25:56.658" v="21236" actId="20577"/>
        <pc:sldMkLst>
          <pc:docMk/>
          <pc:sldMk cId="1542613972" sldId="332"/>
        </pc:sldMkLst>
        <pc:spChg chg="mod">
          <ac:chgData name="J MOORE (Llandeilo Primary School)" userId="b91ee110-45d1-41b3-b0f3-2dafba4c86e0" providerId="ADAL" clId="{40D635F9-6243-46B9-8593-23DF888BED0D}" dt="2026-02-23T16:08:18.601" v="10023" actId="207"/>
          <ac:spMkLst>
            <pc:docMk/>
            <pc:sldMk cId="1542613972" sldId="332"/>
            <ac:spMk id="2" creationId="{75CB7325-7D4A-F8D0-9663-8CD0FC03DD5E}"/>
          </ac:spMkLst>
        </pc:spChg>
        <pc:spChg chg="add mod">
          <ac:chgData name="J MOORE (Llandeilo Primary School)" userId="b91ee110-45d1-41b3-b0f3-2dafba4c86e0" providerId="ADAL" clId="{40D635F9-6243-46B9-8593-23DF888BED0D}" dt="2026-02-22T18:40:18.842" v="6274" actId="1076"/>
          <ac:spMkLst>
            <pc:docMk/>
            <pc:sldMk cId="1542613972" sldId="332"/>
            <ac:spMk id="3" creationId="{27F46F57-1690-BBD6-CA78-25EAF48B45BA}"/>
          </ac:spMkLst>
        </pc:spChg>
        <pc:spChg chg="mod">
          <ac:chgData name="J MOORE (Llandeilo Primary School)" userId="b91ee110-45d1-41b3-b0f3-2dafba4c86e0" providerId="ADAL" clId="{40D635F9-6243-46B9-8593-23DF888BED0D}" dt="2026-02-22T18:39:05.223" v="6239" actId="1076"/>
          <ac:spMkLst>
            <pc:docMk/>
            <pc:sldMk cId="1542613972" sldId="332"/>
            <ac:spMk id="4" creationId="{9DA47B88-F017-68EF-BEE9-0752341A6079}"/>
          </ac:spMkLst>
        </pc:spChg>
        <pc:spChg chg="add mod">
          <ac:chgData name="J MOORE (Llandeilo Primary School)" userId="b91ee110-45d1-41b3-b0f3-2dafba4c86e0" providerId="ADAL" clId="{40D635F9-6243-46B9-8593-23DF888BED0D}" dt="2026-02-22T18:40:14.626" v="6273" actId="1076"/>
          <ac:spMkLst>
            <pc:docMk/>
            <pc:sldMk cId="1542613972" sldId="332"/>
            <ac:spMk id="5" creationId="{23CA9BC0-BBBB-11A3-85E7-16796D72F100}"/>
          </ac:spMkLst>
        </pc:spChg>
        <pc:spChg chg="add mod">
          <ac:chgData name="J MOORE (Llandeilo Primary School)" userId="b91ee110-45d1-41b3-b0f3-2dafba4c86e0" providerId="ADAL" clId="{40D635F9-6243-46B9-8593-23DF888BED0D}" dt="2026-02-22T18:40:11.081" v="6272" actId="1076"/>
          <ac:spMkLst>
            <pc:docMk/>
            <pc:sldMk cId="1542613972" sldId="332"/>
            <ac:spMk id="6" creationId="{EE51A67F-47EB-D65D-23F7-E786D0D76ADB}"/>
          </ac:spMkLst>
        </pc:spChg>
        <pc:spChg chg="add mod">
          <ac:chgData name="J MOORE (Llandeilo Primary School)" userId="b91ee110-45d1-41b3-b0f3-2dafba4c86e0" providerId="ADAL" clId="{40D635F9-6243-46B9-8593-23DF888BED0D}" dt="2026-02-22T18:40:27.108" v="6279" actId="20577"/>
          <ac:spMkLst>
            <pc:docMk/>
            <pc:sldMk cId="1542613972" sldId="332"/>
            <ac:spMk id="7" creationId="{0178B94C-CD2D-A292-3752-B08AE2E9AAD2}"/>
          </ac:spMkLst>
        </pc:spChg>
        <pc:spChg chg="add mod">
          <ac:chgData name="J MOORE (Llandeilo Primary School)" userId="b91ee110-45d1-41b3-b0f3-2dafba4c86e0" providerId="ADAL" clId="{40D635F9-6243-46B9-8593-23DF888BED0D}" dt="2026-02-22T18:40:44.938" v="6297" actId="20577"/>
          <ac:spMkLst>
            <pc:docMk/>
            <pc:sldMk cId="1542613972" sldId="332"/>
            <ac:spMk id="8" creationId="{C6F290E9-A89A-44FC-8C8D-F1DDD9DA252B}"/>
          </ac:spMkLst>
        </pc:spChg>
        <pc:spChg chg="add mod">
          <ac:chgData name="J MOORE (Llandeilo Primary School)" userId="b91ee110-45d1-41b3-b0f3-2dafba4c86e0" providerId="ADAL" clId="{40D635F9-6243-46B9-8593-23DF888BED0D}" dt="2026-02-22T18:40:54.859" v="6305" actId="20577"/>
          <ac:spMkLst>
            <pc:docMk/>
            <pc:sldMk cId="1542613972" sldId="332"/>
            <ac:spMk id="9" creationId="{F4C43BC0-B179-6DCC-E3F0-3FE944F7BCB2}"/>
          </ac:spMkLst>
        </pc:spChg>
        <pc:spChg chg="add mod">
          <ac:chgData name="J MOORE (Llandeilo Primary School)" userId="b91ee110-45d1-41b3-b0f3-2dafba4c86e0" providerId="ADAL" clId="{40D635F9-6243-46B9-8593-23DF888BED0D}" dt="2026-02-22T18:42:29.392" v="6321" actId="20577"/>
          <ac:spMkLst>
            <pc:docMk/>
            <pc:sldMk cId="1542613972" sldId="332"/>
            <ac:spMk id="10" creationId="{CFE1CA88-B008-CFDA-9367-76D779A0802E}"/>
          </ac:spMkLst>
        </pc:spChg>
        <pc:spChg chg="add mod">
          <ac:chgData name="J MOORE (Llandeilo Primary School)" userId="b91ee110-45d1-41b3-b0f3-2dafba4c86e0" providerId="ADAL" clId="{40D635F9-6243-46B9-8593-23DF888BED0D}" dt="2026-02-24T11:25:56.658" v="21236" actId="20577"/>
          <ac:spMkLst>
            <pc:docMk/>
            <pc:sldMk cId="1542613972" sldId="332"/>
            <ac:spMk id="11" creationId="{3E709044-E9E2-5C40-E204-1F47DF351B1E}"/>
          </ac:spMkLst>
        </pc:spChg>
      </pc:sldChg>
      <pc:sldChg chg="addSp delSp modSp add mod">
        <pc:chgData name="J MOORE (Llandeilo Primary School)" userId="b91ee110-45d1-41b3-b0f3-2dafba4c86e0" providerId="ADAL" clId="{40D635F9-6243-46B9-8593-23DF888BED0D}" dt="2026-02-24T11:26:11.861" v="21240"/>
        <pc:sldMkLst>
          <pc:docMk/>
          <pc:sldMk cId="2915770110" sldId="333"/>
        </pc:sldMkLst>
        <pc:spChg chg="mod">
          <ac:chgData name="J MOORE (Llandeilo Primary School)" userId="b91ee110-45d1-41b3-b0f3-2dafba4c86e0" providerId="ADAL" clId="{40D635F9-6243-46B9-8593-23DF888BED0D}" dt="2026-02-23T16:08:26.488" v="10025" actId="207"/>
          <ac:spMkLst>
            <pc:docMk/>
            <pc:sldMk cId="2915770110" sldId="333"/>
            <ac:spMk id="2" creationId="{5B6A0D09-B55F-4385-DEE3-042201F27CAF}"/>
          </ac:spMkLst>
        </pc:spChg>
        <pc:spChg chg="add mod">
          <ac:chgData name="J MOORE (Llandeilo Primary School)" userId="b91ee110-45d1-41b3-b0f3-2dafba4c86e0" providerId="ADAL" clId="{40D635F9-6243-46B9-8593-23DF888BED0D}" dt="2026-02-22T18:43:02.910" v="6339" actId="20577"/>
          <ac:spMkLst>
            <pc:docMk/>
            <pc:sldMk cId="2915770110" sldId="333"/>
            <ac:spMk id="11" creationId="{78FA0E93-FBAF-C210-5577-0B3BBD2C83B9}"/>
          </ac:spMkLst>
        </pc:spChg>
        <pc:spChg chg="add mod">
          <ac:chgData name="J MOORE (Llandeilo Primary School)" userId="b91ee110-45d1-41b3-b0f3-2dafba4c86e0" providerId="ADAL" clId="{40D635F9-6243-46B9-8593-23DF888BED0D}" dt="2026-02-22T18:52:54.064" v="6407" actId="1076"/>
          <ac:spMkLst>
            <pc:docMk/>
            <pc:sldMk cId="2915770110" sldId="333"/>
            <ac:spMk id="12" creationId="{38F5B129-55F4-A5FC-52B6-F64A20DE7262}"/>
          </ac:spMkLst>
        </pc:spChg>
        <pc:spChg chg="add mod">
          <ac:chgData name="J MOORE (Llandeilo Primary School)" userId="b91ee110-45d1-41b3-b0f3-2dafba4c86e0" providerId="ADAL" clId="{40D635F9-6243-46B9-8593-23DF888BED0D}" dt="2026-02-24T11:26:11.861" v="21240"/>
          <ac:spMkLst>
            <pc:docMk/>
            <pc:sldMk cId="2915770110" sldId="333"/>
            <ac:spMk id="13" creationId="{73B67643-09FD-D2F7-0FB8-0ACA5D5E3958}"/>
          </ac:spMkLst>
        </pc:spChg>
      </pc:sldChg>
      <pc:sldChg chg="addSp delSp modSp add mod">
        <pc:chgData name="J MOORE (Llandeilo Primary School)" userId="b91ee110-45d1-41b3-b0f3-2dafba4c86e0" providerId="ADAL" clId="{40D635F9-6243-46B9-8593-23DF888BED0D}" dt="2026-02-24T11:26:14.921" v="21241"/>
        <pc:sldMkLst>
          <pc:docMk/>
          <pc:sldMk cId="1649806741" sldId="334"/>
        </pc:sldMkLst>
        <pc:spChg chg="mod">
          <ac:chgData name="J MOORE (Llandeilo Primary School)" userId="b91ee110-45d1-41b3-b0f3-2dafba4c86e0" providerId="ADAL" clId="{40D635F9-6243-46B9-8593-23DF888BED0D}" dt="2026-02-23T16:08:30.954" v="10026" actId="207"/>
          <ac:spMkLst>
            <pc:docMk/>
            <pc:sldMk cId="1649806741" sldId="334"/>
            <ac:spMk id="2" creationId="{B14951D6-3AED-6022-5D90-A0769579AC9D}"/>
          </ac:spMkLst>
        </pc:spChg>
        <pc:spChg chg="add mod">
          <ac:chgData name="J MOORE (Llandeilo Primary School)" userId="b91ee110-45d1-41b3-b0f3-2dafba4c86e0" providerId="ADAL" clId="{40D635F9-6243-46B9-8593-23DF888BED0D}" dt="2026-02-24T11:26:14.921" v="21241"/>
          <ac:spMkLst>
            <pc:docMk/>
            <pc:sldMk cId="1649806741" sldId="334"/>
            <ac:spMk id="6" creationId="{2BD39FCE-6E0B-9390-D377-7BD269F7D518}"/>
          </ac:spMkLst>
        </pc:spChg>
        <pc:spChg chg="mod">
          <ac:chgData name="J MOORE (Llandeilo Primary School)" userId="b91ee110-45d1-41b3-b0f3-2dafba4c86e0" providerId="ADAL" clId="{40D635F9-6243-46B9-8593-23DF888BED0D}" dt="2026-02-22T18:43:15.843" v="6346" actId="20577"/>
          <ac:spMkLst>
            <pc:docMk/>
            <pc:sldMk cId="1649806741" sldId="334"/>
            <ac:spMk id="11" creationId="{9827D34B-D1B4-81A3-5961-9342282EC08A}"/>
          </ac:spMkLst>
        </pc:spChg>
        <pc:picChg chg="add mod">
          <ac:chgData name="J MOORE (Llandeilo Primary School)" userId="b91ee110-45d1-41b3-b0f3-2dafba4c86e0" providerId="ADAL" clId="{40D635F9-6243-46B9-8593-23DF888BED0D}" dt="2026-02-22T18:51:16.991" v="6404" actId="1076"/>
          <ac:picMkLst>
            <pc:docMk/>
            <pc:sldMk cId="1649806741" sldId="334"/>
            <ac:picMk id="4" creationId="{6D24285B-1F1F-C0CC-EBB1-08A5A855189B}"/>
          </ac:picMkLst>
        </pc:picChg>
      </pc:sldChg>
      <pc:sldChg chg="addSp delSp modSp add mod">
        <pc:chgData name="J MOORE (Llandeilo Primary School)" userId="b91ee110-45d1-41b3-b0f3-2dafba4c86e0" providerId="ADAL" clId="{40D635F9-6243-46B9-8593-23DF888BED0D}" dt="2026-02-24T11:26:31.507" v="21244"/>
        <pc:sldMkLst>
          <pc:docMk/>
          <pc:sldMk cId="1604163258" sldId="335"/>
        </pc:sldMkLst>
        <pc:spChg chg="mod">
          <ac:chgData name="J MOORE (Llandeilo Primary School)" userId="b91ee110-45d1-41b3-b0f3-2dafba4c86e0" providerId="ADAL" clId="{40D635F9-6243-46B9-8593-23DF888BED0D}" dt="2026-02-23T16:08:44.402" v="10029" actId="207"/>
          <ac:spMkLst>
            <pc:docMk/>
            <pc:sldMk cId="1604163258" sldId="335"/>
            <ac:spMk id="2" creationId="{CEB6C287-73B6-7F66-7656-F7BFBC820D1F}"/>
          </ac:spMkLst>
        </pc:spChg>
        <pc:spChg chg="add mod">
          <ac:chgData name="J MOORE (Llandeilo Primary School)" userId="b91ee110-45d1-41b3-b0f3-2dafba4c86e0" providerId="ADAL" clId="{40D635F9-6243-46B9-8593-23DF888BED0D}" dt="2026-02-24T11:26:31.507" v="21244"/>
          <ac:spMkLst>
            <pc:docMk/>
            <pc:sldMk cId="1604163258" sldId="335"/>
            <ac:spMk id="6" creationId="{C57B0E01-7597-17F5-1C69-DE98DD3DAD24}"/>
          </ac:spMkLst>
        </pc:spChg>
        <pc:spChg chg="mod">
          <ac:chgData name="J MOORE (Llandeilo Primary School)" userId="b91ee110-45d1-41b3-b0f3-2dafba4c86e0" providerId="ADAL" clId="{40D635F9-6243-46B9-8593-23DF888BED0D}" dt="2026-02-22T18:43:40.483" v="6362" actId="20577"/>
          <ac:spMkLst>
            <pc:docMk/>
            <pc:sldMk cId="1604163258" sldId="335"/>
            <ac:spMk id="11" creationId="{E980A9D8-710D-7795-B8CE-F071D61F69BE}"/>
          </ac:spMkLst>
        </pc:spChg>
        <pc:picChg chg="add mod">
          <ac:chgData name="J MOORE (Llandeilo Primary School)" userId="b91ee110-45d1-41b3-b0f3-2dafba4c86e0" providerId="ADAL" clId="{40D635F9-6243-46B9-8593-23DF888BED0D}" dt="2026-02-22T18:50:01.521" v="6402" actId="1076"/>
          <ac:picMkLst>
            <pc:docMk/>
            <pc:sldMk cId="1604163258" sldId="335"/>
            <ac:picMk id="4" creationId="{BD269AAE-9F09-6027-D342-0DD427CEBFB4}"/>
          </ac:picMkLst>
        </pc:picChg>
      </pc:sldChg>
      <pc:sldChg chg="addSp modSp add mod ord">
        <pc:chgData name="J MOORE (Llandeilo Primary School)" userId="b91ee110-45d1-41b3-b0f3-2dafba4c86e0" providerId="ADAL" clId="{40D635F9-6243-46B9-8593-23DF888BED0D}" dt="2026-02-24T11:26:17.121" v="21242"/>
        <pc:sldMkLst>
          <pc:docMk/>
          <pc:sldMk cId="902731381" sldId="336"/>
        </pc:sldMkLst>
        <pc:spChg chg="mod">
          <ac:chgData name="J MOORE (Llandeilo Primary School)" userId="b91ee110-45d1-41b3-b0f3-2dafba4c86e0" providerId="ADAL" clId="{40D635F9-6243-46B9-8593-23DF888BED0D}" dt="2026-02-23T16:08:35.535" v="10027" actId="207"/>
          <ac:spMkLst>
            <pc:docMk/>
            <pc:sldMk cId="902731381" sldId="336"/>
            <ac:spMk id="2" creationId="{B9943D89-6D09-A820-4EB4-A6D1208E76EF}"/>
          </ac:spMkLst>
        </pc:spChg>
        <pc:spChg chg="add mod">
          <ac:chgData name="J MOORE (Llandeilo Primary School)" userId="b91ee110-45d1-41b3-b0f3-2dafba4c86e0" providerId="ADAL" clId="{40D635F9-6243-46B9-8593-23DF888BED0D}" dt="2026-02-24T11:26:17.121" v="21242"/>
          <ac:spMkLst>
            <pc:docMk/>
            <pc:sldMk cId="902731381" sldId="336"/>
            <ac:spMk id="4" creationId="{DA7D8F8B-EE4C-2DBB-5036-C064DA88BE84}"/>
          </ac:spMkLst>
        </pc:spChg>
        <pc:spChg chg="mod">
          <ac:chgData name="J MOORE (Llandeilo Primary School)" userId="b91ee110-45d1-41b3-b0f3-2dafba4c86e0" providerId="ADAL" clId="{40D635F9-6243-46B9-8593-23DF888BED0D}" dt="2026-02-22T18:43:54.604" v="6369" actId="20577"/>
          <ac:spMkLst>
            <pc:docMk/>
            <pc:sldMk cId="902731381" sldId="336"/>
            <ac:spMk id="11" creationId="{C202B7C7-8B29-70E5-7B56-5BE50C9AB71F}"/>
          </ac:spMkLst>
        </pc:spChg>
        <pc:picChg chg="add mod">
          <ac:chgData name="J MOORE (Llandeilo Primary School)" userId="b91ee110-45d1-41b3-b0f3-2dafba4c86e0" providerId="ADAL" clId="{40D635F9-6243-46B9-8593-23DF888BED0D}" dt="2026-02-22T18:48:37.512" v="6392" actId="1076"/>
          <ac:picMkLst>
            <pc:docMk/>
            <pc:sldMk cId="902731381" sldId="336"/>
            <ac:picMk id="3" creationId="{3024E664-283C-16D8-9AD1-AF27E24D8F68}"/>
          </ac:picMkLst>
        </pc:picChg>
      </pc:sldChg>
      <pc:sldChg chg="addSp modSp add mod ord">
        <pc:chgData name="J MOORE (Llandeilo Primary School)" userId="b91ee110-45d1-41b3-b0f3-2dafba4c86e0" providerId="ADAL" clId="{40D635F9-6243-46B9-8593-23DF888BED0D}" dt="2026-02-24T11:26:19.544" v="21243"/>
        <pc:sldMkLst>
          <pc:docMk/>
          <pc:sldMk cId="79570682" sldId="337"/>
        </pc:sldMkLst>
        <pc:spChg chg="mod">
          <ac:chgData name="J MOORE (Llandeilo Primary School)" userId="b91ee110-45d1-41b3-b0f3-2dafba4c86e0" providerId="ADAL" clId="{40D635F9-6243-46B9-8593-23DF888BED0D}" dt="2026-02-23T16:08:39.525" v="10028" actId="207"/>
          <ac:spMkLst>
            <pc:docMk/>
            <pc:sldMk cId="79570682" sldId="337"/>
            <ac:spMk id="2" creationId="{DE4A02E0-9FD3-7F65-1252-D6B0FB60E78B}"/>
          </ac:spMkLst>
        </pc:spChg>
        <pc:spChg chg="add mod">
          <ac:chgData name="J MOORE (Llandeilo Primary School)" userId="b91ee110-45d1-41b3-b0f3-2dafba4c86e0" providerId="ADAL" clId="{40D635F9-6243-46B9-8593-23DF888BED0D}" dt="2026-02-22T18:48:14.527" v="6388" actId="1076"/>
          <ac:spMkLst>
            <pc:docMk/>
            <pc:sldMk cId="79570682" sldId="337"/>
            <ac:spMk id="3" creationId="{F8D15684-7918-221D-646F-406139D7ABED}"/>
          </ac:spMkLst>
        </pc:spChg>
        <pc:spChg chg="add mod">
          <ac:chgData name="J MOORE (Llandeilo Primary School)" userId="b91ee110-45d1-41b3-b0f3-2dafba4c86e0" providerId="ADAL" clId="{40D635F9-6243-46B9-8593-23DF888BED0D}" dt="2026-02-24T11:26:19.544" v="21243"/>
          <ac:spMkLst>
            <pc:docMk/>
            <pc:sldMk cId="79570682" sldId="337"/>
            <ac:spMk id="4" creationId="{E3660FEB-2461-89CA-B9C8-D21AB39328A4}"/>
          </ac:spMkLst>
        </pc:spChg>
        <pc:spChg chg="mod">
          <ac:chgData name="J MOORE (Llandeilo Primary School)" userId="b91ee110-45d1-41b3-b0f3-2dafba4c86e0" providerId="ADAL" clId="{40D635F9-6243-46B9-8593-23DF888BED0D}" dt="2026-02-22T18:44:01.658" v="6373" actId="20577"/>
          <ac:spMkLst>
            <pc:docMk/>
            <pc:sldMk cId="79570682" sldId="337"/>
            <ac:spMk id="11" creationId="{2704476C-3BAA-A456-BAD7-FE2998F615BA}"/>
          </ac:spMkLst>
        </pc:spChg>
      </pc:sldChg>
      <pc:sldChg chg="addSp modSp add mod ord">
        <pc:chgData name="J MOORE (Llandeilo Primary School)" userId="b91ee110-45d1-41b3-b0f3-2dafba4c86e0" providerId="ADAL" clId="{40D635F9-6243-46B9-8593-23DF888BED0D}" dt="2026-02-24T11:26:09.240" v="21239"/>
        <pc:sldMkLst>
          <pc:docMk/>
          <pc:sldMk cId="415430723" sldId="338"/>
        </pc:sldMkLst>
        <pc:spChg chg="mod">
          <ac:chgData name="J MOORE (Llandeilo Primary School)" userId="b91ee110-45d1-41b3-b0f3-2dafba4c86e0" providerId="ADAL" clId="{40D635F9-6243-46B9-8593-23DF888BED0D}" dt="2026-02-23T16:08:22.051" v="10024" actId="207"/>
          <ac:spMkLst>
            <pc:docMk/>
            <pc:sldMk cId="415430723" sldId="338"/>
            <ac:spMk id="2" creationId="{58F803B0-3BBF-CD0E-C0E9-ED10375F1722}"/>
          </ac:spMkLst>
        </pc:spChg>
        <pc:spChg chg="add mod">
          <ac:chgData name="J MOORE (Llandeilo Primary School)" userId="b91ee110-45d1-41b3-b0f3-2dafba4c86e0" providerId="ADAL" clId="{40D635F9-6243-46B9-8593-23DF888BED0D}" dt="2026-02-24T11:26:09.240" v="21239"/>
          <ac:spMkLst>
            <pc:docMk/>
            <pc:sldMk cId="415430723" sldId="338"/>
            <ac:spMk id="5" creationId="{B85310E2-47A8-839B-CB48-96EC9197F583}"/>
          </ac:spMkLst>
        </pc:spChg>
        <pc:spChg chg="mod">
          <ac:chgData name="J MOORE (Llandeilo Primary School)" userId="b91ee110-45d1-41b3-b0f3-2dafba4c86e0" providerId="ADAL" clId="{40D635F9-6243-46B9-8593-23DF888BED0D}" dt="2026-02-24T11:26:06.640" v="21237" actId="1076"/>
          <ac:spMkLst>
            <pc:docMk/>
            <pc:sldMk cId="415430723" sldId="338"/>
            <ac:spMk id="11" creationId="{3DF7758A-4340-F6BD-D0BD-FCB8A68F5A8F}"/>
          </ac:spMkLst>
        </pc:spChg>
        <pc:picChg chg="add mod">
          <ac:chgData name="J MOORE (Llandeilo Primary School)" userId="b91ee110-45d1-41b3-b0f3-2dafba4c86e0" providerId="ADAL" clId="{40D635F9-6243-46B9-8593-23DF888BED0D}" dt="2026-02-24T11:26:08.324" v="21238" actId="1076"/>
          <ac:picMkLst>
            <pc:docMk/>
            <pc:sldMk cId="415430723" sldId="338"/>
            <ac:picMk id="4" creationId="{FA0DFECA-F7A1-9633-51FC-5D2121052D0D}"/>
          </ac:picMkLst>
        </pc:picChg>
      </pc:sldChg>
      <pc:sldChg chg="addSp delSp modSp add mod ord">
        <pc:chgData name="J MOORE (Llandeilo Primary School)" userId="b91ee110-45d1-41b3-b0f3-2dafba4c86e0" providerId="ADAL" clId="{40D635F9-6243-46B9-8593-23DF888BED0D}" dt="2026-02-24T11:26:38.817" v="21246" actId="1076"/>
        <pc:sldMkLst>
          <pc:docMk/>
          <pc:sldMk cId="1970000337" sldId="339"/>
        </pc:sldMkLst>
        <pc:spChg chg="add mod">
          <ac:chgData name="J MOORE (Llandeilo Primary School)" userId="b91ee110-45d1-41b3-b0f3-2dafba4c86e0" providerId="ADAL" clId="{40D635F9-6243-46B9-8593-23DF888BED0D}" dt="2026-02-23T16:08:48.065" v="10030" actId="207"/>
          <ac:spMkLst>
            <pc:docMk/>
            <pc:sldMk cId="1970000337" sldId="339"/>
            <ac:spMk id="3" creationId="{AD55421F-B145-E6F4-D1F0-FD256EF60152}"/>
          </ac:spMkLst>
        </pc:spChg>
        <pc:spChg chg="add mod">
          <ac:chgData name="J MOORE (Llandeilo Primary School)" userId="b91ee110-45d1-41b3-b0f3-2dafba4c86e0" providerId="ADAL" clId="{40D635F9-6243-46B9-8593-23DF888BED0D}" dt="2026-02-23T10:49:15.034" v="7569" actId="1076"/>
          <ac:spMkLst>
            <pc:docMk/>
            <pc:sldMk cId="1970000337" sldId="339"/>
            <ac:spMk id="32" creationId="{964784C3-F3F9-415C-E7A0-541875010C9B}"/>
          </ac:spMkLst>
        </pc:spChg>
        <pc:spChg chg="add mod">
          <ac:chgData name="J MOORE (Llandeilo Primary School)" userId="b91ee110-45d1-41b3-b0f3-2dafba4c86e0" providerId="ADAL" clId="{40D635F9-6243-46B9-8593-23DF888BED0D}" dt="2026-02-23T10:49:35.588" v="7571" actId="1076"/>
          <ac:spMkLst>
            <pc:docMk/>
            <pc:sldMk cId="1970000337" sldId="339"/>
            <ac:spMk id="33" creationId="{E75DAD4D-D50B-A11D-C1E6-8B43125EBA31}"/>
          </ac:spMkLst>
        </pc:spChg>
        <pc:spChg chg="add mod">
          <ac:chgData name="J MOORE (Llandeilo Primary School)" userId="b91ee110-45d1-41b3-b0f3-2dafba4c86e0" providerId="ADAL" clId="{40D635F9-6243-46B9-8593-23DF888BED0D}" dt="2026-02-23T19:36:22.303" v="12410"/>
          <ac:spMkLst>
            <pc:docMk/>
            <pc:sldMk cId="1970000337" sldId="339"/>
            <ac:spMk id="34" creationId="{E22BF71D-19DA-2957-B5F3-B0DB9435446E}"/>
          </ac:spMkLst>
        </pc:spChg>
        <pc:spChg chg="add mod">
          <ac:chgData name="J MOORE (Llandeilo Primary School)" userId="b91ee110-45d1-41b3-b0f3-2dafba4c86e0" providerId="ADAL" clId="{40D635F9-6243-46B9-8593-23DF888BED0D}" dt="2026-02-23T10:49:03.385" v="7568" actId="1076"/>
          <ac:spMkLst>
            <pc:docMk/>
            <pc:sldMk cId="1970000337" sldId="339"/>
            <ac:spMk id="35" creationId="{C1C25C89-5918-3C51-A315-97353E76A7BD}"/>
          </ac:spMkLst>
        </pc:spChg>
        <pc:spChg chg="add mod">
          <ac:chgData name="J MOORE (Llandeilo Primary School)" userId="b91ee110-45d1-41b3-b0f3-2dafba4c86e0" providerId="ADAL" clId="{40D635F9-6243-46B9-8593-23DF888BED0D}" dt="2026-02-23T10:49:24.053" v="7570" actId="1076"/>
          <ac:spMkLst>
            <pc:docMk/>
            <pc:sldMk cId="1970000337" sldId="339"/>
            <ac:spMk id="36" creationId="{94DD641E-2612-8955-026F-8100D2C0D8B9}"/>
          </ac:spMkLst>
        </pc:spChg>
        <pc:spChg chg="add mod">
          <ac:chgData name="J MOORE (Llandeilo Primary School)" userId="b91ee110-45d1-41b3-b0f3-2dafba4c86e0" providerId="ADAL" clId="{40D635F9-6243-46B9-8593-23DF888BED0D}" dt="2026-02-24T11:26:38.817" v="21246" actId="1076"/>
          <ac:spMkLst>
            <pc:docMk/>
            <pc:sldMk cId="1970000337" sldId="339"/>
            <ac:spMk id="38" creationId="{A694E5D3-AA8B-7326-728D-A9F75CE9F594}"/>
          </ac:spMkLst>
        </pc:spChg>
        <pc:spChg chg="add del mod">
          <ac:chgData name="J MOORE (Llandeilo Primary School)" userId="b91ee110-45d1-41b3-b0f3-2dafba4c86e0" providerId="ADAL" clId="{40D635F9-6243-46B9-8593-23DF888BED0D}" dt="2026-02-23T10:48:20.455" v="7561" actId="478"/>
          <ac:spMkLst>
            <pc:docMk/>
            <pc:sldMk cId="1970000337" sldId="339"/>
            <ac:spMk id="39" creationId="{A0E7EA63-91E7-3911-D601-8D08BBF0BB6B}"/>
          </ac:spMkLst>
        </pc:spChg>
        <pc:spChg chg="add mod">
          <ac:chgData name="J MOORE (Llandeilo Primary School)" userId="b91ee110-45d1-41b3-b0f3-2dafba4c86e0" providerId="ADAL" clId="{40D635F9-6243-46B9-8593-23DF888BED0D}" dt="2026-02-24T11:26:33.673" v="21245"/>
          <ac:spMkLst>
            <pc:docMk/>
            <pc:sldMk cId="1970000337" sldId="339"/>
            <ac:spMk id="40" creationId="{EC0D0ADD-2CD5-EF0F-1B61-8902CD834BC3}"/>
          </ac:spMkLst>
        </pc:spChg>
        <pc:picChg chg="add mod">
          <ac:chgData name="J MOORE (Llandeilo Primary School)" userId="b91ee110-45d1-41b3-b0f3-2dafba4c86e0" providerId="ADAL" clId="{40D635F9-6243-46B9-8593-23DF888BED0D}" dt="2026-02-23T10:49:39.557" v="7572" actId="14100"/>
          <ac:picMkLst>
            <pc:docMk/>
            <pc:sldMk cId="1970000337" sldId="339"/>
            <ac:picMk id="6" creationId="{64227152-5B9B-7423-FB7A-918AD5C1D4E9}"/>
          </ac:picMkLst>
        </pc:picChg>
        <pc:picChg chg="add mod">
          <ac:chgData name="J MOORE (Llandeilo Primary School)" userId="b91ee110-45d1-41b3-b0f3-2dafba4c86e0" providerId="ADAL" clId="{40D635F9-6243-46B9-8593-23DF888BED0D}" dt="2026-02-23T10:49:47.887" v="7575" actId="14100"/>
          <ac:picMkLst>
            <pc:docMk/>
            <pc:sldMk cId="1970000337" sldId="339"/>
            <ac:picMk id="10" creationId="{F2A3461C-E836-1348-2D0F-55AE42DE198F}"/>
          </ac:picMkLst>
        </pc:picChg>
        <pc:picChg chg="add mod">
          <ac:chgData name="J MOORE (Llandeilo Primary School)" userId="b91ee110-45d1-41b3-b0f3-2dafba4c86e0" providerId="ADAL" clId="{40D635F9-6243-46B9-8593-23DF888BED0D}" dt="2026-02-23T10:49:45.539" v="7574" actId="14100"/>
          <ac:picMkLst>
            <pc:docMk/>
            <pc:sldMk cId="1970000337" sldId="339"/>
            <ac:picMk id="22" creationId="{EE35E73E-A16F-065F-290A-9739DFAE0288}"/>
          </ac:picMkLst>
        </pc:picChg>
        <pc:picChg chg="add mod">
          <ac:chgData name="J MOORE (Llandeilo Primary School)" userId="b91ee110-45d1-41b3-b0f3-2dafba4c86e0" providerId="ADAL" clId="{40D635F9-6243-46B9-8593-23DF888BED0D}" dt="2026-02-23T10:49:43.174" v="7573" actId="14100"/>
          <ac:picMkLst>
            <pc:docMk/>
            <pc:sldMk cId="1970000337" sldId="339"/>
            <ac:picMk id="24" creationId="{113028F8-5D0E-E649-9862-877D629DB077}"/>
          </ac:picMkLst>
        </pc:picChg>
        <pc:picChg chg="add mod">
          <ac:chgData name="J MOORE (Llandeilo Primary School)" userId="b91ee110-45d1-41b3-b0f3-2dafba4c86e0" providerId="ADAL" clId="{40D635F9-6243-46B9-8593-23DF888BED0D}" dt="2026-02-23T10:49:51.128" v="7576" actId="14100"/>
          <ac:picMkLst>
            <pc:docMk/>
            <pc:sldMk cId="1970000337" sldId="339"/>
            <ac:picMk id="26" creationId="{69CB426F-8FA2-8585-BF07-F107BABBA691}"/>
          </ac:picMkLst>
        </pc:picChg>
        <pc:picChg chg="add del mod">
          <ac:chgData name="J MOORE (Llandeilo Primary School)" userId="b91ee110-45d1-41b3-b0f3-2dafba4c86e0" providerId="ADAL" clId="{40D635F9-6243-46B9-8593-23DF888BED0D}" dt="2026-02-23T10:48:17.108" v="7560" actId="478"/>
          <ac:picMkLst>
            <pc:docMk/>
            <pc:sldMk cId="1970000337" sldId="339"/>
            <ac:picMk id="28" creationId="{34B15C21-7F67-8703-BD40-51F78621299C}"/>
          </ac:picMkLst>
        </pc:picChg>
        <pc:picChg chg="add del mod">
          <ac:chgData name="J MOORE (Llandeilo Primary School)" userId="b91ee110-45d1-41b3-b0f3-2dafba4c86e0" providerId="ADAL" clId="{40D635F9-6243-46B9-8593-23DF888BED0D}" dt="2026-02-23T10:48:22.735" v="7562" actId="478"/>
          <ac:picMkLst>
            <pc:docMk/>
            <pc:sldMk cId="1970000337" sldId="339"/>
            <ac:picMk id="37" creationId="{2FE6E066-F651-11A9-94DB-FFACAA78FA77}"/>
          </ac:picMkLst>
        </pc:picChg>
      </pc:sldChg>
      <pc:sldChg chg="addSp delSp modSp add mod">
        <pc:chgData name="J MOORE (Llandeilo Primary School)" userId="b91ee110-45d1-41b3-b0f3-2dafba4c86e0" providerId="ADAL" clId="{40D635F9-6243-46B9-8593-23DF888BED0D}" dt="2026-02-23T19:59:40.511" v="13159" actId="207"/>
        <pc:sldMkLst>
          <pc:docMk/>
          <pc:sldMk cId="3996553444" sldId="342"/>
        </pc:sldMkLst>
        <pc:spChg chg="mod">
          <ac:chgData name="J MOORE (Llandeilo Primary School)" userId="b91ee110-45d1-41b3-b0f3-2dafba4c86e0" providerId="ADAL" clId="{40D635F9-6243-46B9-8593-23DF888BED0D}" dt="2026-02-23T16:07:43.499" v="10019" actId="207"/>
          <ac:spMkLst>
            <pc:docMk/>
            <pc:sldMk cId="3996553444" sldId="342"/>
            <ac:spMk id="3" creationId="{7CA1F060-9F65-A29D-EE00-207BA423AACB}"/>
          </ac:spMkLst>
        </pc:spChg>
        <pc:spChg chg="add mod">
          <ac:chgData name="J MOORE (Llandeilo Primary School)" userId="b91ee110-45d1-41b3-b0f3-2dafba4c86e0" providerId="ADAL" clId="{40D635F9-6243-46B9-8593-23DF888BED0D}" dt="2026-02-23T19:59:40.511" v="13159" actId="207"/>
          <ac:spMkLst>
            <pc:docMk/>
            <pc:sldMk cId="3996553444" sldId="342"/>
            <ac:spMk id="7" creationId="{1F468E06-4AA9-61A1-BFA5-E3F55070832A}"/>
          </ac:spMkLst>
        </pc:spChg>
        <pc:spChg chg="mod">
          <ac:chgData name="J MOORE (Llandeilo Primary School)" userId="b91ee110-45d1-41b3-b0f3-2dafba4c86e0" providerId="ADAL" clId="{40D635F9-6243-46B9-8593-23DF888BED0D}" dt="2026-02-23T19:36:22.303" v="12410"/>
          <ac:spMkLst>
            <pc:docMk/>
            <pc:sldMk cId="3996553444" sldId="342"/>
            <ac:spMk id="34" creationId="{B2049E07-5001-E8B6-75F3-F578CF9457B3}"/>
          </ac:spMkLst>
        </pc:spChg>
        <pc:picChg chg="add mod">
          <ac:chgData name="J MOORE (Llandeilo Primary School)" userId="b91ee110-45d1-41b3-b0f3-2dafba4c86e0" providerId="ADAL" clId="{40D635F9-6243-46B9-8593-23DF888BED0D}" dt="2026-02-22T19:14:07.288" v="6592" actId="1076"/>
          <ac:picMkLst>
            <pc:docMk/>
            <pc:sldMk cId="3996553444" sldId="342"/>
            <ac:picMk id="4" creationId="{02BDE999-21A6-4D7C-6CDC-FA4D9F6F38D4}"/>
          </ac:picMkLst>
        </pc:picChg>
        <pc:picChg chg="add del mod">
          <ac:chgData name="J MOORE (Llandeilo Primary School)" userId="b91ee110-45d1-41b3-b0f3-2dafba4c86e0" providerId="ADAL" clId="{40D635F9-6243-46B9-8593-23DF888BED0D}" dt="2026-02-23T11:04:42.472" v="7925" actId="478"/>
          <ac:picMkLst>
            <pc:docMk/>
            <pc:sldMk cId="3996553444" sldId="342"/>
            <ac:picMk id="5" creationId="{1B19CD7D-A900-A584-1962-7A2EFE184CD2}"/>
          </ac:picMkLst>
        </pc:picChg>
      </pc:sldChg>
      <pc:sldChg chg="addSp modSp add mod">
        <pc:chgData name="J MOORE (Llandeilo Primary School)" userId="b91ee110-45d1-41b3-b0f3-2dafba4c86e0" providerId="ADAL" clId="{40D635F9-6243-46B9-8593-23DF888BED0D}" dt="2026-02-23T19:36:22.303" v="12410"/>
        <pc:sldMkLst>
          <pc:docMk/>
          <pc:sldMk cId="1607767840" sldId="343"/>
        </pc:sldMkLst>
        <pc:spChg chg="mod">
          <ac:chgData name="J MOORE (Llandeilo Primary School)" userId="b91ee110-45d1-41b3-b0f3-2dafba4c86e0" providerId="ADAL" clId="{40D635F9-6243-46B9-8593-23DF888BED0D}" dt="2026-02-23T16:07:29.483" v="10016" actId="207"/>
          <ac:spMkLst>
            <pc:docMk/>
            <pc:sldMk cId="1607767840" sldId="343"/>
            <ac:spMk id="3" creationId="{1FCEE7EA-95B0-25C2-E2F2-518CA0096782}"/>
          </ac:spMkLst>
        </pc:spChg>
        <pc:spChg chg="mod">
          <ac:chgData name="J MOORE (Llandeilo Primary School)" userId="b91ee110-45d1-41b3-b0f3-2dafba4c86e0" providerId="ADAL" clId="{40D635F9-6243-46B9-8593-23DF888BED0D}" dt="2026-02-23T19:36:22.303" v="12410"/>
          <ac:spMkLst>
            <pc:docMk/>
            <pc:sldMk cId="1607767840" sldId="343"/>
            <ac:spMk id="34" creationId="{EEC6017E-43CD-82CE-7663-A321787F252F}"/>
          </ac:spMkLst>
        </pc:spChg>
        <pc:picChg chg="add mod">
          <ac:chgData name="J MOORE (Llandeilo Primary School)" userId="b91ee110-45d1-41b3-b0f3-2dafba4c86e0" providerId="ADAL" clId="{40D635F9-6243-46B9-8593-23DF888BED0D}" dt="2026-02-22T19:14:51.031" v="6598" actId="1076"/>
          <ac:picMkLst>
            <pc:docMk/>
            <pc:sldMk cId="1607767840" sldId="343"/>
            <ac:picMk id="7" creationId="{D79DDD4F-3FC9-01D3-9461-E86B9718780B}"/>
          </ac:picMkLst>
        </pc:picChg>
      </pc:sldChg>
      <pc:sldChg chg="addSp modSp add mod">
        <pc:chgData name="J MOORE (Llandeilo Primary School)" userId="b91ee110-45d1-41b3-b0f3-2dafba4c86e0" providerId="ADAL" clId="{40D635F9-6243-46B9-8593-23DF888BED0D}" dt="2026-02-23T19:36:22.303" v="12410"/>
        <pc:sldMkLst>
          <pc:docMk/>
          <pc:sldMk cId="384818493" sldId="344"/>
        </pc:sldMkLst>
        <pc:spChg chg="mod">
          <ac:chgData name="J MOORE (Llandeilo Primary School)" userId="b91ee110-45d1-41b3-b0f3-2dafba4c86e0" providerId="ADAL" clId="{40D635F9-6243-46B9-8593-23DF888BED0D}" dt="2026-02-23T16:07:24.765" v="10015" actId="207"/>
          <ac:spMkLst>
            <pc:docMk/>
            <pc:sldMk cId="384818493" sldId="344"/>
            <ac:spMk id="3" creationId="{FACE60C9-322A-D858-D351-0EF36FB7D149}"/>
          </ac:spMkLst>
        </pc:spChg>
        <pc:spChg chg="mod">
          <ac:chgData name="J MOORE (Llandeilo Primary School)" userId="b91ee110-45d1-41b3-b0f3-2dafba4c86e0" providerId="ADAL" clId="{40D635F9-6243-46B9-8593-23DF888BED0D}" dt="2026-02-23T19:36:22.303" v="12410"/>
          <ac:spMkLst>
            <pc:docMk/>
            <pc:sldMk cId="384818493" sldId="344"/>
            <ac:spMk id="34" creationId="{ECFE57A5-10C1-2DA5-92EF-F3C078498E61}"/>
          </ac:spMkLst>
        </pc:spChg>
        <pc:picChg chg="add mod">
          <ac:chgData name="J MOORE (Llandeilo Primary School)" userId="b91ee110-45d1-41b3-b0f3-2dafba4c86e0" providerId="ADAL" clId="{40D635F9-6243-46B9-8593-23DF888BED0D}" dt="2026-02-22T19:15:17.751" v="6601" actId="1076"/>
          <ac:picMkLst>
            <pc:docMk/>
            <pc:sldMk cId="384818493" sldId="344"/>
            <ac:picMk id="8" creationId="{AED5419C-EA23-2A24-10B0-819DA84ADCAB}"/>
          </ac:picMkLst>
        </pc:picChg>
      </pc:sldChg>
      <pc:sldChg chg="addSp modSp add mod">
        <pc:chgData name="J MOORE (Llandeilo Primary School)" userId="b91ee110-45d1-41b3-b0f3-2dafba4c86e0" providerId="ADAL" clId="{40D635F9-6243-46B9-8593-23DF888BED0D}" dt="2026-02-23T19:36:22.303" v="12410"/>
        <pc:sldMkLst>
          <pc:docMk/>
          <pc:sldMk cId="1949076924" sldId="345"/>
        </pc:sldMkLst>
        <pc:spChg chg="mod">
          <ac:chgData name="J MOORE (Llandeilo Primary School)" userId="b91ee110-45d1-41b3-b0f3-2dafba4c86e0" providerId="ADAL" clId="{40D635F9-6243-46B9-8593-23DF888BED0D}" dt="2026-02-23T16:07:20.465" v="10014" actId="207"/>
          <ac:spMkLst>
            <pc:docMk/>
            <pc:sldMk cId="1949076924" sldId="345"/>
            <ac:spMk id="3" creationId="{CF1029EA-B1C5-38BD-921F-475E8AB9D13E}"/>
          </ac:spMkLst>
        </pc:spChg>
        <pc:spChg chg="mod">
          <ac:chgData name="J MOORE (Llandeilo Primary School)" userId="b91ee110-45d1-41b3-b0f3-2dafba4c86e0" providerId="ADAL" clId="{40D635F9-6243-46B9-8593-23DF888BED0D}" dt="2026-02-23T19:36:22.303" v="12410"/>
          <ac:spMkLst>
            <pc:docMk/>
            <pc:sldMk cId="1949076924" sldId="345"/>
            <ac:spMk id="34" creationId="{C7D3C46A-945D-799C-7840-79EC20623AE3}"/>
          </ac:spMkLst>
        </pc:spChg>
        <pc:picChg chg="add mod">
          <ac:chgData name="J MOORE (Llandeilo Primary School)" userId="b91ee110-45d1-41b3-b0f3-2dafba4c86e0" providerId="ADAL" clId="{40D635F9-6243-46B9-8593-23DF888BED0D}" dt="2026-02-22T19:15:41.464" v="6604" actId="1076"/>
          <ac:picMkLst>
            <pc:docMk/>
            <pc:sldMk cId="1949076924" sldId="345"/>
            <ac:picMk id="9" creationId="{296DF127-5B27-5AEE-48F0-03285903FEC1}"/>
          </ac:picMkLst>
        </pc:picChg>
      </pc:sldChg>
      <pc:sldChg chg="addSp modSp add mod ord">
        <pc:chgData name="J MOORE (Llandeilo Primary School)" userId="b91ee110-45d1-41b3-b0f3-2dafba4c86e0" providerId="ADAL" clId="{40D635F9-6243-46B9-8593-23DF888BED0D}" dt="2026-02-23T19:59:08.743" v="13156" actId="1076"/>
        <pc:sldMkLst>
          <pc:docMk/>
          <pc:sldMk cId="688184071" sldId="346"/>
        </pc:sldMkLst>
        <pc:spChg chg="mod">
          <ac:chgData name="J MOORE (Llandeilo Primary School)" userId="b91ee110-45d1-41b3-b0f3-2dafba4c86e0" providerId="ADAL" clId="{40D635F9-6243-46B9-8593-23DF888BED0D}" dt="2026-02-23T16:07:39.759" v="10018" actId="207"/>
          <ac:spMkLst>
            <pc:docMk/>
            <pc:sldMk cId="688184071" sldId="346"/>
            <ac:spMk id="3" creationId="{F69A4248-8535-DB8E-A676-33DF34294E5B}"/>
          </ac:spMkLst>
        </pc:spChg>
        <pc:spChg chg="add mod">
          <ac:chgData name="J MOORE (Llandeilo Primary School)" userId="b91ee110-45d1-41b3-b0f3-2dafba4c86e0" providerId="ADAL" clId="{40D635F9-6243-46B9-8593-23DF888BED0D}" dt="2026-02-23T19:59:08.743" v="13156" actId="1076"/>
          <ac:spMkLst>
            <pc:docMk/>
            <pc:sldMk cId="688184071" sldId="346"/>
            <ac:spMk id="4" creationId="{6487206A-6896-5547-2FCF-A6236816C4DC}"/>
          </ac:spMkLst>
        </pc:spChg>
        <pc:spChg chg="mod">
          <ac:chgData name="J MOORE (Llandeilo Primary School)" userId="b91ee110-45d1-41b3-b0f3-2dafba4c86e0" providerId="ADAL" clId="{40D635F9-6243-46B9-8593-23DF888BED0D}" dt="2026-02-23T19:36:22.303" v="12410"/>
          <ac:spMkLst>
            <pc:docMk/>
            <pc:sldMk cId="688184071" sldId="346"/>
            <ac:spMk id="34" creationId="{F4AF9286-91D8-56D6-3843-D6338D13FB05}"/>
          </ac:spMkLst>
        </pc:spChg>
      </pc:sldChg>
      <pc:sldChg chg="addSp delSp modSp add mod ord">
        <pc:chgData name="J MOORE (Llandeilo Primary School)" userId="b91ee110-45d1-41b3-b0f3-2dafba4c86e0" providerId="ADAL" clId="{40D635F9-6243-46B9-8593-23DF888BED0D}" dt="2026-02-23T19:36:22.303" v="12410"/>
        <pc:sldMkLst>
          <pc:docMk/>
          <pc:sldMk cId="3273659331" sldId="347"/>
        </pc:sldMkLst>
        <pc:spChg chg="mod">
          <ac:chgData name="J MOORE (Llandeilo Primary School)" userId="b91ee110-45d1-41b3-b0f3-2dafba4c86e0" providerId="ADAL" clId="{40D635F9-6243-46B9-8593-23DF888BED0D}" dt="2026-02-23T16:07:11.143" v="10011" actId="207"/>
          <ac:spMkLst>
            <pc:docMk/>
            <pc:sldMk cId="3273659331" sldId="347"/>
            <ac:spMk id="3" creationId="{4D5F11A1-BA67-EB46-63C9-0404FC9A8FA8}"/>
          </ac:spMkLst>
        </pc:spChg>
        <pc:spChg chg="add mod">
          <ac:chgData name="J MOORE (Llandeilo Primary School)" userId="b91ee110-45d1-41b3-b0f3-2dafba4c86e0" providerId="ADAL" clId="{40D635F9-6243-46B9-8593-23DF888BED0D}" dt="2026-02-22T21:28:26.091" v="6822" actId="255"/>
          <ac:spMkLst>
            <pc:docMk/>
            <pc:sldMk cId="3273659331" sldId="347"/>
            <ac:spMk id="7" creationId="{96AD651A-0479-AAD4-FFAF-38089F50103B}"/>
          </ac:spMkLst>
        </pc:spChg>
        <pc:spChg chg="add mod">
          <ac:chgData name="J MOORE (Llandeilo Primary School)" userId="b91ee110-45d1-41b3-b0f3-2dafba4c86e0" providerId="ADAL" clId="{40D635F9-6243-46B9-8593-23DF888BED0D}" dt="2026-02-23T19:36:22.303" v="12410"/>
          <ac:spMkLst>
            <pc:docMk/>
            <pc:sldMk cId="3273659331" sldId="347"/>
            <ac:spMk id="8" creationId="{BB1E0440-8838-D248-001D-6BAF74FF6184}"/>
          </ac:spMkLst>
        </pc:spChg>
        <pc:spChg chg="add mod">
          <ac:chgData name="J MOORE (Llandeilo Primary School)" userId="b91ee110-45d1-41b3-b0f3-2dafba4c86e0" providerId="ADAL" clId="{40D635F9-6243-46B9-8593-23DF888BED0D}" dt="2026-02-22T21:30:47.090" v="6849" actId="1076"/>
          <ac:spMkLst>
            <pc:docMk/>
            <pc:sldMk cId="3273659331" sldId="347"/>
            <ac:spMk id="9" creationId="{5D8A7FED-B84F-0AE0-ECB1-EC84B908B118}"/>
          </ac:spMkLst>
        </pc:spChg>
        <pc:spChg chg="mod">
          <ac:chgData name="J MOORE (Llandeilo Primary School)" userId="b91ee110-45d1-41b3-b0f3-2dafba4c86e0" providerId="ADAL" clId="{40D635F9-6243-46B9-8593-23DF888BED0D}" dt="2026-02-23T19:36:22.303" v="12410"/>
          <ac:spMkLst>
            <pc:docMk/>
            <pc:sldMk cId="3273659331" sldId="347"/>
            <ac:spMk id="34" creationId="{D1AC05D2-B638-CCA5-2339-2CA6CBEBB73D}"/>
          </ac:spMkLst>
        </pc:spChg>
      </pc:sldChg>
      <pc:sldChg chg="modSp add mod">
        <pc:chgData name="J MOORE (Llandeilo Primary School)" userId="b91ee110-45d1-41b3-b0f3-2dafba4c86e0" providerId="ADAL" clId="{40D635F9-6243-46B9-8593-23DF888BED0D}" dt="2026-02-23T19:36:22.303" v="12410"/>
        <pc:sldMkLst>
          <pc:docMk/>
          <pc:sldMk cId="2989669282" sldId="348"/>
        </pc:sldMkLst>
        <pc:spChg chg="mod">
          <ac:chgData name="J MOORE (Llandeilo Primary School)" userId="b91ee110-45d1-41b3-b0f3-2dafba4c86e0" providerId="ADAL" clId="{40D635F9-6243-46B9-8593-23DF888BED0D}" dt="2026-02-23T16:06:57.769" v="10008" actId="207"/>
          <ac:spMkLst>
            <pc:docMk/>
            <pc:sldMk cId="2989669282" sldId="348"/>
            <ac:spMk id="3" creationId="{023B4DD1-CB06-BFB9-32C7-E925BD44210A}"/>
          </ac:spMkLst>
        </pc:spChg>
        <pc:spChg chg="mod">
          <ac:chgData name="J MOORE (Llandeilo Primary School)" userId="b91ee110-45d1-41b3-b0f3-2dafba4c86e0" providerId="ADAL" clId="{40D635F9-6243-46B9-8593-23DF888BED0D}" dt="2026-02-22T21:31:59.157" v="6886" actId="20577"/>
          <ac:spMkLst>
            <pc:docMk/>
            <pc:sldMk cId="2989669282" sldId="348"/>
            <ac:spMk id="7" creationId="{88B3BA38-BE75-B274-A4A9-A03D4ADCACC8}"/>
          </ac:spMkLst>
        </pc:spChg>
        <pc:spChg chg="mod">
          <ac:chgData name="J MOORE (Llandeilo Primary School)" userId="b91ee110-45d1-41b3-b0f3-2dafba4c86e0" providerId="ADAL" clId="{40D635F9-6243-46B9-8593-23DF888BED0D}" dt="2026-02-23T16:07:02.136" v="10009" actId="207"/>
          <ac:spMkLst>
            <pc:docMk/>
            <pc:sldMk cId="2989669282" sldId="348"/>
            <ac:spMk id="8" creationId="{A511D326-8949-D9CC-CEE2-1324E7035F66}"/>
          </ac:spMkLst>
        </pc:spChg>
        <pc:spChg chg="mod">
          <ac:chgData name="J MOORE (Llandeilo Primary School)" userId="b91ee110-45d1-41b3-b0f3-2dafba4c86e0" providerId="ADAL" clId="{40D635F9-6243-46B9-8593-23DF888BED0D}" dt="2026-02-23T19:36:22.303" v="12410"/>
          <ac:spMkLst>
            <pc:docMk/>
            <pc:sldMk cId="2989669282" sldId="348"/>
            <ac:spMk id="34" creationId="{E7ADCDBA-6CD7-C0CD-E240-15CED3A2DB6D}"/>
          </ac:spMkLst>
        </pc:spChg>
      </pc:sldChg>
      <pc:sldChg chg="modSp add mod">
        <pc:chgData name="J MOORE (Llandeilo Primary School)" userId="b91ee110-45d1-41b3-b0f3-2dafba4c86e0" providerId="ADAL" clId="{40D635F9-6243-46B9-8593-23DF888BED0D}" dt="2026-02-23T19:36:22.303" v="12410"/>
        <pc:sldMkLst>
          <pc:docMk/>
          <pc:sldMk cId="1914144013" sldId="349"/>
        </pc:sldMkLst>
        <pc:spChg chg="mod">
          <ac:chgData name="J MOORE (Llandeilo Primary School)" userId="b91ee110-45d1-41b3-b0f3-2dafba4c86e0" providerId="ADAL" clId="{40D635F9-6243-46B9-8593-23DF888BED0D}" dt="2026-02-23T16:06:25.060" v="10004" actId="207"/>
          <ac:spMkLst>
            <pc:docMk/>
            <pc:sldMk cId="1914144013" sldId="349"/>
            <ac:spMk id="3" creationId="{8AFB387E-53A7-C72A-459B-15EE4CE6C17F}"/>
          </ac:spMkLst>
        </pc:spChg>
        <pc:spChg chg="mod">
          <ac:chgData name="J MOORE (Llandeilo Primary School)" userId="b91ee110-45d1-41b3-b0f3-2dafba4c86e0" providerId="ADAL" clId="{40D635F9-6243-46B9-8593-23DF888BED0D}" dt="2026-02-22T21:33:57.797" v="6931" actId="20577"/>
          <ac:spMkLst>
            <pc:docMk/>
            <pc:sldMk cId="1914144013" sldId="349"/>
            <ac:spMk id="7" creationId="{7AE5E0E1-2AF9-B232-B584-8EA8106F8BF2}"/>
          </ac:spMkLst>
        </pc:spChg>
        <pc:spChg chg="mod">
          <ac:chgData name="J MOORE (Llandeilo Primary School)" userId="b91ee110-45d1-41b3-b0f3-2dafba4c86e0" providerId="ADAL" clId="{40D635F9-6243-46B9-8593-23DF888BED0D}" dt="2026-02-23T16:06:29.326" v="10005" actId="207"/>
          <ac:spMkLst>
            <pc:docMk/>
            <pc:sldMk cId="1914144013" sldId="349"/>
            <ac:spMk id="8" creationId="{59B1FB40-87CB-436D-2D2A-958BAF979F8C}"/>
          </ac:spMkLst>
        </pc:spChg>
        <pc:spChg chg="mod">
          <ac:chgData name="J MOORE (Llandeilo Primary School)" userId="b91ee110-45d1-41b3-b0f3-2dafba4c86e0" providerId="ADAL" clId="{40D635F9-6243-46B9-8593-23DF888BED0D}" dt="2026-02-23T19:36:22.303" v="12410"/>
          <ac:spMkLst>
            <pc:docMk/>
            <pc:sldMk cId="1914144013" sldId="349"/>
            <ac:spMk id="34" creationId="{A5CCE028-F9B5-0DCD-7AE2-E78C310DF348}"/>
          </ac:spMkLst>
        </pc:spChg>
      </pc:sldChg>
      <pc:sldChg chg="addSp modSp add mod">
        <pc:chgData name="J MOORE (Llandeilo Primary School)" userId="b91ee110-45d1-41b3-b0f3-2dafba4c86e0" providerId="ADAL" clId="{40D635F9-6243-46B9-8593-23DF888BED0D}" dt="2026-02-23T19:36:22.303" v="12410"/>
        <pc:sldMkLst>
          <pc:docMk/>
          <pc:sldMk cId="1740455816" sldId="350"/>
        </pc:sldMkLst>
        <pc:spChg chg="mod">
          <ac:chgData name="J MOORE (Llandeilo Primary School)" userId="b91ee110-45d1-41b3-b0f3-2dafba4c86e0" providerId="ADAL" clId="{40D635F9-6243-46B9-8593-23DF888BED0D}" dt="2026-02-23T16:06:21.093" v="10003" actId="207"/>
          <ac:spMkLst>
            <pc:docMk/>
            <pc:sldMk cId="1740455816" sldId="350"/>
            <ac:spMk id="3" creationId="{DB43E87A-0D45-5CBA-AC78-DE64AD422154}"/>
          </ac:spMkLst>
        </pc:spChg>
        <pc:spChg chg="add mod">
          <ac:chgData name="J MOORE (Llandeilo Primary School)" userId="b91ee110-45d1-41b3-b0f3-2dafba4c86e0" providerId="ADAL" clId="{40D635F9-6243-46B9-8593-23DF888BED0D}" dt="2026-02-22T21:36:11.345" v="6995" actId="1076"/>
          <ac:spMkLst>
            <pc:docMk/>
            <pc:sldMk cId="1740455816" sldId="350"/>
            <ac:spMk id="4" creationId="{2EE10BDD-6BBB-ABE5-15F8-663067A1CEE5}"/>
          </ac:spMkLst>
        </pc:spChg>
        <pc:spChg chg="mod">
          <ac:chgData name="J MOORE (Llandeilo Primary School)" userId="b91ee110-45d1-41b3-b0f3-2dafba4c86e0" providerId="ADAL" clId="{40D635F9-6243-46B9-8593-23DF888BED0D}" dt="2026-02-23T16:06:49.910" v="10007" actId="13926"/>
          <ac:spMkLst>
            <pc:docMk/>
            <pc:sldMk cId="1740455816" sldId="350"/>
            <ac:spMk id="7" creationId="{A5DAB4D7-D2BB-0664-DFB6-C3A7FF25209A}"/>
          </ac:spMkLst>
        </pc:spChg>
        <pc:spChg chg="mod">
          <ac:chgData name="J MOORE (Llandeilo Primary School)" userId="b91ee110-45d1-41b3-b0f3-2dafba4c86e0" providerId="ADAL" clId="{40D635F9-6243-46B9-8593-23DF888BED0D}" dt="2026-02-23T16:06:36.582" v="10006" actId="207"/>
          <ac:spMkLst>
            <pc:docMk/>
            <pc:sldMk cId="1740455816" sldId="350"/>
            <ac:spMk id="8" creationId="{6545016A-B7CA-3D3F-5CC3-87EEE9E90BC0}"/>
          </ac:spMkLst>
        </pc:spChg>
        <pc:spChg chg="mod">
          <ac:chgData name="J MOORE (Llandeilo Primary School)" userId="b91ee110-45d1-41b3-b0f3-2dafba4c86e0" providerId="ADAL" clId="{40D635F9-6243-46B9-8593-23DF888BED0D}" dt="2026-02-23T19:36:22.303" v="12410"/>
          <ac:spMkLst>
            <pc:docMk/>
            <pc:sldMk cId="1740455816" sldId="350"/>
            <ac:spMk id="34" creationId="{59BCE0A1-41C9-1502-E213-8DFF7AB04126}"/>
          </ac:spMkLst>
        </pc:spChg>
      </pc:sldChg>
      <pc:sldChg chg="addSp delSp modSp add mod ord">
        <pc:chgData name="J MOORE (Llandeilo Primary School)" userId="b91ee110-45d1-41b3-b0f3-2dafba4c86e0" providerId="ADAL" clId="{40D635F9-6243-46B9-8593-23DF888BED0D}" dt="2026-02-24T13:37:55.081" v="22767" actId="404"/>
        <pc:sldMkLst>
          <pc:docMk/>
          <pc:sldMk cId="2068605914" sldId="351"/>
        </pc:sldMkLst>
        <pc:spChg chg="mod">
          <ac:chgData name="J MOORE (Llandeilo Primary School)" userId="b91ee110-45d1-41b3-b0f3-2dafba4c86e0" providerId="ADAL" clId="{40D635F9-6243-46B9-8593-23DF888BED0D}" dt="2026-02-23T16:06:14.778" v="10002" actId="207"/>
          <ac:spMkLst>
            <pc:docMk/>
            <pc:sldMk cId="2068605914" sldId="351"/>
            <ac:spMk id="3" creationId="{0363A518-278C-C0A0-4633-7E5B34E8C0FE}"/>
          </ac:spMkLst>
        </pc:spChg>
        <pc:spChg chg="add mod">
          <ac:chgData name="J MOORE (Llandeilo Primary School)" userId="b91ee110-45d1-41b3-b0f3-2dafba4c86e0" providerId="ADAL" clId="{40D635F9-6243-46B9-8593-23DF888BED0D}" dt="2026-02-24T13:32:17.387" v="22700" actId="1076"/>
          <ac:spMkLst>
            <pc:docMk/>
            <pc:sldMk cId="2068605914" sldId="351"/>
            <ac:spMk id="5" creationId="{AEF9368E-AA25-0C53-F237-35162BC6CA74}"/>
          </ac:spMkLst>
        </pc:spChg>
        <pc:spChg chg="add mod">
          <ac:chgData name="J MOORE (Llandeilo Primary School)" userId="b91ee110-45d1-41b3-b0f3-2dafba4c86e0" providerId="ADAL" clId="{40D635F9-6243-46B9-8593-23DF888BED0D}" dt="2026-02-24T13:32:06.146" v="22698" actId="1076"/>
          <ac:spMkLst>
            <pc:docMk/>
            <pc:sldMk cId="2068605914" sldId="351"/>
            <ac:spMk id="7" creationId="{9967B308-3FB9-5C6D-68CE-11D21288A1FB}"/>
          </ac:spMkLst>
        </pc:spChg>
        <pc:spChg chg="add mod">
          <ac:chgData name="J MOORE (Llandeilo Primary School)" userId="b91ee110-45d1-41b3-b0f3-2dafba4c86e0" providerId="ADAL" clId="{40D635F9-6243-46B9-8593-23DF888BED0D}" dt="2026-02-24T13:31:37.953" v="22694" actId="1076"/>
          <ac:spMkLst>
            <pc:docMk/>
            <pc:sldMk cId="2068605914" sldId="351"/>
            <ac:spMk id="9" creationId="{214355D3-BB11-D951-B8CD-6DADC48F55BA}"/>
          </ac:spMkLst>
        </pc:spChg>
        <pc:spChg chg="add del mod">
          <ac:chgData name="J MOORE (Llandeilo Primary School)" userId="b91ee110-45d1-41b3-b0f3-2dafba4c86e0" providerId="ADAL" clId="{40D635F9-6243-46B9-8593-23DF888BED0D}" dt="2026-02-24T13:31:11.143" v="22691" actId="478"/>
          <ac:spMkLst>
            <pc:docMk/>
            <pc:sldMk cId="2068605914" sldId="351"/>
            <ac:spMk id="11" creationId="{5F50379D-0C6B-705B-6367-D909D4FBD120}"/>
          </ac:spMkLst>
        </pc:spChg>
        <pc:spChg chg="add mod">
          <ac:chgData name="J MOORE (Llandeilo Primary School)" userId="b91ee110-45d1-41b3-b0f3-2dafba4c86e0" providerId="ADAL" clId="{40D635F9-6243-46B9-8593-23DF888BED0D}" dt="2026-02-24T13:32:20.349" v="22701" actId="1076"/>
          <ac:spMkLst>
            <pc:docMk/>
            <pc:sldMk cId="2068605914" sldId="351"/>
            <ac:spMk id="12" creationId="{162D4C68-1201-4B67-F979-B02B00C7FD08}"/>
          </ac:spMkLst>
        </pc:spChg>
        <pc:spChg chg="add mod">
          <ac:chgData name="J MOORE (Llandeilo Primary School)" userId="b91ee110-45d1-41b3-b0f3-2dafba4c86e0" providerId="ADAL" clId="{40D635F9-6243-46B9-8593-23DF888BED0D}" dt="2026-02-24T13:32:03.959" v="22697" actId="1076"/>
          <ac:spMkLst>
            <pc:docMk/>
            <pc:sldMk cId="2068605914" sldId="351"/>
            <ac:spMk id="13" creationId="{91746E71-C01A-17B5-1CF3-CD25F72C5697}"/>
          </ac:spMkLst>
        </pc:spChg>
        <pc:spChg chg="add mod">
          <ac:chgData name="J MOORE (Llandeilo Primary School)" userId="b91ee110-45d1-41b3-b0f3-2dafba4c86e0" providerId="ADAL" clId="{40D635F9-6243-46B9-8593-23DF888BED0D}" dt="2026-02-24T13:31:50.349" v="22695" actId="1076"/>
          <ac:spMkLst>
            <pc:docMk/>
            <pc:sldMk cId="2068605914" sldId="351"/>
            <ac:spMk id="14" creationId="{5746F2F6-ED18-DCB0-4DDD-8856CD2B1890}"/>
          </ac:spMkLst>
        </pc:spChg>
        <pc:spChg chg="add mod">
          <ac:chgData name="J MOORE (Llandeilo Primary School)" userId="b91ee110-45d1-41b3-b0f3-2dafba4c86e0" providerId="ADAL" clId="{40D635F9-6243-46B9-8593-23DF888BED0D}" dt="2026-02-24T13:31:37.953" v="22694" actId="1076"/>
          <ac:spMkLst>
            <pc:docMk/>
            <pc:sldMk cId="2068605914" sldId="351"/>
            <ac:spMk id="16" creationId="{61AF5385-C7DB-643A-9EE0-952D75FA6939}"/>
          </ac:spMkLst>
        </pc:spChg>
        <pc:spChg chg="add mod">
          <ac:chgData name="J MOORE (Llandeilo Primary School)" userId="b91ee110-45d1-41b3-b0f3-2dafba4c86e0" providerId="ADAL" clId="{40D635F9-6243-46B9-8593-23DF888BED0D}" dt="2026-02-23T19:38:20.612" v="12414" actId="14100"/>
          <ac:spMkLst>
            <pc:docMk/>
            <pc:sldMk cId="2068605914" sldId="351"/>
            <ac:spMk id="18" creationId="{1F61B597-93A4-D73A-12EF-1ABE6CC33F2D}"/>
          </ac:spMkLst>
        </pc:spChg>
        <pc:spChg chg="add del mod">
          <ac:chgData name="J MOORE (Llandeilo Primary School)" userId="b91ee110-45d1-41b3-b0f3-2dafba4c86e0" providerId="ADAL" clId="{40D635F9-6243-46B9-8593-23DF888BED0D}" dt="2026-02-24T13:32:10.796" v="22699" actId="478"/>
          <ac:spMkLst>
            <pc:docMk/>
            <pc:sldMk cId="2068605914" sldId="351"/>
            <ac:spMk id="20" creationId="{3A22B4AD-0293-187B-DBB0-009039E93730}"/>
          </ac:spMkLst>
        </pc:spChg>
        <pc:spChg chg="add del mod">
          <ac:chgData name="J MOORE (Llandeilo Primary School)" userId="b91ee110-45d1-41b3-b0f3-2dafba4c86e0" providerId="ADAL" clId="{40D635F9-6243-46B9-8593-23DF888BED0D}" dt="2026-02-24T13:31:04.103" v="22689" actId="478"/>
          <ac:spMkLst>
            <pc:docMk/>
            <pc:sldMk cId="2068605914" sldId="351"/>
            <ac:spMk id="21" creationId="{A0DA742E-D7CD-21D6-C873-C7E52F7AFEC3}"/>
          </ac:spMkLst>
        </pc:spChg>
        <pc:spChg chg="add del mod">
          <ac:chgData name="J MOORE (Llandeilo Primary School)" userId="b91ee110-45d1-41b3-b0f3-2dafba4c86e0" providerId="ADAL" clId="{40D635F9-6243-46B9-8593-23DF888BED0D}" dt="2026-02-24T13:31:04.103" v="22689" actId="478"/>
          <ac:spMkLst>
            <pc:docMk/>
            <pc:sldMk cId="2068605914" sldId="351"/>
            <ac:spMk id="23" creationId="{B7B70019-5563-FBCE-4F7B-1DA8F7022F6B}"/>
          </ac:spMkLst>
        </pc:spChg>
        <pc:spChg chg="add del mod">
          <ac:chgData name="J MOORE (Llandeilo Primary School)" userId="b91ee110-45d1-41b3-b0f3-2dafba4c86e0" providerId="ADAL" clId="{40D635F9-6243-46B9-8593-23DF888BED0D}" dt="2026-02-24T13:31:04.103" v="22689" actId="478"/>
          <ac:spMkLst>
            <pc:docMk/>
            <pc:sldMk cId="2068605914" sldId="351"/>
            <ac:spMk id="25" creationId="{46DABA63-A5CF-1F11-0E71-A3ED6ACFBC70}"/>
          </ac:spMkLst>
        </pc:spChg>
        <pc:spChg chg="add del mod">
          <ac:chgData name="J MOORE (Llandeilo Primary School)" userId="b91ee110-45d1-41b3-b0f3-2dafba4c86e0" providerId="ADAL" clId="{40D635F9-6243-46B9-8593-23DF888BED0D}" dt="2026-02-24T13:31:04.103" v="22689" actId="478"/>
          <ac:spMkLst>
            <pc:docMk/>
            <pc:sldMk cId="2068605914" sldId="351"/>
            <ac:spMk id="27" creationId="{06E6A2DD-8316-1FF3-BB56-5E6EBDBBC04D}"/>
          </ac:spMkLst>
        </pc:spChg>
        <pc:spChg chg="add del mod">
          <ac:chgData name="J MOORE (Llandeilo Primary School)" userId="b91ee110-45d1-41b3-b0f3-2dafba4c86e0" providerId="ADAL" clId="{40D635F9-6243-46B9-8593-23DF888BED0D}" dt="2026-02-24T13:31:04.103" v="22689" actId="478"/>
          <ac:spMkLst>
            <pc:docMk/>
            <pc:sldMk cId="2068605914" sldId="351"/>
            <ac:spMk id="29" creationId="{6D92DBAF-71EE-28C0-5A50-08FCEF8DF07A}"/>
          </ac:spMkLst>
        </pc:spChg>
        <pc:spChg chg="add del mod">
          <ac:chgData name="J MOORE (Llandeilo Primary School)" userId="b91ee110-45d1-41b3-b0f3-2dafba4c86e0" providerId="ADAL" clId="{40D635F9-6243-46B9-8593-23DF888BED0D}" dt="2026-02-24T13:31:04.103" v="22689" actId="478"/>
          <ac:spMkLst>
            <pc:docMk/>
            <pc:sldMk cId="2068605914" sldId="351"/>
            <ac:spMk id="30" creationId="{8B8F1A2D-4195-D91C-BD3D-0265C04BF769}"/>
          </ac:spMkLst>
        </pc:spChg>
        <pc:spChg chg="add del mod">
          <ac:chgData name="J MOORE (Llandeilo Primary School)" userId="b91ee110-45d1-41b3-b0f3-2dafba4c86e0" providerId="ADAL" clId="{40D635F9-6243-46B9-8593-23DF888BED0D}" dt="2026-02-24T13:32:10.796" v="22699" actId="478"/>
          <ac:spMkLst>
            <pc:docMk/>
            <pc:sldMk cId="2068605914" sldId="351"/>
            <ac:spMk id="31" creationId="{E4304EC5-6C64-9D0E-1B0F-BAD0E50EEEC4}"/>
          </ac:spMkLst>
        </pc:spChg>
        <pc:spChg chg="mod">
          <ac:chgData name="J MOORE (Llandeilo Primary School)" userId="b91ee110-45d1-41b3-b0f3-2dafba4c86e0" providerId="ADAL" clId="{40D635F9-6243-46B9-8593-23DF888BED0D}" dt="2026-02-23T19:36:22.303" v="12410"/>
          <ac:spMkLst>
            <pc:docMk/>
            <pc:sldMk cId="2068605914" sldId="351"/>
            <ac:spMk id="32" creationId="{15E5014A-BA0E-000B-01CB-D8A6760A7165}"/>
          </ac:spMkLst>
        </pc:spChg>
        <pc:spChg chg="mod">
          <ac:chgData name="J MOORE (Llandeilo Primary School)" userId="b91ee110-45d1-41b3-b0f3-2dafba4c86e0" providerId="ADAL" clId="{40D635F9-6243-46B9-8593-23DF888BED0D}" dt="2026-02-23T19:36:22.303" v="12410"/>
          <ac:spMkLst>
            <pc:docMk/>
            <pc:sldMk cId="2068605914" sldId="351"/>
            <ac:spMk id="33" creationId="{D31AD1C9-58D4-557C-FFD8-D3B470C8CDED}"/>
          </ac:spMkLst>
        </pc:spChg>
        <pc:spChg chg="mod">
          <ac:chgData name="J MOORE (Llandeilo Primary School)" userId="b91ee110-45d1-41b3-b0f3-2dafba4c86e0" providerId="ADAL" clId="{40D635F9-6243-46B9-8593-23DF888BED0D}" dt="2026-02-23T19:36:22.303" v="12410"/>
          <ac:spMkLst>
            <pc:docMk/>
            <pc:sldMk cId="2068605914" sldId="351"/>
            <ac:spMk id="34" creationId="{7A4B2F1C-C589-F2B5-193D-CD0760A6C5F3}"/>
          </ac:spMkLst>
        </pc:spChg>
        <pc:spChg chg="mod">
          <ac:chgData name="J MOORE (Llandeilo Primary School)" userId="b91ee110-45d1-41b3-b0f3-2dafba4c86e0" providerId="ADAL" clId="{40D635F9-6243-46B9-8593-23DF888BED0D}" dt="2026-02-23T19:36:22.303" v="12410"/>
          <ac:spMkLst>
            <pc:docMk/>
            <pc:sldMk cId="2068605914" sldId="351"/>
            <ac:spMk id="35" creationId="{48F2F3F1-B1FB-AA25-8EE5-4911B7E93C1A}"/>
          </ac:spMkLst>
        </pc:spChg>
        <pc:spChg chg="mod">
          <ac:chgData name="J MOORE (Llandeilo Primary School)" userId="b91ee110-45d1-41b3-b0f3-2dafba4c86e0" providerId="ADAL" clId="{40D635F9-6243-46B9-8593-23DF888BED0D}" dt="2026-02-23T19:36:22.303" v="12410"/>
          <ac:spMkLst>
            <pc:docMk/>
            <pc:sldMk cId="2068605914" sldId="351"/>
            <ac:spMk id="36" creationId="{527D0007-6FD4-3A76-CF1E-664109B20B03}"/>
          </ac:spMkLst>
        </pc:spChg>
        <pc:spChg chg="add del mod">
          <ac:chgData name="J MOORE (Llandeilo Primary School)" userId="b91ee110-45d1-41b3-b0f3-2dafba4c86e0" providerId="ADAL" clId="{40D635F9-6243-46B9-8593-23DF888BED0D}" dt="2026-02-23T19:38:34.179" v="12415" actId="21"/>
          <ac:spMkLst>
            <pc:docMk/>
            <pc:sldMk cId="2068605914" sldId="351"/>
            <ac:spMk id="44" creationId="{BF68E1C6-F023-3474-1AC0-015609B3448D}"/>
          </ac:spMkLst>
        </pc:spChg>
        <pc:spChg chg="add mod">
          <ac:chgData name="J MOORE (Llandeilo Primary School)" userId="b91ee110-45d1-41b3-b0f3-2dafba4c86e0" providerId="ADAL" clId="{40D635F9-6243-46B9-8593-23DF888BED0D}" dt="2026-02-24T13:37:55.081" v="22767" actId="404"/>
          <ac:spMkLst>
            <pc:docMk/>
            <pc:sldMk cId="2068605914" sldId="351"/>
            <ac:spMk id="45" creationId="{45EA0747-7F2B-89F5-43D5-E05BC6536300}"/>
          </ac:spMkLst>
        </pc:spChg>
        <pc:spChg chg="add mod">
          <ac:chgData name="J MOORE (Llandeilo Primary School)" userId="b91ee110-45d1-41b3-b0f3-2dafba4c86e0" providerId="ADAL" clId="{40D635F9-6243-46B9-8593-23DF888BED0D}" dt="2026-02-24T13:33:10.054" v="22719"/>
          <ac:spMkLst>
            <pc:docMk/>
            <pc:sldMk cId="2068605914" sldId="351"/>
            <ac:spMk id="46" creationId="{16B82178-A147-A4FE-FFF5-463206C7486A}"/>
          </ac:spMkLst>
        </pc:spChg>
        <pc:grpChg chg="del mod">
          <ac:chgData name="J MOORE (Llandeilo Primary School)" userId="b91ee110-45d1-41b3-b0f3-2dafba4c86e0" providerId="ADAL" clId="{40D635F9-6243-46B9-8593-23DF888BED0D}" dt="2026-02-24T13:31:24.180" v="22693" actId="478"/>
          <ac:grpSpMkLst>
            <pc:docMk/>
            <pc:sldMk cId="2068605914" sldId="351"/>
            <ac:grpSpMk id="4" creationId="{9F329047-8B62-1C07-A10B-B82AB03B3A93}"/>
          </ac:grpSpMkLst>
        </pc:grpChg>
        <pc:picChg chg="mod">
          <ac:chgData name="J MOORE (Llandeilo Primary School)" userId="b91ee110-45d1-41b3-b0f3-2dafba4c86e0" providerId="ADAL" clId="{40D635F9-6243-46B9-8593-23DF888BED0D}" dt="2026-02-23T19:36:22.303" v="12410"/>
          <ac:picMkLst>
            <pc:docMk/>
            <pc:sldMk cId="2068605914" sldId="351"/>
            <ac:picMk id="6" creationId="{6FCE6BA8-0FDE-5B04-06EA-FFA65BE644B4}"/>
          </ac:picMkLst>
        </pc:picChg>
        <pc:picChg chg="add mod">
          <ac:chgData name="J MOORE (Llandeilo Primary School)" userId="b91ee110-45d1-41b3-b0f3-2dafba4c86e0" providerId="ADAL" clId="{40D635F9-6243-46B9-8593-23DF888BED0D}" dt="2026-02-24T13:31:50.349" v="22695" actId="1076"/>
          <ac:picMkLst>
            <pc:docMk/>
            <pc:sldMk cId="2068605914" sldId="351"/>
            <ac:picMk id="8" creationId="{83811B1C-AE13-F21D-807A-DC22A302B7B8}"/>
          </ac:picMkLst>
        </pc:picChg>
        <pc:picChg chg="mod">
          <ac:chgData name="J MOORE (Llandeilo Primary School)" userId="b91ee110-45d1-41b3-b0f3-2dafba4c86e0" providerId="ADAL" clId="{40D635F9-6243-46B9-8593-23DF888BED0D}" dt="2026-02-23T19:36:22.303" v="12410"/>
          <ac:picMkLst>
            <pc:docMk/>
            <pc:sldMk cId="2068605914" sldId="351"/>
            <ac:picMk id="10" creationId="{2A85340D-C8F9-6438-DCFB-570242386D7B}"/>
          </ac:picMkLst>
        </pc:picChg>
        <pc:picChg chg="mod">
          <ac:chgData name="J MOORE (Llandeilo Primary School)" userId="b91ee110-45d1-41b3-b0f3-2dafba4c86e0" providerId="ADAL" clId="{40D635F9-6243-46B9-8593-23DF888BED0D}" dt="2026-02-23T19:36:22.303" v="12410"/>
          <ac:picMkLst>
            <pc:docMk/>
            <pc:sldMk cId="2068605914" sldId="351"/>
            <ac:picMk id="22" creationId="{6F62F45E-21FF-D76E-4663-C07B3D8909B2}"/>
          </ac:picMkLst>
        </pc:picChg>
        <pc:picChg chg="mod">
          <ac:chgData name="J MOORE (Llandeilo Primary School)" userId="b91ee110-45d1-41b3-b0f3-2dafba4c86e0" providerId="ADAL" clId="{40D635F9-6243-46B9-8593-23DF888BED0D}" dt="2026-02-23T19:36:22.303" v="12410"/>
          <ac:picMkLst>
            <pc:docMk/>
            <pc:sldMk cId="2068605914" sldId="351"/>
            <ac:picMk id="24" creationId="{2E818329-1CF2-1A15-2EB1-87357239817A}"/>
          </ac:picMkLst>
        </pc:picChg>
        <pc:picChg chg="mod">
          <ac:chgData name="J MOORE (Llandeilo Primary School)" userId="b91ee110-45d1-41b3-b0f3-2dafba4c86e0" providerId="ADAL" clId="{40D635F9-6243-46B9-8593-23DF888BED0D}" dt="2026-02-23T19:36:22.303" v="12410"/>
          <ac:picMkLst>
            <pc:docMk/>
            <pc:sldMk cId="2068605914" sldId="351"/>
            <ac:picMk id="26" creationId="{1CDA8C9C-1A6B-57E4-AD92-E02B2BCC8E2C}"/>
          </ac:picMkLst>
        </pc:picChg>
        <pc:picChg chg="mod">
          <ac:chgData name="J MOORE (Llandeilo Primary School)" userId="b91ee110-45d1-41b3-b0f3-2dafba4c86e0" providerId="ADAL" clId="{40D635F9-6243-46B9-8593-23DF888BED0D}" dt="2026-02-22T21:42:07.441" v="7168" actId="1076"/>
          <ac:picMkLst>
            <pc:docMk/>
            <pc:sldMk cId="2068605914" sldId="351"/>
            <ac:picMk id="37" creationId="{87C6A5F5-6A2E-EFF7-D28F-0914593E9D4C}"/>
          </ac:picMkLst>
        </pc:picChg>
        <pc:cxnChg chg="add del mod">
          <ac:chgData name="J MOORE (Llandeilo Primary School)" userId="b91ee110-45d1-41b3-b0f3-2dafba4c86e0" providerId="ADAL" clId="{40D635F9-6243-46B9-8593-23DF888BED0D}" dt="2026-02-24T13:31:00.658" v="22688" actId="478"/>
          <ac:cxnSpMkLst>
            <pc:docMk/>
            <pc:sldMk cId="2068605914" sldId="351"/>
            <ac:cxnSpMk id="41" creationId="{FF53BC5C-F897-BEC9-6DDE-CD90F0EF5870}"/>
          </ac:cxnSpMkLst>
        </pc:cxnChg>
        <pc:cxnChg chg="add del mod">
          <ac:chgData name="J MOORE (Llandeilo Primary School)" userId="b91ee110-45d1-41b3-b0f3-2dafba4c86e0" providerId="ADAL" clId="{40D635F9-6243-46B9-8593-23DF888BED0D}" dt="2026-02-24T13:31:16.144" v="22692" actId="478"/>
          <ac:cxnSpMkLst>
            <pc:docMk/>
            <pc:sldMk cId="2068605914" sldId="351"/>
            <ac:cxnSpMk id="42" creationId="{FA74B832-2B7B-AC15-3A3D-9A3B34B1CEB1}"/>
          </ac:cxnSpMkLst>
        </pc:cxnChg>
      </pc:sldChg>
      <pc:sldChg chg="addSp modSp add mod">
        <pc:chgData name="J MOORE (Llandeilo Primary School)" userId="b91ee110-45d1-41b3-b0f3-2dafba4c86e0" providerId="ADAL" clId="{40D635F9-6243-46B9-8593-23DF888BED0D}" dt="2026-02-24T11:26:43.338" v="21247"/>
        <pc:sldMkLst>
          <pc:docMk/>
          <pc:sldMk cId="4290158723" sldId="352"/>
        </pc:sldMkLst>
        <pc:spChg chg="add mod">
          <ac:chgData name="J MOORE (Llandeilo Primary School)" userId="b91ee110-45d1-41b3-b0f3-2dafba4c86e0" providerId="ADAL" clId="{40D635F9-6243-46B9-8593-23DF888BED0D}" dt="2026-02-24T11:26:43.338" v="21247"/>
          <ac:spMkLst>
            <pc:docMk/>
            <pc:sldMk cId="4290158723" sldId="352"/>
            <ac:spMk id="2" creationId="{B7FFB690-BF4E-3E57-D0FE-E0A652D1A58D}"/>
          </ac:spMkLst>
        </pc:spChg>
        <pc:spChg chg="mod">
          <ac:chgData name="J MOORE (Llandeilo Primary School)" userId="b91ee110-45d1-41b3-b0f3-2dafba4c86e0" providerId="ADAL" clId="{40D635F9-6243-46B9-8593-23DF888BED0D}" dt="2026-02-23T16:08:56.535" v="10031" actId="207"/>
          <ac:spMkLst>
            <pc:docMk/>
            <pc:sldMk cId="4290158723" sldId="352"/>
            <ac:spMk id="3" creationId="{A2AF35E4-74C7-DD09-B245-CA19C7DCCF72}"/>
          </ac:spMkLst>
        </pc:spChg>
        <pc:spChg chg="mod">
          <ac:chgData name="J MOORE (Llandeilo Primary School)" userId="b91ee110-45d1-41b3-b0f3-2dafba4c86e0" providerId="ADAL" clId="{40D635F9-6243-46B9-8593-23DF888BED0D}" dt="2026-02-23T19:36:22.303" v="12410"/>
          <ac:spMkLst>
            <pc:docMk/>
            <pc:sldMk cId="4290158723" sldId="352"/>
            <ac:spMk id="34" creationId="{FCCC5499-E6FC-E4C4-BE16-01FC20D8B7B1}"/>
          </ac:spMkLst>
        </pc:spChg>
      </pc:sldChg>
      <pc:sldChg chg="addSp modSp add del ord">
        <pc:chgData name="J MOORE (Llandeilo Primary School)" userId="b91ee110-45d1-41b3-b0f3-2dafba4c86e0" providerId="ADAL" clId="{40D635F9-6243-46B9-8593-23DF888BED0D}" dt="2026-02-23T10:53:03.471" v="7605" actId="2696"/>
        <pc:sldMkLst>
          <pc:docMk/>
          <pc:sldMk cId="2848530" sldId="353"/>
        </pc:sldMkLst>
        <pc:spChg chg="add mod">
          <ac:chgData name="J MOORE (Llandeilo Primary School)" userId="b91ee110-45d1-41b3-b0f3-2dafba4c86e0" providerId="ADAL" clId="{40D635F9-6243-46B9-8593-23DF888BED0D}" dt="2026-02-23T10:52:13.887" v="7599"/>
          <ac:spMkLst>
            <pc:docMk/>
            <pc:sldMk cId="2848530" sldId="353"/>
            <ac:spMk id="2" creationId="{8A1D2EC8-A92B-B644-5159-4EF5ADB649CE}"/>
          </ac:spMkLst>
        </pc:spChg>
      </pc:sldChg>
      <pc:sldChg chg="addSp delSp modSp add mod ord">
        <pc:chgData name="J MOORE (Llandeilo Primary School)" userId="b91ee110-45d1-41b3-b0f3-2dafba4c86e0" providerId="ADAL" clId="{40D635F9-6243-46B9-8593-23DF888BED0D}" dt="2026-02-24T11:14:34.284" v="21064" actId="20577"/>
        <pc:sldMkLst>
          <pc:docMk/>
          <pc:sldMk cId="2962032866" sldId="354"/>
        </pc:sldMkLst>
        <pc:spChg chg="mod">
          <ac:chgData name="J MOORE (Llandeilo Primary School)" userId="b91ee110-45d1-41b3-b0f3-2dafba4c86e0" providerId="ADAL" clId="{40D635F9-6243-46B9-8593-23DF888BED0D}" dt="2026-02-23T10:53:26.388" v="7607" actId="13926"/>
          <ac:spMkLst>
            <pc:docMk/>
            <pc:sldMk cId="2962032866" sldId="354"/>
            <ac:spMk id="3" creationId="{EBEF8473-4B0C-59B3-2D93-324C014605CF}"/>
          </ac:spMkLst>
        </pc:spChg>
        <pc:spChg chg="add mod">
          <ac:chgData name="J MOORE (Llandeilo Primary School)" userId="b91ee110-45d1-41b3-b0f3-2dafba4c86e0" providerId="ADAL" clId="{40D635F9-6243-46B9-8593-23DF888BED0D}" dt="2026-02-23T10:52:58.960" v="7604"/>
          <ac:spMkLst>
            <pc:docMk/>
            <pc:sldMk cId="2962032866" sldId="354"/>
            <ac:spMk id="4" creationId="{BA06840A-E76C-493B-F02C-694E0FAA7CDA}"/>
          </ac:spMkLst>
        </pc:spChg>
        <pc:spChg chg="del">
          <ac:chgData name="J MOORE (Llandeilo Primary School)" userId="b91ee110-45d1-41b3-b0f3-2dafba4c86e0" providerId="ADAL" clId="{40D635F9-6243-46B9-8593-23DF888BED0D}" dt="2026-02-23T10:52:52.018" v="7603" actId="478"/>
          <ac:spMkLst>
            <pc:docMk/>
            <pc:sldMk cId="2962032866" sldId="354"/>
            <ac:spMk id="6" creationId="{9402C175-B11F-4A5B-5F04-0CE956A10E18}"/>
          </ac:spMkLst>
        </pc:spChg>
        <pc:spChg chg="add mod">
          <ac:chgData name="J MOORE (Llandeilo Primary School)" userId="b91ee110-45d1-41b3-b0f3-2dafba4c86e0" providerId="ADAL" clId="{40D635F9-6243-46B9-8593-23DF888BED0D}" dt="2026-02-24T11:14:34.284" v="21064" actId="20577"/>
          <ac:spMkLst>
            <pc:docMk/>
            <pc:sldMk cId="2962032866" sldId="354"/>
            <ac:spMk id="7" creationId="{BA20B019-B91A-9544-354F-1AF1A00F4B8D}"/>
          </ac:spMkLst>
        </pc:spChg>
      </pc:sldChg>
      <pc:sldChg chg="modSp add mod">
        <pc:chgData name="J MOORE (Llandeilo Primary School)" userId="b91ee110-45d1-41b3-b0f3-2dafba4c86e0" providerId="ADAL" clId="{40D635F9-6243-46B9-8593-23DF888BED0D}" dt="2026-02-23T19:36:22.303" v="12410"/>
        <pc:sldMkLst>
          <pc:docMk/>
          <pc:sldMk cId="3375434299" sldId="355"/>
        </pc:sldMkLst>
        <pc:spChg chg="mod">
          <ac:chgData name="J MOORE (Llandeilo Primary School)" userId="b91ee110-45d1-41b3-b0f3-2dafba4c86e0" providerId="ADAL" clId="{40D635F9-6243-46B9-8593-23DF888BED0D}" dt="2026-02-23T16:07:34.498" v="10017" actId="207"/>
          <ac:spMkLst>
            <pc:docMk/>
            <pc:sldMk cId="3375434299" sldId="355"/>
            <ac:spMk id="3" creationId="{A689EA2C-DE68-82A8-45D4-E1A5A8A9676D}"/>
          </ac:spMkLst>
        </pc:spChg>
        <pc:spChg chg="mod">
          <ac:chgData name="J MOORE (Llandeilo Primary School)" userId="b91ee110-45d1-41b3-b0f3-2dafba4c86e0" providerId="ADAL" clId="{40D635F9-6243-46B9-8593-23DF888BED0D}" dt="2026-02-23T19:36:22.303" v="12410"/>
          <ac:spMkLst>
            <pc:docMk/>
            <pc:sldMk cId="3375434299" sldId="355"/>
            <ac:spMk id="34" creationId="{01BAAD0E-6268-5382-D8DD-FDB11727486A}"/>
          </ac:spMkLst>
        </pc:spChg>
      </pc:sldChg>
      <pc:sldChg chg="addSp delSp modSp add mod ord">
        <pc:chgData name="J MOORE (Llandeilo Primary School)" userId="b91ee110-45d1-41b3-b0f3-2dafba4c86e0" providerId="ADAL" clId="{40D635F9-6243-46B9-8593-23DF888BED0D}" dt="2026-02-24T11:27:38.753" v="21248" actId="478"/>
        <pc:sldMkLst>
          <pc:docMk/>
          <pc:sldMk cId="1861155267" sldId="356"/>
        </pc:sldMkLst>
        <pc:spChg chg="mod">
          <ac:chgData name="J MOORE (Llandeilo Primary School)" userId="b91ee110-45d1-41b3-b0f3-2dafba4c86e0" providerId="ADAL" clId="{40D635F9-6243-46B9-8593-23DF888BED0D}" dt="2026-02-23T15:46:24.218" v="8712" actId="2711"/>
          <ac:spMkLst>
            <pc:docMk/>
            <pc:sldMk cId="1861155267" sldId="356"/>
            <ac:spMk id="2" creationId="{81C31636-6CB1-10DE-4955-6A737DA49C3D}"/>
          </ac:spMkLst>
        </pc:spChg>
        <pc:spChg chg="add mod">
          <ac:chgData name="J MOORE (Llandeilo Primary School)" userId="b91ee110-45d1-41b3-b0f3-2dafba4c86e0" providerId="ADAL" clId="{40D635F9-6243-46B9-8593-23DF888BED0D}" dt="2026-02-24T11:11:10.912" v="21007" actId="1076"/>
          <ac:spMkLst>
            <pc:docMk/>
            <pc:sldMk cId="1861155267" sldId="356"/>
            <ac:spMk id="3" creationId="{A94E20A0-0996-2BD2-D53E-3DED4668160E}"/>
          </ac:spMkLst>
        </pc:spChg>
        <pc:spChg chg="mod">
          <ac:chgData name="J MOORE (Llandeilo Primary School)" userId="b91ee110-45d1-41b3-b0f3-2dafba4c86e0" providerId="ADAL" clId="{40D635F9-6243-46B9-8593-23DF888BED0D}" dt="2026-02-24T11:12:07.539" v="21025" actId="20577"/>
          <ac:spMkLst>
            <pc:docMk/>
            <pc:sldMk cId="1861155267" sldId="356"/>
            <ac:spMk id="4" creationId="{140DA9B2-BF3F-D9E4-3AE2-AEBCF69185C5}"/>
          </ac:spMkLst>
        </pc:spChg>
        <pc:spChg chg="add del mod">
          <ac:chgData name="J MOORE (Llandeilo Primary School)" userId="b91ee110-45d1-41b3-b0f3-2dafba4c86e0" providerId="ADAL" clId="{40D635F9-6243-46B9-8593-23DF888BED0D}" dt="2026-02-24T10:44:05.069" v="20550" actId="478"/>
          <ac:spMkLst>
            <pc:docMk/>
            <pc:sldMk cId="1861155267" sldId="356"/>
            <ac:spMk id="5" creationId="{FD16E1B9-D17C-0FA5-9DE3-C9C5E1F38866}"/>
          </ac:spMkLst>
        </pc:spChg>
        <pc:spChg chg="add del mod">
          <ac:chgData name="J MOORE (Llandeilo Primary School)" userId="b91ee110-45d1-41b3-b0f3-2dafba4c86e0" providerId="ADAL" clId="{40D635F9-6243-46B9-8593-23DF888BED0D}" dt="2026-02-24T11:27:38.753" v="21248" actId="478"/>
          <ac:spMkLst>
            <pc:docMk/>
            <pc:sldMk cId="1861155267" sldId="356"/>
            <ac:spMk id="7" creationId="{78948CDE-F293-DAD7-1294-81BD560EF012}"/>
          </ac:spMkLst>
        </pc:spChg>
        <pc:spChg chg="add mod">
          <ac:chgData name="J MOORE (Llandeilo Primary School)" userId="b91ee110-45d1-41b3-b0f3-2dafba4c86e0" providerId="ADAL" clId="{40D635F9-6243-46B9-8593-23DF888BED0D}" dt="2026-02-24T11:13:29.776" v="21061" actId="20577"/>
          <ac:spMkLst>
            <pc:docMk/>
            <pc:sldMk cId="1861155267" sldId="356"/>
            <ac:spMk id="8" creationId="{8E060B12-A001-4302-B8A3-1C3DF9628D90}"/>
          </ac:spMkLst>
        </pc:spChg>
      </pc:sldChg>
      <pc:sldChg chg="addSp modSp add mod">
        <pc:chgData name="J MOORE (Llandeilo Primary School)" userId="b91ee110-45d1-41b3-b0f3-2dafba4c86e0" providerId="ADAL" clId="{40D635F9-6243-46B9-8593-23DF888BED0D}" dt="2026-02-24T14:09:35.875" v="23499" actId="14100"/>
        <pc:sldMkLst>
          <pc:docMk/>
          <pc:sldMk cId="1824220256" sldId="357"/>
        </pc:sldMkLst>
        <pc:spChg chg="add mod">
          <ac:chgData name="J MOORE (Llandeilo Primary School)" userId="b91ee110-45d1-41b3-b0f3-2dafba4c86e0" providerId="ADAL" clId="{40D635F9-6243-46B9-8593-23DF888BED0D}" dt="2026-02-24T14:09:06.322" v="23492" actId="403"/>
          <ac:spMkLst>
            <pc:docMk/>
            <pc:sldMk cId="1824220256" sldId="357"/>
            <ac:spMk id="3" creationId="{912C476A-7C14-8A28-2C36-D283B7D9F1B6}"/>
          </ac:spMkLst>
        </pc:spChg>
        <pc:spChg chg="mod">
          <ac:chgData name="J MOORE (Llandeilo Primary School)" userId="b91ee110-45d1-41b3-b0f3-2dafba4c86e0" providerId="ADAL" clId="{40D635F9-6243-46B9-8593-23DF888BED0D}" dt="2026-02-24T14:09:35.875" v="23499" actId="14100"/>
          <ac:spMkLst>
            <pc:docMk/>
            <pc:sldMk cId="1824220256" sldId="357"/>
            <ac:spMk id="4" creationId="{EA41C575-285B-00AD-2DBA-3473B401AA82}"/>
          </ac:spMkLst>
        </pc:spChg>
      </pc:sldChg>
      <pc:sldChg chg="addSp delSp modSp add del mod">
        <pc:chgData name="J MOORE (Llandeilo Primary School)" userId="b91ee110-45d1-41b3-b0f3-2dafba4c86e0" providerId="ADAL" clId="{40D635F9-6243-46B9-8593-23DF888BED0D}" dt="2026-02-24T14:15:52.815" v="23501" actId="2696"/>
        <pc:sldMkLst>
          <pc:docMk/>
          <pc:sldMk cId="1142762745" sldId="358"/>
        </pc:sldMkLst>
        <pc:spChg chg="mod">
          <ac:chgData name="J MOORE (Llandeilo Primary School)" userId="b91ee110-45d1-41b3-b0f3-2dafba4c86e0" providerId="ADAL" clId="{40D635F9-6243-46B9-8593-23DF888BED0D}" dt="2026-02-23T15:57:20.417" v="9378" actId="1076"/>
          <ac:spMkLst>
            <pc:docMk/>
            <pc:sldMk cId="1142762745" sldId="358"/>
            <ac:spMk id="3" creationId="{B7249FA5-788D-ED76-3E09-8787B40E3FDE}"/>
          </ac:spMkLst>
        </pc:spChg>
        <pc:spChg chg="mod">
          <ac:chgData name="J MOORE (Llandeilo Primary School)" userId="b91ee110-45d1-41b3-b0f3-2dafba4c86e0" providerId="ADAL" clId="{40D635F9-6243-46B9-8593-23DF888BED0D}" dt="2026-02-23T23:36:47.697" v="17746" actId="1076"/>
          <ac:spMkLst>
            <pc:docMk/>
            <pc:sldMk cId="1142762745" sldId="358"/>
            <ac:spMk id="4" creationId="{1FB27452-3741-2A01-AA27-9ED07397D4D3}"/>
          </ac:spMkLst>
        </pc:spChg>
        <pc:spChg chg="add mod">
          <ac:chgData name="J MOORE (Llandeilo Primary School)" userId="b91ee110-45d1-41b3-b0f3-2dafba4c86e0" providerId="ADAL" clId="{40D635F9-6243-46B9-8593-23DF888BED0D}" dt="2026-02-23T23:36:40.942" v="17745" actId="20578"/>
          <ac:spMkLst>
            <pc:docMk/>
            <pc:sldMk cId="1142762745" sldId="358"/>
            <ac:spMk id="6" creationId="{E9F7797B-7A2E-ABA6-2232-89AC1714E9D8}"/>
          </ac:spMkLst>
        </pc:spChg>
        <pc:spChg chg="add del mod">
          <ac:chgData name="J MOORE (Llandeilo Primary School)" userId="b91ee110-45d1-41b3-b0f3-2dafba4c86e0" providerId="ADAL" clId="{40D635F9-6243-46B9-8593-23DF888BED0D}" dt="2026-02-24T14:10:25.567" v="23500" actId="478"/>
          <ac:spMkLst>
            <pc:docMk/>
            <pc:sldMk cId="1142762745" sldId="358"/>
            <ac:spMk id="8" creationId="{B81D3227-E25D-8043-D9AE-1FE85AE62BC6}"/>
          </ac:spMkLst>
        </pc:spChg>
      </pc:sldChg>
      <pc:sldChg chg="addSp delSp modSp add mod ord">
        <pc:chgData name="J MOORE (Llandeilo Primary School)" userId="b91ee110-45d1-41b3-b0f3-2dafba4c86e0" providerId="ADAL" clId="{40D635F9-6243-46B9-8593-23DF888BED0D}" dt="2026-02-24T14:20:14.860" v="23550" actId="20577"/>
        <pc:sldMkLst>
          <pc:docMk/>
          <pc:sldMk cId="1330759159" sldId="359"/>
        </pc:sldMkLst>
        <pc:spChg chg="mod">
          <ac:chgData name="J MOORE (Llandeilo Primary School)" userId="b91ee110-45d1-41b3-b0f3-2dafba4c86e0" providerId="ADAL" clId="{40D635F9-6243-46B9-8593-23DF888BED0D}" dt="2026-02-24T11:17:01.819" v="21084" actId="403"/>
          <ac:spMkLst>
            <pc:docMk/>
            <pc:sldMk cId="1330759159" sldId="359"/>
            <ac:spMk id="3" creationId="{0FFD1E21-AAB7-3358-50B3-C16207A9A1D2}"/>
          </ac:spMkLst>
        </pc:spChg>
        <pc:spChg chg="mod">
          <ac:chgData name="J MOORE (Llandeilo Primary School)" userId="b91ee110-45d1-41b3-b0f3-2dafba4c86e0" providerId="ADAL" clId="{40D635F9-6243-46B9-8593-23DF888BED0D}" dt="2026-02-24T14:20:14.860" v="23550" actId="20577"/>
          <ac:spMkLst>
            <pc:docMk/>
            <pc:sldMk cId="1330759159" sldId="359"/>
            <ac:spMk id="4" creationId="{146DEB85-D3BE-7782-F60F-BCB2FBFEC501}"/>
          </ac:spMkLst>
        </pc:spChg>
        <pc:spChg chg="add mod">
          <ac:chgData name="J MOORE (Llandeilo Primary School)" userId="b91ee110-45d1-41b3-b0f3-2dafba4c86e0" providerId="ADAL" clId="{40D635F9-6243-46B9-8593-23DF888BED0D}" dt="2026-02-23T15:59:26.936" v="9614" actId="1076"/>
          <ac:spMkLst>
            <pc:docMk/>
            <pc:sldMk cId="1330759159" sldId="359"/>
            <ac:spMk id="5" creationId="{00D9EEA1-B5EA-FF8F-98B9-A25C8FBFC726}"/>
          </ac:spMkLst>
        </pc:spChg>
        <pc:spChg chg="add del mod">
          <ac:chgData name="J MOORE (Llandeilo Primary School)" userId="b91ee110-45d1-41b3-b0f3-2dafba4c86e0" providerId="ADAL" clId="{40D635F9-6243-46B9-8593-23DF888BED0D}" dt="2026-02-24T11:15:11.750" v="21065" actId="478"/>
          <ac:spMkLst>
            <pc:docMk/>
            <pc:sldMk cId="1330759159" sldId="359"/>
            <ac:spMk id="7" creationId="{6FC10850-EF0E-69FD-4B85-EF956B3AC501}"/>
          </ac:spMkLst>
        </pc:spChg>
        <pc:spChg chg="add mod">
          <ac:chgData name="J MOORE (Llandeilo Primary School)" userId="b91ee110-45d1-41b3-b0f3-2dafba4c86e0" providerId="ADAL" clId="{40D635F9-6243-46B9-8593-23DF888BED0D}" dt="2026-02-24T11:16:51.565" v="21080"/>
          <ac:spMkLst>
            <pc:docMk/>
            <pc:sldMk cId="1330759159" sldId="359"/>
            <ac:spMk id="8" creationId="{F54A027B-36CC-E096-7CBB-1CF9FFE67151}"/>
          </ac:spMkLst>
        </pc:spChg>
      </pc:sldChg>
      <pc:sldChg chg="addSp delSp modSp add mod ord">
        <pc:chgData name="J MOORE (Llandeilo Primary School)" userId="b91ee110-45d1-41b3-b0f3-2dafba4c86e0" providerId="ADAL" clId="{40D635F9-6243-46B9-8593-23DF888BED0D}" dt="2026-02-24T14:22:19.743" v="23558" actId="20577"/>
        <pc:sldMkLst>
          <pc:docMk/>
          <pc:sldMk cId="3773436086" sldId="360"/>
        </pc:sldMkLst>
        <pc:spChg chg="mod">
          <ac:chgData name="J MOORE (Llandeilo Primary School)" userId="b91ee110-45d1-41b3-b0f3-2dafba4c86e0" providerId="ADAL" clId="{40D635F9-6243-46B9-8593-23DF888BED0D}" dt="2026-02-24T13:23:03.955" v="22570" actId="403"/>
          <ac:spMkLst>
            <pc:docMk/>
            <pc:sldMk cId="3773436086" sldId="360"/>
            <ac:spMk id="3" creationId="{54DA74DA-989D-1E8A-A0F2-5A8D11609BD6}"/>
          </ac:spMkLst>
        </pc:spChg>
        <pc:spChg chg="mod">
          <ac:chgData name="J MOORE (Llandeilo Primary School)" userId="b91ee110-45d1-41b3-b0f3-2dafba4c86e0" providerId="ADAL" clId="{40D635F9-6243-46B9-8593-23DF888BED0D}" dt="2026-02-24T14:22:19.743" v="23558" actId="20577"/>
          <ac:spMkLst>
            <pc:docMk/>
            <pc:sldMk cId="3773436086" sldId="360"/>
            <ac:spMk id="4" creationId="{A67F5E04-F1FE-A840-EE6D-3717E3B6ADE4}"/>
          </ac:spMkLst>
        </pc:spChg>
        <pc:spChg chg="del">
          <ac:chgData name="J MOORE (Llandeilo Primary School)" userId="b91ee110-45d1-41b3-b0f3-2dafba4c86e0" providerId="ADAL" clId="{40D635F9-6243-46B9-8593-23DF888BED0D}" dt="2026-02-23T16:02:01.855" v="9983" actId="478"/>
          <ac:spMkLst>
            <pc:docMk/>
            <pc:sldMk cId="3773436086" sldId="360"/>
            <ac:spMk id="5" creationId="{9F115795-C2BD-D9CA-A592-135FAEAD6A1E}"/>
          </ac:spMkLst>
        </pc:spChg>
        <pc:spChg chg="add mod">
          <ac:chgData name="J MOORE (Llandeilo Primary School)" userId="b91ee110-45d1-41b3-b0f3-2dafba4c86e0" providerId="ADAL" clId="{40D635F9-6243-46B9-8593-23DF888BED0D}" dt="2026-02-23T16:02:04.405" v="9984" actId="1076"/>
          <ac:spMkLst>
            <pc:docMk/>
            <pc:sldMk cId="3773436086" sldId="360"/>
            <ac:spMk id="6" creationId="{68459C7B-9BF9-55E0-3959-525E75A7864D}"/>
          </ac:spMkLst>
        </pc:spChg>
        <pc:spChg chg="add del mod">
          <ac:chgData name="J MOORE (Llandeilo Primary School)" userId="b91ee110-45d1-41b3-b0f3-2dafba4c86e0" providerId="ADAL" clId="{40D635F9-6243-46B9-8593-23DF888BED0D}" dt="2026-02-24T13:18:07.971" v="22399" actId="478"/>
          <ac:spMkLst>
            <pc:docMk/>
            <pc:sldMk cId="3773436086" sldId="360"/>
            <ac:spMk id="7" creationId="{F71F94A3-563F-7FAF-EE82-8991C2BE1F48}"/>
          </ac:spMkLst>
        </pc:spChg>
        <pc:spChg chg="add mod">
          <ac:chgData name="J MOORE (Llandeilo Primary School)" userId="b91ee110-45d1-41b3-b0f3-2dafba4c86e0" providerId="ADAL" clId="{40D635F9-6243-46B9-8593-23DF888BED0D}" dt="2026-02-23T20:40:18.166" v="14675"/>
          <ac:spMkLst>
            <pc:docMk/>
            <pc:sldMk cId="3773436086" sldId="360"/>
            <ac:spMk id="8" creationId="{3D66EB9A-CB59-CB1B-3066-04B8B5C7695E}"/>
          </ac:spMkLst>
        </pc:spChg>
        <pc:spChg chg="add mod">
          <ac:chgData name="J MOORE (Llandeilo Primary School)" userId="b91ee110-45d1-41b3-b0f3-2dafba4c86e0" providerId="ADAL" clId="{40D635F9-6243-46B9-8593-23DF888BED0D}" dt="2026-02-23T20:40:18.166" v="14675"/>
          <ac:spMkLst>
            <pc:docMk/>
            <pc:sldMk cId="3773436086" sldId="360"/>
            <ac:spMk id="9" creationId="{E82CEC01-C847-A6CB-71C7-FB87C72E6A3A}"/>
          </ac:spMkLst>
        </pc:spChg>
        <pc:spChg chg="add mod">
          <ac:chgData name="J MOORE (Llandeilo Primary School)" userId="b91ee110-45d1-41b3-b0f3-2dafba4c86e0" providerId="ADAL" clId="{40D635F9-6243-46B9-8593-23DF888BED0D}" dt="2026-02-23T20:40:18.166" v="14675"/>
          <ac:spMkLst>
            <pc:docMk/>
            <pc:sldMk cId="3773436086" sldId="360"/>
            <ac:spMk id="10" creationId="{95520E14-A8E9-37A4-84EE-44B4F397A82E}"/>
          </ac:spMkLst>
        </pc:spChg>
        <pc:spChg chg="add mod">
          <ac:chgData name="J MOORE (Llandeilo Primary School)" userId="b91ee110-45d1-41b3-b0f3-2dafba4c86e0" providerId="ADAL" clId="{40D635F9-6243-46B9-8593-23DF888BED0D}" dt="2026-02-23T20:40:18.166" v="14675"/>
          <ac:spMkLst>
            <pc:docMk/>
            <pc:sldMk cId="3773436086" sldId="360"/>
            <ac:spMk id="11" creationId="{7711C293-8FDD-A5E2-912B-D520889ADCC2}"/>
          </ac:spMkLst>
        </pc:spChg>
        <pc:spChg chg="add mod">
          <ac:chgData name="J MOORE (Llandeilo Primary School)" userId="b91ee110-45d1-41b3-b0f3-2dafba4c86e0" providerId="ADAL" clId="{40D635F9-6243-46B9-8593-23DF888BED0D}" dt="2026-02-23T20:40:18.166" v="14675"/>
          <ac:spMkLst>
            <pc:docMk/>
            <pc:sldMk cId="3773436086" sldId="360"/>
            <ac:spMk id="12" creationId="{4437D3A5-95AC-8DA2-CEF2-A6F9FF6AF5BD}"/>
          </ac:spMkLst>
        </pc:spChg>
        <pc:spChg chg="add mod">
          <ac:chgData name="J MOORE (Llandeilo Primary School)" userId="b91ee110-45d1-41b3-b0f3-2dafba4c86e0" providerId="ADAL" clId="{40D635F9-6243-46B9-8593-23DF888BED0D}" dt="2026-02-23T20:40:18.166" v="14675"/>
          <ac:spMkLst>
            <pc:docMk/>
            <pc:sldMk cId="3773436086" sldId="360"/>
            <ac:spMk id="13" creationId="{23C2DFD5-3BC3-6DC9-4D90-A76CA450C043}"/>
          </ac:spMkLst>
        </pc:spChg>
        <pc:spChg chg="add mod">
          <ac:chgData name="J MOORE (Llandeilo Primary School)" userId="b91ee110-45d1-41b3-b0f3-2dafba4c86e0" providerId="ADAL" clId="{40D635F9-6243-46B9-8593-23DF888BED0D}" dt="2026-02-23T20:40:18.166" v="14675"/>
          <ac:spMkLst>
            <pc:docMk/>
            <pc:sldMk cId="3773436086" sldId="360"/>
            <ac:spMk id="14" creationId="{644F99DE-8765-E9AF-3AB8-5390492179F7}"/>
          </ac:spMkLst>
        </pc:spChg>
        <pc:spChg chg="add mod">
          <ac:chgData name="J MOORE (Llandeilo Primary School)" userId="b91ee110-45d1-41b3-b0f3-2dafba4c86e0" providerId="ADAL" clId="{40D635F9-6243-46B9-8593-23DF888BED0D}" dt="2026-02-24T11:21:21.005" v="21149" actId="207"/>
          <ac:spMkLst>
            <pc:docMk/>
            <pc:sldMk cId="3773436086" sldId="360"/>
            <ac:spMk id="16" creationId="{65051E49-50F4-F3E9-0F6A-4BDF1B4EDD6C}"/>
          </ac:spMkLst>
        </pc:spChg>
      </pc:sldChg>
      <pc:sldChg chg="addSp delSp modSp add mod ord">
        <pc:chgData name="J MOORE (Llandeilo Primary School)" userId="b91ee110-45d1-41b3-b0f3-2dafba4c86e0" providerId="ADAL" clId="{40D635F9-6243-46B9-8593-23DF888BED0D}" dt="2026-02-24T14:23:59.017" v="23567" actId="20577"/>
        <pc:sldMkLst>
          <pc:docMk/>
          <pc:sldMk cId="1242969224" sldId="361"/>
        </pc:sldMkLst>
        <pc:spChg chg="mod">
          <ac:chgData name="J MOORE (Llandeilo Primary School)" userId="b91ee110-45d1-41b3-b0f3-2dafba4c86e0" providerId="ADAL" clId="{40D635F9-6243-46B9-8593-23DF888BED0D}" dt="2026-02-24T13:35:08.338" v="22724" actId="404"/>
          <ac:spMkLst>
            <pc:docMk/>
            <pc:sldMk cId="1242969224" sldId="361"/>
            <ac:spMk id="3" creationId="{01C6B59D-657B-DABE-C497-B16203FFAD32}"/>
          </ac:spMkLst>
        </pc:spChg>
        <pc:spChg chg="mod">
          <ac:chgData name="J MOORE (Llandeilo Primary School)" userId="b91ee110-45d1-41b3-b0f3-2dafba4c86e0" providerId="ADAL" clId="{40D635F9-6243-46B9-8593-23DF888BED0D}" dt="2026-02-24T14:23:59.017" v="23567" actId="20577"/>
          <ac:spMkLst>
            <pc:docMk/>
            <pc:sldMk cId="1242969224" sldId="361"/>
            <ac:spMk id="4" creationId="{E0402DAE-7F78-2F89-1B8F-E987880EB71F}"/>
          </ac:spMkLst>
        </pc:spChg>
        <pc:spChg chg="add mod">
          <ac:chgData name="J MOORE (Llandeilo Primary School)" userId="b91ee110-45d1-41b3-b0f3-2dafba4c86e0" providerId="ADAL" clId="{40D635F9-6243-46B9-8593-23DF888BED0D}" dt="2026-02-23T16:07:52.169" v="10020" actId="207"/>
          <ac:spMkLst>
            <pc:docMk/>
            <pc:sldMk cId="1242969224" sldId="361"/>
            <ac:spMk id="5" creationId="{0CA37DE9-F72C-AB82-18D7-E195CDF3215B}"/>
          </ac:spMkLst>
        </pc:spChg>
        <pc:spChg chg="del">
          <ac:chgData name="J MOORE (Llandeilo Primary School)" userId="b91ee110-45d1-41b3-b0f3-2dafba4c86e0" providerId="ADAL" clId="{40D635F9-6243-46B9-8593-23DF888BED0D}" dt="2026-02-23T16:02:26.343" v="9991" actId="478"/>
          <ac:spMkLst>
            <pc:docMk/>
            <pc:sldMk cId="1242969224" sldId="361"/>
            <ac:spMk id="6" creationId="{09861F9B-B9EB-A83E-E927-D0999D9BE098}"/>
          </ac:spMkLst>
        </pc:spChg>
        <pc:spChg chg="add del mod">
          <ac:chgData name="J MOORE (Llandeilo Primary School)" userId="b91ee110-45d1-41b3-b0f3-2dafba4c86e0" providerId="ADAL" clId="{40D635F9-6243-46B9-8593-23DF888BED0D}" dt="2026-02-24T13:57:43.496" v="23164" actId="478"/>
          <ac:spMkLst>
            <pc:docMk/>
            <pc:sldMk cId="1242969224" sldId="361"/>
            <ac:spMk id="7" creationId="{308365A7-E790-FD24-D427-B0F83D95D42D}"/>
          </ac:spMkLst>
        </pc:spChg>
        <pc:spChg chg="add mod">
          <ac:chgData name="J MOORE (Llandeilo Primary School)" userId="b91ee110-45d1-41b3-b0f3-2dafba4c86e0" providerId="ADAL" clId="{40D635F9-6243-46B9-8593-23DF888BED0D}" dt="2026-02-24T11:25:30.475" v="21221"/>
          <ac:spMkLst>
            <pc:docMk/>
            <pc:sldMk cId="1242969224" sldId="361"/>
            <ac:spMk id="8" creationId="{0B30BF9E-B658-26C2-5ED8-80F03E929AB8}"/>
          </ac:spMkLst>
        </pc:spChg>
        <pc:spChg chg="add mod">
          <ac:chgData name="J MOORE (Llandeilo Primary School)" userId="b91ee110-45d1-41b3-b0f3-2dafba4c86e0" providerId="ADAL" clId="{40D635F9-6243-46B9-8593-23DF888BED0D}" dt="2026-02-24T11:25:41.443" v="21222"/>
          <ac:spMkLst>
            <pc:docMk/>
            <pc:sldMk cId="1242969224" sldId="361"/>
            <ac:spMk id="9" creationId="{3823DFD5-88D4-D570-4271-EC4800DD72A7}"/>
          </ac:spMkLst>
        </pc:spChg>
      </pc:sldChg>
      <pc:sldChg chg="delSp modSp add mod">
        <pc:chgData name="J MOORE (Llandeilo Primary School)" userId="b91ee110-45d1-41b3-b0f3-2dafba4c86e0" providerId="ADAL" clId="{40D635F9-6243-46B9-8593-23DF888BED0D}" dt="2026-02-23T23:02:53.868" v="17012" actId="27636"/>
        <pc:sldMkLst>
          <pc:docMk/>
          <pc:sldMk cId="1680787454" sldId="362"/>
        </pc:sldMkLst>
        <pc:spChg chg="mod">
          <ac:chgData name="J MOORE (Llandeilo Primary School)" userId="b91ee110-45d1-41b3-b0f3-2dafba4c86e0" providerId="ADAL" clId="{40D635F9-6243-46B9-8593-23DF888BED0D}" dt="2026-02-23T23:02:53.868" v="17012" actId="27636"/>
          <ac:spMkLst>
            <pc:docMk/>
            <pc:sldMk cId="1680787454" sldId="362"/>
            <ac:spMk id="3" creationId="{524103FB-37B3-EE42-5E97-BAFB9BC15D31}"/>
          </ac:spMkLst>
        </pc:spChg>
        <pc:picChg chg="mod">
          <ac:chgData name="J MOORE (Llandeilo Primary School)" userId="b91ee110-45d1-41b3-b0f3-2dafba4c86e0" providerId="ADAL" clId="{40D635F9-6243-46B9-8593-23DF888BED0D}" dt="2026-02-23T18:10:12.945" v="11542" actId="1076"/>
          <ac:picMkLst>
            <pc:docMk/>
            <pc:sldMk cId="1680787454" sldId="362"/>
            <ac:picMk id="4" creationId="{873F8A42-4581-110A-CBBD-1B6356C1D6F1}"/>
          </ac:picMkLst>
        </pc:picChg>
        <pc:picChg chg="del">
          <ac:chgData name="J MOORE (Llandeilo Primary School)" userId="b91ee110-45d1-41b3-b0f3-2dafba4c86e0" providerId="ADAL" clId="{40D635F9-6243-46B9-8593-23DF888BED0D}" dt="2026-02-23T18:09:55.357" v="11538" actId="478"/>
          <ac:picMkLst>
            <pc:docMk/>
            <pc:sldMk cId="1680787454" sldId="362"/>
            <ac:picMk id="6" creationId="{818F1906-CC2F-3D30-D23B-0B85ADA6D063}"/>
          </ac:picMkLst>
        </pc:picChg>
        <pc:picChg chg="del">
          <ac:chgData name="J MOORE (Llandeilo Primary School)" userId="b91ee110-45d1-41b3-b0f3-2dafba4c86e0" providerId="ADAL" clId="{40D635F9-6243-46B9-8593-23DF888BED0D}" dt="2026-02-23T18:09:55.357" v="11538" actId="478"/>
          <ac:picMkLst>
            <pc:docMk/>
            <pc:sldMk cId="1680787454" sldId="362"/>
            <ac:picMk id="8" creationId="{16234173-876C-D510-A5E0-A9438700DA02}"/>
          </ac:picMkLst>
        </pc:picChg>
        <pc:picChg chg="del">
          <ac:chgData name="J MOORE (Llandeilo Primary School)" userId="b91ee110-45d1-41b3-b0f3-2dafba4c86e0" providerId="ADAL" clId="{40D635F9-6243-46B9-8593-23DF888BED0D}" dt="2026-02-23T18:09:55.357" v="11538" actId="478"/>
          <ac:picMkLst>
            <pc:docMk/>
            <pc:sldMk cId="1680787454" sldId="362"/>
            <ac:picMk id="10" creationId="{61EB39E3-E19F-A270-B6B7-40E65163778B}"/>
          </ac:picMkLst>
        </pc:picChg>
      </pc:sldChg>
      <pc:sldChg chg="addSp delSp modSp add del mod">
        <pc:chgData name="J MOORE (Llandeilo Primary School)" userId="b91ee110-45d1-41b3-b0f3-2dafba4c86e0" providerId="ADAL" clId="{40D635F9-6243-46B9-8593-23DF888BED0D}" dt="2026-02-23T20:04:20.613" v="13181" actId="1076"/>
        <pc:sldMkLst>
          <pc:docMk/>
          <pc:sldMk cId="3163961877" sldId="363"/>
        </pc:sldMkLst>
        <pc:spChg chg="add mod">
          <ac:chgData name="J MOORE (Llandeilo Primary School)" userId="b91ee110-45d1-41b3-b0f3-2dafba4c86e0" providerId="ADAL" clId="{40D635F9-6243-46B9-8593-23DF888BED0D}" dt="2026-02-23T19:40:15.676" v="12445" actId="20577"/>
          <ac:spMkLst>
            <pc:docMk/>
            <pc:sldMk cId="3163961877" sldId="363"/>
            <ac:spMk id="2" creationId="{4949EA85-EA9C-AABC-C237-AF8876B9D65A}"/>
          </ac:spMkLst>
        </pc:spChg>
        <pc:spChg chg="mod">
          <ac:chgData name="J MOORE (Llandeilo Primary School)" userId="b91ee110-45d1-41b3-b0f3-2dafba4c86e0" providerId="ADAL" clId="{40D635F9-6243-46B9-8593-23DF888BED0D}" dt="2026-02-23T19:39:12.865" v="12428" actId="404"/>
          <ac:spMkLst>
            <pc:docMk/>
            <pc:sldMk cId="3163961877" sldId="363"/>
            <ac:spMk id="5" creationId="{0C7C10EA-F8A2-596F-29B1-127AF1503189}"/>
          </ac:spMkLst>
        </pc:spChg>
        <pc:spChg chg="del mod">
          <ac:chgData name="J MOORE (Llandeilo Primary School)" userId="b91ee110-45d1-41b3-b0f3-2dafba4c86e0" providerId="ADAL" clId="{40D635F9-6243-46B9-8593-23DF888BED0D}" dt="2026-02-23T19:39:49.366" v="12436" actId="478"/>
          <ac:spMkLst>
            <pc:docMk/>
            <pc:sldMk cId="3163961877" sldId="363"/>
            <ac:spMk id="7" creationId="{531A9A4F-FB61-3F9E-1FB2-B307908CDEA7}"/>
          </ac:spMkLst>
        </pc:spChg>
        <pc:spChg chg="mod">
          <ac:chgData name="J MOORE (Llandeilo Primary School)" userId="b91ee110-45d1-41b3-b0f3-2dafba4c86e0" providerId="ADAL" clId="{40D635F9-6243-46B9-8593-23DF888BED0D}" dt="2026-02-23T19:39:12.865" v="12428" actId="404"/>
          <ac:spMkLst>
            <pc:docMk/>
            <pc:sldMk cId="3163961877" sldId="363"/>
            <ac:spMk id="9" creationId="{10659031-1699-F00C-ACC0-D8F976747311}"/>
          </ac:spMkLst>
        </pc:spChg>
        <pc:spChg chg="mod">
          <ac:chgData name="J MOORE (Llandeilo Primary School)" userId="b91ee110-45d1-41b3-b0f3-2dafba4c86e0" providerId="ADAL" clId="{40D635F9-6243-46B9-8593-23DF888BED0D}" dt="2026-02-23T19:39:37.838" v="12435" actId="20577"/>
          <ac:spMkLst>
            <pc:docMk/>
            <pc:sldMk cId="3163961877" sldId="363"/>
            <ac:spMk id="11" creationId="{91461FA1-A0CF-30C2-F16C-9EB1E07A1D67}"/>
          </ac:spMkLst>
        </pc:spChg>
        <pc:spChg chg="del mod">
          <ac:chgData name="J MOORE (Llandeilo Primary School)" userId="b91ee110-45d1-41b3-b0f3-2dafba4c86e0" providerId="ADAL" clId="{40D635F9-6243-46B9-8593-23DF888BED0D}" dt="2026-02-23T19:39:49.366" v="12436" actId="478"/>
          <ac:spMkLst>
            <pc:docMk/>
            <pc:sldMk cId="3163961877" sldId="363"/>
            <ac:spMk id="12" creationId="{F361CF39-2FEB-45A9-FFC9-29614A24B053}"/>
          </ac:spMkLst>
        </pc:spChg>
        <pc:spChg chg="del mod">
          <ac:chgData name="J MOORE (Llandeilo Primary School)" userId="b91ee110-45d1-41b3-b0f3-2dafba4c86e0" providerId="ADAL" clId="{40D635F9-6243-46B9-8593-23DF888BED0D}" dt="2026-02-23T19:39:49.366" v="12436" actId="478"/>
          <ac:spMkLst>
            <pc:docMk/>
            <pc:sldMk cId="3163961877" sldId="363"/>
            <ac:spMk id="13" creationId="{FBA23C4D-E553-95E1-608D-C080A435B2D2}"/>
          </ac:spMkLst>
        </pc:spChg>
        <pc:spChg chg="mod">
          <ac:chgData name="J MOORE (Llandeilo Primary School)" userId="b91ee110-45d1-41b3-b0f3-2dafba4c86e0" providerId="ADAL" clId="{40D635F9-6243-46B9-8593-23DF888BED0D}" dt="2026-02-23T19:39:12.865" v="12428" actId="404"/>
          <ac:spMkLst>
            <pc:docMk/>
            <pc:sldMk cId="3163961877" sldId="363"/>
            <ac:spMk id="14" creationId="{15E84114-C69E-7651-A06A-8D76F2EAFE0D}"/>
          </ac:spMkLst>
        </pc:spChg>
        <pc:spChg chg="del mod">
          <ac:chgData name="J MOORE (Llandeilo Primary School)" userId="b91ee110-45d1-41b3-b0f3-2dafba4c86e0" providerId="ADAL" clId="{40D635F9-6243-46B9-8593-23DF888BED0D}" dt="2026-02-23T19:39:49.366" v="12436" actId="478"/>
          <ac:spMkLst>
            <pc:docMk/>
            <pc:sldMk cId="3163961877" sldId="363"/>
            <ac:spMk id="16" creationId="{244A9C94-9CF4-59FF-8126-EF5FA02C2028}"/>
          </ac:spMkLst>
        </pc:spChg>
        <pc:spChg chg="del mod">
          <ac:chgData name="J MOORE (Llandeilo Primary School)" userId="b91ee110-45d1-41b3-b0f3-2dafba4c86e0" providerId="ADAL" clId="{40D635F9-6243-46B9-8593-23DF888BED0D}" dt="2026-02-23T19:39:49.366" v="12436" actId="478"/>
          <ac:spMkLst>
            <pc:docMk/>
            <pc:sldMk cId="3163961877" sldId="363"/>
            <ac:spMk id="18" creationId="{2C3A49A0-81E2-A403-3730-E7F7B3D4D323}"/>
          </ac:spMkLst>
        </pc:spChg>
        <pc:spChg chg="del">
          <ac:chgData name="J MOORE (Llandeilo Primary School)" userId="b91ee110-45d1-41b3-b0f3-2dafba4c86e0" providerId="ADAL" clId="{40D635F9-6243-46B9-8593-23DF888BED0D}" dt="2026-02-23T19:39:49.366" v="12436" actId="478"/>
          <ac:spMkLst>
            <pc:docMk/>
            <pc:sldMk cId="3163961877" sldId="363"/>
            <ac:spMk id="20" creationId="{5A56679F-D5F1-8BD0-45F9-FC25F111AA31}"/>
          </ac:spMkLst>
        </pc:spChg>
        <pc:spChg chg="del">
          <ac:chgData name="J MOORE (Llandeilo Primary School)" userId="b91ee110-45d1-41b3-b0f3-2dafba4c86e0" providerId="ADAL" clId="{40D635F9-6243-46B9-8593-23DF888BED0D}" dt="2026-02-23T19:39:49.366" v="12436" actId="478"/>
          <ac:spMkLst>
            <pc:docMk/>
            <pc:sldMk cId="3163961877" sldId="363"/>
            <ac:spMk id="21" creationId="{2DB7E392-719D-3AE5-0FDE-A6E61F7E2E7C}"/>
          </ac:spMkLst>
        </pc:spChg>
        <pc:spChg chg="del">
          <ac:chgData name="J MOORE (Llandeilo Primary School)" userId="b91ee110-45d1-41b3-b0f3-2dafba4c86e0" providerId="ADAL" clId="{40D635F9-6243-46B9-8593-23DF888BED0D}" dt="2026-02-23T19:39:49.366" v="12436" actId="478"/>
          <ac:spMkLst>
            <pc:docMk/>
            <pc:sldMk cId="3163961877" sldId="363"/>
            <ac:spMk id="23" creationId="{5A2B5E30-49DF-F96C-32FA-D0C61FFA7C1E}"/>
          </ac:spMkLst>
        </pc:spChg>
        <pc:spChg chg="del">
          <ac:chgData name="J MOORE (Llandeilo Primary School)" userId="b91ee110-45d1-41b3-b0f3-2dafba4c86e0" providerId="ADAL" clId="{40D635F9-6243-46B9-8593-23DF888BED0D}" dt="2026-02-23T19:39:49.366" v="12436" actId="478"/>
          <ac:spMkLst>
            <pc:docMk/>
            <pc:sldMk cId="3163961877" sldId="363"/>
            <ac:spMk id="27" creationId="{E23D0C83-728F-D94A-5845-E12B67C37621}"/>
          </ac:spMkLst>
        </pc:spChg>
        <pc:spChg chg="del">
          <ac:chgData name="J MOORE (Llandeilo Primary School)" userId="b91ee110-45d1-41b3-b0f3-2dafba4c86e0" providerId="ADAL" clId="{40D635F9-6243-46B9-8593-23DF888BED0D}" dt="2026-02-23T19:39:49.366" v="12436" actId="478"/>
          <ac:spMkLst>
            <pc:docMk/>
            <pc:sldMk cId="3163961877" sldId="363"/>
            <ac:spMk id="31" creationId="{6A391BA2-511A-83CB-2B41-23BBCE6F9C3E}"/>
          </ac:spMkLst>
        </pc:spChg>
        <pc:spChg chg="add mod">
          <ac:chgData name="J MOORE (Llandeilo Primary School)" userId="b91ee110-45d1-41b3-b0f3-2dafba4c86e0" providerId="ADAL" clId="{40D635F9-6243-46B9-8593-23DF888BED0D}" dt="2026-02-23T19:44:48.625" v="12514" actId="208"/>
          <ac:spMkLst>
            <pc:docMk/>
            <pc:sldMk cId="3163961877" sldId="363"/>
            <ac:spMk id="43" creationId="{C9D78D82-1CF9-9C46-F45A-72965746DFF9}"/>
          </ac:spMkLst>
        </pc:spChg>
        <pc:spChg chg="add mod">
          <ac:chgData name="J MOORE (Llandeilo Primary School)" userId="b91ee110-45d1-41b3-b0f3-2dafba4c86e0" providerId="ADAL" clId="{40D635F9-6243-46B9-8593-23DF888BED0D}" dt="2026-02-23T19:47:13.593" v="12537" actId="1076"/>
          <ac:spMkLst>
            <pc:docMk/>
            <pc:sldMk cId="3163961877" sldId="363"/>
            <ac:spMk id="44" creationId="{BF68E1C6-F023-3474-1AC0-015609B3448D}"/>
          </ac:spMkLst>
        </pc:spChg>
        <pc:spChg chg="mod topLvl">
          <ac:chgData name="J MOORE (Llandeilo Primary School)" userId="b91ee110-45d1-41b3-b0f3-2dafba4c86e0" providerId="ADAL" clId="{40D635F9-6243-46B9-8593-23DF888BED0D}" dt="2026-02-23T19:43:37.540" v="12504" actId="1076"/>
          <ac:spMkLst>
            <pc:docMk/>
            <pc:sldMk cId="3163961877" sldId="363"/>
            <ac:spMk id="51" creationId="{DB62E34D-0B1A-AAD6-DCA0-CE871372B469}"/>
          </ac:spMkLst>
        </pc:spChg>
        <pc:spChg chg="mod topLvl">
          <ac:chgData name="J MOORE (Llandeilo Primary School)" userId="b91ee110-45d1-41b3-b0f3-2dafba4c86e0" providerId="ADAL" clId="{40D635F9-6243-46B9-8593-23DF888BED0D}" dt="2026-02-23T19:44:08.952" v="12508" actId="1076"/>
          <ac:spMkLst>
            <pc:docMk/>
            <pc:sldMk cId="3163961877" sldId="363"/>
            <ac:spMk id="52" creationId="{C2C80ABB-8F78-BE1D-6399-D3B3461E3CCA}"/>
          </ac:spMkLst>
        </pc:spChg>
        <pc:spChg chg="mod topLvl">
          <ac:chgData name="J MOORE (Llandeilo Primary School)" userId="b91ee110-45d1-41b3-b0f3-2dafba4c86e0" providerId="ADAL" clId="{40D635F9-6243-46B9-8593-23DF888BED0D}" dt="2026-02-23T19:43:37.540" v="12504" actId="1076"/>
          <ac:spMkLst>
            <pc:docMk/>
            <pc:sldMk cId="3163961877" sldId="363"/>
            <ac:spMk id="53" creationId="{733AB873-1517-07FF-C8B6-2EA345277B4C}"/>
          </ac:spMkLst>
        </pc:spChg>
        <pc:spChg chg="mod topLvl">
          <ac:chgData name="J MOORE (Llandeilo Primary School)" userId="b91ee110-45d1-41b3-b0f3-2dafba4c86e0" providerId="ADAL" clId="{40D635F9-6243-46B9-8593-23DF888BED0D}" dt="2026-02-23T19:43:37.540" v="12504" actId="1076"/>
          <ac:spMkLst>
            <pc:docMk/>
            <pc:sldMk cId="3163961877" sldId="363"/>
            <ac:spMk id="54" creationId="{57C6324F-9FE5-C61C-6F87-4B6159BAAC9E}"/>
          </ac:spMkLst>
        </pc:spChg>
        <pc:spChg chg="mod topLvl">
          <ac:chgData name="J MOORE (Llandeilo Primary School)" userId="b91ee110-45d1-41b3-b0f3-2dafba4c86e0" providerId="ADAL" clId="{40D635F9-6243-46B9-8593-23DF888BED0D}" dt="2026-02-23T19:43:53.832" v="12506" actId="1076"/>
          <ac:spMkLst>
            <pc:docMk/>
            <pc:sldMk cId="3163961877" sldId="363"/>
            <ac:spMk id="55" creationId="{8C66D0D9-8B30-CB2E-9F8D-BD1D64D61159}"/>
          </ac:spMkLst>
        </pc:spChg>
        <pc:spChg chg="add del mod">
          <ac:chgData name="J MOORE (Llandeilo Primary School)" userId="b91ee110-45d1-41b3-b0f3-2dafba4c86e0" providerId="ADAL" clId="{40D635F9-6243-46B9-8593-23DF888BED0D}" dt="2026-02-23T19:45:54.492" v="12525" actId="478"/>
          <ac:spMkLst>
            <pc:docMk/>
            <pc:sldMk cId="3163961877" sldId="363"/>
            <ac:spMk id="58" creationId="{B515C759-39BA-34C3-C8DF-092FEF2985B4}"/>
          </ac:spMkLst>
        </pc:spChg>
        <pc:grpChg chg="mod">
          <ac:chgData name="J MOORE (Llandeilo Primary School)" userId="b91ee110-45d1-41b3-b0f3-2dafba4c86e0" providerId="ADAL" clId="{40D635F9-6243-46B9-8593-23DF888BED0D}" dt="2026-02-23T19:43:31.190" v="12502" actId="1076"/>
          <ac:grpSpMkLst>
            <pc:docMk/>
            <pc:sldMk cId="3163961877" sldId="363"/>
            <ac:grpSpMk id="45" creationId="{240F3077-C97D-FA50-8556-766A983DDB23}"/>
          </ac:grpSpMkLst>
        </pc:grpChg>
        <pc:picChg chg="mod">
          <ac:chgData name="J MOORE (Llandeilo Primary School)" userId="b91ee110-45d1-41b3-b0f3-2dafba4c86e0" providerId="ADAL" clId="{40D635F9-6243-46B9-8593-23DF888BED0D}" dt="2026-02-23T19:39:09.951" v="12423" actId="14100"/>
          <ac:picMkLst>
            <pc:docMk/>
            <pc:sldMk cId="3163961877" sldId="363"/>
            <ac:picMk id="8" creationId="{8B4E6B8E-FB51-C8A3-1D0C-4FF239327881}"/>
          </ac:picMkLst>
        </pc:picChg>
        <pc:picChg chg="mod">
          <ac:chgData name="J MOORE (Llandeilo Primary School)" userId="b91ee110-45d1-41b3-b0f3-2dafba4c86e0" providerId="ADAL" clId="{40D635F9-6243-46B9-8593-23DF888BED0D}" dt="2026-02-23T19:39:09.951" v="12423" actId="14100"/>
          <ac:picMkLst>
            <pc:docMk/>
            <pc:sldMk cId="3163961877" sldId="363"/>
            <ac:picMk id="37" creationId="{8EED9F88-46FB-421E-AB3A-EFFB15943A9B}"/>
          </ac:picMkLst>
        </pc:picChg>
        <pc:picChg chg="mod topLvl">
          <ac:chgData name="J MOORE (Llandeilo Primary School)" userId="b91ee110-45d1-41b3-b0f3-2dafba4c86e0" providerId="ADAL" clId="{40D635F9-6243-46B9-8593-23DF888BED0D}" dt="2026-02-23T19:43:37.540" v="12504" actId="1076"/>
          <ac:picMkLst>
            <pc:docMk/>
            <pc:sldMk cId="3163961877" sldId="363"/>
            <ac:picMk id="46" creationId="{3A11E050-66D7-A7AF-48A2-086086970162}"/>
          </ac:picMkLst>
        </pc:picChg>
        <pc:picChg chg="mod topLvl">
          <ac:chgData name="J MOORE (Llandeilo Primary School)" userId="b91ee110-45d1-41b3-b0f3-2dafba4c86e0" providerId="ADAL" clId="{40D635F9-6243-46B9-8593-23DF888BED0D}" dt="2026-02-23T19:43:37.540" v="12504" actId="1076"/>
          <ac:picMkLst>
            <pc:docMk/>
            <pc:sldMk cId="3163961877" sldId="363"/>
            <ac:picMk id="47" creationId="{A074B4E4-17DD-F297-413A-297F23F8C178}"/>
          </ac:picMkLst>
        </pc:picChg>
        <pc:picChg chg="mod topLvl">
          <ac:chgData name="J MOORE (Llandeilo Primary School)" userId="b91ee110-45d1-41b3-b0f3-2dafba4c86e0" providerId="ADAL" clId="{40D635F9-6243-46B9-8593-23DF888BED0D}" dt="2026-02-23T19:43:37.540" v="12504" actId="1076"/>
          <ac:picMkLst>
            <pc:docMk/>
            <pc:sldMk cId="3163961877" sldId="363"/>
            <ac:picMk id="48" creationId="{E90260E0-D018-E581-0E78-B5E3E5D742F5}"/>
          </ac:picMkLst>
        </pc:picChg>
        <pc:picChg chg="mod topLvl">
          <ac:chgData name="J MOORE (Llandeilo Primary School)" userId="b91ee110-45d1-41b3-b0f3-2dafba4c86e0" providerId="ADAL" clId="{40D635F9-6243-46B9-8593-23DF888BED0D}" dt="2026-02-23T19:43:44.747" v="12505" actId="1076"/>
          <ac:picMkLst>
            <pc:docMk/>
            <pc:sldMk cId="3163961877" sldId="363"/>
            <ac:picMk id="49" creationId="{29045CFC-084A-4F3B-D0BA-97693105361A}"/>
          </ac:picMkLst>
        </pc:picChg>
        <pc:picChg chg="mod topLvl">
          <ac:chgData name="J MOORE (Llandeilo Primary School)" userId="b91ee110-45d1-41b3-b0f3-2dafba4c86e0" providerId="ADAL" clId="{40D635F9-6243-46B9-8593-23DF888BED0D}" dt="2026-02-23T19:43:59.074" v="12507" actId="1076"/>
          <ac:picMkLst>
            <pc:docMk/>
            <pc:sldMk cId="3163961877" sldId="363"/>
            <ac:picMk id="50" creationId="{96B11CA9-CBD9-4AE9-3C6D-14FF03305931}"/>
          </ac:picMkLst>
        </pc:picChg>
        <pc:picChg chg="add mod ord">
          <ac:chgData name="J MOORE (Llandeilo Primary School)" userId="b91ee110-45d1-41b3-b0f3-2dafba4c86e0" providerId="ADAL" clId="{40D635F9-6243-46B9-8593-23DF888BED0D}" dt="2026-02-23T19:47:22.549" v="12540" actId="167"/>
          <ac:picMkLst>
            <pc:docMk/>
            <pc:sldMk cId="3163961877" sldId="363"/>
            <ac:picMk id="57" creationId="{0723CDD4-10B8-72C3-ECAC-B434BFE46B11}"/>
          </ac:picMkLst>
        </pc:picChg>
        <pc:picChg chg="add mod">
          <ac:chgData name="J MOORE (Llandeilo Primary School)" userId="b91ee110-45d1-41b3-b0f3-2dafba4c86e0" providerId="ADAL" clId="{40D635F9-6243-46B9-8593-23DF888BED0D}" dt="2026-02-23T19:47:07.765" v="12536" actId="1076"/>
          <ac:picMkLst>
            <pc:docMk/>
            <pc:sldMk cId="3163961877" sldId="363"/>
            <ac:picMk id="60" creationId="{4DD40A6E-6C81-70E4-6096-9AC28BF8CAF7}"/>
          </ac:picMkLst>
        </pc:picChg>
        <pc:cxnChg chg="mod">
          <ac:chgData name="J MOORE (Llandeilo Primary School)" userId="b91ee110-45d1-41b3-b0f3-2dafba4c86e0" providerId="ADAL" clId="{40D635F9-6243-46B9-8593-23DF888BED0D}" dt="2026-02-23T20:04:20.613" v="13181" actId="1076"/>
          <ac:cxnSpMkLst>
            <pc:docMk/>
            <pc:sldMk cId="3163961877" sldId="363"/>
            <ac:cxnSpMk id="41" creationId="{7C404195-33B0-F58B-A4A8-52D2C3AF5D75}"/>
          </ac:cxnSpMkLst>
        </pc:cxnChg>
      </pc:sldChg>
      <pc:sldChg chg="addSp modSp add mod">
        <pc:chgData name="J MOORE (Llandeilo Primary School)" userId="b91ee110-45d1-41b3-b0f3-2dafba4c86e0" providerId="ADAL" clId="{40D635F9-6243-46B9-8593-23DF888BED0D}" dt="2026-02-24T11:23:23.446" v="21189" actId="20577"/>
        <pc:sldMkLst>
          <pc:docMk/>
          <pc:sldMk cId="807083997" sldId="364"/>
        </pc:sldMkLst>
        <pc:spChg chg="add mod ord">
          <ac:chgData name="J MOORE (Llandeilo Primary School)" userId="b91ee110-45d1-41b3-b0f3-2dafba4c86e0" providerId="ADAL" clId="{40D635F9-6243-46B9-8593-23DF888BED0D}" dt="2026-02-24T11:23:23.446" v="21189" actId="20577"/>
          <ac:spMkLst>
            <pc:docMk/>
            <pc:sldMk cId="807083997" sldId="364"/>
            <ac:spMk id="2" creationId="{D16D9BFC-A9FB-1F36-B1D0-B7B5DDCFE1ED}"/>
          </ac:spMkLst>
        </pc:spChg>
        <pc:picChg chg="mod">
          <ac:chgData name="J MOORE (Llandeilo Primary School)" userId="b91ee110-45d1-41b3-b0f3-2dafba4c86e0" providerId="ADAL" clId="{40D635F9-6243-46B9-8593-23DF888BED0D}" dt="2026-02-24T11:22:45.315" v="21185" actId="170"/>
          <ac:picMkLst>
            <pc:docMk/>
            <pc:sldMk cId="807083997" sldId="364"/>
            <ac:picMk id="1026" creationId="{9A934A17-FD9A-52E3-D8B9-8FA0D928553C}"/>
          </ac:picMkLst>
        </pc:picChg>
      </pc:sldChg>
      <pc:sldChg chg="addSp delSp add del setBg delDesignElem">
        <pc:chgData name="J MOORE (Llandeilo Primary School)" userId="b91ee110-45d1-41b3-b0f3-2dafba4c86e0" providerId="ADAL" clId="{40D635F9-6243-46B9-8593-23DF888BED0D}" dt="2026-02-23T19:39:59.899" v="12439"/>
        <pc:sldMkLst>
          <pc:docMk/>
          <pc:sldMk cId="1870424701" sldId="364"/>
        </pc:sldMkLst>
        <pc:spChg chg="add del">
          <ac:chgData name="J MOORE (Llandeilo Primary School)" userId="b91ee110-45d1-41b3-b0f3-2dafba4c86e0" providerId="ADAL" clId="{40D635F9-6243-46B9-8593-23DF888BED0D}" dt="2026-02-23T19:39:59.899" v="12439"/>
          <ac:spMkLst>
            <pc:docMk/>
            <pc:sldMk cId="1870424701" sldId="364"/>
            <ac:spMk id="15" creationId="{D3F1506D-D48F-BE31-F870-C42C6BF8DF71}"/>
          </ac:spMkLst>
        </pc:spChg>
        <pc:spChg chg="add del">
          <ac:chgData name="J MOORE (Llandeilo Primary School)" userId="b91ee110-45d1-41b3-b0f3-2dafba4c86e0" providerId="ADAL" clId="{40D635F9-6243-46B9-8593-23DF888BED0D}" dt="2026-02-23T19:39:59.899" v="12439"/>
          <ac:spMkLst>
            <pc:docMk/>
            <pc:sldMk cId="1870424701" sldId="364"/>
            <ac:spMk id="17" creationId="{AEB88366-DABA-BECF-4CE2-84B750ECE3EA}"/>
          </ac:spMkLst>
        </pc:spChg>
        <pc:spChg chg="add del">
          <ac:chgData name="J MOORE (Llandeilo Primary School)" userId="b91ee110-45d1-41b3-b0f3-2dafba4c86e0" providerId="ADAL" clId="{40D635F9-6243-46B9-8593-23DF888BED0D}" dt="2026-02-23T19:39:59.899" v="12439"/>
          <ac:spMkLst>
            <pc:docMk/>
            <pc:sldMk cId="1870424701" sldId="364"/>
            <ac:spMk id="19" creationId="{6A236034-7D6E-0C61-C3B7-D347F5BB24BE}"/>
          </ac:spMkLst>
        </pc:spChg>
      </pc:sldChg>
      <pc:sldChg chg="addSp delSp add del setBg delDesignElem">
        <pc:chgData name="J MOORE (Llandeilo Primary School)" userId="b91ee110-45d1-41b3-b0f3-2dafba4c86e0" providerId="ADAL" clId="{40D635F9-6243-46B9-8593-23DF888BED0D}" dt="2026-02-23T19:40:05.701" v="12442"/>
        <pc:sldMkLst>
          <pc:docMk/>
          <pc:sldMk cId="4069577848" sldId="364"/>
        </pc:sldMkLst>
        <pc:spChg chg="add del">
          <ac:chgData name="J MOORE (Llandeilo Primary School)" userId="b91ee110-45d1-41b3-b0f3-2dafba4c86e0" providerId="ADAL" clId="{40D635F9-6243-46B9-8593-23DF888BED0D}" dt="2026-02-23T19:40:05.701" v="12442"/>
          <ac:spMkLst>
            <pc:docMk/>
            <pc:sldMk cId="4069577848" sldId="364"/>
            <ac:spMk id="15" creationId="{2BA8B7DC-FA26-4F28-2462-1DDE7D8EA9D4}"/>
          </ac:spMkLst>
        </pc:spChg>
        <pc:spChg chg="add del">
          <ac:chgData name="J MOORE (Llandeilo Primary School)" userId="b91ee110-45d1-41b3-b0f3-2dafba4c86e0" providerId="ADAL" clId="{40D635F9-6243-46B9-8593-23DF888BED0D}" dt="2026-02-23T19:40:05.701" v="12442"/>
          <ac:spMkLst>
            <pc:docMk/>
            <pc:sldMk cId="4069577848" sldId="364"/>
            <ac:spMk id="17" creationId="{81765007-6228-84A9-9E3B-71B18A1D63F9}"/>
          </ac:spMkLst>
        </pc:spChg>
        <pc:spChg chg="add del">
          <ac:chgData name="J MOORE (Llandeilo Primary School)" userId="b91ee110-45d1-41b3-b0f3-2dafba4c86e0" providerId="ADAL" clId="{40D635F9-6243-46B9-8593-23DF888BED0D}" dt="2026-02-23T19:40:05.701" v="12442"/>
          <ac:spMkLst>
            <pc:docMk/>
            <pc:sldMk cId="4069577848" sldId="364"/>
            <ac:spMk id="19" creationId="{88608BC2-7EAF-0F46-7F5C-D1DC6A6BE3DF}"/>
          </ac:spMkLst>
        </pc:spChg>
      </pc:sldChg>
      <pc:sldChg chg="new del">
        <pc:chgData name="J MOORE (Llandeilo Primary School)" userId="b91ee110-45d1-41b3-b0f3-2dafba4c86e0" providerId="ADAL" clId="{40D635F9-6243-46B9-8593-23DF888BED0D}" dt="2026-02-23T21:32:20.522" v="15712" actId="2696"/>
        <pc:sldMkLst>
          <pc:docMk/>
          <pc:sldMk cId="2569990107" sldId="365"/>
        </pc:sldMkLst>
      </pc:sldChg>
      <pc:sldChg chg="addSp delSp modSp add mod">
        <pc:chgData name="J MOORE (Llandeilo Primary School)" userId="b91ee110-45d1-41b3-b0f3-2dafba4c86e0" providerId="ADAL" clId="{40D635F9-6243-46B9-8593-23DF888BED0D}" dt="2026-02-24T11:24:45.669" v="21213" actId="1076"/>
        <pc:sldMkLst>
          <pc:docMk/>
          <pc:sldMk cId="714773376" sldId="366"/>
        </pc:sldMkLst>
        <pc:spChg chg="mod">
          <ac:chgData name="J MOORE (Llandeilo Primary School)" userId="b91ee110-45d1-41b3-b0f3-2dafba4c86e0" providerId="ADAL" clId="{40D635F9-6243-46B9-8593-23DF888BED0D}" dt="2026-02-24T11:24:39.229" v="21211" actId="1076"/>
          <ac:spMkLst>
            <pc:docMk/>
            <pc:sldMk cId="714773376" sldId="366"/>
            <ac:spMk id="2" creationId="{C9A940DB-931D-8922-0F4C-7AC5EA98D378}"/>
          </ac:spMkLst>
        </pc:spChg>
        <pc:spChg chg="mod">
          <ac:chgData name="J MOORE (Llandeilo Primary School)" userId="b91ee110-45d1-41b3-b0f3-2dafba4c86e0" providerId="ADAL" clId="{40D635F9-6243-46B9-8593-23DF888BED0D}" dt="2026-02-24T11:24:45.669" v="21213" actId="1076"/>
          <ac:spMkLst>
            <pc:docMk/>
            <pc:sldMk cId="714773376" sldId="366"/>
            <ac:spMk id="3" creationId="{D92780BF-654D-072F-A3A6-02D639945ADD}"/>
          </ac:spMkLst>
        </pc:spChg>
        <pc:spChg chg="mod">
          <ac:chgData name="J MOORE (Llandeilo Primary School)" userId="b91ee110-45d1-41b3-b0f3-2dafba4c86e0" providerId="ADAL" clId="{40D635F9-6243-46B9-8593-23DF888BED0D}" dt="2026-02-24T11:24:32.159" v="21210" actId="1076"/>
          <ac:spMkLst>
            <pc:docMk/>
            <pc:sldMk cId="714773376" sldId="366"/>
            <ac:spMk id="4" creationId="{5696DBF6-5A7F-B0B8-6AD9-2816C592D783}"/>
          </ac:spMkLst>
        </pc:spChg>
        <pc:spChg chg="add mod">
          <ac:chgData name="J MOORE (Llandeilo Primary School)" userId="b91ee110-45d1-41b3-b0f3-2dafba4c86e0" providerId="ADAL" clId="{40D635F9-6243-46B9-8593-23DF888BED0D}" dt="2026-02-23T21:35:44.501" v="15766"/>
          <ac:spMkLst>
            <pc:docMk/>
            <pc:sldMk cId="714773376" sldId="366"/>
            <ac:spMk id="5" creationId="{223CD097-D59F-F2B8-E7FC-88321CC3196A}"/>
          </ac:spMkLst>
        </pc:spChg>
        <pc:spChg chg="mod">
          <ac:chgData name="J MOORE (Llandeilo Primary School)" userId="b91ee110-45d1-41b3-b0f3-2dafba4c86e0" providerId="ADAL" clId="{40D635F9-6243-46B9-8593-23DF888BED0D}" dt="2026-02-24T11:24:20.555" v="21208" actId="1076"/>
          <ac:spMkLst>
            <pc:docMk/>
            <pc:sldMk cId="714773376" sldId="366"/>
            <ac:spMk id="7" creationId="{2D518691-56DF-AF16-8D6A-0FC5A2E1125B}"/>
          </ac:spMkLst>
        </pc:spChg>
        <pc:spChg chg="mod">
          <ac:chgData name="J MOORE (Llandeilo Primary School)" userId="b91ee110-45d1-41b3-b0f3-2dafba4c86e0" providerId="ADAL" clId="{40D635F9-6243-46B9-8593-23DF888BED0D}" dt="2026-02-24T11:24:20.555" v="21208" actId="1076"/>
          <ac:spMkLst>
            <pc:docMk/>
            <pc:sldMk cId="714773376" sldId="366"/>
            <ac:spMk id="8" creationId="{4C111C8C-6D64-4A0B-5875-4FC211093A29}"/>
          </ac:spMkLst>
        </pc:spChg>
        <pc:spChg chg="add mod">
          <ac:chgData name="J MOORE (Llandeilo Primary School)" userId="b91ee110-45d1-41b3-b0f3-2dafba4c86e0" providerId="ADAL" clId="{40D635F9-6243-46B9-8593-23DF888BED0D}" dt="2026-02-24T11:24:20.555" v="21208" actId="1076"/>
          <ac:spMkLst>
            <pc:docMk/>
            <pc:sldMk cId="714773376" sldId="366"/>
            <ac:spMk id="10" creationId="{4652082F-26E6-4AA1-AA6C-3221E0C0DA63}"/>
          </ac:spMkLst>
        </pc:spChg>
        <pc:spChg chg="add mod">
          <ac:chgData name="J MOORE (Llandeilo Primary School)" userId="b91ee110-45d1-41b3-b0f3-2dafba4c86e0" providerId="ADAL" clId="{40D635F9-6243-46B9-8593-23DF888BED0D}" dt="2026-02-23T21:49:07.786" v="16037" actId="1076"/>
          <ac:spMkLst>
            <pc:docMk/>
            <pc:sldMk cId="714773376" sldId="366"/>
            <ac:spMk id="11" creationId="{B4277F54-C227-64E3-6479-7B39346D136F}"/>
          </ac:spMkLst>
        </pc:spChg>
        <pc:spChg chg="add mod">
          <ac:chgData name="J MOORE (Llandeilo Primary School)" userId="b91ee110-45d1-41b3-b0f3-2dafba4c86e0" providerId="ADAL" clId="{40D635F9-6243-46B9-8593-23DF888BED0D}" dt="2026-02-23T21:49:10.798" v="16038" actId="1076"/>
          <ac:spMkLst>
            <pc:docMk/>
            <pc:sldMk cId="714773376" sldId="366"/>
            <ac:spMk id="12" creationId="{EE1885FE-BDB5-957D-8F9D-95019D5E971A}"/>
          </ac:spMkLst>
        </pc:spChg>
        <pc:spChg chg="del">
          <ac:chgData name="J MOORE (Llandeilo Primary School)" userId="b91ee110-45d1-41b3-b0f3-2dafba4c86e0" providerId="ADAL" clId="{40D635F9-6243-46B9-8593-23DF888BED0D}" dt="2026-02-23T21:35:38.027" v="15765" actId="478"/>
          <ac:spMkLst>
            <pc:docMk/>
            <pc:sldMk cId="714773376" sldId="366"/>
            <ac:spMk id="13" creationId="{EF2A4CA9-07CF-5E95-6231-8FFF5C606E0A}"/>
          </ac:spMkLst>
        </pc:spChg>
        <pc:spChg chg="add mod">
          <ac:chgData name="J MOORE (Llandeilo Primary School)" userId="b91ee110-45d1-41b3-b0f3-2dafba4c86e0" providerId="ADAL" clId="{40D635F9-6243-46B9-8593-23DF888BED0D}" dt="2026-02-23T21:54:59.678" v="16205" actId="20577"/>
          <ac:spMkLst>
            <pc:docMk/>
            <pc:sldMk cId="714773376" sldId="366"/>
            <ac:spMk id="14" creationId="{C8845041-A18A-85CD-5BB1-E63B1B2648A0}"/>
          </ac:spMkLst>
        </pc:spChg>
        <pc:spChg chg="add mod">
          <ac:chgData name="J MOORE (Llandeilo Primary School)" userId="b91ee110-45d1-41b3-b0f3-2dafba4c86e0" providerId="ADAL" clId="{40D635F9-6243-46B9-8593-23DF888BED0D}" dt="2026-02-23T21:55:28.668" v="16222" actId="20577"/>
          <ac:spMkLst>
            <pc:docMk/>
            <pc:sldMk cId="714773376" sldId="366"/>
            <ac:spMk id="15" creationId="{E2E5413C-8ACF-8C7D-3AB1-F365A8D4C9D0}"/>
          </ac:spMkLst>
        </pc:spChg>
        <pc:spChg chg="add mod">
          <ac:chgData name="J MOORE (Llandeilo Primary School)" userId="b91ee110-45d1-41b3-b0f3-2dafba4c86e0" providerId="ADAL" clId="{40D635F9-6243-46B9-8593-23DF888BED0D}" dt="2026-02-24T11:24:07.430" v="21206" actId="20577"/>
          <ac:spMkLst>
            <pc:docMk/>
            <pc:sldMk cId="714773376" sldId="366"/>
            <ac:spMk id="18" creationId="{B11551F0-2BCC-9415-1E5F-29ADA0621112}"/>
          </ac:spMkLst>
        </pc:spChg>
        <pc:cxnChg chg="del mod">
          <ac:chgData name="J MOORE (Llandeilo Primary School)" userId="b91ee110-45d1-41b3-b0f3-2dafba4c86e0" providerId="ADAL" clId="{40D635F9-6243-46B9-8593-23DF888BED0D}" dt="2026-02-23T21:37:55.219" v="15783" actId="478"/>
          <ac:cxnSpMkLst>
            <pc:docMk/>
            <pc:sldMk cId="714773376" sldId="366"/>
            <ac:cxnSpMk id="9" creationId="{0159612C-8523-78D1-1224-71D1080DB943}"/>
          </ac:cxnSpMkLst>
        </pc:cxnChg>
        <pc:cxnChg chg="add mod">
          <ac:chgData name="J MOORE (Llandeilo Primary School)" userId="b91ee110-45d1-41b3-b0f3-2dafba4c86e0" providerId="ADAL" clId="{40D635F9-6243-46B9-8593-23DF888BED0D}" dt="2026-02-23T21:49:58.686" v="16043" actId="1582"/>
          <ac:cxnSpMkLst>
            <pc:docMk/>
            <pc:sldMk cId="714773376" sldId="366"/>
            <ac:cxnSpMk id="17" creationId="{BDD63DE9-6B44-B873-7739-8E9499DAB757}"/>
          </ac:cxnSpMkLst>
        </pc:cxnChg>
        <pc:cxnChg chg="add mod">
          <ac:chgData name="J MOORE (Llandeilo Primary School)" userId="b91ee110-45d1-41b3-b0f3-2dafba4c86e0" providerId="ADAL" clId="{40D635F9-6243-46B9-8593-23DF888BED0D}" dt="2026-02-24T11:24:28.504" v="21209" actId="1076"/>
          <ac:cxnSpMkLst>
            <pc:docMk/>
            <pc:sldMk cId="714773376" sldId="366"/>
            <ac:cxnSpMk id="19" creationId="{036C3378-BC3A-4233-62BA-6EF6D3106A29}"/>
          </ac:cxnSpMkLst>
        </pc:cxnChg>
      </pc:sldChg>
      <pc:sldChg chg="addSp delSp modSp add mod ord">
        <pc:chgData name="J MOORE (Llandeilo Primary School)" userId="b91ee110-45d1-41b3-b0f3-2dafba4c86e0" providerId="ADAL" clId="{40D635F9-6243-46B9-8593-23DF888BED0D}" dt="2026-02-23T23:58:46.862" v="18114"/>
        <pc:sldMkLst>
          <pc:docMk/>
          <pc:sldMk cId="1407883480" sldId="367"/>
        </pc:sldMkLst>
        <pc:spChg chg="del">
          <ac:chgData name="J MOORE (Llandeilo Primary School)" userId="b91ee110-45d1-41b3-b0f3-2dafba4c86e0" providerId="ADAL" clId="{40D635F9-6243-46B9-8593-23DF888BED0D}" dt="2026-02-23T23:58:45.438" v="18113" actId="478"/>
          <ac:spMkLst>
            <pc:docMk/>
            <pc:sldMk cId="1407883480" sldId="367"/>
            <ac:spMk id="2" creationId="{D93BF687-D26E-A940-E274-7551A17A87E6}"/>
          </ac:spMkLst>
        </pc:spChg>
        <pc:spChg chg="add mod">
          <ac:chgData name="J MOORE (Llandeilo Primary School)" userId="b91ee110-45d1-41b3-b0f3-2dafba4c86e0" providerId="ADAL" clId="{40D635F9-6243-46B9-8593-23DF888BED0D}" dt="2026-02-23T23:58:46.862" v="18114"/>
          <ac:spMkLst>
            <pc:docMk/>
            <pc:sldMk cId="1407883480" sldId="367"/>
            <ac:spMk id="3" creationId="{776CB8B9-3DB4-F92F-336E-3B3EB7D0E0C7}"/>
          </ac:spMkLst>
        </pc:spChg>
        <pc:spChg chg="mod">
          <ac:chgData name="J MOORE (Llandeilo Primary School)" userId="b91ee110-45d1-41b3-b0f3-2dafba4c86e0" providerId="ADAL" clId="{40D635F9-6243-46B9-8593-23DF888BED0D}" dt="2026-02-23T23:58:37.524" v="18112" actId="1076"/>
          <ac:spMkLst>
            <pc:docMk/>
            <pc:sldMk cId="1407883480" sldId="367"/>
            <ac:spMk id="26" creationId="{133BC5C7-F254-749E-9313-487D577B2847}"/>
          </ac:spMkLst>
        </pc:spChg>
      </pc:sldChg>
      <pc:sldChg chg="addSp delSp modSp add mod ord">
        <pc:chgData name="J MOORE (Llandeilo Primary School)" userId="b91ee110-45d1-41b3-b0f3-2dafba4c86e0" providerId="ADAL" clId="{40D635F9-6243-46B9-8593-23DF888BED0D}" dt="2026-02-23T23:59:40.959" v="18121"/>
        <pc:sldMkLst>
          <pc:docMk/>
          <pc:sldMk cId="1388620585" sldId="368"/>
        </pc:sldMkLst>
        <pc:spChg chg="del">
          <ac:chgData name="J MOORE (Llandeilo Primary School)" userId="b91ee110-45d1-41b3-b0f3-2dafba4c86e0" providerId="ADAL" clId="{40D635F9-6243-46B9-8593-23DF888BED0D}" dt="2026-02-23T23:59:39.938" v="18120" actId="478"/>
          <ac:spMkLst>
            <pc:docMk/>
            <pc:sldMk cId="1388620585" sldId="368"/>
            <ac:spMk id="2" creationId="{1D74231A-50E1-93D2-A369-E2B99B62CD77}"/>
          </ac:spMkLst>
        </pc:spChg>
        <pc:spChg chg="add mod">
          <ac:chgData name="J MOORE (Llandeilo Primary School)" userId="b91ee110-45d1-41b3-b0f3-2dafba4c86e0" providerId="ADAL" clId="{40D635F9-6243-46B9-8593-23DF888BED0D}" dt="2026-02-23T23:59:40.959" v="18121"/>
          <ac:spMkLst>
            <pc:docMk/>
            <pc:sldMk cId="1388620585" sldId="368"/>
            <ac:spMk id="3" creationId="{3758F18E-EE4A-6072-158F-A9BF238FC39E}"/>
          </ac:spMkLst>
        </pc:spChg>
        <pc:spChg chg="mod">
          <ac:chgData name="J MOORE (Llandeilo Primary School)" userId="b91ee110-45d1-41b3-b0f3-2dafba4c86e0" providerId="ADAL" clId="{40D635F9-6243-46B9-8593-23DF888BED0D}" dt="2026-02-23T23:59:30.272" v="18119" actId="1076"/>
          <ac:spMkLst>
            <pc:docMk/>
            <pc:sldMk cId="1388620585" sldId="368"/>
            <ac:spMk id="26" creationId="{9868CDC0-02EA-48F6-E662-46D4BA038435}"/>
          </ac:spMkLst>
        </pc:spChg>
      </pc:sldChg>
      <pc:sldChg chg="add del">
        <pc:chgData name="J MOORE (Llandeilo Primary School)" userId="b91ee110-45d1-41b3-b0f3-2dafba4c86e0" providerId="ADAL" clId="{40D635F9-6243-46B9-8593-23DF888BED0D}" dt="2026-02-24T11:19:17.872" v="21134"/>
        <pc:sldMkLst>
          <pc:docMk/>
          <pc:sldMk cId="197951107" sldId="369"/>
        </pc:sldMkLst>
      </pc:sldChg>
      <pc:sldChg chg="add">
        <pc:chgData name="J MOORE (Llandeilo Primary School)" userId="b91ee110-45d1-41b3-b0f3-2dafba4c86e0" providerId="ADAL" clId="{40D635F9-6243-46B9-8593-23DF888BED0D}" dt="2026-02-24T13:30:33.045" v="22660" actId="2890"/>
        <pc:sldMkLst>
          <pc:docMk/>
          <pc:sldMk cId="1916898798" sldId="369"/>
        </pc:sldMkLst>
      </pc:sldChg>
      <pc:sldChg chg="add del">
        <pc:chgData name="J MOORE (Llandeilo Primary School)" userId="b91ee110-45d1-41b3-b0f3-2dafba4c86e0" providerId="ADAL" clId="{40D635F9-6243-46B9-8593-23DF888BED0D}" dt="2026-02-24T11:18:10.870" v="21114" actId="2696"/>
        <pc:sldMkLst>
          <pc:docMk/>
          <pc:sldMk cId="4219599063" sldId="3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76C6D-B45F-2ECB-2453-71198F8CCA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BFB444-8214-8AD2-E5D4-410D8C9D05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3A0CB7-30FC-D0AD-3E71-560E78AB975F}"/>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86B4F2BD-3B86-66D8-A358-D25882B50A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11C71-51A3-63E8-2748-08C6E682B85D}"/>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3997657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91B7B-418D-CD38-4591-E6E5C925BA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7C9868-6DC8-CB88-2F4E-8BE37A44E0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72E84F-256E-AAF3-949F-AB21516AD51A}"/>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D7652FC7-8800-EBCE-5802-92DA64AFD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B8D89-0B62-4BBE-BC58-6346BD044312}"/>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3541873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2920F-CE83-98CA-B9C3-BC954BEF05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8272BF-1379-A311-47B4-2E59D8D2C5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76F581-3D66-EA42-9124-0B405D75091F}"/>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A1032227-5260-C103-1E4F-7B7A0E24B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430E6-79D6-A291-7179-D00C02E471A7}"/>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117729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93DC-D76A-DF70-A0B0-499FC10403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D62DA1-F7AA-1528-385A-9CDE478FB1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28B4E3-33D3-A5A6-24E0-305E966FA1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136983-C71F-2785-5537-17B0D93D94E2}"/>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6" name="Footer Placeholder 5">
            <a:extLst>
              <a:ext uri="{FF2B5EF4-FFF2-40B4-BE49-F238E27FC236}">
                <a16:creationId xmlns:a16="http://schemas.microsoft.com/office/drawing/2014/main" id="{73A6FA18-E9F4-A2D2-064E-5188DF639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9EB001-5A33-F168-2713-D88D25BEA69F}"/>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473941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9F650-0C88-10FB-67E1-CAE6AF6032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127514-CDFE-D38B-D0BF-930D38A1C9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C635F5-09E9-C0BD-4E39-4246E337D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E807CA-0FBB-7171-2E56-98D0F7010B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15FA04-C004-09A2-2990-1614C56C75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070BD9-D628-81D0-B7D4-9253AAA449E4}"/>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8" name="Footer Placeholder 7">
            <a:extLst>
              <a:ext uri="{FF2B5EF4-FFF2-40B4-BE49-F238E27FC236}">
                <a16:creationId xmlns:a16="http://schemas.microsoft.com/office/drawing/2014/main" id="{2240406C-FEA0-3E92-CF5D-C0CFF89A18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7E923D-53B1-B16E-9827-9E7E1AE948D1}"/>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421654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8B49-E5CF-DC93-75B5-F80D0B136D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B438CC-0926-6E48-4D12-BEB48A8AC58F}"/>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4" name="Footer Placeholder 3">
            <a:extLst>
              <a:ext uri="{FF2B5EF4-FFF2-40B4-BE49-F238E27FC236}">
                <a16:creationId xmlns:a16="http://schemas.microsoft.com/office/drawing/2014/main" id="{07039B41-5ACB-5422-1D1E-326D7320AB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51A85E-87F0-E7F6-6218-02364BFFBD2D}"/>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37817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DD894D-60D1-CD55-03F3-5EF82611E6AA}"/>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3" name="Footer Placeholder 2">
            <a:extLst>
              <a:ext uri="{FF2B5EF4-FFF2-40B4-BE49-F238E27FC236}">
                <a16:creationId xmlns:a16="http://schemas.microsoft.com/office/drawing/2014/main" id="{C468B06F-9A13-FB6A-5E37-B2C9CBC202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A380D8-426F-D341-AD78-CEE8CC5B5630}"/>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3422521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86346-FA10-6BFB-A56A-27A0D5E563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665742-8FCE-28EA-22C0-308842EA1F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EC75FA-D020-2242-87DC-C0E278BEB6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BCE092-3BE6-4599-616B-41D7FC855343}"/>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6" name="Footer Placeholder 5">
            <a:extLst>
              <a:ext uri="{FF2B5EF4-FFF2-40B4-BE49-F238E27FC236}">
                <a16:creationId xmlns:a16="http://schemas.microsoft.com/office/drawing/2014/main" id="{A79CC290-DC51-524E-D0C3-02B7474AA0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D22BCC-A0CB-4E01-6012-23B876787EB2}"/>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2637094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3368-D1E9-E663-6652-B0845A2CD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C0BE15-4062-9284-DDDE-1D25CB882A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F709EA-D91B-6531-BF1B-A81866E79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A3B14E-13E4-47DB-CD1F-9116F87799D7}"/>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6" name="Footer Placeholder 5">
            <a:extLst>
              <a:ext uri="{FF2B5EF4-FFF2-40B4-BE49-F238E27FC236}">
                <a16:creationId xmlns:a16="http://schemas.microsoft.com/office/drawing/2014/main" id="{FEBDCC6B-C8E4-C98E-9438-57C65EF12C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D5CD44-7966-A670-EB3B-7510DC17C264}"/>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2044961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85A7-DD7D-B9E2-4634-6E3A2FBF4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0BB8A-F28B-C026-1917-A1231F594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1AA611-8894-C18C-534A-DE6E87497D3C}"/>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25F562BB-A800-36DD-2D50-C7B1FD9083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65C2F-B994-3DEE-D014-53D9A6EED7F4}"/>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3109688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923CB3-10AC-369B-1111-D48146365B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546FE3-FD74-88B1-0A32-35AF798E32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242B5-F92F-9771-0F2B-86801A7EECA0}"/>
              </a:ext>
            </a:extLst>
          </p:cNvPr>
          <p:cNvSpPr>
            <a:spLocks noGrp="1"/>
          </p:cNvSpPr>
          <p:nvPr>
            <p:ph type="dt" sz="half" idx="10"/>
          </p:nvPr>
        </p:nvSpPr>
        <p:spPr/>
        <p:txBody>
          <a:body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5BD0BFCE-C599-7BBB-4EE7-054B9000CB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09AC3-A8C2-19A5-2B40-2D87F1405524}"/>
              </a:ext>
            </a:extLst>
          </p:cNvPr>
          <p:cNvSpPr>
            <a:spLocks noGrp="1"/>
          </p:cNvSpPr>
          <p:nvPr>
            <p:ph type="sldNum" sz="quarter" idx="12"/>
          </p:nvPr>
        </p:nvSpPr>
        <p:spPr/>
        <p:txBody>
          <a:bodyPr/>
          <a:lstStyle/>
          <a:p>
            <a:fld id="{50F92F7D-C442-4AFB-8ED8-046B8F5C4AE4}" type="slidenum">
              <a:rPr lang="en-GB" smtClean="0"/>
              <a:t>‹#›</a:t>
            </a:fld>
            <a:endParaRPr lang="en-GB"/>
          </a:p>
        </p:txBody>
      </p:sp>
    </p:spTree>
    <p:extLst>
      <p:ext uri="{BB962C8B-B14F-4D97-AF65-F5344CB8AC3E}">
        <p14:creationId xmlns:p14="http://schemas.microsoft.com/office/powerpoint/2010/main" val="219724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40A3F4-34AB-378C-7275-CECD9EB71C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290D05-23D5-9A8D-03FF-7712B01FFD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77C29B-8A61-849A-B516-18CD0CD338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E85F14-7277-4CAC-8AE2-8E7B283DCF77}" type="datetimeFigureOut">
              <a:rPr lang="en-GB" smtClean="0"/>
              <a:t>19/02/2026</a:t>
            </a:fld>
            <a:endParaRPr lang="en-GB"/>
          </a:p>
        </p:txBody>
      </p:sp>
      <p:sp>
        <p:nvSpPr>
          <p:cNvPr id="5" name="Footer Placeholder 4">
            <a:extLst>
              <a:ext uri="{FF2B5EF4-FFF2-40B4-BE49-F238E27FC236}">
                <a16:creationId xmlns:a16="http://schemas.microsoft.com/office/drawing/2014/main" id="{95A9E4C6-EED1-DB88-9D1A-7C12CCE9B7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051AF9-9780-5BC2-04FD-F30E691516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0F92F7D-C442-4AFB-8ED8-046B8F5C4AE4}" type="slidenum">
              <a:rPr lang="en-GB" smtClean="0"/>
              <a:t>‹#›</a:t>
            </a:fld>
            <a:endParaRPr lang="en-GB"/>
          </a:p>
        </p:txBody>
      </p:sp>
    </p:spTree>
    <p:extLst>
      <p:ext uri="{BB962C8B-B14F-4D97-AF65-F5344CB8AC3E}">
        <p14:creationId xmlns:p14="http://schemas.microsoft.com/office/powerpoint/2010/main" val="1514456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wikitravel.org/en/Carmarthenshire"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hyperlink" Target="https://maken.wikiwijs.nl/172490/zonnestelsel___kopie_2" TargetMode="External"/><Relationship Id="rId5" Type="http://schemas.openxmlformats.org/officeDocument/2006/relationships/image" Target="../media/image4.png"/><Relationship Id="rId10" Type="http://schemas.openxmlformats.org/officeDocument/2006/relationships/image" Target="../media/image7.jpg"/><Relationship Id="rId4" Type="http://schemas.openxmlformats.org/officeDocument/2006/relationships/image" Target="../media/image3.png"/><Relationship Id="rId9" Type="http://schemas.openxmlformats.org/officeDocument/2006/relationships/hyperlink" Target="https://es.wikipedia.org/wiki/Cymru_Premier_2025-26"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maken.wikiwijs.nl/172490/zonnestelsel___kopie_2" TargetMode="External"/><Relationship Id="rId3" Type="http://schemas.openxmlformats.org/officeDocument/2006/relationships/image" Target="../media/image5.png"/><Relationship Id="rId7"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es.wikipedia.org/wiki/Cymru_Premier_2025-26" TargetMode="External"/><Relationship Id="rId5" Type="http://schemas.openxmlformats.org/officeDocument/2006/relationships/image" Target="../media/image6.png"/><Relationship Id="rId4" Type="http://schemas.openxmlformats.org/officeDocument/2006/relationships/hyperlink" Target="https://wikitravel.org/en/Carmarthenshir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hyperlink" Target="https://es.wikipedia.org/wiki/Cymru_Premier_2025-26" TargetMode="External"/><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ikitravel.org/en/Carmarthenshire" TargetMode="External"/><Relationship Id="rId5" Type="http://schemas.openxmlformats.org/officeDocument/2006/relationships/image" Target="../media/image5.png"/><Relationship Id="rId10" Type="http://schemas.openxmlformats.org/officeDocument/2006/relationships/hyperlink" Target="https://maken.wikiwijs.nl/172490/zonnestelsel___kopie_2" TargetMode="External"/><Relationship Id="rId4" Type="http://schemas.openxmlformats.org/officeDocument/2006/relationships/image" Target="../media/image4.png"/><Relationship Id="rId9"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adaywithdepression.wordpress.com/tag/massage/" TargetMode="External"/><Relationship Id="rId7" Type="http://schemas.openxmlformats.org/officeDocument/2006/relationships/image" Target="../media/image11.png"/><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3.png"/><Relationship Id="rId4" Type="http://schemas.openxmlformats.org/officeDocument/2006/relationships/image" Target="../media/image14.png"/><Relationship Id="rId9" Type="http://schemas.openxmlformats.org/officeDocument/2006/relationships/image" Target="../media/image9.png"/></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11.png"/><Relationship Id="rId4" Type="http://schemas.openxmlformats.org/officeDocument/2006/relationships/image" Target="../media/image12.png"/><Relationship Id="rId9" Type="http://schemas.openxmlformats.org/officeDocument/2006/relationships/hyperlink" Target="https://pixabay.com/ko/vectors/%EA%B9%8A%EC%9D%80-%EC%83%9D%EA%B0%81-%EB%A7%88%EC%9D%8C-%EC%A7%88%EB%AC%B8-%EC%8B%AC%EB%AC%B8-1296377/"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11.png"/><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3.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11.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hyperlink" Target="https://es.wikipedia.org/wiki/Cymru_Premier_2025-26" TargetMode="External"/><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ikitravel.org/en/Carmarthenshire" TargetMode="External"/><Relationship Id="rId5" Type="http://schemas.openxmlformats.org/officeDocument/2006/relationships/image" Target="../media/image5.png"/><Relationship Id="rId10" Type="http://schemas.openxmlformats.org/officeDocument/2006/relationships/hyperlink" Target="https://maken.wikiwijs.nl/172490/zonnestelsel___kopie_2" TargetMode="External"/><Relationship Id="rId4" Type="http://schemas.openxmlformats.org/officeDocument/2006/relationships/image" Target="../media/image4.png"/><Relationship Id="rId9" Type="http://schemas.openxmlformats.org/officeDocument/2006/relationships/image" Target="../media/image7.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hyperlink" Target="https://freesvg.org/colored-pushpin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es.wikipedia.org/wiki/Cymru_Premier_2025-26"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hyperlink" Target="https://es.wikipedia.org/wiki/Cymru_Premier_2025-26" TargetMode="External"/><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ikitravel.org/en/Carmarthenshire" TargetMode="External"/><Relationship Id="rId5" Type="http://schemas.openxmlformats.org/officeDocument/2006/relationships/image" Target="../media/image5.png"/><Relationship Id="rId10" Type="http://schemas.openxmlformats.org/officeDocument/2006/relationships/hyperlink" Target="https://maken.wikiwijs.nl/172490/zonnestelsel___kopie_2" TargetMode="External"/><Relationship Id="rId4" Type="http://schemas.openxmlformats.org/officeDocument/2006/relationships/image" Target="../media/image4.png"/><Relationship Id="rId9" Type="http://schemas.openxmlformats.org/officeDocument/2006/relationships/image" Target="../media/image7.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openclipart.org/detail/201733/walking%20icon"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eftristan.blogspot.com/2016/"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freepngimg.com/png/26900-finish-line-transparent-image"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hyperlink" Target="https://openclipart.org/detail/201733/walking%20icon"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4.png"/></Relationships>
</file>

<file path=ppt/slides/_rels/slide5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4.png"/></Relationships>
</file>

<file path=ppt/slides/_rels/slide5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4.png"/></Relationships>
</file>

<file path=ppt/slides/_rels/slide5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6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9.png"/><Relationship Id="rId7"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hyperlink" Target="https://openclipart.org/detail/201733/walking%20icon"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activateymueveteef.blogspot.com/2017/12/como-evaluar-nuestra-condicion-fisica.html" TargetMode="External"/><Relationship Id="rId3" Type="http://schemas.openxmlformats.org/officeDocument/2006/relationships/image" Target="../media/image29.png"/><Relationship Id="rId7" Type="http://schemas.openxmlformats.org/officeDocument/2006/relationships/image" Target="../media/image35.jp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10" Type="http://schemas.openxmlformats.org/officeDocument/2006/relationships/hyperlink" Target="https://pixabay.com/en/checkered-flag-finish-line-309862/" TargetMode="External"/><Relationship Id="rId4" Type="http://schemas.openxmlformats.org/officeDocument/2006/relationships/image" Target="../media/image30.png"/><Relationship Id="rId9" Type="http://schemas.openxmlformats.org/officeDocument/2006/relationships/image" Target="../media/image36.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7" name="Rectangle 16">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9"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cy-GB" noProof="0" dirty="0"/>
          </a:p>
        </p:txBody>
      </p:sp>
      <p:sp>
        <p:nvSpPr>
          <p:cNvPr id="11" name="Title 1">
            <a:extLst>
              <a:ext uri="{FF2B5EF4-FFF2-40B4-BE49-F238E27FC236}">
                <a16:creationId xmlns:a16="http://schemas.microsoft.com/office/drawing/2014/main" id="{C0C44E9D-0EE8-CF83-A508-EA82B5196FC6}"/>
              </a:ext>
            </a:extLst>
          </p:cNvPr>
          <p:cNvSpPr txBox="1">
            <a:spLocks/>
          </p:cNvSpPr>
          <p:nvPr/>
        </p:nvSpPr>
        <p:spPr>
          <a:xfrm>
            <a:off x="1524000" y="3904179"/>
            <a:ext cx="9144000" cy="9863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noProof="0" dirty="0">
                <a:latin typeface="Comic Sans MS" panose="030F0702030302020204" pitchFamily="66" charset="0"/>
              </a:rPr>
              <a:t>Y Rhufeiniaid</a:t>
            </a:r>
          </a:p>
        </p:txBody>
      </p:sp>
      <p:sp>
        <p:nvSpPr>
          <p:cNvPr id="12" name="Subtitle 2">
            <a:extLst>
              <a:ext uri="{FF2B5EF4-FFF2-40B4-BE49-F238E27FC236}">
                <a16:creationId xmlns:a16="http://schemas.microsoft.com/office/drawing/2014/main" id="{DCB84E00-25E4-2176-7EF9-58762341AE27}"/>
              </a:ext>
            </a:extLst>
          </p:cNvPr>
          <p:cNvSpPr txBox="1">
            <a:spLocks/>
          </p:cNvSpPr>
          <p:nvPr/>
        </p:nvSpPr>
        <p:spPr>
          <a:xfrm>
            <a:off x="1524000" y="4588017"/>
            <a:ext cx="914400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cy-GB" noProof="0" dirty="0">
              <a:latin typeface="Comic Sans MS" panose="030F0702030302020204" pitchFamily="66" charset="0"/>
            </a:endParaRPr>
          </a:p>
          <a:p>
            <a:pPr marL="0" indent="0" algn="ctr">
              <a:buNone/>
            </a:pPr>
            <a:r>
              <a:rPr lang="cy-GB" b="1" noProof="0" dirty="0">
                <a:latin typeface="Comic Sans MS" panose="030F0702030302020204" pitchFamily="66" charset="0"/>
              </a:rPr>
              <a:t>Yn Llandeilo – Yng Nghymru – Yn y Byd</a:t>
            </a:r>
          </a:p>
        </p:txBody>
      </p:sp>
      <p:sp>
        <p:nvSpPr>
          <p:cNvPr id="13" name="TextBox 12">
            <a:extLst>
              <a:ext uri="{FF2B5EF4-FFF2-40B4-BE49-F238E27FC236}">
                <a16:creationId xmlns:a16="http://schemas.microsoft.com/office/drawing/2014/main" id="{79D0E321-7642-2A97-F89C-295660743913}"/>
              </a:ext>
            </a:extLst>
          </p:cNvPr>
          <p:cNvSpPr txBox="1"/>
          <p:nvPr/>
        </p:nvSpPr>
        <p:spPr>
          <a:xfrm>
            <a:off x="0" y="1585940"/>
            <a:ext cx="12192000" cy="2215991"/>
          </a:xfrm>
          <a:prstGeom prst="rect">
            <a:avLst/>
          </a:prstGeom>
          <a:noFill/>
        </p:spPr>
        <p:txBody>
          <a:bodyPr wrap="square">
            <a:spAutoFit/>
          </a:bodyPr>
          <a:lstStyle/>
          <a:p>
            <a:pPr algn="ctr"/>
            <a:r>
              <a:rPr lang="cy-GB" sz="13800" b="1" noProof="0" dirty="0">
                <a:latin typeface="Comic Sans MS" panose="030F0702030302020204" pitchFamily="66" charset="0"/>
              </a:rPr>
              <a:t>Cynefin</a:t>
            </a:r>
            <a:endParaRPr lang="cy-GB" sz="13800" b="1" noProof="0" dirty="0"/>
          </a:p>
        </p:txBody>
      </p:sp>
      <p:sp>
        <p:nvSpPr>
          <p:cNvPr id="14" name="Subtitle 2">
            <a:extLst>
              <a:ext uri="{FF2B5EF4-FFF2-40B4-BE49-F238E27FC236}">
                <a16:creationId xmlns:a16="http://schemas.microsoft.com/office/drawing/2014/main" id="{6810769F-B50F-8FDE-D9D7-B72D2BCB9C40}"/>
              </a:ext>
            </a:extLst>
          </p:cNvPr>
          <p:cNvSpPr txBox="1">
            <a:spLocks/>
          </p:cNvSpPr>
          <p:nvPr/>
        </p:nvSpPr>
        <p:spPr>
          <a:xfrm>
            <a:off x="1520952" y="5773010"/>
            <a:ext cx="914400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cy-GB" noProof="0" dirty="0">
              <a:latin typeface="Comic Sans MS" panose="030F0702030302020204" pitchFamily="66" charset="0"/>
            </a:endParaRPr>
          </a:p>
          <a:p>
            <a:pPr marL="0" indent="0" algn="ctr">
              <a:buNone/>
            </a:pPr>
            <a:r>
              <a:rPr lang="cy-GB" b="1" noProof="0" dirty="0" err="1">
                <a:latin typeface="Comic Sans MS" panose="030F0702030302020204" pitchFamily="66" charset="0"/>
              </a:rPr>
              <a:t>Blwydden</a:t>
            </a:r>
            <a:r>
              <a:rPr lang="cy-GB" b="1" noProof="0" dirty="0">
                <a:latin typeface="Comic Sans MS" panose="030F0702030302020204" pitchFamily="66" charset="0"/>
              </a:rPr>
              <a:t> 3/4</a:t>
            </a:r>
          </a:p>
        </p:txBody>
      </p:sp>
    </p:spTree>
    <p:extLst>
      <p:ext uri="{BB962C8B-B14F-4D97-AF65-F5344CB8AC3E}">
        <p14:creationId xmlns:p14="http://schemas.microsoft.com/office/powerpoint/2010/main" val="3868282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DE91E2E4-04D7-545D-A3B9-7F072EE8325C}"/>
              </a:ext>
            </a:extLst>
          </p:cNvPr>
          <p:cNvGraphicFramePr>
            <a:graphicFrameLocks noGrp="1"/>
          </p:cNvGraphicFramePr>
          <p:nvPr>
            <p:extLst>
              <p:ext uri="{D42A27DB-BD31-4B8C-83A1-F6EECF244321}">
                <p14:modId xmlns:p14="http://schemas.microsoft.com/office/powerpoint/2010/main" val="2112437337"/>
              </p:ext>
            </p:extLst>
          </p:nvPr>
        </p:nvGraphicFramePr>
        <p:xfrm>
          <a:off x="130630" y="174171"/>
          <a:ext cx="11854542" cy="6652260"/>
        </p:xfrm>
        <a:graphic>
          <a:graphicData uri="http://schemas.openxmlformats.org/drawingml/2006/table">
            <a:tbl>
              <a:tblPr firstRow="1" bandRow="1">
                <a:effectLst/>
                <a:tableStyleId>{5C22544A-7EE6-4342-B048-85BDC9FD1C3A}</a:tableStyleId>
              </a:tblPr>
              <a:tblGrid>
                <a:gridCol w="3951514">
                  <a:extLst>
                    <a:ext uri="{9D8B030D-6E8A-4147-A177-3AD203B41FA5}">
                      <a16:colId xmlns:a16="http://schemas.microsoft.com/office/drawing/2014/main" val="2312320491"/>
                    </a:ext>
                  </a:extLst>
                </a:gridCol>
                <a:gridCol w="3951514">
                  <a:extLst>
                    <a:ext uri="{9D8B030D-6E8A-4147-A177-3AD203B41FA5}">
                      <a16:colId xmlns:a16="http://schemas.microsoft.com/office/drawing/2014/main" val="3439807132"/>
                    </a:ext>
                  </a:extLst>
                </a:gridCol>
                <a:gridCol w="3951514">
                  <a:extLst>
                    <a:ext uri="{9D8B030D-6E8A-4147-A177-3AD203B41FA5}">
                      <a16:colId xmlns:a16="http://schemas.microsoft.com/office/drawing/2014/main" val="886413220"/>
                    </a:ext>
                  </a:extLst>
                </a:gridCol>
              </a:tblGrid>
              <a:tr h="3160497">
                <a:tc>
                  <a:txBody>
                    <a:bodyPr/>
                    <a:lstStyle/>
                    <a:p>
                      <a:pPr lvl="0"/>
                      <a:r>
                        <a:rPr lang="en-US" sz="1050" b="1" u="sng" kern="1200" dirty="0">
                          <a:solidFill>
                            <a:srgbClr val="FFFFFF"/>
                          </a:solidFill>
                          <a:latin typeface="Dreaming Outloud Pro" pitchFamily="66"/>
                          <a:cs typeface="Dreaming Outloud Pro" pitchFamily="66"/>
                        </a:rPr>
                        <a:t>Y </a:t>
                      </a:r>
                      <a:r>
                        <a:rPr lang="en-US" sz="1050" b="1" u="sng" kern="1200" dirty="0" err="1">
                          <a:solidFill>
                            <a:srgbClr val="FFFFFF"/>
                          </a:solidFill>
                          <a:latin typeface="Dreaming Outloud Pro" pitchFamily="66"/>
                          <a:cs typeface="Dreaming Outloud Pro" pitchFamily="66"/>
                        </a:rPr>
                        <a:t>Celfyddydau</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Mynegiannol</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Mosaig</a:t>
                      </a:r>
                      <a:r>
                        <a:rPr lang="en-US" sz="1050" b="1" u="sng" kern="1200" dirty="0">
                          <a:solidFill>
                            <a:srgbClr val="FFFFFF"/>
                          </a:solidFill>
                          <a:latin typeface="Dreaming Outloud Pro" pitchFamily="66"/>
                          <a:cs typeface="Dreaming Outloud Pro" pitchFamily="66"/>
                        </a:rPr>
                        <a:t>)</a:t>
                      </a:r>
                      <a:endParaRPr lang="en-GB" sz="1050" b="1" u="sng"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Thema:Y</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Rhufeiniaid</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gyda</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celf</a:t>
                      </a:r>
                      <a:r>
                        <a:rPr lang="en-US" sz="1050" b="1" u="sng" kern="1200" dirty="0">
                          <a:solidFill>
                            <a:srgbClr val="FFFFFF"/>
                          </a:solidFill>
                          <a:latin typeface="Dreaming Outloud Pro" pitchFamily="66"/>
                          <a:cs typeface="Dreaming Outloud Pro" pitchFamily="66"/>
                        </a:rPr>
                        <a:t>.</a:t>
                      </a:r>
                      <a:endParaRPr lang="en-GB" sz="1050" b="1" u="sng"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Gwybodaeth</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flaenorol</a:t>
                      </a:r>
                      <a:r>
                        <a:rPr lang="en-US" sz="1050" b="1" u="sng"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Enwau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siapau</a:t>
                      </a:r>
                      <a:r>
                        <a:rPr lang="en-US" sz="1050" b="0" u="none" kern="1200" dirty="0">
                          <a:solidFill>
                            <a:srgbClr val="FFFFFF"/>
                          </a:solidFill>
                          <a:latin typeface="Dreaming Outloud Pro" pitchFamily="66"/>
                          <a:cs typeface="Dreaming Outloud Pro" pitchFamily="66"/>
                        </a:rPr>
                        <a:t> a </a:t>
                      </a:r>
                      <a:r>
                        <a:rPr lang="en-US" sz="1050" b="0" u="none" kern="1200" dirty="0" err="1">
                          <a:solidFill>
                            <a:srgbClr val="FFFFFF"/>
                          </a:solidFill>
                          <a:latin typeface="Dreaming Outloud Pro" pitchFamily="66"/>
                          <a:cs typeface="Dreaming Outloud Pro" pitchFamily="66"/>
                        </a:rPr>
                        <a:t>lliwiau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y Gymraeg: </a:t>
                      </a:r>
                      <a:r>
                        <a:rPr lang="en-US" sz="1050" b="0" u="none" kern="1200" dirty="0" err="1">
                          <a:solidFill>
                            <a:srgbClr val="FFFFFF"/>
                          </a:solidFill>
                          <a:latin typeface="Dreaming Outloud Pro" pitchFamily="66"/>
                          <a:cs typeface="Dreaming Outloud Pro" pitchFamily="66"/>
                        </a:rPr>
                        <a:t>petryal</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sgwâr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triongl</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cylch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hecsagon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glas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coch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melyn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pinc</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porffor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gwyrdd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oren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gwyn</a:t>
                      </a:r>
                      <a:r>
                        <a:rPr lang="en-US" sz="1050" b="0" u="none" kern="1200" dirty="0">
                          <a:solidFill>
                            <a:srgbClr val="FFFFFF"/>
                          </a:solidFill>
                          <a:latin typeface="Dreaming Outloud Pro" pitchFamily="66"/>
                          <a:cs typeface="Dreaming Outloud Pro" pitchFamily="66"/>
                        </a:rPr>
                        <a:t>, du, </a:t>
                      </a:r>
                      <a:r>
                        <a:rPr lang="en-US" sz="1050" b="0" u="none" kern="1200" dirty="0" err="1">
                          <a:solidFill>
                            <a:srgbClr val="FFFFFF"/>
                          </a:solidFill>
                          <a:latin typeface="Dreaming Outloud Pro" pitchFamily="66"/>
                          <a:cs typeface="Dreaming Outloud Pro" pitchFamily="66"/>
                        </a:rPr>
                        <a:t>llwyd</a:t>
                      </a:r>
                      <a:r>
                        <a:rPr lang="en-US" sz="1050" b="0" u="none" kern="1200" dirty="0">
                          <a:solidFill>
                            <a:srgbClr val="FFFFFF"/>
                          </a:solidFill>
                          <a:latin typeface="Dreaming Outloud Pro" pitchFamily="66"/>
                          <a:cs typeface="Dreaming Outloud Pro" pitchFamily="66"/>
                        </a:rPr>
                        <a:t> pentagon</a:t>
                      </a:r>
                      <a:endParaRPr lang="en-GB" sz="1050" b="0" u="none"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Ffocws</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iaith</a:t>
                      </a:r>
                      <a:r>
                        <a:rPr lang="en-US" sz="1050" b="1" u="sng" kern="1200" dirty="0">
                          <a:solidFill>
                            <a:srgbClr val="FFFFFF"/>
                          </a:solidFill>
                          <a:latin typeface="Dreaming Outloud Pro" pitchFamily="66"/>
                          <a:cs typeface="Dreaming Outloud Pro" pitchFamily="66"/>
                        </a:rPr>
                        <a:t>/</a:t>
                      </a:r>
                      <a:r>
                        <a:rPr lang="en-US" sz="1050" b="1" u="sng" kern="1200" dirty="0" err="1">
                          <a:solidFill>
                            <a:srgbClr val="FFFFFF"/>
                          </a:solidFill>
                          <a:latin typeface="Dreaming Outloud Pro" pitchFamily="66"/>
                          <a:cs typeface="Dreaming Outloud Pro" pitchFamily="66"/>
                        </a:rPr>
                        <a:t>Patrwm</a:t>
                      </a:r>
                      <a:r>
                        <a:rPr lang="en-US" sz="1050" b="1" u="sng" kern="1200" dirty="0">
                          <a:solidFill>
                            <a:srgbClr val="FFFFFF"/>
                          </a:solidFill>
                          <a:latin typeface="Dreaming Outloud Pro" pitchFamily="66"/>
                          <a:cs typeface="Dreaming Outloud Pro" pitchFamily="66"/>
                        </a:rPr>
                        <a:t>: </a:t>
                      </a:r>
                      <a:r>
                        <a:rPr lang="en-US" sz="1050" b="0" u="none" kern="1200" dirty="0">
                          <a:solidFill>
                            <a:srgbClr val="FFFFFF"/>
                          </a:solidFill>
                          <a:latin typeface="Dreaming Outloud Pro" pitchFamily="66"/>
                          <a:cs typeface="Dreaming Outloud Pro" pitchFamily="66"/>
                        </a:rPr>
                        <a:t>Beth </a:t>
                      </a:r>
                      <a:r>
                        <a:rPr lang="en-US" sz="1050" b="0" u="none" kern="1200" dirty="0" err="1">
                          <a:solidFill>
                            <a:srgbClr val="FFFFFF"/>
                          </a:solidFill>
                          <a:latin typeface="Dreaming Outloud Pro" pitchFamily="66"/>
                          <a:cs typeface="Dreaming Outloud Pro" pitchFamily="66"/>
                        </a:rPr>
                        <a:t>wyt</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ti’n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gwneud</a:t>
                      </a:r>
                      <a:r>
                        <a:rPr lang="en-US" sz="1050" b="0" u="none" kern="1200" dirty="0">
                          <a:solidFill>
                            <a:srgbClr val="FFFFFF"/>
                          </a:solidFill>
                          <a:latin typeface="Dreaming Outloud Pro" pitchFamily="66"/>
                          <a:cs typeface="Dreaming Outloud Pro" pitchFamily="66"/>
                        </a:rPr>
                        <a:t>?</a:t>
                      </a:r>
                    </a:p>
                    <a:p>
                      <a:pPr lvl="0"/>
                      <a:r>
                        <a:rPr lang="en-US" sz="1050" b="0" u="none" kern="1200" dirty="0" err="1">
                          <a:solidFill>
                            <a:srgbClr val="FFFFFF"/>
                          </a:solidFill>
                          <a:latin typeface="Dreaming Outloud Pro" pitchFamily="66"/>
                          <a:cs typeface="Dreaming Outloud Pro" pitchFamily="66"/>
                        </a:rPr>
                        <a:t>Rydw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gwneud</a:t>
                      </a:r>
                      <a:r>
                        <a:rPr lang="en-US" sz="1050" b="0" u="none" kern="1200" dirty="0">
                          <a:solidFill>
                            <a:srgbClr val="FFFFFF"/>
                          </a:solidFill>
                          <a:latin typeface="Dreaming Outloud Pro" pitchFamily="66"/>
                          <a:cs typeface="Dreaming Outloud Pro" pitchFamily="66"/>
                        </a:rPr>
                        <a:t> Castell Dinefwr.</a:t>
                      </a:r>
                    </a:p>
                    <a:p>
                      <a:pPr lvl="0"/>
                      <a:r>
                        <a:rPr lang="en-US" sz="1050" b="0" u="none" kern="1200" dirty="0">
                          <a:solidFill>
                            <a:srgbClr val="FFFFFF"/>
                          </a:solidFill>
                          <a:latin typeface="Dreaming Outloud Pro" pitchFamily="66"/>
                          <a:cs typeface="Dreaming Outloud Pro" pitchFamily="66"/>
                        </a:rPr>
                        <a:t>Pam </a:t>
                      </a:r>
                      <a:r>
                        <a:rPr lang="en-US" sz="1050" b="0" u="none" kern="1200" dirty="0" err="1">
                          <a:solidFill>
                            <a:srgbClr val="FFFFFF"/>
                          </a:solidFill>
                          <a:latin typeface="Dreaming Outloud Pro" pitchFamily="66"/>
                          <a:cs typeface="Dreaming Outloud Pro" pitchFamily="66"/>
                        </a:rPr>
                        <a:t>wyt</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dewis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glas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Rydw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dewis</a:t>
                      </a:r>
                      <a:r>
                        <a:rPr lang="en-US" sz="1050" b="0" u="none" kern="1200" dirty="0">
                          <a:solidFill>
                            <a:srgbClr val="FFFFFF"/>
                          </a:solidFill>
                          <a:latin typeface="Dreaming Outloud Pro" pitchFamily="66"/>
                          <a:cs typeface="Dreaming Outloud Pro" pitchFamily="66"/>
                        </a:rPr>
                        <a:t> </a:t>
                      </a:r>
                      <a:r>
                        <a:rPr lang="en-US" sz="1050" b="0" u="sng" kern="1200" dirty="0" err="1">
                          <a:solidFill>
                            <a:srgbClr val="FFFFFF"/>
                          </a:solidFill>
                          <a:latin typeface="Dreaming Outloud Pro" pitchFamily="66"/>
                          <a:cs typeface="Dreaming Outloud Pro" pitchFamily="66"/>
                        </a:rPr>
                        <a:t>glas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oherwydd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mae</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lliw</a:t>
                      </a:r>
                      <a:r>
                        <a:rPr lang="en-US" sz="1050" b="0" u="none" kern="1200" dirty="0">
                          <a:solidFill>
                            <a:srgbClr val="FFFFFF"/>
                          </a:solidFill>
                          <a:latin typeface="Dreaming Outloud Pro" pitchFamily="66"/>
                          <a:cs typeface="Dreaming Outloud Pro" pitchFamily="66"/>
                        </a:rPr>
                        <a:t> yr </a:t>
                      </a:r>
                      <a:r>
                        <a:rPr lang="en-US" sz="1050" b="0" u="none" kern="1200" dirty="0" err="1">
                          <a:solidFill>
                            <a:srgbClr val="FFFFFF"/>
                          </a:solidFill>
                          <a:latin typeface="Dreaming Outloud Pro" pitchFamily="66"/>
                          <a:cs typeface="Dreaming Outloud Pro" pitchFamily="66"/>
                        </a:rPr>
                        <a:t>afon</a:t>
                      </a:r>
                      <a:r>
                        <a:rPr lang="en-US" sz="1050" b="0" u="none" kern="1200" dirty="0">
                          <a:solidFill>
                            <a:srgbClr val="FFFFFF"/>
                          </a:solidFill>
                          <a:latin typeface="Dreaming Outloud Pro" pitchFamily="66"/>
                          <a:cs typeface="Dreaming Outloud Pro" pitchFamily="66"/>
                        </a:rPr>
                        <a:t>. / Pa </a:t>
                      </a:r>
                      <a:r>
                        <a:rPr lang="en-US" sz="1050" b="0" u="none" kern="1200" dirty="0" err="1">
                          <a:solidFill>
                            <a:srgbClr val="FFFFFF"/>
                          </a:solidFill>
                          <a:latin typeface="Dreaming Outloud Pro" pitchFamily="66"/>
                          <a:cs typeface="Dreaming Outloud Pro" pitchFamily="66"/>
                        </a:rPr>
                        <a:t>liw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wyt</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angen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Rydw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angen</a:t>
                      </a:r>
                      <a:r>
                        <a:rPr lang="en-US" sz="1050" b="0" u="none" kern="1200" dirty="0">
                          <a:solidFill>
                            <a:srgbClr val="FFFFFF"/>
                          </a:solidFill>
                          <a:latin typeface="Dreaming Outloud Pro" pitchFamily="66"/>
                          <a:cs typeface="Dreaming Outloud Pro" pitchFamily="66"/>
                        </a:rPr>
                        <a:t> </a:t>
                      </a:r>
                      <a:r>
                        <a:rPr lang="en-US" sz="1050" b="0" u="sng" kern="1200" dirty="0" err="1">
                          <a:solidFill>
                            <a:srgbClr val="FFFFFF"/>
                          </a:solidFill>
                          <a:latin typeface="Dreaming Outloud Pro" pitchFamily="66"/>
                          <a:cs typeface="Dreaming Outloud Pro" pitchFamily="66"/>
                        </a:rPr>
                        <a:t>glas</a:t>
                      </a:r>
                      <a:r>
                        <a:rPr lang="en-US" sz="1050" b="0" u="sng" kern="1200" dirty="0">
                          <a:solidFill>
                            <a:srgbClr val="FFFFFF"/>
                          </a:solidFill>
                          <a:latin typeface="Dreaming Outloud Pro" pitchFamily="66"/>
                          <a:cs typeface="Dreaming Outloud Pro" pitchFamily="66"/>
                        </a:rPr>
                        <a:t>.</a:t>
                      </a:r>
                      <a:endParaRPr lang="en-GB" sz="1050" b="0" u="sng"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Geirfa</a:t>
                      </a:r>
                      <a:r>
                        <a:rPr lang="en-US" sz="1050" b="1" u="sng"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mosaig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llawr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lloriau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patrwm</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patrymau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addurno</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cerrig</a:t>
                      </a:r>
                      <a:endParaRPr lang="en-GB" sz="1050" b="0" u="none"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Gweithgareddau</a:t>
                      </a:r>
                      <a:r>
                        <a:rPr lang="en-US" sz="1050" b="1" u="sng" kern="1200" dirty="0">
                          <a:solidFill>
                            <a:srgbClr val="FFFFFF"/>
                          </a:solidFill>
                          <a:latin typeface="Dreaming Outloud Pro" pitchFamily="66"/>
                          <a:cs typeface="Dreaming Outloud Pro" pitchFamily="66"/>
                        </a:rPr>
                        <a:t>: </a:t>
                      </a:r>
                    </a:p>
                    <a:p>
                      <a:pPr marL="228600" lvl="0" indent="-228600">
                        <a:buAutoNum type="arabicPeriod"/>
                      </a:pPr>
                      <a:r>
                        <a:rPr lang="en-US" sz="1050" b="0" u="none" kern="1200" dirty="0" err="1">
                          <a:solidFill>
                            <a:srgbClr val="FFFFFF"/>
                          </a:solidFill>
                          <a:latin typeface="Dreaming Outloud Pro" pitchFamily="66"/>
                          <a:cs typeface="Dreaming Outloud Pro" pitchFamily="66"/>
                        </a:rPr>
                        <a:t>Adolygu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gwybodaeth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flaenorol</a:t>
                      </a:r>
                      <a:r>
                        <a:rPr lang="en-US" sz="1050" b="0" u="none" kern="1200" dirty="0">
                          <a:solidFill>
                            <a:srgbClr val="FFFFFF"/>
                          </a:solidFill>
                          <a:latin typeface="Dreaming Outloud Pro" pitchFamily="66"/>
                          <a:cs typeface="Dreaming Outloud Pro" pitchFamily="66"/>
                        </a:rPr>
                        <a:t>.</a:t>
                      </a:r>
                    </a:p>
                    <a:p>
                      <a:pPr marL="228600" lvl="0" indent="-228600">
                        <a:buAutoNum type="arabicPeriod"/>
                      </a:pPr>
                      <a:r>
                        <a:rPr lang="en-US" sz="1050" b="0" u="none" kern="1200" dirty="0" err="1">
                          <a:solidFill>
                            <a:srgbClr val="FFFFFF"/>
                          </a:solidFill>
                          <a:latin typeface="Dreaming Outloud Pro" pitchFamily="66"/>
                          <a:cs typeface="Dreaming Outloud Pro" pitchFamily="66"/>
                        </a:rPr>
                        <a:t>Drilio</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geirfa</a:t>
                      </a:r>
                      <a:r>
                        <a:rPr lang="en-US" sz="1050" b="0" u="none" kern="1200" dirty="0">
                          <a:solidFill>
                            <a:srgbClr val="FFFFFF"/>
                          </a:solidFill>
                          <a:latin typeface="Dreaming Outloud Pro" pitchFamily="66"/>
                          <a:cs typeface="Dreaming Outloud Pro" pitchFamily="66"/>
                        </a:rPr>
                        <a:t> Newydd</a:t>
                      </a:r>
                    </a:p>
                    <a:p>
                      <a:pPr marL="228600" lvl="0" indent="-228600">
                        <a:buAutoNum type="arabicPeriod"/>
                      </a:pPr>
                      <a:r>
                        <a:rPr lang="en-US" sz="1050" b="0" u="none" kern="1200" dirty="0" err="1">
                          <a:solidFill>
                            <a:srgbClr val="FFFFFF"/>
                          </a:solidFill>
                          <a:latin typeface="Dreaming Outloud Pro" pitchFamily="66"/>
                          <a:cs typeface="Dreaming Outloud Pro" pitchFamily="66"/>
                        </a:rPr>
                        <a:t>Tasg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ffocws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Gwneud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mosaig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Landeilo</a:t>
                      </a:r>
                      <a:r>
                        <a:rPr lang="en-US" sz="1050" b="0" u="none" kern="1200" dirty="0">
                          <a:solidFill>
                            <a:srgbClr val="FFFFFF"/>
                          </a:solidFill>
                          <a:latin typeface="Dreaming Outloud Pro" pitchFamily="66"/>
                          <a:cs typeface="Dreaming Outloud Pro" pitchFamily="66"/>
                        </a:rPr>
                        <a:t>. Dewis: Castell Dinefwr / Carreg </a:t>
                      </a:r>
                      <a:r>
                        <a:rPr lang="en-US" sz="1050" b="0" u="none" kern="1200" dirty="0" err="1">
                          <a:solidFill>
                            <a:srgbClr val="FFFFFF"/>
                          </a:solidFill>
                          <a:latin typeface="Dreaming Outloud Pro" pitchFamily="66"/>
                          <a:cs typeface="Dreaming Outloud Pro" pitchFamily="66"/>
                        </a:rPr>
                        <a:t>Cennen</a:t>
                      </a:r>
                      <a:r>
                        <a:rPr lang="en-US" sz="1050" b="0" u="none" kern="1200" dirty="0">
                          <a:solidFill>
                            <a:srgbClr val="FFFFFF"/>
                          </a:solidFill>
                          <a:latin typeface="Dreaming Outloud Pro" pitchFamily="66"/>
                          <a:cs typeface="Dreaming Outloud Pro" pitchFamily="66"/>
                        </a:rPr>
                        <a:t> / </a:t>
                      </a:r>
                      <a:r>
                        <a:rPr lang="cy-GB" sz="1050" b="0" u="none" kern="1200" dirty="0">
                          <a:solidFill>
                            <a:srgbClr val="FFFFFF"/>
                          </a:solidFill>
                          <a:latin typeface="Dreaming Outloud Pro" pitchFamily="66"/>
                          <a:cs typeface="Dreaming Outloud Pro" pitchFamily="66"/>
                        </a:rPr>
                        <a:t>Tŷ</a:t>
                      </a:r>
                      <a:r>
                        <a:rPr lang="en-US" sz="1050" b="0" u="none" kern="1200" dirty="0">
                          <a:solidFill>
                            <a:srgbClr val="FFFFFF"/>
                          </a:solidFill>
                          <a:latin typeface="Dreaming Outloud Pro" pitchFamily="66"/>
                          <a:cs typeface="Dreaming Outloud Pro" pitchFamily="66"/>
                        </a:rPr>
                        <a:t> Dinefwr / Parc Dinefwr / yr Ysgol/ yr </a:t>
                      </a:r>
                      <a:r>
                        <a:rPr lang="en-US" sz="1050" b="0" u="none" kern="1200" dirty="0" err="1">
                          <a:solidFill>
                            <a:srgbClr val="FFFFFF"/>
                          </a:solidFill>
                          <a:latin typeface="Dreaming Outloud Pro" pitchFamily="66"/>
                          <a:cs typeface="Dreaming Outloud Pro" pitchFamily="66"/>
                        </a:rPr>
                        <a:t>afon</a:t>
                      </a:r>
                      <a:r>
                        <a:rPr lang="en-US" sz="1050" b="0" u="none" kern="1200" dirty="0">
                          <a:solidFill>
                            <a:srgbClr val="FFFFFF"/>
                          </a:solidFill>
                          <a:latin typeface="Dreaming Outloud Pro" pitchFamily="66"/>
                          <a:cs typeface="Dreaming Outloud Pro" pitchFamily="66"/>
                        </a:rPr>
                        <a:t>. Plant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dewis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lliwiau</a:t>
                      </a:r>
                      <a:r>
                        <a:rPr lang="en-US" sz="1050" b="0" u="none" kern="1200" dirty="0">
                          <a:solidFill>
                            <a:srgbClr val="FFFFFF"/>
                          </a:solidFill>
                          <a:latin typeface="Dreaming Outloud Pro" pitchFamily="66"/>
                          <a:cs typeface="Dreaming Outloud Pro" pitchFamily="66"/>
                        </a:rPr>
                        <a:t> a </a:t>
                      </a:r>
                      <a:r>
                        <a:rPr lang="en-US" sz="1050" b="0" u="none" kern="1200" dirty="0" err="1">
                          <a:solidFill>
                            <a:srgbClr val="FFFFFF"/>
                          </a:solidFill>
                          <a:latin typeface="Dreaming Outloud Pro" pitchFamily="66"/>
                          <a:cs typeface="Dreaming Outloud Pro" pitchFamily="66"/>
                        </a:rPr>
                        <a:t>dewud</a:t>
                      </a:r>
                      <a:r>
                        <a:rPr lang="en-US" sz="1050" b="0" u="none" kern="1200" dirty="0">
                          <a:solidFill>
                            <a:srgbClr val="FFFFFF"/>
                          </a:solidFill>
                          <a:latin typeface="Dreaming Outloud Pro" pitchFamily="66"/>
                          <a:cs typeface="Dreaming Outloud Pro" pitchFamily="66"/>
                        </a:rPr>
                        <a:t> pam. ‘Pam </a:t>
                      </a:r>
                      <a:r>
                        <a:rPr lang="en-US" sz="1050" b="0" u="none" kern="1200" dirty="0" err="1">
                          <a:solidFill>
                            <a:srgbClr val="FFFFFF"/>
                          </a:solidFill>
                          <a:latin typeface="Dreaming Outloud Pro" pitchFamily="66"/>
                          <a:cs typeface="Dreaming Outloud Pro" pitchFamily="66"/>
                        </a:rPr>
                        <a:t>wyt</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dewis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glas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Rydw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dewis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glas</a:t>
                      </a:r>
                      <a:r>
                        <a:rPr lang="en-US" sz="1050" b="0" u="none" kern="1200" dirty="0">
                          <a:solidFill>
                            <a:srgbClr val="FFFFFF"/>
                          </a:solidFill>
                          <a:latin typeface="Dreaming Outloud Pro" pitchFamily="66"/>
                          <a:cs typeface="Dreaming Outloud Pro" pitchFamily="66"/>
                        </a:rPr>
                        <a:t> </a:t>
                      </a:r>
                      <a:r>
                        <a:rPr lang="en-US" sz="1050" b="0" u="sng" kern="1200" dirty="0" err="1">
                          <a:solidFill>
                            <a:srgbClr val="FFFFFF"/>
                          </a:solidFill>
                          <a:latin typeface="Dreaming Outloud Pro" pitchFamily="66"/>
                          <a:cs typeface="Dreaming Outloud Pro" pitchFamily="66"/>
                        </a:rPr>
                        <a:t>achos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mae</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lliw</a:t>
                      </a:r>
                      <a:r>
                        <a:rPr lang="en-US" sz="1050" b="0" u="none" kern="1200" dirty="0">
                          <a:solidFill>
                            <a:srgbClr val="FFFFFF"/>
                          </a:solidFill>
                          <a:latin typeface="Dreaming Outloud Pro" pitchFamily="66"/>
                          <a:cs typeface="Dreaming Outloud Pro" pitchFamily="66"/>
                        </a:rPr>
                        <a:t> yr </a:t>
                      </a:r>
                      <a:r>
                        <a:rPr lang="en-US" sz="1050" b="0" u="none" kern="1200" dirty="0" err="1">
                          <a:solidFill>
                            <a:srgbClr val="FFFFFF"/>
                          </a:solidFill>
                          <a:latin typeface="Dreaming Outloud Pro" pitchFamily="66"/>
                          <a:cs typeface="Dreaming Outloud Pro" pitchFamily="66"/>
                        </a:rPr>
                        <a:t>afon</a:t>
                      </a:r>
                      <a:r>
                        <a:rPr lang="en-US" sz="1050" b="0" u="none" kern="1200" dirty="0">
                          <a:solidFill>
                            <a:srgbClr val="FFFFFF"/>
                          </a:solidFill>
                          <a:latin typeface="Dreaming Outloud Pro" pitchFamily="66"/>
                          <a:cs typeface="Dreaming Outloud Pro" pitchFamily="66"/>
                        </a:rPr>
                        <a:t>.’ </a:t>
                      </a:r>
                    </a:p>
                  </a:txBody>
                  <a:tcPr>
                    <a:solidFill>
                      <a:schemeClr val="bg1">
                        <a:lumMod val="50000"/>
                      </a:schemeClr>
                    </a:solidFill>
                  </a:tcPr>
                </a:tc>
                <a:tc>
                  <a:txBody>
                    <a:bodyPr/>
                    <a:lstStyle/>
                    <a:p>
                      <a:pPr lvl="0"/>
                      <a:r>
                        <a:rPr lang="en-US" sz="1050" b="1" u="sng" kern="1200" dirty="0">
                          <a:solidFill>
                            <a:srgbClr val="FFFFFF"/>
                          </a:solidFill>
                          <a:latin typeface="Dreaming Outloud Pro" pitchFamily="66"/>
                          <a:cs typeface="Dreaming Outloud Pro" pitchFamily="66"/>
                        </a:rPr>
                        <a:t>Iechyd a </a:t>
                      </a:r>
                      <a:r>
                        <a:rPr lang="en-US" sz="1050" b="1" u="sng" kern="1200" dirty="0" err="1">
                          <a:solidFill>
                            <a:srgbClr val="FFFFFF"/>
                          </a:solidFill>
                          <a:latin typeface="Dreaming Outloud Pro" pitchFamily="66"/>
                          <a:cs typeface="Dreaming Outloud Pro" pitchFamily="66"/>
                        </a:rPr>
                        <a:t>Lles</a:t>
                      </a:r>
                      <a:r>
                        <a:rPr lang="en-US" sz="1050" b="1" u="sng" kern="1200" dirty="0">
                          <a:solidFill>
                            <a:srgbClr val="FFFFFF"/>
                          </a:solidFill>
                          <a:latin typeface="Dreaming Outloud Pro" pitchFamily="66"/>
                          <a:cs typeface="Dreaming Outloud Pro" pitchFamily="66"/>
                        </a:rPr>
                        <a:t> Thema:</a:t>
                      </a:r>
                      <a:r>
                        <a:rPr lang="en-GB" sz="1050" b="0" u="none" kern="1200" dirty="0">
                          <a:solidFill>
                            <a:srgbClr val="FFFFFF"/>
                          </a:solidFill>
                          <a:latin typeface="Dreaming Outloud Pro" pitchFamily="66"/>
                          <a:cs typeface="Dreaming Outloud Pro" pitchFamily="66"/>
                        </a:rPr>
                        <a:t> </a:t>
                      </a:r>
                      <a:r>
                        <a:rPr lang="en-GB" sz="1050" b="0" u="none" kern="1200" dirty="0" err="1">
                          <a:solidFill>
                            <a:srgbClr val="FFFFFF"/>
                          </a:solidFill>
                          <a:latin typeface="Dreaming Outloud Pro" pitchFamily="66"/>
                          <a:cs typeface="Dreaming Outloud Pro" pitchFamily="66"/>
                        </a:rPr>
                        <a:t>Rhufeiniaid</a:t>
                      </a:r>
                      <a:r>
                        <a:rPr lang="en-GB" sz="1050" b="0" u="none" kern="1200" dirty="0">
                          <a:solidFill>
                            <a:srgbClr val="FFFFFF"/>
                          </a:solidFill>
                          <a:latin typeface="Dreaming Outloud Pro" pitchFamily="66"/>
                          <a:cs typeface="Dreaming Outloud Pro" pitchFamily="66"/>
                        </a:rPr>
                        <a:t> a </a:t>
                      </a:r>
                      <a:r>
                        <a:rPr lang="en-GB" sz="1050" b="0" u="none" kern="1200" dirty="0" err="1">
                          <a:solidFill>
                            <a:srgbClr val="FFFFFF"/>
                          </a:solidFill>
                          <a:latin typeface="Dreaming Outloud Pro" pitchFamily="66"/>
                          <a:cs typeface="Dreaming Outloud Pro" pitchFamily="66"/>
                        </a:rPr>
                        <a:t>bwyd</a:t>
                      </a:r>
                      <a:r>
                        <a:rPr lang="en-GB" sz="1050" b="0" u="none" kern="1200" dirty="0">
                          <a:solidFill>
                            <a:srgbClr val="FFFFFF"/>
                          </a:solidFill>
                          <a:latin typeface="Dreaming Outloud Pro" pitchFamily="66"/>
                          <a:cs typeface="Dreaming Outloud Pro" pitchFamily="66"/>
                        </a:rPr>
                        <a:t>.</a:t>
                      </a:r>
                    </a:p>
                    <a:p>
                      <a:pPr lvl="0"/>
                      <a:r>
                        <a:rPr lang="en-US" sz="1050" b="1" u="sng" kern="1200" dirty="0" err="1">
                          <a:solidFill>
                            <a:srgbClr val="FFFFFF"/>
                          </a:solidFill>
                          <a:latin typeface="Dreaming Outloud Pro" pitchFamily="66"/>
                          <a:cs typeface="Dreaming Outloud Pro" pitchFamily="66"/>
                        </a:rPr>
                        <a:t>Gwybodaeth</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flaenorol:Enwau</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bwyd</a:t>
                      </a:r>
                      <a:r>
                        <a:rPr lang="en-US" sz="1050" b="1" u="sng"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ffrwythau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llysiau,cyw</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iâr</a:t>
                      </a:r>
                      <a:r>
                        <a:rPr lang="en-US" sz="1050" b="0" u="none" kern="1200" dirty="0">
                          <a:solidFill>
                            <a:srgbClr val="FFFFFF"/>
                          </a:solidFill>
                          <a:latin typeface="Dreaming Outloud Pro" pitchFamily="66"/>
                          <a:cs typeface="Dreaming Outloud Pro" pitchFamily="66"/>
                        </a:rPr>
                        <a:t>, cig, </a:t>
                      </a:r>
                      <a:r>
                        <a:rPr lang="en-US" sz="1050" b="0" u="none" kern="1200" dirty="0" err="1">
                          <a:solidFill>
                            <a:srgbClr val="FFFFFF"/>
                          </a:solidFill>
                          <a:latin typeface="Dreaming Outloud Pro" pitchFamily="66"/>
                          <a:cs typeface="Dreaming Outloud Pro" pitchFamily="66"/>
                        </a:rPr>
                        <a:t>diod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afal</a:t>
                      </a:r>
                      <a:endParaRPr lang="en-GB" sz="1050" b="0" u="none"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Ffocws</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iaith</a:t>
                      </a:r>
                      <a:r>
                        <a:rPr lang="en-US" sz="1050" b="1" u="sng" kern="1200" dirty="0">
                          <a:solidFill>
                            <a:srgbClr val="FFFFFF"/>
                          </a:solidFill>
                          <a:latin typeface="Dreaming Outloud Pro" pitchFamily="66"/>
                          <a:cs typeface="Dreaming Outloud Pro" pitchFamily="66"/>
                        </a:rPr>
                        <a:t> / </a:t>
                      </a:r>
                      <a:r>
                        <a:rPr lang="en-US" sz="1050" b="1" u="sng" kern="1200" dirty="0" err="1">
                          <a:solidFill>
                            <a:srgbClr val="FFFFFF"/>
                          </a:solidFill>
                          <a:latin typeface="Dreaming Outloud Pro" pitchFamily="66"/>
                          <a:cs typeface="Dreaming Outloud Pro" pitchFamily="66"/>
                        </a:rPr>
                        <a:t>Patrwm</a:t>
                      </a:r>
                      <a:r>
                        <a:rPr lang="en-US" sz="1050" b="1" u="sng" kern="1200" dirty="0">
                          <a:solidFill>
                            <a:srgbClr val="FFFFFF"/>
                          </a:solidFill>
                          <a:latin typeface="Dreaming Outloud Pro" pitchFamily="66"/>
                          <a:cs typeface="Dreaming Outloud Pro" pitchFamily="66"/>
                        </a:rPr>
                        <a:t>: </a:t>
                      </a:r>
                      <a:r>
                        <a:rPr lang="en-US" sz="1050" b="0" u="none" kern="1200" dirty="0">
                          <a:solidFill>
                            <a:srgbClr val="FFFFFF"/>
                          </a:solidFill>
                          <a:latin typeface="Dreaming Outloud Pro" pitchFamily="66"/>
                          <a:cs typeface="Dreaming Outloud Pro" pitchFamily="66"/>
                        </a:rPr>
                        <a:t>Beth </a:t>
                      </a:r>
                      <a:r>
                        <a:rPr lang="en-US" sz="1050" b="0" u="none" kern="1200" dirty="0" err="1">
                          <a:solidFill>
                            <a:srgbClr val="FFFFFF"/>
                          </a:solidFill>
                          <a:latin typeface="Dreaming Outloud Pro" pitchFamily="66"/>
                          <a:cs typeface="Dreaming Outloud Pro" pitchFamily="66"/>
                        </a:rPr>
                        <a:t>daeth</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Gymru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Daeth</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 </a:t>
                      </a:r>
                      <a:r>
                        <a:rPr lang="en-US" sz="1050" b="0" u="none" kern="1200" dirty="0" err="1">
                          <a:solidFill>
                            <a:srgbClr val="FFFFFF"/>
                          </a:solidFill>
                          <a:latin typeface="Dreaming Outloud Pro" pitchFamily="66"/>
                          <a:cs typeface="Dreaming Outloud Pro" pitchFamily="66"/>
                        </a:rPr>
                        <a:t>grawnwin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Gymru</a:t>
                      </a:r>
                      <a:r>
                        <a:rPr lang="en-US" sz="1050" b="0" u="none" kern="1200" dirty="0">
                          <a:solidFill>
                            <a:srgbClr val="FFFFFF"/>
                          </a:solidFill>
                          <a:latin typeface="Dreaming Outloud Pro" pitchFamily="66"/>
                          <a:cs typeface="Dreaming Outloud Pro" pitchFamily="66"/>
                        </a:rPr>
                        <a:t>. </a:t>
                      </a:r>
                    </a:p>
                    <a:p>
                      <a:pPr lvl="0"/>
                      <a:r>
                        <a:rPr lang="en-US" sz="1050" b="0" u="none" kern="1200" dirty="0">
                          <a:solidFill>
                            <a:srgbClr val="FFFFFF"/>
                          </a:solidFill>
                          <a:latin typeface="Dreaming Outloud Pro" pitchFamily="66"/>
                          <a:cs typeface="Dreaming Outloud Pro" pitchFamily="66"/>
                        </a:rPr>
                        <a:t>Beth </a:t>
                      </a:r>
                      <a:r>
                        <a:rPr lang="en-US" sz="1050" b="0" u="none" kern="1200" dirty="0" err="1">
                          <a:solidFill>
                            <a:srgbClr val="FFFFFF"/>
                          </a:solidFill>
                          <a:latin typeface="Dreaming Outloud Pro" pitchFamily="66"/>
                          <a:cs typeface="Dreaming Outloud Pro" pitchFamily="66"/>
                        </a:rPr>
                        <a:t>oedd</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Celtiaid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 </a:t>
                      </a:r>
                    </a:p>
                    <a:p>
                      <a:pPr lvl="0"/>
                      <a:r>
                        <a:rPr lang="en-US" sz="1050" b="0" u="none" kern="1200" dirty="0" err="1">
                          <a:solidFill>
                            <a:srgbClr val="FFFFFF"/>
                          </a:solidFill>
                          <a:latin typeface="Dreaming Outloud Pro" pitchFamily="66"/>
                          <a:cs typeface="Dreaming Outloud Pro" pitchFamily="66"/>
                        </a:rPr>
                        <a:t>Roedd</a:t>
                      </a:r>
                      <a:r>
                        <a:rPr lang="en-US" sz="1050" b="0" u="none" kern="1200" dirty="0">
                          <a:solidFill>
                            <a:srgbClr val="FFFFFF"/>
                          </a:solidFill>
                          <a:latin typeface="Dreaming Outloud Pro" pitchFamily="66"/>
                          <a:cs typeface="Dreaming Outloud Pro" pitchFamily="66"/>
                        </a:rPr>
                        <a:t> y </a:t>
                      </a:r>
                      <a:r>
                        <a:rPr lang="en-US" sz="1050" b="0" u="sng" kern="1200" dirty="0" err="1">
                          <a:solidFill>
                            <a:srgbClr val="FFFFFF"/>
                          </a:solidFill>
                          <a:latin typeface="Dreaming Outloud Pro" pitchFamily="66"/>
                          <a:cs typeface="Dreaming Outloud Pro" pitchFamily="66"/>
                        </a:rPr>
                        <a:t>Celtiaid</a:t>
                      </a:r>
                      <a:r>
                        <a:rPr lang="en-US" sz="1050" b="0" u="sng" kern="1200" dirty="0">
                          <a:solidFill>
                            <a:srgbClr val="FFFFFF"/>
                          </a:solidFill>
                          <a:latin typeface="Dreaming Outloud Pro" pitchFamily="66"/>
                          <a:cs typeface="Dreaming Outloud Pro" pitchFamily="66"/>
                        </a:rPr>
                        <a:t> / </a:t>
                      </a:r>
                      <a:r>
                        <a:rPr lang="en-US" sz="1050" b="0" u="sng"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 </a:t>
                      </a:r>
                      <a:r>
                        <a:rPr lang="en-US" sz="1050" b="0" u="sng" kern="1200" dirty="0" err="1">
                          <a:solidFill>
                            <a:srgbClr val="FFFFFF"/>
                          </a:solidFill>
                          <a:latin typeface="Dreaming Outloud Pro" pitchFamily="66"/>
                          <a:cs typeface="Dreaming Outloud Pro" pitchFamily="66"/>
                        </a:rPr>
                        <a:t>ceirios</a:t>
                      </a:r>
                      <a:r>
                        <a:rPr lang="en-US" sz="1050" b="0" u="none" kern="1200" dirty="0">
                          <a:solidFill>
                            <a:srgbClr val="FFFFFF"/>
                          </a:solidFill>
                          <a:latin typeface="Dreaming Outloud Pro" pitchFamily="66"/>
                          <a:cs typeface="Dreaming Outloud Pro" pitchFamily="66"/>
                        </a:rPr>
                        <a:t>.  </a:t>
                      </a:r>
                      <a:endParaRPr lang="en-GB" sz="1050" b="0" u="sng" kern="1200" dirty="0">
                        <a:solidFill>
                          <a:srgbClr val="FFFFFF"/>
                        </a:solidFill>
                        <a:latin typeface="Dreaming Outloud Pro" pitchFamily="66"/>
                        <a:cs typeface="Dreaming Outloud Pro" pitchFamily="66"/>
                      </a:endParaRPr>
                    </a:p>
                    <a:p>
                      <a:pPr lvl="0"/>
                      <a:r>
                        <a:rPr lang="en-US" sz="1050" b="0" u="sng" kern="1200" dirty="0" err="1">
                          <a:solidFill>
                            <a:srgbClr val="FFFFFF"/>
                          </a:solidFill>
                          <a:latin typeface="Dreaming Outloud Pro" pitchFamily="66"/>
                          <a:cs typeface="Dreaming Outloud Pro" pitchFamily="66"/>
                        </a:rPr>
                        <a:t>Geirfa</a:t>
                      </a:r>
                      <a:r>
                        <a:rPr lang="en-US" sz="1050" b="0" u="sng"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ceirios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grawnwin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gellyg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ffigys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bresych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cennin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olewydd</a:t>
                      </a:r>
                      <a:endParaRPr lang="en-GB" sz="1050" b="0" u="none" kern="1200" dirty="0">
                        <a:solidFill>
                          <a:srgbClr val="FFFFFF"/>
                        </a:solidFill>
                        <a:latin typeface="Dreaming Outloud Pro" pitchFamily="66"/>
                        <a:cs typeface="Dreaming Outloud Pro" pitchFamily="66"/>
                      </a:endParaRPr>
                    </a:p>
                    <a:p>
                      <a:pPr lvl="0"/>
                      <a:r>
                        <a:rPr lang="en-US" sz="1050" b="0" u="sng" kern="1200" dirty="0" err="1">
                          <a:solidFill>
                            <a:srgbClr val="FFFFFF"/>
                          </a:solidFill>
                          <a:latin typeface="Dreaming Outloud Pro" pitchFamily="66"/>
                          <a:cs typeface="Dreaming Outloud Pro" pitchFamily="66"/>
                        </a:rPr>
                        <a:t>Gweithgareddau</a:t>
                      </a:r>
                      <a:r>
                        <a:rPr lang="en-US" sz="1050" b="0" u="sng" kern="1200" dirty="0">
                          <a:solidFill>
                            <a:srgbClr val="FFFFFF"/>
                          </a:solidFill>
                          <a:latin typeface="Dreaming Outloud Pro" pitchFamily="66"/>
                          <a:cs typeface="Dreaming Outloud Pro" pitchFamily="66"/>
                        </a:rPr>
                        <a:t>: </a:t>
                      </a:r>
                    </a:p>
                    <a:p>
                      <a:pPr marL="228600" lvl="0" indent="-228600">
                        <a:buAutoNum type="arabicPeriod"/>
                      </a:pPr>
                      <a:r>
                        <a:rPr lang="en-US" sz="1050" b="0" u="none" kern="1200" dirty="0" err="1">
                          <a:solidFill>
                            <a:srgbClr val="FFFFFF"/>
                          </a:solidFill>
                          <a:latin typeface="Dreaming Outloud Pro" pitchFamily="66"/>
                          <a:cs typeface="Dreaming Outloud Pro" pitchFamily="66"/>
                        </a:rPr>
                        <a:t>Adolygu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gwybodaeth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flaenorol</a:t>
                      </a:r>
                      <a:r>
                        <a:rPr lang="en-US" sz="1050" b="0" u="none" kern="1200" dirty="0">
                          <a:solidFill>
                            <a:srgbClr val="FFFFFF"/>
                          </a:solidFill>
                          <a:latin typeface="Dreaming Outloud Pro" pitchFamily="66"/>
                          <a:cs typeface="Dreaming Outloud Pro" pitchFamily="66"/>
                        </a:rPr>
                        <a:t>.</a:t>
                      </a:r>
                    </a:p>
                    <a:p>
                      <a:pPr marL="228600" lvl="0" indent="-228600">
                        <a:buAutoNum type="arabicPeriod"/>
                      </a:pPr>
                      <a:r>
                        <a:rPr lang="en-US" sz="1050" b="0" u="none" kern="1200" dirty="0" err="1">
                          <a:solidFill>
                            <a:srgbClr val="FFFFFF"/>
                          </a:solidFill>
                          <a:latin typeface="Dreaming Outloud Pro" pitchFamily="66"/>
                          <a:cs typeface="Dreaming Outloud Pro" pitchFamily="66"/>
                        </a:rPr>
                        <a:t>Drilio</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geirfa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newydd</a:t>
                      </a:r>
                      <a:endParaRPr lang="en-US" sz="1050" b="0" u="none" kern="1200" dirty="0">
                        <a:solidFill>
                          <a:srgbClr val="FFFFFF"/>
                        </a:solidFill>
                        <a:latin typeface="Dreaming Outloud Pro" pitchFamily="66"/>
                        <a:cs typeface="Dreaming Outloud Pro" pitchFamily="66"/>
                      </a:endParaRPr>
                    </a:p>
                    <a:p>
                      <a:pPr marL="228600" lvl="0" indent="-228600">
                        <a:buAutoNum type="arabicPeriod"/>
                      </a:pPr>
                      <a:r>
                        <a:rPr lang="en-US" sz="1050" b="0" u="none" kern="1200" dirty="0" err="1">
                          <a:solidFill>
                            <a:srgbClr val="FFFFFF"/>
                          </a:solidFill>
                          <a:latin typeface="Dreaming Outloud Pro" pitchFamily="66"/>
                          <a:cs typeface="Dreaming Outloud Pro" pitchFamily="66"/>
                        </a:rPr>
                        <a:t>Tasg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ffocws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Dysgu</a:t>
                      </a:r>
                      <a:r>
                        <a:rPr lang="en-US" sz="1050" b="0" u="none" kern="1200" dirty="0">
                          <a:solidFill>
                            <a:srgbClr val="FFFFFF"/>
                          </a:solidFill>
                          <a:latin typeface="Dreaming Outloud Pro" pitchFamily="66"/>
                          <a:cs typeface="Dreaming Outloud Pro" pitchFamily="66"/>
                        </a:rPr>
                        <a:t> am </a:t>
                      </a:r>
                      <a:r>
                        <a:rPr lang="en-US" sz="1050" b="0" u="none" kern="1200" dirty="0" err="1">
                          <a:solidFill>
                            <a:srgbClr val="FFFFFF"/>
                          </a:solidFill>
                          <a:latin typeface="Dreaming Outloud Pro" pitchFamily="66"/>
                          <a:cs typeface="Dreaming Outloud Pro" pitchFamily="66"/>
                        </a:rPr>
                        <a:t>fwyd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iach</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Creu diagram </a:t>
                      </a:r>
                      <a:r>
                        <a:rPr lang="en-US" sz="1050" b="0" u="none" kern="1200" dirty="0" err="1">
                          <a:solidFill>
                            <a:srgbClr val="FFFFFF"/>
                          </a:solidFill>
                          <a:latin typeface="Dreaming Outloud Pro" pitchFamily="66"/>
                          <a:cs typeface="Dreaming Outloud Pro" pitchFamily="66"/>
                        </a:rPr>
                        <a:t>venn</a:t>
                      </a:r>
                      <a:r>
                        <a:rPr lang="en-US" sz="1050" b="0" u="none" kern="1200" dirty="0">
                          <a:solidFill>
                            <a:srgbClr val="FFFFFF"/>
                          </a:solidFill>
                          <a:latin typeface="Dreaming Outloud Pro" pitchFamily="66"/>
                          <a:cs typeface="Dreaming Outloud Pro" pitchFamily="66"/>
                        </a:rPr>
                        <a:t>: Beth </a:t>
                      </a:r>
                      <a:r>
                        <a:rPr lang="en-US" sz="1050" b="0" u="none" kern="1200" dirty="0" err="1">
                          <a:solidFill>
                            <a:srgbClr val="FFFFFF"/>
                          </a:solidFill>
                          <a:latin typeface="Dreaming Outloud Pro" pitchFamily="66"/>
                          <a:cs typeface="Dreaming Outloud Pro" pitchFamily="66"/>
                        </a:rPr>
                        <a:t>oedd</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Celtiaid</a:t>
                      </a:r>
                      <a:r>
                        <a:rPr lang="en-US" sz="1050" b="0" u="none" kern="1200" dirty="0">
                          <a:solidFill>
                            <a:srgbClr val="FFFFFF"/>
                          </a:solidFill>
                          <a:latin typeface="Dreaming Outloud Pro" pitchFamily="66"/>
                          <a:cs typeface="Dreaming Outloud Pro" pitchFamily="66"/>
                        </a:rPr>
                        <a:t>/</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Roedd</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Celtiaid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Roedd</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Roedd</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Celtiaid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Rhufeiniaid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bwyta</a:t>
                      </a:r>
                      <a:r>
                        <a:rPr lang="en-US" sz="1050" b="0" u="none" kern="1200" dirty="0">
                          <a:solidFill>
                            <a:srgbClr val="FFFFFF"/>
                          </a:solidFill>
                          <a:latin typeface="Dreaming Outloud Pro" pitchFamily="66"/>
                          <a:cs typeface="Dreaming Outloud Pro" pitchFamily="66"/>
                        </a:rPr>
                        <a:t>…</a:t>
                      </a:r>
                    </a:p>
                  </a:txBody>
                  <a:tcPr>
                    <a:solidFill>
                      <a:schemeClr val="bg1">
                        <a:lumMod val="50000"/>
                      </a:schemeClr>
                    </a:solidFill>
                  </a:tcPr>
                </a:tc>
                <a:tc>
                  <a:txBody>
                    <a:bodyPr/>
                    <a:lstStyle/>
                    <a:p>
                      <a:pPr lvl="0"/>
                      <a:r>
                        <a:rPr lang="en-US" sz="1050" b="1" u="sng" kern="1200" dirty="0">
                          <a:solidFill>
                            <a:srgbClr val="FFFFFF"/>
                          </a:solidFill>
                          <a:latin typeface="Dreaming Outloud Pro" pitchFamily="66"/>
                          <a:cs typeface="Dreaming Outloud Pro" pitchFamily="66"/>
                        </a:rPr>
                        <a:t>Y </a:t>
                      </a:r>
                      <a:r>
                        <a:rPr lang="en-US" sz="1050" b="1" u="sng" kern="1200" dirty="0" err="1">
                          <a:solidFill>
                            <a:srgbClr val="FFFFFF"/>
                          </a:solidFill>
                          <a:latin typeface="Dreaming Outloud Pro" pitchFamily="66"/>
                          <a:cs typeface="Dreaming Outloud Pro" pitchFamily="66"/>
                        </a:rPr>
                        <a:t>Dyniaethau</a:t>
                      </a:r>
                      <a:r>
                        <a:rPr lang="en-US" sz="1050" b="1" u="sng" kern="1200" dirty="0">
                          <a:solidFill>
                            <a:srgbClr val="FFFFFF"/>
                          </a:solidFill>
                          <a:latin typeface="Dreaming Outloud Pro" pitchFamily="66"/>
                          <a:cs typeface="Dreaming Outloud Pro" pitchFamily="66"/>
                        </a:rPr>
                        <a:t> (Iaith – Y </a:t>
                      </a:r>
                      <a:r>
                        <a:rPr lang="en-US" sz="1050" b="1" u="sng" kern="1200" dirty="0" err="1">
                          <a:solidFill>
                            <a:srgbClr val="FFFFFF"/>
                          </a:solidFill>
                          <a:latin typeface="Dreaming Outloud Pro" pitchFamily="66"/>
                          <a:cs typeface="Dreaming Outloud Pro" pitchFamily="66"/>
                        </a:rPr>
                        <a:t>Gorffennol</a:t>
                      </a:r>
                      <a:r>
                        <a:rPr lang="en-US" sz="1050" b="1" u="sng" kern="1200" dirty="0">
                          <a:solidFill>
                            <a:srgbClr val="FFFFFF"/>
                          </a:solidFill>
                          <a:latin typeface="Dreaming Outloud Pro" pitchFamily="66"/>
                          <a:cs typeface="Dreaming Outloud Pro" pitchFamily="66"/>
                        </a:rPr>
                        <a:t>)</a:t>
                      </a:r>
                      <a:endParaRPr lang="en-GB" sz="1050" b="1" u="sng" kern="120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1" u="sng" kern="1200" dirty="0">
                          <a:solidFill>
                            <a:srgbClr val="FFFFFF"/>
                          </a:solidFill>
                          <a:latin typeface="Dreaming Outloud Pro" pitchFamily="66"/>
                          <a:cs typeface="Dreaming Outloud Pro" pitchFamily="66"/>
                        </a:rPr>
                        <a:t>Thema: </a:t>
                      </a:r>
                      <a:r>
                        <a:rPr lang="cy-GB" sz="1050" b="1" u="none" kern="1200" noProof="0" dirty="0">
                          <a:solidFill>
                            <a:srgbClr val="FFFFFF"/>
                          </a:solidFill>
                          <a:latin typeface="Dreaming Outloud Pro" pitchFamily="66"/>
                          <a:cs typeface="Dreaming Outloud Pro" pitchFamily="66"/>
                        </a:rPr>
                        <a:t>Y Rhufeiniaid yng Nghymru gyda map (Cynefin Rhan 2 – Cam – Cymryd cam i mewn i Gymru)</a:t>
                      </a:r>
                      <a:endParaRPr lang="en-GB" sz="1050" b="1" u="sng" kern="120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sng" kern="1200" noProof="0" dirty="0">
                          <a:solidFill>
                            <a:srgbClr val="FFFFFF"/>
                          </a:solidFill>
                          <a:latin typeface="Dreaming Outloud Pro" pitchFamily="66"/>
                          <a:cs typeface="Dreaming Outloud Pro" pitchFamily="66"/>
                        </a:rPr>
                        <a:t>Gwybodaeth flaenorol: </a:t>
                      </a:r>
                      <a:r>
                        <a:rPr lang="cy-GB" sz="1050" b="1" u="none" kern="1200" noProof="0" dirty="0">
                          <a:solidFill>
                            <a:srgbClr val="FFFFFF"/>
                          </a:solidFill>
                          <a:latin typeface="Dreaming Outloud Pro" pitchFamily="66"/>
                          <a:cs typeface="Dreaming Outloud Pro" pitchFamily="66"/>
                        </a:rPr>
                        <a:t> treiglad trwynol p t c b d g, yn, ym, yng</a:t>
                      </a:r>
                    </a:p>
                    <a:p>
                      <a:pPr lvl="0"/>
                      <a:r>
                        <a:rPr lang="cy-GB" sz="1050" b="1" u="sng" kern="1200" noProof="0" dirty="0">
                          <a:solidFill>
                            <a:srgbClr val="FFFFFF"/>
                          </a:solidFill>
                          <a:latin typeface="Dreaming Outloud Pro" pitchFamily="66"/>
                          <a:cs typeface="Dreaming Outloud Pro" pitchFamily="66"/>
                        </a:rPr>
                        <a:t>Ffocws iaith / Patrwm: </a:t>
                      </a:r>
                    </a:p>
                    <a:p>
                      <a:pPr lvl="0"/>
                      <a:r>
                        <a:rPr lang="cy-GB" sz="1050" b="1" u="none" kern="1200" noProof="0" dirty="0">
                          <a:solidFill>
                            <a:srgbClr val="FFFFFF"/>
                          </a:solidFill>
                          <a:latin typeface="Dreaming Outloud Pro" pitchFamily="66"/>
                          <a:cs typeface="Dreaming Outloud Pro" pitchFamily="66"/>
                        </a:rPr>
                        <a:t>Ble yng Nghymru oedd y Rhufeiniad?</a:t>
                      </a:r>
                    </a:p>
                    <a:p>
                      <a:pPr lvl="0"/>
                      <a:r>
                        <a:rPr lang="cy-GB" sz="1050" b="1" u="none" kern="1200" noProof="0" dirty="0">
                          <a:solidFill>
                            <a:srgbClr val="FFFFFF"/>
                          </a:solidFill>
                          <a:latin typeface="Dreaming Outloud Pro" pitchFamily="66"/>
                          <a:cs typeface="Dreaming Outloud Pro" pitchFamily="66"/>
                        </a:rPr>
                        <a:t>Roedd y Rhufeiniaid yn/ym/yng ________. </a:t>
                      </a:r>
                    </a:p>
                    <a:p>
                      <a:pPr lvl="0"/>
                      <a:r>
                        <a:rPr lang="cy-GB" sz="1050" b="1" u="none" kern="1200" noProof="0" dirty="0">
                          <a:solidFill>
                            <a:srgbClr val="FFFFFF"/>
                          </a:solidFill>
                          <a:latin typeface="Dreaming Outloud Pro" pitchFamily="66"/>
                          <a:cs typeface="Dreaming Outloud Pro" pitchFamily="66"/>
                        </a:rPr>
                        <a:t>Ble yng </a:t>
                      </a:r>
                      <a:r>
                        <a:rPr lang="cy-GB" sz="1050" b="1" u="none" kern="1200" noProof="0" dirty="0" err="1">
                          <a:solidFill>
                            <a:srgbClr val="FFFFFF"/>
                          </a:solidFill>
                          <a:latin typeface="Dreaming Outloud Pro" pitchFamily="66"/>
                          <a:cs typeface="Dreaming Outloud Pro" pitchFamily="66"/>
                        </a:rPr>
                        <a:t>nghymru</a:t>
                      </a:r>
                      <a:r>
                        <a:rPr lang="cy-GB" sz="1050" b="1" u="none" kern="1200" noProof="0" dirty="0">
                          <a:solidFill>
                            <a:srgbClr val="FFFFFF"/>
                          </a:solidFill>
                          <a:latin typeface="Dreaming Outloud Pro" pitchFamily="66"/>
                          <a:cs typeface="Dreaming Outloud Pro" pitchFamily="66"/>
                        </a:rPr>
                        <a:t> mae Cadi/Deio?</a:t>
                      </a:r>
                    </a:p>
                    <a:p>
                      <a:pPr lvl="0"/>
                      <a:r>
                        <a:rPr lang="cy-GB" sz="1050" b="1" u="none" kern="1200" noProof="0" dirty="0">
                          <a:solidFill>
                            <a:srgbClr val="FFFFFF"/>
                          </a:solidFill>
                          <a:latin typeface="Dreaming Outloud Pro" pitchFamily="66"/>
                          <a:cs typeface="Dreaming Outloud Pro" pitchFamily="66"/>
                        </a:rPr>
                        <a:t>Mae Cadi/Deio ___________ yn (ch, 5)</a:t>
                      </a:r>
                    </a:p>
                    <a:p>
                      <a:pPr lvl="0"/>
                      <a:r>
                        <a:rPr lang="cy-GB" sz="1050" b="1" u="sng" kern="1200" noProof="0" dirty="0">
                          <a:solidFill>
                            <a:srgbClr val="FFFFFF"/>
                          </a:solidFill>
                          <a:latin typeface="Dreaming Outloud Pro" pitchFamily="66"/>
                          <a:cs typeface="Dreaming Outloud Pro" pitchFamily="66"/>
                        </a:rPr>
                        <a:t>Geirfa: </a:t>
                      </a:r>
                      <a:r>
                        <a:rPr lang="cy-GB" sz="1050" b="1" u="none" kern="1200" noProof="0" dirty="0">
                          <a:solidFill>
                            <a:srgbClr val="FFFFFF"/>
                          </a:solidFill>
                          <a:latin typeface="Dreaming Outloud Pro" pitchFamily="66"/>
                          <a:cs typeface="Dreaming Outloud Pro" pitchFamily="66"/>
                        </a:rPr>
                        <a:t>yng </a:t>
                      </a:r>
                      <a:r>
                        <a:rPr lang="cy-GB" sz="1050" b="1" u="none" kern="1200" noProof="0" dirty="0" err="1">
                          <a:solidFill>
                            <a:srgbClr val="FFFFFF"/>
                          </a:solidFill>
                          <a:latin typeface="Dreaming Outloud Pro" pitchFamily="66"/>
                          <a:cs typeface="Dreaming Outloud Pro" pitchFamily="66"/>
                        </a:rPr>
                        <a:t>Nghaerllion</a:t>
                      </a:r>
                      <a:r>
                        <a:rPr lang="cy-GB" sz="1050" b="1" u="none" kern="1200" noProof="0" dirty="0">
                          <a:solidFill>
                            <a:srgbClr val="FFFFFF"/>
                          </a:solidFill>
                          <a:latin typeface="Dreaming Outloud Pro" pitchFamily="66"/>
                          <a:cs typeface="Dreaming Outloud Pro" pitchFamily="66"/>
                        </a:rPr>
                        <a:t>, yng </a:t>
                      </a:r>
                      <a:r>
                        <a:rPr lang="cy-GB" sz="1050" b="1" u="none" kern="1200" noProof="0" dirty="0" err="1">
                          <a:solidFill>
                            <a:srgbClr val="FFFFFF"/>
                          </a:solidFill>
                          <a:latin typeface="Dreaming Outloud Pro" pitchFamily="66"/>
                          <a:cs typeface="Dreaming Outloud Pro" pitchFamily="66"/>
                        </a:rPr>
                        <a:t>Ngelligaer</a:t>
                      </a:r>
                      <a:r>
                        <a:rPr lang="cy-GB" sz="1050" b="1" u="none" kern="1200" noProof="0" dirty="0">
                          <a:solidFill>
                            <a:srgbClr val="FFFFFF"/>
                          </a:solidFill>
                          <a:latin typeface="Dreaming Outloud Pro" pitchFamily="66"/>
                          <a:cs typeface="Dreaming Outloud Pro" pitchFamily="66"/>
                        </a:rPr>
                        <a:t>, yn Llandeilo, yn Nhomen-y-mor, yng </a:t>
                      </a:r>
                      <a:r>
                        <a:rPr lang="cy-GB" sz="1050" b="1" u="none" kern="1200" noProof="0" dirty="0" err="1">
                          <a:solidFill>
                            <a:srgbClr val="FFFFFF"/>
                          </a:solidFill>
                          <a:latin typeface="Dreaming Outloud Pro" pitchFamily="66"/>
                          <a:cs typeface="Dreaming Outloud Pro" pitchFamily="66"/>
                        </a:rPr>
                        <a:t>Nghaerwent</a:t>
                      </a:r>
                      <a:r>
                        <a:rPr lang="cy-GB" sz="1050" b="1" u="none" kern="1200" noProof="0" dirty="0">
                          <a:solidFill>
                            <a:srgbClr val="FFFFFF"/>
                          </a:solidFill>
                          <a:latin typeface="Dreaming Outloud Pro" pitchFamily="66"/>
                          <a:cs typeface="Dreaming Outloud Pro" pitchFamily="66"/>
                        </a:rPr>
                        <a:t>, ym Mannau Brycheiniog, yng Nghaerfyrddin</a:t>
                      </a:r>
                    </a:p>
                    <a:p>
                      <a:pPr lvl="0"/>
                      <a:r>
                        <a:rPr lang="cy-GB" sz="1050" b="1" u="sng" kern="1200" noProof="0" dirty="0">
                          <a:solidFill>
                            <a:srgbClr val="FFFFFF"/>
                          </a:solidFill>
                          <a:latin typeface="Dreaming Outloud Pro" pitchFamily="66"/>
                          <a:cs typeface="Dreaming Outloud Pro" pitchFamily="66"/>
                        </a:rPr>
                        <a:t>Gweithgareddau: </a:t>
                      </a:r>
                    </a:p>
                    <a:p>
                      <a:pPr lvl="0"/>
                      <a:r>
                        <a:rPr lang="cy-GB" sz="1050" b="1" u="none" kern="1200" noProof="0" dirty="0">
                          <a:solidFill>
                            <a:srgbClr val="FFFFFF"/>
                          </a:solidFill>
                          <a:latin typeface="Dreaming Outloud Pro" pitchFamily="66"/>
                          <a:cs typeface="Dreaming Outloud Pro" pitchFamily="66"/>
                        </a:rPr>
                        <a:t>1. Adolygu / Defnyddiwch gwybodaeth flaenorol.</a:t>
                      </a:r>
                    </a:p>
                    <a:p>
                      <a:pPr lvl="0"/>
                      <a:r>
                        <a:rPr lang="cy-GB" sz="1050" b="1" u="none" kern="1200" noProof="0" dirty="0">
                          <a:solidFill>
                            <a:srgbClr val="FFFFFF"/>
                          </a:solidFill>
                          <a:latin typeface="Dreaming Outloud Pro" pitchFamily="66"/>
                          <a:cs typeface="Dreaming Outloud Pro" pitchFamily="66"/>
                        </a:rPr>
                        <a:t>2. Drilio </a:t>
                      </a:r>
                      <a:r>
                        <a:rPr lang="cy-GB" sz="1050" b="1" u="none" kern="1200" noProof="0" dirty="0" err="1">
                          <a:solidFill>
                            <a:srgbClr val="FFFFFF"/>
                          </a:solidFill>
                          <a:latin typeface="Dreaming Outloud Pro" pitchFamily="66"/>
                          <a:cs typeface="Dreaming Outloud Pro" pitchFamily="66"/>
                        </a:rPr>
                        <a:t>gerifa</a:t>
                      </a:r>
                      <a:r>
                        <a:rPr lang="cy-GB" sz="1050" b="1" u="none" kern="1200" noProof="0" dirty="0">
                          <a:solidFill>
                            <a:srgbClr val="FFFFFF"/>
                          </a:solidFill>
                          <a:latin typeface="Dreaming Outloud Pro" pitchFamily="66"/>
                          <a:cs typeface="Dreaming Outloud Pro" pitchFamily="66"/>
                        </a:rPr>
                        <a:t> newydd – cardiau fflach.</a:t>
                      </a:r>
                    </a:p>
                    <a:p>
                      <a:pPr lvl="0"/>
                      <a:r>
                        <a:rPr lang="cy-GB" sz="1050" b="1" u="none" kern="1200" noProof="0" dirty="0">
                          <a:solidFill>
                            <a:srgbClr val="FFFFFF"/>
                          </a:solidFill>
                          <a:latin typeface="Dreaming Outloud Pro" pitchFamily="66"/>
                          <a:cs typeface="Dreaming Outloud Pro" pitchFamily="66"/>
                        </a:rPr>
                        <a:t>3. Chwarae’r gêm pinio’r enwau ar y map.</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4. Tasg </a:t>
                      </a:r>
                      <a:r>
                        <a:rPr lang="cy-GB" sz="1050" b="1" u="none" kern="1200" noProof="0" dirty="0" err="1">
                          <a:solidFill>
                            <a:srgbClr val="FFFFFF"/>
                          </a:solidFill>
                          <a:latin typeface="Dreaming Outloud Pro" pitchFamily="66"/>
                          <a:cs typeface="Dreaming Outloud Pro" pitchFamily="66"/>
                        </a:rPr>
                        <a:t>ffowcws</a:t>
                      </a:r>
                      <a:r>
                        <a:rPr lang="cy-GB" sz="1050" b="1" u="none" kern="1200" noProof="0" dirty="0">
                          <a:solidFill>
                            <a:srgbClr val="FFFFFF"/>
                          </a:solidFill>
                          <a:latin typeface="Dreaming Outloud Pro" pitchFamily="66"/>
                          <a:cs typeface="Dreaming Outloud Pro" pitchFamily="66"/>
                        </a:rPr>
                        <a:t> gyda map – ymarfer patrwm un.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5. Gweithgaredd gwahaniaethu - Gêm 1 pensil 1 dis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6. Gweithgaredd sialens – defnyddiwch y map, ymarfer patrwm dau gyda phartner.</a:t>
                      </a:r>
                    </a:p>
                  </a:txBody>
                  <a:tcPr marL="68580" marR="68580" marT="0" marB="0">
                    <a:solidFill>
                      <a:srgbClr val="C00000"/>
                    </a:solidFill>
                  </a:tcPr>
                </a:tc>
                <a:extLst>
                  <a:ext uri="{0D108BD9-81ED-4DB2-BD59-A6C34878D82A}">
                    <a16:rowId xmlns:a16="http://schemas.microsoft.com/office/drawing/2014/main" val="2866176436"/>
                  </a:ext>
                </a:extLst>
              </a:tr>
              <a:tr h="33709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1" u="sng" kern="1200" dirty="0" err="1">
                          <a:solidFill>
                            <a:srgbClr val="FFFFFF"/>
                          </a:solidFill>
                          <a:latin typeface="Dreaming Outloud Pro" pitchFamily="66"/>
                          <a:cs typeface="Dreaming Outloud Pro" pitchFamily="66"/>
                        </a:rPr>
                        <a:t>Ieithoedd</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Llythrennedd</a:t>
                      </a:r>
                      <a:r>
                        <a:rPr lang="en-US" sz="1050" b="1" u="sng" kern="1200" dirty="0">
                          <a:solidFill>
                            <a:srgbClr val="FFFFFF"/>
                          </a:solidFill>
                          <a:latin typeface="Dreaming Outloud Pro" pitchFamily="66"/>
                          <a:cs typeface="Dreaming Outloud Pro" pitchFamily="66"/>
                        </a:rPr>
                        <a:t> a </a:t>
                      </a:r>
                      <a:r>
                        <a:rPr lang="en-US" sz="1050" b="1" u="sng" kern="1200" dirty="0" err="1">
                          <a:solidFill>
                            <a:srgbClr val="FFFFFF"/>
                          </a:solidFill>
                          <a:latin typeface="Dreaming Outloud Pro" pitchFamily="66"/>
                          <a:cs typeface="Dreaming Outloud Pro" pitchFamily="66"/>
                        </a:rPr>
                        <a:t>Chyfathrebu</a:t>
                      </a:r>
                      <a:r>
                        <a:rPr lang="en-US" sz="1050" b="1" u="sng" kern="1200" dirty="0">
                          <a:solidFill>
                            <a:srgbClr val="FFFFFF"/>
                          </a:solidFill>
                          <a:latin typeface="Dreaming Outloud Pro" pitchFamily="66"/>
                          <a:cs typeface="Dreaming Outloud Pro" pitchFamily="66"/>
                        </a:rPr>
                        <a:t> (Iaith – Y </a:t>
                      </a:r>
                      <a:r>
                        <a:rPr lang="en-US" sz="1050" b="1" u="sng" kern="1200" dirty="0" err="1">
                          <a:solidFill>
                            <a:srgbClr val="FFFFFF"/>
                          </a:solidFill>
                          <a:latin typeface="Dreaming Outloud Pro" pitchFamily="66"/>
                          <a:cs typeface="Dreaming Outloud Pro" pitchFamily="66"/>
                        </a:rPr>
                        <a:t>Dyfodol</a:t>
                      </a:r>
                      <a:r>
                        <a:rPr lang="en-US" sz="1050" b="1" u="sng" kern="1200" dirty="0">
                          <a:solidFill>
                            <a:srgbClr val="FFFFFF"/>
                          </a:solidFill>
                          <a:latin typeface="Dreaming Outloud Pro" pitchFamily="66"/>
                          <a:cs typeface="Dreaming Outloud Pro" pitchFamily="66"/>
                        </a:rPr>
                        <a:t>)</a:t>
                      </a:r>
                      <a:endParaRPr lang="en-GB" sz="1050" b="1" u="sng" kern="120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1" u="sng" kern="1200" dirty="0">
                          <a:solidFill>
                            <a:srgbClr val="FFFFFF"/>
                          </a:solidFill>
                          <a:latin typeface="Dreaming Outloud Pro" pitchFamily="66"/>
                          <a:cs typeface="Dreaming Outloud Pro" pitchFamily="66"/>
                        </a:rPr>
                        <a:t>Thema: </a:t>
                      </a:r>
                      <a:r>
                        <a:rPr lang="cy-GB" sz="1050" b="1" u="none" kern="1200" noProof="0" dirty="0">
                          <a:solidFill>
                            <a:srgbClr val="FFFFFF"/>
                          </a:solidFill>
                          <a:latin typeface="Dreaming Outloud Pro" pitchFamily="66"/>
                          <a:cs typeface="Dreaming Outloud Pro" pitchFamily="66"/>
                        </a:rPr>
                        <a:t>Y Rhufeiniaid yn Llandeilo (Cynefin Rhan 1 – Traed – beth sydd wrth eich traed)</a:t>
                      </a:r>
                      <a:endParaRPr lang="en-GB" sz="1050" b="1" u="sng" kern="120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sng" kern="1200" noProof="0" dirty="0">
                          <a:solidFill>
                            <a:srgbClr val="FFFFFF"/>
                          </a:solidFill>
                          <a:latin typeface="Dreaming Outloud Pro" pitchFamily="66"/>
                          <a:cs typeface="Dreaming Outloud Pro" pitchFamily="66"/>
                        </a:rPr>
                        <a:t>Gwybodaeth flaenorol: </a:t>
                      </a:r>
                      <a:r>
                        <a:rPr lang="cy-GB" sz="1050" b="1" u="none" kern="1200" noProof="0" dirty="0">
                          <a:solidFill>
                            <a:srgbClr val="FFFFFF"/>
                          </a:solidFill>
                          <a:latin typeface="Dreaming Outloud Pro" pitchFamily="66"/>
                          <a:cs typeface="Dreaming Outloud Pro" pitchFamily="66"/>
                        </a:rPr>
                        <a:t> treiglad meddal p t c b d g m </a:t>
                      </a:r>
                      <a:r>
                        <a:rPr lang="cy-GB" sz="1050" b="1" u="none" kern="1200" noProof="0" dirty="0" err="1">
                          <a:solidFill>
                            <a:srgbClr val="FFFFFF"/>
                          </a:solidFill>
                          <a:latin typeface="Dreaming Outloud Pro" pitchFamily="66"/>
                          <a:cs typeface="Dreaming Outloud Pro" pitchFamily="66"/>
                        </a:rPr>
                        <a:t>ll</a:t>
                      </a:r>
                      <a:r>
                        <a:rPr lang="cy-GB" sz="1050" b="1" u="none" kern="1200" noProof="0" dirty="0">
                          <a:solidFill>
                            <a:srgbClr val="FFFFFF"/>
                          </a:solidFill>
                          <a:latin typeface="Dreaming Outloud Pro" pitchFamily="66"/>
                          <a:cs typeface="Dreaming Outloud Pro" pitchFamily="66"/>
                        </a:rPr>
                        <a:t> </a:t>
                      </a:r>
                      <a:r>
                        <a:rPr lang="cy-GB" sz="1050" b="1" u="none" kern="1200" noProof="0" dirty="0" err="1">
                          <a:solidFill>
                            <a:srgbClr val="FFFFFF"/>
                          </a:solidFill>
                          <a:latin typeface="Dreaming Outloud Pro" pitchFamily="66"/>
                          <a:cs typeface="Dreaming Outloud Pro" pitchFamily="66"/>
                        </a:rPr>
                        <a:t>rh</a:t>
                      </a:r>
                      <a:r>
                        <a:rPr lang="cy-GB" sz="1050" b="1" u="none" kern="1200" noProof="0" dirty="0">
                          <a:solidFill>
                            <a:srgbClr val="FFFFFF"/>
                          </a:solidFill>
                          <a:latin typeface="Dreaming Outloud Pro" pitchFamily="66"/>
                          <a:cs typeface="Dreaming Outloud Pro" pitchFamily="66"/>
                        </a:rPr>
                        <a:t>, siop, baddonau, fila, cartref, caer, </a:t>
                      </a:r>
                      <a:r>
                        <a:rPr lang="cy-GB" sz="1050" b="1" u="none" kern="1200" noProof="0" dirty="0" err="1">
                          <a:solidFill>
                            <a:srgbClr val="FFFFFF"/>
                          </a:solidFill>
                          <a:latin typeface="Dreaming Outloud Pro" pitchFamily="66"/>
                          <a:cs typeface="Dreaming Outloud Pro" pitchFamily="66"/>
                        </a:rPr>
                        <a:t>baracs</a:t>
                      </a:r>
                      <a:r>
                        <a:rPr lang="cy-GB" sz="1050" b="1" u="none" kern="1200" noProof="0" dirty="0">
                          <a:solidFill>
                            <a:srgbClr val="FFFFFF"/>
                          </a:solidFill>
                          <a:latin typeface="Dreaming Outloud Pro" pitchFamily="66"/>
                          <a:cs typeface="Dreaming Outloud Pro" pitchFamily="66"/>
                        </a:rPr>
                        <a:t>, ysbyty, gegin, gweithdai, credu, meddwl, gobeithio, bod.</a:t>
                      </a:r>
                    </a:p>
                    <a:p>
                      <a:pPr lvl="0"/>
                      <a:r>
                        <a:rPr lang="cy-GB" sz="1050" b="1" u="sng" kern="1200" noProof="0" dirty="0">
                          <a:solidFill>
                            <a:srgbClr val="FFFFFF"/>
                          </a:solidFill>
                          <a:latin typeface="Dreaming Outloud Pro" pitchFamily="66"/>
                          <a:cs typeface="Dreaming Outloud Pro" pitchFamily="66"/>
                        </a:rPr>
                        <a:t>Ffocws iaith / Patrwm: </a:t>
                      </a:r>
                    </a:p>
                    <a:p>
                      <a:pPr lvl="0"/>
                      <a:r>
                        <a:rPr lang="cy-GB" sz="1050" b="1" u="none" kern="1200" noProof="0" dirty="0">
                          <a:solidFill>
                            <a:srgbClr val="FFFFFF"/>
                          </a:solidFill>
                          <a:latin typeface="Dreaming Outloud Pro" pitchFamily="66"/>
                          <a:cs typeface="Dreaming Outloud Pro" pitchFamily="66"/>
                        </a:rPr>
                        <a:t>Ble fyddet ti wedi ffeindio’r eitemau hyn?</a:t>
                      </a:r>
                    </a:p>
                    <a:p>
                      <a:pPr lvl="0"/>
                      <a:r>
                        <a:rPr lang="cy-GB" sz="1050" b="1" u="none" kern="1200" noProof="0" dirty="0">
                          <a:solidFill>
                            <a:srgbClr val="FFFFFF"/>
                          </a:solidFill>
                          <a:latin typeface="Dreaming Outloud Pro" pitchFamily="66"/>
                          <a:cs typeface="Dreaming Outloud Pro" pitchFamily="66"/>
                        </a:rPr>
                        <a:t>Ble fyddet ti wedi ffeindio’r ______?</a:t>
                      </a:r>
                    </a:p>
                    <a:p>
                      <a:pPr lvl="0"/>
                      <a:r>
                        <a:rPr lang="cy-GB" sz="1050" b="1" u="none" kern="1200" noProof="0" dirty="0">
                          <a:solidFill>
                            <a:srgbClr val="FFFFFF"/>
                          </a:solidFill>
                          <a:latin typeface="Dreaming Outloud Pro" pitchFamily="66"/>
                          <a:cs typeface="Dreaming Outloud Pro" pitchFamily="66"/>
                        </a:rPr>
                        <a:t>Yn fy marn i. </a:t>
                      </a:r>
                    </a:p>
                    <a:p>
                      <a:pPr lvl="0"/>
                      <a:r>
                        <a:rPr lang="cy-GB" sz="1050" b="1" u="none" kern="1200" noProof="0" dirty="0">
                          <a:solidFill>
                            <a:srgbClr val="FFFFFF"/>
                          </a:solidFill>
                          <a:latin typeface="Dreaming Outloud Pro" pitchFamily="66"/>
                          <a:cs typeface="Dreaming Outloud Pro" pitchFamily="66"/>
                        </a:rPr>
                        <a:t>Rydw i’n credu/meddwl/gobeithio bod _________ o’r _________.</a:t>
                      </a:r>
                    </a:p>
                    <a:p>
                      <a:pPr lvl="0"/>
                      <a:r>
                        <a:rPr lang="cy-GB" sz="1050" b="1" u="sng" kern="1200" noProof="0" dirty="0">
                          <a:solidFill>
                            <a:srgbClr val="FFFFFF"/>
                          </a:solidFill>
                          <a:latin typeface="Dreaming Outloud Pro" pitchFamily="66"/>
                          <a:cs typeface="Dreaming Outloud Pro" pitchFamily="66"/>
                        </a:rPr>
                        <a:t>Geirfa: </a:t>
                      </a:r>
                      <a:r>
                        <a:rPr lang="cy-GB" sz="1050" b="1" u="none" kern="1200" noProof="0" dirty="0">
                          <a:solidFill>
                            <a:srgbClr val="FFFFFF"/>
                          </a:solidFill>
                          <a:latin typeface="Dreaming Outloud Pro" pitchFamily="66"/>
                          <a:cs typeface="Dreaming Outloud Pro" pitchFamily="66"/>
                        </a:rPr>
                        <a:t>breichled, ceiniog, tarian, cleddyf, toga, crochenwaith.</a:t>
                      </a:r>
                    </a:p>
                    <a:p>
                      <a:pPr lvl="0"/>
                      <a:r>
                        <a:rPr lang="cy-GB" sz="1050" b="1" u="sng" kern="1200" noProof="0" dirty="0">
                          <a:solidFill>
                            <a:srgbClr val="FFFFFF"/>
                          </a:solidFill>
                          <a:latin typeface="Dreaming Outloud Pro" pitchFamily="66"/>
                          <a:cs typeface="Dreaming Outloud Pro" pitchFamily="66"/>
                        </a:rPr>
                        <a:t>Gweithgareddau: </a:t>
                      </a:r>
                    </a:p>
                    <a:p>
                      <a:pPr lvl="0"/>
                      <a:r>
                        <a:rPr lang="cy-GB" sz="1050" b="1" u="none" kern="1200" noProof="0" dirty="0">
                          <a:solidFill>
                            <a:srgbClr val="FFFFFF"/>
                          </a:solidFill>
                          <a:latin typeface="Dreaming Outloud Pro" pitchFamily="66"/>
                          <a:cs typeface="Dreaming Outloud Pro" pitchFamily="66"/>
                        </a:rPr>
                        <a:t>1. Adolygu / Defnyddiwch gwybodaeth flaenorol.</a:t>
                      </a:r>
                    </a:p>
                    <a:p>
                      <a:pPr lvl="0"/>
                      <a:r>
                        <a:rPr lang="cy-GB" sz="1050" b="1" u="none" kern="1200" noProof="0" dirty="0">
                          <a:solidFill>
                            <a:srgbClr val="FFFFFF"/>
                          </a:solidFill>
                          <a:latin typeface="Dreaming Outloud Pro" pitchFamily="66"/>
                          <a:cs typeface="Dreaming Outloud Pro" pitchFamily="66"/>
                        </a:rPr>
                        <a:t>2. Drilio </a:t>
                      </a:r>
                      <a:r>
                        <a:rPr lang="cy-GB" sz="1050" b="1" u="none" kern="1200" noProof="0" dirty="0" err="1">
                          <a:solidFill>
                            <a:srgbClr val="FFFFFF"/>
                          </a:solidFill>
                          <a:latin typeface="Dreaming Outloud Pro" pitchFamily="66"/>
                          <a:cs typeface="Dreaming Outloud Pro" pitchFamily="66"/>
                        </a:rPr>
                        <a:t>gerifa</a:t>
                      </a:r>
                      <a:r>
                        <a:rPr lang="cy-GB" sz="1050" b="1" u="none" kern="1200" noProof="0" dirty="0">
                          <a:solidFill>
                            <a:srgbClr val="FFFFFF"/>
                          </a:solidFill>
                          <a:latin typeface="Dreaming Outloud Pro" pitchFamily="66"/>
                          <a:cs typeface="Dreaming Outloud Pro" pitchFamily="66"/>
                        </a:rPr>
                        <a:t> newydd – cardiau fflach a chwarae’r gêm (cuddio)</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3. Adolygu treiglad meddal rheolau.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4. Gweithgaredd sialens – ymarfer patrwm gyda phartner.</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5. Gêm Trap-ddôr.</a:t>
                      </a:r>
                    </a:p>
                  </a:txBody>
                  <a:tcPr>
                    <a:solidFill>
                      <a:srgbClr val="FFCC00"/>
                    </a:solidFill>
                  </a:tcPr>
                </a:tc>
                <a:tc>
                  <a:txBody>
                    <a:bodyPr/>
                    <a:lstStyle/>
                    <a:p>
                      <a:pPr lvl="0"/>
                      <a:r>
                        <a:rPr lang="en-US" sz="1050" b="1" u="sng" kern="1200" dirty="0" err="1">
                          <a:solidFill>
                            <a:srgbClr val="FFFFFF"/>
                          </a:solidFill>
                          <a:latin typeface="Dreaming Outloud Pro" pitchFamily="66"/>
                          <a:cs typeface="Dreaming Outloud Pro" pitchFamily="66"/>
                        </a:rPr>
                        <a:t>Mathemateg</a:t>
                      </a:r>
                      <a:r>
                        <a:rPr lang="en-US" sz="1050" b="1" u="sng" kern="1200" dirty="0">
                          <a:solidFill>
                            <a:srgbClr val="FFFFFF"/>
                          </a:solidFill>
                          <a:latin typeface="Dreaming Outloud Pro" pitchFamily="66"/>
                          <a:cs typeface="Dreaming Outloud Pro" pitchFamily="66"/>
                        </a:rPr>
                        <a:t> a </a:t>
                      </a:r>
                      <a:r>
                        <a:rPr lang="en-US" sz="1050" b="1" u="sng" kern="1200" dirty="0" err="1">
                          <a:solidFill>
                            <a:srgbClr val="FFFFFF"/>
                          </a:solidFill>
                          <a:latin typeface="Dreaming Outloud Pro" pitchFamily="66"/>
                          <a:cs typeface="Dreaming Outloud Pro" pitchFamily="66"/>
                        </a:rPr>
                        <a:t>Rhifedd</a:t>
                      </a:r>
                      <a:r>
                        <a:rPr lang="en-US" sz="1050" b="1" u="sng" kern="1200" dirty="0">
                          <a:solidFill>
                            <a:srgbClr val="FFFFFF"/>
                          </a:solidFill>
                          <a:latin typeface="Dreaming Outloud Pro" pitchFamily="66"/>
                          <a:cs typeface="Dreaming Outloud Pro" pitchFamily="66"/>
                        </a:rPr>
                        <a:t>: </a:t>
                      </a:r>
                      <a:r>
                        <a:rPr lang="en-GB" sz="1050" b="1" u="sng" kern="1200" dirty="0">
                          <a:solidFill>
                            <a:srgbClr val="FFFFFF"/>
                          </a:solidFill>
                          <a:latin typeface="Dreaming Outloud Pro" pitchFamily="66"/>
                          <a:cs typeface="Dreaming Outloud Pro" pitchFamily="66"/>
                        </a:rPr>
                        <a:t>Amser</a:t>
                      </a:r>
                    </a:p>
                    <a:p>
                      <a:pPr lvl="0"/>
                      <a:r>
                        <a:rPr lang="en-US" sz="1050" b="1" u="sng" kern="1200" dirty="0">
                          <a:solidFill>
                            <a:srgbClr val="FFFFFF"/>
                          </a:solidFill>
                          <a:latin typeface="Dreaming Outloud Pro" pitchFamily="66"/>
                          <a:cs typeface="Dreaming Outloud Pro" pitchFamily="66"/>
                        </a:rPr>
                        <a:t>Thema: </a:t>
                      </a:r>
                      <a:r>
                        <a:rPr lang="en-US" sz="1050" b="1" u="sng" kern="1200" dirty="0" err="1">
                          <a:solidFill>
                            <a:srgbClr val="FFFFFF"/>
                          </a:solidFill>
                          <a:latin typeface="Dreaming Outloud Pro" pitchFamily="66"/>
                          <a:cs typeface="Dreaming Outloud Pro" pitchFamily="66"/>
                        </a:rPr>
                        <a:t>Rhifau</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Rhufeinig</a:t>
                      </a:r>
                      <a:endParaRPr lang="en-GB" sz="1050" b="1" u="sng"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Gwybodaeth</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flaenorol</a:t>
                      </a:r>
                      <a:r>
                        <a:rPr lang="en-US" sz="1050" b="1" u="sng"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Rhifau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amser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cloc</a:t>
                      </a:r>
                      <a:r>
                        <a:rPr lang="en-US" sz="1050" b="0" u="none" kern="1200" dirty="0">
                          <a:solidFill>
                            <a:srgbClr val="FFFFFF"/>
                          </a:solidFill>
                          <a:latin typeface="Dreaming Outloud Pro" pitchFamily="66"/>
                          <a:cs typeface="Dreaming Outloud Pro" pitchFamily="66"/>
                        </a:rPr>
                        <a:t>, un, </a:t>
                      </a:r>
                      <a:r>
                        <a:rPr lang="en-US" sz="1050" b="0" u="none" kern="1200" dirty="0" err="1">
                          <a:solidFill>
                            <a:srgbClr val="FFFFFF"/>
                          </a:solidFill>
                          <a:latin typeface="Dreaming Outloud Pro" pitchFamily="66"/>
                          <a:cs typeface="Dreaming Outloud Pro" pitchFamily="66"/>
                        </a:rPr>
                        <a:t>dau</a:t>
                      </a:r>
                      <a:r>
                        <a:rPr lang="en-US" sz="1050" b="0" u="none" kern="1200" dirty="0">
                          <a:solidFill>
                            <a:srgbClr val="FFFFFF"/>
                          </a:solidFill>
                          <a:latin typeface="Dreaming Outloud Pro" pitchFamily="66"/>
                          <a:cs typeface="Dreaming Outloud Pro" pitchFamily="66"/>
                        </a:rPr>
                        <a:t>, tri, </a:t>
                      </a:r>
                      <a:r>
                        <a:rPr lang="en-US" sz="1050" b="0" u="none" kern="1200" dirty="0" err="1">
                          <a:solidFill>
                            <a:srgbClr val="FFFFFF"/>
                          </a:solidFill>
                          <a:latin typeface="Dreaming Outloud Pro" pitchFamily="66"/>
                          <a:cs typeface="Dreaming Outloud Pro" pitchFamily="66"/>
                        </a:rPr>
                        <a:t>pedwar</a:t>
                      </a:r>
                      <a:r>
                        <a:rPr lang="en-US" sz="1050" b="0" u="none" kern="1200" dirty="0">
                          <a:solidFill>
                            <a:srgbClr val="FFFFFF"/>
                          </a:solidFill>
                          <a:latin typeface="Dreaming Outloud Pro" pitchFamily="66"/>
                          <a:cs typeface="Dreaming Outloud Pro" pitchFamily="66"/>
                        </a:rPr>
                        <a:t>, pump, </a:t>
                      </a:r>
                      <a:r>
                        <a:rPr lang="en-US" sz="1050" b="0" u="none" kern="1200" dirty="0" err="1">
                          <a:solidFill>
                            <a:srgbClr val="FFFFFF"/>
                          </a:solidFill>
                          <a:latin typeface="Dreaming Outloud Pro" pitchFamily="66"/>
                          <a:cs typeface="Dreaming Outloud Pro" pitchFamily="66"/>
                        </a:rPr>
                        <a:t>chwech</a:t>
                      </a:r>
                      <a:r>
                        <a:rPr lang="en-US" sz="1050" b="0" u="none" kern="1200" dirty="0">
                          <a:solidFill>
                            <a:srgbClr val="FFFFFF"/>
                          </a:solidFill>
                          <a:latin typeface="Dreaming Outloud Pro" pitchFamily="66"/>
                          <a:cs typeface="Dreaming Outloud Pro" pitchFamily="66"/>
                        </a:rPr>
                        <a:t>, saith, </a:t>
                      </a:r>
                      <a:r>
                        <a:rPr lang="en-US" sz="1050" b="0" u="none" kern="1200" dirty="0" err="1">
                          <a:solidFill>
                            <a:srgbClr val="FFFFFF"/>
                          </a:solidFill>
                          <a:latin typeface="Dreaming Outloud Pro" pitchFamily="66"/>
                          <a:cs typeface="Dreaming Outloud Pro" pitchFamily="66"/>
                        </a:rPr>
                        <a:t>wyth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naw</a:t>
                      </a:r>
                      <a:r>
                        <a:rPr lang="en-US" sz="1050" b="0" u="none" kern="1200" dirty="0">
                          <a:solidFill>
                            <a:srgbClr val="FFFFFF"/>
                          </a:solidFill>
                          <a:latin typeface="Dreaming Outloud Pro" pitchFamily="66"/>
                          <a:cs typeface="Dreaming Outloud Pro" pitchFamily="66"/>
                        </a:rPr>
                        <a:t>, deg, un </a:t>
                      </a:r>
                      <a:r>
                        <a:rPr lang="en-US" sz="1050" b="0" u="none" kern="1200" dirty="0" err="1">
                          <a:solidFill>
                            <a:srgbClr val="FFFFFF"/>
                          </a:solidFill>
                          <a:latin typeface="Dreaming Outloud Pro" pitchFamily="66"/>
                          <a:cs typeface="Dreaming Outloud Pro" pitchFamily="66"/>
                        </a:rPr>
                        <a:t>ar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ddeg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deuddeg</a:t>
                      </a:r>
                      <a:r>
                        <a:rPr lang="en-US" sz="1050" b="0" u="none" kern="1200" dirty="0">
                          <a:solidFill>
                            <a:srgbClr val="FFFFFF"/>
                          </a:solidFill>
                          <a:latin typeface="Dreaming Outloud Pro" pitchFamily="66"/>
                          <a:cs typeface="Dreaming Outloud Pro" pitchFamily="66"/>
                        </a:rPr>
                        <a:t>.</a:t>
                      </a:r>
                      <a:endParaRPr lang="en-GB" sz="1050" b="0" u="none" kern="120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1" u="sng" kern="1200" dirty="0" err="1">
                          <a:solidFill>
                            <a:srgbClr val="FFFFFF"/>
                          </a:solidFill>
                          <a:latin typeface="Dreaming Outloud Pro" pitchFamily="66"/>
                          <a:cs typeface="Dreaming Outloud Pro" pitchFamily="66"/>
                        </a:rPr>
                        <a:t>Ffocws</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iaith</a:t>
                      </a:r>
                      <a:r>
                        <a:rPr lang="en-US" sz="1050" b="1" u="sng" kern="1200" dirty="0">
                          <a:solidFill>
                            <a:srgbClr val="FFFFFF"/>
                          </a:solidFill>
                          <a:latin typeface="Dreaming Outloud Pro" pitchFamily="66"/>
                          <a:cs typeface="Dreaming Outloud Pro" pitchFamily="66"/>
                        </a:rPr>
                        <a:t>/</a:t>
                      </a:r>
                      <a:r>
                        <a:rPr lang="en-US" sz="1050" b="1" u="sng" kern="1200" dirty="0" err="1">
                          <a:solidFill>
                            <a:srgbClr val="FFFFFF"/>
                          </a:solidFill>
                          <a:latin typeface="Dreaming Outloud Pro" pitchFamily="66"/>
                          <a:cs typeface="Dreaming Outloud Pro" pitchFamily="66"/>
                        </a:rPr>
                        <a:t>Patrwm</a:t>
                      </a:r>
                      <a:r>
                        <a:rPr lang="en-US" sz="1050" b="1" u="sng" kern="1200" dirty="0">
                          <a:solidFill>
                            <a:srgbClr val="FFFFFF"/>
                          </a:solidFill>
                          <a:latin typeface="Dreaming Outloud Pro" pitchFamily="66"/>
                          <a:cs typeface="Dreaming Outloud Pro" pitchFamily="66"/>
                        </a:rPr>
                        <a:t>:</a:t>
                      </a:r>
                      <a:r>
                        <a:rPr lang="en-GB" sz="1050" b="1" u="sng" kern="1200" dirty="0">
                          <a:solidFill>
                            <a:srgbClr val="FFFFFF"/>
                          </a:solidFill>
                          <a:latin typeface="Dreaming Outloud Pro" pitchFamily="66"/>
                          <a:cs typeface="Dreaming Outloud Pro" pitchFamily="66"/>
                        </a:rPr>
                        <a:t> </a:t>
                      </a:r>
                      <a:r>
                        <a:rPr lang="en-US" sz="1050" b="1" u="none" kern="1200" dirty="0">
                          <a:solidFill>
                            <a:srgbClr val="FFFFFF"/>
                          </a:solidFill>
                          <a:latin typeface="Dreaming Outloud Pro" pitchFamily="66"/>
                          <a:cs typeface="Dreaming Outloud Pro" pitchFamily="66"/>
                        </a:rPr>
                        <a:t>Faint </a:t>
                      </a:r>
                      <a:r>
                        <a:rPr lang="en-US" sz="1050" b="1" u="none" kern="1200" dirty="0" err="1">
                          <a:solidFill>
                            <a:srgbClr val="FFFFFF"/>
                          </a:solidFill>
                          <a:latin typeface="Dreaming Outloud Pro" pitchFamily="66"/>
                          <a:cs typeface="Dreaming Outloud Pro" pitchFamily="66"/>
                        </a:rPr>
                        <a:t>o’r</a:t>
                      </a:r>
                      <a:r>
                        <a:rPr lang="en-US" sz="1050" b="1" u="none" kern="1200" dirty="0">
                          <a:solidFill>
                            <a:srgbClr val="FFFFFF"/>
                          </a:solidFill>
                          <a:latin typeface="Dreaming Outloud Pro" pitchFamily="66"/>
                          <a:cs typeface="Dreaming Outloud Pro" pitchFamily="66"/>
                        </a:rPr>
                        <a:t> </a:t>
                      </a:r>
                      <a:r>
                        <a:rPr lang="en-US" sz="1050" b="1" u="none" kern="1200" dirty="0" err="1">
                          <a:solidFill>
                            <a:srgbClr val="FFFFFF"/>
                          </a:solidFill>
                          <a:latin typeface="Dreaming Outloud Pro" pitchFamily="66"/>
                          <a:cs typeface="Dreaming Outloud Pro" pitchFamily="66"/>
                        </a:rPr>
                        <a:t>gloch</a:t>
                      </a:r>
                      <a:r>
                        <a:rPr lang="en-US" sz="1050" b="1" u="none" kern="1200" dirty="0">
                          <a:solidFill>
                            <a:srgbClr val="FFFFFF"/>
                          </a:solidFill>
                          <a:latin typeface="Dreaming Outloud Pro" pitchFamily="66"/>
                          <a:cs typeface="Dreaming Outloud Pro" pitchFamily="66"/>
                        </a:rPr>
                        <a:t> </a:t>
                      </a:r>
                      <a:r>
                        <a:rPr lang="en-US" sz="1050" b="1" u="none" kern="1200" dirty="0" err="1">
                          <a:solidFill>
                            <a:srgbClr val="FFFFFF"/>
                          </a:solidFill>
                          <a:latin typeface="Dreaming Outloud Pro" pitchFamily="66"/>
                          <a:cs typeface="Dreaming Outloud Pro" pitchFamily="66"/>
                        </a:rPr>
                        <a:t>mae</a:t>
                      </a:r>
                      <a:r>
                        <a:rPr lang="en-US" sz="1050" b="1" u="none" kern="1200" dirty="0">
                          <a:solidFill>
                            <a:srgbClr val="FFFFFF"/>
                          </a:solidFill>
                          <a:latin typeface="Dreaming Outloud Pro" pitchFamily="66"/>
                          <a:cs typeface="Dreaming Outloud Pro" pitchFamily="66"/>
                        </a:rPr>
                        <a:t> Caesar </a:t>
                      </a:r>
                      <a:r>
                        <a:rPr lang="en-US" sz="1050" b="1" u="none" kern="1200" dirty="0" err="1">
                          <a:solidFill>
                            <a:srgbClr val="FFFFFF"/>
                          </a:solidFill>
                          <a:latin typeface="Dreaming Outloud Pro" pitchFamily="66"/>
                          <a:cs typeface="Dreaming Outloud Pro" pitchFamily="66"/>
                        </a:rPr>
                        <a:t>yn</a:t>
                      </a:r>
                      <a:r>
                        <a:rPr lang="en-US" sz="1050" b="1" u="none"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mynd</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i’r</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gwely</a:t>
                      </a:r>
                      <a:r>
                        <a:rPr lang="en-US" sz="1050" b="1" u="sng" kern="1200" dirty="0">
                          <a:solidFill>
                            <a:srgbClr val="FFFFFF"/>
                          </a:solidFill>
                          <a:latin typeface="Dreaming Outloud Pro" pitchFamily="66"/>
                          <a:cs typeface="Dreaming Outloud Pro" pitchFamily="66"/>
                        </a:rPr>
                        <a:t> / </a:t>
                      </a:r>
                      <a:r>
                        <a:rPr lang="en-US" sz="1050" b="1" u="sng" kern="1200" dirty="0" err="1">
                          <a:solidFill>
                            <a:srgbClr val="FFFFFF"/>
                          </a:solidFill>
                          <a:latin typeface="Dreaming Outloud Pro" pitchFamily="66"/>
                          <a:cs typeface="Dreaming Outloud Pro" pitchFamily="66"/>
                        </a:rPr>
                        <a:t>bwyta</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brecwast</a:t>
                      </a:r>
                      <a:r>
                        <a:rPr lang="en-US" sz="1050" b="1" u="none" kern="1200" dirty="0">
                          <a:solidFill>
                            <a:srgbClr val="FFFFFF"/>
                          </a:solidFill>
                          <a:latin typeface="Dreaming Outloud Pro" pitchFamily="66"/>
                          <a:cs typeface="Dreaming Outloud Pro" pitchFamily="66"/>
                        </a:rPr>
                        <a:t>?  Mae Caesar </a:t>
                      </a:r>
                      <a:r>
                        <a:rPr lang="en-US" sz="1050" b="1" u="none" kern="1200" dirty="0" err="1">
                          <a:solidFill>
                            <a:srgbClr val="FFFFFF"/>
                          </a:solidFill>
                          <a:latin typeface="Dreaming Outloud Pro" pitchFamily="66"/>
                          <a:cs typeface="Dreaming Outloud Pro" pitchFamily="66"/>
                        </a:rPr>
                        <a:t>yn</a:t>
                      </a:r>
                      <a:r>
                        <a:rPr lang="en-US" sz="1050" b="1" u="none"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mynd</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i’r</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gwely</a:t>
                      </a:r>
                      <a:r>
                        <a:rPr lang="en-US" sz="1050" b="1" u="sng" kern="1200" dirty="0">
                          <a:solidFill>
                            <a:srgbClr val="FFFFFF"/>
                          </a:solidFill>
                          <a:latin typeface="Dreaming Outloud Pro" pitchFamily="66"/>
                          <a:cs typeface="Dreaming Outloud Pro" pitchFamily="66"/>
                        </a:rPr>
                        <a:t>/</a:t>
                      </a:r>
                      <a:r>
                        <a:rPr lang="en-US" sz="1050" b="1" u="sng" kern="1200" dirty="0" err="1">
                          <a:solidFill>
                            <a:srgbClr val="FFFFFF"/>
                          </a:solidFill>
                          <a:latin typeface="Dreaming Outloud Pro" pitchFamily="66"/>
                          <a:cs typeface="Dreaming Outloud Pro" pitchFamily="66"/>
                        </a:rPr>
                        <a:t>bwyta</a:t>
                      </a:r>
                      <a:r>
                        <a:rPr lang="en-US" sz="1050" b="1" u="sng" kern="1200" dirty="0">
                          <a:solidFill>
                            <a:srgbClr val="FFFFFF"/>
                          </a:solidFill>
                          <a:latin typeface="Dreaming Outloud Pro" pitchFamily="66"/>
                          <a:cs typeface="Dreaming Outloud Pro" pitchFamily="66"/>
                        </a:rPr>
                        <a:t> </a:t>
                      </a:r>
                      <a:r>
                        <a:rPr lang="en-US" sz="1050" b="1" u="sng" kern="1200" dirty="0" err="1">
                          <a:solidFill>
                            <a:srgbClr val="FFFFFF"/>
                          </a:solidFill>
                          <a:latin typeface="Dreaming Outloud Pro" pitchFamily="66"/>
                          <a:cs typeface="Dreaming Outloud Pro" pitchFamily="66"/>
                        </a:rPr>
                        <a:t>brecwast</a:t>
                      </a:r>
                      <a:r>
                        <a:rPr lang="en-US" sz="1050" b="1" u="sng" kern="1200" dirty="0">
                          <a:solidFill>
                            <a:srgbClr val="FFFFFF"/>
                          </a:solidFill>
                          <a:latin typeface="Dreaming Outloud Pro" pitchFamily="66"/>
                          <a:cs typeface="Dreaming Outloud Pro" pitchFamily="66"/>
                        </a:rPr>
                        <a:t> </a:t>
                      </a:r>
                      <a:r>
                        <a:rPr lang="en-US" sz="1050" b="1" u="none" kern="1200" dirty="0">
                          <a:solidFill>
                            <a:srgbClr val="FFFFFF"/>
                          </a:solidFill>
                          <a:latin typeface="Dreaming Outloud Pro" pitchFamily="66"/>
                          <a:cs typeface="Dreaming Outloud Pro" pitchFamily="66"/>
                        </a:rPr>
                        <a:t>am </a:t>
                      </a:r>
                      <a:r>
                        <a:rPr lang="en-US" sz="1050" b="1" u="none" kern="1200" dirty="0" err="1">
                          <a:solidFill>
                            <a:srgbClr val="FFFFFF"/>
                          </a:solidFill>
                          <a:latin typeface="Dreaming Outloud Pro" pitchFamily="66"/>
                          <a:cs typeface="Dreaming Outloud Pro" pitchFamily="66"/>
                        </a:rPr>
                        <a:t>wyth</a:t>
                      </a:r>
                      <a:r>
                        <a:rPr lang="en-US" sz="1050" b="1" u="none" kern="1200" dirty="0">
                          <a:solidFill>
                            <a:srgbClr val="FFFFFF"/>
                          </a:solidFill>
                          <a:latin typeface="Dreaming Outloud Pro" pitchFamily="66"/>
                          <a:cs typeface="Dreaming Outloud Pro" pitchFamily="66"/>
                        </a:rPr>
                        <a:t> (VIII) </a:t>
                      </a:r>
                      <a:r>
                        <a:rPr lang="en-US" sz="1050" b="1" u="none" kern="1200" dirty="0" err="1">
                          <a:solidFill>
                            <a:srgbClr val="FFFFFF"/>
                          </a:solidFill>
                          <a:latin typeface="Dreaming Outloud Pro" pitchFamily="66"/>
                          <a:cs typeface="Dreaming Outloud Pro" pitchFamily="66"/>
                        </a:rPr>
                        <a:t>o’r</a:t>
                      </a:r>
                      <a:r>
                        <a:rPr lang="en-US" sz="1050" b="1" u="none" kern="1200" dirty="0">
                          <a:solidFill>
                            <a:srgbClr val="FFFFFF"/>
                          </a:solidFill>
                          <a:latin typeface="Dreaming Outloud Pro" pitchFamily="66"/>
                          <a:cs typeface="Dreaming Outloud Pro" pitchFamily="66"/>
                        </a:rPr>
                        <a:t> </a:t>
                      </a:r>
                      <a:r>
                        <a:rPr lang="en-US" sz="1050" b="1" u="none" kern="1200" dirty="0" err="1">
                          <a:solidFill>
                            <a:srgbClr val="FFFFFF"/>
                          </a:solidFill>
                          <a:latin typeface="Dreaming Outloud Pro" pitchFamily="66"/>
                          <a:cs typeface="Dreaming Outloud Pro" pitchFamily="66"/>
                        </a:rPr>
                        <a:t>gloch</a:t>
                      </a:r>
                      <a:r>
                        <a:rPr lang="en-US" sz="1050" b="1" u="none" kern="1200" dirty="0">
                          <a:solidFill>
                            <a:srgbClr val="FFFFFF"/>
                          </a:solidFill>
                          <a:latin typeface="Dreaming Outloud Pro" pitchFamily="66"/>
                          <a:cs typeface="Dreaming Outloud Pro" pitchFamily="66"/>
                        </a:rPr>
                        <a:t>.</a:t>
                      </a:r>
                      <a:endParaRPr lang="en-GB" sz="1050" b="1" u="none"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Geirfa</a:t>
                      </a:r>
                      <a:r>
                        <a:rPr lang="en-US" sz="1050" b="1" u="sng" kern="1200" dirty="0">
                          <a:solidFill>
                            <a:srgbClr val="FFFFFF"/>
                          </a:solidFill>
                          <a:latin typeface="Dreaming Outloud Pro" pitchFamily="66"/>
                          <a:cs typeface="Dreaming Outloud Pro" pitchFamily="66"/>
                        </a:rPr>
                        <a:t>: </a:t>
                      </a:r>
                      <a:r>
                        <a:rPr lang="en-US" sz="1050" b="1" u="none" kern="1200" dirty="0" err="1">
                          <a:solidFill>
                            <a:srgbClr val="FFFFFF"/>
                          </a:solidFill>
                          <a:latin typeface="Dreaming Outloud Pro" pitchFamily="66"/>
                          <a:cs typeface="Dreaming Outloud Pro" pitchFamily="66"/>
                        </a:rPr>
                        <a:t>Rhifau</a:t>
                      </a:r>
                      <a:r>
                        <a:rPr lang="en-US" sz="1050" b="1" u="none" kern="1200" dirty="0">
                          <a:solidFill>
                            <a:srgbClr val="FFFFFF"/>
                          </a:solidFill>
                          <a:latin typeface="Dreaming Outloud Pro" pitchFamily="66"/>
                          <a:cs typeface="Dreaming Outloud Pro" pitchFamily="66"/>
                        </a:rPr>
                        <a:t> </a:t>
                      </a:r>
                      <a:r>
                        <a:rPr lang="en-US" sz="1050" b="1" u="none" kern="1200" dirty="0" err="1">
                          <a:solidFill>
                            <a:srgbClr val="FFFFFF"/>
                          </a:solidFill>
                          <a:latin typeface="Dreaming Outloud Pro" pitchFamily="66"/>
                          <a:cs typeface="Dreaming Outloud Pro" pitchFamily="66"/>
                        </a:rPr>
                        <a:t>Rhufeinig</a:t>
                      </a:r>
                      <a:r>
                        <a:rPr lang="en-US" sz="1050" b="1"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hanner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awr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30 </a:t>
                      </a:r>
                      <a:r>
                        <a:rPr lang="en-US" sz="1050" b="0" u="none" kern="1200" dirty="0" err="1">
                          <a:solidFill>
                            <a:srgbClr val="FFFFFF"/>
                          </a:solidFill>
                          <a:latin typeface="Dreaming Outloud Pro" pitchFamily="66"/>
                          <a:cs typeface="Dreaming Outloud Pro" pitchFamily="66"/>
                        </a:rPr>
                        <a:t>munud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chwarter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awr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wedi</a:t>
                      </a:r>
                      <a:r>
                        <a:rPr lang="en-US" sz="1050" b="0" u="none" kern="1200" dirty="0">
                          <a:solidFill>
                            <a:srgbClr val="FFFFFF"/>
                          </a:solidFill>
                          <a:latin typeface="Dreaming Outloud Pro" pitchFamily="66"/>
                          <a:cs typeface="Dreaming Outloud Pro" pitchFamily="66"/>
                        </a:rPr>
                        <a:t> / </a:t>
                      </a:r>
                      <a:r>
                        <a:rPr lang="en-US" sz="1050" b="0" u="none" kern="1200" dirty="0" err="1">
                          <a:solidFill>
                            <a:srgbClr val="FFFFFF"/>
                          </a:solidFill>
                          <a:latin typeface="Dreaming Outloud Pro" pitchFamily="66"/>
                          <a:cs typeface="Dreaming Outloud Pro" pitchFamily="66"/>
                        </a:rPr>
                        <a:t>i</a:t>
                      </a:r>
                      <a:r>
                        <a:rPr lang="en-US" sz="1050" b="0" u="none" kern="1200" dirty="0">
                          <a:solidFill>
                            <a:srgbClr val="FFFFFF"/>
                          </a:solidFill>
                          <a:latin typeface="Dreaming Outloud Pro" pitchFamily="66"/>
                          <a:cs typeface="Dreaming Outloud Pro" pitchFamily="66"/>
                        </a:rPr>
                        <a:t> </a:t>
                      </a:r>
                      <a:endParaRPr lang="en-GB" sz="1050" b="1" u="sng" kern="1200" dirty="0">
                        <a:solidFill>
                          <a:srgbClr val="FFFFFF"/>
                        </a:solidFill>
                        <a:latin typeface="Dreaming Outloud Pro" pitchFamily="66"/>
                        <a:cs typeface="Dreaming Outloud Pro" pitchFamily="66"/>
                      </a:endParaRPr>
                    </a:p>
                    <a:p>
                      <a:pPr lvl="0"/>
                      <a:r>
                        <a:rPr lang="en-US" sz="1050" b="1" u="sng" kern="1200" dirty="0" err="1">
                          <a:solidFill>
                            <a:srgbClr val="FFFFFF"/>
                          </a:solidFill>
                          <a:latin typeface="Dreaming Outloud Pro" pitchFamily="66"/>
                          <a:cs typeface="Dreaming Outloud Pro" pitchFamily="66"/>
                        </a:rPr>
                        <a:t>Gweithgareddau</a:t>
                      </a:r>
                      <a:r>
                        <a:rPr lang="en-US" sz="1050" b="1" u="sng" kern="1200" dirty="0">
                          <a:solidFill>
                            <a:srgbClr val="FFFFFF"/>
                          </a:solidFill>
                          <a:latin typeface="Dreaming Outloud Pro" pitchFamily="66"/>
                          <a:cs typeface="Dreaming Outloud Pro" pitchFamily="66"/>
                        </a:rPr>
                        <a:t>:</a:t>
                      </a:r>
                      <a:endParaRPr lang="en-US" sz="1050" b="1" u="none" kern="1200" dirty="0">
                        <a:solidFill>
                          <a:srgbClr val="FFFFFF"/>
                        </a:solidFill>
                        <a:latin typeface="Dreaming Outloud Pro" pitchFamily="66"/>
                        <a:cs typeface="Dreaming Outloud Pro" pitchFamily="66"/>
                      </a:endParaRPr>
                    </a:p>
                    <a:p>
                      <a:pPr marL="228600" lvl="0" indent="-228600">
                        <a:buAutoNum type="arabicPeriod"/>
                      </a:pPr>
                      <a:r>
                        <a:rPr lang="en-US" sz="1050" b="0" u="none" kern="1200" dirty="0" err="1">
                          <a:solidFill>
                            <a:srgbClr val="FFFFFF"/>
                          </a:solidFill>
                          <a:latin typeface="Dreaming Outloud Pro" pitchFamily="66"/>
                          <a:cs typeface="Dreaming Outloud Pro" pitchFamily="66"/>
                        </a:rPr>
                        <a:t>Adolygu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gwybodaeth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flaenorol</a:t>
                      </a:r>
                      <a:r>
                        <a:rPr lang="en-US" sz="1050" b="0" u="none" kern="1200" dirty="0">
                          <a:solidFill>
                            <a:srgbClr val="FFFFFF"/>
                          </a:solidFill>
                          <a:latin typeface="Dreaming Outloud Pro" pitchFamily="66"/>
                          <a:cs typeface="Dreaming Outloud Pro" pitchFamily="66"/>
                        </a:rPr>
                        <a:t>.</a:t>
                      </a:r>
                    </a:p>
                    <a:p>
                      <a:pPr marL="228600" lvl="0" indent="-228600">
                        <a:buAutoNum type="arabicPeriod"/>
                      </a:pPr>
                      <a:r>
                        <a:rPr lang="en-US" sz="1050" b="0" u="none" kern="1200" dirty="0" err="1">
                          <a:solidFill>
                            <a:srgbClr val="FFFFFF"/>
                          </a:solidFill>
                          <a:latin typeface="Dreaming Outloud Pro" pitchFamily="66"/>
                          <a:cs typeface="Dreaming Outloud Pro" pitchFamily="66"/>
                        </a:rPr>
                        <a:t>Drilio</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geirfa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newydd</a:t>
                      </a:r>
                      <a:endParaRPr lang="en-US" sz="1050" b="0" u="none" kern="1200" dirty="0">
                        <a:solidFill>
                          <a:srgbClr val="FFFFFF"/>
                        </a:solidFill>
                        <a:latin typeface="Dreaming Outloud Pro" pitchFamily="66"/>
                        <a:cs typeface="Dreaming Outloud Pro" pitchFamily="66"/>
                      </a:endParaRPr>
                    </a:p>
                    <a:p>
                      <a:pPr marL="228600" lvl="0" indent="-228600">
                        <a:buAutoNum type="arabicPeriod"/>
                      </a:pPr>
                      <a:r>
                        <a:rPr lang="en-US" sz="1050" b="0" u="none" kern="1200" dirty="0" err="1">
                          <a:solidFill>
                            <a:srgbClr val="FFFFFF"/>
                          </a:solidFill>
                          <a:latin typeface="Dreaming Outloud Pro" pitchFamily="66"/>
                          <a:cs typeface="Dreaming Outloud Pro" pitchFamily="66"/>
                        </a:rPr>
                        <a:t>Tasg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ffocws</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Dweud</a:t>
                      </a:r>
                      <a:r>
                        <a:rPr lang="en-US" sz="1050" b="0" u="none" kern="1200" dirty="0">
                          <a:solidFill>
                            <a:srgbClr val="FFFFFF"/>
                          </a:solidFill>
                          <a:latin typeface="Dreaming Outloud Pro" pitchFamily="66"/>
                          <a:cs typeface="Dreaming Outloud Pro" pitchFamily="66"/>
                        </a:rPr>
                        <a:t> yr </a:t>
                      </a:r>
                      <a:r>
                        <a:rPr lang="en-US" sz="1050" b="0" u="none" kern="1200" dirty="0" err="1">
                          <a:solidFill>
                            <a:srgbClr val="FFFFFF"/>
                          </a:solidFill>
                          <a:latin typeface="Dreaming Outloud Pro" pitchFamily="66"/>
                          <a:cs typeface="Dreaming Outloud Pro" pitchFamily="66"/>
                        </a:rPr>
                        <a:t>amser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gyda</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rhifau</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Rhufeinig</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Edrych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ar</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lluniau</a:t>
                      </a:r>
                      <a:r>
                        <a:rPr lang="en-US" sz="1050" b="0" u="none" kern="1200" dirty="0">
                          <a:solidFill>
                            <a:srgbClr val="FFFFFF"/>
                          </a:solidFill>
                          <a:latin typeface="Dreaming Outloud Pro" pitchFamily="66"/>
                          <a:cs typeface="Dreaming Outloud Pro" pitchFamily="66"/>
                        </a:rPr>
                        <a:t> o Caesar ac </a:t>
                      </a:r>
                      <a:r>
                        <a:rPr lang="en-US" sz="1050" b="0" u="none" kern="1200" dirty="0" err="1">
                          <a:solidFill>
                            <a:srgbClr val="FFFFFF"/>
                          </a:solidFill>
                          <a:latin typeface="Dreaming Outloud Pro" pitchFamily="66"/>
                          <a:cs typeface="Dreaming Outloud Pro" pitchFamily="66"/>
                        </a:rPr>
                        <a:t>ateb</a:t>
                      </a:r>
                      <a:r>
                        <a:rPr lang="en-US" sz="1050" b="0" u="none" kern="1200" dirty="0">
                          <a:solidFill>
                            <a:srgbClr val="FFFFFF"/>
                          </a:solidFill>
                          <a:latin typeface="Dreaming Outloud Pro" pitchFamily="66"/>
                          <a:cs typeface="Dreaming Outloud Pro" pitchFamily="66"/>
                        </a:rPr>
                        <a:t> y </a:t>
                      </a:r>
                      <a:r>
                        <a:rPr lang="en-US" sz="1050" b="0" u="none" kern="1200" dirty="0" err="1">
                          <a:solidFill>
                            <a:srgbClr val="FFFFFF"/>
                          </a:solidFill>
                          <a:latin typeface="Dreaming Outloud Pro" pitchFamily="66"/>
                          <a:cs typeface="Dreaming Outloud Pro" pitchFamily="66"/>
                        </a:rPr>
                        <a:t>cwestiynau</a:t>
                      </a:r>
                      <a:r>
                        <a:rPr lang="en-US" sz="1050" b="0" u="none" kern="1200" dirty="0">
                          <a:solidFill>
                            <a:srgbClr val="FFFFFF"/>
                          </a:solidFill>
                          <a:latin typeface="Dreaming Outloud Pro" pitchFamily="66"/>
                          <a:cs typeface="Dreaming Outloud Pro" pitchFamily="66"/>
                        </a:rPr>
                        <a:t>. Faint </a:t>
                      </a:r>
                      <a:r>
                        <a:rPr lang="en-US" sz="1050" b="0" u="none" kern="1200" dirty="0" err="1">
                          <a:solidFill>
                            <a:srgbClr val="FFFFFF"/>
                          </a:solidFill>
                          <a:latin typeface="Dreaming Outloud Pro" pitchFamily="66"/>
                          <a:cs typeface="Dreaming Outloud Pro" pitchFamily="66"/>
                        </a:rPr>
                        <a:t>o’r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gloch</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mae</a:t>
                      </a:r>
                      <a:r>
                        <a:rPr lang="en-US" sz="1050" b="0" u="none" kern="1200" dirty="0">
                          <a:solidFill>
                            <a:srgbClr val="FFFFFF"/>
                          </a:solidFill>
                          <a:latin typeface="Dreaming Outloud Pro" pitchFamily="66"/>
                          <a:cs typeface="Dreaming Outloud Pro" pitchFamily="66"/>
                        </a:rPr>
                        <a:t> Caesar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mynd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gaer</a:t>
                      </a:r>
                      <a:r>
                        <a:rPr lang="en-US" sz="1050" b="0" u="none" kern="1200" dirty="0">
                          <a:solidFill>
                            <a:srgbClr val="FFFFFF"/>
                          </a:solidFill>
                          <a:latin typeface="Dreaming Outloud Pro" pitchFamily="66"/>
                          <a:cs typeface="Dreaming Outloud Pro" pitchFamily="66"/>
                        </a:rPr>
                        <a:t>? Mae Caesar </a:t>
                      </a:r>
                      <a:r>
                        <a:rPr lang="en-US" sz="1050" b="0" u="none" kern="1200" dirty="0" err="1">
                          <a:solidFill>
                            <a:srgbClr val="FFFFFF"/>
                          </a:solidFill>
                          <a:latin typeface="Dreaming Outloud Pro" pitchFamily="66"/>
                          <a:cs typeface="Dreaming Outloud Pro" pitchFamily="66"/>
                        </a:rPr>
                        <a:t>yn</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mynd</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I’r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gaer</a:t>
                      </a:r>
                      <a:r>
                        <a:rPr lang="en-US" sz="1050" b="0" u="none" kern="1200" dirty="0">
                          <a:solidFill>
                            <a:srgbClr val="FFFFFF"/>
                          </a:solidFill>
                          <a:latin typeface="Dreaming Outloud Pro" pitchFamily="66"/>
                          <a:cs typeface="Dreaming Outloud Pro" pitchFamily="66"/>
                        </a:rPr>
                        <a:t> am un </a:t>
                      </a:r>
                      <a:r>
                        <a:rPr lang="en-US" sz="1050" b="0" u="none" kern="1200" dirty="0" err="1">
                          <a:solidFill>
                            <a:srgbClr val="FFFFFF"/>
                          </a:solidFill>
                          <a:latin typeface="Dreaming Outloud Pro" pitchFamily="66"/>
                          <a:cs typeface="Dreaming Outloud Pro" pitchFamily="66"/>
                        </a:rPr>
                        <a:t>ar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ddeg</a:t>
                      </a:r>
                      <a:r>
                        <a:rPr lang="en-US" sz="1050" b="0" u="none" kern="1200" dirty="0">
                          <a:solidFill>
                            <a:srgbClr val="FFFFFF"/>
                          </a:solidFill>
                          <a:latin typeface="Dreaming Outloud Pro" pitchFamily="66"/>
                          <a:cs typeface="Dreaming Outloud Pro" pitchFamily="66"/>
                        </a:rPr>
                        <a:t> (XI)</a:t>
                      </a:r>
                      <a:r>
                        <a:rPr lang="en-US" sz="1050" b="0" u="none" kern="1200" dirty="0" err="1">
                          <a:solidFill>
                            <a:srgbClr val="FFFFFF"/>
                          </a:solidFill>
                          <a:latin typeface="Dreaming Outloud Pro" pitchFamily="66"/>
                          <a:cs typeface="Dreaming Outloud Pro" pitchFamily="66"/>
                        </a:rPr>
                        <a:t>o’r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gloch</a:t>
                      </a:r>
                      <a:r>
                        <a:rPr lang="en-US" sz="1050" b="0" u="none" kern="1200" dirty="0">
                          <a:solidFill>
                            <a:srgbClr val="FFFFFF"/>
                          </a:solidFill>
                          <a:latin typeface="Dreaming Outloud Pro" pitchFamily="66"/>
                          <a:cs typeface="Dreaming Outloud Pro" pitchFamily="66"/>
                        </a:rPr>
                        <a:t>.</a:t>
                      </a:r>
                    </a:p>
                    <a:p>
                      <a:pPr marL="228600" lvl="0" indent="-228600">
                        <a:buAutoNum type="arabicPeriod"/>
                      </a:pPr>
                      <a:r>
                        <a:rPr lang="en-US" sz="1050" b="0" u="none" kern="1200" dirty="0" err="1">
                          <a:solidFill>
                            <a:srgbClr val="FFFFFF"/>
                          </a:solidFill>
                          <a:latin typeface="Dreaming Outloud Pro" pitchFamily="66"/>
                          <a:cs typeface="Dreaming Outloud Pro" pitchFamily="66"/>
                        </a:rPr>
                        <a:t>Gêm</a:t>
                      </a:r>
                      <a:r>
                        <a:rPr lang="en-US" sz="1050" b="0" u="none" kern="1200" dirty="0">
                          <a:solidFill>
                            <a:srgbClr val="FFFFFF"/>
                          </a:solidFill>
                          <a:latin typeface="Dreaming Outloud Pro" pitchFamily="66"/>
                          <a:cs typeface="Dreaming Outloud Pro" pitchFamily="66"/>
                        </a:rPr>
                        <a:t>: Beth </a:t>
                      </a:r>
                      <a:r>
                        <a:rPr lang="en-US" sz="1050" b="0" u="none" kern="1200" dirty="0" err="1">
                          <a:solidFill>
                            <a:srgbClr val="FFFFFF"/>
                          </a:solidFill>
                          <a:latin typeface="Dreaming Outloud Pro" pitchFamily="66"/>
                          <a:cs typeface="Dreaming Outloud Pro" pitchFamily="66"/>
                        </a:rPr>
                        <a:t>yw’r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amser</a:t>
                      </a:r>
                      <a:r>
                        <a:rPr lang="en-US" sz="1050" b="0" u="none" kern="1200" dirty="0">
                          <a:solidFill>
                            <a:srgbClr val="FFFFFF"/>
                          </a:solidFill>
                          <a:latin typeface="Dreaming Outloud Pro" pitchFamily="66"/>
                          <a:cs typeface="Dreaming Outloud Pro" pitchFamily="66"/>
                        </a:rPr>
                        <a:t> </a:t>
                      </a:r>
                      <a:r>
                        <a:rPr lang="en-US" sz="1050" b="0" u="none" kern="1200" dirty="0" err="1">
                          <a:solidFill>
                            <a:srgbClr val="FFFFFF"/>
                          </a:solidFill>
                          <a:latin typeface="Dreaming Outloud Pro" pitchFamily="66"/>
                          <a:cs typeface="Dreaming Outloud Pro" pitchFamily="66"/>
                        </a:rPr>
                        <a:t>Mr</a:t>
                      </a:r>
                      <a:r>
                        <a:rPr lang="en-US" sz="1050" b="0" u="none" kern="1200" dirty="0">
                          <a:solidFill>
                            <a:srgbClr val="FFFFFF"/>
                          </a:solidFill>
                          <a:latin typeface="Dreaming Outloud Pro" pitchFamily="66"/>
                          <a:cs typeface="Dreaming Outloud Pro" pitchFamily="66"/>
                        </a:rPr>
                        <a:t> Blaidd?</a:t>
                      </a:r>
                    </a:p>
                  </a:txBody>
                  <a:tcPr>
                    <a:solidFill>
                      <a:schemeClr val="bg1">
                        <a:lumMod val="50000"/>
                      </a:schemeClr>
                    </a:solidFill>
                  </a:tcPr>
                </a:tc>
                <a:tc>
                  <a:txBody>
                    <a:bodyPr/>
                    <a:lstStyle/>
                    <a:p>
                      <a:pPr lvl="0"/>
                      <a:r>
                        <a:rPr lang="en-US" sz="1050" b="1" u="sng" kern="1200" dirty="0" err="1">
                          <a:solidFill>
                            <a:srgbClr val="FFFFFF"/>
                          </a:solidFill>
                          <a:latin typeface="Dreaming Outloud Pro" pitchFamily="66"/>
                          <a:cs typeface="Dreaming Outloud Pro" pitchFamily="66"/>
                        </a:rPr>
                        <a:t>Gwyddoniaeth</a:t>
                      </a:r>
                      <a:r>
                        <a:rPr lang="en-US" sz="1050" b="1" u="sng" kern="1200" dirty="0">
                          <a:solidFill>
                            <a:srgbClr val="FFFFFF"/>
                          </a:solidFill>
                          <a:latin typeface="Dreaming Outloud Pro" pitchFamily="66"/>
                          <a:cs typeface="Dreaming Outloud Pro" pitchFamily="66"/>
                        </a:rPr>
                        <a:t> a </a:t>
                      </a:r>
                      <a:r>
                        <a:rPr lang="en-US" sz="1050" b="1" u="sng" kern="1200" dirty="0" err="1">
                          <a:solidFill>
                            <a:srgbClr val="FFFFFF"/>
                          </a:solidFill>
                          <a:latin typeface="Dreaming Outloud Pro" pitchFamily="66"/>
                          <a:cs typeface="Dreaming Outloud Pro" pitchFamily="66"/>
                        </a:rPr>
                        <a:t>Thechnoleg</a:t>
                      </a:r>
                      <a:r>
                        <a:rPr lang="en-US" sz="1050" b="1" u="sng" kern="1200" dirty="0">
                          <a:solidFill>
                            <a:srgbClr val="FFFFFF"/>
                          </a:solidFill>
                          <a:latin typeface="Dreaming Outloud Pro" pitchFamily="66"/>
                          <a:cs typeface="Dreaming Outloud Pro" pitchFamily="66"/>
                        </a:rPr>
                        <a:t> (Iaith – Y </a:t>
                      </a:r>
                      <a:r>
                        <a:rPr lang="en-US" sz="1050" b="1" u="sng" kern="1200" dirty="0" err="1">
                          <a:solidFill>
                            <a:srgbClr val="FFFFFF"/>
                          </a:solidFill>
                          <a:latin typeface="Dreaming Outloud Pro" pitchFamily="66"/>
                          <a:cs typeface="Dreaming Outloud Pro" pitchFamily="66"/>
                        </a:rPr>
                        <a:t>Presennol</a:t>
                      </a:r>
                      <a:r>
                        <a:rPr lang="en-US" sz="1050" b="1" u="sng" kern="1200" dirty="0">
                          <a:solidFill>
                            <a:srgbClr val="FFFFFF"/>
                          </a:solidFill>
                          <a:latin typeface="Dreaming Outloud Pro" pitchFamily="66"/>
                          <a:cs typeface="Dreaming Outloud Pro" pitchFamily="66"/>
                        </a:rPr>
                        <a:t>)</a:t>
                      </a:r>
                      <a:endParaRPr lang="en-GB" sz="1050" b="1" u="sng" kern="1200" dirty="0">
                        <a:solidFill>
                          <a:srgbClr val="FFFFFF"/>
                        </a:solidFill>
                        <a:latin typeface="Dreaming Outloud Pro" pitchFamily="66"/>
                        <a:cs typeface="Dreaming Outloud Pro" pitchFamily="66"/>
                      </a:endParaRPr>
                    </a:p>
                    <a:p>
                      <a:pPr lvl="0"/>
                      <a:r>
                        <a:rPr lang="cy-GB" sz="1050" b="1" u="sng" kern="1200" noProof="0" dirty="0">
                          <a:solidFill>
                            <a:srgbClr val="FFFFFF"/>
                          </a:solidFill>
                          <a:latin typeface="Dreaming Outloud Pro" pitchFamily="66"/>
                          <a:cs typeface="Dreaming Outloud Pro" pitchFamily="66"/>
                        </a:rPr>
                        <a:t>Thema: </a:t>
                      </a:r>
                      <a:r>
                        <a:rPr lang="cy-GB" sz="1050" b="1" u="none" kern="1200" noProof="0" dirty="0">
                          <a:solidFill>
                            <a:srgbClr val="FFFFFF"/>
                          </a:solidFill>
                          <a:latin typeface="Dreaming Outloud Pro" pitchFamily="66"/>
                          <a:cs typeface="Dreaming Outloud Pro" pitchFamily="66"/>
                        </a:rPr>
                        <a:t>Y Rhufeiniaid yn Rhufain gyda BEEBOT (Cynefin Rhan 3 – Naid – Neidio i’r byd)</a:t>
                      </a:r>
                    </a:p>
                    <a:p>
                      <a:pPr lvl="0"/>
                      <a:r>
                        <a:rPr lang="cy-GB" sz="1050" b="1" u="sng" kern="1200" noProof="0" dirty="0">
                          <a:solidFill>
                            <a:srgbClr val="FFFFFF"/>
                          </a:solidFill>
                          <a:latin typeface="Dreaming Outloud Pro" pitchFamily="66"/>
                          <a:cs typeface="Dreaming Outloud Pro" pitchFamily="66"/>
                        </a:rPr>
                        <a:t>Gwybodaeth flaenorol: </a:t>
                      </a:r>
                      <a:r>
                        <a:rPr lang="cy-GB" sz="1050" b="1" u="none" kern="1200" noProof="0" dirty="0">
                          <a:solidFill>
                            <a:srgbClr val="FFFFFF"/>
                          </a:solidFill>
                          <a:latin typeface="Dreaming Outloud Pro" pitchFamily="66"/>
                          <a:cs typeface="Dreaming Outloud Pro" pitchFamily="66"/>
                        </a:rPr>
                        <a:t> dechreuwch, yn cyntaf, yn ail, nesaf, cam, wedyn, yn olaf, cyfarwyddiadau</a:t>
                      </a:r>
                    </a:p>
                    <a:p>
                      <a:pPr lvl="0"/>
                      <a:r>
                        <a:rPr lang="cy-GB" sz="1050" b="1" u="sng" kern="1200" noProof="0" dirty="0">
                          <a:solidFill>
                            <a:srgbClr val="FFFFFF"/>
                          </a:solidFill>
                          <a:latin typeface="Dreaming Outloud Pro" pitchFamily="66"/>
                          <a:cs typeface="Dreaming Outloud Pro" pitchFamily="66"/>
                        </a:rPr>
                        <a:t>Ffocws iaith / Patrwm: </a:t>
                      </a:r>
                    </a:p>
                    <a:p>
                      <a:pPr lvl="0"/>
                      <a:r>
                        <a:rPr lang="cy-GB" sz="1050" b="1" u="none" kern="1200" noProof="0" dirty="0">
                          <a:solidFill>
                            <a:srgbClr val="FFFFFF"/>
                          </a:solidFill>
                          <a:latin typeface="Dreaming Outloud Pro" pitchFamily="66"/>
                          <a:cs typeface="Dreaming Outloud Pro" pitchFamily="66"/>
                        </a:rPr>
                        <a:t>Ble mae’r dechrau? Mae’r dechrau yma.</a:t>
                      </a:r>
                    </a:p>
                    <a:p>
                      <a:pPr lvl="0"/>
                      <a:r>
                        <a:rPr lang="cy-GB" sz="1050" b="1" u="none" kern="1200" noProof="0" dirty="0">
                          <a:solidFill>
                            <a:srgbClr val="FFFFFF"/>
                          </a:solidFill>
                          <a:latin typeface="Dreaming Outloud Pro" pitchFamily="66"/>
                          <a:cs typeface="Dreaming Outloud Pro" pitchFamily="66"/>
                        </a:rPr>
                        <a:t>Ble mae’r diwedd? Mae’r diwedd yma.</a:t>
                      </a:r>
                    </a:p>
                    <a:p>
                      <a:pPr lvl="0"/>
                      <a:r>
                        <a:rPr lang="cy-GB" sz="1050" b="1" u="none" kern="1200" noProof="0" dirty="0">
                          <a:solidFill>
                            <a:srgbClr val="FFFFFF"/>
                          </a:solidFill>
                          <a:latin typeface="Dreaming Outloud Pro" pitchFamily="66"/>
                          <a:cs typeface="Dreaming Outloud Pro" pitchFamily="66"/>
                        </a:rPr>
                        <a:t>Rydw i eisiau mynd i’r ________.</a:t>
                      </a:r>
                    </a:p>
                    <a:p>
                      <a:pPr lvl="0"/>
                      <a:r>
                        <a:rPr lang="cy-GB" sz="1050" b="1" u="none" kern="1200" noProof="0" dirty="0">
                          <a:solidFill>
                            <a:srgbClr val="FFFFFF"/>
                          </a:solidFill>
                          <a:latin typeface="Dreaming Outloud Pro" pitchFamily="66"/>
                          <a:cs typeface="Dreaming Outloud Pro" pitchFamily="66"/>
                        </a:rPr>
                        <a:t>Beth yw’r cyfarwyddiadau?</a:t>
                      </a:r>
                    </a:p>
                    <a:p>
                      <a:pPr lvl="0"/>
                      <a:r>
                        <a:rPr lang="cy-GB" sz="1050" b="1" u="none" kern="1200" noProof="0" dirty="0">
                          <a:solidFill>
                            <a:srgbClr val="FFFFFF"/>
                          </a:solidFill>
                          <a:latin typeface="Dreaming Outloud Pro" pitchFamily="66"/>
                          <a:cs typeface="Dreaming Outloud Pro" pitchFamily="66"/>
                        </a:rPr>
                        <a:t>Syth ymlaen. Trowch i’r chwith. Trowch ir’ dde. Rwyt ti wedi cyrraedd.</a:t>
                      </a:r>
                    </a:p>
                    <a:p>
                      <a:pPr lvl="0"/>
                      <a:r>
                        <a:rPr lang="cy-GB" sz="1050" b="1" u="sng" kern="1200" noProof="0" dirty="0">
                          <a:solidFill>
                            <a:srgbClr val="FFFFFF"/>
                          </a:solidFill>
                          <a:latin typeface="Dreaming Outloud Pro" pitchFamily="66"/>
                          <a:cs typeface="Dreaming Outloud Pro" pitchFamily="66"/>
                        </a:rPr>
                        <a:t>Geirfa: </a:t>
                      </a:r>
                      <a:r>
                        <a:rPr lang="cy-GB" sz="1050" b="1" u="none" kern="1200" noProof="0" dirty="0">
                          <a:solidFill>
                            <a:srgbClr val="FFFFFF"/>
                          </a:solidFill>
                          <a:latin typeface="Dreaming Outloud Pro" pitchFamily="66"/>
                          <a:cs typeface="Dreaming Outloud Pro" pitchFamily="66"/>
                        </a:rPr>
                        <a:t> syth ymlaen, symudwch, trowch, cyrraedd, chwith, dde</a:t>
                      </a:r>
                      <a:endParaRPr lang="cy-GB" sz="1050" b="1" u="sng" kern="1200" noProof="0" dirty="0">
                        <a:solidFill>
                          <a:srgbClr val="FFFFFF"/>
                        </a:solidFill>
                        <a:latin typeface="Dreaming Outloud Pro" pitchFamily="66"/>
                        <a:cs typeface="Dreaming Outloud Pro" pitchFamily="66"/>
                      </a:endParaRPr>
                    </a:p>
                    <a:p>
                      <a:pPr lvl="0"/>
                      <a:r>
                        <a:rPr lang="cy-GB" sz="1050" b="1" u="sng" kern="1200" noProof="0" dirty="0">
                          <a:solidFill>
                            <a:srgbClr val="FFFFFF"/>
                          </a:solidFill>
                          <a:latin typeface="Dreaming Outloud Pro" pitchFamily="66"/>
                          <a:cs typeface="Dreaming Outloud Pro" pitchFamily="66"/>
                        </a:rPr>
                        <a:t>Gweithgareddau: </a:t>
                      </a:r>
                    </a:p>
                    <a:p>
                      <a:pPr lvl="0"/>
                      <a:r>
                        <a:rPr lang="cy-GB" sz="1050" b="1" u="none" kern="1200" noProof="0" dirty="0">
                          <a:solidFill>
                            <a:srgbClr val="FFFFFF"/>
                          </a:solidFill>
                          <a:latin typeface="Dreaming Outloud Pro" pitchFamily="66"/>
                          <a:cs typeface="Dreaming Outloud Pro" pitchFamily="66"/>
                        </a:rPr>
                        <a:t>1. Adolygu / Defnyddiwch gwybodaeth flaenorol.</a:t>
                      </a:r>
                    </a:p>
                    <a:p>
                      <a:pPr lvl="0"/>
                      <a:r>
                        <a:rPr lang="cy-GB" sz="1050" b="1" u="none" kern="1200" noProof="0" dirty="0">
                          <a:solidFill>
                            <a:srgbClr val="FFFFFF"/>
                          </a:solidFill>
                          <a:latin typeface="Dreaming Outloud Pro" pitchFamily="66"/>
                          <a:cs typeface="Dreaming Outloud Pro" pitchFamily="66"/>
                        </a:rPr>
                        <a:t>2. Drilio </a:t>
                      </a:r>
                      <a:r>
                        <a:rPr lang="cy-GB" sz="1050" b="1" u="none" kern="1200" noProof="0" dirty="0" err="1">
                          <a:solidFill>
                            <a:srgbClr val="FFFFFF"/>
                          </a:solidFill>
                          <a:latin typeface="Dreaming Outloud Pro" pitchFamily="66"/>
                          <a:cs typeface="Dreaming Outloud Pro" pitchFamily="66"/>
                        </a:rPr>
                        <a:t>gerifa</a:t>
                      </a:r>
                      <a:r>
                        <a:rPr lang="cy-GB" sz="1050" b="1" u="none" kern="1200" noProof="0" dirty="0">
                          <a:solidFill>
                            <a:srgbClr val="FFFFFF"/>
                          </a:solidFill>
                          <a:latin typeface="Dreaming Outloud Pro" pitchFamily="66"/>
                          <a:cs typeface="Dreaming Outloud Pro" pitchFamily="66"/>
                        </a:rPr>
                        <a:t> newydd – cardiau fflach </a:t>
                      </a:r>
                    </a:p>
                    <a:p>
                      <a:pPr lvl="0"/>
                      <a:r>
                        <a:rPr lang="cy-GB" sz="1050" b="1" u="none" kern="1200" noProof="0" dirty="0">
                          <a:solidFill>
                            <a:srgbClr val="FFFFFF"/>
                          </a:solidFill>
                          <a:latin typeface="Dreaming Outloud Pro" pitchFamily="66"/>
                          <a:cs typeface="Dreaming Outloud Pro" pitchFamily="66"/>
                        </a:rPr>
                        <a:t>3. Chwarae’r gêm – ‘Mae Sion yn dweud...’</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4. Tasg </a:t>
                      </a:r>
                      <a:r>
                        <a:rPr lang="cy-GB" sz="1050" b="1" u="none" kern="1200" noProof="0" dirty="0" err="1">
                          <a:solidFill>
                            <a:srgbClr val="FFFFFF"/>
                          </a:solidFill>
                          <a:latin typeface="Dreaming Outloud Pro" pitchFamily="66"/>
                          <a:cs typeface="Dreaming Outloud Pro" pitchFamily="66"/>
                        </a:rPr>
                        <a:t>ffowcws</a:t>
                      </a:r>
                      <a:r>
                        <a:rPr lang="cy-GB" sz="1050" b="1" u="none" kern="1200" noProof="0" dirty="0">
                          <a:solidFill>
                            <a:srgbClr val="FFFFFF"/>
                          </a:solidFill>
                          <a:latin typeface="Dreaming Outloud Pro" pitchFamily="66"/>
                          <a:cs typeface="Dreaming Outloud Pro" pitchFamily="66"/>
                        </a:rPr>
                        <a:t> gyda BEEBOT- Dangos sut i ddefnyddio’r BEEBOT.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5. Gweithgaredd gwahaniaethu – cyfarwyddiadau i’w defnyddio (un seren) ysgrifennu cyfarwyddiadau (dwy seren)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6. Darllenwch y cyfarwyddiadau i’r dosbarth.</a:t>
                      </a:r>
                    </a:p>
                  </a:txBody>
                  <a:tcPr>
                    <a:solidFill>
                      <a:srgbClr val="3B7D23"/>
                    </a:solidFill>
                  </a:tcPr>
                </a:tc>
                <a:extLst>
                  <a:ext uri="{0D108BD9-81ED-4DB2-BD59-A6C34878D82A}">
                    <a16:rowId xmlns:a16="http://schemas.microsoft.com/office/drawing/2014/main" val="3705668967"/>
                  </a:ext>
                </a:extLst>
              </a:tr>
            </a:tbl>
          </a:graphicData>
        </a:graphic>
      </p:graphicFrame>
      <p:sp>
        <p:nvSpPr>
          <p:cNvPr id="3" name="TextBox 2">
            <a:extLst>
              <a:ext uri="{FF2B5EF4-FFF2-40B4-BE49-F238E27FC236}">
                <a16:creationId xmlns:a16="http://schemas.microsoft.com/office/drawing/2014/main" id="{71549424-849C-93E7-209A-BA51E1900F3C}"/>
              </a:ext>
            </a:extLst>
          </p:cNvPr>
          <p:cNvSpPr txBox="1"/>
          <p:nvPr/>
        </p:nvSpPr>
        <p:spPr>
          <a:xfrm>
            <a:off x="2397300" y="6282599"/>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TextBox 3">
            <a:extLst>
              <a:ext uri="{FF2B5EF4-FFF2-40B4-BE49-F238E27FC236}">
                <a16:creationId xmlns:a16="http://schemas.microsoft.com/office/drawing/2014/main" id="{000D02CD-90B7-FEF1-3BBD-6D9CC12FBA9C}"/>
              </a:ext>
            </a:extLst>
          </p:cNvPr>
          <p:cNvSpPr txBox="1"/>
          <p:nvPr/>
        </p:nvSpPr>
        <p:spPr>
          <a:xfrm>
            <a:off x="10460325" y="99946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5" name="TextBox 4">
            <a:extLst>
              <a:ext uri="{FF2B5EF4-FFF2-40B4-BE49-F238E27FC236}">
                <a16:creationId xmlns:a16="http://schemas.microsoft.com/office/drawing/2014/main" id="{4720FC83-2A28-26F7-0804-CB4CF9CF2D10}"/>
              </a:ext>
            </a:extLst>
          </p:cNvPr>
          <p:cNvSpPr txBox="1"/>
          <p:nvPr/>
        </p:nvSpPr>
        <p:spPr>
          <a:xfrm>
            <a:off x="10460325" y="4448694"/>
            <a:ext cx="1442906" cy="369332"/>
          </a:xfrm>
          <a:prstGeom prst="rect">
            <a:avLst/>
          </a:prstGeom>
          <a:solidFill>
            <a:srgbClr val="92D050"/>
          </a:solidFill>
        </p:spPr>
        <p:txBody>
          <a:bodyPr wrap="square" rtlCol="0">
            <a:spAutoFit/>
          </a:bodyPr>
          <a:lstStyle/>
          <a:p>
            <a:pPr algn="ctr"/>
            <a:r>
              <a:rPr lang="en-GB" dirty="0" err="1"/>
              <a:t>Wers</a:t>
            </a:r>
            <a:r>
              <a:rPr lang="en-GB" dirty="0"/>
              <a:t> 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886FA-768A-CCE5-80C5-22C4D4012C72}"/>
              </a:ext>
            </a:extLst>
          </p:cNvPr>
          <p:cNvSpPr>
            <a:spLocks noGrp="1"/>
          </p:cNvSpPr>
          <p:nvPr>
            <p:ph type="title"/>
          </p:nvPr>
        </p:nvSpPr>
        <p:spPr>
          <a:xfrm>
            <a:off x="139725" y="1575069"/>
            <a:ext cx="5135818" cy="1325563"/>
          </a:xfrm>
        </p:spPr>
        <p:txBody>
          <a:bodyPr>
            <a:normAutofit/>
          </a:bodyPr>
          <a:lstStyle/>
          <a:p>
            <a:r>
              <a:rPr lang="en-GB" sz="3600" dirty="0" err="1">
                <a:latin typeface="Comic Sans MS" panose="030F0702030302020204" pitchFamily="66" charset="0"/>
              </a:rPr>
              <a:t>Traed</a:t>
            </a:r>
            <a:r>
              <a:rPr lang="en-GB" sz="3600" dirty="0">
                <a:latin typeface="Comic Sans MS" panose="030F0702030302020204" pitchFamily="66" charset="0"/>
              </a:rPr>
              <a:t>  -  Cam  -  </a:t>
            </a:r>
            <a:r>
              <a:rPr lang="en-GB" sz="3600" dirty="0" err="1">
                <a:latin typeface="Comic Sans MS" panose="030F0702030302020204" pitchFamily="66" charset="0"/>
              </a:rPr>
              <a:t>Naid</a:t>
            </a:r>
            <a:endParaRPr lang="en-GB" sz="3600"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933C8ECB-D777-4932-9DB6-9EEAAF154D25}"/>
              </a:ext>
            </a:extLst>
          </p:cNvPr>
          <p:cNvSpPr>
            <a:spLocks noGrp="1"/>
          </p:cNvSpPr>
          <p:nvPr>
            <p:ph idx="1"/>
          </p:nvPr>
        </p:nvSpPr>
        <p:spPr>
          <a:xfrm>
            <a:off x="5640511" y="1825625"/>
            <a:ext cx="6411763" cy="4351338"/>
          </a:xfrm>
        </p:spPr>
        <p:txBody>
          <a:bodyPr>
            <a:normAutofit fontScale="92500"/>
          </a:bodyPr>
          <a:lstStyle/>
          <a:p>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gwneud</a:t>
            </a:r>
            <a:r>
              <a:rPr lang="en-GB" dirty="0">
                <a:latin typeface="Comic Sans MS" panose="030F0702030302020204" pitchFamily="66" charset="0"/>
              </a:rPr>
              <a:t> </a:t>
            </a:r>
            <a:r>
              <a:rPr lang="en-GB" dirty="0" err="1">
                <a:latin typeface="Comic Sans MS" panose="030F0702030302020204" pitchFamily="66" charset="0"/>
              </a:rPr>
              <a:t>tair</a:t>
            </a:r>
            <a:r>
              <a:rPr lang="en-GB" dirty="0">
                <a:latin typeface="Comic Sans MS" panose="030F0702030302020204" pitchFamily="66" charset="0"/>
              </a:rPr>
              <a:t> </a:t>
            </a:r>
            <a:r>
              <a:rPr lang="en-GB" dirty="0" err="1">
                <a:latin typeface="Comic Sans MS" panose="030F0702030302020204" pitchFamily="66" charset="0"/>
              </a:rPr>
              <a:t>gwers</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camau</a:t>
            </a:r>
            <a:r>
              <a:rPr lang="en-GB" dirty="0">
                <a:latin typeface="Comic Sans MS" panose="030F0702030302020204" pitchFamily="66" charset="0"/>
              </a:rPr>
              <a:t> </a:t>
            </a:r>
            <a:r>
              <a:rPr lang="en-GB" dirty="0" err="1">
                <a:latin typeface="Comic Sans MS" panose="030F0702030302020204" pitchFamily="66" charset="0"/>
              </a:rPr>
              <a:t>pwysig</a:t>
            </a:r>
            <a:r>
              <a:rPr lang="en-GB" dirty="0">
                <a:latin typeface="Comic Sans MS" panose="030F0702030302020204" pitchFamily="66" charset="0"/>
              </a:rPr>
              <a:t> am </a:t>
            </a:r>
            <a:r>
              <a:rPr lang="en-GB" dirty="0" err="1">
                <a:latin typeface="Comic Sans MS" panose="030F0702030302020204" pitchFamily="66" charset="0"/>
              </a:rPr>
              <a:t>uned</a:t>
            </a:r>
            <a:r>
              <a:rPr lang="en-GB" dirty="0">
                <a:latin typeface="Comic Sans MS" panose="030F0702030302020204" pitchFamily="66" charset="0"/>
              </a:rPr>
              <a:t> </a:t>
            </a:r>
            <a:r>
              <a:rPr lang="en-GB" dirty="0" err="1">
                <a:latin typeface="Comic Sans MS" panose="030F0702030302020204" pitchFamily="66" charset="0"/>
              </a:rPr>
              <a:t>sydd</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cynllunion</a:t>
            </a:r>
            <a:r>
              <a:rPr lang="en-GB" dirty="0">
                <a:latin typeface="Comic Sans MS" panose="030F0702030302020204" pitchFamily="66" charset="0"/>
              </a:rPr>
              <a:t> </a:t>
            </a:r>
            <a:r>
              <a:rPr lang="en-GB" dirty="0" err="1">
                <a:latin typeface="Comic Sans MS" panose="030F0702030302020204" pitchFamily="66" charset="0"/>
              </a:rPr>
              <a:t>dda</a:t>
            </a:r>
            <a:r>
              <a:rPr lang="en-GB" dirty="0">
                <a:latin typeface="Comic Sans MS" panose="030F0702030302020204" pitchFamily="66" charset="0"/>
              </a:rPr>
              <a:t> am </a:t>
            </a:r>
            <a:r>
              <a:rPr lang="en-GB" dirty="0" err="1">
                <a:latin typeface="Comic Sans MS" panose="030F0702030302020204" pitchFamily="66" charset="0"/>
              </a:rPr>
              <a:t>gynefin</a:t>
            </a:r>
            <a:r>
              <a:rPr lang="en-GB" dirty="0">
                <a:latin typeface="Comic Sans MS" panose="030F0702030302020204" pitchFamily="66" charset="0"/>
              </a:rPr>
              <a:t>.</a:t>
            </a:r>
          </a:p>
          <a:p>
            <a:endParaRPr lang="en-GB" dirty="0">
              <a:latin typeface="Comic Sans MS" panose="030F0702030302020204" pitchFamily="66" charset="0"/>
            </a:endParaRPr>
          </a:p>
          <a:p>
            <a:r>
              <a:rPr lang="en-GB" sz="3500" b="1" i="1" u="sng" dirty="0" err="1">
                <a:latin typeface="Comic Sans MS" panose="030F0702030302020204" pitchFamily="66" charset="0"/>
              </a:rPr>
              <a:t>Traed</a:t>
            </a:r>
            <a:r>
              <a:rPr lang="en-GB" sz="2200" b="1" dirty="0">
                <a:latin typeface="Comic Sans MS" panose="030F0702030302020204" pitchFamily="66" charset="0"/>
              </a:rPr>
              <a:t> – </a:t>
            </a:r>
            <a:r>
              <a:rPr lang="cy-GB" sz="2200" b="1" dirty="0">
                <a:latin typeface="Comic Sans MS" panose="030F0702030302020204" pitchFamily="66" charset="0"/>
                <a:cs typeface="Dreaming Outloud Pro" pitchFamily="66"/>
              </a:rPr>
              <a:t>Beth sydd wrth eich traed (yn lleol)</a:t>
            </a:r>
          </a:p>
          <a:p>
            <a:endParaRPr lang="cy-GB" sz="2200" b="1" dirty="0">
              <a:latin typeface="Comic Sans MS" panose="030F0702030302020204" pitchFamily="66" charset="0"/>
              <a:cs typeface="Dreaming Outloud Pro" pitchFamily="66"/>
            </a:endParaRPr>
          </a:p>
          <a:p>
            <a:r>
              <a:rPr lang="en-GB" sz="3500" b="1" i="1" u="sng" dirty="0">
                <a:latin typeface="Comic Sans MS" panose="030F0702030302020204" pitchFamily="66" charset="0"/>
              </a:rPr>
              <a:t>Cam</a:t>
            </a:r>
            <a:r>
              <a:rPr lang="en-GB" sz="2200" b="1" dirty="0">
                <a:latin typeface="Comic Sans MS" panose="030F0702030302020204" pitchFamily="66" charset="0"/>
              </a:rPr>
              <a:t> – </a:t>
            </a:r>
            <a:r>
              <a:rPr lang="en-GB" sz="2200" b="1" dirty="0" err="1">
                <a:latin typeface="Comic Sans MS" panose="030F0702030302020204" pitchFamily="66" charset="0"/>
              </a:rPr>
              <a:t>Cymryd</a:t>
            </a:r>
            <a:r>
              <a:rPr lang="en-GB" sz="2200" b="1" dirty="0">
                <a:latin typeface="Comic Sans MS" panose="030F0702030302020204" pitchFamily="66" charset="0"/>
              </a:rPr>
              <a:t> cam </a:t>
            </a:r>
            <a:r>
              <a:rPr lang="en-GB" sz="2200" b="1" dirty="0" err="1">
                <a:latin typeface="Comic Sans MS" panose="030F0702030302020204" pitchFamily="66" charset="0"/>
              </a:rPr>
              <a:t>i</a:t>
            </a:r>
            <a:r>
              <a:rPr lang="en-GB" sz="2200" b="1" dirty="0">
                <a:latin typeface="Comic Sans MS" panose="030F0702030302020204" pitchFamily="66" charset="0"/>
              </a:rPr>
              <a:t> </a:t>
            </a:r>
            <a:r>
              <a:rPr lang="en-GB" sz="2200" b="1" dirty="0" err="1">
                <a:latin typeface="Comic Sans MS" panose="030F0702030302020204" pitchFamily="66" charset="0"/>
              </a:rPr>
              <a:t>mewn</a:t>
            </a:r>
            <a:r>
              <a:rPr lang="en-GB" sz="2200" b="1" dirty="0">
                <a:latin typeface="Comic Sans MS" panose="030F0702030302020204" pitchFamily="66" charset="0"/>
              </a:rPr>
              <a:t> </a:t>
            </a:r>
            <a:r>
              <a:rPr lang="en-GB" sz="2200" b="1" dirty="0" err="1">
                <a:latin typeface="Comic Sans MS" panose="030F0702030302020204" pitchFamily="66" charset="0"/>
              </a:rPr>
              <a:t>i</a:t>
            </a:r>
            <a:r>
              <a:rPr lang="en-GB" sz="2200" b="1" dirty="0">
                <a:latin typeface="Comic Sans MS" panose="030F0702030302020204" pitchFamily="66" charset="0"/>
              </a:rPr>
              <a:t> </a:t>
            </a:r>
            <a:r>
              <a:rPr lang="en-GB" sz="2200" b="1" dirty="0" err="1">
                <a:latin typeface="Comic Sans MS" panose="030F0702030302020204" pitchFamily="66" charset="0"/>
              </a:rPr>
              <a:t>Gymru</a:t>
            </a:r>
            <a:endParaRPr lang="en-GB" sz="2200" b="1" dirty="0">
              <a:latin typeface="Comic Sans MS" panose="030F0702030302020204" pitchFamily="66" charset="0"/>
            </a:endParaRPr>
          </a:p>
          <a:p>
            <a:endParaRPr lang="en-GB" sz="2200" b="1" dirty="0">
              <a:latin typeface="Comic Sans MS" panose="030F0702030302020204" pitchFamily="66" charset="0"/>
            </a:endParaRPr>
          </a:p>
          <a:p>
            <a:r>
              <a:rPr lang="en-GB" sz="3500" b="1" i="1" u="sng" dirty="0" err="1">
                <a:latin typeface="Comic Sans MS" panose="030F0702030302020204" pitchFamily="66" charset="0"/>
              </a:rPr>
              <a:t>Naid</a:t>
            </a:r>
            <a:r>
              <a:rPr lang="en-GB" sz="2200" b="1" i="1" dirty="0">
                <a:latin typeface="Comic Sans MS" panose="030F0702030302020204" pitchFamily="66" charset="0"/>
              </a:rPr>
              <a:t> </a:t>
            </a:r>
            <a:r>
              <a:rPr lang="en-GB" sz="2200" b="1" dirty="0">
                <a:latin typeface="Comic Sans MS" panose="030F0702030302020204" pitchFamily="66" charset="0"/>
              </a:rPr>
              <a:t>– </a:t>
            </a:r>
            <a:r>
              <a:rPr lang="en-GB" sz="2200" b="1" dirty="0" err="1">
                <a:latin typeface="Comic Sans MS" panose="030F0702030302020204" pitchFamily="66" charset="0"/>
              </a:rPr>
              <a:t>Neidio</a:t>
            </a:r>
            <a:r>
              <a:rPr lang="en-GB" sz="2200" b="1" dirty="0">
                <a:latin typeface="Comic Sans MS" panose="030F0702030302020204" pitchFamily="66" charset="0"/>
              </a:rPr>
              <a:t> </a:t>
            </a:r>
            <a:r>
              <a:rPr lang="en-GB" sz="2200" b="1" dirty="0" err="1">
                <a:latin typeface="Comic Sans MS" panose="030F0702030302020204" pitchFamily="66" charset="0"/>
              </a:rPr>
              <a:t>i’r</a:t>
            </a:r>
            <a:r>
              <a:rPr lang="en-GB" sz="2200" b="1" dirty="0">
                <a:latin typeface="Comic Sans MS" panose="030F0702030302020204" pitchFamily="66" charset="0"/>
              </a:rPr>
              <a:t> </a:t>
            </a:r>
            <a:r>
              <a:rPr lang="en-GB" sz="2200" b="1" dirty="0" err="1">
                <a:latin typeface="Comic Sans MS" panose="030F0702030302020204" pitchFamily="66" charset="0"/>
              </a:rPr>
              <a:t>byd</a:t>
            </a:r>
            <a:endParaRPr lang="en-GB" sz="2200" b="1" dirty="0">
              <a:latin typeface="Comic Sans MS" panose="030F0702030302020204" pitchFamily="66" charset="0"/>
            </a:endParaRPr>
          </a:p>
        </p:txBody>
      </p:sp>
      <p:pic>
        <p:nvPicPr>
          <p:cNvPr id="4" name="Picture 3">
            <a:extLst>
              <a:ext uri="{FF2B5EF4-FFF2-40B4-BE49-F238E27FC236}">
                <a16:creationId xmlns:a16="http://schemas.microsoft.com/office/drawing/2014/main" id="{E78A9918-C1CF-F63F-ED70-7571A3830C85}"/>
              </a:ext>
            </a:extLst>
          </p:cNvPr>
          <p:cNvPicPr>
            <a:picLocks noChangeAspect="1"/>
          </p:cNvPicPr>
          <p:nvPr/>
        </p:nvPicPr>
        <p:blipFill>
          <a:blip r:embed="rId2"/>
          <a:stretch>
            <a:fillRect/>
          </a:stretch>
        </p:blipFill>
        <p:spPr>
          <a:xfrm>
            <a:off x="7073253" y="77030"/>
            <a:ext cx="3819569" cy="1623317"/>
          </a:xfrm>
          <a:prstGeom prst="rect">
            <a:avLst/>
          </a:prstGeom>
          <a:ln>
            <a:solidFill>
              <a:schemeClr val="tx1"/>
            </a:solidFill>
          </a:ln>
        </p:spPr>
      </p:pic>
      <p:pic>
        <p:nvPicPr>
          <p:cNvPr id="6" name="Picture 5">
            <a:extLst>
              <a:ext uri="{FF2B5EF4-FFF2-40B4-BE49-F238E27FC236}">
                <a16:creationId xmlns:a16="http://schemas.microsoft.com/office/drawing/2014/main" id="{539B4144-4565-0391-9D30-3F63E6525CE9}"/>
              </a:ext>
            </a:extLst>
          </p:cNvPr>
          <p:cNvPicPr>
            <a:picLocks noChangeAspect="1"/>
          </p:cNvPicPr>
          <p:nvPr/>
        </p:nvPicPr>
        <p:blipFill>
          <a:blip r:embed="rId3"/>
          <a:stretch>
            <a:fillRect/>
          </a:stretch>
        </p:blipFill>
        <p:spPr>
          <a:xfrm>
            <a:off x="139725" y="2642187"/>
            <a:ext cx="1565786" cy="3143689"/>
          </a:xfrm>
          <a:prstGeom prst="rect">
            <a:avLst/>
          </a:prstGeom>
        </p:spPr>
      </p:pic>
      <p:pic>
        <p:nvPicPr>
          <p:cNvPr id="8" name="Picture 7">
            <a:extLst>
              <a:ext uri="{FF2B5EF4-FFF2-40B4-BE49-F238E27FC236}">
                <a16:creationId xmlns:a16="http://schemas.microsoft.com/office/drawing/2014/main" id="{535D416A-7880-B88B-7548-C5600FF9DE3C}"/>
              </a:ext>
            </a:extLst>
          </p:cNvPr>
          <p:cNvPicPr>
            <a:picLocks noChangeAspect="1"/>
          </p:cNvPicPr>
          <p:nvPr/>
        </p:nvPicPr>
        <p:blipFill>
          <a:blip r:embed="rId4"/>
          <a:stretch>
            <a:fillRect/>
          </a:stretch>
        </p:blipFill>
        <p:spPr>
          <a:xfrm>
            <a:off x="1815612" y="2900632"/>
            <a:ext cx="1674915" cy="3029373"/>
          </a:xfrm>
          <a:prstGeom prst="rect">
            <a:avLst/>
          </a:prstGeom>
        </p:spPr>
      </p:pic>
      <p:pic>
        <p:nvPicPr>
          <p:cNvPr id="10" name="Picture 9">
            <a:extLst>
              <a:ext uri="{FF2B5EF4-FFF2-40B4-BE49-F238E27FC236}">
                <a16:creationId xmlns:a16="http://schemas.microsoft.com/office/drawing/2014/main" id="{D03AFCE6-ED1C-137E-BDF8-30839027FC76}"/>
              </a:ext>
            </a:extLst>
          </p:cNvPr>
          <p:cNvPicPr>
            <a:picLocks noChangeAspect="1"/>
          </p:cNvPicPr>
          <p:nvPr/>
        </p:nvPicPr>
        <p:blipFill>
          <a:blip r:embed="rId5"/>
          <a:stretch>
            <a:fillRect/>
          </a:stretch>
        </p:blipFill>
        <p:spPr>
          <a:xfrm>
            <a:off x="3600628" y="3345784"/>
            <a:ext cx="1674915" cy="3134162"/>
          </a:xfrm>
          <a:prstGeom prst="rect">
            <a:avLst/>
          </a:prstGeom>
        </p:spPr>
      </p:pic>
      <p:pic>
        <p:nvPicPr>
          <p:cNvPr id="12" name="Picture 11">
            <a:extLst>
              <a:ext uri="{FF2B5EF4-FFF2-40B4-BE49-F238E27FC236}">
                <a16:creationId xmlns:a16="http://schemas.microsoft.com/office/drawing/2014/main" id="{BD725F72-9333-5857-81DF-E699054359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3138" y="821933"/>
            <a:ext cx="1482373" cy="1032720"/>
          </a:xfrm>
          <a:prstGeom prst="rect">
            <a:avLst/>
          </a:prstGeom>
        </p:spPr>
      </p:pic>
      <p:pic>
        <p:nvPicPr>
          <p:cNvPr id="15" name="Picture 14">
            <a:extLst>
              <a:ext uri="{FF2B5EF4-FFF2-40B4-BE49-F238E27FC236}">
                <a16:creationId xmlns:a16="http://schemas.microsoft.com/office/drawing/2014/main" id="{3F250D41-880D-D581-D565-FB503B4AAD1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000646" y="210004"/>
            <a:ext cx="1304846" cy="1644649"/>
          </a:xfrm>
          <a:prstGeom prst="rect">
            <a:avLst/>
          </a:prstGeom>
        </p:spPr>
      </p:pic>
      <p:pic>
        <p:nvPicPr>
          <p:cNvPr id="18" name="Picture 17">
            <a:extLst>
              <a:ext uri="{FF2B5EF4-FFF2-40B4-BE49-F238E27FC236}">
                <a16:creationId xmlns:a16="http://schemas.microsoft.com/office/drawing/2014/main" id="{2BFA1D68-D901-CF83-D62E-9FA1D5046DA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958482" y="278332"/>
            <a:ext cx="959205" cy="1440552"/>
          </a:xfrm>
          <a:prstGeom prst="rect">
            <a:avLst/>
          </a:prstGeom>
        </p:spPr>
      </p:pic>
      <p:sp>
        <p:nvSpPr>
          <p:cNvPr id="20" name="TextBox 19">
            <a:extLst>
              <a:ext uri="{FF2B5EF4-FFF2-40B4-BE49-F238E27FC236}">
                <a16:creationId xmlns:a16="http://schemas.microsoft.com/office/drawing/2014/main" id="{7CA6F65D-700B-9138-20D1-F7C61A41AEDE}"/>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840670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8DA6C-B4B2-FA72-A0DB-FEA4D9F26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783BF7-ED13-80BC-619E-8E412149B4DF}"/>
              </a:ext>
            </a:extLst>
          </p:cNvPr>
          <p:cNvSpPr>
            <a:spLocks noGrp="1"/>
          </p:cNvSpPr>
          <p:nvPr>
            <p:ph type="title"/>
          </p:nvPr>
        </p:nvSpPr>
        <p:spPr>
          <a:xfrm>
            <a:off x="139725" y="1575069"/>
            <a:ext cx="6086414" cy="1325563"/>
          </a:xfrm>
        </p:spPr>
        <p:txBody>
          <a:bodyPr>
            <a:normAutofit/>
          </a:bodyPr>
          <a:lstStyle/>
          <a:p>
            <a:r>
              <a:rPr lang="en-GB" sz="3600" dirty="0" err="1">
                <a:latin typeface="Comic Sans MS" panose="030F0702030302020204" pitchFamily="66" charset="0"/>
              </a:rPr>
              <a:t>Traed</a:t>
            </a:r>
            <a:r>
              <a:rPr lang="en-GB" sz="3600" dirty="0">
                <a:latin typeface="Comic Sans MS" panose="030F0702030302020204" pitchFamily="66" charset="0"/>
              </a:rPr>
              <a:t>  -  Cam  -  </a:t>
            </a:r>
            <a:r>
              <a:rPr lang="en-GB" sz="3600" dirty="0" err="1">
                <a:latin typeface="Comic Sans MS" panose="030F0702030302020204" pitchFamily="66" charset="0"/>
              </a:rPr>
              <a:t>Naid</a:t>
            </a:r>
            <a:endParaRPr lang="en-GB" sz="3600"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524103FB-37B3-EE42-5E97-BAFB9BC15D31}"/>
              </a:ext>
            </a:extLst>
          </p:cNvPr>
          <p:cNvSpPr>
            <a:spLocks noGrp="1"/>
          </p:cNvSpPr>
          <p:nvPr>
            <p:ph idx="1"/>
          </p:nvPr>
        </p:nvSpPr>
        <p:spPr>
          <a:xfrm>
            <a:off x="237933" y="2607789"/>
            <a:ext cx="11436616" cy="3971879"/>
          </a:xfrm>
        </p:spPr>
        <p:txBody>
          <a:bodyPr>
            <a:normAutofit/>
          </a:bodyPr>
          <a:lstStyle/>
          <a:p>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bwysig</a:t>
            </a:r>
            <a:r>
              <a:rPr lang="en-GB" dirty="0">
                <a:latin typeface="Comic Sans MS" panose="030F0702030302020204" pitchFamily="66" charset="0"/>
              </a:rPr>
              <a:t> </a:t>
            </a:r>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Cynefin</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a:t>
            </a:r>
            <a:r>
              <a:rPr lang="en-GB" dirty="0" err="1">
                <a:latin typeface="Comic Sans MS" panose="030F0702030302020204" pitchFamily="66" charset="0"/>
              </a:rPr>
              <a:t>gynllunio</a:t>
            </a:r>
            <a:r>
              <a:rPr lang="en-GB" dirty="0">
                <a:latin typeface="Comic Sans MS" panose="030F0702030302020204" pitchFamily="66" charset="0"/>
              </a:rPr>
              <a:t>,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hyn</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glir</a:t>
            </a:r>
            <a:r>
              <a:rPr lang="en-GB" dirty="0">
                <a:latin typeface="Comic Sans MS" panose="030F0702030302020204" pitchFamily="66" charset="0"/>
              </a:rPr>
              <a:t> </a:t>
            </a:r>
            <a:r>
              <a:rPr lang="en-GB" dirty="0" err="1">
                <a:latin typeface="Comic Sans MS" panose="030F0702030302020204" pitchFamily="66" charset="0"/>
              </a:rPr>
              <a:t>achos</a:t>
            </a:r>
            <a:r>
              <a:rPr lang="en-GB" dirty="0">
                <a:latin typeface="Comic Sans MS" panose="030F0702030302020204" pitchFamily="66" charset="0"/>
              </a:rPr>
              <a:t>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pedagogi</a:t>
            </a:r>
            <a:r>
              <a:rPr lang="en-GB" dirty="0">
                <a:latin typeface="Comic Sans MS" panose="030F0702030302020204" pitchFamily="66" charset="0"/>
              </a:rPr>
              <a:t> Donaldson.</a:t>
            </a:r>
          </a:p>
          <a:p>
            <a:r>
              <a:rPr lang="en-GB" dirty="0">
                <a:latin typeface="Comic Sans MS" panose="030F0702030302020204" pitchFamily="66" charset="0"/>
              </a:rPr>
              <a:t>Cam </a:t>
            </a:r>
            <a:r>
              <a:rPr lang="en-GB" dirty="0" err="1">
                <a:latin typeface="Comic Sans MS" panose="030F0702030302020204" pitchFamily="66" charset="0"/>
              </a:rPr>
              <a:t>nesaf</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bwysig</a:t>
            </a:r>
            <a:r>
              <a:rPr lang="en-GB" dirty="0">
                <a:latin typeface="Comic Sans MS" panose="030F0702030302020204" pitchFamily="66" charset="0"/>
              </a:rPr>
              <a:t> </a:t>
            </a:r>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ysgogiad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blant</a:t>
            </a:r>
            <a:r>
              <a:rPr lang="en-GB" dirty="0">
                <a:latin typeface="Comic Sans MS" panose="030F0702030302020204" pitchFamily="66" charset="0"/>
              </a:rPr>
              <a:t> weld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lleol</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helpu</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adeiladu</a:t>
            </a:r>
            <a:r>
              <a:rPr lang="en-GB" dirty="0">
                <a:latin typeface="Comic Sans MS" panose="030F0702030302020204" pitchFamily="66" charset="0"/>
              </a:rPr>
              <a:t> </a:t>
            </a:r>
            <a:r>
              <a:rPr lang="en-GB" dirty="0" err="1">
                <a:latin typeface="Comic Sans MS" panose="030F0702030302020204" pitchFamily="66" charset="0"/>
              </a:rPr>
              <a:t>pont</a:t>
            </a:r>
            <a:r>
              <a:rPr lang="en-GB" dirty="0">
                <a:latin typeface="Comic Sans MS" panose="030F0702030302020204" pitchFamily="66" charset="0"/>
              </a:rPr>
              <a:t> </a:t>
            </a:r>
            <a:r>
              <a:rPr lang="en-GB" dirty="0" err="1">
                <a:latin typeface="Comic Sans MS" panose="030F0702030302020204" pitchFamily="66" charset="0"/>
              </a:rPr>
              <a:t>dda</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Gymru</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byd</a:t>
            </a:r>
            <a:r>
              <a:rPr lang="en-GB" dirty="0">
                <a:latin typeface="Comic Sans MS" panose="030F0702030302020204" pitchFamily="66" charset="0"/>
              </a:rPr>
              <a:t>.</a:t>
            </a:r>
          </a:p>
          <a:p>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helpu</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gwrdd</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gymuned</a:t>
            </a:r>
            <a:r>
              <a:rPr lang="en-GB" dirty="0">
                <a:latin typeface="Comic Sans MS" panose="030F0702030302020204" pitchFamily="66" charset="0"/>
              </a:rPr>
              <a:t>. </a:t>
            </a:r>
            <a:r>
              <a:rPr lang="en-GB" dirty="0" err="1">
                <a:latin typeface="Comic Sans MS" panose="030F0702030302020204" pitchFamily="66" charset="0"/>
              </a:rPr>
              <a:t>Gobeithio</a:t>
            </a:r>
            <a:r>
              <a:rPr lang="en-GB" dirty="0">
                <a:latin typeface="Comic Sans MS" panose="030F0702030302020204" pitchFamily="66" charset="0"/>
              </a:rPr>
              <a:t>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deall</a:t>
            </a:r>
            <a:r>
              <a:rPr lang="en-GB" dirty="0">
                <a:latin typeface="Comic Sans MS" panose="030F0702030302020204" pitchFamily="66" charset="0"/>
              </a:rPr>
              <a:t> </a:t>
            </a:r>
            <a:r>
              <a:rPr lang="en-GB" dirty="0" err="1">
                <a:latin typeface="Comic Sans MS" panose="030F0702030302020204" pitchFamily="66" charset="0"/>
              </a:rPr>
              <a:t>sut</a:t>
            </a:r>
            <a:r>
              <a:rPr lang="en-GB" dirty="0">
                <a:latin typeface="Comic Sans MS" panose="030F0702030302020204" pitchFamily="66" charset="0"/>
              </a:rPr>
              <a:t>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pobl</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helpu</a:t>
            </a:r>
            <a:r>
              <a:rPr lang="en-GB" dirty="0">
                <a:latin typeface="Comic Sans MS" panose="030F0702030302020204" pitchFamily="66" charset="0"/>
              </a:rPr>
              <a:t> </a:t>
            </a:r>
            <a:r>
              <a:rPr lang="en-GB" dirty="0" err="1">
                <a:latin typeface="Comic Sans MS" panose="030F0702030302020204" pitchFamily="66" charset="0"/>
              </a:rPr>
              <a:t>ei</a:t>
            </a:r>
            <a:r>
              <a:rPr lang="en-GB" dirty="0">
                <a:latin typeface="Comic Sans MS" panose="030F0702030302020204" pitchFamily="66" charset="0"/>
              </a:rPr>
              <a:t> </a:t>
            </a:r>
            <a:r>
              <a:rPr lang="en-GB" dirty="0" err="1">
                <a:latin typeface="Comic Sans MS" panose="030F0702030302020204" pitchFamily="66" charset="0"/>
              </a:rPr>
              <a:t>gilydd</a:t>
            </a:r>
            <a:r>
              <a:rPr lang="en-GB" dirty="0">
                <a:latin typeface="Comic Sans MS" panose="030F0702030302020204" pitchFamily="66" charset="0"/>
              </a:rPr>
              <a:t>.</a:t>
            </a:r>
          </a:p>
          <a:p>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i’n</a:t>
            </a:r>
            <a:r>
              <a:rPr lang="en-GB" dirty="0">
                <a:latin typeface="Comic Sans MS" panose="030F0702030302020204" pitchFamily="66" charset="0"/>
              </a:rPr>
              <a:t> </a:t>
            </a:r>
            <a:r>
              <a:rPr lang="en-GB" dirty="0" err="1">
                <a:latin typeface="Comic Sans MS" panose="030F0702030302020204" pitchFamily="66" charset="0"/>
              </a:rPr>
              <a:t>credu</a:t>
            </a:r>
            <a:r>
              <a:rPr lang="en-GB" dirty="0">
                <a:latin typeface="Comic Sans MS" panose="030F0702030302020204" pitchFamily="66" charset="0"/>
              </a:rPr>
              <a:t> bod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cyffroi</a:t>
            </a:r>
            <a:r>
              <a:rPr lang="en-GB" dirty="0">
                <a:latin typeface="Comic Sans MS" panose="030F0702030302020204" pitchFamily="66" charset="0"/>
              </a:rPr>
              <a:t> pan </a:t>
            </a:r>
            <a:r>
              <a:rPr lang="en-GB" dirty="0" err="1">
                <a:latin typeface="Comic Sans MS" panose="030F0702030302020204" pitchFamily="66" charset="0"/>
              </a:rPr>
              <a:t>fydd</a:t>
            </a:r>
            <a:r>
              <a:rPr lang="en-GB" dirty="0">
                <a:latin typeface="Comic Sans MS" panose="030F0702030302020204" pitchFamily="66" charset="0"/>
              </a:rPr>
              <a:t> </a:t>
            </a:r>
            <a:r>
              <a:rPr lang="en-GB" dirty="0" err="1">
                <a:latin typeface="Comic Sans MS" panose="030F0702030302020204" pitchFamily="66" charset="0"/>
              </a:rPr>
              <a:t>hanes</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agos</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real.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i’n</a:t>
            </a:r>
            <a:r>
              <a:rPr lang="en-GB" dirty="0">
                <a:latin typeface="Comic Sans MS" panose="030F0702030302020204" pitchFamily="66" charset="0"/>
              </a:rPr>
              <a:t> </a:t>
            </a:r>
            <a:r>
              <a:rPr lang="en-GB" dirty="0" err="1">
                <a:latin typeface="Comic Sans MS" panose="030F0702030302020204" pitchFamily="66" charset="0"/>
              </a:rPr>
              <a:t>meddwl</a:t>
            </a:r>
            <a:r>
              <a:rPr lang="en-GB" dirty="0">
                <a:latin typeface="Comic Sans MS" panose="030F0702030302020204" pitchFamily="66" charset="0"/>
              </a:rPr>
              <a:t> bod </a:t>
            </a:r>
            <a:r>
              <a:rPr lang="en-GB" dirty="0" err="1">
                <a:latin typeface="Comic Sans MS" panose="030F0702030302020204" pitchFamily="66" charset="0"/>
              </a:rPr>
              <a:t>dysgu</a:t>
            </a:r>
            <a:r>
              <a:rPr lang="en-GB" dirty="0">
                <a:latin typeface="Comic Sans MS" panose="030F0702030302020204" pitchFamily="66" charset="0"/>
              </a:rPr>
              <a:t> </a:t>
            </a:r>
            <a:r>
              <a:rPr lang="en-GB" dirty="0" err="1">
                <a:latin typeface="Comic Sans MS" panose="030F0702030302020204" pitchFamily="66" charset="0"/>
              </a:rPr>
              <a:t>iaith</a:t>
            </a:r>
            <a:r>
              <a:rPr lang="en-GB" dirty="0">
                <a:latin typeface="Comic Sans MS" panose="030F0702030302020204" pitchFamily="66" charset="0"/>
              </a:rPr>
              <a:t> Gymraeg </a:t>
            </a:r>
            <a:r>
              <a:rPr lang="en-GB" dirty="0" err="1">
                <a:latin typeface="Comic Sans MS" panose="030F0702030302020204" pitchFamily="66" charset="0"/>
              </a:rPr>
              <a:t>ochr</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ochr</a:t>
            </a:r>
            <a:r>
              <a:rPr lang="en-GB" dirty="0">
                <a:latin typeface="Comic Sans MS" panose="030F0702030302020204" pitchFamily="66" charset="0"/>
              </a:rPr>
              <a:t> </a:t>
            </a:r>
            <a:r>
              <a:rPr lang="en-GB" dirty="0" err="1">
                <a:latin typeface="Comic Sans MS" panose="030F0702030302020204" pitchFamily="66" charset="0"/>
              </a:rPr>
              <a:t>Cynefin</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wych. </a:t>
            </a:r>
          </a:p>
        </p:txBody>
      </p:sp>
      <p:pic>
        <p:nvPicPr>
          <p:cNvPr id="4" name="Picture 3">
            <a:extLst>
              <a:ext uri="{FF2B5EF4-FFF2-40B4-BE49-F238E27FC236}">
                <a16:creationId xmlns:a16="http://schemas.microsoft.com/office/drawing/2014/main" id="{873F8A42-4581-110A-CBBD-1B6356C1D6F1}"/>
              </a:ext>
            </a:extLst>
          </p:cNvPr>
          <p:cNvPicPr>
            <a:picLocks noChangeAspect="1"/>
          </p:cNvPicPr>
          <p:nvPr/>
        </p:nvPicPr>
        <p:blipFill>
          <a:blip r:embed="rId2"/>
          <a:stretch>
            <a:fillRect/>
          </a:stretch>
        </p:blipFill>
        <p:spPr>
          <a:xfrm>
            <a:off x="6879129" y="468112"/>
            <a:ext cx="3819569" cy="1623317"/>
          </a:xfrm>
          <a:prstGeom prst="rect">
            <a:avLst/>
          </a:prstGeom>
          <a:ln>
            <a:solidFill>
              <a:schemeClr val="tx1"/>
            </a:solidFill>
          </a:ln>
        </p:spPr>
      </p:pic>
      <p:pic>
        <p:nvPicPr>
          <p:cNvPr id="12" name="Picture 11">
            <a:extLst>
              <a:ext uri="{FF2B5EF4-FFF2-40B4-BE49-F238E27FC236}">
                <a16:creationId xmlns:a16="http://schemas.microsoft.com/office/drawing/2014/main" id="{282C329C-298C-DE7C-44F6-F3D8089C39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3138" y="821933"/>
            <a:ext cx="1482373" cy="1032720"/>
          </a:xfrm>
          <a:prstGeom prst="rect">
            <a:avLst/>
          </a:prstGeom>
        </p:spPr>
      </p:pic>
      <p:pic>
        <p:nvPicPr>
          <p:cNvPr id="15" name="Picture 14">
            <a:extLst>
              <a:ext uri="{FF2B5EF4-FFF2-40B4-BE49-F238E27FC236}">
                <a16:creationId xmlns:a16="http://schemas.microsoft.com/office/drawing/2014/main" id="{333EC1D8-6FD1-8613-A23B-F7050757DDE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00646" y="210004"/>
            <a:ext cx="1304846" cy="1644649"/>
          </a:xfrm>
          <a:prstGeom prst="rect">
            <a:avLst/>
          </a:prstGeom>
        </p:spPr>
      </p:pic>
      <p:pic>
        <p:nvPicPr>
          <p:cNvPr id="18" name="Picture 17">
            <a:extLst>
              <a:ext uri="{FF2B5EF4-FFF2-40B4-BE49-F238E27FC236}">
                <a16:creationId xmlns:a16="http://schemas.microsoft.com/office/drawing/2014/main" id="{65CD9364-C3AC-EC00-1890-BD575013ED9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958482" y="278332"/>
            <a:ext cx="959205" cy="1440552"/>
          </a:xfrm>
          <a:prstGeom prst="rect">
            <a:avLst/>
          </a:prstGeom>
        </p:spPr>
      </p:pic>
      <p:sp>
        <p:nvSpPr>
          <p:cNvPr id="20" name="TextBox 19">
            <a:extLst>
              <a:ext uri="{FF2B5EF4-FFF2-40B4-BE49-F238E27FC236}">
                <a16:creationId xmlns:a16="http://schemas.microsoft.com/office/drawing/2014/main" id="{AB1E0675-DC48-3A84-4C1D-DE97AC6FF5A5}"/>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680787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88271B-3AF3-078B-6507-88538FDD1D6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7CF26A-84CB-340C-7D57-EA974358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0EF0A3A-21F1-ED66-02CD-F5864BB87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381445D-874E-8BD9-0FD0-27E051609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1C31636-6CB1-10DE-4955-6A737DA49C3D}"/>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
        <p:nvSpPr>
          <p:cNvPr id="4" name="Rectangle 3">
            <a:extLst>
              <a:ext uri="{FF2B5EF4-FFF2-40B4-BE49-F238E27FC236}">
                <a16:creationId xmlns:a16="http://schemas.microsoft.com/office/drawing/2014/main" id="{140DA9B2-BF3F-D9E4-3AE2-AEBCF69185C5}"/>
              </a:ext>
            </a:extLst>
          </p:cNvPr>
          <p:cNvSpPr/>
          <p:nvPr/>
        </p:nvSpPr>
        <p:spPr>
          <a:xfrm>
            <a:off x="89435" y="584791"/>
            <a:ext cx="5995332" cy="4154984"/>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r>
              <a:rPr lang="en-US" sz="1200" dirty="0" err="1">
                <a:ln w="0"/>
                <a:effectLst>
                  <a:outerShdw blurRad="38100" dist="19050" dir="2700000" algn="tl" rotWithShape="0">
                    <a:schemeClr val="dk1">
                      <a:alpha val="40000"/>
                    </a:schemeClr>
                  </a:outerShdw>
                </a:effectLst>
                <a:latin typeface="Comic Sans MS" panose="030F0702030302020204" pitchFamily="66" charset="0"/>
              </a:rPr>
              <a:t>Dysgon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200" dirty="0">
                <a:ln w="0"/>
                <a:effectLst>
                  <a:outerShdw blurRad="38100" dist="19050" dir="2700000" algn="tl" rotWithShape="0">
                    <a:schemeClr val="dk1">
                      <a:alpha val="40000"/>
                    </a:schemeClr>
                  </a:outerShdw>
                </a:effectLst>
                <a:latin typeface="Comic Sans MS" panose="030F0702030302020204" pitchFamily="66" charset="0"/>
              </a:rPr>
              <a:t> 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cwrs</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methodoleg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am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200" dirty="0">
                <a:ln w="0"/>
                <a:effectLst>
                  <a:outerShdw blurRad="38100" dist="19050" dir="2700000" algn="tl" rotWithShape="0">
                    <a:schemeClr val="dk1">
                      <a:alpha val="40000"/>
                    </a:schemeClr>
                  </a:outerShdw>
                </a:effectLst>
                <a:latin typeface="Comic Sans MS" panose="030F0702030302020204" pitchFamily="66" charset="0"/>
              </a:rPr>
              <a:t> Cymraeg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hwyliog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am 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fodel</a:t>
            </a:r>
            <a:r>
              <a:rPr lang="en-US" sz="1200" dirty="0">
                <a:ln w="0"/>
                <a:effectLst>
                  <a:outerShdw blurRad="38100" dist="19050" dir="2700000" algn="tl" rotWithShape="0">
                    <a:schemeClr val="dk1">
                      <a:alpha val="40000"/>
                    </a:schemeClr>
                  </a:outerShdw>
                </a:effectLst>
                <a:latin typeface="Comic Sans MS" panose="030F0702030302020204" pitchFamily="66" charset="0"/>
              </a:rPr>
              <a:t> ‘mars ears’ am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gwaith</a:t>
            </a:r>
            <a:r>
              <a:rPr lang="en-US" sz="1200" dirty="0">
                <a:ln w="0"/>
                <a:effectLst>
                  <a:outerShdw blurRad="38100" dist="19050" dir="2700000" algn="tl" rotWithShape="0">
                    <a:schemeClr val="dk1">
                      <a:alpha val="40000"/>
                    </a:schemeClr>
                  </a:outerShdw>
                </a:effectLst>
                <a:latin typeface="Comic Sans MS" panose="030F0702030302020204" pitchFamily="66" charset="0"/>
              </a:rPr>
              <a:t> Gianfranco Conti.</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glir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ailadrodd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lawer</a:t>
            </a:r>
            <a:r>
              <a:rPr lang="en-US" sz="1200" dirty="0">
                <a:ln w="0"/>
                <a:effectLst>
                  <a:outerShdw blurRad="38100" dist="19050" dir="2700000" algn="tl" rotWithShape="0">
                    <a:schemeClr val="dk1">
                      <a:alpha val="40000"/>
                    </a:schemeClr>
                  </a:outerShdw>
                </a:effectLst>
                <a:latin typeface="Comic Sans MS" panose="030F0702030302020204" pitchFamily="66" charset="0"/>
              </a:rPr>
              <a:t>, dim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gormod</a:t>
            </a:r>
            <a:r>
              <a:rPr lang="en-US" sz="1200" dirty="0">
                <a:ln w="0"/>
                <a:effectLst>
                  <a:outerShdw blurRad="38100" dist="19050" dir="2700000" algn="tl" rotWithShape="0">
                    <a:schemeClr val="dk1">
                      <a:alpha val="40000"/>
                    </a:schemeClr>
                  </a:outerShdw>
                </a:effectLst>
                <a:latin typeface="Comic Sans MS" panose="030F0702030302020204" pitchFamily="66" charset="0"/>
              </a:rPr>
              <a:t> o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200" dirty="0">
                <a:ln w="0"/>
                <a:effectLst>
                  <a:outerShdw blurRad="38100" dist="19050" dir="2700000" algn="tl" rotWithShape="0">
                    <a:schemeClr val="dk1">
                      <a:alpha val="40000"/>
                    </a:schemeClr>
                  </a:outerShdw>
                </a:effectLst>
                <a:latin typeface="Comic Sans MS" panose="030F0702030302020204" pitchFamily="66" charset="0"/>
              </a:rPr>
              <a:t> (dim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ond</a:t>
            </a:r>
            <a:r>
              <a:rPr lang="en-US" sz="1200" dirty="0">
                <a:ln w="0"/>
                <a:effectLst>
                  <a:outerShdw blurRad="38100" dist="19050" dir="2700000" algn="tl" rotWithShape="0">
                    <a:schemeClr val="dk1">
                      <a:alpha val="40000"/>
                    </a:schemeClr>
                  </a:outerShdw>
                </a:effectLst>
                <a:latin typeface="Comic Sans MS" panose="030F0702030302020204" pitchFamily="66" charset="0"/>
              </a:rPr>
              <a:t> 6),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hwyl,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200" dirty="0">
                <a:ln w="0"/>
                <a:effectLst>
                  <a:outerShdw blurRad="38100" dist="19050" dir="2700000" algn="tl" rotWithShape="0">
                    <a:schemeClr val="dk1">
                      <a:alpha val="40000"/>
                    </a:schemeClr>
                  </a:outerShdw>
                </a:effectLst>
                <a:latin typeface="Comic Sans MS" panose="030F0702030302020204" pitchFamily="66" charset="0"/>
              </a:rPr>
              <a:t> da,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gwahaniaeth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mat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Rhaid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mi gofio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ddatblygu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gwrando</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tair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presennol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gorfennol</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dyfodel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tri.</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ffocws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gwrando</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roedd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i’r</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 am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da.</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a:ln w="0"/>
                <a:effectLst>
                  <a:outerShdw blurRad="38100" dist="19050" dir="2700000" algn="tl" rotWithShape="0">
                    <a:schemeClr val="dk1">
                      <a:alpha val="40000"/>
                    </a:schemeClr>
                  </a:outerShdw>
                </a:effectLst>
                <a:latin typeface="Comic Sans MS" panose="030F0702030302020204" pitchFamily="66" charset="0"/>
              </a:rPr>
              <a:t>Yn 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roedd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addysgu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gwahanol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treiglad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rheolau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meddwl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amser</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oed</a:t>
            </a:r>
            <a:r>
              <a:rPr lang="en-US" sz="1200" dirty="0">
                <a:ln w="0"/>
                <a:effectLst>
                  <a:outerShdw blurRad="38100" dist="19050" dir="2700000" algn="tl" rotWithShape="0">
                    <a:schemeClr val="dk1">
                      <a:alpha val="40000"/>
                    </a:schemeClr>
                  </a:outerShdw>
                </a:effectLst>
                <a:latin typeface="Comic Sans MS" panose="030F0702030302020204" pitchFamily="66" charset="0"/>
              </a:rPr>
              <a:t> da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ddechrau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rheolau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treiglad</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p:txBody>
      </p:sp>
      <p:sp>
        <p:nvSpPr>
          <p:cNvPr id="3" name="Rectangle 2">
            <a:extLst>
              <a:ext uri="{FF2B5EF4-FFF2-40B4-BE49-F238E27FC236}">
                <a16:creationId xmlns:a16="http://schemas.microsoft.com/office/drawing/2014/main" id="{A94E20A0-0996-2BD2-D53E-3DED4668160E}"/>
              </a:ext>
            </a:extLst>
          </p:cNvPr>
          <p:cNvSpPr/>
          <p:nvPr/>
        </p:nvSpPr>
        <p:spPr>
          <a:xfrm>
            <a:off x="7281152" y="215965"/>
            <a:ext cx="2157963" cy="523220"/>
          </a:xfrm>
          <a:prstGeom prst="rect">
            <a:avLst/>
          </a:prstGeom>
          <a:noFill/>
        </p:spPr>
        <p:txBody>
          <a:bodyPr wrap="none" lIns="91440" tIns="45720" rIns="91440" bIns="45720">
            <a:spAutoFit/>
          </a:bodyPr>
          <a:lstStyle/>
          <a:p>
            <a:pPr algn="ctr"/>
            <a:r>
              <a:rPr lang="en-US" sz="2800" b="1" dirty="0" err="1">
                <a:ln w="0"/>
                <a:effectLst>
                  <a:outerShdw blurRad="38100" dist="19050" dir="2700000" algn="tl" rotWithShape="0">
                    <a:schemeClr val="dk1">
                      <a:alpha val="40000"/>
                    </a:schemeClr>
                  </a:outerShdw>
                </a:effectLst>
                <a:latin typeface="Comic Sans MS" panose="030F0702030302020204" pitchFamily="66" charset="0"/>
              </a:rPr>
              <a:t>Methodoleg</a:t>
            </a:r>
            <a:endParaRPr lang="en-US" sz="2800" b="1"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8" name="Rectangle 7">
            <a:extLst>
              <a:ext uri="{FF2B5EF4-FFF2-40B4-BE49-F238E27FC236}">
                <a16:creationId xmlns:a16="http://schemas.microsoft.com/office/drawing/2014/main" id="{8E060B12-A001-4302-B8A3-1C3DF9628D90}"/>
              </a:ext>
            </a:extLst>
          </p:cNvPr>
          <p:cNvSpPr/>
          <p:nvPr/>
        </p:nvSpPr>
        <p:spPr>
          <a:xfrm>
            <a:off x="6139193" y="1478369"/>
            <a:ext cx="5995332" cy="433965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gyda</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meddwl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da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oedran</a:t>
            </a:r>
            <a:r>
              <a:rPr lang="en-US" sz="1200" dirty="0">
                <a:ln w="0"/>
                <a:effectLst>
                  <a:outerShdw blurRad="38100" dist="19050" dir="2700000" algn="tl" rotWithShape="0">
                    <a:schemeClr val="dk1">
                      <a:alpha val="40000"/>
                    </a:schemeClr>
                  </a:outerShdw>
                </a:effectLst>
                <a:latin typeface="Comic Sans MS" panose="030F0702030302020204" pitchFamily="66" charset="0"/>
              </a:rPr>
              <a:t> y plant.</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cardiau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fflach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gyfer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pob</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a:t>
            </a:r>
            <a:r>
              <a:rPr lang="en-US" sz="1200" dirty="0">
                <a:ln w="0"/>
                <a:effectLst>
                  <a:outerShdw blurRad="38100" dist="19050" dir="2700000" algn="tl" rotWithShape="0">
                    <a:schemeClr val="dk1">
                      <a:alpha val="40000"/>
                    </a:schemeClr>
                  </a:outerShdw>
                </a:effectLst>
                <a:latin typeface="Comic Sans MS" panose="030F0702030302020204" pitchFamily="66" charset="0"/>
              </a:rPr>
              <a:t>, am y plant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ymarfer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hoffi’r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cardiau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fflach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athro</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beth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nhw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a:ln w="0"/>
                <a:effectLst>
                  <a:outerShdw blurRad="38100" dist="19050" dir="2700000" algn="tl" rotWithShape="0">
                    <a:schemeClr val="dk1">
                      <a:alpha val="40000"/>
                    </a:schemeClr>
                  </a:outerShdw>
                </a:effectLst>
                <a:latin typeface="Comic Sans MS" panose="030F0702030302020204" pitchFamily="66" charset="0"/>
              </a:rPr>
              <a:t>Y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driliau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helpu’r</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gael</a:t>
            </a:r>
            <a:r>
              <a:rPr lang="en-US" sz="1200" dirty="0">
                <a:ln w="0"/>
                <a:effectLst>
                  <a:outerShdw blurRad="38100" dist="19050" dir="2700000" algn="tl" rotWithShape="0">
                    <a:schemeClr val="dk1">
                      <a:alpha val="40000"/>
                    </a:schemeClr>
                  </a:outerShdw>
                </a:effectLst>
                <a:latin typeface="Comic Sans MS" panose="030F0702030302020204" pitchFamily="66" charset="0"/>
              </a:rPr>
              <a:t> hwyl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wrth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Cymraeg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ond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hefyd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datblygu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mwy</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meddwl</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ailadrodd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mae’n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gofio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meddwl</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hwyl,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i’r</a:t>
            </a:r>
            <a:r>
              <a:rPr lang="en-US" sz="12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mwynhau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Gymraeg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hefyd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Roeddwn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defnyddio</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technoleg</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200" dirty="0">
                <a:ln w="0"/>
                <a:effectLst>
                  <a:outerShdw blurRad="38100" dist="19050" dir="2700000" algn="tl" rotWithShape="0">
                    <a:schemeClr val="dk1">
                      <a:alpha val="40000"/>
                    </a:schemeClr>
                  </a:outerShdw>
                </a:effectLst>
                <a:latin typeface="Comic Sans MS" panose="030F0702030302020204" pitchFamily="66" charset="0"/>
              </a:rPr>
              <a:t> hwyl.</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gwneud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gwersi</a:t>
            </a:r>
            <a:r>
              <a:rPr lang="en-US" sz="1200" dirty="0">
                <a:ln w="0"/>
                <a:effectLst>
                  <a:outerShdw blurRad="38100" dist="19050" dir="2700000" algn="tl" rotWithShape="0">
                    <a:schemeClr val="dk1">
                      <a:alpha val="40000"/>
                    </a:schemeClr>
                  </a:outerShdw>
                </a:effectLst>
                <a:latin typeface="Comic Sans MS" panose="030F0702030302020204" pitchFamily="66" charset="0"/>
              </a:rPr>
              <a: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ddefnyddio</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gyfer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gwahanol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ardaloedd</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a:p>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defnyddio</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eitemau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o’r</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gorffennol</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mapiau</a:t>
            </a:r>
            <a:r>
              <a:rPr lang="en-US" sz="1200" dirty="0">
                <a:ln w="0"/>
                <a:effectLst>
                  <a:outerShdw blurRad="38100" dist="19050" dir="2700000" algn="tl" rotWithShape="0">
                    <a:schemeClr val="dk1">
                      <a:alpha val="40000"/>
                    </a:schemeClr>
                  </a:outerShdw>
                </a:effectLst>
                <a:latin typeface="Comic Sans MS" panose="030F0702030302020204" pitchFamily="66" charset="0"/>
              </a:rPr>
              <a:t> a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Beebot</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mewn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technoleg</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sz="1200" dirty="0">
              <a:ln w="0"/>
              <a:effectLst>
                <a:outerShdw blurRad="38100" dist="19050" dir="2700000" algn="tl" rotWithShape="0">
                  <a:schemeClr val="dk1">
                    <a:alpha val="40000"/>
                  </a:schemeClr>
                </a:outerShdw>
              </a:effectLst>
              <a:latin typeface="Comic Sans MS" panose="030F0702030302020204" pitchFamily="66" charset="0"/>
            </a:endParaRPr>
          </a:p>
          <a:p>
            <a:r>
              <a:rPr lang="en-US" sz="1200" dirty="0">
                <a:ln w="0"/>
                <a:effectLst>
                  <a:outerShdw blurRad="38100" dist="19050" dir="2700000" algn="tl" rotWithShape="0">
                    <a:schemeClr val="dk1">
                      <a:alpha val="40000"/>
                    </a:schemeClr>
                  </a:outerShdw>
                </a:effectLst>
                <a:latin typeface="Comic Sans MS" panose="030F0702030302020204" pitchFamily="66" charset="0"/>
              </a:rPr>
              <a:t>Yn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olaf</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hefyd</a:t>
            </a:r>
            <a:r>
              <a:rPr lang="en-US" sz="1200" dirty="0">
                <a:ln w="0"/>
                <a:effectLst>
                  <a:outerShdw blurRad="38100" dist="19050" dir="2700000" algn="tl" rotWithShape="0">
                    <a:schemeClr val="dk1">
                      <a:alpha val="40000"/>
                    </a:schemeClr>
                  </a:outerShdw>
                </a:effectLst>
                <a:latin typeface="Comic Sans MS" panose="030F0702030302020204" pitchFamily="66" charset="0"/>
              </a:rPr>
              <a:t>, bod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cael</a:t>
            </a:r>
            <a:r>
              <a:rPr lang="en-US" sz="1200" dirty="0">
                <a:ln w="0"/>
                <a:effectLst>
                  <a:outerShdw blurRad="38100" dist="19050" dir="2700000" algn="tl" rotWithShape="0">
                    <a:schemeClr val="dk1">
                      <a:alpha val="40000"/>
                    </a:schemeClr>
                  </a:outerShdw>
                </a:effectLst>
                <a:latin typeface="Comic Sans MS" panose="030F0702030302020204" pitchFamily="66" charset="0"/>
              </a:rPr>
              <a:t> mat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gyda</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200" dirty="0">
                <a:ln w="0"/>
                <a:effectLst>
                  <a:outerShdw blurRad="38100" dist="19050" dir="2700000" algn="tl" rotWithShape="0">
                    <a:schemeClr val="dk1">
                      <a:alpha val="40000"/>
                    </a:schemeClr>
                  </a:outerShdw>
                </a:effectLst>
                <a:latin typeface="Comic Sans MS" panose="030F0702030302020204" pitchFamily="66" charset="0"/>
              </a:rPr>
              <a:t> fi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deimlo</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dawel</a:t>
            </a:r>
            <a:r>
              <a:rPr lang="en-US" sz="1200" dirty="0">
                <a:ln w="0"/>
                <a:effectLst>
                  <a:outerShdw blurRad="38100" dist="19050" dir="2700000" algn="tl" rotWithShape="0">
                    <a:schemeClr val="dk1">
                      <a:alpha val="40000"/>
                    </a:schemeClr>
                  </a:outerShdw>
                </a:effectLst>
                <a:latin typeface="Comic Sans MS" panose="030F0702030302020204" pitchFamily="66" charset="0"/>
              </a:rPr>
              <a:t> pan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oedd</a:t>
            </a:r>
            <a:r>
              <a:rPr lang="en-US" sz="1200" dirty="0">
                <a:ln w="0"/>
                <a:effectLst>
                  <a:outerShdw blurRad="38100" dist="19050" dir="2700000" algn="tl" rotWithShape="0">
                    <a:schemeClr val="dk1">
                      <a:alpha val="40000"/>
                    </a:schemeClr>
                  </a:outerShdw>
                </a:effectLst>
                <a:latin typeface="Comic Sans MS" panose="030F0702030302020204" pitchFamily="66" charset="0"/>
              </a:rPr>
              <a:t> Cymraeg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200" dirty="0">
                <a:ln w="0"/>
                <a:effectLst>
                  <a:outerShdw blurRad="38100" dist="19050" dir="2700000" algn="tl" rotWithShape="0">
                    <a:schemeClr val="dk1">
                      <a:alpha val="40000"/>
                    </a:schemeClr>
                  </a:outerShdw>
                </a:effectLst>
                <a:latin typeface="Comic Sans MS" panose="030F0702030302020204" pitchFamily="66" charset="0"/>
              </a:rPr>
              <a:t> </a:t>
            </a:r>
            <a:r>
              <a:rPr lang="en-US" sz="1200" dirty="0" err="1">
                <a:ln w="0"/>
                <a:effectLst>
                  <a:outerShdw blurRad="38100" dist="19050" dir="2700000" algn="tl" rotWithShape="0">
                    <a:schemeClr val="dk1">
                      <a:alpha val="40000"/>
                    </a:schemeClr>
                  </a:outerShdw>
                </a:effectLst>
                <a:latin typeface="Comic Sans MS" panose="030F0702030302020204" pitchFamily="66" charset="0"/>
              </a:rPr>
              <a:t>anodd</a:t>
            </a:r>
            <a:r>
              <a:rPr lang="en-US" sz="1200" dirty="0">
                <a:ln w="0"/>
                <a:effectLst>
                  <a:outerShdw blurRad="38100" dist="19050" dir="2700000" algn="tl" rotWithShape="0">
                    <a:schemeClr val="dk1">
                      <a:alpha val="40000"/>
                    </a:schemeClr>
                  </a:outerShdw>
                </a:effectLst>
                <a:latin typeface="Comic Sans MS" panose="030F0702030302020204" pitchFamily="66" charset="0"/>
              </a:rPr>
              <a:t>.</a:t>
            </a:r>
          </a:p>
        </p:txBody>
      </p:sp>
    </p:spTree>
    <p:extLst>
      <p:ext uri="{BB962C8B-B14F-4D97-AF65-F5344CB8AC3E}">
        <p14:creationId xmlns:p14="http://schemas.microsoft.com/office/powerpoint/2010/main" val="186115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330CD-FDD9-1AE3-5B96-7B070CA2BF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6DD735-4415-CDB6-1E0C-01100450C663}"/>
              </a:ext>
            </a:extLst>
          </p:cNvPr>
          <p:cNvSpPr>
            <a:spLocks noGrp="1"/>
          </p:cNvSpPr>
          <p:nvPr>
            <p:ph type="ctrTitle"/>
          </p:nvPr>
        </p:nvSpPr>
        <p:spPr>
          <a:xfrm>
            <a:off x="1524000" y="3904179"/>
            <a:ext cx="9144000" cy="986319"/>
          </a:xfrm>
        </p:spPr>
        <p:txBody>
          <a:bodyPr/>
          <a:lstStyle/>
          <a:p>
            <a:r>
              <a:rPr lang="en-GB" dirty="0">
                <a:latin typeface="Comic Sans MS" panose="030F0702030302020204" pitchFamily="66" charset="0"/>
              </a:rPr>
              <a:t>Y </a:t>
            </a:r>
            <a:r>
              <a:rPr lang="en-GB" dirty="0" err="1">
                <a:latin typeface="Comic Sans MS" panose="030F0702030302020204" pitchFamily="66" charset="0"/>
              </a:rPr>
              <a:t>Rhufeiniaid</a:t>
            </a:r>
            <a:endParaRPr lang="en-GB" dirty="0">
              <a:latin typeface="Comic Sans MS" panose="030F0702030302020204" pitchFamily="66" charset="0"/>
            </a:endParaRPr>
          </a:p>
        </p:txBody>
      </p:sp>
      <p:sp>
        <p:nvSpPr>
          <p:cNvPr id="3" name="Subtitle 2">
            <a:extLst>
              <a:ext uri="{FF2B5EF4-FFF2-40B4-BE49-F238E27FC236}">
                <a16:creationId xmlns:a16="http://schemas.microsoft.com/office/drawing/2014/main" id="{EBEF8473-4B0C-59B3-2D93-324C014605CF}"/>
              </a:ext>
            </a:extLst>
          </p:cNvPr>
          <p:cNvSpPr>
            <a:spLocks noGrp="1"/>
          </p:cNvSpPr>
          <p:nvPr>
            <p:ph type="subTitle" idx="1"/>
          </p:nvPr>
        </p:nvSpPr>
        <p:spPr>
          <a:xfrm>
            <a:off x="1524000" y="4588017"/>
            <a:ext cx="9144000" cy="1655762"/>
          </a:xfrm>
        </p:spPr>
        <p:txBody>
          <a:bodyPr/>
          <a:lstStyle/>
          <a:p>
            <a:endParaRPr lang="en-GB" dirty="0">
              <a:latin typeface="Comic Sans MS" panose="030F0702030302020204" pitchFamily="66" charset="0"/>
            </a:endParaRPr>
          </a:p>
          <a:p>
            <a:r>
              <a:rPr lang="en-GB" b="1" dirty="0">
                <a:highlight>
                  <a:srgbClr val="FFFF00"/>
                </a:highlight>
                <a:latin typeface="Comic Sans MS" panose="030F0702030302020204" pitchFamily="66" charset="0"/>
              </a:rPr>
              <a:t>Yn Llandeilo</a:t>
            </a:r>
            <a:r>
              <a:rPr lang="en-GB" b="1" dirty="0">
                <a:latin typeface="Comic Sans MS" panose="030F0702030302020204" pitchFamily="66" charset="0"/>
              </a:rPr>
              <a:t> – Yng </a:t>
            </a:r>
            <a:r>
              <a:rPr lang="en-GB" b="1" dirty="0" err="1">
                <a:latin typeface="Comic Sans MS" panose="030F0702030302020204" pitchFamily="66" charset="0"/>
              </a:rPr>
              <a:t>Nghymru</a:t>
            </a:r>
            <a:r>
              <a:rPr lang="en-GB" b="1" dirty="0">
                <a:latin typeface="Comic Sans MS" panose="030F0702030302020204" pitchFamily="66" charset="0"/>
              </a:rPr>
              <a:t> – Yn y </a:t>
            </a:r>
            <a:r>
              <a:rPr lang="en-GB" b="1" dirty="0" err="1">
                <a:latin typeface="Comic Sans MS" panose="030F0702030302020204" pitchFamily="66" charset="0"/>
              </a:rPr>
              <a:t>Byd</a:t>
            </a:r>
            <a:endParaRPr lang="en-GB" b="1" dirty="0">
              <a:latin typeface="Comic Sans MS" panose="030F0702030302020204" pitchFamily="66" charset="0"/>
            </a:endParaRPr>
          </a:p>
        </p:txBody>
      </p:sp>
      <p:sp>
        <p:nvSpPr>
          <p:cNvPr id="5" name="TextBox 4">
            <a:extLst>
              <a:ext uri="{FF2B5EF4-FFF2-40B4-BE49-F238E27FC236}">
                <a16:creationId xmlns:a16="http://schemas.microsoft.com/office/drawing/2014/main" id="{FC81C307-7239-C928-12A2-7C13BF85C0FB}"/>
              </a:ext>
            </a:extLst>
          </p:cNvPr>
          <p:cNvSpPr txBox="1"/>
          <p:nvPr/>
        </p:nvSpPr>
        <p:spPr>
          <a:xfrm>
            <a:off x="0" y="1585940"/>
            <a:ext cx="12192000" cy="2215991"/>
          </a:xfrm>
          <a:prstGeom prst="rect">
            <a:avLst/>
          </a:prstGeom>
          <a:noFill/>
        </p:spPr>
        <p:txBody>
          <a:bodyPr wrap="square">
            <a:spAutoFit/>
          </a:bodyPr>
          <a:lstStyle/>
          <a:p>
            <a:pPr algn="ctr"/>
            <a:r>
              <a:rPr lang="en-GB" sz="13800" b="1" dirty="0" err="1">
                <a:latin typeface="Comic Sans MS" panose="030F0702030302020204" pitchFamily="66" charset="0"/>
              </a:rPr>
              <a:t>Cynefin</a:t>
            </a:r>
            <a:endParaRPr lang="en-GB" sz="13800" b="1" dirty="0"/>
          </a:p>
        </p:txBody>
      </p:sp>
      <p:sp>
        <p:nvSpPr>
          <p:cNvPr id="4" name="TextBox 3">
            <a:extLst>
              <a:ext uri="{FF2B5EF4-FFF2-40B4-BE49-F238E27FC236}">
                <a16:creationId xmlns:a16="http://schemas.microsoft.com/office/drawing/2014/main" id="{BA06840A-E76C-493B-F02C-694E0FAA7CDA}"/>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7" name="TextBox 6">
            <a:extLst>
              <a:ext uri="{FF2B5EF4-FFF2-40B4-BE49-F238E27FC236}">
                <a16:creationId xmlns:a16="http://schemas.microsoft.com/office/drawing/2014/main" id="{BA20B019-B91A-9544-354F-1AF1A00F4B8D}"/>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296203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47A51B-027C-5700-A80B-991ECE74657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81F54C1-5711-F9F3-1250-64A42A261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0C82C7-1EEF-76B5-E179-727021DE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F041405-E038-B0B6-D741-32861200B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3FA6D6A-8354-5D81-68C1-6858EEC5E5E3}"/>
              </a:ext>
            </a:extLst>
          </p:cNvPr>
          <p:cNvSpPr txBox="1"/>
          <p:nvPr/>
        </p:nvSpPr>
        <p:spPr>
          <a:xfrm>
            <a:off x="132565" y="0"/>
            <a:ext cx="1442906" cy="369332"/>
          </a:xfrm>
          <a:prstGeom prst="rect">
            <a:avLst/>
          </a:prstGeom>
          <a:solidFill>
            <a:srgbClr val="FFFF00"/>
          </a:solidFill>
        </p:spPr>
        <p:txBody>
          <a:bodyPr wrap="square" rtlCol="0">
            <a:spAutoFit/>
          </a:bodyPr>
          <a:lstStyle/>
          <a:p>
            <a:pPr algn="ctr"/>
            <a:r>
              <a:rPr lang="en-GB" dirty="0" err="1"/>
              <a:t>Wers</a:t>
            </a:r>
            <a:r>
              <a:rPr lang="en-GB" dirty="0"/>
              <a:t> 1</a:t>
            </a:r>
          </a:p>
        </p:txBody>
      </p:sp>
      <p:sp>
        <p:nvSpPr>
          <p:cNvPr id="5" name="Title 1">
            <a:extLst>
              <a:ext uri="{FF2B5EF4-FFF2-40B4-BE49-F238E27FC236}">
                <a16:creationId xmlns:a16="http://schemas.microsoft.com/office/drawing/2014/main" id="{DD4A12D6-250A-260F-83B0-2A430AB2C22E}"/>
              </a:ext>
            </a:extLst>
          </p:cNvPr>
          <p:cNvSpPr>
            <a:spLocks noGrp="1"/>
          </p:cNvSpPr>
          <p:nvPr>
            <p:ph type="title"/>
          </p:nvPr>
        </p:nvSpPr>
        <p:spPr>
          <a:xfrm>
            <a:off x="3492525" y="1844428"/>
            <a:ext cx="5135818" cy="1325563"/>
          </a:xfrm>
        </p:spPr>
        <p:txBody>
          <a:bodyPr>
            <a:normAutofit/>
          </a:bodyPr>
          <a:lstStyle/>
          <a:p>
            <a:r>
              <a:rPr lang="en-GB" sz="3600" dirty="0" err="1">
                <a:latin typeface="Comic Sans MS" panose="030F0702030302020204" pitchFamily="66" charset="0"/>
              </a:rPr>
              <a:t>Traed</a:t>
            </a:r>
            <a:r>
              <a:rPr lang="en-GB" sz="3600" dirty="0">
                <a:latin typeface="Comic Sans MS" panose="030F0702030302020204" pitchFamily="66" charset="0"/>
              </a:rPr>
              <a:t>     Cam     </a:t>
            </a:r>
            <a:r>
              <a:rPr lang="en-GB" sz="3600" dirty="0" err="1">
                <a:latin typeface="Comic Sans MS" panose="030F0702030302020204" pitchFamily="66" charset="0"/>
              </a:rPr>
              <a:t>Naid</a:t>
            </a:r>
            <a:endParaRPr lang="en-GB" sz="3600" dirty="0">
              <a:latin typeface="Comic Sans MS" panose="030F0702030302020204" pitchFamily="66" charset="0"/>
            </a:endParaRPr>
          </a:p>
        </p:txBody>
      </p:sp>
      <p:pic>
        <p:nvPicPr>
          <p:cNvPr id="10" name="Picture 9">
            <a:extLst>
              <a:ext uri="{FF2B5EF4-FFF2-40B4-BE49-F238E27FC236}">
                <a16:creationId xmlns:a16="http://schemas.microsoft.com/office/drawing/2014/main" id="{3B3C68AC-54B0-FB09-B42A-8028117B1D0E}"/>
              </a:ext>
            </a:extLst>
          </p:cNvPr>
          <p:cNvPicPr>
            <a:picLocks noChangeAspect="1"/>
          </p:cNvPicPr>
          <p:nvPr/>
        </p:nvPicPr>
        <p:blipFill>
          <a:blip r:embed="rId2"/>
          <a:stretch>
            <a:fillRect/>
          </a:stretch>
        </p:blipFill>
        <p:spPr>
          <a:xfrm>
            <a:off x="3492525" y="2911546"/>
            <a:ext cx="1565786" cy="3143689"/>
          </a:xfrm>
          <a:prstGeom prst="rect">
            <a:avLst/>
          </a:prstGeom>
        </p:spPr>
      </p:pic>
      <p:pic>
        <p:nvPicPr>
          <p:cNvPr id="20" name="Picture 19">
            <a:extLst>
              <a:ext uri="{FF2B5EF4-FFF2-40B4-BE49-F238E27FC236}">
                <a16:creationId xmlns:a16="http://schemas.microsoft.com/office/drawing/2014/main" id="{52D35C40-1CFF-FB07-C2A9-0824E74A6008}"/>
              </a:ext>
            </a:extLst>
          </p:cNvPr>
          <p:cNvPicPr>
            <a:picLocks noChangeAspect="1"/>
          </p:cNvPicPr>
          <p:nvPr/>
        </p:nvPicPr>
        <p:blipFill>
          <a:blip r:embed="rId3"/>
          <a:stretch>
            <a:fillRect/>
          </a:stretch>
        </p:blipFill>
        <p:spPr>
          <a:xfrm>
            <a:off x="5168412" y="3169991"/>
            <a:ext cx="1674915" cy="3029373"/>
          </a:xfrm>
          <a:prstGeom prst="rect">
            <a:avLst/>
          </a:prstGeom>
        </p:spPr>
      </p:pic>
      <p:pic>
        <p:nvPicPr>
          <p:cNvPr id="21" name="Picture 20">
            <a:extLst>
              <a:ext uri="{FF2B5EF4-FFF2-40B4-BE49-F238E27FC236}">
                <a16:creationId xmlns:a16="http://schemas.microsoft.com/office/drawing/2014/main" id="{84AC84DB-A53D-C188-F1D6-F9E11D4F1854}"/>
              </a:ext>
            </a:extLst>
          </p:cNvPr>
          <p:cNvPicPr>
            <a:picLocks noChangeAspect="1"/>
          </p:cNvPicPr>
          <p:nvPr/>
        </p:nvPicPr>
        <p:blipFill>
          <a:blip r:embed="rId4"/>
          <a:stretch>
            <a:fillRect/>
          </a:stretch>
        </p:blipFill>
        <p:spPr>
          <a:xfrm>
            <a:off x="6953428" y="3615143"/>
            <a:ext cx="1674915" cy="3134162"/>
          </a:xfrm>
          <a:prstGeom prst="rect">
            <a:avLst/>
          </a:prstGeom>
        </p:spPr>
      </p:pic>
      <p:pic>
        <p:nvPicPr>
          <p:cNvPr id="22" name="Picture 21">
            <a:extLst>
              <a:ext uri="{FF2B5EF4-FFF2-40B4-BE49-F238E27FC236}">
                <a16:creationId xmlns:a16="http://schemas.microsoft.com/office/drawing/2014/main" id="{236B67C5-3503-404D-949A-33337826DDC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75938" y="1091292"/>
            <a:ext cx="1482373" cy="1032720"/>
          </a:xfrm>
          <a:prstGeom prst="rect">
            <a:avLst/>
          </a:prstGeom>
        </p:spPr>
      </p:pic>
      <p:pic>
        <p:nvPicPr>
          <p:cNvPr id="23" name="Picture 22">
            <a:extLst>
              <a:ext uri="{FF2B5EF4-FFF2-40B4-BE49-F238E27FC236}">
                <a16:creationId xmlns:a16="http://schemas.microsoft.com/office/drawing/2014/main" id="{894AE2C7-BD52-5108-E59D-8E3EAAF7B87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53446" y="479363"/>
            <a:ext cx="1304846" cy="1644649"/>
          </a:xfrm>
          <a:prstGeom prst="rect">
            <a:avLst/>
          </a:prstGeom>
        </p:spPr>
      </p:pic>
      <p:pic>
        <p:nvPicPr>
          <p:cNvPr id="24" name="Picture 23">
            <a:extLst>
              <a:ext uri="{FF2B5EF4-FFF2-40B4-BE49-F238E27FC236}">
                <a16:creationId xmlns:a16="http://schemas.microsoft.com/office/drawing/2014/main" id="{EEC9C4EF-70FD-45E9-9DF4-492187439D1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311282" y="547691"/>
            <a:ext cx="959205" cy="1440552"/>
          </a:xfrm>
          <a:prstGeom prst="rect">
            <a:avLst/>
          </a:prstGeom>
        </p:spPr>
      </p:pic>
      <p:sp>
        <p:nvSpPr>
          <p:cNvPr id="26" name="Rectangle 25">
            <a:extLst>
              <a:ext uri="{FF2B5EF4-FFF2-40B4-BE49-F238E27FC236}">
                <a16:creationId xmlns:a16="http://schemas.microsoft.com/office/drawing/2014/main" id="{CFE0CE0E-F2DD-6F50-10F3-9F5E7A596892}"/>
              </a:ext>
            </a:extLst>
          </p:cNvPr>
          <p:cNvSpPr/>
          <p:nvPr/>
        </p:nvSpPr>
        <p:spPr>
          <a:xfrm>
            <a:off x="3331392" y="405157"/>
            <a:ext cx="1781969" cy="6201614"/>
          </a:xfrm>
          <a:prstGeom prst="rect">
            <a:avLst/>
          </a:prstGeom>
          <a:noFill/>
          <a:ln w="76200">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11358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EC3EF2-497C-C74E-5F40-D2D61338A8D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150D49E-966A-F532-02BB-5A0388626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B3022E-EF57-4611-ECA3-BA7DA2540F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EA0AEB7-372B-17B3-11F1-40A408A62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799324F-67C6-3A18-EA61-CB27AF9D94BF}"/>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
        <p:nvSpPr>
          <p:cNvPr id="4" name="Rectangle 3">
            <a:extLst>
              <a:ext uri="{FF2B5EF4-FFF2-40B4-BE49-F238E27FC236}">
                <a16:creationId xmlns:a16="http://schemas.microsoft.com/office/drawing/2014/main" id="{146DEB85-D3BE-7782-F60F-BCB2FBFEC501}"/>
              </a:ext>
            </a:extLst>
          </p:cNvPr>
          <p:cNvSpPr/>
          <p:nvPr/>
        </p:nvSpPr>
        <p:spPr>
          <a:xfrm>
            <a:off x="265814" y="764024"/>
            <a:ext cx="11546957" cy="4801314"/>
          </a:xfrm>
          <a:prstGeom prst="rect">
            <a:avLst/>
          </a:prstGeom>
          <a:noFill/>
        </p:spPr>
        <p:txBody>
          <a:bodyPr wrap="square" lIns="91440" tIns="45720" rIns="91440" bIns="45720">
            <a:spAutoFit/>
          </a:bodyPr>
          <a:lstStyle/>
          <a:p>
            <a:pPr algn="ctr"/>
            <a:endParaRPr lang="en-US" dirty="0">
              <a:ln w="0"/>
              <a:effectLst>
                <a:outerShdw blurRad="38100" dist="19050" dir="2700000" algn="tl" rotWithShape="0">
                  <a:schemeClr val="dk1">
                    <a:alpha val="40000"/>
                  </a:schemeClr>
                </a:outerShdw>
              </a:effectLst>
              <a:latin typeface="Comic Sans MS" panose="030F0702030302020204" pitchFamily="66" charset="0"/>
            </a:endParaRP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un: </a:t>
            </a:r>
            <a:r>
              <a:rPr lang="en-US" dirty="0" err="1">
                <a:ln w="0"/>
                <a:effectLst>
                  <a:outerShdw blurRad="38100" dist="19050" dir="2700000" algn="tl" rotWithShape="0">
                    <a:schemeClr val="dk1">
                      <a:alpha val="40000"/>
                    </a:schemeClr>
                  </a:outerShdw>
                </a:effectLst>
                <a:latin typeface="Comic Sans MS" panose="030F0702030302020204" pitchFamily="66" charset="0"/>
              </a:rPr>
              <a:t>siarad</a:t>
            </a:r>
            <a:r>
              <a:rPr lang="en-US" dirty="0">
                <a:ln w="0"/>
                <a:effectLst>
                  <a:outerShdw blurRad="38100" dist="19050" dir="2700000" algn="tl" rotWithShape="0">
                    <a:schemeClr val="dk1">
                      <a:alpha val="40000"/>
                    </a:schemeClr>
                  </a:outerShdw>
                </a:effectLst>
                <a:latin typeface="Comic Sans MS" panose="030F0702030302020204" pitchFamily="66" charset="0"/>
              </a:rPr>
              <a:t> am y daith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map a </a:t>
            </a:r>
            <a:r>
              <a:rPr lang="en-US" dirty="0" err="1">
                <a:ln w="0"/>
                <a:effectLst>
                  <a:outerShdw blurRad="38100" dist="19050" dir="2700000" algn="tl" rotWithShape="0">
                    <a:schemeClr val="dk1">
                      <a:alpha val="40000"/>
                    </a:schemeClr>
                  </a:outerShdw>
                </a:effectLst>
                <a:latin typeface="Comic Sans MS" panose="030F0702030302020204" pitchFamily="66" charset="0"/>
              </a:rPr>
              <a:t>cofio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geiriau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ddysgwyd</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defnyddiwch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gardiau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fflach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gyfer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geirfa</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rhaid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i’r</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ailadrodd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athro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bwysig</a:t>
            </a:r>
            <a:r>
              <a:rPr lang="en-US" dirty="0">
                <a:ln w="0"/>
                <a:effectLst>
                  <a:outerShdw blurRad="38100" dist="19050" dir="2700000" algn="tl" rotWithShape="0">
                    <a:schemeClr val="dk1">
                      <a:alpha val="40000"/>
                    </a:schemeClr>
                  </a:outerShdw>
                </a:effectLst>
                <a:latin typeface="Comic Sans MS" panose="030F0702030302020204" pitchFamily="66" charset="0"/>
              </a:rPr>
              <a:t> dim </a:t>
            </a:r>
            <a:r>
              <a:rPr lang="en-US" dirty="0" err="1">
                <a:ln w="0"/>
                <a:effectLst>
                  <a:outerShdw blurRad="38100" dist="19050" dir="2700000" algn="tl" rotWithShape="0">
                    <a:schemeClr val="dk1">
                      <a:alpha val="40000"/>
                    </a:schemeClr>
                  </a:outerShdw>
                </a:effectLst>
                <a:latin typeface="Comic Sans MS" panose="030F0702030302020204" pitchFamily="66" charset="0"/>
              </a:rPr>
              <a:t>ond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chwe</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gair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tri: </a:t>
            </a:r>
            <a:r>
              <a:rPr lang="en-US" dirty="0" err="1">
                <a:ln w="0"/>
                <a:effectLst>
                  <a:outerShdw blurRad="38100" dist="19050" dir="2700000" algn="tl" rotWithShape="0">
                    <a:schemeClr val="dk1">
                      <a:alpha val="40000"/>
                    </a:schemeClr>
                  </a:outerShdw>
                </a:effectLst>
                <a:latin typeface="Comic Sans MS" panose="030F0702030302020204" pitchFamily="66" charset="0"/>
              </a:rPr>
              <a:t>defnyddio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gardiau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fflach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chwarae</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gêm</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cuddio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rhaid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blant</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chwilio</a:t>
            </a:r>
            <a:r>
              <a:rPr lang="en-US" dirty="0">
                <a:ln w="0"/>
                <a:effectLst>
                  <a:outerShdw blurRad="38100" dist="19050" dir="2700000" algn="tl" rotWithShape="0">
                    <a:schemeClr val="dk1">
                      <a:alpha val="40000"/>
                    </a:schemeClr>
                  </a:outerShdw>
                </a:effectLst>
                <a:latin typeface="Comic Sans MS" panose="030F0702030302020204" pitchFamily="66" charset="0"/>
              </a:rPr>
              <a:t> am y </a:t>
            </a:r>
            <a:r>
              <a:rPr lang="en-US" dirty="0" err="1">
                <a:ln w="0"/>
                <a:effectLst>
                  <a:outerShdw blurRad="38100" dist="19050" dir="2700000" algn="tl" rotWithShape="0">
                    <a:schemeClr val="dk1">
                      <a:alpha val="40000"/>
                    </a:schemeClr>
                  </a:outerShdw>
                </a:effectLst>
                <a:latin typeface="Comic Sans MS" panose="030F0702030302020204" pitchFamily="66" charset="0"/>
              </a:rPr>
              <a:t>gair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cywir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dewiswch</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llun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cywir</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pedwar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cofio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rheolau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treiglad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gyfer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treiglad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meddal</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pump: </a:t>
            </a:r>
            <a:r>
              <a:rPr lang="en-US" dirty="0" err="1">
                <a:ln w="0"/>
                <a:effectLst>
                  <a:outerShdw blurRad="38100" dist="19050" dir="2700000" algn="tl" rotWithShape="0">
                    <a:schemeClr val="dk1">
                      <a:alpha val="40000"/>
                    </a:schemeClr>
                  </a:outerShdw>
                </a:effectLst>
                <a:latin typeface="Comic Sans MS" panose="030F0702030302020204" pitchFamily="66" charset="0"/>
              </a:rPr>
              <a:t>mae</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cymryd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tro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ofyn</a:t>
            </a:r>
            <a:r>
              <a:rPr lang="en-US" dirty="0">
                <a:ln w="0"/>
                <a:effectLst>
                  <a:outerShdw blurRad="38100" dist="19050" dir="2700000" algn="tl" rotWithShape="0">
                    <a:schemeClr val="dk1">
                      <a:alpha val="40000"/>
                    </a:schemeClr>
                  </a:outerShdw>
                </a:effectLst>
                <a:latin typeface="Comic Sans MS" panose="030F0702030302020204" pitchFamily="66" charset="0"/>
              </a:rPr>
              <a:t> ac </a:t>
            </a:r>
            <a:r>
              <a:rPr lang="en-US" dirty="0" err="1">
                <a:ln w="0"/>
                <a:effectLst>
                  <a:outerShdw blurRad="38100" dist="19050" dir="2700000" algn="tl" rotWithShape="0">
                    <a:schemeClr val="dk1">
                      <a:alpha val="40000"/>
                    </a:schemeClr>
                  </a:outerShdw>
                </a:effectLst>
                <a:latin typeface="Comic Sans MS" panose="030F0702030302020204" pitchFamily="66" charset="0"/>
              </a:rPr>
              <a:t>ateb</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patrwm</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brawddeg</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nhw’n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defnyddio’r</a:t>
            </a:r>
            <a:r>
              <a:rPr lang="en-US" dirty="0">
                <a:ln w="0"/>
                <a:effectLst>
                  <a:outerShdw blurRad="38100" dist="19050" dir="2700000" algn="tl" rotWithShape="0">
                    <a:schemeClr val="dk1">
                      <a:alpha val="40000"/>
                    </a:schemeClr>
                  </a:outerShdw>
                </a:effectLst>
                <a:latin typeface="Comic Sans MS" panose="030F0702030302020204" pitchFamily="66" charset="0"/>
              </a:rPr>
              <a:t> mat </a:t>
            </a:r>
            <a:r>
              <a:rPr lang="en-US" dirty="0" err="1">
                <a:ln w="0"/>
                <a:effectLst>
                  <a:outerShdw blurRad="38100" dist="19050" dir="2700000" algn="tl" rotWithShape="0">
                    <a:schemeClr val="dk1">
                      <a:alpha val="40000"/>
                    </a:schemeClr>
                  </a:outerShdw>
                </a:effectLst>
                <a:latin typeface="Comic Sans MS" panose="030F0702030302020204" pitchFamily="66" charset="0"/>
              </a:rPr>
              <a:t>iaith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helpu</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chwech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angen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siarad</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gwrando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chwarae</a:t>
            </a:r>
            <a:r>
              <a:rPr lang="en-US" dirty="0">
                <a:ln w="0"/>
                <a:effectLst>
                  <a:outerShdw blurRad="38100" dist="19050" dir="2700000" algn="tl" rotWithShape="0">
                    <a:schemeClr val="dk1">
                      <a:alpha val="40000"/>
                    </a:schemeClr>
                  </a:outerShdw>
                </a:effectLst>
                <a:latin typeface="Comic Sans MS" panose="030F0702030302020204" pitchFamily="66" charset="0"/>
              </a:rPr>
              <a:t> gem trap-</a:t>
            </a:r>
            <a:r>
              <a:rPr lang="en-US" dirty="0" err="1">
                <a:ln w="0"/>
                <a:effectLst>
                  <a:outerShdw blurRad="38100" dist="19050" dir="2700000" algn="tl" rotWithShape="0">
                    <a:schemeClr val="dk1">
                      <a:alpha val="40000"/>
                    </a:schemeClr>
                  </a:outerShdw>
                </a:effectLst>
                <a:latin typeface="Comic Sans MS" panose="030F0702030302020204" pitchFamily="66" charset="0"/>
              </a:rPr>
              <a:t>ddôr</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a:p>
            <a:r>
              <a:rPr lang="en-US" dirty="0" err="1">
                <a:ln w="0"/>
                <a:effectLst>
                  <a:outerShdw blurRad="38100" dist="19050" dir="2700000" algn="tl" rotWithShape="0">
                    <a:schemeClr val="dk1">
                      <a:alpha val="40000"/>
                    </a:schemeClr>
                  </a:outerShdw>
                </a:effectLst>
                <a:latin typeface="Comic Sans MS" panose="030F0702030302020204" pitchFamily="66" charset="0"/>
              </a:rPr>
              <a:t>Rydw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meddwl</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bydd</a:t>
            </a:r>
            <a:r>
              <a:rPr lang="en-US" dirty="0">
                <a:ln w="0"/>
                <a:effectLst>
                  <a:outerShdw blurRad="38100" dist="19050" dir="2700000" algn="tl" rotWithShape="0">
                    <a:schemeClr val="dk1">
                      <a:alpha val="40000"/>
                    </a:schemeClr>
                  </a:outerShdw>
                </a:effectLst>
                <a:latin typeface="Comic Sans MS" panose="030F0702030302020204" pitchFamily="66" charset="0"/>
              </a:rPr>
              <a:t> y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mwynhau’r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tasgau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hyn</a:t>
            </a:r>
            <a:r>
              <a:rPr lang="en-US" dirty="0">
                <a:ln w="0"/>
                <a:effectLst>
                  <a:outerShdw blurRad="38100" dist="19050" dir="2700000" algn="tl" rotWithShape="0">
                    <a:schemeClr val="dk1">
                      <a:alpha val="40000"/>
                    </a:schemeClr>
                  </a:outerShdw>
                </a:effectLst>
                <a:latin typeface="Comic Sans MS" panose="030F0702030302020204" pitchFamily="66" charset="0"/>
              </a:rPr>
              <a:t> ac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dysgu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llawer</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r>
              <a:rPr lang="en-US" dirty="0" err="1">
                <a:ln w="0"/>
                <a:effectLst>
                  <a:outerShdw blurRad="38100" dist="19050" dir="2700000" algn="tl" rotWithShape="0">
                    <a:schemeClr val="dk1">
                      <a:alpha val="40000"/>
                    </a:schemeClr>
                  </a:outerShdw>
                </a:effectLst>
                <a:latin typeface="Comic Sans MS" panose="030F0702030302020204" pitchFamily="66" charset="0"/>
              </a:rPr>
              <a:t>Bydd</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tasgau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helpu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dysgu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geirfa</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siarad</a:t>
            </a:r>
            <a:r>
              <a:rPr lang="en-US" dirty="0">
                <a:ln w="0"/>
                <a:effectLst>
                  <a:outerShdw blurRad="38100" dist="19050" dir="2700000" algn="tl" rotWithShape="0">
                    <a:schemeClr val="dk1">
                      <a:alpha val="40000"/>
                    </a:schemeClr>
                  </a:outerShdw>
                </a:effectLst>
                <a:latin typeface="Comic Sans MS" panose="030F0702030302020204" pitchFamily="66" charset="0"/>
              </a:rPr>
              <a:t>. </a:t>
            </a:r>
          </a:p>
          <a:p>
            <a:r>
              <a:rPr lang="en-US" dirty="0" err="1">
                <a:ln w="0"/>
                <a:effectLst>
                  <a:outerShdw blurRad="38100" dist="19050" dir="2700000" algn="tl" rotWithShape="0">
                    <a:schemeClr val="dk1">
                      <a:alpha val="40000"/>
                    </a:schemeClr>
                  </a:outerShdw>
                </a:effectLst>
                <a:latin typeface="Comic Sans MS" panose="030F0702030302020204" pitchFamily="66" charset="0"/>
              </a:rPr>
              <a:t>Rydw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meddwl</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bydd</a:t>
            </a:r>
            <a:r>
              <a:rPr lang="en-US" dirty="0">
                <a:ln w="0"/>
                <a:effectLst>
                  <a:outerShdw blurRad="38100" dist="19050" dir="2700000" algn="tl" rotWithShape="0">
                    <a:schemeClr val="dk1">
                      <a:alpha val="40000"/>
                    </a:schemeClr>
                  </a:outerShdw>
                </a:effectLst>
                <a:latin typeface="Comic Sans MS" panose="030F0702030302020204" pitchFamily="66" charset="0"/>
              </a:rPr>
              <a:t> y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fwy</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hyderus</a:t>
            </a:r>
            <a:r>
              <a:rPr lang="en-US" dirty="0">
                <a:ln w="0"/>
                <a:effectLst>
                  <a:outerShdw blurRad="38100" dist="19050" dir="2700000" algn="tl" rotWithShape="0">
                    <a:schemeClr val="dk1">
                      <a:alpha val="40000"/>
                    </a:schemeClr>
                  </a:outerShdw>
                </a:effectLst>
                <a:latin typeface="Comic Sans MS" panose="030F0702030302020204" pitchFamily="66" charset="0"/>
              </a:rPr>
              <a:t> pan </a:t>
            </a:r>
            <a:r>
              <a:rPr lang="en-US" dirty="0" err="1">
                <a:ln w="0"/>
                <a:effectLst>
                  <a:outerShdw blurRad="38100" dist="19050" dir="2700000" algn="tl" rotWithShape="0">
                    <a:schemeClr val="dk1">
                      <a:alpha val="40000"/>
                    </a:schemeClr>
                  </a:outerShdw>
                </a:effectLst>
                <a:latin typeface="Comic Sans MS" panose="030F0702030302020204" pitchFamily="66" charset="0"/>
              </a:rPr>
              <a:t>fyddan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nhw’n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gorffen</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wers</a:t>
            </a:r>
            <a:r>
              <a:rPr lang="en-US" dirty="0">
                <a:ln w="0"/>
                <a:effectLst>
                  <a:outerShdw blurRad="38100" dist="19050" dir="2700000" algn="tl" rotWithShape="0">
                    <a:schemeClr val="dk1">
                      <a:alpha val="40000"/>
                    </a:schemeClr>
                  </a:outerShdw>
                </a:effectLst>
                <a:latin typeface="Comic Sans MS" panose="030F0702030302020204" pitchFamily="66" charset="0"/>
              </a:rPr>
              <a:t> hon. </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a:p>
            <a:r>
              <a:rPr lang="en-US" dirty="0" err="1">
                <a:ln w="0"/>
                <a:effectLst>
                  <a:outerShdw blurRad="38100" dist="19050" dir="2700000" algn="tl" rotWithShape="0">
                    <a:schemeClr val="dk1">
                      <a:alpha val="40000"/>
                    </a:schemeClr>
                  </a:outerShdw>
                </a:effectLst>
                <a:latin typeface="Comic Sans MS" panose="030F0702030302020204" pitchFamily="66" charset="0"/>
              </a:rPr>
              <a:t>Rydw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credu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asesiad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bosibl</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mewn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pob</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Mae </a:t>
            </a:r>
            <a:r>
              <a:rPr lang="en-US" dirty="0" err="1">
                <a:ln w="0"/>
                <a:effectLst>
                  <a:outerShdw blurRad="38100" dist="19050" dir="2700000" algn="tl" rotWithShape="0">
                    <a:schemeClr val="dk1">
                      <a:alpha val="40000"/>
                    </a:schemeClr>
                  </a:outerShdw>
                </a:effectLst>
                <a:latin typeface="Comic Sans MS" panose="030F0702030302020204" pitchFamily="66" charset="0"/>
              </a:rPr>
              <a:t>gwrando’n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ofalus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y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bwysig</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iawn</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3" name="Rectangle 2">
            <a:extLst>
              <a:ext uri="{FF2B5EF4-FFF2-40B4-BE49-F238E27FC236}">
                <a16:creationId xmlns:a16="http://schemas.microsoft.com/office/drawing/2014/main" id="{0FFD1E21-AAB7-3358-50B3-C16207A9A1D2}"/>
              </a:ext>
            </a:extLst>
          </p:cNvPr>
          <p:cNvSpPr/>
          <p:nvPr/>
        </p:nvSpPr>
        <p:spPr>
          <a:xfrm>
            <a:off x="4643717" y="503753"/>
            <a:ext cx="2791150" cy="461665"/>
          </a:xfrm>
          <a:prstGeom prst="rect">
            <a:avLst/>
          </a:prstGeom>
          <a:noFill/>
        </p:spPr>
        <p:txBody>
          <a:bodyPr wrap="none" lIns="91440" tIns="45720" rIns="91440" bIns="45720">
            <a:spAutoFit/>
          </a:bodyPr>
          <a:lstStyle/>
          <a:p>
            <a:pPr algn="ctr"/>
            <a:r>
              <a:rPr lang="en-US" sz="2400" b="1" dirty="0" err="1">
                <a:ln w="0"/>
                <a:effectLst>
                  <a:outerShdw blurRad="38100" dist="19050" dir="2700000" algn="tl" rotWithShape="0">
                    <a:schemeClr val="dk1">
                      <a:alpha val="40000"/>
                    </a:schemeClr>
                  </a:outerShdw>
                </a:effectLst>
                <a:latin typeface="Comic Sans MS" panose="030F0702030302020204" pitchFamily="66" charset="0"/>
              </a:rPr>
              <a:t>Wers</a:t>
            </a:r>
            <a:r>
              <a:rPr lang="en-US" sz="2400" b="1" dirty="0">
                <a:ln w="0"/>
                <a:effectLst>
                  <a:outerShdw blurRad="38100" dist="19050" dir="2700000" algn="tl" rotWithShape="0">
                    <a:schemeClr val="dk1">
                      <a:alpha val="40000"/>
                    </a:schemeClr>
                  </a:outerShdw>
                </a:effectLst>
                <a:latin typeface="Comic Sans MS" panose="030F0702030302020204" pitchFamily="66" charset="0"/>
              </a:rPr>
              <a:t> 1 </a:t>
            </a:r>
            <a:r>
              <a:rPr lang="en-US" sz="2400" b="1" dirty="0" err="1">
                <a:ln w="0"/>
                <a:effectLst>
                  <a:outerShdw blurRad="38100" dist="19050" dir="2700000" algn="tl" rotWithShape="0">
                    <a:schemeClr val="dk1">
                      <a:alpha val="40000"/>
                    </a:schemeClr>
                  </a:outerShdw>
                </a:effectLst>
                <a:latin typeface="Comic Sans MS" panose="030F0702030302020204" pitchFamily="66" charset="0"/>
              </a:rPr>
              <a:t>Nodiadau</a:t>
            </a:r>
            <a:endParaRPr lang="en-US" sz="2400" b="1"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5" name="TextBox 4">
            <a:extLst>
              <a:ext uri="{FF2B5EF4-FFF2-40B4-BE49-F238E27FC236}">
                <a16:creationId xmlns:a16="http://schemas.microsoft.com/office/drawing/2014/main" id="{00D9EEA1-B5EA-FF8F-98B9-A25C8FBFC726}"/>
              </a:ext>
            </a:extLst>
          </p:cNvPr>
          <p:cNvSpPr txBox="1"/>
          <p:nvPr/>
        </p:nvSpPr>
        <p:spPr>
          <a:xfrm>
            <a:off x="100668" y="474345"/>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8" name="TextBox 7">
            <a:extLst>
              <a:ext uri="{FF2B5EF4-FFF2-40B4-BE49-F238E27FC236}">
                <a16:creationId xmlns:a16="http://schemas.microsoft.com/office/drawing/2014/main" id="{F54A027B-36CC-E096-7CBB-1CF9FFE67151}"/>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133075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ED585A-3506-06DC-EAB5-9BEE2A0CDBF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BA9881-D0AA-E323-B3B4-AAC9BB249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C3D256-C77C-5AF5-42D1-0671FF51E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AF5D425-A4B9-DD5D-C477-01E29230F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1552602-E1DC-C38B-CA8B-F89A734A0C15}"/>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pic>
        <p:nvPicPr>
          <p:cNvPr id="3" name="Picture 2">
            <a:extLst>
              <a:ext uri="{FF2B5EF4-FFF2-40B4-BE49-F238E27FC236}">
                <a16:creationId xmlns:a16="http://schemas.microsoft.com/office/drawing/2014/main" id="{9F3EA127-66A6-08DD-E44F-4183E6A7EB16}"/>
              </a:ext>
            </a:extLst>
          </p:cNvPr>
          <p:cNvPicPr>
            <a:picLocks noChangeAspect="1"/>
          </p:cNvPicPr>
          <p:nvPr/>
        </p:nvPicPr>
        <p:blipFill>
          <a:blip r:embed="rId2"/>
          <a:stretch>
            <a:fillRect/>
          </a:stretch>
        </p:blipFill>
        <p:spPr>
          <a:xfrm>
            <a:off x="3701863" y="687160"/>
            <a:ext cx="4284104" cy="5012402"/>
          </a:xfrm>
          <a:prstGeom prst="rect">
            <a:avLst/>
          </a:prstGeom>
        </p:spPr>
      </p:pic>
      <p:sp>
        <p:nvSpPr>
          <p:cNvPr id="4" name="Rectangle 3">
            <a:extLst>
              <a:ext uri="{FF2B5EF4-FFF2-40B4-BE49-F238E27FC236}">
                <a16:creationId xmlns:a16="http://schemas.microsoft.com/office/drawing/2014/main" id="{DA3D348A-D538-9CEF-EE65-9A3CC2F87DBD}"/>
              </a:ext>
            </a:extLst>
          </p:cNvPr>
          <p:cNvSpPr/>
          <p:nvPr/>
        </p:nvSpPr>
        <p:spPr>
          <a:xfrm>
            <a:off x="1136242" y="687160"/>
            <a:ext cx="1449436"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siop</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6" name="TextBox 5">
            <a:extLst>
              <a:ext uri="{FF2B5EF4-FFF2-40B4-BE49-F238E27FC236}">
                <a16:creationId xmlns:a16="http://schemas.microsoft.com/office/drawing/2014/main" id="{B85F4B92-3FD2-266C-A7E8-3940D20D8C28}"/>
              </a:ext>
            </a:extLst>
          </p:cNvPr>
          <p:cNvSpPr txBox="1"/>
          <p:nvPr/>
        </p:nvSpPr>
        <p:spPr>
          <a:xfrm>
            <a:off x="2428447" y="6332444"/>
            <a:ext cx="6903578" cy="369332"/>
          </a:xfrm>
          <a:prstGeom prst="rect">
            <a:avLst/>
          </a:prstGeom>
          <a:noFill/>
        </p:spPr>
        <p:txBody>
          <a:bodyPr wrap="square">
            <a:spAutoFit/>
          </a:bodyPr>
          <a:lstStyle/>
          <a:p>
            <a:r>
              <a:rPr lang="cy-GB" b="1" dirty="0">
                <a:solidFill>
                  <a:srgbClr val="FFFFFF"/>
                </a:solidFill>
                <a:latin typeface="Dreaming Outloud Pro" pitchFamily="66"/>
                <a:cs typeface="Dreaming Outloud Pro" pitchFamily="66"/>
              </a:rPr>
              <a:t>s</a:t>
            </a:r>
            <a:r>
              <a:rPr lang="cy-GB" sz="1800" b="1" u="none" kern="1200" noProof="0" dirty="0" err="1">
                <a:solidFill>
                  <a:srgbClr val="FFFFFF"/>
                </a:solidFill>
                <a:latin typeface="Dreaming Outloud Pro" pitchFamily="66"/>
                <a:cs typeface="Dreaming Outloud Pro" pitchFamily="66"/>
              </a:rPr>
              <a:t>iop</a:t>
            </a:r>
            <a:r>
              <a:rPr lang="cy-GB" sz="1800" b="1" u="none" kern="1200" noProof="0" dirty="0">
                <a:solidFill>
                  <a:srgbClr val="FFFFFF"/>
                </a:solidFill>
                <a:latin typeface="Dreaming Outloud Pro" pitchFamily="66"/>
                <a:cs typeface="Dreaming Outloud Pro" pitchFamily="66"/>
              </a:rPr>
              <a:t>, baddonau, fila, cartref, caer, </a:t>
            </a:r>
            <a:r>
              <a:rPr lang="cy-GB" sz="1800" b="1" u="none" kern="1200" noProof="0" dirty="0" err="1">
                <a:solidFill>
                  <a:srgbClr val="FFFFFF"/>
                </a:solidFill>
                <a:latin typeface="Dreaming Outloud Pro" pitchFamily="66"/>
                <a:cs typeface="Dreaming Outloud Pro" pitchFamily="66"/>
              </a:rPr>
              <a:t>baracs</a:t>
            </a:r>
            <a:r>
              <a:rPr lang="cy-GB" sz="1800" b="1" u="none" kern="1200" noProof="0" dirty="0">
                <a:solidFill>
                  <a:srgbClr val="FFFFFF"/>
                </a:solidFill>
                <a:latin typeface="Dreaming Outloud Pro" pitchFamily="66"/>
                <a:cs typeface="Dreaming Outloud Pro" pitchFamily="66"/>
              </a:rPr>
              <a:t>, ysbyty, gegin, gweithdai</a:t>
            </a:r>
            <a:endParaRPr lang="en-GB" dirty="0"/>
          </a:p>
        </p:txBody>
      </p:sp>
      <p:sp>
        <p:nvSpPr>
          <p:cNvPr id="7" name="Rectangle 6">
            <a:extLst>
              <a:ext uri="{FF2B5EF4-FFF2-40B4-BE49-F238E27FC236}">
                <a16:creationId xmlns:a16="http://schemas.microsoft.com/office/drawing/2014/main" id="{DE32FB28-D40B-6AD2-ED5C-4EB7ACE35131}"/>
              </a:ext>
            </a:extLst>
          </p:cNvPr>
          <p:cNvSpPr/>
          <p:nvPr/>
        </p:nvSpPr>
        <p:spPr>
          <a:xfrm>
            <a:off x="155371" y="1723109"/>
            <a:ext cx="3265638"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8" name="Rectangle 7">
            <a:extLst>
              <a:ext uri="{FF2B5EF4-FFF2-40B4-BE49-F238E27FC236}">
                <a16:creationId xmlns:a16="http://schemas.microsoft.com/office/drawing/2014/main" id="{EE4C9C1B-744B-0184-223B-B1BE91D2E5E3}"/>
              </a:ext>
            </a:extLst>
          </p:cNvPr>
          <p:cNvSpPr/>
          <p:nvPr/>
        </p:nvSpPr>
        <p:spPr>
          <a:xfrm>
            <a:off x="1123282" y="2885273"/>
            <a:ext cx="1305165"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9" name="Rectangle 8">
            <a:extLst>
              <a:ext uri="{FF2B5EF4-FFF2-40B4-BE49-F238E27FC236}">
                <a16:creationId xmlns:a16="http://schemas.microsoft.com/office/drawing/2014/main" id="{81526A37-66C0-5BEA-0EDA-73BE7DF15B7E}"/>
              </a:ext>
            </a:extLst>
          </p:cNvPr>
          <p:cNvSpPr/>
          <p:nvPr/>
        </p:nvSpPr>
        <p:spPr>
          <a:xfrm>
            <a:off x="446013" y="3921222"/>
            <a:ext cx="265970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cartref</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1" name="Rectangle 10">
            <a:extLst>
              <a:ext uri="{FF2B5EF4-FFF2-40B4-BE49-F238E27FC236}">
                <a16:creationId xmlns:a16="http://schemas.microsoft.com/office/drawing/2014/main" id="{B25F7B96-0ADD-92DA-0041-0CF99700D1E1}"/>
              </a:ext>
            </a:extLst>
          </p:cNvPr>
          <p:cNvSpPr/>
          <p:nvPr/>
        </p:nvSpPr>
        <p:spPr>
          <a:xfrm>
            <a:off x="9201415" y="323019"/>
            <a:ext cx="1646605"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caer</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2" name="Rectangle 11">
            <a:extLst>
              <a:ext uri="{FF2B5EF4-FFF2-40B4-BE49-F238E27FC236}">
                <a16:creationId xmlns:a16="http://schemas.microsoft.com/office/drawing/2014/main" id="{78EE163E-A796-D7AC-841F-6BCDA27D463F}"/>
              </a:ext>
            </a:extLst>
          </p:cNvPr>
          <p:cNvSpPr/>
          <p:nvPr/>
        </p:nvSpPr>
        <p:spPr>
          <a:xfrm>
            <a:off x="8829517" y="1313791"/>
            <a:ext cx="2390399"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baracs</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3" name="Rectangle 12">
            <a:extLst>
              <a:ext uri="{FF2B5EF4-FFF2-40B4-BE49-F238E27FC236}">
                <a16:creationId xmlns:a16="http://schemas.microsoft.com/office/drawing/2014/main" id="{B6EE10B0-4942-7931-4ED3-B193424E10F2}"/>
              </a:ext>
            </a:extLst>
          </p:cNvPr>
          <p:cNvSpPr/>
          <p:nvPr/>
        </p:nvSpPr>
        <p:spPr>
          <a:xfrm>
            <a:off x="8851186" y="2361995"/>
            <a:ext cx="240803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ysbyty</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4" name="Rectangle 13">
            <a:extLst>
              <a:ext uri="{FF2B5EF4-FFF2-40B4-BE49-F238E27FC236}">
                <a16:creationId xmlns:a16="http://schemas.microsoft.com/office/drawing/2014/main" id="{726FEA23-BCDB-750B-52D9-75B4C8333AB2}"/>
              </a:ext>
            </a:extLst>
          </p:cNvPr>
          <p:cNvSpPr/>
          <p:nvPr/>
        </p:nvSpPr>
        <p:spPr>
          <a:xfrm>
            <a:off x="9129307" y="3440141"/>
            <a:ext cx="1851789"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cegin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6" name="Rectangle 15">
            <a:extLst>
              <a:ext uri="{FF2B5EF4-FFF2-40B4-BE49-F238E27FC236}">
                <a16:creationId xmlns:a16="http://schemas.microsoft.com/office/drawing/2014/main" id="{F72E54C6-76A3-526D-379F-9BDB568084FC}"/>
              </a:ext>
            </a:extLst>
          </p:cNvPr>
          <p:cNvSpPr/>
          <p:nvPr/>
        </p:nvSpPr>
        <p:spPr>
          <a:xfrm>
            <a:off x="8363845" y="4509927"/>
            <a:ext cx="332174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gweithdai</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8" name="Subtitle 2">
            <a:extLst>
              <a:ext uri="{FF2B5EF4-FFF2-40B4-BE49-F238E27FC236}">
                <a16:creationId xmlns:a16="http://schemas.microsoft.com/office/drawing/2014/main" id="{EF045CD1-28DC-06E3-4775-4E290D4F2E99}"/>
              </a:ext>
            </a:extLst>
          </p:cNvPr>
          <p:cNvSpPr txBox="1">
            <a:spLocks/>
          </p:cNvSpPr>
          <p:nvPr/>
        </p:nvSpPr>
        <p:spPr>
          <a:xfrm>
            <a:off x="3777036" y="5522785"/>
            <a:ext cx="4206949" cy="616177"/>
          </a:xfrm>
          <a:prstGeom prst="rect">
            <a:avLst/>
          </a:prstGeom>
        </p:spPr>
        <p:txBody>
          <a:bodyPr vert="horz" lIns="91440" tIns="45720" rIns="91440" bIns="45720" rtlCol="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latin typeface="Comic Sans MS" panose="030F0702030302020204" pitchFamily="66" charset="0"/>
            </a:endParaRPr>
          </a:p>
          <a:p>
            <a:pPr marL="0" indent="0" algn="ctr">
              <a:buNone/>
            </a:pPr>
            <a:r>
              <a:rPr lang="en-GB" sz="7400" b="1" dirty="0">
                <a:latin typeface="Comic Sans MS" panose="030F0702030302020204" pitchFamily="66" charset="0"/>
              </a:rPr>
              <a:t>Yn Llandeilo</a:t>
            </a:r>
          </a:p>
        </p:txBody>
      </p:sp>
      <p:sp>
        <p:nvSpPr>
          <p:cNvPr id="20" name="TextBox 19">
            <a:extLst>
              <a:ext uri="{FF2B5EF4-FFF2-40B4-BE49-F238E27FC236}">
                <a16:creationId xmlns:a16="http://schemas.microsoft.com/office/drawing/2014/main" id="{ED36B00A-FB27-1214-0D41-9CF8170C7F8F}"/>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999123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B8143F-9526-BA61-F298-6E86B0F9E41D}"/>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3A54E5B-D3D3-FAF0-ACF7-3964C9C26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7D3095-5DBA-14A8-5619-5331CE319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49D42AD-23D1-8310-A1ED-988BC0BAE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48E3B1B-4C7F-8C68-7050-D6ACB597A710}"/>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64D8062A-6D93-BE95-CF27-A68AB77CF978}"/>
              </a:ext>
            </a:extLst>
          </p:cNvPr>
          <p:cNvSpPr/>
          <p:nvPr/>
        </p:nvSpPr>
        <p:spPr>
          <a:xfrm>
            <a:off x="4392686" y="4642471"/>
            <a:ext cx="3251211"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breichled</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 name="Picture 2">
            <a:extLst>
              <a:ext uri="{FF2B5EF4-FFF2-40B4-BE49-F238E27FC236}">
                <a16:creationId xmlns:a16="http://schemas.microsoft.com/office/drawing/2014/main" id="{63DC1042-EE44-DC3C-8664-78739FEA5C0D}"/>
              </a:ext>
            </a:extLst>
          </p:cNvPr>
          <p:cNvPicPr>
            <a:picLocks noChangeAspect="1"/>
          </p:cNvPicPr>
          <p:nvPr/>
        </p:nvPicPr>
        <p:blipFill>
          <a:blip r:embed="rId2"/>
          <a:stretch>
            <a:fillRect/>
          </a:stretch>
        </p:blipFill>
        <p:spPr>
          <a:xfrm>
            <a:off x="4232021" y="638175"/>
            <a:ext cx="3572540" cy="3572540"/>
          </a:xfrm>
          <a:prstGeom prst="rect">
            <a:avLst/>
          </a:prstGeom>
        </p:spPr>
      </p:pic>
      <p:sp>
        <p:nvSpPr>
          <p:cNvPr id="5" name="TextBox 4">
            <a:extLst>
              <a:ext uri="{FF2B5EF4-FFF2-40B4-BE49-F238E27FC236}">
                <a16:creationId xmlns:a16="http://schemas.microsoft.com/office/drawing/2014/main" id="{7C2E627A-B579-22A1-7638-CC889601C8A7}"/>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3714037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706856-6E96-9249-23FC-F1B5D9652CE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37DA77F-5554-48A2-B255-4D5B38C10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383E1F3-28F6-11D4-CC20-C7DE04EC5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AD25872-C389-F825-7C81-BC7A405CE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7DC22CA-3987-006C-C13A-41C974DA86BD}"/>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6F3F71A7-D777-6BA4-0CAE-74EC83DCD179}"/>
              </a:ext>
            </a:extLst>
          </p:cNvPr>
          <p:cNvSpPr/>
          <p:nvPr/>
        </p:nvSpPr>
        <p:spPr>
          <a:xfrm>
            <a:off x="4813477" y="4642471"/>
            <a:ext cx="2409634"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ceiniog</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430305A3-ED61-7235-B186-224BBE22247B}"/>
              </a:ext>
            </a:extLst>
          </p:cNvPr>
          <p:cNvPicPr>
            <a:picLocks noChangeAspect="1"/>
          </p:cNvPicPr>
          <p:nvPr/>
        </p:nvPicPr>
        <p:blipFill>
          <a:blip r:embed="rId2"/>
          <a:stretch>
            <a:fillRect/>
          </a:stretch>
        </p:blipFill>
        <p:spPr>
          <a:xfrm>
            <a:off x="4330908" y="851265"/>
            <a:ext cx="3527135" cy="3486824"/>
          </a:xfrm>
          <a:prstGeom prst="rect">
            <a:avLst/>
          </a:prstGeom>
        </p:spPr>
      </p:pic>
      <p:sp>
        <p:nvSpPr>
          <p:cNvPr id="6" name="TextBox 5">
            <a:extLst>
              <a:ext uri="{FF2B5EF4-FFF2-40B4-BE49-F238E27FC236}">
                <a16:creationId xmlns:a16="http://schemas.microsoft.com/office/drawing/2014/main" id="{4BDD0813-4AC0-43CB-7367-2B210805A110}"/>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1524958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F5A7DA-9F69-E6C3-C961-6ED8F27AE1B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CDB9EB-81CB-E69D-CC6F-D3BE013A2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1C6098-5EB3-5AFB-BE46-6B8ED243B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1D2D60F-0174-7CBB-2B30-B11EB3A1A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3296D2F-B542-6B82-EB09-54E1EEE25C1D}"/>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C35AA053-51D9-1F0E-470F-1764CCA05D97}"/>
              </a:ext>
            </a:extLst>
          </p:cNvPr>
          <p:cNvSpPr/>
          <p:nvPr/>
        </p:nvSpPr>
        <p:spPr>
          <a:xfrm>
            <a:off x="4932902" y="4642471"/>
            <a:ext cx="217078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tarian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887F5C8C-9C74-E6D5-01FC-B6EC29ED5F40}"/>
              </a:ext>
            </a:extLst>
          </p:cNvPr>
          <p:cNvPicPr>
            <a:picLocks noChangeAspect="1"/>
          </p:cNvPicPr>
          <p:nvPr/>
        </p:nvPicPr>
        <p:blipFill>
          <a:blip r:embed="rId2"/>
          <a:stretch>
            <a:fillRect/>
          </a:stretch>
        </p:blipFill>
        <p:spPr>
          <a:xfrm>
            <a:off x="4418768" y="717655"/>
            <a:ext cx="3354464" cy="3532053"/>
          </a:xfrm>
          <a:prstGeom prst="rect">
            <a:avLst/>
          </a:prstGeom>
        </p:spPr>
      </p:pic>
      <p:sp>
        <p:nvSpPr>
          <p:cNvPr id="6" name="TextBox 5">
            <a:extLst>
              <a:ext uri="{FF2B5EF4-FFF2-40B4-BE49-F238E27FC236}">
                <a16:creationId xmlns:a16="http://schemas.microsoft.com/office/drawing/2014/main" id="{B29F51EF-3BD2-47DF-A4AE-81A8BABE426B}"/>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4085962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387900-5B6F-57D4-D23E-E0D24F53966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6613D1-03AB-1FFF-8655-1E8AF0E75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DDE2364-0836-F594-CA85-D2A33BAFD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8EBBF2A-2DDE-28DF-90AD-B8B5310BC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D492867-E86F-363F-01AC-38934EBC2E34}"/>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36C952CF-04FD-5518-D950-FA809C9EB670}"/>
              </a:ext>
            </a:extLst>
          </p:cNvPr>
          <p:cNvSpPr/>
          <p:nvPr/>
        </p:nvSpPr>
        <p:spPr>
          <a:xfrm>
            <a:off x="4684439" y="4642471"/>
            <a:ext cx="2667718"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cleddyf</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DC0884EB-FE42-35FF-4C25-87006CDE2DB1}"/>
              </a:ext>
            </a:extLst>
          </p:cNvPr>
          <p:cNvPicPr>
            <a:picLocks noChangeAspect="1"/>
          </p:cNvPicPr>
          <p:nvPr/>
        </p:nvPicPr>
        <p:blipFill>
          <a:blip r:embed="rId2"/>
          <a:stretch>
            <a:fillRect/>
          </a:stretch>
        </p:blipFill>
        <p:spPr>
          <a:xfrm>
            <a:off x="4442964" y="909503"/>
            <a:ext cx="3445731" cy="3426372"/>
          </a:xfrm>
          <a:prstGeom prst="rect">
            <a:avLst/>
          </a:prstGeom>
        </p:spPr>
      </p:pic>
      <p:sp>
        <p:nvSpPr>
          <p:cNvPr id="6" name="TextBox 5">
            <a:extLst>
              <a:ext uri="{FF2B5EF4-FFF2-40B4-BE49-F238E27FC236}">
                <a16:creationId xmlns:a16="http://schemas.microsoft.com/office/drawing/2014/main" id="{3F937482-1D01-82BD-EC84-1D842C02CBB9}"/>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138145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626234-F348-0CC4-A2AA-497D23B7B8E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75C59F-02DB-D703-8F3D-2E091C912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D6AEC-F052-EC8E-232C-74ECDE4F9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2DE6D11-F59B-FDFF-CA3F-05763D8AD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8E7569C-1E63-8D8F-3503-7298CF009ACB}"/>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543C0583-EB0B-543D-4DB6-1BB30386046F}"/>
              </a:ext>
            </a:extLst>
          </p:cNvPr>
          <p:cNvSpPr/>
          <p:nvPr/>
        </p:nvSpPr>
        <p:spPr>
          <a:xfrm>
            <a:off x="5204614" y="4642471"/>
            <a:ext cx="1627369"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toga</a:t>
            </a:r>
          </a:p>
        </p:txBody>
      </p:sp>
      <p:pic>
        <p:nvPicPr>
          <p:cNvPr id="5" name="Picture 4">
            <a:extLst>
              <a:ext uri="{FF2B5EF4-FFF2-40B4-BE49-F238E27FC236}">
                <a16:creationId xmlns:a16="http://schemas.microsoft.com/office/drawing/2014/main" id="{A72E81CC-8DC2-4B94-47BF-B744DF9F8B26}"/>
              </a:ext>
            </a:extLst>
          </p:cNvPr>
          <p:cNvPicPr>
            <a:picLocks noChangeAspect="1"/>
          </p:cNvPicPr>
          <p:nvPr/>
        </p:nvPicPr>
        <p:blipFill>
          <a:blip r:embed="rId2"/>
          <a:srcRect r="257" b="2374"/>
          <a:stretch>
            <a:fillRect/>
          </a:stretch>
        </p:blipFill>
        <p:spPr>
          <a:xfrm>
            <a:off x="4017761" y="369332"/>
            <a:ext cx="4001073" cy="4270041"/>
          </a:xfrm>
          <a:prstGeom prst="rect">
            <a:avLst/>
          </a:prstGeom>
        </p:spPr>
      </p:pic>
      <p:sp>
        <p:nvSpPr>
          <p:cNvPr id="8" name="TextBox 7">
            <a:extLst>
              <a:ext uri="{FF2B5EF4-FFF2-40B4-BE49-F238E27FC236}">
                <a16:creationId xmlns:a16="http://schemas.microsoft.com/office/drawing/2014/main" id="{6AEA4122-5471-A593-1DA5-FB9BDA7E6013}"/>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3545018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146620-9804-7D45-1B5B-7DA223E9B0C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F47A088-A818-2993-19DA-3D7FBF5A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8372FC-911A-5E47-9DA4-04F780A2A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FDB4784-201F-D476-C8A3-7C636102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EE2D431-917C-AB46-147F-D2A79DF08495}"/>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F9EE2AFC-884F-E81A-B3D2-5AFA27B71245}"/>
              </a:ext>
            </a:extLst>
          </p:cNvPr>
          <p:cNvSpPr/>
          <p:nvPr/>
        </p:nvSpPr>
        <p:spPr>
          <a:xfrm>
            <a:off x="3755503" y="4642471"/>
            <a:ext cx="4525598"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crochenwaith</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E8CAA2AE-DFAE-AEA5-F08D-EBC6E15A797C}"/>
              </a:ext>
            </a:extLst>
          </p:cNvPr>
          <p:cNvPicPr>
            <a:picLocks noChangeAspect="1"/>
          </p:cNvPicPr>
          <p:nvPr/>
        </p:nvPicPr>
        <p:blipFill>
          <a:blip r:embed="rId2"/>
          <a:stretch>
            <a:fillRect/>
          </a:stretch>
        </p:blipFill>
        <p:spPr>
          <a:xfrm>
            <a:off x="2992714" y="742337"/>
            <a:ext cx="6203524" cy="3808398"/>
          </a:xfrm>
          <a:prstGeom prst="rect">
            <a:avLst/>
          </a:prstGeom>
        </p:spPr>
      </p:pic>
      <p:sp>
        <p:nvSpPr>
          <p:cNvPr id="6" name="TextBox 5">
            <a:extLst>
              <a:ext uri="{FF2B5EF4-FFF2-40B4-BE49-F238E27FC236}">
                <a16:creationId xmlns:a16="http://schemas.microsoft.com/office/drawing/2014/main" id="{AF1C74D3-25C3-48C9-64F1-779951B23716}"/>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403510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752E2C-5B6F-0514-5910-FADFF0C8B0CE}"/>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5508F14-65C8-D8CB-A9FB-6C7868C47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9CC50C6-DAC5-56C3-0E75-3283ACF1A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FC48AE4-AA36-2EF0-F994-025408E7C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27A5E0F-A190-23C2-6AE1-41B59DDD0E92}"/>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4" name="Rectangle 3">
            <a:extLst>
              <a:ext uri="{FF2B5EF4-FFF2-40B4-BE49-F238E27FC236}">
                <a16:creationId xmlns:a16="http://schemas.microsoft.com/office/drawing/2014/main" id="{405D12BC-5EFE-AE27-BCA2-E4DF8FB3F652}"/>
              </a:ext>
            </a:extLst>
          </p:cNvPr>
          <p:cNvSpPr/>
          <p:nvPr/>
        </p:nvSpPr>
        <p:spPr>
          <a:xfrm>
            <a:off x="2061131" y="4642471"/>
            <a:ext cx="7914347"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Review </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treiglad</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meddal</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2050" name="Picture 2" descr="PPT - Treiglo PowerPoint Presentation, free download - ID:5798820">
            <a:extLst>
              <a:ext uri="{FF2B5EF4-FFF2-40B4-BE49-F238E27FC236}">
                <a16:creationId xmlns:a16="http://schemas.microsoft.com/office/drawing/2014/main" id="{89F6F9FC-9E7F-0ABB-A4F0-98197E1ACC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64" t="6106" r="45757" b="11079"/>
          <a:stretch>
            <a:fillRect/>
          </a:stretch>
        </p:blipFill>
        <p:spPr bwMode="auto">
          <a:xfrm>
            <a:off x="4263656" y="638175"/>
            <a:ext cx="2916865" cy="36467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7E72FC5-B063-8D59-0E1B-2EC9519CF7E3}"/>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3716096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74E592-25E5-2193-C7C5-C5B99864245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4CFE4AC-DE5C-F553-8058-B1F25D95E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0B0715-2F1A-4F2C-A73A-A3A886A0D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03E8E3-57B3-FB0D-18C5-5F13CBD71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235376D-5DAC-880F-9BEC-EC6B3A796339}"/>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31" name="TextBox 30">
            <a:extLst>
              <a:ext uri="{FF2B5EF4-FFF2-40B4-BE49-F238E27FC236}">
                <a16:creationId xmlns:a16="http://schemas.microsoft.com/office/drawing/2014/main" id="{44D439F5-7DE2-6494-89C7-F1027E7D6194}"/>
              </a:ext>
            </a:extLst>
          </p:cNvPr>
          <p:cNvSpPr txBox="1"/>
          <p:nvPr/>
        </p:nvSpPr>
        <p:spPr>
          <a:xfrm>
            <a:off x="714751" y="1325465"/>
            <a:ext cx="7208873" cy="523220"/>
          </a:xfrm>
          <a:prstGeom prst="rect">
            <a:avLst/>
          </a:prstGeom>
          <a:noFill/>
        </p:spPr>
        <p:txBody>
          <a:bodyPr wrap="square" rtlCol="0">
            <a:spAutoFit/>
          </a:bodyPr>
          <a:lstStyle/>
          <a:p>
            <a:r>
              <a:rPr lang="en-GB" sz="2800" dirty="0">
                <a:latin typeface="Comic Sans MS" panose="030F0702030302020204" pitchFamily="66" charset="0"/>
              </a:rPr>
              <a:t>Ble </a:t>
            </a:r>
            <a:r>
              <a:rPr lang="en-GB" sz="2800" dirty="0" err="1">
                <a:latin typeface="Comic Sans MS" panose="030F0702030302020204" pitchFamily="66" charset="0"/>
              </a:rPr>
              <a:t>fyddet</a:t>
            </a:r>
            <a:r>
              <a:rPr lang="en-GB" sz="2800" dirty="0">
                <a:latin typeface="Comic Sans MS" panose="030F0702030302020204" pitchFamily="66" charset="0"/>
              </a:rPr>
              <a:t> </a:t>
            </a:r>
            <a:r>
              <a:rPr lang="en-GB" sz="2800" dirty="0" err="1">
                <a:latin typeface="Comic Sans MS" panose="030F0702030302020204" pitchFamily="66" charset="0"/>
              </a:rPr>
              <a:t>ti</a:t>
            </a:r>
            <a:r>
              <a:rPr lang="en-GB" sz="2800" dirty="0">
                <a:latin typeface="Comic Sans MS" panose="030F0702030302020204" pitchFamily="66" charset="0"/>
              </a:rPr>
              <a:t> </a:t>
            </a:r>
            <a:r>
              <a:rPr lang="en-GB" sz="2800" dirty="0" err="1">
                <a:latin typeface="Comic Sans MS" panose="030F0702030302020204" pitchFamily="66" charset="0"/>
              </a:rPr>
              <a:t>wedi</a:t>
            </a:r>
            <a:r>
              <a:rPr lang="en-GB" sz="2800" dirty="0">
                <a:latin typeface="Comic Sans MS" panose="030F0702030302020204" pitchFamily="66" charset="0"/>
              </a:rPr>
              <a:t> </a:t>
            </a:r>
            <a:r>
              <a:rPr lang="en-GB" sz="2800" dirty="0" err="1">
                <a:latin typeface="Comic Sans MS" panose="030F0702030302020204" pitchFamily="66" charset="0"/>
              </a:rPr>
              <a:t>ffeindio’r</a:t>
            </a:r>
            <a:r>
              <a:rPr lang="en-GB" sz="2800" dirty="0">
                <a:latin typeface="Comic Sans MS" panose="030F0702030302020204" pitchFamily="66" charset="0"/>
              </a:rPr>
              <a:t> </a:t>
            </a:r>
            <a:r>
              <a:rPr lang="en-GB" sz="2800" dirty="0" err="1">
                <a:latin typeface="Comic Sans MS" panose="030F0702030302020204" pitchFamily="66" charset="0"/>
              </a:rPr>
              <a:t>eitemau</a:t>
            </a:r>
            <a:r>
              <a:rPr lang="en-GB" sz="2800" dirty="0">
                <a:latin typeface="Comic Sans MS" panose="030F0702030302020204" pitchFamily="66" charset="0"/>
              </a:rPr>
              <a:t> </a:t>
            </a:r>
            <a:r>
              <a:rPr lang="en-GB" sz="2800" dirty="0" err="1">
                <a:latin typeface="Comic Sans MS" panose="030F0702030302020204" pitchFamily="66" charset="0"/>
              </a:rPr>
              <a:t>hyn</a:t>
            </a:r>
            <a:r>
              <a:rPr lang="en-GB" sz="2800" dirty="0">
                <a:latin typeface="Comic Sans MS" panose="030F0702030302020204" pitchFamily="66" charset="0"/>
              </a:rPr>
              <a:t>?</a:t>
            </a:r>
          </a:p>
        </p:txBody>
      </p:sp>
      <p:sp>
        <p:nvSpPr>
          <p:cNvPr id="32" name="TextBox 31">
            <a:extLst>
              <a:ext uri="{FF2B5EF4-FFF2-40B4-BE49-F238E27FC236}">
                <a16:creationId xmlns:a16="http://schemas.microsoft.com/office/drawing/2014/main" id="{020F3794-53E4-186E-7A04-C992214E81C6}"/>
              </a:ext>
            </a:extLst>
          </p:cNvPr>
          <p:cNvSpPr txBox="1"/>
          <p:nvPr/>
        </p:nvSpPr>
        <p:spPr>
          <a:xfrm>
            <a:off x="100668" y="3109912"/>
            <a:ext cx="10553154" cy="769441"/>
          </a:xfrm>
          <a:prstGeom prst="rect">
            <a:avLst/>
          </a:prstGeom>
          <a:noFill/>
          <a:ln>
            <a:solidFill>
              <a:schemeClr val="tx1"/>
            </a:solidFill>
          </a:ln>
        </p:spPr>
        <p:txBody>
          <a:bodyPr wrap="square" rtlCol="0">
            <a:spAutoFit/>
          </a:bodyPr>
          <a:lstStyle/>
          <a:p>
            <a:r>
              <a:rPr lang="en-GB" sz="4400" b="1" dirty="0">
                <a:latin typeface="Comic Sans MS" panose="030F0702030302020204" pitchFamily="66" charset="0"/>
              </a:rPr>
              <a:t>Ble </a:t>
            </a:r>
            <a:r>
              <a:rPr lang="en-GB" sz="4400" b="1" dirty="0" err="1">
                <a:latin typeface="Comic Sans MS" panose="030F0702030302020204" pitchFamily="66" charset="0"/>
              </a:rPr>
              <a:t>fyddet</a:t>
            </a:r>
            <a:r>
              <a:rPr lang="en-GB" sz="4400" b="1" dirty="0">
                <a:latin typeface="Comic Sans MS" panose="030F0702030302020204" pitchFamily="66" charset="0"/>
              </a:rPr>
              <a:t> </a:t>
            </a:r>
            <a:r>
              <a:rPr lang="en-GB" sz="4400" b="1" dirty="0" err="1">
                <a:latin typeface="Comic Sans MS" panose="030F0702030302020204" pitchFamily="66" charset="0"/>
              </a:rPr>
              <a:t>ti</a:t>
            </a:r>
            <a:r>
              <a:rPr lang="en-GB" sz="4400" b="1" dirty="0">
                <a:latin typeface="Comic Sans MS" panose="030F0702030302020204" pitchFamily="66" charset="0"/>
              </a:rPr>
              <a:t> </a:t>
            </a:r>
            <a:r>
              <a:rPr lang="en-GB" sz="4400" b="1" dirty="0" err="1">
                <a:latin typeface="Comic Sans MS" panose="030F0702030302020204" pitchFamily="66" charset="0"/>
              </a:rPr>
              <a:t>wedi</a:t>
            </a:r>
            <a:r>
              <a:rPr lang="en-GB" sz="4400" b="1" dirty="0">
                <a:latin typeface="Comic Sans MS" panose="030F0702030302020204" pitchFamily="66" charset="0"/>
              </a:rPr>
              <a:t> </a:t>
            </a:r>
            <a:r>
              <a:rPr lang="en-GB" sz="4400" b="1" dirty="0" err="1">
                <a:latin typeface="Comic Sans MS" panose="030F0702030302020204" pitchFamily="66" charset="0"/>
              </a:rPr>
              <a:t>ffeindio’r</a:t>
            </a:r>
            <a:r>
              <a:rPr lang="en-GB" sz="4400" b="1" dirty="0">
                <a:latin typeface="Comic Sans MS" panose="030F0702030302020204" pitchFamily="66" charset="0"/>
              </a:rPr>
              <a:t> _____?</a:t>
            </a:r>
          </a:p>
        </p:txBody>
      </p:sp>
      <p:pic>
        <p:nvPicPr>
          <p:cNvPr id="35" name="Picture 34">
            <a:extLst>
              <a:ext uri="{FF2B5EF4-FFF2-40B4-BE49-F238E27FC236}">
                <a16:creationId xmlns:a16="http://schemas.microsoft.com/office/drawing/2014/main" id="{0BDBEB05-771A-F858-F263-DE6B7A8B74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23776" y="126206"/>
            <a:ext cx="2857500" cy="2857500"/>
          </a:xfrm>
          <a:prstGeom prst="rect">
            <a:avLst/>
          </a:prstGeom>
        </p:spPr>
      </p:pic>
      <p:grpSp>
        <p:nvGrpSpPr>
          <p:cNvPr id="37" name="Group 36">
            <a:extLst>
              <a:ext uri="{FF2B5EF4-FFF2-40B4-BE49-F238E27FC236}">
                <a16:creationId xmlns:a16="http://schemas.microsoft.com/office/drawing/2014/main" id="{4F91CFE8-B339-DBD7-1577-DEA3B88E333C}"/>
              </a:ext>
            </a:extLst>
          </p:cNvPr>
          <p:cNvGrpSpPr/>
          <p:nvPr/>
        </p:nvGrpSpPr>
        <p:grpSpPr>
          <a:xfrm>
            <a:off x="3736971" y="3966464"/>
            <a:ext cx="4715009" cy="1984266"/>
            <a:chOff x="270779" y="369332"/>
            <a:chExt cx="7294415" cy="3437602"/>
          </a:xfrm>
        </p:grpSpPr>
        <p:sp>
          <p:nvSpPr>
            <p:cNvPr id="38" name="Rectangle 37">
              <a:extLst>
                <a:ext uri="{FF2B5EF4-FFF2-40B4-BE49-F238E27FC236}">
                  <a16:creationId xmlns:a16="http://schemas.microsoft.com/office/drawing/2014/main" id="{DFE01143-AD98-42D5-6922-03D0FC9CD1DB}"/>
                </a:ext>
              </a:extLst>
            </p:cNvPr>
            <p:cNvSpPr/>
            <p:nvPr/>
          </p:nvSpPr>
          <p:spPr>
            <a:xfrm>
              <a:off x="1864121" y="638175"/>
              <a:ext cx="1957397"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crochenwaith</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9" name="Picture 38">
              <a:extLst>
                <a:ext uri="{FF2B5EF4-FFF2-40B4-BE49-F238E27FC236}">
                  <a16:creationId xmlns:a16="http://schemas.microsoft.com/office/drawing/2014/main" id="{88EA6E29-D1DA-BF76-4253-B45F89A95004}"/>
                </a:ext>
              </a:extLst>
            </p:cNvPr>
            <p:cNvPicPr>
              <a:picLocks noChangeAspect="1"/>
            </p:cNvPicPr>
            <p:nvPr/>
          </p:nvPicPr>
          <p:blipFill>
            <a:blip r:embed="rId4"/>
            <a:stretch>
              <a:fillRect/>
            </a:stretch>
          </p:blipFill>
          <p:spPr>
            <a:xfrm>
              <a:off x="270779" y="561583"/>
              <a:ext cx="1356002" cy="832462"/>
            </a:xfrm>
            <a:prstGeom prst="rect">
              <a:avLst/>
            </a:prstGeom>
          </p:spPr>
        </p:pic>
        <p:pic>
          <p:nvPicPr>
            <p:cNvPr id="40" name="Picture 39">
              <a:extLst>
                <a:ext uri="{FF2B5EF4-FFF2-40B4-BE49-F238E27FC236}">
                  <a16:creationId xmlns:a16="http://schemas.microsoft.com/office/drawing/2014/main" id="{7B840804-9B21-1596-C3CB-02919D280698}"/>
                </a:ext>
              </a:extLst>
            </p:cNvPr>
            <p:cNvPicPr>
              <a:picLocks noChangeAspect="1"/>
            </p:cNvPicPr>
            <p:nvPr/>
          </p:nvPicPr>
          <p:blipFill>
            <a:blip r:embed="rId5"/>
            <a:srcRect r="257" b="2374"/>
            <a:stretch>
              <a:fillRect/>
            </a:stretch>
          </p:blipFill>
          <p:spPr>
            <a:xfrm>
              <a:off x="393058" y="1515340"/>
              <a:ext cx="1111444" cy="1186159"/>
            </a:xfrm>
            <a:prstGeom prst="rect">
              <a:avLst/>
            </a:prstGeom>
          </p:spPr>
        </p:pic>
        <p:sp>
          <p:nvSpPr>
            <p:cNvPr id="41" name="Rectangle 40">
              <a:extLst>
                <a:ext uri="{FF2B5EF4-FFF2-40B4-BE49-F238E27FC236}">
                  <a16:creationId xmlns:a16="http://schemas.microsoft.com/office/drawing/2014/main" id="{0646E48A-ED42-9DCF-13CF-34027443DFE7}"/>
                </a:ext>
              </a:extLst>
            </p:cNvPr>
            <p:cNvSpPr/>
            <p:nvPr/>
          </p:nvSpPr>
          <p:spPr>
            <a:xfrm>
              <a:off x="2444495" y="1799570"/>
              <a:ext cx="786680" cy="425589"/>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latin typeface="Comic Sans MS" panose="030F0702030302020204" pitchFamily="66" charset="0"/>
                </a:rPr>
                <a:t>toga</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2" name="Picture 41">
              <a:extLst>
                <a:ext uri="{FF2B5EF4-FFF2-40B4-BE49-F238E27FC236}">
                  <a16:creationId xmlns:a16="http://schemas.microsoft.com/office/drawing/2014/main" id="{1D96F5E2-2DF2-5665-1E04-8DA32B565B5E}"/>
                </a:ext>
              </a:extLst>
            </p:cNvPr>
            <p:cNvPicPr>
              <a:picLocks noChangeAspect="1"/>
            </p:cNvPicPr>
            <p:nvPr/>
          </p:nvPicPr>
          <p:blipFill>
            <a:blip r:embed="rId6"/>
            <a:stretch>
              <a:fillRect/>
            </a:stretch>
          </p:blipFill>
          <p:spPr>
            <a:xfrm>
              <a:off x="592503" y="2900059"/>
              <a:ext cx="911999" cy="906875"/>
            </a:xfrm>
            <a:prstGeom prst="rect">
              <a:avLst/>
            </a:prstGeom>
          </p:spPr>
        </p:pic>
        <p:sp>
          <p:nvSpPr>
            <p:cNvPr id="43" name="Rectangle 42">
              <a:extLst>
                <a:ext uri="{FF2B5EF4-FFF2-40B4-BE49-F238E27FC236}">
                  <a16:creationId xmlns:a16="http://schemas.microsoft.com/office/drawing/2014/main" id="{440C8CBA-9E56-0A9D-2902-35BE5DDC1F3F}"/>
                </a:ext>
              </a:extLst>
            </p:cNvPr>
            <p:cNvSpPr/>
            <p:nvPr/>
          </p:nvSpPr>
          <p:spPr>
            <a:xfrm>
              <a:off x="2234750" y="2960965"/>
              <a:ext cx="1206172"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cleddyf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4" name="Picture 43">
              <a:extLst>
                <a:ext uri="{FF2B5EF4-FFF2-40B4-BE49-F238E27FC236}">
                  <a16:creationId xmlns:a16="http://schemas.microsoft.com/office/drawing/2014/main" id="{06274369-2635-8CB0-39A2-8E7CFF1E0C38}"/>
                </a:ext>
              </a:extLst>
            </p:cNvPr>
            <p:cNvPicPr>
              <a:picLocks noChangeAspect="1"/>
            </p:cNvPicPr>
            <p:nvPr/>
          </p:nvPicPr>
          <p:blipFill>
            <a:blip r:embed="rId7"/>
            <a:stretch>
              <a:fillRect/>
            </a:stretch>
          </p:blipFill>
          <p:spPr>
            <a:xfrm>
              <a:off x="4427489" y="369332"/>
              <a:ext cx="1142060" cy="1202522"/>
            </a:xfrm>
            <a:prstGeom prst="rect">
              <a:avLst/>
            </a:prstGeom>
          </p:spPr>
        </p:pic>
        <p:sp>
          <p:nvSpPr>
            <p:cNvPr id="45" name="Rectangle 44">
              <a:extLst>
                <a:ext uri="{FF2B5EF4-FFF2-40B4-BE49-F238E27FC236}">
                  <a16:creationId xmlns:a16="http://schemas.microsoft.com/office/drawing/2014/main" id="{462E5607-06E9-FE26-28D9-205CB85278AA}"/>
                </a:ext>
              </a:extLst>
            </p:cNvPr>
            <p:cNvSpPr/>
            <p:nvPr/>
          </p:nvSpPr>
          <p:spPr>
            <a:xfrm>
              <a:off x="5621380" y="611482"/>
              <a:ext cx="1455749"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d</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arian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6" name="Picture 45">
              <a:extLst>
                <a:ext uri="{FF2B5EF4-FFF2-40B4-BE49-F238E27FC236}">
                  <a16:creationId xmlns:a16="http://schemas.microsoft.com/office/drawing/2014/main" id="{B4500F02-EF4D-87AD-EA8D-DBF0C1F7B5C1}"/>
                </a:ext>
              </a:extLst>
            </p:cNvPr>
            <p:cNvPicPr>
              <a:picLocks noChangeAspect="1"/>
            </p:cNvPicPr>
            <p:nvPr/>
          </p:nvPicPr>
          <p:blipFill>
            <a:blip r:embed="rId8"/>
            <a:stretch>
              <a:fillRect/>
            </a:stretch>
          </p:blipFill>
          <p:spPr>
            <a:xfrm>
              <a:off x="4577476" y="1799570"/>
              <a:ext cx="842086" cy="832462"/>
            </a:xfrm>
            <a:prstGeom prst="rect">
              <a:avLst/>
            </a:prstGeom>
          </p:spPr>
        </p:pic>
        <p:sp>
          <p:nvSpPr>
            <p:cNvPr id="47" name="Rectangle 46">
              <a:extLst>
                <a:ext uri="{FF2B5EF4-FFF2-40B4-BE49-F238E27FC236}">
                  <a16:creationId xmlns:a16="http://schemas.microsoft.com/office/drawing/2014/main" id="{361D30A7-B692-67CB-9646-72C88CFD9B9A}"/>
                </a:ext>
              </a:extLst>
            </p:cNvPr>
            <p:cNvSpPr/>
            <p:nvPr/>
          </p:nvSpPr>
          <p:spPr>
            <a:xfrm>
              <a:off x="5601716" y="1846809"/>
              <a:ext cx="1551457"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g</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einiog</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8" name="Picture 47">
              <a:extLst>
                <a:ext uri="{FF2B5EF4-FFF2-40B4-BE49-F238E27FC236}">
                  <a16:creationId xmlns:a16="http://schemas.microsoft.com/office/drawing/2014/main" id="{E06882CC-BEBE-4CBB-FEB0-2FD6F96805BF}"/>
                </a:ext>
              </a:extLst>
            </p:cNvPr>
            <p:cNvPicPr>
              <a:picLocks noChangeAspect="1"/>
            </p:cNvPicPr>
            <p:nvPr/>
          </p:nvPicPr>
          <p:blipFill>
            <a:blip r:embed="rId9"/>
            <a:stretch>
              <a:fillRect/>
            </a:stretch>
          </p:blipFill>
          <p:spPr>
            <a:xfrm>
              <a:off x="4504236" y="2744507"/>
              <a:ext cx="988565" cy="988565"/>
            </a:xfrm>
            <a:prstGeom prst="rect">
              <a:avLst/>
            </a:prstGeom>
          </p:spPr>
        </p:pic>
        <p:sp>
          <p:nvSpPr>
            <p:cNvPr id="49" name="Rectangle 48">
              <a:extLst>
                <a:ext uri="{FF2B5EF4-FFF2-40B4-BE49-F238E27FC236}">
                  <a16:creationId xmlns:a16="http://schemas.microsoft.com/office/drawing/2014/main" id="{96E5C610-CC86-4D42-8EAC-1317281CE50E}"/>
                </a:ext>
              </a:extLst>
            </p:cNvPr>
            <p:cNvSpPr/>
            <p:nvPr/>
          </p:nvSpPr>
          <p:spPr>
            <a:xfrm>
              <a:off x="5581823" y="2939960"/>
              <a:ext cx="1983371"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f</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reichled</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sp>
        <p:nvSpPr>
          <p:cNvPr id="50" name="TextBox 49">
            <a:extLst>
              <a:ext uri="{FF2B5EF4-FFF2-40B4-BE49-F238E27FC236}">
                <a16:creationId xmlns:a16="http://schemas.microsoft.com/office/drawing/2014/main" id="{BE84FEEE-ED52-647B-68A7-C1A14DCA5A09}"/>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1027269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65FAEB-4D98-011D-250D-C721AC85FDA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4A8A93-304F-E666-B134-E81B208FD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672563-0232-F675-09CF-64E1D702B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CBE0AE1-71BD-5363-E600-4555380B8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8FCC1C8-19A4-0DC0-CD57-CFB70DA644D5}"/>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sp>
        <p:nvSpPr>
          <p:cNvPr id="31" name="TextBox 30">
            <a:extLst>
              <a:ext uri="{FF2B5EF4-FFF2-40B4-BE49-F238E27FC236}">
                <a16:creationId xmlns:a16="http://schemas.microsoft.com/office/drawing/2014/main" id="{9B16EC5D-D3DF-AB53-13C0-77A357FC2377}"/>
              </a:ext>
            </a:extLst>
          </p:cNvPr>
          <p:cNvSpPr txBox="1"/>
          <p:nvPr/>
        </p:nvSpPr>
        <p:spPr>
          <a:xfrm>
            <a:off x="4766884" y="715935"/>
            <a:ext cx="3369617" cy="523220"/>
          </a:xfrm>
          <a:prstGeom prst="rect">
            <a:avLst/>
          </a:prstGeom>
          <a:noFill/>
        </p:spPr>
        <p:txBody>
          <a:bodyPr wrap="square" rtlCol="0">
            <a:spAutoFit/>
          </a:bodyPr>
          <a:lstStyle/>
          <a:p>
            <a:r>
              <a:rPr lang="en-GB" sz="2800" u="sng" dirty="0">
                <a:latin typeface="Comic Sans MS" panose="030F0702030302020204" pitchFamily="66" charset="0"/>
              </a:rPr>
              <a:t>Yn </a:t>
            </a:r>
            <a:r>
              <a:rPr lang="en-GB" sz="2800" u="sng" dirty="0" err="1">
                <a:latin typeface="Comic Sans MS" panose="030F0702030302020204" pitchFamily="66" charset="0"/>
              </a:rPr>
              <a:t>fy</a:t>
            </a:r>
            <a:r>
              <a:rPr lang="en-GB" sz="2800" u="sng" dirty="0">
                <a:latin typeface="Comic Sans MS" panose="030F0702030302020204" pitchFamily="66" charset="0"/>
              </a:rPr>
              <a:t> </a:t>
            </a:r>
            <a:r>
              <a:rPr lang="en-GB" sz="2800" u="sng" dirty="0" err="1">
                <a:latin typeface="Comic Sans MS" panose="030F0702030302020204" pitchFamily="66" charset="0"/>
              </a:rPr>
              <a:t>marn</a:t>
            </a:r>
            <a:r>
              <a:rPr lang="en-GB" sz="2800" u="sng" dirty="0">
                <a:latin typeface="Comic Sans MS" panose="030F0702030302020204" pitchFamily="66" charset="0"/>
              </a:rPr>
              <a:t> </a:t>
            </a:r>
            <a:r>
              <a:rPr lang="en-GB" sz="2800" u="sng" dirty="0" err="1">
                <a:latin typeface="Comic Sans MS" panose="030F0702030302020204" pitchFamily="66" charset="0"/>
              </a:rPr>
              <a:t>i</a:t>
            </a:r>
            <a:endParaRPr lang="en-GB" sz="2800" u="sng" dirty="0">
              <a:latin typeface="Comic Sans MS" panose="030F0702030302020204" pitchFamily="66" charset="0"/>
            </a:endParaRPr>
          </a:p>
        </p:txBody>
      </p:sp>
      <p:grpSp>
        <p:nvGrpSpPr>
          <p:cNvPr id="37" name="Group 36">
            <a:extLst>
              <a:ext uri="{FF2B5EF4-FFF2-40B4-BE49-F238E27FC236}">
                <a16:creationId xmlns:a16="http://schemas.microsoft.com/office/drawing/2014/main" id="{04EA46C1-C88D-1F22-1FDE-BADCE4E73DE2}"/>
              </a:ext>
            </a:extLst>
          </p:cNvPr>
          <p:cNvGrpSpPr/>
          <p:nvPr/>
        </p:nvGrpSpPr>
        <p:grpSpPr>
          <a:xfrm>
            <a:off x="3835587" y="3850791"/>
            <a:ext cx="4715009" cy="1984266"/>
            <a:chOff x="270779" y="369332"/>
            <a:chExt cx="7294415" cy="3437602"/>
          </a:xfrm>
        </p:grpSpPr>
        <p:sp>
          <p:nvSpPr>
            <p:cNvPr id="38" name="Rectangle 37">
              <a:extLst>
                <a:ext uri="{FF2B5EF4-FFF2-40B4-BE49-F238E27FC236}">
                  <a16:creationId xmlns:a16="http://schemas.microsoft.com/office/drawing/2014/main" id="{526F668C-147A-1583-557D-5964C7F653AC}"/>
                </a:ext>
              </a:extLst>
            </p:cNvPr>
            <p:cNvSpPr/>
            <p:nvPr/>
          </p:nvSpPr>
          <p:spPr>
            <a:xfrm>
              <a:off x="1864121" y="638175"/>
              <a:ext cx="1957397"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crochenwaith</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9" name="Picture 38">
              <a:extLst>
                <a:ext uri="{FF2B5EF4-FFF2-40B4-BE49-F238E27FC236}">
                  <a16:creationId xmlns:a16="http://schemas.microsoft.com/office/drawing/2014/main" id="{52EB1E5A-08AC-6121-9204-B3D08A5116BF}"/>
                </a:ext>
              </a:extLst>
            </p:cNvPr>
            <p:cNvPicPr>
              <a:picLocks noChangeAspect="1"/>
            </p:cNvPicPr>
            <p:nvPr/>
          </p:nvPicPr>
          <p:blipFill>
            <a:blip r:embed="rId2"/>
            <a:stretch>
              <a:fillRect/>
            </a:stretch>
          </p:blipFill>
          <p:spPr>
            <a:xfrm>
              <a:off x="270779" y="561583"/>
              <a:ext cx="1356002" cy="832462"/>
            </a:xfrm>
            <a:prstGeom prst="rect">
              <a:avLst/>
            </a:prstGeom>
          </p:spPr>
        </p:pic>
        <p:pic>
          <p:nvPicPr>
            <p:cNvPr id="40" name="Picture 39">
              <a:extLst>
                <a:ext uri="{FF2B5EF4-FFF2-40B4-BE49-F238E27FC236}">
                  <a16:creationId xmlns:a16="http://schemas.microsoft.com/office/drawing/2014/main" id="{BC4CDAE0-127F-501A-4BCB-F83B267DDD29}"/>
                </a:ext>
              </a:extLst>
            </p:cNvPr>
            <p:cNvPicPr>
              <a:picLocks noChangeAspect="1"/>
            </p:cNvPicPr>
            <p:nvPr/>
          </p:nvPicPr>
          <p:blipFill>
            <a:blip r:embed="rId3"/>
            <a:srcRect r="257" b="2374"/>
            <a:stretch>
              <a:fillRect/>
            </a:stretch>
          </p:blipFill>
          <p:spPr>
            <a:xfrm>
              <a:off x="393058" y="1515340"/>
              <a:ext cx="1111444" cy="1186159"/>
            </a:xfrm>
            <a:prstGeom prst="rect">
              <a:avLst/>
            </a:prstGeom>
          </p:spPr>
        </p:pic>
        <p:sp>
          <p:nvSpPr>
            <p:cNvPr id="41" name="Rectangle 40">
              <a:extLst>
                <a:ext uri="{FF2B5EF4-FFF2-40B4-BE49-F238E27FC236}">
                  <a16:creationId xmlns:a16="http://schemas.microsoft.com/office/drawing/2014/main" id="{13443FF5-995F-A24A-AD4A-DD73C9A49AAC}"/>
                </a:ext>
              </a:extLst>
            </p:cNvPr>
            <p:cNvSpPr/>
            <p:nvPr/>
          </p:nvSpPr>
          <p:spPr>
            <a:xfrm>
              <a:off x="2444495" y="1799570"/>
              <a:ext cx="786680" cy="425589"/>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latin typeface="Comic Sans MS" panose="030F0702030302020204" pitchFamily="66" charset="0"/>
                </a:rPr>
                <a:t>toga</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2" name="Picture 41">
              <a:extLst>
                <a:ext uri="{FF2B5EF4-FFF2-40B4-BE49-F238E27FC236}">
                  <a16:creationId xmlns:a16="http://schemas.microsoft.com/office/drawing/2014/main" id="{3FC7136E-6E62-EEDC-A036-57B3F82E3482}"/>
                </a:ext>
              </a:extLst>
            </p:cNvPr>
            <p:cNvPicPr>
              <a:picLocks noChangeAspect="1"/>
            </p:cNvPicPr>
            <p:nvPr/>
          </p:nvPicPr>
          <p:blipFill>
            <a:blip r:embed="rId4"/>
            <a:stretch>
              <a:fillRect/>
            </a:stretch>
          </p:blipFill>
          <p:spPr>
            <a:xfrm>
              <a:off x="592503" y="2900059"/>
              <a:ext cx="911999" cy="906875"/>
            </a:xfrm>
            <a:prstGeom prst="rect">
              <a:avLst/>
            </a:prstGeom>
          </p:spPr>
        </p:pic>
        <p:sp>
          <p:nvSpPr>
            <p:cNvPr id="43" name="Rectangle 42">
              <a:extLst>
                <a:ext uri="{FF2B5EF4-FFF2-40B4-BE49-F238E27FC236}">
                  <a16:creationId xmlns:a16="http://schemas.microsoft.com/office/drawing/2014/main" id="{E16701D1-2F71-59B0-0646-37A90F6B08D5}"/>
                </a:ext>
              </a:extLst>
            </p:cNvPr>
            <p:cNvSpPr/>
            <p:nvPr/>
          </p:nvSpPr>
          <p:spPr>
            <a:xfrm>
              <a:off x="2234750" y="2960965"/>
              <a:ext cx="1206172"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cleddyf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4" name="Picture 43">
              <a:extLst>
                <a:ext uri="{FF2B5EF4-FFF2-40B4-BE49-F238E27FC236}">
                  <a16:creationId xmlns:a16="http://schemas.microsoft.com/office/drawing/2014/main" id="{97C4CA43-AF1C-6873-FFBE-6225AB51E55D}"/>
                </a:ext>
              </a:extLst>
            </p:cNvPr>
            <p:cNvPicPr>
              <a:picLocks noChangeAspect="1"/>
            </p:cNvPicPr>
            <p:nvPr/>
          </p:nvPicPr>
          <p:blipFill>
            <a:blip r:embed="rId5"/>
            <a:stretch>
              <a:fillRect/>
            </a:stretch>
          </p:blipFill>
          <p:spPr>
            <a:xfrm>
              <a:off x="4427489" y="369332"/>
              <a:ext cx="1142060" cy="1202522"/>
            </a:xfrm>
            <a:prstGeom prst="rect">
              <a:avLst/>
            </a:prstGeom>
          </p:spPr>
        </p:pic>
        <p:sp>
          <p:nvSpPr>
            <p:cNvPr id="45" name="Rectangle 44">
              <a:extLst>
                <a:ext uri="{FF2B5EF4-FFF2-40B4-BE49-F238E27FC236}">
                  <a16:creationId xmlns:a16="http://schemas.microsoft.com/office/drawing/2014/main" id="{D15B4596-9CA1-9DB3-03E8-88018862EFCF}"/>
                </a:ext>
              </a:extLst>
            </p:cNvPr>
            <p:cNvSpPr/>
            <p:nvPr/>
          </p:nvSpPr>
          <p:spPr>
            <a:xfrm>
              <a:off x="5621380" y="611482"/>
              <a:ext cx="1455749"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d</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arian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6" name="Picture 45">
              <a:extLst>
                <a:ext uri="{FF2B5EF4-FFF2-40B4-BE49-F238E27FC236}">
                  <a16:creationId xmlns:a16="http://schemas.microsoft.com/office/drawing/2014/main" id="{93587C78-5F43-655E-57FA-AD7878AB755B}"/>
                </a:ext>
              </a:extLst>
            </p:cNvPr>
            <p:cNvPicPr>
              <a:picLocks noChangeAspect="1"/>
            </p:cNvPicPr>
            <p:nvPr/>
          </p:nvPicPr>
          <p:blipFill>
            <a:blip r:embed="rId6"/>
            <a:stretch>
              <a:fillRect/>
            </a:stretch>
          </p:blipFill>
          <p:spPr>
            <a:xfrm>
              <a:off x="4577476" y="1799570"/>
              <a:ext cx="842086" cy="832462"/>
            </a:xfrm>
            <a:prstGeom prst="rect">
              <a:avLst/>
            </a:prstGeom>
          </p:spPr>
        </p:pic>
        <p:sp>
          <p:nvSpPr>
            <p:cNvPr id="47" name="Rectangle 46">
              <a:extLst>
                <a:ext uri="{FF2B5EF4-FFF2-40B4-BE49-F238E27FC236}">
                  <a16:creationId xmlns:a16="http://schemas.microsoft.com/office/drawing/2014/main" id="{044EA3FC-C075-C860-DCB4-7EB99D8312E2}"/>
                </a:ext>
              </a:extLst>
            </p:cNvPr>
            <p:cNvSpPr/>
            <p:nvPr/>
          </p:nvSpPr>
          <p:spPr>
            <a:xfrm>
              <a:off x="5601716" y="1846809"/>
              <a:ext cx="1551457"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g</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einiog</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8" name="Picture 47">
              <a:extLst>
                <a:ext uri="{FF2B5EF4-FFF2-40B4-BE49-F238E27FC236}">
                  <a16:creationId xmlns:a16="http://schemas.microsoft.com/office/drawing/2014/main" id="{063D6353-2CC9-DC87-6B56-CD17A91DD427}"/>
                </a:ext>
              </a:extLst>
            </p:cNvPr>
            <p:cNvPicPr>
              <a:picLocks noChangeAspect="1"/>
            </p:cNvPicPr>
            <p:nvPr/>
          </p:nvPicPr>
          <p:blipFill>
            <a:blip r:embed="rId7"/>
            <a:stretch>
              <a:fillRect/>
            </a:stretch>
          </p:blipFill>
          <p:spPr>
            <a:xfrm>
              <a:off x="4504236" y="2744507"/>
              <a:ext cx="988565" cy="988565"/>
            </a:xfrm>
            <a:prstGeom prst="rect">
              <a:avLst/>
            </a:prstGeom>
          </p:spPr>
        </p:pic>
        <p:sp>
          <p:nvSpPr>
            <p:cNvPr id="49" name="Rectangle 48">
              <a:extLst>
                <a:ext uri="{FF2B5EF4-FFF2-40B4-BE49-F238E27FC236}">
                  <a16:creationId xmlns:a16="http://schemas.microsoft.com/office/drawing/2014/main" id="{A1CA0CD9-013D-8828-FD66-0DDC98F1FDD4}"/>
                </a:ext>
              </a:extLst>
            </p:cNvPr>
            <p:cNvSpPr/>
            <p:nvPr/>
          </p:nvSpPr>
          <p:spPr>
            <a:xfrm>
              <a:off x="5581823" y="2939960"/>
              <a:ext cx="1983371"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f</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reichled</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sp>
        <p:nvSpPr>
          <p:cNvPr id="3" name="TextBox 2">
            <a:extLst>
              <a:ext uri="{FF2B5EF4-FFF2-40B4-BE49-F238E27FC236}">
                <a16:creationId xmlns:a16="http://schemas.microsoft.com/office/drawing/2014/main" id="{23CB1B32-061B-9678-B0B8-5CEE35E52713}"/>
              </a:ext>
            </a:extLst>
          </p:cNvPr>
          <p:cNvSpPr txBox="1"/>
          <p:nvPr/>
        </p:nvSpPr>
        <p:spPr>
          <a:xfrm>
            <a:off x="253159" y="2265694"/>
            <a:ext cx="9833020"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dirty="0" err="1">
                <a:latin typeface="Comic Sans MS" panose="030F0702030302020204" pitchFamily="66" charset="0"/>
              </a:rPr>
              <a:t>Rydw</a:t>
            </a:r>
            <a:r>
              <a:rPr lang="en-GB" sz="3600" b="1" dirty="0">
                <a:latin typeface="Comic Sans MS" panose="030F0702030302020204" pitchFamily="66" charset="0"/>
              </a:rPr>
              <a:t> </a:t>
            </a:r>
            <a:r>
              <a:rPr lang="en-GB" sz="3600" b="1" dirty="0" err="1">
                <a:latin typeface="Comic Sans MS" panose="030F0702030302020204" pitchFamily="66" charset="0"/>
              </a:rPr>
              <a:t>i’n</a:t>
            </a:r>
            <a:r>
              <a:rPr lang="en-GB" sz="3600" b="1" dirty="0">
                <a:latin typeface="Comic Sans MS" panose="030F0702030302020204" pitchFamily="66" charset="0"/>
              </a:rPr>
              <a:t> </a:t>
            </a:r>
            <a:r>
              <a:rPr lang="en-GB" sz="3600" b="1" u="sng" dirty="0" err="1">
                <a:latin typeface="Comic Sans MS" panose="030F0702030302020204" pitchFamily="66" charset="0"/>
              </a:rPr>
              <a:t>meddwl</a:t>
            </a:r>
            <a:r>
              <a:rPr lang="en-GB" sz="3600" b="1" dirty="0">
                <a:latin typeface="Comic Sans MS" panose="030F0702030302020204" pitchFamily="66" charset="0"/>
              </a:rPr>
              <a:t> bod y _____ </a:t>
            </a:r>
            <a:r>
              <a:rPr lang="en-GB" sz="3600" b="1" dirty="0" err="1">
                <a:latin typeface="Comic Sans MS" panose="030F0702030302020204" pitchFamily="66" charset="0"/>
              </a:rPr>
              <a:t>o’r</a:t>
            </a:r>
            <a:r>
              <a:rPr lang="en-GB" sz="3600" b="1" dirty="0">
                <a:latin typeface="Comic Sans MS" panose="030F0702030302020204" pitchFamily="66" charset="0"/>
              </a:rPr>
              <a:t> _____.</a:t>
            </a:r>
          </a:p>
          <a:p>
            <a:r>
              <a:rPr lang="en-GB" sz="3600" b="1" dirty="0">
                <a:latin typeface="Comic Sans MS" panose="030F0702030302020204" pitchFamily="66" charset="0"/>
              </a:rPr>
              <a:t>		 </a:t>
            </a:r>
            <a:r>
              <a:rPr lang="en-GB" sz="3600" b="1" u="sng" dirty="0" err="1">
                <a:latin typeface="Comic Sans MS" panose="030F0702030302020204" pitchFamily="66" charset="0"/>
              </a:rPr>
              <a:t>credu</a:t>
            </a:r>
            <a:endParaRPr lang="en-GB" sz="3600" b="1" u="sng" dirty="0">
              <a:latin typeface="Comic Sans MS" panose="030F0702030302020204" pitchFamily="66" charset="0"/>
            </a:endParaRPr>
          </a:p>
        </p:txBody>
      </p:sp>
      <p:pic>
        <p:nvPicPr>
          <p:cNvPr id="8" name="Picture 7">
            <a:extLst>
              <a:ext uri="{FF2B5EF4-FFF2-40B4-BE49-F238E27FC236}">
                <a16:creationId xmlns:a16="http://schemas.microsoft.com/office/drawing/2014/main" id="{0C40C2AB-5E76-99FC-0273-2E506947D53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763628" y="108921"/>
            <a:ext cx="2264735" cy="1772863"/>
          </a:xfrm>
          <a:prstGeom prst="rect">
            <a:avLst/>
          </a:prstGeom>
        </p:spPr>
      </p:pic>
      <p:grpSp>
        <p:nvGrpSpPr>
          <p:cNvPr id="9" name="Group 8">
            <a:extLst>
              <a:ext uri="{FF2B5EF4-FFF2-40B4-BE49-F238E27FC236}">
                <a16:creationId xmlns:a16="http://schemas.microsoft.com/office/drawing/2014/main" id="{35D04F62-5889-1C87-3614-0B1C63010F45}"/>
              </a:ext>
            </a:extLst>
          </p:cNvPr>
          <p:cNvGrpSpPr/>
          <p:nvPr/>
        </p:nvGrpSpPr>
        <p:grpSpPr>
          <a:xfrm>
            <a:off x="10086179" y="1998550"/>
            <a:ext cx="1687981" cy="3508560"/>
            <a:chOff x="9995484" y="2595321"/>
            <a:chExt cx="1687981" cy="3508560"/>
          </a:xfrm>
        </p:grpSpPr>
        <p:sp>
          <p:nvSpPr>
            <p:cNvPr id="10" name="Rectangle 9">
              <a:extLst>
                <a:ext uri="{FF2B5EF4-FFF2-40B4-BE49-F238E27FC236}">
                  <a16:creationId xmlns:a16="http://schemas.microsoft.com/office/drawing/2014/main" id="{0180F1B7-ACB1-AE71-2323-8C4BCAEC5C78}"/>
                </a:ext>
              </a:extLst>
            </p:cNvPr>
            <p:cNvSpPr/>
            <p:nvPr/>
          </p:nvSpPr>
          <p:spPr>
            <a:xfrm>
              <a:off x="10564009" y="3717219"/>
              <a:ext cx="747320"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siop</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1" name="Rectangle 10">
              <a:extLst>
                <a:ext uri="{FF2B5EF4-FFF2-40B4-BE49-F238E27FC236}">
                  <a16:creationId xmlns:a16="http://schemas.microsoft.com/office/drawing/2014/main" id="{28BF34C4-CEA7-2657-3AA9-C45DEED1860B}"/>
                </a:ext>
              </a:extLst>
            </p:cNvPr>
            <p:cNvSpPr/>
            <p:nvPr/>
          </p:nvSpPr>
          <p:spPr>
            <a:xfrm>
              <a:off x="10126629" y="4096948"/>
              <a:ext cx="155683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2" name="Rectangle 11">
              <a:extLst>
                <a:ext uri="{FF2B5EF4-FFF2-40B4-BE49-F238E27FC236}">
                  <a16:creationId xmlns:a16="http://schemas.microsoft.com/office/drawing/2014/main" id="{A2B7516C-6C14-98BF-A071-EFE188A577A7}"/>
                </a:ext>
              </a:extLst>
            </p:cNvPr>
            <p:cNvSpPr/>
            <p:nvPr/>
          </p:nvSpPr>
          <p:spPr>
            <a:xfrm>
              <a:off x="10595267" y="5642216"/>
              <a:ext cx="684803"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13" name="Rectangle 12">
              <a:extLst>
                <a:ext uri="{FF2B5EF4-FFF2-40B4-BE49-F238E27FC236}">
                  <a16:creationId xmlns:a16="http://schemas.microsoft.com/office/drawing/2014/main" id="{462A5E88-4156-182D-98A9-D707E1826096}"/>
                </a:ext>
              </a:extLst>
            </p:cNvPr>
            <p:cNvSpPr/>
            <p:nvPr/>
          </p:nvSpPr>
          <p:spPr>
            <a:xfrm>
              <a:off x="10237177" y="3388680"/>
              <a:ext cx="1282722"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cartref</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4" name="Rectangle 13">
              <a:extLst>
                <a:ext uri="{FF2B5EF4-FFF2-40B4-BE49-F238E27FC236}">
                  <a16:creationId xmlns:a16="http://schemas.microsoft.com/office/drawing/2014/main" id="{0665058E-D722-2A59-E77E-522974EAFEC4}"/>
                </a:ext>
              </a:extLst>
            </p:cNvPr>
            <p:cNvSpPr/>
            <p:nvPr/>
          </p:nvSpPr>
          <p:spPr>
            <a:xfrm>
              <a:off x="10459190" y="4468154"/>
              <a:ext cx="838692"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a:t>
              </a: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aer</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6" name="Rectangle 15">
              <a:extLst>
                <a:ext uri="{FF2B5EF4-FFF2-40B4-BE49-F238E27FC236}">
                  <a16:creationId xmlns:a16="http://schemas.microsoft.com/office/drawing/2014/main" id="{A50DF795-FB50-FA32-7E1C-A3E0455A8FF5}"/>
                </a:ext>
              </a:extLst>
            </p:cNvPr>
            <p:cNvSpPr/>
            <p:nvPr/>
          </p:nvSpPr>
          <p:spPr>
            <a:xfrm>
              <a:off x="10237177" y="5249311"/>
              <a:ext cx="1165704"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baracs</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8" name="Rectangle 17">
              <a:extLst>
                <a:ext uri="{FF2B5EF4-FFF2-40B4-BE49-F238E27FC236}">
                  <a16:creationId xmlns:a16="http://schemas.microsoft.com/office/drawing/2014/main" id="{DFD1D8EE-BE9C-244B-4765-4B34A324E62D}"/>
                </a:ext>
              </a:extLst>
            </p:cNvPr>
            <p:cNvSpPr/>
            <p:nvPr/>
          </p:nvSpPr>
          <p:spPr>
            <a:xfrm>
              <a:off x="10283607" y="3018676"/>
              <a:ext cx="1170513"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ysbyty</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0" name="Rectangle 19">
              <a:extLst>
                <a:ext uri="{FF2B5EF4-FFF2-40B4-BE49-F238E27FC236}">
                  <a16:creationId xmlns:a16="http://schemas.microsoft.com/office/drawing/2014/main" id="{B652BC0E-E4AB-5D81-857D-51475F35E515}"/>
                </a:ext>
              </a:extLst>
            </p:cNvPr>
            <p:cNvSpPr/>
            <p:nvPr/>
          </p:nvSpPr>
          <p:spPr>
            <a:xfrm>
              <a:off x="10403030" y="2595321"/>
              <a:ext cx="93166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a:t>
              </a: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egin</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1" name="Rectangle 20">
              <a:extLst>
                <a:ext uri="{FF2B5EF4-FFF2-40B4-BE49-F238E27FC236}">
                  <a16:creationId xmlns:a16="http://schemas.microsoft.com/office/drawing/2014/main" id="{F90FD0AB-CCF5-91FD-7492-EB24159AF33B}"/>
                </a:ext>
              </a:extLst>
            </p:cNvPr>
            <p:cNvSpPr/>
            <p:nvPr/>
          </p:nvSpPr>
          <p:spPr>
            <a:xfrm>
              <a:off x="9995484" y="4856406"/>
              <a:ext cx="157767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gweithdai</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sp>
        <p:nvSpPr>
          <p:cNvPr id="22" name="Arrow: Circular 21">
            <a:extLst>
              <a:ext uri="{FF2B5EF4-FFF2-40B4-BE49-F238E27FC236}">
                <a16:creationId xmlns:a16="http://schemas.microsoft.com/office/drawing/2014/main" id="{B80EE6B3-50FC-87F2-5360-7C9F81FD9430}"/>
              </a:ext>
            </a:extLst>
          </p:cNvPr>
          <p:cNvSpPr/>
          <p:nvPr/>
        </p:nvSpPr>
        <p:spPr>
          <a:xfrm rot="11907625">
            <a:off x="8953095" y="2176395"/>
            <a:ext cx="1968298" cy="2174308"/>
          </a:xfrm>
          <a:prstGeom prst="circularArrow">
            <a:avLst>
              <a:gd name="adj1" fmla="val 8510"/>
              <a:gd name="adj2" fmla="val 1064930"/>
              <a:gd name="adj3" fmla="val 20017092"/>
              <a:gd name="adj4" fmla="val 14202070"/>
              <a:gd name="adj5" fmla="val 1250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4" name="Arrow: Up 23">
            <a:extLst>
              <a:ext uri="{FF2B5EF4-FFF2-40B4-BE49-F238E27FC236}">
                <a16:creationId xmlns:a16="http://schemas.microsoft.com/office/drawing/2014/main" id="{1DE3C0B2-CC73-6FBD-D3EA-C7A3EC55BAB4}"/>
              </a:ext>
            </a:extLst>
          </p:cNvPr>
          <p:cNvSpPr/>
          <p:nvPr/>
        </p:nvSpPr>
        <p:spPr>
          <a:xfrm>
            <a:off x="6009131" y="2988456"/>
            <a:ext cx="476035" cy="939926"/>
          </a:xfrm>
          <a:prstGeom prst="up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1B8655F9-E8A4-E227-6584-137435F3011D}"/>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108439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1DF912-8584-ED46-0C49-9E591DA5B17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5A57BEE-D1D8-40F4-4EB3-5DA984211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30E7C5-63E8-E946-FAF6-CD762F614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B23476-C21F-5153-B088-A574DEA4A6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C5F10EE-9337-1C19-81F2-BDAFA10B374C}"/>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a:t>Wers 1</a:t>
            </a:r>
            <a:endParaRPr lang="en-GB" dirty="0"/>
          </a:p>
        </p:txBody>
      </p:sp>
      <p:grpSp>
        <p:nvGrpSpPr>
          <p:cNvPr id="21" name="Group 20">
            <a:extLst>
              <a:ext uri="{FF2B5EF4-FFF2-40B4-BE49-F238E27FC236}">
                <a16:creationId xmlns:a16="http://schemas.microsoft.com/office/drawing/2014/main" id="{125C53AB-B699-E0CB-7E0B-F69C14939975}"/>
              </a:ext>
            </a:extLst>
          </p:cNvPr>
          <p:cNvGrpSpPr/>
          <p:nvPr/>
        </p:nvGrpSpPr>
        <p:grpSpPr>
          <a:xfrm>
            <a:off x="323943" y="3232796"/>
            <a:ext cx="4588299" cy="2498153"/>
            <a:chOff x="270779" y="369332"/>
            <a:chExt cx="7024292" cy="3437602"/>
          </a:xfrm>
        </p:grpSpPr>
        <p:sp>
          <p:nvSpPr>
            <p:cNvPr id="4" name="Rectangle 3">
              <a:extLst>
                <a:ext uri="{FF2B5EF4-FFF2-40B4-BE49-F238E27FC236}">
                  <a16:creationId xmlns:a16="http://schemas.microsoft.com/office/drawing/2014/main" id="{CB08B59A-52D4-E88D-0ED8-63F7DCF7D2C2}"/>
                </a:ext>
              </a:extLst>
            </p:cNvPr>
            <p:cNvSpPr/>
            <p:nvPr/>
          </p:nvSpPr>
          <p:spPr>
            <a:xfrm>
              <a:off x="1864121" y="638175"/>
              <a:ext cx="1957397"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crochenwaith</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7BCD232A-3416-B56C-E7F9-E5F8053CF712}"/>
                </a:ext>
              </a:extLst>
            </p:cNvPr>
            <p:cNvPicPr>
              <a:picLocks noChangeAspect="1"/>
            </p:cNvPicPr>
            <p:nvPr/>
          </p:nvPicPr>
          <p:blipFill>
            <a:blip r:embed="rId2"/>
            <a:stretch>
              <a:fillRect/>
            </a:stretch>
          </p:blipFill>
          <p:spPr>
            <a:xfrm>
              <a:off x="270779" y="561583"/>
              <a:ext cx="1356002" cy="832462"/>
            </a:xfrm>
            <a:prstGeom prst="rect">
              <a:avLst/>
            </a:prstGeom>
          </p:spPr>
        </p:pic>
        <p:pic>
          <p:nvPicPr>
            <p:cNvPr id="7" name="Picture 6">
              <a:extLst>
                <a:ext uri="{FF2B5EF4-FFF2-40B4-BE49-F238E27FC236}">
                  <a16:creationId xmlns:a16="http://schemas.microsoft.com/office/drawing/2014/main" id="{9AD09979-6F32-DCDA-C113-619F5C5951AA}"/>
                </a:ext>
              </a:extLst>
            </p:cNvPr>
            <p:cNvPicPr>
              <a:picLocks noChangeAspect="1"/>
            </p:cNvPicPr>
            <p:nvPr/>
          </p:nvPicPr>
          <p:blipFill>
            <a:blip r:embed="rId3"/>
            <a:srcRect r="257" b="2374"/>
            <a:stretch>
              <a:fillRect/>
            </a:stretch>
          </p:blipFill>
          <p:spPr>
            <a:xfrm>
              <a:off x="393058" y="1515340"/>
              <a:ext cx="1111444" cy="1186159"/>
            </a:xfrm>
            <a:prstGeom prst="rect">
              <a:avLst/>
            </a:prstGeom>
          </p:spPr>
        </p:pic>
        <p:sp>
          <p:nvSpPr>
            <p:cNvPr id="8" name="Rectangle 7">
              <a:extLst>
                <a:ext uri="{FF2B5EF4-FFF2-40B4-BE49-F238E27FC236}">
                  <a16:creationId xmlns:a16="http://schemas.microsoft.com/office/drawing/2014/main" id="{627E5A9D-7C91-D82F-0FA6-FBE6E095807B}"/>
                </a:ext>
              </a:extLst>
            </p:cNvPr>
            <p:cNvSpPr/>
            <p:nvPr/>
          </p:nvSpPr>
          <p:spPr>
            <a:xfrm>
              <a:off x="2444495" y="1799570"/>
              <a:ext cx="786680" cy="425589"/>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latin typeface="Comic Sans MS" panose="030F0702030302020204" pitchFamily="66" charset="0"/>
                </a:rPr>
                <a:t>toga</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9" name="Picture 8">
              <a:extLst>
                <a:ext uri="{FF2B5EF4-FFF2-40B4-BE49-F238E27FC236}">
                  <a16:creationId xmlns:a16="http://schemas.microsoft.com/office/drawing/2014/main" id="{3BE1FF6C-7EBD-40EC-4F4C-73D3527D7D3D}"/>
                </a:ext>
              </a:extLst>
            </p:cNvPr>
            <p:cNvPicPr>
              <a:picLocks noChangeAspect="1"/>
            </p:cNvPicPr>
            <p:nvPr/>
          </p:nvPicPr>
          <p:blipFill>
            <a:blip r:embed="rId4"/>
            <a:stretch>
              <a:fillRect/>
            </a:stretch>
          </p:blipFill>
          <p:spPr>
            <a:xfrm>
              <a:off x="592503" y="2900059"/>
              <a:ext cx="911999" cy="906875"/>
            </a:xfrm>
            <a:prstGeom prst="rect">
              <a:avLst/>
            </a:prstGeom>
          </p:spPr>
        </p:pic>
        <p:sp>
          <p:nvSpPr>
            <p:cNvPr id="10" name="Rectangle 9">
              <a:extLst>
                <a:ext uri="{FF2B5EF4-FFF2-40B4-BE49-F238E27FC236}">
                  <a16:creationId xmlns:a16="http://schemas.microsoft.com/office/drawing/2014/main" id="{4DE7A691-2D68-E7CB-48F2-86C59C819805}"/>
                </a:ext>
              </a:extLst>
            </p:cNvPr>
            <p:cNvSpPr/>
            <p:nvPr/>
          </p:nvSpPr>
          <p:spPr>
            <a:xfrm>
              <a:off x="2234750" y="2960965"/>
              <a:ext cx="1206172"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cleddyf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1" name="Picture 10">
              <a:extLst>
                <a:ext uri="{FF2B5EF4-FFF2-40B4-BE49-F238E27FC236}">
                  <a16:creationId xmlns:a16="http://schemas.microsoft.com/office/drawing/2014/main" id="{24743D9A-F7D8-BBF8-169B-B1FAD9DBF372}"/>
                </a:ext>
              </a:extLst>
            </p:cNvPr>
            <p:cNvPicPr>
              <a:picLocks noChangeAspect="1"/>
            </p:cNvPicPr>
            <p:nvPr/>
          </p:nvPicPr>
          <p:blipFill>
            <a:blip r:embed="rId5"/>
            <a:stretch>
              <a:fillRect/>
            </a:stretch>
          </p:blipFill>
          <p:spPr>
            <a:xfrm>
              <a:off x="4427489" y="369332"/>
              <a:ext cx="1142060" cy="1202522"/>
            </a:xfrm>
            <a:prstGeom prst="rect">
              <a:avLst/>
            </a:prstGeom>
          </p:spPr>
        </p:pic>
        <p:sp>
          <p:nvSpPr>
            <p:cNvPr id="12" name="Rectangle 11">
              <a:extLst>
                <a:ext uri="{FF2B5EF4-FFF2-40B4-BE49-F238E27FC236}">
                  <a16:creationId xmlns:a16="http://schemas.microsoft.com/office/drawing/2014/main" id="{7E942599-FBCC-5C7C-2B46-97B3D3D7B58F}"/>
                </a:ext>
              </a:extLst>
            </p:cNvPr>
            <p:cNvSpPr/>
            <p:nvPr/>
          </p:nvSpPr>
          <p:spPr>
            <a:xfrm>
              <a:off x="5845336" y="611482"/>
              <a:ext cx="1007834"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tarian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3" name="Picture 12">
              <a:extLst>
                <a:ext uri="{FF2B5EF4-FFF2-40B4-BE49-F238E27FC236}">
                  <a16:creationId xmlns:a16="http://schemas.microsoft.com/office/drawing/2014/main" id="{4B96A0E2-1D73-48A6-CB18-82F55EC82741}"/>
                </a:ext>
              </a:extLst>
            </p:cNvPr>
            <p:cNvPicPr>
              <a:picLocks noChangeAspect="1"/>
            </p:cNvPicPr>
            <p:nvPr/>
          </p:nvPicPr>
          <p:blipFill>
            <a:blip r:embed="rId6"/>
            <a:stretch>
              <a:fillRect/>
            </a:stretch>
          </p:blipFill>
          <p:spPr>
            <a:xfrm>
              <a:off x="4577476" y="1799570"/>
              <a:ext cx="842086" cy="832462"/>
            </a:xfrm>
            <a:prstGeom prst="rect">
              <a:avLst/>
            </a:prstGeom>
          </p:spPr>
        </p:pic>
        <p:sp>
          <p:nvSpPr>
            <p:cNvPr id="14" name="Rectangle 13">
              <a:extLst>
                <a:ext uri="{FF2B5EF4-FFF2-40B4-BE49-F238E27FC236}">
                  <a16:creationId xmlns:a16="http://schemas.microsoft.com/office/drawing/2014/main" id="{785F55BA-DFA1-8279-38E3-D2E90B91DFAF}"/>
                </a:ext>
              </a:extLst>
            </p:cNvPr>
            <p:cNvSpPr/>
            <p:nvPr/>
          </p:nvSpPr>
          <p:spPr>
            <a:xfrm>
              <a:off x="5825259" y="1846809"/>
              <a:ext cx="1104370"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ceiniog</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6" name="Picture 15">
              <a:extLst>
                <a:ext uri="{FF2B5EF4-FFF2-40B4-BE49-F238E27FC236}">
                  <a16:creationId xmlns:a16="http://schemas.microsoft.com/office/drawing/2014/main" id="{53F0AE0F-54AC-2300-EA1E-CD3BF7A1DA11}"/>
                </a:ext>
              </a:extLst>
            </p:cNvPr>
            <p:cNvPicPr>
              <a:picLocks noChangeAspect="1"/>
            </p:cNvPicPr>
            <p:nvPr/>
          </p:nvPicPr>
          <p:blipFill>
            <a:blip r:embed="rId7"/>
            <a:stretch>
              <a:fillRect/>
            </a:stretch>
          </p:blipFill>
          <p:spPr>
            <a:xfrm>
              <a:off x="4504236" y="2744507"/>
              <a:ext cx="988565" cy="988565"/>
            </a:xfrm>
            <a:prstGeom prst="rect">
              <a:avLst/>
            </a:prstGeom>
          </p:spPr>
        </p:pic>
        <p:sp>
          <p:nvSpPr>
            <p:cNvPr id="18" name="Rectangle 17">
              <a:extLst>
                <a:ext uri="{FF2B5EF4-FFF2-40B4-BE49-F238E27FC236}">
                  <a16:creationId xmlns:a16="http://schemas.microsoft.com/office/drawing/2014/main" id="{5A47C274-C1F0-8341-2BCD-A8046DD45ABA}"/>
                </a:ext>
              </a:extLst>
            </p:cNvPr>
            <p:cNvSpPr/>
            <p:nvPr/>
          </p:nvSpPr>
          <p:spPr>
            <a:xfrm>
              <a:off x="5851946" y="2939960"/>
              <a:ext cx="1443125"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breichled</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sp>
        <p:nvSpPr>
          <p:cNvPr id="22" name="Rectangle 21">
            <a:extLst>
              <a:ext uri="{FF2B5EF4-FFF2-40B4-BE49-F238E27FC236}">
                <a16:creationId xmlns:a16="http://schemas.microsoft.com/office/drawing/2014/main" id="{9E196C97-5D3A-24A4-29CB-13C38348D45C}"/>
              </a:ext>
            </a:extLst>
          </p:cNvPr>
          <p:cNvSpPr/>
          <p:nvPr/>
        </p:nvSpPr>
        <p:spPr>
          <a:xfrm>
            <a:off x="9379309" y="3437491"/>
            <a:ext cx="747320"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siop</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3" name="Rectangle 22">
            <a:extLst>
              <a:ext uri="{FF2B5EF4-FFF2-40B4-BE49-F238E27FC236}">
                <a16:creationId xmlns:a16="http://schemas.microsoft.com/office/drawing/2014/main" id="{8DF23490-0508-7741-454F-841C9B206D98}"/>
              </a:ext>
            </a:extLst>
          </p:cNvPr>
          <p:cNvSpPr/>
          <p:nvPr/>
        </p:nvSpPr>
        <p:spPr>
          <a:xfrm>
            <a:off x="10178742" y="3828426"/>
            <a:ext cx="155683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4" name="Rectangle 23">
            <a:extLst>
              <a:ext uri="{FF2B5EF4-FFF2-40B4-BE49-F238E27FC236}">
                <a16:creationId xmlns:a16="http://schemas.microsoft.com/office/drawing/2014/main" id="{5ABF34BE-FBFC-5626-4009-7ECB8903DEBF}"/>
              </a:ext>
            </a:extLst>
          </p:cNvPr>
          <p:cNvSpPr/>
          <p:nvPr/>
        </p:nvSpPr>
        <p:spPr>
          <a:xfrm>
            <a:off x="8703795" y="4306499"/>
            <a:ext cx="684803"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25" name="Rectangle 24">
            <a:extLst>
              <a:ext uri="{FF2B5EF4-FFF2-40B4-BE49-F238E27FC236}">
                <a16:creationId xmlns:a16="http://schemas.microsoft.com/office/drawing/2014/main" id="{F0B8603D-A47C-268D-CCB8-08C5A9FA621B}"/>
              </a:ext>
            </a:extLst>
          </p:cNvPr>
          <p:cNvSpPr/>
          <p:nvPr/>
        </p:nvSpPr>
        <p:spPr>
          <a:xfrm>
            <a:off x="7899481" y="3699539"/>
            <a:ext cx="1282722"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cartref</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6" name="Rectangle 25">
            <a:extLst>
              <a:ext uri="{FF2B5EF4-FFF2-40B4-BE49-F238E27FC236}">
                <a16:creationId xmlns:a16="http://schemas.microsoft.com/office/drawing/2014/main" id="{B7A970BE-8B8D-4248-C20E-CABF088D0A72}"/>
              </a:ext>
            </a:extLst>
          </p:cNvPr>
          <p:cNvSpPr/>
          <p:nvPr/>
        </p:nvSpPr>
        <p:spPr>
          <a:xfrm>
            <a:off x="9880510" y="4279414"/>
            <a:ext cx="833883"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caer</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7" name="Rectangle 26">
            <a:extLst>
              <a:ext uri="{FF2B5EF4-FFF2-40B4-BE49-F238E27FC236}">
                <a16:creationId xmlns:a16="http://schemas.microsoft.com/office/drawing/2014/main" id="{4083715B-ACC6-ABD8-9EA9-F30733AA14AD}"/>
              </a:ext>
            </a:extLst>
          </p:cNvPr>
          <p:cNvSpPr/>
          <p:nvPr/>
        </p:nvSpPr>
        <p:spPr>
          <a:xfrm>
            <a:off x="8630528" y="5000644"/>
            <a:ext cx="1165704"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baracs</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8" name="Rectangle 27">
            <a:extLst>
              <a:ext uri="{FF2B5EF4-FFF2-40B4-BE49-F238E27FC236}">
                <a16:creationId xmlns:a16="http://schemas.microsoft.com/office/drawing/2014/main" id="{AB4B8020-A23C-FCA2-EBC6-B6FC1926A839}"/>
              </a:ext>
            </a:extLst>
          </p:cNvPr>
          <p:cNvSpPr/>
          <p:nvPr/>
        </p:nvSpPr>
        <p:spPr>
          <a:xfrm>
            <a:off x="7400635" y="4681144"/>
            <a:ext cx="1170513"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ysbyty</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9" name="Rectangle 28">
            <a:extLst>
              <a:ext uri="{FF2B5EF4-FFF2-40B4-BE49-F238E27FC236}">
                <a16:creationId xmlns:a16="http://schemas.microsoft.com/office/drawing/2014/main" id="{DED04053-353F-497F-EFB2-5C75EF2E84E0}"/>
              </a:ext>
            </a:extLst>
          </p:cNvPr>
          <p:cNvSpPr/>
          <p:nvPr/>
        </p:nvSpPr>
        <p:spPr>
          <a:xfrm>
            <a:off x="6975156" y="4149866"/>
            <a:ext cx="926857"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cegin</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0" name="Rectangle 29">
            <a:extLst>
              <a:ext uri="{FF2B5EF4-FFF2-40B4-BE49-F238E27FC236}">
                <a16:creationId xmlns:a16="http://schemas.microsoft.com/office/drawing/2014/main" id="{25C916E2-50A7-0398-6DEB-02D5F8F16322}"/>
              </a:ext>
            </a:extLst>
          </p:cNvPr>
          <p:cNvSpPr/>
          <p:nvPr/>
        </p:nvSpPr>
        <p:spPr>
          <a:xfrm>
            <a:off x="9995484" y="4856406"/>
            <a:ext cx="157767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gweithdai</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1" name="TextBox 30">
            <a:extLst>
              <a:ext uri="{FF2B5EF4-FFF2-40B4-BE49-F238E27FC236}">
                <a16:creationId xmlns:a16="http://schemas.microsoft.com/office/drawing/2014/main" id="{370C6BF9-ED9C-57ED-A559-46A8BD991F6F}"/>
              </a:ext>
            </a:extLst>
          </p:cNvPr>
          <p:cNvSpPr txBox="1"/>
          <p:nvPr/>
        </p:nvSpPr>
        <p:spPr>
          <a:xfrm>
            <a:off x="2394695" y="375082"/>
            <a:ext cx="7208873" cy="523220"/>
          </a:xfrm>
          <a:prstGeom prst="rect">
            <a:avLst/>
          </a:prstGeom>
          <a:noFill/>
        </p:spPr>
        <p:txBody>
          <a:bodyPr wrap="square" rtlCol="0">
            <a:spAutoFit/>
          </a:bodyPr>
          <a:lstStyle/>
          <a:p>
            <a:r>
              <a:rPr lang="en-GB" sz="2800" u="sng" dirty="0">
                <a:latin typeface="Comic Sans MS" panose="030F0702030302020204" pitchFamily="66" charset="0"/>
              </a:rPr>
              <a:t>Ble </a:t>
            </a:r>
            <a:r>
              <a:rPr lang="en-GB" sz="2800" u="sng" dirty="0" err="1">
                <a:latin typeface="Comic Sans MS" panose="030F0702030302020204" pitchFamily="66" charset="0"/>
              </a:rPr>
              <a:t>fyddet</a:t>
            </a:r>
            <a:r>
              <a:rPr lang="en-GB" sz="2800" u="sng" dirty="0">
                <a:latin typeface="Comic Sans MS" panose="030F0702030302020204" pitchFamily="66" charset="0"/>
              </a:rPr>
              <a:t> </a:t>
            </a:r>
            <a:r>
              <a:rPr lang="en-GB" sz="2800" u="sng" dirty="0" err="1">
                <a:latin typeface="Comic Sans MS" panose="030F0702030302020204" pitchFamily="66" charset="0"/>
              </a:rPr>
              <a:t>ti</a:t>
            </a:r>
            <a:r>
              <a:rPr lang="en-GB" sz="2800" u="sng" dirty="0">
                <a:latin typeface="Comic Sans MS" panose="030F0702030302020204" pitchFamily="66" charset="0"/>
              </a:rPr>
              <a:t> </a:t>
            </a:r>
            <a:r>
              <a:rPr lang="en-GB" sz="2800" u="sng" dirty="0" err="1">
                <a:latin typeface="Comic Sans MS" panose="030F0702030302020204" pitchFamily="66" charset="0"/>
              </a:rPr>
              <a:t>wedi</a:t>
            </a:r>
            <a:r>
              <a:rPr lang="en-GB" sz="2800" u="sng" dirty="0">
                <a:latin typeface="Comic Sans MS" panose="030F0702030302020204" pitchFamily="66" charset="0"/>
              </a:rPr>
              <a:t> </a:t>
            </a:r>
            <a:r>
              <a:rPr lang="en-GB" sz="2800" u="sng" dirty="0" err="1">
                <a:latin typeface="Comic Sans MS" panose="030F0702030302020204" pitchFamily="66" charset="0"/>
              </a:rPr>
              <a:t>ffeindio’r</a:t>
            </a:r>
            <a:r>
              <a:rPr lang="en-GB" sz="2800" u="sng" dirty="0">
                <a:latin typeface="Comic Sans MS" panose="030F0702030302020204" pitchFamily="66" charset="0"/>
              </a:rPr>
              <a:t> </a:t>
            </a:r>
            <a:r>
              <a:rPr lang="en-GB" sz="2800" u="sng" dirty="0" err="1">
                <a:latin typeface="Comic Sans MS" panose="030F0702030302020204" pitchFamily="66" charset="0"/>
              </a:rPr>
              <a:t>eitemau</a:t>
            </a:r>
            <a:r>
              <a:rPr lang="en-GB" sz="2800" u="sng" dirty="0">
                <a:latin typeface="Comic Sans MS" panose="030F0702030302020204" pitchFamily="66" charset="0"/>
              </a:rPr>
              <a:t> </a:t>
            </a:r>
            <a:r>
              <a:rPr lang="en-GB" sz="2800" u="sng" dirty="0" err="1">
                <a:latin typeface="Comic Sans MS" panose="030F0702030302020204" pitchFamily="66" charset="0"/>
              </a:rPr>
              <a:t>hyn</a:t>
            </a:r>
            <a:r>
              <a:rPr lang="en-GB" sz="2800" u="sng" dirty="0">
                <a:latin typeface="Comic Sans MS" panose="030F0702030302020204" pitchFamily="66" charset="0"/>
              </a:rPr>
              <a:t>?</a:t>
            </a:r>
          </a:p>
        </p:txBody>
      </p:sp>
      <p:sp>
        <p:nvSpPr>
          <p:cNvPr id="32" name="TextBox 31">
            <a:extLst>
              <a:ext uri="{FF2B5EF4-FFF2-40B4-BE49-F238E27FC236}">
                <a16:creationId xmlns:a16="http://schemas.microsoft.com/office/drawing/2014/main" id="{B017B881-7F06-EB51-5CFA-83450F62EDCC}"/>
              </a:ext>
            </a:extLst>
          </p:cNvPr>
          <p:cNvSpPr txBox="1"/>
          <p:nvPr/>
        </p:nvSpPr>
        <p:spPr>
          <a:xfrm>
            <a:off x="323942" y="1155208"/>
            <a:ext cx="11648317" cy="769441"/>
          </a:xfrm>
          <a:prstGeom prst="rect">
            <a:avLst/>
          </a:prstGeom>
          <a:noFill/>
        </p:spPr>
        <p:txBody>
          <a:bodyPr wrap="square" rtlCol="0">
            <a:spAutoFit/>
          </a:bodyPr>
          <a:lstStyle/>
          <a:p>
            <a:r>
              <a:rPr lang="en-GB" sz="4400" b="1" dirty="0">
                <a:latin typeface="Comic Sans MS" panose="030F0702030302020204" pitchFamily="66" charset="0"/>
              </a:rPr>
              <a:t>Ble </a:t>
            </a:r>
            <a:r>
              <a:rPr lang="en-GB" sz="4400" b="1" dirty="0" err="1">
                <a:latin typeface="Comic Sans MS" panose="030F0702030302020204" pitchFamily="66" charset="0"/>
              </a:rPr>
              <a:t>fyddet</a:t>
            </a:r>
            <a:r>
              <a:rPr lang="en-GB" sz="4400" b="1" dirty="0">
                <a:latin typeface="Comic Sans MS" panose="030F0702030302020204" pitchFamily="66" charset="0"/>
              </a:rPr>
              <a:t> </a:t>
            </a:r>
            <a:r>
              <a:rPr lang="en-GB" sz="4400" b="1" dirty="0" err="1">
                <a:latin typeface="Comic Sans MS" panose="030F0702030302020204" pitchFamily="66" charset="0"/>
              </a:rPr>
              <a:t>ti</a:t>
            </a:r>
            <a:r>
              <a:rPr lang="en-GB" sz="4400" b="1" dirty="0">
                <a:latin typeface="Comic Sans MS" panose="030F0702030302020204" pitchFamily="66" charset="0"/>
              </a:rPr>
              <a:t> </a:t>
            </a:r>
            <a:r>
              <a:rPr lang="en-GB" sz="4400" b="1" dirty="0" err="1">
                <a:latin typeface="Comic Sans MS" panose="030F0702030302020204" pitchFamily="66" charset="0"/>
              </a:rPr>
              <a:t>wedi</a:t>
            </a:r>
            <a:r>
              <a:rPr lang="en-GB" sz="4400" b="1" dirty="0">
                <a:latin typeface="Comic Sans MS" panose="030F0702030302020204" pitchFamily="66" charset="0"/>
              </a:rPr>
              <a:t> </a:t>
            </a:r>
            <a:r>
              <a:rPr lang="en-GB" sz="4400" b="1" dirty="0" err="1">
                <a:latin typeface="Comic Sans MS" panose="030F0702030302020204" pitchFamily="66" charset="0"/>
              </a:rPr>
              <a:t>ffeindio’r</a:t>
            </a:r>
            <a:r>
              <a:rPr lang="en-GB" sz="4400" b="1" dirty="0">
                <a:latin typeface="Comic Sans MS" panose="030F0702030302020204" pitchFamily="66" charset="0"/>
              </a:rPr>
              <a:t> ______?</a:t>
            </a:r>
          </a:p>
        </p:txBody>
      </p:sp>
      <p:sp>
        <p:nvSpPr>
          <p:cNvPr id="33" name="TextBox 32">
            <a:extLst>
              <a:ext uri="{FF2B5EF4-FFF2-40B4-BE49-F238E27FC236}">
                <a16:creationId xmlns:a16="http://schemas.microsoft.com/office/drawing/2014/main" id="{1B95FEE2-4E9A-0C40-0664-5CA249A3BBED}"/>
              </a:ext>
            </a:extLst>
          </p:cNvPr>
          <p:cNvSpPr txBox="1"/>
          <p:nvPr/>
        </p:nvSpPr>
        <p:spPr>
          <a:xfrm>
            <a:off x="323942" y="2384892"/>
            <a:ext cx="11648317" cy="769441"/>
          </a:xfrm>
          <a:prstGeom prst="rect">
            <a:avLst/>
          </a:prstGeom>
          <a:noFill/>
        </p:spPr>
        <p:txBody>
          <a:bodyPr wrap="square" rtlCol="0">
            <a:spAutoFit/>
          </a:bodyPr>
          <a:lstStyle/>
          <a:p>
            <a:r>
              <a:rPr lang="en-GB" sz="4400" b="1" dirty="0" err="1">
                <a:latin typeface="Comic Sans MS" panose="030F0702030302020204" pitchFamily="66" charset="0"/>
              </a:rPr>
              <a:t>Rydw</a:t>
            </a:r>
            <a:r>
              <a:rPr lang="en-GB" sz="4400" b="1" dirty="0">
                <a:latin typeface="Comic Sans MS" panose="030F0702030302020204" pitchFamily="66" charset="0"/>
              </a:rPr>
              <a:t> </a:t>
            </a:r>
            <a:r>
              <a:rPr lang="en-GB" sz="4400" b="1" dirty="0" err="1">
                <a:latin typeface="Comic Sans MS" panose="030F0702030302020204" pitchFamily="66" charset="0"/>
              </a:rPr>
              <a:t>i’n</a:t>
            </a:r>
            <a:r>
              <a:rPr lang="en-GB" sz="4400" b="1" dirty="0">
                <a:latin typeface="Comic Sans MS" panose="030F0702030302020204" pitchFamily="66" charset="0"/>
              </a:rPr>
              <a:t> </a:t>
            </a:r>
            <a:r>
              <a:rPr lang="en-GB" sz="4400" b="1" dirty="0" err="1">
                <a:latin typeface="Comic Sans MS" panose="030F0702030302020204" pitchFamily="66" charset="0"/>
              </a:rPr>
              <a:t>meddwl</a:t>
            </a:r>
            <a:r>
              <a:rPr lang="en-GB" sz="4400" b="1" dirty="0">
                <a:latin typeface="Comic Sans MS" panose="030F0702030302020204" pitchFamily="66" charset="0"/>
              </a:rPr>
              <a:t> bod y _____ </a:t>
            </a:r>
            <a:r>
              <a:rPr lang="en-GB" sz="4400" b="1" dirty="0" err="1">
                <a:latin typeface="Comic Sans MS" panose="030F0702030302020204" pitchFamily="66" charset="0"/>
              </a:rPr>
              <a:t>o’r</a:t>
            </a:r>
            <a:r>
              <a:rPr lang="en-GB" sz="4400" b="1" dirty="0">
                <a:latin typeface="Comic Sans MS" panose="030F0702030302020204" pitchFamily="66" charset="0"/>
              </a:rPr>
              <a:t> _____.</a:t>
            </a:r>
          </a:p>
        </p:txBody>
      </p:sp>
      <p:sp>
        <p:nvSpPr>
          <p:cNvPr id="3" name="TextBox 2">
            <a:extLst>
              <a:ext uri="{FF2B5EF4-FFF2-40B4-BE49-F238E27FC236}">
                <a16:creationId xmlns:a16="http://schemas.microsoft.com/office/drawing/2014/main" id="{A56C0885-4185-4583-F028-E1CB3BE5B5BC}"/>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863021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273F1B-C797-7B15-3227-AC443FBB1D9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EA6265-6F05-BD3B-D958-FC4750F6F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56A87D4-2956-7081-F567-7C7E64CE3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73F78DE-0E0A-2AD9-86AB-1E708F90E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C69E16E-2BA6-DA82-8294-11743B29DBA8}"/>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dirty="0" err="1"/>
              <a:t>Wers</a:t>
            </a:r>
            <a:r>
              <a:rPr lang="en-GB" dirty="0"/>
              <a:t> 1</a:t>
            </a:r>
          </a:p>
        </p:txBody>
      </p:sp>
      <p:grpSp>
        <p:nvGrpSpPr>
          <p:cNvPr id="21" name="Group 20">
            <a:extLst>
              <a:ext uri="{FF2B5EF4-FFF2-40B4-BE49-F238E27FC236}">
                <a16:creationId xmlns:a16="http://schemas.microsoft.com/office/drawing/2014/main" id="{B5661322-8D36-A57F-B913-FF1EED2BACE7}"/>
              </a:ext>
            </a:extLst>
          </p:cNvPr>
          <p:cNvGrpSpPr/>
          <p:nvPr/>
        </p:nvGrpSpPr>
        <p:grpSpPr>
          <a:xfrm>
            <a:off x="677111" y="1290353"/>
            <a:ext cx="4715009" cy="1984266"/>
            <a:chOff x="270779" y="369332"/>
            <a:chExt cx="7294415" cy="3437602"/>
          </a:xfrm>
        </p:grpSpPr>
        <p:sp>
          <p:nvSpPr>
            <p:cNvPr id="4" name="Rectangle 3">
              <a:extLst>
                <a:ext uri="{FF2B5EF4-FFF2-40B4-BE49-F238E27FC236}">
                  <a16:creationId xmlns:a16="http://schemas.microsoft.com/office/drawing/2014/main" id="{00019254-A344-D5F5-BE90-32854A8DABE3}"/>
                </a:ext>
              </a:extLst>
            </p:cNvPr>
            <p:cNvSpPr/>
            <p:nvPr/>
          </p:nvSpPr>
          <p:spPr>
            <a:xfrm>
              <a:off x="1864121" y="638175"/>
              <a:ext cx="1957397"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crochenwaith</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7F563FD9-CB28-8F48-3BB8-A30416726374}"/>
                </a:ext>
              </a:extLst>
            </p:cNvPr>
            <p:cNvPicPr>
              <a:picLocks noChangeAspect="1"/>
            </p:cNvPicPr>
            <p:nvPr/>
          </p:nvPicPr>
          <p:blipFill>
            <a:blip r:embed="rId2"/>
            <a:stretch>
              <a:fillRect/>
            </a:stretch>
          </p:blipFill>
          <p:spPr>
            <a:xfrm>
              <a:off x="270779" y="561583"/>
              <a:ext cx="1356002" cy="832462"/>
            </a:xfrm>
            <a:prstGeom prst="rect">
              <a:avLst/>
            </a:prstGeom>
          </p:spPr>
        </p:pic>
        <p:pic>
          <p:nvPicPr>
            <p:cNvPr id="7" name="Picture 6">
              <a:extLst>
                <a:ext uri="{FF2B5EF4-FFF2-40B4-BE49-F238E27FC236}">
                  <a16:creationId xmlns:a16="http://schemas.microsoft.com/office/drawing/2014/main" id="{A347C3F7-0565-641F-725E-EAF51CAAD17F}"/>
                </a:ext>
              </a:extLst>
            </p:cNvPr>
            <p:cNvPicPr>
              <a:picLocks noChangeAspect="1"/>
            </p:cNvPicPr>
            <p:nvPr/>
          </p:nvPicPr>
          <p:blipFill>
            <a:blip r:embed="rId3"/>
            <a:srcRect r="257" b="2374"/>
            <a:stretch>
              <a:fillRect/>
            </a:stretch>
          </p:blipFill>
          <p:spPr>
            <a:xfrm>
              <a:off x="393058" y="1515340"/>
              <a:ext cx="1111444" cy="1186159"/>
            </a:xfrm>
            <a:prstGeom prst="rect">
              <a:avLst/>
            </a:prstGeom>
          </p:spPr>
        </p:pic>
        <p:sp>
          <p:nvSpPr>
            <p:cNvPr id="8" name="Rectangle 7">
              <a:extLst>
                <a:ext uri="{FF2B5EF4-FFF2-40B4-BE49-F238E27FC236}">
                  <a16:creationId xmlns:a16="http://schemas.microsoft.com/office/drawing/2014/main" id="{372BC702-995C-BA2D-02F5-7AE1F7232E8C}"/>
                </a:ext>
              </a:extLst>
            </p:cNvPr>
            <p:cNvSpPr/>
            <p:nvPr/>
          </p:nvSpPr>
          <p:spPr>
            <a:xfrm>
              <a:off x="2444495" y="1799570"/>
              <a:ext cx="786680" cy="425589"/>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latin typeface="Comic Sans MS" panose="030F0702030302020204" pitchFamily="66" charset="0"/>
                </a:rPr>
                <a:t>toga</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9" name="Picture 8">
              <a:extLst>
                <a:ext uri="{FF2B5EF4-FFF2-40B4-BE49-F238E27FC236}">
                  <a16:creationId xmlns:a16="http://schemas.microsoft.com/office/drawing/2014/main" id="{A2164E98-CE6A-02DF-30FB-55E8A3A772ED}"/>
                </a:ext>
              </a:extLst>
            </p:cNvPr>
            <p:cNvPicPr>
              <a:picLocks noChangeAspect="1"/>
            </p:cNvPicPr>
            <p:nvPr/>
          </p:nvPicPr>
          <p:blipFill>
            <a:blip r:embed="rId4"/>
            <a:stretch>
              <a:fillRect/>
            </a:stretch>
          </p:blipFill>
          <p:spPr>
            <a:xfrm>
              <a:off x="592503" y="2900059"/>
              <a:ext cx="911999" cy="906875"/>
            </a:xfrm>
            <a:prstGeom prst="rect">
              <a:avLst/>
            </a:prstGeom>
          </p:spPr>
        </p:pic>
        <p:sp>
          <p:nvSpPr>
            <p:cNvPr id="10" name="Rectangle 9">
              <a:extLst>
                <a:ext uri="{FF2B5EF4-FFF2-40B4-BE49-F238E27FC236}">
                  <a16:creationId xmlns:a16="http://schemas.microsoft.com/office/drawing/2014/main" id="{C10B3455-E24F-0F75-45EC-AD1C96C9CB3E}"/>
                </a:ext>
              </a:extLst>
            </p:cNvPr>
            <p:cNvSpPr/>
            <p:nvPr/>
          </p:nvSpPr>
          <p:spPr>
            <a:xfrm>
              <a:off x="2234750" y="2960965"/>
              <a:ext cx="1206172" cy="425589"/>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cleddyf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1" name="Picture 10">
              <a:extLst>
                <a:ext uri="{FF2B5EF4-FFF2-40B4-BE49-F238E27FC236}">
                  <a16:creationId xmlns:a16="http://schemas.microsoft.com/office/drawing/2014/main" id="{C4705B6B-1511-3BB4-606F-AA300E1E1FFB}"/>
                </a:ext>
              </a:extLst>
            </p:cNvPr>
            <p:cNvPicPr>
              <a:picLocks noChangeAspect="1"/>
            </p:cNvPicPr>
            <p:nvPr/>
          </p:nvPicPr>
          <p:blipFill>
            <a:blip r:embed="rId5"/>
            <a:stretch>
              <a:fillRect/>
            </a:stretch>
          </p:blipFill>
          <p:spPr>
            <a:xfrm>
              <a:off x="4427489" y="369332"/>
              <a:ext cx="1142060" cy="1202522"/>
            </a:xfrm>
            <a:prstGeom prst="rect">
              <a:avLst/>
            </a:prstGeom>
          </p:spPr>
        </p:pic>
        <p:sp>
          <p:nvSpPr>
            <p:cNvPr id="12" name="Rectangle 11">
              <a:extLst>
                <a:ext uri="{FF2B5EF4-FFF2-40B4-BE49-F238E27FC236}">
                  <a16:creationId xmlns:a16="http://schemas.microsoft.com/office/drawing/2014/main" id="{19BCD0D1-5D55-70F1-BA32-AD7C6B39A6EE}"/>
                </a:ext>
              </a:extLst>
            </p:cNvPr>
            <p:cNvSpPr/>
            <p:nvPr/>
          </p:nvSpPr>
          <p:spPr>
            <a:xfrm>
              <a:off x="5621380" y="611482"/>
              <a:ext cx="1455749"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d</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arian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3" name="Picture 12">
              <a:extLst>
                <a:ext uri="{FF2B5EF4-FFF2-40B4-BE49-F238E27FC236}">
                  <a16:creationId xmlns:a16="http://schemas.microsoft.com/office/drawing/2014/main" id="{D5A4C376-143E-33B7-AB7E-0562430C3478}"/>
                </a:ext>
              </a:extLst>
            </p:cNvPr>
            <p:cNvPicPr>
              <a:picLocks noChangeAspect="1"/>
            </p:cNvPicPr>
            <p:nvPr/>
          </p:nvPicPr>
          <p:blipFill>
            <a:blip r:embed="rId6"/>
            <a:stretch>
              <a:fillRect/>
            </a:stretch>
          </p:blipFill>
          <p:spPr>
            <a:xfrm>
              <a:off x="4577476" y="1799570"/>
              <a:ext cx="842086" cy="832462"/>
            </a:xfrm>
            <a:prstGeom prst="rect">
              <a:avLst/>
            </a:prstGeom>
          </p:spPr>
        </p:pic>
        <p:sp>
          <p:nvSpPr>
            <p:cNvPr id="14" name="Rectangle 13">
              <a:extLst>
                <a:ext uri="{FF2B5EF4-FFF2-40B4-BE49-F238E27FC236}">
                  <a16:creationId xmlns:a16="http://schemas.microsoft.com/office/drawing/2014/main" id="{8CE4B8A0-77F8-B7E0-2130-1B2281EF861E}"/>
                </a:ext>
              </a:extLst>
            </p:cNvPr>
            <p:cNvSpPr/>
            <p:nvPr/>
          </p:nvSpPr>
          <p:spPr>
            <a:xfrm>
              <a:off x="5601716" y="1846809"/>
              <a:ext cx="1551457"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g</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einiog</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6" name="Picture 15">
              <a:extLst>
                <a:ext uri="{FF2B5EF4-FFF2-40B4-BE49-F238E27FC236}">
                  <a16:creationId xmlns:a16="http://schemas.microsoft.com/office/drawing/2014/main" id="{D60628CC-9B6F-0F84-9100-EF6DFBC6E8DC}"/>
                </a:ext>
              </a:extLst>
            </p:cNvPr>
            <p:cNvPicPr>
              <a:picLocks noChangeAspect="1"/>
            </p:cNvPicPr>
            <p:nvPr/>
          </p:nvPicPr>
          <p:blipFill>
            <a:blip r:embed="rId7"/>
            <a:stretch>
              <a:fillRect/>
            </a:stretch>
          </p:blipFill>
          <p:spPr>
            <a:xfrm>
              <a:off x="4504236" y="2744507"/>
              <a:ext cx="988565" cy="988565"/>
            </a:xfrm>
            <a:prstGeom prst="rect">
              <a:avLst/>
            </a:prstGeom>
          </p:spPr>
        </p:pic>
        <p:sp>
          <p:nvSpPr>
            <p:cNvPr id="18" name="Rectangle 17">
              <a:extLst>
                <a:ext uri="{FF2B5EF4-FFF2-40B4-BE49-F238E27FC236}">
                  <a16:creationId xmlns:a16="http://schemas.microsoft.com/office/drawing/2014/main" id="{BF5F0D87-08AE-17E5-10A8-BD9D290E8313}"/>
                </a:ext>
              </a:extLst>
            </p:cNvPr>
            <p:cNvSpPr/>
            <p:nvPr/>
          </p:nvSpPr>
          <p:spPr>
            <a:xfrm>
              <a:off x="5581823" y="2939960"/>
              <a:ext cx="1983371" cy="550574"/>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rgbClr val="FF0000"/>
                  </a:solidFill>
                  <a:latin typeface="Comic Sans MS" panose="030F0702030302020204" pitchFamily="66" charset="0"/>
                </a:rPr>
                <a:t>f</a:t>
              </a: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reichled</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grpSp>
        <p:nvGrpSpPr>
          <p:cNvPr id="3" name="Group 2">
            <a:extLst>
              <a:ext uri="{FF2B5EF4-FFF2-40B4-BE49-F238E27FC236}">
                <a16:creationId xmlns:a16="http://schemas.microsoft.com/office/drawing/2014/main" id="{D297AF9B-9E3B-1D67-3B84-6C5905B9FF95}"/>
              </a:ext>
            </a:extLst>
          </p:cNvPr>
          <p:cNvGrpSpPr/>
          <p:nvPr/>
        </p:nvGrpSpPr>
        <p:grpSpPr>
          <a:xfrm>
            <a:off x="10056253" y="2051654"/>
            <a:ext cx="1687981" cy="3508560"/>
            <a:chOff x="9995484" y="2595321"/>
            <a:chExt cx="1687981" cy="3508560"/>
          </a:xfrm>
        </p:grpSpPr>
        <p:sp>
          <p:nvSpPr>
            <p:cNvPr id="22" name="Rectangle 21">
              <a:extLst>
                <a:ext uri="{FF2B5EF4-FFF2-40B4-BE49-F238E27FC236}">
                  <a16:creationId xmlns:a16="http://schemas.microsoft.com/office/drawing/2014/main" id="{CAB5D3C0-D1FD-4BC7-2446-AAE5FD76A76C}"/>
                </a:ext>
              </a:extLst>
            </p:cNvPr>
            <p:cNvSpPr/>
            <p:nvPr/>
          </p:nvSpPr>
          <p:spPr>
            <a:xfrm>
              <a:off x="10564009" y="3717219"/>
              <a:ext cx="747320"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siop</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3" name="Rectangle 22">
              <a:extLst>
                <a:ext uri="{FF2B5EF4-FFF2-40B4-BE49-F238E27FC236}">
                  <a16:creationId xmlns:a16="http://schemas.microsoft.com/office/drawing/2014/main" id="{4F998251-A5C1-FC40-E580-7C396977223E}"/>
                </a:ext>
              </a:extLst>
            </p:cNvPr>
            <p:cNvSpPr/>
            <p:nvPr/>
          </p:nvSpPr>
          <p:spPr>
            <a:xfrm>
              <a:off x="10126629" y="4096948"/>
              <a:ext cx="155683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4" name="Rectangle 23">
              <a:extLst>
                <a:ext uri="{FF2B5EF4-FFF2-40B4-BE49-F238E27FC236}">
                  <a16:creationId xmlns:a16="http://schemas.microsoft.com/office/drawing/2014/main" id="{5BBF5157-3E14-3BE0-80D6-D70BB105BAAD}"/>
                </a:ext>
              </a:extLst>
            </p:cNvPr>
            <p:cNvSpPr/>
            <p:nvPr/>
          </p:nvSpPr>
          <p:spPr>
            <a:xfrm>
              <a:off x="10595267" y="5642216"/>
              <a:ext cx="684803"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25" name="Rectangle 24">
              <a:extLst>
                <a:ext uri="{FF2B5EF4-FFF2-40B4-BE49-F238E27FC236}">
                  <a16:creationId xmlns:a16="http://schemas.microsoft.com/office/drawing/2014/main" id="{205C1FD9-3EC8-6B0F-3867-A36A201FA4B9}"/>
                </a:ext>
              </a:extLst>
            </p:cNvPr>
            <p:cNvSpPr/>
            <p:nvPr/>
          </p:nvSpPr>
          <p:spPr>
            <a:xfrm>
              <a:off x="10237177" y="3388680"/>
              <a:ext cx="1282722"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cartref</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6" name="Rectangle 25">
              <a:extLst>
                <a:ext uri="{FF2B5EF4-FFF2-40B4-BE49-F238E27FC236}">
                  <a16:creationId xmlns:a16="http://schemas.microsoft.com/office/drawing/2014/main" id="{FC320B3F-8994-E703-6B0A-73C543EAC478}"/>
                </a:ext>
              </a:extLst>
            </p:cNvPr>
            <p:cNvSpPr/>
            <p:nvPr/>
          </p:nvSpPr>
          <p:spPr>
            <a:xfrm>
              <a:off x="10459190" y="4468154"/>
              <a:ext cx="838692"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a:t>
              </a: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aer</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7" name="Rectangle 26">
              <a:extLst>
                <a:ext uri="{FF2B5EF4-FFF2-40B4-BE49-F238E27FC236}">
                  <a16:creationId xmlns:a16="http://schemas.microsoft.com/office/drawing/2014/main" id="{B5129E4A-7F53-4923-8FC7-F8E68EF996DE}"/>
                </a:ext>
              </a:extLst>
            </p:cNvPr>
            <p:cNvSpPr/>
            <p:nvPr/>
          </p:nvSpPr>
          <p:spPr>
            <a:xfrm>
              <a:off x="10237177" y="5249311"/>
              <a:ext cx="1165704"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baracs</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8" name="Rectangle 27">
              <a:extLst>
                <a:ext uri="{FF2B5EF4-FFF2-40B4-BE49-F238E27FC236}">
                  <a16:creationId xmlns:a16="http://schemas.microsoft.com/office/drawing/2014/main" id="{7605D67A-0E7A-7CC9-DDBB-03DDC767C9F0}"/>
                </a:ext>
              </a:extLst>
            </p:cNvPr>
            <p:cNvSpPr/>
            <p:nvPr/>
          </p:nvSpPr>
          <p:spPr>
            <a:xfrm>
              <a:off x="10283607" y="3018676"/>
              <a:ext cx="1170513"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ysbyty</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9" name="Rectangle 28">
              <a:extLst>
                <a:ext uri="{FF2B5EF4-FFF2-40B4-BE49-F238E27FC236}">
                  <a16:creationId xmlns:a16="http://schemas.microsoft.com/office/drawing/2014/main" id="{D8D69B0E-5B19-D6E1-0087-15667D7AE0BF}"/>
                </a:ext>
              </a:extLst>
            </p:cNvPr>
            <p:cNvSpPr/>
            <p:nvPr/>
          </p:nvSpPr>
          <p:spPr>
            <a:xfrm>
              <a:off x="10403030" y="2595321"/>
              <a:ext cx="93166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a:t>
              </a: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egin</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0" name="Rectangle 29">
              <a:extLst>
                <a:ext uri="{FF2B5EF4-FFF2-40B4-BE49-F238E27FC236}">
                  <a16:creationId xmlns:a16="http://schemas.microsoft.com/office/drawing/2014/main" id="{84BF9E4F-31D0-E746-3A61-F42F247E04BD}"/>
                </a:ext>
              </a:extLst>
            </p:cNvPr>
            <p:cNvSpPr/>
            <p:nvPr/>
          </p:nvSpPr>
          <p:spPr>
            <a:xfrm>
              <a:off x="9995484" y="4856406"/>
              <a:ext cx="157767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chemeClr val="accent2">
                      <a:lumMod val="40000"/>
                      <a:lumOff val="60000"/>
                    </a:schemeClr>
                  </a:solidFill>
                  <a:latin typeface="Comic Sans MS" panose="030F0702030302020204" pitchFamily="66" charset="0"/>
                </a:rPr>
                <a:t>gweithdai</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sp>
        <p:nvSpPr>
          <p:cNvPr id="32" name="TextBox 31">
            <a:extLst>
              <a:ext uri="{FF2B5EF4-FFF2-40B4-BE49-F238E27FC236}">
                <a16:creationId xmlns:a16="http://schemas.microsoft.com/office/drawing/2014/main" id="{DF40B8B1-B267-68E4-5403-844184B7F887}"/>
              </a:ext>
            </a:extLst>
          </p:cNvPr>
          <p:cNvSpPr txBox="1"/>
          <p:nvPr/>
        </p:nvSpPr>
        <p:spPr>
          <a:xfrm>
            <a:off x="115366" y="486084"/>
            <a:ext cx="11452695"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dirty="0">
                <a:latin typeface="Comic Sans MS" panose="030F0702030302020204" pitchFamily="66" charset="0"/>
              </a:rPr>
              <a:t>Ble </a:t>
            </a:r>
            <a:r>
              <a:rPr lang="en-GB" sz="3600" b="1" dirty="0" err="1">
                <a:latin typeface="Comic Sans MS" panose="030F0702030302020204" pitchFamily="66" charset="0"/>
              </a:rPr>
              <a:t>fyddet</a:t>
            </a:r>
            <a:r>
              <a:rPr lang="en-GB" sz="3600" b="1" dirty="0">
                <a:latin typeface="Comic Sans MS" panose="030F0702030302020204" pitchFamily="66" charset="0"/>
              </a:rPr>
              <a:t> </a:t>
            </a:r>
            <a:r>
              <a:rPr lang="en-GB" sz="3600" b="1" dirty="0" err="1">
                <a:latin typeface="Comic Sans MS" panose="030F0702030302020204" pitchFamily="66" charset="0"/>
              </a:rPr>
              <a:t>ti</a:t>
            </a:r>
            <a:r>
              <a:rPr lang="en-GB" sz="3600" b="1" dirty="0">
                <a:latin typeface="Comic Sans MS" panose="030F0702030302020204" pitchFamily="66" charset="0"/>
              </a:rPr>
              <a:t> </a:t>
            </a:r>
            <a:r>
              <a:rPr lang="en-GB" sz="3600" b="1" dirty="0" err="1">
                <a:latin typeface="Comic Sans MS" panose="030F0702030302020204" pitchFamily="66" charset="0"/>
              </a:rPr>
              <a:t>wedi</a:t>
            </a:r>
            <a:r>
              <a:rPr lang="en-GB" sz="3600" b="1" dirty="0">
                <a:latin typeface="Comic Sans MS" panose="030F0702030302020204" pitchFamily="66" charset="0"/>
              </a:rPr>
              <a:t> </a:t>
            </a:r>
            <a:r>
              <a:rPr lang="en-GB" sz="3600" b="1" dirty="0" err="1">
                <a:latin typeface="Comic Sans MS" panose="030F0702030302020204" pitchFamily="66" charset="0"/>
              </a:rPr>
              <a:t>ffeindio’r</a:t>
            </a:r>
            <a:r>
              <a:rPr lang="en-GB" sz="3600" b="1" dirty="0">
                <a:latin typeface="Comic Sans MS" panose="030F0702030302020204" pitchFamily="66" charset="0"/>
              </a:rPr>
              <a:t> ______?</a:t>
            </a:r>
          </a:p>
        </p:txBody>
      </p:sp>
      <p:sp>
        <p:nvSpPr>
          <p:cNvPr id="33" name="TextBox 32">
            <a:extLst>
              <a:ext uri="{FF2B5EF4-FFF2-40B4-BE49-F238E27FC236}">
                <a16:creationId xmlns:a16="http://schemas.microsoft.com/office/drawing/2014/main" id="{5E99AFBA-055D-C20F-E247-0217FAF7AB59}"/>
              </a:ext>
            </a:extLst>
          </p:cNvPr>
          <p:cNvSpPr txBox="1"/>
          <p:nvPr/>
        </p:nvSpPr>
        <p:spPr>
          <a:xfrm>
            <a:off x="115367" y="3864232"/>
            <a:ext cx="9833020"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dirty="0" err="1">
                <a:latin typeface="Comic Sans MS" panose="030F0702030302020204" pitchFamily="66" charset="0"/>
              </a:rPr>
              <a:t>Rydw</a:t>
            </a:r>
            <a:r>
              <a:rPr lang="en-GB" sz="3600" b="1" dirty="0">
                <a:latin typeface="Comic Sans MS" panose="030F0702030302020204" pitchFamily="66" charset="0"/>
              </a:rPr>
              <a:t> </a:t>
            </a:r>
            <a:r>
              <a:rPr lang="en-GB" sz="3600" b="1" dirty="0" err="1">
                <a:latin typeface="Comic Sans MS" panose="030F0702030302020204" pitchFamily="66" charset="0"/>
              </a:rPr>
              <a:t>i’n</a:t>
            </a:r>
            <a:r>
              <a:rPr lang="en-GB" sz="3600" b="1" dirty="0">
                <a:latin typeface="Comic Sans MS" panose="030F0702030302020204" pitchFamily="66" charset="0"/>
              </a:rPr>
              <a:t> </a:t>
            </a:r>
            <a:r>
              <a:rPr lang="en-GB" sz="3600" b="1" u="sng" dirty="0" err="1">
                <a:latin typeface="Comic Sans MS" panose="030F0702030302020204" pitchFamily="66" charset="0"/>
              </a:rPr>
              <a:t>meddwl</a:t>
            </a:r>
            <a:r>
              <a:rPr lang="en-GB" sz="3600" b="1" dirty="0">
                <a:latin typeface="Comic Sans MS" panose="030F0702030302020204" pitchFamily="66" charset="0"/>
              </a:rPr>
              <a:t> bod y _____ </a:t>
            </a:r>
            <a:r>
              <a:rPr lang="en-GB" sz="3600" b="1" dirty="0" err="1">
                <a:latin typeface="Comic Sans MS" panose="030F0702030302020204" pitchFamily="66" charset="0"/>
              </a:rPr>
              <a:t>o’r</a:t>
            </a:r>
            <a:r>
              <a:rPr lang="en-GB" sz="3600" b="1" dirty="0">
                <a:latin typeface="Comic Sans MS" panose="030F0702030302020204" pitchFamily="66" charset="0"/>
              </a:rPr>
              <a:t> _____.</a:t>
            </a:r>
          </a:p>
          <a:p>
            <a:r>
              <a:rPr lang="en-GB" sz="3600" b="1" dirty="0">
                <a:latin typeface="Comic Sans MS" panose="030F0702030302020204" pitchFamily="66" charset="0"/>
              </a:rPr>
              <a:t>		 </a:t>
            </a:r>
            <a:r>
              <a:rPr lang="en-GB" sz="3600" b="1" u="sng" dirty="0" err="1">
                <a:latin typeface="Comic Sans MS" panose="030F0702030302020204" pitchFamily="66" charset="0"/>
              </a:rPr>
              <a:t>credu</a:t>
            </a:r>
            <a:endParaRPr lang="en-GB" sz="3600" b="1" u="sng" dirty="0">
              <a:latin typeface="Comic Sans MS" panose="030F0702030302020204" pitchFamily="66" charset="0"/>
            </a:endParaRPr>
          </a:p>
        </p:txBody>
      </p:sp>
      <p:sp>
        <p:nvSpPr>
          <p:cNvPr id="20" name="Arrow: Left-Right-Up 19">
            <a:extLst>
              <a:ext uri="{FF2B5EF4-FFF2-40B4-BE49-F238E27FC236}">
                <a16:creationId xmlns:a16="http://schemas.microsoft.com/office/drawing/2014/main" id="{A811E3D5-7C5E-2133-EF33-121675D4C80A}"/>
              </a:ext>
            </a:extLst>
          </p:cNvPr>
          <p:cNvSpPr/>
          <p:nvPr/>
        </p:nvSpPr>
        <p:spPr>
          <a:xfrm rot="16956216">
            <a:off x="4695674" y="1570518"/>
            <a:ext cx="2893430" cy="1674299"/>
          </a:xfrm>
          <a:prstGeom prst="leftRightUpArrow">
            <a:avLst>
              <a:gd name="adj1" fmla="val 8241"/>
              <a:gd name="adj2" fmla="val 25000"/>
              <a:gd name="adj3" fmla="val 2500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Circular 33">
            <a:extLst>
              <a:ext uri="{FF2B5EF4-FFF2-40B4-BE49-F238E27FC236}">
                <a16:creationId xmlns:a16="http://schemas.microsoft.com/office/drawing/2014/main" id="{1ACFF977-FD0B-9CBD-0E76-4E9C998607AB}"/>
              </a:ext>
            </a:extLst>
          </p:cNvPr>
          <p:cNvSpPr/>
          <p:nvPr/>
        </p:nvSpPr>
        <p:spPr>
          <a:xfrm flipH="1">
            <a:off x="8654733" y="3048640"/>
            <a:ext cx="1947370" cy="2118669"/>
          </a:xfrm>
          <a:prstGeom prst="circularArrow">
            <a:avLst>
              <a:gd name="adj1" fmla="val 12500"/>
              <a:gd name="adj2" fmla="val 942326"/>
              <a:gd name="adj3" fmla="val 20457681"/>
              <a:gd name="adj4" fmla="val 14202070"/>
              <a:gd name="adj5" fmla="val 1250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5" name="TextBox 34">
            <a:extLst>
              <a:ext uri="{FF2B5EF4-FFF2-40B4-BE49-F238E27FC236}">
                <a16:creationId xmlns:a16="http://schemas.microsoft.com/office/drawing/2014/main" id="{F873885E-916B-5B98-2DC7-17BD52149F7C}"/>
              </a:ext>
            </a:extLst>
          </p:cNvPr>
          <p:cNvSpPr txBox="1"/>
          <p:nvPr/>
        </p:nvSpPr>
        <p:spPr>
          <a:xfrm>
            <a:off x="4920761" y="5427872"/>
            <a:ext cx="1442906" cy="369332"/>
          </a:xfrm>
          <a:prstGeom prst="rect">
            <a:avLst/>
          </a:prstGeom>
          <a:solidFill>
            <a:srgbClr val="FFFF00"/>
          </a:solidFill>
        </p:spPr>
        <p:txBody>
          <a:bodyPr wrap="square" rtlCol="0">
            <a:spAutoFit/>
          </a:bodyPr>
          <a:lstStyle/>
          <a:p>
            <a:pPr algn="ctr"/>
            <a:r>
              <a:rPr lang="en-GB" dirty="0">
                <a:latin typeface="Comic Sans MS" panose="030F0702030302020204" pitchFamily="66" charset="0"/>
              </a:rPr>
              <a:t>Mat Iaith</a:t>
            </a:r>
          </a:p>
        </p:txBody>
      </p:sp>
      <p:pic>
        <p:nvPicPr>
          <p:cNvPr id="10242" name="Picture 2" descr="PPT - Treiglo PowerPoint Presentation, free download - ID:5798820">
            <a:extLst>
              <a:ext uri="{FF2B5EF4-FFF2-40B4-BE49-F238E27FC236}">
                <a16:creationId xmlns:a16="http://schemas.microsoft.com/office/drawing/2014/main" id="{DCD1329B-0D15-4E27-E8B5-40DB4DC911B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240" t="7088" r="46151" b="13954"/>
          <a:stretch>
            <a:fillRect/>
          </a:stretch>
        </p:blipFill>
        <p:spPr bwMode="auto">
          <a:xfrm>
            <a:off x="100668" y="5257009"/>
            <a:ext cx="1305691" cy="1558614"/>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C4AC3B42-1159-7AC9-B10D-40AB924CC2E8}"/>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280821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513388" y="265728"/>
            <a:ext cx="11165223" cy="6326543"/>
          </a:xfrm>
          <a:prstGeom prst="rect">
            <a:avLst/>
          </a:prstGeom>
        </p:spPr>
      </p:pic>
      <p:sp>
        <p:nvSpPr>
          <p:cNvPr id="3" name="TextBox 2">
            <a:extLst>
              <a:ext uri="{FF2B5EF4-FFF2-40B4-BE49-F238E27FC236}">
                <a16:creationId xmlns:a16="http://schemas.microsoft.com/office/drawing/2014/main" id="{2C614A94-C35A-136D-0644-A038A76C8C41}"/>
              </a:ext>
            </a:extLst>
          </p:cNvPr>
          <p:cNvSpPr txBox="1"/>
          <p:nvPr/>
        </p:nvSpPr>
        <p:spPr>
          <a:xfrm>
            <a:off x="636115" y="750457"/>
            <a:ext cx="2170323"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nb-NO" sz="1200" b="1" dirty="0">
                <a:latin typeface="Dreaming Outloud Pro" pitchFamily="66"/>
                <a:cs typeface="Dreaming Outloud Pro" pitchFamily="66"/>
              </a:rPr>
              <a:t>Ble fyddet ti wedi ffeindio’r </a:t>
            </a:r>
          </a:p>
        </p:txBody>
      </p:sp>
      <p:sp>
        <p:nvSpPr>
          <p:cNvPr id="4" name="TextBox 3">
            <a:extLst>
              <a:ext uri="{FF2B5EF4-FFF2-40B4-BE49-F238E27FC236}">
                <a16:creationId xmlns:a16="http://schemas.microsoft.com/office/drawing/2014/main" id="{37E1DE1F-7082-4F7D-20F5-3AB3BCEE05A3}"/>
              </a:ext>
            </a:extLst>
          </p:cNvPr>
          <p:cNvSpPr txBox="1"/>
          <p:nvPr/>
        </p:nvSpPr>
        <p:spPr>
          <a:xfrm>
            <a:off x="4594034" y="696686"/>
            <a:ext cx="441776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err="1">
                <a:latin typeface="Comic Sans MS" panose="030F0702030302020204" pitchFamily="66" charset="0"/>
              </a:rPr>
              <a:t>Rydw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meddwl</a:t>
            </a:r>
            <a:r>
              <a:rPr lang="en-GB" b="1" dirty="0">
                <a:latin typeface="Comic Sans MS" panose="030F0702030302020204" pitchFamily="66" charset="0"/>
              </a:rPr>
              <a:t> bod y </a:t>
            </a:r>
            <a:r>
              <a:rPr lang="en-GB" b="1" dirty="0" err="1">
                <a:solidFill>
                  <a:srgbClr val="FF0000"/>
                </a:solidFill>
                <a:latin typeface="Comic Sans MS" panose="030F0702030302020204" pitchFamily="66" charset="0"/>
              </a:rPr>
              <a:t>g</a:t>
            </a:r>
            <a:r>
              <a:rPr lang="en-GB" b="1" dirty="0" err="1">
                <a:latin typeface="Comic Sans MS" panose="030F0702030302020204" pitchFamily="66" charset="0"/>
              </a:rPr>
              <a:t>einiog</a:t>
            </a:r>
            <a:r>
              <a:rPr lang="en-GB" b="1" dirty="0">
                <a:latin typeface="Comic Sans MS" panose="030F0702030302020204" pitchFamily="66" charset="0"/>
              </a:rPr>
              <a:t> </a:t>
            </a:r>
            <a:r>
              <a:rPr lang="en-GB" b="1" dirty="0" err="1">
                <a:latin typeface="Comic Sans MS" panose="030F0702030302020204" pitchFamily="66" charset="0"/>
              </a:rPr>
              <a:t>o’r</a:t>
            </a:r>
            <a:r>
              <a:rPr lang="en-GB" b="1" dirty="0">
                <a:latin typeface="Comic Sans MS" panose="030F0702030302020204" pitchFamily="66" charset="0"/>
              </a:rPr>
              <a:t> </a:t>
            </a:r>
          </a:p>
        </p:txBody>
      </p:sp>
      <p:sp>
        <p:nvSpPr>
          <p:cNvPr id="5" name="TextBox 4">
            <a:extLst>
              <a:ext uri="{FF2B5EF4-FFF2-40B4-BE49-F238E27FC236}">
                <a16:creationId xmlns:a16="http://schemas.microsoft.com/office/drawing/2014/main" id="{79DADF67-4B8F-1175-C031-91388F01DFCD}"/>
              </a:ext>
            </a:extLst>
          </p:cNvPr>
          <p:cNvSpPr txBox="1"/>
          <p:nvPr/>
        </p:nvSpPr>
        <p:spPr>
          <a:xfrm>
            <a:off x="572753" y="4103401"/>
            <a:ext cx="2251846"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nb-NO" sz="1200" b="1" dirty="0">
                <a:latin typeface="Dreaming Outloud Pro" pitchFamily="66"/>
                <a:cs typeface="Dreaming Outloud Pro" pitchFamily="66"/>
              </a:rPr>
              <a:t>Ble fyddet ti wedi ffeindio’r </a:t>
            </a:r>
          </a:p>
        </p:txBody>
      </p:sp>
      <p:sp>
        <p:nvSpPr>
          <p:cNvPr id="6" name="TextBox 5">
            <a:extLst>
              <a:ext uri="{FF2B5EF4-FFF2-40B4-BE49-F238E27FC236}">
                <a16:creationId xmlns:a16="http://schemas.microsoft.com/office/drawing/2014/main" id="{FA62A36D-F63E-ED76-B8EA-AE72AF2FD72B}"/>
              </a:ext>
            </a:extLst>
          </p:cNvPr>
          <p:cNvSpPr txBox="1"/>
          <p:nvPr/>
        </p:nvSpPr>
        <p:spPr>
          <a:xfrm>
            <a:off x="5256739" y="2336363"/>
            <a:ext cx="4612538"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err="1">
                <a:latin typeface="Comic Sans MS" panose="030F0702030302020204" pitchFamily="66" charset="0"/>
              </a:rPr>
              <a:t>Rydw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credu</a:t>
            </a:r>
            <a:r>
              <a:rPr lang="en-GB" b="1" dirty="0">
                <a:latin typeface="Comic Sans MS" panose="030F0702030302020204" pitchFamily="66" charset="0"/>
              </a:rPr>
              <a:t> bod y </a:t>
            </a:r>
            <a:r>
              <a:rPr lang="en-GB" b="1" dirty="0" err="1">
                <a:solidFill>
                  <a:srgbClr val="FF0000"/>
                </a:solidFill>
                <a:latin typeface="Comic Sans MS" panose="030F0702030302020204" pitchFamily="66" charset="0"/>
              </a:rPr>
              <a:t>d</a:t>
            </a:r>
            <a:r>
              <a:rPr lang="en-GB" b="1" dirty="0" err="1">
                <a:latin typeface="Comic Sans MS" panose="030F0702030302020204" pitchFamily="66" charset="0"/>
              </a:rPr>
              <a:t>arian</a:t>
            </a:r>
            <a:r>
              <a:rPr lang="en-GB" b="1" dirty="0">
                <a:latin typeface="Comic Sans MS" panose="030F0702030302020204" pitchFamily="66" charset="0"/>
              </a:rPr>
              <a:t> </a:t>
            </a:r>
            <a:r>
              <a:rPr lang="en-GB" b="1" dirty="0" err="1">
                <a:latin typeface="Comic Sans MS" panose="030F0702030302020204" pitchFamily="66" charset="0"/>
              </a:rPr>
              <a:t>o’r</a:t>
            </a:r>
            <a:r>
              <a:rPr lang="en-GB" b="1" dirty="0">
                <a:latin typeface="Comic Sans MS" panose="030F0702030302020204" pitchFamily="66" charset="0"/>
              </a:rPr>
              <a:t> </a:t>
            </a:r>
          </a:p>
        </p:txBody>
      </p:sp>
      <p:sp>
        <p:nvSpPr>
          <p:cNvPr id="7" name="TextBox 6">
            <a:extLst>
              <a:ext uri="{FF2B5EF4-FFF2-40B4-BE49-F238E27FC236}">
                <a16:creationId xmlns:a16="http://schemas.microsoft.com/office/drawing/2014/main" id="{7438D15E-C6F9-FC2A-AB75-89D0CB13E295}"/>
              </a:ext>
            </a:extLst>
          </p:cNvPr>
          <p:cNvSpPr txBox="1"/>
          <p:nvPr/>
        </p:nvSpPr>
        <p:spPr>
          <a:xfrm>
            <a:off x="675478" y="2336363"/>
            <a:ext cx="3169409"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nb-NO" b="1" dirty="0">
                <a:latin typeface="Dreaming Outloud Pro" pitchFamily="66"/>
                <a:cs typeface="Dreaming Outloud Pro" pitchFamily="66"/>
              </a:rPr>
              <a:t>Ble fyddet ti wedi ffeindio’r </a:t>
            </a:r>
          </a:p>
        </p:txBody>
      </p:sp>
      <p:sp>
        <p:nvSpPr>
          <p:cNvPr id="8" name="TextBox 7">
            <a:extLst>
              <a:ext uri="{FF2B5EF4-FFF2-40B4-BE49-F238E27FC236}">
                <a16:creationId xmlns:a16="http://schemas.microsoft.com/office/drawing/2014/main" id="{ABE8CB2B-8A63-E480-8D29-0119570CFD42}"/>
              </a:ext>
            </a:extLst>
          </p:cNvPr>
          <p:cNvSpPr txBox="1"/>
          <p:nvPr/>
        </p:nvSpPr>
        <p:spPr>
          <a:xfrm>
            <a:off x="4800088" y="4031567"/>
            <a:ext cx="5214408"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err="1">
                <a:latin typeface="Comic Sans MS" panose="030F0702030302020204" pitchFamily="66" charset="0"/>
              </a:rPr>
              <a:t>Rydw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meddwl</a:t>
            </a:r>
            <a:r>
              <a:rPr lang="en-GB" b="1" dirty="0">
                <a:latin typeface="Comic Sans MS" panose="030F0702030302020204" pitchFamily="66" charset="0"/>
              </a:rPr>
              <a:t> bod y </a:t>
            </a:r>
            <a:r>
              <a:rPr lang="en-GB" b="1" dirty="0" err="1">
                <a:solidFill>
                  <a:srgbClr val="FF0000"/>
                </a:solidFill>
                <a:latin typeface="Comic Sans MS" panose="030F0702030302020204" pitchFamily="66" charset="0"/>
              </a:rPr>
              <a:t>f</a:t>
            </a:r>
            <a:r>
              <a:rPr lang="en-GB" b="1" dirty="0" err="1">
                <a:latin typeface="Comic Sans MS" panose="030F0702030302020204" pitchFamily="66" charset="0"/>
              </a:rPr>
              <a:t>reichled</a:t>
            </a:r>
            <a:r>
              <a:rPr lang="en-GB" b="1" dirty="0">
                <a:latin typeface="Comic Sans MS" panose="030F0702030302020204" pitchFamily="66" charset="0"/>
              </a:rPr>
              <a:t> </a:t>
            </a:r>
            <a:r>
              <a:rPr lang="en-GB" b="1" dirty="0" err="1">
                <a:latin typeface="Comic Sans MS" panose="030F0702030302020204" pitchFamily="66" charset="0"/>
              </a:rPr>
              <a:t>o’r</a:t>
            </a:r>
            <a:r>
              <a:rPr lang="en-GB" b="1" dirty="0">
                <a:latin typeface="Comic Sans MS" panose="030F0702030302020204" pitchFamily="66" charset="0"/>
              </a:rPr>
              <a:t> </a:t>
            </a:r>
          </a:p>
        </p:txBody>
      </p:sp>
      <p:sp>
        <p:nvSpPr>
          <p:cNvPr id="9" name="TextBox 8">
            <a:extLst>
              <a:ext uri="{FF2B5EF4-FFF2-40B4-BE49-F238E27FC236}">
                <a16:creationId xmlns:a16="http://schemas.microsoft.com/office/drawing/2014/main" id="{D66EB4E3-223B-0952-AF3F-8E2B8D675859}"/>
              </a:ext>
            </a:extLst>
          </p:cNvPr>
          <p:cNvSpPr txBox="1"/>
          <p:nvPr/>
        </p:nvSpPr>
        <p:spPr>
          <a:xfrm rot="200306">
            <a:off x="2952404" y="466697"/>
            <a:ext cx="1128540" cy="830997"/>
          </a:xfrm>
          <a:prstGeom prst="rect">
            <a:avLst/>
          </a:prstGeom>
          <a:solidFill>
            <a:srgbClr val="996633"/>
          </a:solidFill>
        </p:spPr>
        <p:txBody>
          <a:bodyPr wrap="square" rtlCol="0">
            <a:spAutoFit/>
          </a:bodyPr>
          <a:lstStyle/>
          <a:p>
            <a:r>
              <a:rPr lang="en-GB" sz="1600" dirty="0" err="1">
                <a:solidFill>
                  <a:srgbClr val="FF0000"/>
                </a:solidFill>
                <a:latin typeface="Comic Sans MS" panose="030F0702030302020204" pitchFamily="66" charset="0"/>
              </a:rPr>
              <a:t>g</a:t>
            </a:r>
            <a:r>
              <a:rPr lang="en-GB" sz="1600" dirty="0" err="1">
                <a:solidFill>
                  <a:schemeClr val="bg1"/>
                </a:solidFill>
                <a:latin typeface="Comic Sans MS" panose="030F0702030302020204" pitchFamily="66" charset="0"/>
              </a:rPr>
              <a:t>einiog</a:t>
            </a:r>
            <a:r>
              <a:rPr lang="en-GB" sz="1600" dirty="0">
                <a:solidFill>
                  <a:schemeClr val="bg1"/>
                </a:solidFill>
                <a:latin typeface="Comic Sans MS" panose="030F0702030302020204" pitchFamily="66" charset="0"/>
              </a:rPr>
              <a:t>?</a:t>
            </a:r>
          </a:p>
          <a:p>
            <a:r>
              <a:rPr lang="en-GB" sz="1600" dirty="0" err="1">
                <a:solidFill>
                  <a:schemeClr val="bg1"/>
                </a:solidFill>
                <a:latin typeface="Comic Sans MS" panose="030F0702030302020204" pitchFamily="66" charset="0"/>
              </a:rPr>
              <a:t>cleddyf</a:t>
            </a:r>
            <a:r>
              <a:rPr lang="en-GB" sz="1600" dirty="0">
                <a:solidFill>
                  <a:schemeClr val="bg1"/>
                </a:solidFill>
                <a:latin typeface="Comic Sans MS" panose="030F0702030302020204" pitchFamily="66" charset="0"/>
              </a:rPr>
              <a:t>?</a:t>
            </a:r>
          </a:p>
          <a:p>
            <a:r>
              <a:rPr lang="en-GB" sz="1600" dirty="0">
                <a:solidFill>
                  <a:schemeClr val="bg1"/>
                </a:solidFill>
                <a:latin typeface="Comic Sans MS" panose="030F0702030302020204" pitchFamily="66" charset="0"/>
              </a:rPr>
              <a:t>toga?</a:t>
            </a:r>
          </a:p>
        </p:txBody>
      </p:sp>
      <p:sp>
        <p:nvSpPr>
          <p:cNvPr id="10" name="TextBox 9">
            <a:extLst>
              <a:ext uri="{FF2B5EF4-FFF2-40B4-BE49-F238E27FC236}">
                <a16:creationId xmlns:a16="http://schemas.microsoft.com/office/drawing/2014/main" id="{2C20E1C2-B86C-D22A-B08D-A3204F2C77A5}"/>
              </a:ext>
            </a:extLst>
          </p:cNvPr>
          <p:cNvSpPr txBox="1"/>
          <p:nvPr/>
        </p:nvSpPr>
        <p:spPr>
          <a:xfrm rot="200306">
            <a:off x="9262954" y="312603"/>
            <a:ext cx="1240194" cy="800219"/>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baddonau</a:t>
            </a:r>
            <a:endParaRPr lang="en-GB" sz="1600" dirty="0">
              <a:solidFill>
                <a:schemeClr val="bg1"/>
              </a:solidFill>
              <a:latin typeface="Comic Sans MS" panose="030F0702030302020204" pitchFamily="66" charset="0"/>
            </a:endParaRPr>
          </a:p>
          <a:p>
            <a:r>
              <a:rPr lang="en-GB" sz="1400" dirty="0" err="1">
                <a:solidFill>
                  <a:srgbClr val="FF0000"/>
                </a:solidFill>
                <a:latin typeface="Comic Sans MS" panose="030F0702030302020204" pitchFamily="66" charset="0"/>
              </a:rPr>
              <a:t>g</a:t>
            </a:r>
            <a:r>
              <a:rPr lang="en-GB" sz="1400" dirty="0" err="1">
                <a:solidFill>
                  <a:schemeClr val="bg1"/>
                </a:solidFill>
                <a:latin typeface="Comic Sans MS" panose="030F0702030302020204" pitchFamily="66" charset="0"/>
              </a:rPr>
              <a:t>aer</a:t>
            </a:r>
            <a:endParaRPr lang="en-GB" sz="14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siop</a:t>
            </a:r>
            <a:endParaRPr lang="en-GB" sz="1600" dirty="0">
              <a:solidFill>
                <a:schemeClr val="bg1"/>
              </a:solidFill>
              <a:latin typeface="Comic Sans MS" panose="030F0702030302020204" pitchFamily="66" charset="0"/>
            </a:endParaRPr>
          </a:p>
        </p:txBody>
      </p:sp>
      <p:sp>
        <p:nvSpPr>
          <p:cNvPr id="11" name="TextBox 10">
            <a:extLst>
              <a:ext uri="{FF2B5EF4-FFF2-40B4-BE49-F238E27FC236}">
                <a16:creationId xmlns:a16="http://schemas.microsoft.com/office/drawing/2014/main" id="{FC1621B7-EC02-4C70-E4AD-1811FD5303EE}"/>
              </a:ext>
            </a:extLst>
          </p:cNvPr>
          <p:cNvSpPr txBox="1"/>
          <p:nvPr/>
        </p:nvSpPr>
        <p:spPr>
          <a:xfrm rot="200306">
            <a:off x="4011758" y="2149176"/>
            <a:ext cx="1078110" cy="738664"/>
          </a:xfrm>
          <a:prstGeom prst="rect">
            <a:avLst/>
          </a:prstGeom>
          <a:solidFill>
            <a:srgbClr val="996633"/>
          </a:solidFill>
        </p:spPr>
        <p:txBody>
          <a:bodyPr wrap="square" rtlCol="0">
            <a:spAutoFit/>
          </a:bodyPr>
          <a:lstStyle/>
          <a:p>
            <a:r>
              <a:rPr lang="en-GB" sz="1400" dirty="0" err="1">
                <a:solidFill>
                  <a:srgbClr val="FF0000"/>
                </a:solidFill>
                <a:latin typeface="Comic Sans MS" panose="030F0702030302020204" pitchFamily="66" charset="0"/>
              </a:rPr>
              <a:t>d</a:t>
            </a:r>
            <a:r>
              <a:rPr lang="en-GB" sz="1400" dirty="0" err="1">
                <a:solidFill>
                  <a:schemeClr val="bg1"/>
                </a:solidFill>
                <a:latin typeface="Comic Sans MS" panose="030F0702030302020204" pitchFamily="66" charset="0"/>
              </a:rPr>
              <a:t>arian</a:t>
            </a:r>
            <a:r>
              <a:rPr lang="en-GB" sz="1400" dirty="0">
                <a:solidFill>
                  <a:schemeClr val="bg1"/>
                </a:solidFill>
                <a:latin typeface="Comic Sans MS" panose="030F0702030302020204" pitchFamily="66" charset="0"/>
              </a:rPr>
              <a:t>?</a:t>
            </a:r>
          </a:p>
          <a:p>
            <a:r>
              <a:rPr lang="en-GB" sz="1400" dirty="0" err="1">
                <a:solidFill>
                  <a:srgbClr val="FF0000"/>
                </a:solidFill>
                <a:latin typeface="Comic Sans MS" panose="030F0702030302020204" pitchFamily="66" charset="0"/>
              </a:rPr>
              <a:t>f</a:t>
            </a:r>
            <a:r>
              <a:rPr lang="en-GB" sz="1400" dirty="0" err="1">
                <a:solidFill>
                  <a:schemeClr val="bg1"/>
                </a:solidFill>
                <a:latin typeface="Comic Sans MS" panose="030F0702030302020204" pitchFamily="66" charset="0"/>
              </a:rPr>
              <a:t>reichled</a:t>
            </a:r>
            <a:r>
              <a:rPr lang="en-GB" sz="1400" dirty="0">
                <a:solidFill>
                  <a:schemeClr val="bg1"/>
                </a:solidFill>
                <a:latin typeface="Comic Sans MS" panose="030F0702030302020204" pitchFamily="66" charset="0"/>
              </a:rPr>
              <a:t>?</a:t>
            </a:r>
          </a:p>
          <a:p>
            <a:r>
              <a:rPr lang="en-GB" sz="1400" dirty="0" err="1">
                <a:solidFill>
                  <a:schemeClr val="bg1"/>
                </a:solidFill>
                <a:latin typeface="Comic Sans MS" panose="030F0702030302020204" pitchFamily="66" charset="0"/>
              </a:rPr>
              <a:t>cleddyf</a:t>
            </a:r>
            <a:r>
              <a:rPr lang="en-GB" sz="1400" dirty="0">
                <a:solidFill>
                  <a:schemeClr val="bg1"/>
                </a:solidFill>
                <a:latin typeface="Comic Sans MS" panose="030F0702030302020204" pitchFamily="66" charset="0"/>
              </a:rPr>
              <a:t>?</a:t>
            </a:r>
          </a:p>
        </p:txBody>
      </p:sp>
      <p:sp>
        <p:nvSpPr>
          <p:cNvPr id="12" name="TextBox 11">
            <a:extLst>
              <a:ext uri="{FF2B5EF4-FFF2-40B4-BE49-F238E27FC236}">
                <a16:creationId xmlns:a16="http://schemas.microsoft.com/office/drawing/2014/main" id="{3D33AA43-1313-125A-4DC6-821A2A8DC3CD}"/>
              </a:ext>
            </a:extLst>
          </p:cNvPr>
          <p:cNvSpPr txBox="1"/>
          <p:nvPr/>
        </p:nvSpPr>
        <p:spPr>
          <a:xfrm rot="200306">
            <a:off x="10162264" y="1852430"/>
            <a:ext cx="1331190"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ysbyty</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cartref</a:t>
            </a:r>
            <a:endParaRPr lang="en-GB" sz="1600" dirty="0">
              <a:solidFill>
                <a:schemeClr val="bg1"/>
              </a:solidFill>
              <a:latin typeface="Comic Sans MS" panose="030F0702030302020204" pitchFamily="66" charset="0"/>
            </a:endParaRPr>
          </a:p>
          <a:p>
            <a:r>
              <a:rPr lang="en-GB" sz="1600" dirty="0">
                <a:solidFill>
                  <a:schemeClr val="bg1"/>
                </a:solidFill>
                <a:latin typeface="Comic Sans MS" panose="030F0702030302020204" pitchFamily="66" charset="0"/>
              </a:rPr>
              <a:t>fila</a:t>
            </a:r>
          </a:p>
        </p:txBody>
      </p:sp>
      <p:sp>
        <p:nvSpPr>
          <p:cNvPr id="13" name="TextBox 12">
            <a:extLst>
              <a:ext uri="{FF2B5EF4-FFF2-40B4-BE49-F238E27FC236}">
                <a16:creationId xmlns:a16="http://schemas.microsoft.com/office/drawing/2014/main" id="{83E8621B-8DFB-F6DC-03B3-5834CAE15AF2}"/>
              </a:ext>
            </a:extLst>
          </p:cNvPr>
          <p:cNvSpPr txBox="1"/>
          <p:nvPr/>
        </p:nvSpPr>
        <p:spPr>
          <a:xfrm rot="200306">
            <a:off x="2847313" y="3694621"/>
            <a:ext cx="1747696"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crochenwaith</a:t>
            </a:r>
            <a:r>
              <a:rPr lang="en-GB" sz="1600" dirty="0">
                <a:solidFill>
                  <a:schemeClr val="bg1"/>
                </a:solidFill>
                <a:latin typeface="Comic Sans MS" panose="030F0702030302020204" pitchFamily="66" charset="0"/>
              </a:rPr>
              <a:t>?</a:t>
            </a:r>
          </a:p>
          <a:p>
            <a:r>
              <a:rPr lang="en-GB" sz="1600" dirty="0">
                <a:solidFill>
                  <a:schemeClr val="bg1"/>
                </a:solidFill>
                <a:latin typeface="Comic Sans MS" panose="030F0702030302020204" pitchFamily="66" charset="0"/>
              </a:rPr>
              <a:t>toga?</a:t>
            </a:r>
          </a:p>
          <a:p>
            <a:r>
              <a:rPr lang="en-GB" sz="1600" dirty="0" err="1">
                <a:solidFill>
                  <a:srgbClr val="FF0000"/>
                </a:solidFill>
                <a:latin typeface="Comic Sans MS" panose="030F0702030302020204" pitchFamily="66" charset="0"/>
              </a:rPr>
              <a:t>g</a:t>
            </a:r>
            <a:r>
              <a:rPr lang="en-GB" sz="1600" dirty="0" err="1">
                <a:solidFill>
                  <a:schemeClr val="bg1"/>
                </a:solidFill>
                <a:latin typeface="Comic Sans MS" panose="030F0702030302020204" pitchFamily="66" charset="0"/>
              </a:rPr>
              <a:t>einiog</a:t>
            </a:r>
            <a:r>
              <a:rPr lang="en-GB" sz="1600" dirty="0">
                <a:solidFill>
                  <a:schemeClr val="bg1"/>
                </a:solidFill>
                <a:latin typeface="Comic Sans MS" panose="030F0702030302020204" pitchFamily="66" charset="0"/>
              </a:rPr>
              <a:t>?</a:t>
            </a:r>
          </a:p>
        </p:txBody>
      </p:sp>
      <p:sp>
        <p:nvSpPr>
          <p:cNvPr id="14" name="TextBox 13">
            <a:extLst>
              <a:ext uri="{FF2B5EF4-FFF2-40B4-BE49-F238E27FC236}">
                <a16:creationId xmlns:a16="http://schemas.microsoft.com/office/drawing/2014/main" id="{137AD2AD-87B1-49E5-2A82-2399522729E4}"/>
              </a:ext>
            </a:extLst>
          </p:cNvPr>
          <p:cNvSpPr txBox="1"/>
          <p:nvPr/>
        </p:nvSpPr>
        <p:spPr>
          <a:xfrm rot="200306">
            <a:off x="10185682" y="3688704"/>
            <a:ext cx="991519" cy="830997"/>
          </a:xfrm>
          <a:prstGeom prst="rect">
            <a:avLst/>
          </a:prstGeom>
          <a:solidFill>
            <a:srgbClr val="996633"/>
          </a:solidFill>
        </p:spPr>
        <p:txBody>
          <a:bodyPr wrap="square" rtlCol="0">
            <a:spAutoFit/>
          </a:bodyPr>
          <a:lstStyle/>
          <a:p>
            <a:r>
              <a:rPr lang="en-GB" sz="1600" dirty="0" err="1">
                <a:solidFill>
                  <a:srgbClr val="FF0000"/>
                </a:solidFill>
                <a:latin typeface="Comic Sans MS" panose="030F0702030302020204" pitchFamily="66" charset="0"/>
              </a:rPr>
              <a:t>g</a:t>
            </a:r>
            <a:r>
              <a:rPr lang="en-GB" sz="1600" dirty="0" err="1">
                <a:solidFill>
                  <a:schemeClr val="bg1"/>
                </a:solidFill>
                <a:latin typeface="Comic Sans MS" panose="030F0702030302020204" pitchFamily="66" charset="0"/>
              </a:rPr>
              <a:t>egin</a:t>
            </a:r>
            <a:endParaRPr lang="en-GB" sz="1600" dirty="0">
              <a:solidFill>
                <a:schemeClr val="bg1"/>
              </a:solidFill>
              <a:latin typeface="Comic Sans MS" panose="030F0702030302020204" pitchFamily="66" charset="0"/>
            </a:endParaRPr>
          </a:p>
          <a:p>
            <a:r>
              <a:rPr lang="en-GB" sz="1600" dirty="0" err="1">
                <a:solidFill>
                  <a:srgbClr val="FF0000"/>
                </a:solidFill>
                <a:latin typeface="Comic Sans MS" panose="030F0702030302020204" pitchFamily="66" charset="0"/>
              </a:rPr>
              <a:t>g</a:t>
            </a:r>
            <a:r>
              <a:rPr lang="en-GB" sz="1600" dirty="0" err="1">
                <a:solidFill>
                  <a:schemeClr val="bg1"/>
                </a:solidFill>
                <a:latin typeface="Comic Sans MS" panose="030F0702030302020204" pitchFamily="66" charset="0"/>
              </a:rPr>
              <a:t>aer</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siop</a:t>
            </a:r>
            <a:endParaRPr lang="en-GB" sz="1600" dirty="0">
              <a:solidFill>
                <a:schemeClr val="bg1"/>
              </a:solidFill>
              <a:latin typeface="Comic Sans MS" panose="030F0702030302020204" pitchFamily="66" charset="0"/>
            </a:endParaRPr>
          </a:p>
        </p:txBody>
      </p:sp>
      <p:sp>
        <p:nvSpPr>
          <p:cNvPr id="18" name="TextBox 17">
            <a:extLst>
              <a:ext uri="{FF2B5EF4-FFF2-40B4-BE49-F238E27FC236}">
                <a16:creationId xmlns:a16="http://schemas.microsoft.com/office/drawing/2014/main" id="{F4A2B784-384B-D172-DC34-B0E675B86B06}"/>
              </a:ext>
            </a:extLst>
          </p:cNvPr>
          <p:cNvSpPr txBox="1"/>
          <p:nvPr/>
        </p:nvSpPr>
        <p:spPr>
          <a:xfrm>
            <a:off x="77851" y="5437647"/>
            <a:ext cx="3575615" cy="1323439"/>
          </a:xfrm>
          <a:prstGeom prst="rect">
            <a:avLst/>
          </a:prstGeom>
          <a:noFill/>
        </p:spPr>
        <p:txBody>
          <a:bodyPr wrap="square">
            <a:spAutoFit/>
          </a:bodyPr>
          <a:lstStyle/>
          <a:p>
            <a:r>
              <a:rPr lang="cy-GB" sz="2000" b="1" u="sng" dirty="0">
                <a:highlight>
                  <a:srgbClr val="FFFF00"/>
                </a:highlight>
              </a:rPr>
              <a:t>Y Cyntaf</a:t>
            </a:r>
          </a:p>
          <a:p>
            <a:r>
              <a:rPr lang="cy-GB" sz="2000" dirty="0">
                <a:highlight>
                  <a:srgbClr val="FFFF00"/>
                </a:highlight>
              </a:rPr>
              <a:t>Mewn parau, mae myfyrwyr </a:t>
            </a:r>
            <a:r>
              <a:rPr lang="cy-GB" sz="2000" b="1" dirty="0">
                <a:highlight>
                  <a:srgbClr val="FFFF00"/>
                </a:highlight>
              </a:rPr>
              <a:t>yn gyfrinachol </a:t>
            </a:r>
            <a:r>
              <a:rPr lang="cy-GB" sz="2000" dirty="0">
                <a:highlight>
                  <a:srgbClr val="FFFF00"/>
                </a:highlight>
              </a:rPr>
              <a:t>yn dewis opsiwn ar gyfer pob darn o destun.</a:t>
            </a:r>
          </a:p>
        </p:txBody>
      </p:sp>
      <p:sp>
        <p:nvSpPr>
          <p:cNvPr id="20" name="TextBox 19">
            <a:extLst>
              <a:ext uri="{FF2B5EF4-FFF2-40B4-BE49-F238E27FC236}">
                <a16:creationId xmlns:a16="http://schemas.microsoft.com/office/drawing/2014/main" id="{E2434294-8112-CBED-2D97-80C1530C9424}"/>
              </a:ext>
            </a:extLst>
          </p:cNvPr>
          <p:cNvSpPr txBox="1"/>
          <p:nvPr/>
        </p:nvSpPr>
        <p:spPr>
          <a:xfrm>
            <a:off x="8538535" y="4996595"/>
            <a:ext cx="3653465" cy="1815882"/>
          </a:xfrm>
          <a:prstGeom prst="rect">
            <a:avLst/>
          </a:prstGeom>
          <a:noFill/>
        </p:spPr>
        <p:txBody>
          <a:bodyPr wrap="square">
            <a:spAutoFit/>
          </a:bodyPr>
          <a:lstStyle/>
          <a:p>
            <a:r>
              <a:rPr lang="cy-GB" sz="1400" b="1" u="sng" dirty="0">
                <a:highlight>
                  <a:srgbClr val="FFFF00"/>
                </a:highlight>
              </a:rPr>
              <a:t>Yr Ail</a:t>
            </a:r>
          </a:p>
          <a:p>
            <a:r>
              <a:rPr lang="cy-GB" sz="1400" dirty="0">
                <a:highlight>
                  <a:srgbClr val="FFFF00"/>
                </a:highlight>
              </a:rPr>
              <a:t>Mae Partner 1 yn darllen y brawddegau yn uchel, gan ddyfalu beth mae eu partner wedi'i ddewis. Os ydyn nhw'n dyfalu'n gywir, maen nhw'n parhau i'r adran nesaf. Os ydyn nhw'n dyfalu'n anghywir rhaid iddyn nhw ddychwelyd i'r dechrau. Mae hyn yn parhau nes iddynt gyrraedd y diwedd.</a:t>
            </a:r>
          </a:p>
        </p:txBody>
      </p:sp>
      <p:sp>
        <p:nvSpPr>
          <p:cNvPr id="15" name="TextBox 14">
            <a:extLst>
              <a:ext uri="{FF2B5EF4-FFF2-40B4-BE49-F238E27FC236}">
                <a16:creationId xmlns:a16="http://schemas.microsoft.com/office/drawing/2014/main" id="{E84134EC-A67D-12FA-945A-D992AAE430A0}"/>
              </a:ext>
            </a:extLst>
          </p:cNvPr>
          <p:cNvSpPr txBox="1"/>
          <p:nvPr/>
        </p:nvSpPr>
        <p:spPr>
          <a:xfrm>
            <a:off x="100668" y="0"/>
            <a:ext cx="1442906" cy="369332"/>
          </a:xfrm>
          <a:prstGeom prst="rect">
            <a:avLst/>
          </a:prstGeom>
          <a:solidFill>
            <a:srgbClr val="FFFF00"/>
          </a:solidFill>
        </p:spPr>
        <p:txBody>
          <a:bodyPr wrap="square" rtlCol="0">
            <a:spAutoFit/>
          </a:bodyPr>
          <a:lstStyle/>
          <a:p>
            <a:pPr algn="ctr"/>
            <a:r>
              <a:rPr lang="en-GB" dirty="0" err="1"/>
              <a:t>Wers</a:t>
            </a:r>
            <a:r>
              <a:rPr lang="en-GB" dirty="0"/>
              <a:t> 1</a:t>
            </a:r>
          </a:p>
        </p:txBody>
      </p:sp>
      <p:sp>
        <p:nvSpPr>
          <p:cNvPr id="17" name="TextBox 16">
            <a:extLst>
              <a:ext uri="{FF2B5EF4-FFF2-40B4-BE49-F238E27FC236}">
                <a16:creationId xmlns:a16="http://schemas.microsoft.com/office/drawing/2014/main" id="{45254073-7715-546A-1FAF-E48C9AFECF53}"/>
              </a:ext>
            </a:extLst>
          </p:cNvPr>
          <p:cNvSpPr txBox="1"/>
          <p:nvPr/>
        </p:nvSpPr>
        <p:spPr>
          <a:xfrm>
            <a:off x="3254278" y="0"/>
            <a:ext cx="5683444" cy="369332"/>
          </a:xfrm>
          <a:prstGeom prst="rect">
            <a:avLst/>
          </a:prstGeom>
          <a:solidFill>
            <a:srgbClr val="FFFF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37AD-42AA-6E8F-5B32-F750AE0D7A8B}"/>
              </a:ext>
            </a:extLst>
          </p:cNvPr>
          <p:cNvSpPr>
            <a:spLocks noGrp="1"/>
          </p:cNvSpPr>
          <p:nvPr>
            <p:ph type="ctrTitle"/>
          </p:nvPr>
        </p:nvSpPr>
        <p:spPr>
          <a:xfrm>
            <a:off x="1524000" y="3904179"/>
            <a:ext cx="9144000" cy="986319"/>
          </a:xfrm>
        </p:spPr>
        <p:txBody>
          <a:bodyPr/>
          <a:lstStyle/>
          <a:p>
            <a:r>
              <a:rPr lang="en-GB" dirty="0">
                <a:latin typeface="Comic Sans MS" panose="030F0702030302020204" pitchFamily="66" charset="0"/>
              </a:rPr>
              <a:t>Y </a:t>
            </a:r>
            <a:r>
              <a:rPr lang="en-GB" dirty="0" err="1">
                <a:latin typeface="Comic Sans MS" panose="030F0702030302020204" pitchFamily="66" charset="0"/>
              </a:rPr>
              <a:t>Rhufeiniaid</a:t>
            </a:r>
            <a:endParaRPr lang="en-GB" dirty="0">
              <a:latin typeface="Comic Sans MS" panose="030F0702030302020204" pitchFamily="66" charset="0"/>
            </a:endParaRPr>
          </a:p>
        </p:txBody>
      </p:sp>
      <p:sp>
        <p:nvSpPr>
          <p:cNvPr id="3" name="Subtitle 2">
            <a:extLst>
              <a:ext uri="{FF2B5EF4-FFF2-40B4-BE49-F238E27FC236}">
                <a16:creationId xmlns:a16="http://schemas.microsoft.com/office/drawing/2014/main" id="{E3EC0C4F-2D5E-E465-202A-05D0F05E4A28}"/>
              </a:ext>
            </a:extLst>
          </p:cNvPr>
          <p:cNvSpPr>
            <a:spLocks noGrp="1"/>
          </p:cNvSpPr>
          <p:nvPr>
            <p:ph type="subTitle" idx="1"/>
          </p:nvPr>
        </p:nvSpPr>
        <p:spPr>
          <a:xfrm>
            <a:off x="1524000" y="4588017"/>
            <a:ext cx="9144000" cy="1655762"/>
          </a:xfrm>
        </p:spPr>
        <p:txBody>
          <a:bodyPr/>
          <a:lstStyle/>
          <a:p>
            <a:endParaRPr lang="en-GB" dirty="0">
              <a:latin typeface="Comic Sans MS" panose="030F0702030302020204" pitchFamily="66" charset="0"/>
            </a:endParaRPr>
          </a:p>
          <a:p>
            <a:r>
              <a:rPr lang="en-GB" b="1" dirty="0">
                <a:latin typeface="Comic Sans MS" panose="030F0702030302020204" pitchFamily="66" charset="0"/>
              </a:rPr>
              <a:t>Yn Llandeilo – </a:t>
            </a:r>
            <a:r>
              <a:rPr lang="en-GB" b="1" dirty="0">
                <a:highlight>
                  <a:srgbClr val="FF0000"/>
                </a:highlight>
                <a:latin typeface="Comic Sans MS" panose="030F0702030302020204" pitchFamily="66" charset="0"/>
              </a:rPr>
              <a:t>Yng </a:t>
            </a:r>
            <a:r>
              <a:rPr lang="en-GB" b="1" dirty="0" err="1">
                <a:highlight>
                  <a:srgbClr val="FF0000"/>
                </a:highlight>
                <a:latin typeface="Comic Sans MS" panose="030F0702030302020204" pitchFamily="66" charset="0"/>
              </a:rPr>
              <a:t>Nghymru</a:t>
            </a:r>
            <a:r>
              <a:rPr lang="en-GB" b="1" dirty="0">
                <a:latin typeface="Comic Sans MS" panose="030F0702030302020204" pitchFamily="66" charset="0"/>
              </a:rPr>
              <a:t> – Yn y </a:t>
            </a:r>
            <a:r>
              <a:rPr lang="en-GB" b="1" dirty="0" err="1">
                <a:latin typeface="Comic Sans MS" panose="030F0702030302020204" pitchFamily="66" charset="0"/>
              </a:rPr>
              <a:t>Byd</a:t>
            </a:r>
            <a:endParaRPr lang="en-GB" b="1" dirty="0">
              <a:latin typeface="Comic Sans MS" panose="030F0702030302020204" pitchFamily="66" charset="0"/>
            </a:endParaRPr>
          </a:p>
        </p:txBody>
      </p:sp>
      <p:sp>
        <p:nvSpPr>
          <p:cNvPr id="5" name="TextBox 4">
            <a:extLst>
              <a:ext uri="{FF2B5EF4-FFF2-40B4-BE49-F238E27FC236}">
                <a16:creationId xmlns:a16="http://schemas.microsoft.com/office/drawing/2014/main" id="{2C10EF49-681A-9EFF-006D-62DE06A8DA40}"/>
              </a:ext>
            </a:extLst>
          </p:cNvPr>
          <p:cNvSpPr txBox="1"/>
          <p:nvPr/>
        </p:nvSpPr>
        <p:spPr>
          <a:xfrm>
            <a:off x="0" y="1585940"/>
            <a:ext cx="12192000" cy="2215991"/>
          </a:xfrm>
          <a:prstGeom prst="rect">
            <a:avLst/>
          </a:prstGeom>
          <a:noFill/>
        </p:spPr>
        <p:txBody>
          <a:bodyPr wrap="square">
            <a:spAutoFit/>
          </a:bodyPr>
          <a:lstStyle/>
          <a:p>
            <a:pPr algn="ctr"/>
            <a:r>
              <a:rPr lang="en-GB" sz="13800" b="1" dirty="0" err="1">
                <a:latin typeface="Comic Sans MS" panose="030F0702030302020204" pitchFamily="66" charset="0"/>
              </a:rPr>
              <a:t>Cynefin</a:t>
            </a:r>
            <a:endParaRPr lang="en-GB" sz="13800" b="1" dirty="0"/>
          </a:p>
        </p:txBody>
      </p:sp>
      <p:sp>
        <p:nvSpPr>
          <p:cNvPr id="6" name="TextBox 5">
            <a:extLst>
              <a:ext uri="{FF2B5EF4-FFF2-40B4-BE49-F238E27FC236}">
                <a16:creationId xmlns:a16="http://schemas.microsoft.com/office/drawing/2014/main" id="{623F7966-E8B3-B6FE-5E00-6E0BFD35578A}"/>
              </a:ext>
            </a:extLst>
          </p:cNvPr>
          <p:cNvSpPr txBox="1"/>
          <p:nvPr/>
        </p:nvSpPr>
        <p:spPr>
          <a:xfrm>
            <a:off x="104213"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7" name="TextBox 6">
            <a:extLst>
              <a:ext uri="{FF2B5EF4-FFF2-40B4-BE49-F238E27FC236}">
                <a16:creationId xmlns:a16="http://schemas.microsoft.com/office/drawing/2014/main" id="{52079C47-C3C6-1949-1AC2-A0B03BC6A04A}"/>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3390409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712572-2019-C381-D409-BF391718E9F0}"/>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464BD5A-5873-0DD7-A13D-9BD1E26F9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D9911B7-3913-12FB-FD82-2BE882205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61A97F7-47E1-3D00-2183-CC352AFC7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1">
            <a:extLst>
              <a:ext uri="{FF2B5EF4-FFF2-40B4-BE49-F238E27FC236}">
                <a16:creationId xmlns:a16="http://schemas.microsoft.com/office/drawing/2014/main" id="{91CE8509-C110-5EF4-28CF-E61CB56B2968}"/>
              </a:ext>
            </a:extLst>
          </p:cNvPr>
          <p:cNvSpPr>
            <a:spLocks noGrp="1"/>
          </p:cNvSpPr>
          <p:nvPr>
            <p:ph type="title"/>
          </p:nvPr>
        </p:nvSpPr>
        <p:spPr>
          <a:xfrm>
            <a:off x="3492525" y="1844428"/>
            <a:ext cx="5135818" cy="1325563"/>
          </a:xfrm>
        </p:spPr>
        <p:txBody>
          <a:bodyPr>
            <a:normAutofit/>
          </a:bodyPr>
          <a:lstStyle/>
          <a:p>
            <a:r>
              <a:rPr lang="en-GB" sz="3600" dirty="0" err="1">
                <a:latin typeface="Comic Sans MS" panose="030F0702030302020204" pitchFamily="66" charset="0"/>
              </a:rPr>
              <a:t>Traed</a:t>
            </a:r>
            <a:r>
              <a:rPr lang="en-GB" sz="3600" dirty="0">
                <a:latin typeface="Comic Sans MS" panose="030F0702030302020204" pitchFamily="66" charset="0"/>
              </a:rPr>
              <a:t>     Cam     </a:t>
            </a:r>
            <a:r>
              <a:rPr lang="en-GB" sz="3600" dirty="0" err="1">
                <a:latin typeface="Comic Sans MS" panose="030F0702030302020204" pitchFamily="66" charset="0"/>
              </a:rPr>
              <a:t>Naid</a:t>
            </a:r>
            <a:endParaRPr lang="en-GB" sz="3600" dirty="0">
              <a:latin typeface="Comic Sans MS" panose="030F0702030302020204" pitchFamily="66" charset="0"/>
            </a:endParaRPr>
          </a:p>
        </p:txBody>
      </p:sp>
      <p:pic>
        <p:nvPicPr>
          <p:cNvPr id="10" name="Picture 9">
            <a:extLst>
              <a:ext uri="{FF2B5EF4-FFF2-40B4-BE49-F238E27FC236}">
                <a16:creationId xmlns:a16="http://schemas.microsoft.com/office/drawing/2014/main" id="{39638506-8DEC-2E42-C412-E1C6D61CAC15}"/>
              </a:ext>
            </a:extLst>
          </p:cNvPr>
          <p:cNvPicPr>
            <a:picLocks noChangeAspect="1"/>
          </p:cNvPicPr>
          <p:nvPr/>
        </p:nvPicPr>
        <p:blipFill>
          <a:blip r:embed="rId2"/>
          <a:stretch>
            <a:fillRect/>
          </a:stretch>
        </p:blipFill>
        <p:spPr>
          <a:xfrm>
            <a:off x="3492525" y="2911546"/>
            <a:ext cx="1565786" cy="3143689"/>
          </a:xfrm>
          <a:prstGeom prst="rect">
            <a:avLst/>
          </a:prstGeom>
        </p:spPr>
      </p:pic>
      <p:pic>
        <p:nvPicPr>
          <p:cNvPr id="20" name="Picture 19">
            <a:extLst>
              <a:ext uri="{FF2B5EF4-FFF2-40B4-BE49-F238E27FC236}">
                <a16:creationId xmlns:a16="http://schemas.microsoft.com/office/drawing/2014/main" id="{71DE09C9-4F6C-CA18-5F5B-77969A9D531D}"/>
              </a:ext>
            </a:extLst>
          </p:cNvPr>
          <p:cNvPicPr>
            <a:picLocks noChangeAspect="1"/>
          </p:cNvPicPr>
          <p:nvPr/>
        </p:nvPicPr>
        <p:blipFill>
          <a:blip r:embed="rId3"/>
          <a:stretch>
            <a:fillRect/>
          </a:stretch>
        </p:blipFill>
        <p:spPr>
          <a:xfrm>
            <a:off x="5168412" y="3169991"/>
            <a:ext cx="1674915" cy="3029373"/>
          </a:xfrm>
          <a:prstGeom prst="rect">
            <a:avLst/>
          </a:prstGeom>
        </p:spPr>
      </p:pic>
      <p:pic>
        <p:nvPicPr>
          <p:cNvPr id="21" name="Picture 20">
            <a:extLst>
              <a:ext uri="{FF2B5EF4-FFF2-40B4-BE49-F238E27FC236}">
                <a16:creationId xmlns:a16="http://schemas.microsoft.com/office/drawing/2014/main" id="{B9045D54-AD35-E427-D9E6-10199AB54916}"/>
              </a:ext>
            </a:extLst>
          </p:cNvPr>
          <p:cNvPicPr>
            <a:picLocks noChangeAspect="1"/>
          </p:cNvPicPr>
          <p:nvPr/>
        </p:nvPicPr>
        <p:blipFill>
          <a:blip r:embed="rId4"/>
          <a:stretch>
            <a:fillRect/>
          </a:stretch>
        </p:blipFill>
        <p:spPr>
          <a:xfrm>
            <a:off x="6953428" y="3615143"/>
            <a:ext cx="1674915" cy="3134162"/>
          </a:xfrm>
          <a:prstGeom prst="rect">
            <a:avLst/>
          </a:prstGeom>
        </p:spPr>
      </p:pic>
      <p:pic>
        <p:nvPicPr>
          <p:cNvPr id="22" name="Picture 21">
            <a:extLst>
              <a:ext uri="{FF2B5EF4-FFF2-40B4-BE49-F238E27FC236}">
                <a16:creationId xmlns:a16="http://schemas.microsoft.com/office/drawing/2014/main" id="{84458C9E-D5F0-82BA-6E22-C6FC20C7733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75938" y="1091292"/>
            <a:ext cx="1482373" cy="1032720"/>
          </a:xfrm>
          <a:prstGeom prst="rect">
            <a:avLst/>
          </a:prstGeom>
        </p:spPr>
      </p:pic>
      <p:pic>
        <p:nvPicPr>
          <p:cNvPr id="23" name="Picture 22">
            <a:extLst>
              <a:ext uri="{FF2B5EF4-FFF2-40B4-BE49-F238E27FC236}">
                <a16:creationId xmlns:a16="http://schemas.microsoft.com/office/drawing/2014/main" id="{E0B63302-A002-7683-B8C9-DAF2C3E50F6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53446" y="479363"/>
            <a:ext cx="1304846" cy="1644649"/>
          </a:xfrm>
          <a:prstGeom prst="rect">
            <a:avLst/>
          </a:prstGeom>
        </p:spPr>
      </p:pic>
      <p:pic>
        <p:nvPicPr>
          <p:cNvPr id="24" name="Picture 23">
            <a:extLst>
              <a:ext uri="{FF2B5EF4-FFF2-40B4-BE49-F238E27FC236}">
                <a16:creationId xmlns:a16="http://schemas.microsoft.com/office/drawing/2014/main" id="{AB2C5999-B1B5-F493-FC7A-3A2B4A2ADFD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311282" y="547691"/>
            <a:ext cx="959205" cy="1440552"/>
          </a:xfrm>
          <a:prstGeom prst="rect">
            <a:avLst/>
          </a:prstGeom>
        </p:spPr>
      </p:pic>
      <p:sp>
        <p:nvSpPr>
          <p:cNvPr id="26" name="Rectangle 25">
            <a:extLst>
              <a:ext uri="{FF2B5EF4-FFF2-40B4-BE49-F238E27FC236}">
                <a16:creationId xmlns:a16="http://schemas.microsoft.com/office/drawing/2014/main" id="{133BC5C7-F254-749E-9313-487D577B2847}"/>
              </a:ext>
            </a:extLst>
          </p:cNvPr>
          <p:cNvSpPr/>
          <p:nvPr/>
        </p:nvSpPr>
        <p:spPr>
          <a:xfrm>
            <a:off x="5114884" y="337299"/>
            <a:ext cx="1781969" cy="6201614"/>
          </a:xfrm>
          <a:prstGeom prst="rect">
            <a:avLst/>
          </a:prstGeom>
          <a:noFill/>
          <a:ln w="76200">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76CB8B9-3DB4-F92F-336E-3B3EB7D0E0C7}"/>
              </a:ext>
            </a:extLst>
          </p:cNvPr>
          <p:cNvSpPr txBox="1"/>
          <p:nvPr/>
        </p:nvSpPr>
        <p:spPr>
          <a:xfrm>
            <a:off x="104213"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Tree>
    <p:extLst>
      <p:ext uri="{BB962C8B-B14F-4D97-AF65-F5344CB8AC3E}">
        <p14:creationId xmlns:p14="http://schemas.microsoft.com/office/powerpoint/2010/main" val="1407883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F74B25-6274-F419-A389-F97BD389A12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0AFB092-8FC5-231B-4C47-E43D3B973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EABAC89-045E-B544-C775-65F602358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CF0BD65-C935-B69F-94DF-3C95B8304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D792931-FD11-631F-3A7B-A240842F9F0C}"/>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
        <p:nvSpPr>
          <p:cNvPr id="4" name="Rectangle 3">
            <a:extLst>
              <a:ext uri="{FF2B5EF4-FFF2-40B4-BE49-F238E27FC236}">
                <a16:creationId xmlns:a16="http://schemas.microsoft.com/office/drawing/2014/main" id="{A67F5E04-F1FE-A840-EE6D-3717E3B6ADE4}"/>
              </a:ext>
            </a:extLst>
          </p:cNvPr>
          <p:cNvSpPr/>
          <p:nvPr/>
        </p:nvSpPr>
        <p:spPr>
          <a:xfrm>
            <a:off x="499730" y="987898"/>
            <a:ext cx="11015330" cy="5078313"/>
          </a:xfrm>
          <a:prstGeom prst="rect">
            <a:avLst/>
          </a:prstGeom>
          <a:noFill/>
        </p:spPr>
        <p:txBody>
          <a:bodyPr wrap="square" lIns="91440" tIns="45720" rIns="91440" bIns="45720">
            <a:spAutoFit/>
          </a:bodyPr>
          <a:lstStyle/>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un: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helpu’r</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gofio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rheolau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treiglad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trwynol</a:t>
            </a:r>
            <a:r>
              <a:rPr lang="en-US" sz="1600" dirty="0">
                <a:ln w="0"/>
                <a:effectLst>
                  <a:outerShdw blurRad="38100" dist="19050" dir="2700000" algn="tl" rotWithShape="0">
                    <a:schemeClr val="dk1">
                      <a:alpha val="40000"/>
                    </a:schemeClr>
                  </a:outerShdw>
                </a:effectLst>
                <a:latin typeface="Comic Sans MS" panose="030F0702030302020204" pitchFamily="66" charset="0"/>
              </a:rPr>
              <a:t> rules,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cymerwch</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amser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fynd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araf</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gwiriwch</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nhw</a:t>
            </a:r>
            <a:r>
              <a:rPr lang="en-US" sz="1600" dirty="0">
                <a:ln w="0"/>
                <a:effectLst>
                  <a:outerShdw blurRad="38100" dist="19050" dir="2700000" algn="tl" rotWithShape="0">
                    <a:schemeClr val="dk1">
                      <a:alpha val="40000"/>
                    </a:schemeClr>
                  </a:outerShdw>
                </a:effectLst>
                <a:latin typeface="Comic Sans MS" panose="030F0702030302020204" pitchFamily="66" charset="0"/>
              </a:rPr>
              <a:t> deal.</a:t>
            </a:r>
          </a:p>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defnyddiwch</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gardiau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fflach</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gyfer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geirfa</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rhaid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i’r</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ailadrodd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athro</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1600" dirty="0">
                <a:ln w="0"/>
                <a:effectLst>
                  <a:outerShdw blurRad="38100" dist="19050" dir="2700000" algn="tl" rotWithShape="0">
                    <a:schemeClr val="dk1">
                      <a:alpha val="40000"/>
                    </a:schemeClr>
                  </a:outerShdw>
                </a:effectLst>
                <a:latin typeface="Comic Sans MS" panose="030F0702030302020204" pitchFamily="66" charset="0"/>
              </a:rPr>
              <a:t> dim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ond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chwe</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gair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600"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tri: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siarada</a:t>
            </a:r>
            <a:r>
              <a:rPr lang="en-US" sz="1600" dirty="0">
                <a:ln w="0"/>
                <a:effectLst>
                  <a:outerShdw blurRad="38100" dist="19050" dir="2700000" algn="tl" rotWithShape="0">
                    <a:schemeClr val="dk1">
                      <a:alpha val="40000"/>
                    </a:schemeClr>
                  </a:outerShdw>
                </a:effectLst>
                <a:latin typeface="Comic Sans MS" panose="030F0702030302020204" pitchFamily="66" charset="0"/>
              </a:rPr>
              <a:t> am fap Cymru,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rhoi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enwau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ar</a:t>
            </a:r>
            <a:r>
              <a:rPr lang="en-US" sz="1600" dirty="0">
                <a:ln w="0"/>
                <a:effectLst>
                  <a:outerShdw blurRad="38100" dist="19050" dir="2700000" algn="tl" rotWithShape="0">
                    <a:schemeClr val="dk1">
                      <a:alpha val="40000"/>
                    </a:schemeClr>
                  </a:outerShdw>
                </a:effectLst>
                <a:latin typeface="Comic Sans MS" panose="030F0702030302020204" pitchFamily="66" charset="0"/>
              </a:rPr>
              <a:t> y map.</a:t>
            </a:r>
          </a:p>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pedwar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defnyddio’r</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patrwm</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brawddeg</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600" dirty="0">
                <a:ln w="0"/>
                <a:effectLst>
                  <a:outerShdw blurRad="38100" dist="19050" dir="2700000" algn="tl" rotWithShape="0">
                    <a:schemeClr val="dk1">
                      <a:alpha val="40000"/>
                    </a:schemeClr>
                  </a:outerShdw>
                </a:effectLst>
                <a:latin typeface="Comic Sans MS" panose="030F0702030302020204" pitchFamily="66" charset="0"/>
              </a:rPr>
              <a:t> a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rheolau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trieglad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newid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enwau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lleodd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gywir</a:t>
            </a:r>
            <a:r>
              <a:rPr lang="en-US" sz="1600"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pump: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600" dirty="0">
                <a:ln w="0"/>
                <a:effectLst>
                  <a:outerShdw blurRad="38100" dist="19050" dir="2700000" algn="tl" rotWithShape="0">
                    <a:schemeClr val="dk1">
                      <a:alpha val="40000"/>
                    </a:schemeClr>
                  </a:outerShdw>
                </a:effectLst>
                <a:latin typeface="Comic Sans MS" panose="030F0702030302020204" pitchFamily="66" charset="0"/>
              </a:rPr>
              <a:t> –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chwarae</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gêm</a:t>
            </a:r>
            <a:r>
              <a:rPr lang="en-US" sz="1600" dirty="0">
                <a:ln w="0"/>
                <a:effectLst>
                  <a:outerShdw blurRad="38100" dist="19050" dir="2700000" algn="tl" rotWithShape="0">
                    <a:schemeClr val="dk1">
                      <a:alpha val="40000"/>
                    </a:schemeClr>
                  </a:outerShdw>
                </a:effectLst>
                <a:latin typeface="Comic Sans MS" panose="030F0702030302020204" pitchFamily="66" charset="0"/>
              </a:rPr>
              <a:t> 1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pensil</a:t>
            </a:r>
            <a:r>
              <a:rPr lang="en-US" sz="1600" dirty="0">
                <a:ln w="0"/>
                <a:effectLst>
                  <a:outerShdw blurRad="38100" dist="19050" dir="2700000" algn="tl" rotWithShape="0">
                    <a:schemeClr val="dk1">
                      <a:alpha val="40000"/>
                    </a:schemeClr>
                  </a:outerShdw>
                </a:effectLst>
                <a:latin typeface="Comic Sans MS" panose="030F0702030302020204" pitchFamily="66" charset="0"/>
              </a:rPr>
              <a:t> a 1 dis,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lefel</a:t>
            </a:r>
            <a:r>
              <a:rPr lang="en-US" sz="1600" dirty="0">
                <a:ln w="0"/>
                <a:effectLst>
                  <a:outerShdw blurRad="38100" dist="19050" dir="2700000" algn="tl" rotWithShape="0">
                    <a:schemeClr val="dk1">
                      <a:alpha val="40000"/>
                    </a:schemeClr>
                  </a:outerShdw>
                </a:effectLst>
                <a:latin typeface="Comic Sans MS" panose="030F0702030302020204" pitchFamily="66" charset="0"/>
              </a:rPr>
              <a:t> y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ddatblygu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600" dirty="0">
                <a:ln w="0"/>
                <a:effectLst>
                  <a:outerShdw blurRad="38100" dist="19050" dir="2700000" algn="tl" rotWithShape="0">
                    <a:schemeClr val="dk1">
                      <a:alpha val="40000"/>
                    </a:schemeClr>
                  </a:outerShdw>
                </a:effectLst>
                <a:latin typeface="Comic Sans MS" panose="030F0702030302020204" pitchFamily="66" charset="0"/>
              </a:rPr>
              <a:t> a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sz="1600"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chwech</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600" dirty="0">
                <a:ln w="0"/>
                <a:effectLst>
                  <a:outerShdw blurRad="38100" dist="19050" dir="2700000" algn="tl" rotWithShape="0">
                    <a:schemeClr val="dk1">
                      <a:alpha val="40000"/>
                    </a:schemeClr>
                  </a:outerShdw>
                </a:effectLst>
                <a:latin typeface="Comic Sans MS" panose="030F0702030302020204" pitchFamily="66" charset="0"/>
              </a:rPr>
              <a:t> –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gyda</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phartner</a:t>
            </a:r>
            <a:r>
              <a:rPr lang="en-US" sz="1600" dirty="0">
                <a:ln w="0"/>
                <a:effectLst>
                  <a:outerShdw blurRad="38100" dist="19050" dir="2700000" algn="tl" rotWithShape="0">
                    <a:schemeClr val="dk1">
                      <a:alpha val="40000"/>
                    </a:schemeClr>
                  </a:outerShdw>
                </a:effectLst>
                <a:latin typeface="Comic Sans MS" panose="030F0702030302020204" pitchFamily="66" charset="0"/>
              </a:rPr>
              <a:t> ac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gofyn</a:t>
            </a:r>
            <a:r>
              <a:rPr lang="en-US" sz="1600" dirty="0">
                <a:ln w="0"/>
                <a:effectLst>
                  <a:outerShdw blurRad="38100" dist="19050" dir="2700000" algn="tl" rotWithShape="0">
                    <a:schemeClr val="dk1">
                      <a:alpha val="40000"/>
                    </a:schemeClr>
                  </a:outerShdw>
                </a:effectLst>
                <a:latin typeface="Comic Sans MS" panose="030F0702030302020204" pitchFamily="66" charset="0"/>
              </a:rPr>
              <a:t> ac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ateb</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patrwm</a:t>
            </a:r>
            <a:r>
              <a:rPr lang="en-US" sz="1600" dirty="0">
                <a:ln w="0"/>
                <a:effectLst>
                  <a:outerShdw blurRad="38100" dist="19050" dir="2700000" algn="tl" rotWithShape="0">
                    <a:schemeClr val="dk1">
                      <a:alpha val="40000"/>
                    </a:schemeClr>
                  </a:outerShdw>
                </a:effectLst>
                <a:latin typeface="Comic Sans MS" panose="030F0702030302020204" pitchFamily="66" charset="0"/>
              </a:rPr>
              <a:t> y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frawddeg</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nesaf</a:t>
            </a:r>
            <a:r>
              <a:rPr lang="en-US" sz="16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sz="1600" dirty="0">
              <a:ln w="0"/>
              <a:effectLst>
                <a:outerShdw blurRad="38100" dist="19050" dir="2700000" algn="tl" rotWithShape="0">
                  <a:schemeClr val="dk1">
                    <a:alpha val="40000"/>
                  </a:schemeClr>
                </a:outerShdw>
              </a:effectLst>
              <a:latin typeface="Comic Sans MS" panose="030F0702030302020204" pitchFamily="66" charset="0"/>
            </a:endParaRPr>
          </a:p>
          <a:p>
            <a:r>
              <a:rPr lang="en-US" sz="16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dewis</a:t>
            </a:r>
            <a:r>
              <a:rPr lang="en-US" sz="1600" dirty="0">
                <a:ln w="0"/>
                <a:effectLst>
                  <a:outerShdw blurRad="38100" dist="19050" dir="2700000" algn="tl" rotWithShape="0">
                    <a:schemeClr val="dk1">
                      <a:alpha val="40000"/>
                    </a:schemeClr>
                  </a:outerShdw>
                </a:effectLst>
                <a:latin typeface="Comic Sans MS" panose="030F0702030302020204" pitchFamily="66" charset="0"/>
              </a:rPr>
              <a:t> y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credu</a:t>
            </a:r>
            <a:r>
              <a:rPr lang="en-US" sz="1600" dirty="0">
                <a:ln w="0"/>
                <a:effectLst>
                  <a:outerShdw blurRad="38100" dist="19050" dir="2700000" algn="tl" rotWithShape="0">
                    <a:schemeClr val="dk1">
                      <a:alpha val="40000"/>
                    </a:schemeClr>
                  </a:outerShdw>
                </a:effectLst>
                <a:latin typeface="Comic Sans MS" panose="030F0702030302020204" pitchFamily="66" charset="0"/>
              </a:rPr>
              <a:t> bod y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geirfa</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newydd</a:t>
            </a:r>
            <a:r>
              <a:rPr lang="en-US" sz="1600" dirty="0">
                <a:ln w="0"/>
                <a:effectLst>
                  <a:outerShdw blurRad="38100" dist="19050" dir="2700000" algn="tl" rotWithShape="0">
                    <a:schemeClr val="dk1">
                      <a:alpha val="40000"/>
                    </a:schemeClr>
                  </a:outerShdw>
                </a:effectLst>
                <a:latin typeface="Comic Sans MS" panose="030F0702030302020204" pitchFamily="66" charset="0"/>
              </a:rPr>
              <a:t> a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chael</a:t>
            </a:r>
            <a:r>
              <a:rPr lang="en-US" sz="1600" dirty="0">
                <a:ln w="0"/>
                <a:effectLst>
                  <a:outerShdw blurRad="38100" dist="19050" dir="2700000" algn="tl" rotWithShape="0">
                    <a:schemeClr val="dk1">
                      <a:alpha val="40000"/>
                    </a:schemeClr>
                  </a:outerShdw>
                </a:effectLst>
                <a:latin typeface="Comic Sans MS" panose="030F0702030302020204" pitchFamily="66" charset="0"/>
              </a:rPr>
              <a:t> hwyl.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Fydd</a:t>
            </a:r>
            <a:r>
              <a:rPr lang="en-US" sz="1600" dirty="0">
                <a:ln w="0"/>
                <a:effectLst>
                  <a:outerShdw blurRad="38100" dist="19050" dir="2700000" algn="tl" rotWithShape="0">
                    <a:schemeClr val="dk1">
                      <a:alpha val="40000"/>
                    </a:schemeClr>
                  </a:outerShdw>
                </a:effectLst>
                <a:latin typeface="Comic Sans MS" panose="030F0702030302020204" pitchFamily="66" charset="0"/>
              </a:rPr>
              <a:t> y plant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ddatblygu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1600" dirty="0">
                <a:ln w="0"/>
                <a:effectLst>
                  <a:outerShdw blurRad="38100" dist="19050" dir="2700000" algn="tl" rotWithShape="0">
                    <a:schemeClr val="dk1">
                      <a:alpha val="40000"/>
                    </a:schemeClr>
                  </a:outerShdw>
                </a:effectLst>
                <a:latin typeface="Comic Sans MS" panose="030F0702030302020204" pitchFamily="66" charset="0"/>
              </a:rPr>
              <a:t> a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gwrando</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p>
          <a:p>
            <a:r>
              <a:rPr lang="en-US" sz="1600" dirty="0" err="1">
                <a:ln w="0"/>
                <a:effectLst>
                  <a:outerShdw blurRad="38100" dist="19050" dir="2700000" algn="tl" rotWithShape="0">
                    <a:schemeClr val="dk1">
                      <a:alpha val="40000"/>
                    </a:schemeClr>
                  </a:outerShdw>
                </a:effectLst>
                <a:latin typeface="Comic Sans MS" panose="030F0702030302020204" pitchFamily="66" charset="0"/>
              </a:rPr>
              <a:t>Bydd</a:t>
            </a:r>
            <a:r>
              <a:rPr lang="en-US" sz="1600" dirty="0">
                <a:ln w="0"/>
                <a:effectLst>
                  <a:outerShdw blurRad="38100" dist="19050" dir="2700000" algn="tl" rotWithShape="0">
                    <a:schemeClr val="dk1">
                      <a:alpha val="40000"/>
                    </a:schemeClr>
                  </a:outerShdw>
                </a:effectLst>
                <a:latin typeface="Comic Sans MS" panose="030F0702030302020204" pitchFamily="66" charset="0"/>
              </a:rPr>
              <a:t> y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tasgau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mwy</a:t>
            </a:r>
            <a:r>
              <a:rPr lang="en-US" sz="1600" dirty="0">
                <a:ln w="0"/>
                <a:effectLst>
                  <a:outerShdw blurRad="38100" dist="19050" dir="2700000" algn="tl" rotWithShape="0">
                    <a:schemeClr val="dk1">
                      <a:alpha val="40000"/>
                    </a:schemeClr>
                  </a:outerShdw>
                </a:effectLst>
                <a:latin typeface="Comic Sans MS" panose="030F0702030302020204" pitchFamily="66" charset="0"/>
              </a:rPr>
              <a:t> am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hanes</a:t>
            </a:r>
            <a:r>
              <a:rPr lang="en-US" sz="1600" dirty="0">
                <a:ln w="0"/>
                <a:effectLst>
                  <a:outerShdw blurRad="38100" dist="19050" dir="2700000" algn="tl" rotWithShape="0">
                    <a:schemeClr val="dk1">
                      <a:alpha val="40000"/>
                    </a:schemeClr>
                  </a:outerShdw>
                </a:effectLst>
                <a:latin typeface="Comic Sans MS" panose="030F0702030302020204" pitchFamily="66" charset="0"/>
              </a:rPr>
              <a:t> Cymru.</a:t>
            </a:r>
          </a:p>
          <a:p>
            <a:endParaRPr lang="en-US" sz="1600" dirty="0">
              <a:ln w="0"/>
              <a:effectLst>
                <a:outerShdw blurRad="38100" dist="19050" dir="2700000" algn="tl" rotWithShape="0">
                  <a:schemeClr val="dk1">
                    <a:alpha val="40000"/>
                  </a:schemeClr>
                </a:outerShdw>
              </a:effectLst>
              <a:latin typeface="Comic Sans MS" panose="030F0702030302020204" pitchFamily="66" charset="0"/>
            </a:endParaRPr>
          </a:p>
          <a:p>
            <a:r>
              <a:rPr lang="en-US" sz="16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credu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asesiad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bosibl</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mewn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hyn</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achos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gêm</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600" dirty="0">
                <a:ln w="0"/>
                <a:effectLst>
                  <a:outerShdw blurRad="38100" dist="19050" dir="2700000" algn="tl" rotWithShape="0">
                    <a:schemeClr val="dk1">
                      <a:alpha val="40000"/>
                    </a:schemeClr>
                  </a:outerShdw>
                </a:effectLst>
                <a:latin typeface="Comic Sans MS" panose="030F0702030302020204" pitchFamily="66" charset="0"/>
              </a:rPr>
              <a:t> fi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gwrando</a:t>
            </a:r>
            <a:r>
              <a:rPr lang="en-US" sz="1600" dirty="0">
                <a:ln w="0"/>
                <a:effectLst>
                  <a:outerShdw blurRad="38100" dist="19050" dir="2700000" algn="tl" rotWithShape="0">
                    <a:schemeClr val="dk1">
                      <a:alpha val="40000"/>
                    </a:schemeClr>
                  </a:outerShdw>
                </a:effectLst>
                <a:latin typeface="Comic Sans MS" panose="030F0702030302020204" pitchFamily="66" charset="0"/>
              </a:rPr>
              <a:t> plant a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ti</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i</a:t>
            </a:r>
            <a:r>
              <a:rPr lang="en-US" sz="1600" dirty="0">
                <a:ln w="0"/>
                <a:effectLst>
                  <a:outerShdw blurRad="38100" dist="19050" dir="2700000" algn="tl" rotWithShape="0">
                    <a:schemeClr val="dk1">
                      <a:alpha val="40000"/>
                    </a:schemeClr>
                  </a:outerShdw>
                </a:effectLst>
                <a:latin typeface="Comic Sans MS" panose="030F0702030302020204" pitchFamily="66" charset="0"/>
              </a:rPr>
              <a:t> weld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sz="1600" dirty="0">
                <a:ln w="0"/>
                <a:effectLst>
                  <a:outerShdw blurRad="38100" dist="19050" dir="2700000" algn="tl" rotWithShape="0">
                    <a:schemeClr val="dk1">
                      <a:alpha val="40000"/>
                    </a:schemeClr>
                  </a:outerShdw>
                </a:effectLst>
                <a:latin typeface="Comic Sans MS" panose="030F0702030302020204" pitchFamily="66" charset="0"/>
              </a:rPr>
              <a:t> </a:t>
            </a:r>
            <a:r>
              <a:rPr lang="en-US" sz="1600"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sz="1600" dirty="0">
                <a:ln w="0"/>
                <a:effectLst>
                  <a:outerShdw blurRad="38100" dist="19050" dir="2700000" algn="tl" rotWithShape="0">
                    <a:schemeClr val="dk1">
                      <a:alpha val="40000"/>
                    </a:schemeClr>
                  </a:outerShdw>
                </a:effectLst>
                <a:latin typeface="Comic Sans MS" panose="030F0702030302020204" pitchFamily="66" charset="0"/>
              </a:rPr>
              <a:t>.</a:t>
            </a:r>
          </a:p>
          <a:p>
            <a:pPr algn="ctr"/>
            <a:endParaRPr lang="en-US" dirty="0">
              <a:ln w="0"/>
              <a:effectLst>
                <a:outerShdw blurRad="38100" dist="19050" dir="2700000" algn="tl" rotWithShape="0">
                  <a:schemeClr val="dk1">
                    <a:alpha val="40000"/>
                  </a:schemeClr>
                </a:outerShdw>
              </a:effectLst>
              <a:latin typeface="Comic Sans MS" panose="030F0702030302020204" pitchFamily="66" charset="0"/>
            </a:endParaRPr>
          </a:p>
          <a:p>
            <a:pPr algn="ctr"/>
            <a:endParaRPr lang="en-US"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3" name="Rectangle 2">
            <a:extLst>
              <a:ext uri="{FF2B5EF4-FFF2-40B4-BE49-F238E27FC236}">
                <a16:creationId xmlns:a16="http://schemas.microsoft.com/office/drawing/2014/main" id="{54DA74DA-989D-1E8A-A0F2-5A8D11609BD6}"/>
              </a:ext>
            </a:extLst>
          </p:cNvPr>
          <p:cNvSpPr/>
          <p:nvPr/>
        </p:nvSpPr>
        <p:spPr>
          <a:xfrm>
            <a:off x="4601519" y="503753"/>
            <a:ext cx="2791150" cy="461665"/>
          </a:xfrm>
          <a:prstGeom prst="rect">
            <a:avLst/>
          </a:prstGeom>
          <a:noFill/>
        </p:spPr>
        <p:txBody>
          <a:bodyPr wrap="none" lIns="91440" tIns="45720" rIns="91440" bIns="45720">
            <a:spAutoFit/>
          </a:bodyPr>
          <a:lstStyle/>
          <a:p>
            <a:pPr algn="ctr"/>
            <a:r>
              <a:rPr lang="en-US" sz="2400" b="1" dirty="0" err="1">
                <a:ln w="0"/>
                <a:effectLst>
                  <a:outerShdw blurRad="38100" dist="19050" dir="2700000" algn="tl" rotWithShape="0">
                    <a:schemeClr val="dk1">
                      <a:alpha val="40000"/>
                    </a:schemeClr>
                  </a:outerShdw>
                </a:effectLst>
                <a:latin typeface="Comic Sans MS" panose="030F0702030302020204" pitchFamily="66" charset="0"/>
              </a:rPr>
              <a:t>Wers</a:t>
            </a:r>
            <a:r>
              <a:rPr lang="en-US" sz="2400" b="1" dirty="0">
                <a:ln w="0"/>
                <a:effectLst>
                  <a:outerShdw blurRad="38100" dist="19050" dir="2700000" algn="tl" rotWithShape="0">
                    <a:schemeClr val="dk1">
                      <a:alpha val="40000"/>
                    </a:schemeClr>
                  </a:outerShdw>
                </a:effectLst>
                <a:latin typeface="Comic Sans MS" panose="030F0702030302020204" pitchFamily="66" charset="0"/>
              </a:rPr>
              <a:t> 2 </a:t>
            </a:r>
            <a:r>
              <a:rPr lang="en-US" sz="2400" b="1" dirty="0" err="1">
                <a:ln w="0"/>
                <a:effectLst>
                  <a:outerShdw blurRad="38100" dist="19050" dir="2700000" algn="tl" rotWithShape="0">
                    <a:schemeClr val="dk1">
                      <a:alpha val="40000"/>
                    </a:schemeClr>
                  </a:outerShdw>
                </a:effectLst>
                <a:latin typeface="Comic Sans MS" panose="030F0702030302020204" pitchFamily="66" charset="0"/>
              </a:rPr>
              <a:t>Nodiadau</a:t>
            </a:r>
            <a:endParaRPr lang="en-US" sz="2400" b="1"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6" name="TextBox 5">
            <a:extLst>
              <a:ext uri="{FF2B5EF4-FFF2-40B4-BE49-F238E27FC236}">
                <a16:creationId xmlns:a16="http://schemas.microsoft.com/office/drawing/2014/main" id="{68459C7B-9BF9-55E0-3959-525E75A7864D}"/>
              </a:ext>
            </a:extLst>
          </p:cNvPr>
          <p:cNvSpPr txBox="1"/>
          <p:nvPr/>
        </p:nvSpPr>
        <p:spPr>
          <a:xfrm>
            <a:off x="100668" y="503753"/>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16" name="TextBox 15">
            <a:extLst>
              <a:ext uri="{FF2B5EF4-FFF2-40B4-BE49-F238E27FC236}">
                <a16:creationId xmlns:a16="http://schemas.microsoft.com/office/drawing/2014/main" id="{65051E49-50F4-F3E9-0F6A-4BDF1B4EDD6C}"/>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3773436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B06647-1A1E-8F56-5FB0-3D96F4849DD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571F2AB-30B2-DE61-5683-B79394DE3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D4DED1F-FAE5-5AD6-5EDE-4F531AADB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1C45542-AFF8-BE6F-5E1F-F1C6229B9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1095E129-B4FB-9B9B-42E3-782767814F44}"/>
              </a:ext>
            </a:extLst>
          </p:cNvPr>
          <p:cNvSpPr txBox="1"/>
          <p:nvPr/>
        </p:nvSpPr>
        <p:spPr>
          <a:xfrm>
            <a:off x="104213"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pic>
        <p:nvPicPr>
          <p:cNvPr id="11266" name="Picture 2" descr="PPT - Treiglo PowerPoint Presentation, free download - ID:5798820">
            <a:extLst>
              <a:ext uri="{FF2B5EF4-FFF2-40B4-BE49-F238E27FC236}">
                <a16:creationId xmlns:a16="http://schemas.microsoft.com/office/drawing/2014/main" id="{3EFD41FD-A9A1-9782-EBBF-61368D6FB2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655" t="9112" r="65862" b="38026"/>
          <a:stretch>
            <a:fillRect/>
          </a:stretch>
        </p:blipFill>
        <p:spPr bwMode="auto">
          <a:xfrm>
            <a:off x="3346869" y="920847"/>
            <a:ext cx="2073350" cy="401310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PPT - Treiglo PowerPoint Presentation, free download - ID:5798820">
            <a:extLst>
              <a:ext uri="{FF2B5EF4-FFF2-40B4-BE49-F238E27FC236}">
                <a16:creationId xmlns:a16="http://schemas.microsoft.com/office/drawing/2014/main" id="{BAC8AFC9-5462-D657-A6FE-AE3D559A8C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264" t="5385" r="24806" b="38335"/>
          <a:stretch>
            <a:fillRect/>
          </a:stretch>
        </p:blipFill>
        <p:spPr bwMode="auto">
          <a:xfrm>
            <a:off x="6094476" y="752683"/>
            <a:ext cx="2073350" cy="41812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15AC8A0-08EC-37EA-EE14-21BED4439332}"/>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spTree>
    <p:extLst>
      <p:ext uri="{BB962C8B-B14F-4D97-AF65-F5344CB8AC3E}">
        <p14:creationId xmlns:p14="http://schemas.microsoft.com/office/powerpoint/2010/main" val="2405372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4FEF72-C7E2-3AD6-B6B6-2275EBC397A5}"/>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87A337-BCD1-3831-9E20-9C22A6D50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4435B94-EB58-FC55-977C-B6091A7F6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02FD9BA-D786-9A59-0929-8381C32A6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0E313CB5-3AFD-7A40-5CE0-626226E722DC}"/>
              </a:ext>
            </a:extLst>
          </p:cNvPr>
          <p:cNvSpPr/>
          <p:nvPr/>
        </p:nvSpPr>
        <p:spPr>
          <a:xfrm>
            <a:off x="3352342" y="4642471"/>
            <a:ext cx="5331909"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yng</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Ngh</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aerllion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1026" name="Picture 2" descr="Home - AWSEM">
            <a:extLst>
              <a:ext uri="{FF2B5EF4-FFF2-40B4-BE49-F238E27FC236}">
                <a16:creationId xmlns:a16="http://schemas.microsoft.com/office/drawing/2014/main" id="{9A934A17-FD9A-52E3-D8B9-8FA0D9285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9419" y="35877"/>
            <a:ext cx="3984879" cy="4762012"/>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F0C435AE-B388-9843-7AD3-C47FDAE499D0}"/>
              </a:ext>
            </a:extLst>
          </p:cNvPr>
          <p:cNvSpPr/>
          <p:nvPr/>
        </p:nvSpPr>
        <p:spPr>
          <a:xfrm>
            <a:off x="6911163" y="4004296"/>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A8CBE990-2978-C95A-7D21-7646C4ABD010}"/>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9" name="Rectangle 8">
            <a:extLst>
              <a:ext uri="{FF2B5EF4-FFF2-40B4-BE49-F238E27FC236}">
                <a16:creationId xmlns:a16="http://schemas.microsoft.com/office/drawing/2014/main" id="{232EEEEF-2A8B-1F4D-4B32-E6393A51B83F}"/>
              </a:ext>
            </a:extLst>
          </p:cNvPr>
          <p:cNvSpPr/>
          <p:nvPr/>
        </p:nvSpPr>
        <p:spPr>
          <a:xfrm>
            <a:off x="7559749" y="3654273"/>
            <a:ext cx="301717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rgbClr val="FF0000"/>
                </a:solidFill>
                <a:latin typeface="Comic Sans MS" panose="030F0702030302020204" pitchFamily="66" charset="0"/>
              </a:rPr>
              <a:t>Caerllion</a:t>
            </a:r>
            <a:endParaRPr lang="en-US" sz="5400" b="1" dirty="0">
              <a:ln w="22225">
                <a:solidFill>
                  <a:schemeClr val="accent2"/>
                </a:solidFill>
                <a:prstDash val="solid"/>
              </a:ln>
              <a:solidFill>
                <a:srgbClr val="FF0000"/>
              </a:solidFill>
              <a:latin typeface="Comic Sans MS" panose="030F0702030302020204" pitchFamily="66" charset="0"/>
            </a:endParaRPr>
          </a:p>
        </p:txBody>
      </p:sp>
    </p:spTree>
    <p:extLst>
      <p:ext uri="{BB962C8B-B14F-4D97-AF65-F5344CB8AC3E}">
        <p14:creationId xmlns:p14="http://schemas.microsoft.com/office/powerpoint/2010/main" val="807083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81229A-D8D7-2446-6A1C-212E222055D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ACF42F-701B-80C0-389E-8B5F63460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0003259-B35C-9D82-C0DE-7AAFD1F82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5668A74-D26B-1A58-BED5-838246812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A273A4FB-0403-69D9-8D3D-8F404B3967D8}"/>
              </a:ext>
            </a:extLst>
          </p:cNvPr>
          <p:cNvSpPr/>
          <p:nvPr/>
        </p:nvSpPr>
        <p:spPr>
          <a:xfrm>
            <a:off x="3538290" y="4642471"/>
            <a:ext cx="496001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yng</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Ng</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elligaer</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F8DFB719-F896-429F-03AF-2F6FA7BB7B88}"/>
              </a:ext>
            </a:extLst>
          </p:cNvPr>
          <p:cNvPicPr>
            <a:picLocks noChangeAspect="1"/>
          </p:cNvPicPr>
          <p:nvPr/>
        </p:nvPicPr>
        <p:blipFill>
          <a:blip r:embed="rId2"/>
          <a:stretch>
            <a:fillRect/>
          </a:stretch>
        </p:blipFill>
        <p:spPr>
          <a:xfrm>
            <a:off x="3824346" y="82124"/>
            <a:ext cx="3747889" cy="4478224"/>
          </a:xfrm>
          <a:prstGeom prst="rect">
            <a:avLst/>
          </a:prstGeom>
        </p:spPr>
      </p:pic>
      <p:sp>
        <p:nvSpPr>
          <p:cNvPr id="7" name="TextBox 6">
            <a:extLst>
              <a:ext uri="{FF2B5EF4-FFF2-40B4-BE49-F238E27FC236}">
                <a16:creationId xmlns:a16="http://schemas.microsoft.com/office/drawing/2014/main" id="{02ACD457-0C7C-F62B-2705-7A6F96D16F97}"/>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Oval 7">
            <a:extLst>
              <a:ext uri="{FF2B5EF4-FFF2-40B4-BE49-F238E27FC236}">
                <a16:creationId xmlns:a16="http://schemas.microsoft.com/office/drawing/2014/main" id="{84E2B71D-CEFE-47D4-5957-499F22078C54}"/>
              </a:ext>
            </a:extLst>
          </p:cNvPr>
          <p:cNvSpPr/>
          <p:nvPr/>
        </p:nvSpPr>
        <p:spPr>
          <a:xfrm>
            <a:off x="6501048" y="3781012"/>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D4C28F8-3EB5-7BAD-C16F-31C19B6913E4}"/>
              </a:ext>
            </a:extLst>
          </p:cNvPr>
          <p:cNvSpPr/>
          <p:nvPr/>
        </p:nvSpPr>
        <p:spPr>
          <a:xfrm>
            <a:off x="6953648" y="3430989"/>
            <a:ext cx="308930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rgbClr val="FF0000"/>
                </a:solidFill>
                <a:latin typeface="Comic Sans MS" panose="030F0702030302020204" pitchFamily="66" charset="0"/>
              </a:rPr>
              <a:t>Gelligaer</a:t>
            </a:r>
            <a:endParaRPr lang="en-US" sz="5400" b="1" dirty="0">
              <a:ln w="22225">
                <a:solidFill>
                  <a:schemeClr val="accent2"/>
                </a:solidFill>
                <a:prstDash val="solid"/>
              </a:ln>
              <a:solidFill>
                <a:srgbClr val="FF0000"/>
              </a:solidFill>
              <a:latin typeface="Comic Sans MS" panose="030F0702030302020204" pitchFamily="66" charset="0"/>
            </a:endParaRPr>
          </a:p>
        </p:txBody>
      </p:sp>
    </p:spTree>
    <p:extLst>
      <p:ext uri="{BB962C8B-B14F-4D97-AF65-F5344CB8AC3E}">
        <p14:creationId xmlns:p14="http://schemas.microsoft.com/office/powerpoint/2010/main" val="2863420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E4E2B-0CE5-290C-5C8E-559CA38D68FD}"/>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A2CAC6-7BA4-07B3-03E5-39C37D659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BD3A8AA-30F0-197F-4A1F-A08434CE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D3F8640-7E79-A149-AA70-268FF66D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1B05D3CE-6D34-E669-6DCC-68A350090184}"/>
              </a:ext>
            </a:extLst>
          </p:cNvPr>
          <p:cNvSpPr/>
          <p:nvPr/>
        </p:nvSpPr>
        <p:spPr>
          <a:xfrm>
            <a:off x="3973506" y="4642471"/>
            <a:ext cx="4089581"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Llandeilo</a:t>
            </a:r>
          </a:p>
        </p:txBody>
      </p:sp>
      <p:pic>
        <p:nvPicPr>
          <p:cNvPr id="5" name="Picture 4">
            <a:extLst>
              <a:ext uri="{FF2B5EF4-FFF2-40B4-BE49-F238E27FC236}">
                <a16:creationId xmlns:a16="http://schemas.microsoft.com/office/drawing/2014/main" id="{8ECA260A-6367-EE51-D551-400FE605DBE1}"/>
              </a:ext>
            </a:extLst>
          </p:cNvPr>
          <p:cNvPicPr>
            <a:picLocks noChangeAspect="1"/>
          </p:cNvPicPr>
          <p:nvPr/>
        </p:nvPicPr>
        <p:blipFill>
          <a:blip r:embed="rId2"/>
          <a:stretch>
            <a:fillRect/>
          </a:stretch>
        </p:blipFill>
        <p:spPr>
          <a:xfrm>
            <a:off x="3824346" y="82124"/>
            <a:ext cx="3747889" cy="4478224"/>
          </a:xfrm>
          <a:prstGeom prst="rect">
            <a:avLst/>
          </a:prstGeom>
        </p:spPr>
      </p:pic>
      <p:sp>
        <p:nvSpPr>
          <p:cNvPr id="3" name="Oval 2">
            <a:extLst>
              <a:ext uri="{FF2B5EF4-FFF2-40B4-BE49-F238E27FC236}">
                <a16:creationId xmlns:a16="http://schemas.microsoft.com/office/drawing/2014/main" id="{665FE3A1-FD39-DC59-E748-3C8E514E111D}"/>
              </a:ext>
            </a:extLst>
          </p:cNvPr>
          <p:cNvSpPr/>
          <p:nvPr/>
        </p:nvSpPr>
        <p:spPr>
          <a:xfrm>
            <a:off x="5607913" y="3109912"/>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E86DE4C-50FC-73ED-1E65-EAC0DDFDD61E}"/>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Rectangle 7">
            <a:extLst>
              <a:ext uri="{FF2B5EF4-FFF2-40B4-BE49-F238E27FC236}">
                <a16:creationId xmlns:a16="http://schemas.microsoft.com/office/drawing/2014/main" id="{74DAC294-F5C3-F2F4-B015-EC7318011800}"/>
              </a:ext>
            </a:extLst>
          </p:cNvPr>
          <p:cNvSpPr/>
          <p:nvPr/>
        </p:nvSpPr>
        <p:spPr>
          <a:xfrm>
            <a:off x="2451294" y="2505670"/>
            <a:ext cx="304442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rgbClr val="FF0000"/>
                </a:solidFill>
                <a:latin typeface="Comic Sans MS" panose="030F0702030302020204" pitchFamily="66" charset="0"/>
              </a:rPr>
              <a:t>Llandeilo</a:t>
            </a:r>
          </a:p>
        </p:txBody>
      </p:sp>
    </p:spTree>
    <p:extLst>
      <p:ext uri="{BB962C8B-B14F-4D97-AF65-F5344CB8AC3E}">
        <p14:creationId xmlns:p14="http://schemas.microsoft.com/office/powerpoint/2010/main" val="2778495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FDD8F7-3138-8B7B-88D4-CB6902CB226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4D040FF-71D4-BF4A-94C2-954E86F9A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265679-7F28-10E8-13B2-295010CEB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2EAB4E1-2797-7A40-53C4-452BDB7FD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7E507386-E72A-0DD1-193F-9FBBF0F48E34}"/>
              </a:ext>
            </a:extLst>
          </p:cNvPr>
          <p:cNvSpPr/>
          <p:nvPr/>
        </p:nvSpPr>
        <p:spPr>
          <a:xfrm>
            <a:off x="2826558" y="4642471"/>
            <a:ext cx="6383479"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Nh</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omen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-y-</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Môr</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50C8C570-5C75-A424-722E-4058F012514F}"/>
              </a:ext>
            </a:extLst>
          </p:cNvPr>
          <p:cNvPicPr>
            <a:picLocks noChangeAspect="1"/>
          </p:cNvPicPr>
          <p:nvPr/>
        </p:nvPicPr>
        <p:blipFill>
          <a:blip r:embed="rId2"/>
          <a:stretch>
            <a:fillRect/>
          </a:stretch>
        </p:blipFill>
        <p:spPr>
          <a:xfrm>
            <a:off x="3824346" y="82124"/>
            <a:ext cx="3747889" cy="4478224"/>
          </a:xfrm>
          <a:prstGeom prst="rect">
            <a:avLst/>
          </a:prstGeom>
        </p:spPr>
      </p:pic>
      <p:sp>
        <p:nvSpPr>
          <p:cNvPr id="3" name="Oval 2">
            <a:extLst>
              <a:ext uri="{FF2B5EF4-FFF2-40B4-BE49-F238E27FC236}">
                <a16:creationId xmlns:a16="http://schemas.microsoft.com/office/drawing/2014/main" id="{CA649051-2ED1-19A0-2B12-FF00A859AB8E}"/>
              </a:ext>
            </a:extLst>
          </p:cNvPr>
          <p:cNvSpPr/>
          <p:nvPr/>
        </p:nvSpPr>
        <p:spPr>
          <a:xfrm>
            <a:off x="5607913" y="1180557"/>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7D52A11-09BB-E00F-F804-6A0B63DB921B}"/>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Rectangle 7">
            <a:extLst>
              <a:ext uri="{FF2B5EF4-FFF2-40B4-BE49-F238E27FC236}">
                <a16:creationId xmlns:a16="http://schemas.microsoft.com/office/drawing/2014/main" id="{922879DE-219E-0684-0377-093E3A1DB7CA}"/>
              </a:ext>
            </a:extLst>
          </p:cNvPr>
          <p:cNvSpPr/>
          <p:nvPr/>
        </p:nvSpPr>
        <p:spPr>
          <a:xfrm>
            <a:off x="783513" y="1180557"/>
            <a:ext cx="4857420"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rgbClr val="FF0000"/>
                </a:solidFill>
                <a:latin typeface="Comic Sans MS" panose="030F0702030302020204" pitchFamily="66" charset="0"/>
              </a:rPr>
              <a:t>Tomen-y-</a:t>
            </a:r>
            <a:r>
              <a:rPr lang="en-US" sz="5400" b="1" dirty="0" err="1">
                <a:ln w="22225">
                  <a:solidFill>
                    <a:schemeClr val="accent2"/>
                  </a:solidFill>
                  <a:prstDash val="solid"/>
                </a:ln>
                <a:solidFill>
                  <a:srgbClr val="FF0000"/>
                </a:solidFill>
                <a:latin typeface="Comic Sans MS" panose="030F0702030302020204" pitchFamily="66" charset="0"/>
              </a:rPr>
              <a:t>Môr</a:t>
            </a:r>
            <a:endParaRPr lang="en-US" sz="5400" b="1" dirty="0">
              <a:ln w="22225">
                <a:solidFill>
                  <a:schemeClr val="accent2"/>
                </a:solidFill>
                <a:prstDash val="solid"/>
              </a:ln>
              <a:solidFill>
                <a:srgbClr val="FF0000"/>
              </a:solidFill>
              <a:latin typeface="Comic Sans MS" panose="030F0702030302020204" pitchFamily="66" charset="0"/>
            </a:endParaRPr>
          </a:p>
        </p:txBody>
      </p:sp>
    </p:spTree>
    <p:extLst>
      <p:ext uri="{BB962C8B-B14F-4D97-AF65-F5344CB8AC3E}">
        <p14:creationId xmlns:p14="http://schemas.microsoft.com/office/powerpoint/2010/main" val="37421989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2EE689-CEE6-00CB-F6B4-0496AFACD58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5E9007-2369-A2E0-63BD-DACC716B2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2ADE612-3534-2849-2D9F-71C9139F9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3104C3D-FD88-F321-ABA3-5881C1BC9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EFD7BE55-D500-EEB0-F390-F559AE88CA60}"/>
              </a:ext>
            </a:extLst>
          </p:cNvPr>
          <p:cNvSpPr/>
          <p:nvPr/>
        </p:nvSpPr>
        <p:spPr>
          <a:xfrm>
            <a:off x="3225707" y="4642471"/>
            <a:ext cx="558518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yng</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Ngh</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aerwent</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1A10B1DA-E691-6A90-D77A-C2688B02242A}"/>
              </a:ext>
            </a:extLst>
          </p:cNvPr>
          <p:cNvPicPr>
            <a:picLocks noChangeAspect="1"/>
          </p:cNvPicPr>
          <p:nvPr/>
        </p:nvPicPr>
        <p:blipFill>
          <a:blip r:embed="rId2"/>
          <a:stretch>
            <a:fillRect/>
          </a:stretch>
        </p:blipFill>
        <p:spPr>
          <a:xfrm>
            <a:off x="3824346" y="82124"/>
            <a:ext cx="3747889" cy="4478224"/>
          </a:xfrm>
          <a:prstGeom prst="rect">
            <a:avLst/>
          </a:prstGeom>
        </p:spPr>
      </p:pic>
      <p:sp>
        <p:nvSpPr>
          <p:cNvPr id="3" name="Oval 2">
            <a:extLst>
              <a:ext uri="{FF2B5EF4-FFF2-40B4-BE49-F238E27FC236}">
                <a16:creationId xmlns:a16="http://schemas.microsoft.com/office/drawing/2014/main" id="{852F7521-3D60-3FB3-A198-12EE64CA74CC}"/>
              </a:ext>
            </a:extLst>
          </p:cNvPr>
          <p:cNvSpPr/>
          <p:nvPr/>
        </p:nvSpPr>
        <p:spPr>
          <a:xfrm>
            <a:off x="6985591" y="3429000"/>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C99B327-3F0D-6DBD-56AB-47E773F59397}"/>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Rectangle 7">
            <a:extLst>
              <a:ext uri="{FF2B5EF4-FFF2-40B4-BE49-F238E27FC236}">
                <a16:creationId xmlns:a16="http://schemas.microsoft.com/office/drawing/2014/main" id="{1EF5C0B8-CAF1-E1B7-FC0D-0C354986EF9A}"/>
              </a:ext>
            </a:extLst>
          </p:cNvPr>
          <p:cNvSpPr/>
          <p:nvPr/>
        </p:nvSpPr>
        <p:spPr>
          <a:xfrm>
            <a:off x="7463033" y="3125861"/>
            <a:ext cx="327044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rgbClr val="FF0000"/>
                </a:solidFill>
                <a:latin typeface="Comic Sans MS" panose="030F0702030302020204" pitchFamily="66" charset="0"/>
              </a:rPr>
              <a:t>Caerwent</a:t>
            </a:r>
            <a:endParaRPr lang="en-US" sz="5400" b="1" dirty="0">
              <a:ln w="22225">
                <a:solidFill>
                  <a:schemeClr val="accent2"/>
                </a:solidFill>
                <a:prstDash val="solid"/>
              </a:ln>
              <a:solidFill>
                <a:srgbClr val="FF0000"/>
              </a:solidFill>
              <a:latin typeface="Comic Sans MS" panose="030F0702030302020204" pitchFamily="66" charset="0"/>
            </a:endParaRPr>
          </a:p>
        </p:txBody>
      </p:sp>
    </p:spTree>
    <p:extLst>
      <p:ext uri="{BB962C8B-B14F-4D97-AF65-F5344CB8AC3E}">
        <p14:creationId xmlns:p14="http://schemas.microsoft.com/office/powerpoint/2010/main" val="11726612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28E4E-B931-2AD8-91BC-41D423BCC80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EC49EF-0AE2-EB20-A00E-3A07E61FB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EAE1ADE-EC5E-090F-16D7-1DD563AC4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C67CFE3-A5A7-505D-85B8-CF95A8DF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EC73BB54-8A87-E0D4-72FF-64C46C8FAD53}"/>
              </a:ext>
            </a:extLst>
          </p:cNvPr>
          <p:cNvSpPr/>
          <p:nvPr/>
        </p:nvSpPr>
        <p:spPr>
          <a:xfrm>
            <a:off x="2043494" y="4642471"/>
            <a:ext cx="794961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ym</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M</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annau</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Brycheiniog</a:t>
            </a:r>
          </a:p>
        </p:txBody>
      </p:sp>
      <p:pic>
        <p:nvPicPr>
          <p:cNvPr id="5" name="Picture 4">
            <a:extLst>
              <a:ext uri="{FF2B5EF4-FFF2-40B4-BE49-F238E27FC236}">
                <a16:creationId xmlns:a16="http://schemas.microsoft.com/office/drawing/2014/main" id="{F35B4C75-C299-0168-DCEF-8E6CA1B38EA4}"/>
              </a:ext>
            </a:extLst>
          </p:cNvPr>
          <p:cNvPicPr>
            <a:picLocks noChangeAspect="1"/>
          </p:cNvPicPr>
          <p:nvPr/>
        </p:nvPicPr>
        <p:blipFill>
          <a:blip r:embed="rId2"/>
          <a:stretch>
            <a:fillRect/>
          </a:stretch>
        </p:blipFill>
        <p:spPr>
          <a:xfrm>
            <a:off x="3824346" y="82124"/>
            <a:ext cx="3747889" cy="4478224"/>
          </a:xfrm>
          <a:prstGeom prst="rect">
            <a:avLst/>
          </a:prstGeom>
        </p:spPr>
      </p:pic>
      <p:sp>
        <p:nvSpPr>
          <p:cNvPr id="3" name="Oval 2">
            <a:extLst>
              <a:ext uri="{FF2B5EF4-FFF2-40B4-BE49-F238E27FC236}">
                <a16:creationId xmlns:a16="http://schemas.microsoft.com/office/drawing/2014/main" id="{DC0D63AA-5304-DD90-A566-2B227B36658B}"/>
              </a:ext>
            </a:extLst>
          </p:cNvPr>
          <p:cNvSpPr/>
          <p:nvPr/>
        </p:nvSpPr>
        <p:spPr>
          <a:xfrm>
            <a:off x="6188149" y="3317358"/>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19E0FF4-1E5E-6CC2-0292-09049C701839}"/>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Rectangle 7">
            <a:extLst>
              <a:ext uri="{FF2B5EF4-FFF2-40B4-BE49-F238E27FC236}">
                <a16:creationId xmlns:a16="http://schemas.microsoft.com/office/drawing/2014/main" id="{F30AEF0E-514D-3207-EFD0-D22EF470B926}"/>
              </a:ext>
            </a:extLst>
          </p:cNvPr>
          <p:cNvSpPr/>
          <p:nvPr/>
        </p:nvSpPr>
        <p:spPr>
          <a:xfrm>
            <a:off x="6432121" y="2725191"/>
            <a:ext cx="5376793" cy="769441"/>
          </a:xfrm>
          <a:prstGeom prst="rect">
            <a:avLst/>
          </a:prstGeom>
          <a:noFill/>
        </p:spPr>
        <p:txBody>
          <a:bodyPr wrap="none" lIns="91440" tIns="45720" rIns="91440" bIns="45720">
            <a:spAutoFit/>
          </a:bodyPr>
          <a:lstStyle/>
          <a:p>
            <a:pPr algn="ctr"/>
            <a:r>
              <a:rPr lang="en-US" sz="4400" b="1" dirty="0" err="1">
                <a:ln w="22225">
                  <a:solidFill>
                    <a:schemeClr val="accent2"/>
                  </a:solidFill>
                  <a:prstDash val="solid"/>
                </a:ln>
                <a:solidFill>
                  <a:srgbClr val="FF0000"/>
                </a:solidFill>
                <a:latin typeface="Comic Sans MS" panose="030F0702030302020204" pitchFamily="66" charset="0"/>
              </a:rPr>
              <a:t>Bannau</a:t>
            </a:r>
            <a:r>
              <a:rPr lang="en-US" sz="4400" b="1" dirty="0">
                <a:ln w="22225">
                  <a:solidFill>
                    <a:schemeClr val="accent2"/>
                  </a:solidFill>
                  <a:prstDash val="solid"/>
                </a:ln>
                <a:solidFill>
                  <a:srgbClr val="FF0000"/>
                </a:solidFill>
                <a:latin typeface="Comic Sans MS" panose="030F0702030302020204" pitchFamily="66" charset="0"/>
              </a:rPr>
              <a:t> Brycheiniog</a:t>
            </a:r>
          </a:p>
        </p:txBody>
      </p:sp>
    </p:spTree>
    <p:extLst>
      <p:ext uri="{BB962C8B-B14F-4D97-AF65-F5344CB8AC3E}">
        <p14:creationId xmlns:p14="http://schemas.microsoft.com/office/powerpoint/2010/main" val="3271151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D91F6C-2122-D926-023F-74C9A1B111EE}"/>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837D0B5-4050-CBE7-BA2E-439364D9F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05452B8-BD2E-8C40-DA56-A4D4B520B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F644C38-44F0-F727-1271-C1EBE6D74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001F9C4D-5D24-9522-1AD0-20CFE1EE4BCA}"/>
              </a:ext>
            </a:extLst>
          </p:cNvPr>
          <p:cNvSpPr/>
          <p:nvPr/>
        </p:nvSpPr>
        <p:spPr>
          <a:xfrm>
            <a:off x="2781679" y="4642471"/>
            <a:ext cx="647324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yng</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Ngh</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aerfyrddin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 name="Picture 4">
            <a:extLst>
              <a:ext uri="{FF2B5EF4-FFF2-40B4-BE49-F238E27FC236}">
                <a16:creationId xmlns:a16="http://schemas.microsoft.com/office/drawing/2014/main" id="{1B4806FD-7571-168D-9C9D-1C0568328E40}"/>
              </a:ext>
            </a:extLst>
          </p:cNvPr>
          <p:cNvPicPr>
            <a:picLocks noChangeAspect="1"/>
          </p:cNvPicPr>
          <p:nvPr/>
        </p:nvPicPr>
        <p:blipFill>
          <a:blip r:embed="rId2"/>
          <a:stretch>
            <a:fillRect/>
          </a:stretch>
        </p:blipFill>
        <p:spPr>
          <a:xfrm>
            <a:off x="3824346" y="82124"/>
            <a:ext cx="3747889" cy="4478224"/>
          </a:xfrm>
          <a:prstGeom prst="rect">
            <a:avLst/>
          </a:prstGeom>
        </p:spPr>
      </p:pic>
      <p:sp>
        <p:nvSpPr>
          <p:cNvPr id="3" name="Oval 2">
            <a:extLst>
              <a:ext uri="{FF2B5EF4-FFF2-40B4-BE49-F238E27FC236}">
                <a16:creationId xmlns:a16="http://schemas.microsoft.com/office/drawing/2014/main" id="{91737580-35FB-CFD8-E36B-51FEEB96179E}"/>
              </a:ext>
            </a:extLst>
          </p:cNvPr>
          <p:cNvSpPr/>
          <p:nvPr/>
        </p:nvSpPr>
        <p:spPr>
          <a:xfrm>
            <a:off x="5231219" y="3317358"/>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6F9165B-3B04-EC5A-CE47-8A9AF0925592}"/>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8" name="Rectangle 7">
            <a:extLst>
              <a:ext uri="{FF2B5EF4-FFF2-40B4-BE49-F238E27FC236}">
                <a16:creationId xmlns:a16="http://schemas.microsoft.com/office/drawing/2014/main" id="{2E45F00B-248A-BA6C-9D29-69DF0E046D83}"/>
              </a:ext>
            </a:extLst>
          </p:cNvPr>
          <p:cNvSpPr/>
          <p:nvPr/>
        </p:nvSpPr>
        <p:spPr>
          <a:xfrm>
            <a:off x="775636" y="2617312"/>
            <a:ext cx="4158511"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rgbClr val="FF0000"/>
                </a:solidFill>
                <a:latin typeface="Comic Sans MS" panose="030F0702030302020204" pitchFamily="66" charset="0"/>
              </a:rPr>
              <a:t>Caerfyrddin</a:t>
            </a:r>
            <a:endParaRPr lang="en-US" sz="5400" b="1" dirty="0">
              <a:ln w="22225">
                <a:solidFill>
                  <a:schemeClr val="accent2"/>
                </a:solidFill>
                <a:prstDash val="solid"/>
              </a:ln>
              <a:solidFill>
                <a:srgbClr val="FF0000"/>
              </a:solidFill>
              <a:latin typeface="Comic Sans MS" panose="030F0702030302020204" pitchFamily="66" charset="0"/>
            </a:endParaRPr>
          </a:p>
        </p:txBody>
      </p:sp>
    </p:spTree>
    <p:extLst>
      <p:ext uri="{BB962C8B-B14F-4D97-AF65-F5344CB8AC3E}">
        <p14:creationId xmlns:p14="http://schemas.microsoft.com/office/powerpoint/2010/main" val="1938642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850099-C26C-79B4-F389-D56F8F8956A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65C8F08-691C-6729-20ED-39DCBD67E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388833-C775-2AC8-5AB3-8BA8BAFC1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C67B9F6-3352-5552-B917-9DF0E271F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Home - AWSEM">
            <a:extLst>
              <a:ext uri="{FF2B5EF4-FFF2-40B4-BE49-F238E27FC236}">
                <a16:creationId xmlns:a16="http://schemas.microsoft.com/office/drawing/2014/main" id="{D8EE5D93-8351-1237-43C2-407D1CAA09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0684" y="1047994"/>
            <a:ext cx="3984879" cy="4762012"/>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3B83532D-E8EC-8EC0-2DC2-207B52C5E7B3}"/>
              </a:ext>
            </a:extLst>
          </p:cNvPr>
          <p:cNvSpPr/>
          <p:nvPr/>
        </p:nvSpPr>
        <p:spPr>
          <a:xfrm>
            <a:off x="6932428" y="5016413"/>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A929A592-6B7E-2585-80C8-6DA4294A3141}"/>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10" name="Oval 9">
            <a:extLst>
              <a:ext uri="{FF2B5EF4-FFF2-40B4-BE49-F238E27FC236}">
                <a16:creationId xmlns:a16="http://schemas.microsoft.com/office/drawing/2014/main" id="{A5B8428F-9BD9-89E7-7F70-ABAB5E0BEAEC}"/>
              </a:ext>
            </a:extLst>
          </p:cNvPr>
          <p:cNvSpPr/>
          <p:nvPr/>
        </p:nvSpPr>
        <p:spPr>
          <a:xfrm>
            <a:off x="6586108" y="5016413"/>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13A44B0-C770-1CA1-9176-52DF725537B7}"/>
              </a:ext>
            </a:extLst>
          </p:cNvPr>
          <p:cNvSpPr/>
          <p:nvPr/>
        </p:nvSpPr>
        <p:spPr>
          <a:xfrm>
            <a:off x="5833123" y="4329475"/>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422B3910-B3CA-5D5D-641A-7ACAAD1F17F3}"/>
              </a:ext>
            </a:extLst>
          </p:cNvPr>
          <p:cNvSpPr/>
          <p:nvPr/>
        </p:nvSpPr>
        <p:spPr>
          <a:xfrm>
            <a:off x="5652370" y="2086349"/>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A3A1FBB-B65C-DC00-4B1A-0D87A5EE564D}"/>
              </a:ext>
            </a:extLst>
          </p:cNvPr>
          <p:cNvSpPr/>
          <p:nvPr/>
        </p:nvSpPr>
        <p:spPr>
          <a:xfrm>
            <a:off x="7325833" y="4552759"/>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BC43A21-5765-0A8D-C250-FA4485B0F0B6}"/>
              </a:ext>
            </a:extLst>
          </p:cNvPr>
          <p:cNvSpPr/>
          <p:nvPr/>
        </p:nvSpPr>
        <p:spPr>
          <a:xfrm>
            <a:off x="6398725" y="4425168"/>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EE05E936-0193-D0C8-34B4-14657AB13F20}"/>
              </a:ext>
            </a:extLst>
          </p:cNvPr>
          <p:cNvSpPr/>
          <p:nvPr/>
        </p:nvSpPr>
        <p:spPr>
          <a:xfrm>
            <a:off x="5333393" y="4536810"/>
            <a:ext cx="180753" cy="2232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F426CF6-D2D9-6859-65F0-191B222A779B}"/>
              </a:ext>
            </a:extLst>
          </p:cNvPr>
          <p:cNvSpPr/>
          <p:nvPr/>
        </p:nvSpPr>
        <p:spPr>
          <a:xfrm>
            <a:off x="10023967" y="3679118"/>
            <a:ext cx="1951175"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Caerfyrddin</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20" name="Rectangle 19">
            <a:extLst>
              <a:ext uri="{FF2B5EF4-FFF2-40B4-BE49-F238E27FC236}">
                <a16:creationId xmlns:a16="http://schemas.microsoft.com/office/drawing/2014/main" id="{D2B66925-7521-CB6E-96BE-AB55771E4895}"/>
              </a:ext>
            </a:extLst>
          </p:cNvPr>
          <p:cNvSpPr/>
          <p:nvPr/>
        </p:nvSpPr>
        <p:spPr>
          <a:xfrm>
            <a:off x="8939309" y="1188627"/>
            <a:ext cx="3018775"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Bannau</a:t>
            </a:r>
            <a:r>
              <a:rPr lang="en-US" sz="2400" b="1" dirty="0">
                <a:ln w="22225">
                  <a:solidFill>
                    <a:schemeClr val="accent2"/>
                  </a:solidFill>
                  <a:prstDash val="solid"/>
                </a:ln>
                <a:solidFill>
                  <a:srgbClr val="FF0000"/>
                </a:solidFill>
                <a:latin typeface="Comic Sans MS" panose="030F0702030302020204" pitchFamily="66" charset="0"/>
              </a:rPr>
              <a:t> Brycheiniog</a:t>
            </a:r>
          </a:p>
        </p:txBody>
      </p:sp>
      <p:sp>
        <p:nvSpPr>
          <p:cNvPr id="21" name="Rectangle 20">
            <a:extLst>
              <a:ext uri="{FF2B5EF4-FFF2-40B4-BE49-F238E27FC236}">
                <a16:creationId xmlns:a16="http://schemas.microsoft.com/office/drawing/2014/main" id="{6B2D8E0B-4CC3-4F0A-CB55-77B171143A49}"/>
              </a:ext>
            </a:extLst>
          </p:cNvPr>
          <p:cNvSpPr/>
          <p:nvPr/>
        </p:nvSpPr>
        <p:spPr>
          <a:xfrm>
            <a:off x="10401406" y="3258918"/>
            <a:ext cx="1553630"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Caerwent</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22" name="Rectangle 21">
            <a:extLst>
              <a:ext uri="{FF2B5EF4-FFF2-40B4-BE49-F238E27FC236}">
                <a16:creationId xmlns:a16="http://schemas.microsoft.com/office/drawing/2014/main" id="{BEAD6FEA-D254-8C02-12BA-B6BBEE8EF714}"/>
              </a:ext>
            </a:extLst>
          </p:cNvPr>
          <p:cNvSpPr/>
          <p:nvPr/>
        </p:nvSpPr>
        <p:spPr>
          <a:xfrm>
            <a:off x="9665215" y="1641990"/>
            <a:ext cx="2260555"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rgbClr val="FF0000"/>
                </a:solidFill>
                <a:latin typeface="Comic Sans MS" panose="030F0702030302020204" pitchFamily="66" charset="0"/>
              </a:rPr>
              <a:t>Tomen-y-</a:t>
            </a:r>
            <a:r>
              <a:rPr lang="en-US" sz="2400" b="1" dirty="0" err="1">
                <a:ln w="22225">
                  <a:solidFill>
                    <a:schemeClr val="accent2"/>
                  </a:solidFill>
                  <a:prstDash val="solid"/>
                </a:ln>
                <a:solidFill>
                  <a:srgbClr val="FF0000"/>
                </a:solidFill>
                <a:latin typeface="Comic Sans MS" panose="030F0702030302020204" pitchFamily="66" charset="0"/>
              </a:rPr>
              <a:t>Môr</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23" name="Rectangle 22">
            <a:extLst>
              <a:ext uri="{FF2B5EF4-FFF2-40B4-BE49-F238E27FC236}">
                <a16:creationId xmlns:a16="http://schemas.microsoft.com/office/drawing/2014/main" id="{5A84B86D-09CB-F310-AEB9-06775DEAE747}"/>
              </a:ext>
            </a:extLst>
          </p:cNvPr>
          <p:cNvSpPr/>
          <p:nvPr/>
        </p:nvSpPr>
        <p:spPr>
          <a:xfrm>
            <a:off x="10448694" y="2062190"/>
            <a:ext cx="1459053"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rgbClr val="FF0000"/>
                </a:solidFill>
                <a:latin typeface="Comic Sans MS" panose="030F0702030302020204" pitchFamily="66" charset="0"/>
              </a:rPr>
              <a:t>Llandeilo</a:t>
            </a:r>
          </a:p>
        </p:txBody>
      </p:sp>
      <p:sp>
        <p:nvSpPr>
          <p:cNvPr id="24" name="Rectangle 23">
            <a:extLst>
              <a:ext uri="{FF2B5EF4-FFF2-40B4-BE49-F238E27FC236}">
                <a16:creationId xmlns:a16="http://schemas.microsoft.com/office/drawing/2014/main" id="{850D023F-ECF0-0909-FF68-9669C9C8EFE9}"/>
              </a:ext>
            </a:extLst>
          </p:cNvPr>
          <p:cNvSpPr/>
          <p:nvPr/>
        </p:nvSpPr>
        <p:spPr>
          <a:xfrm>
            <a:off x="10454706" y="2482389"/>
            <a:ext cx="147668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Gelligaer</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25" name="Rectangle 24">
            <a:extLst>
              <a:ext uri="{FF2B5EF4-FFF2-40B4-BE49-F238E27FC236}">
                <a16:creationId xmlns:a16="http://schemas.microsoft.com/office/drawing/2014/main" id="{E9BF934A-80B9-D1E8-5686-817F339CB0FB}"/>
              </a:ext>
            </a:extLst>
          </p:cNvPr>
          <p:cNvSpPr/>
          <p:nvPr/>
        </p:nvSpPr>
        <p:spPr>
          <a:xfrm>
            <a:off x="10479541" y="2870654"/>
            <a:ext cx="1446229"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Caerllion</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26" name="TextBox 25">
            <a:extLst>
              <a:ext uri="{FF2B5EF4-FFF2-40B4-BE49-F238E27FC236}">
                <a16:creationId xmlns:a16="http://schemas.microsoft.com/office/drawing/2014/main" id="{AD489648-115A-7977-6588-24E7725635A5}"/>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p>
        </p:txBody>
      </p:sp>
      <p:pic>
        <p:nvPicPr>
          <p:cNvPr id="28" name="Picture 27">
            <a:extLst>
              <a:ext uri="{FF2B5EF4-FFF2-40B4-BE49-F238E27FC236}">
                <a16:creationId xmlns:a16="http://schemas.microsoft.com/office/drawing/2014/main" id="{6816F7F6-E249-09B9-DE18-038B52A231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56661" y="2197991"/>
            <a:ext cx="1904762" cy="1904762"/>
          </a:xfrm>
          <a:prstGeom prst="rect">
            <a:avLst/>
          </a:prstGeom>
        </p:spPr>
      </p:pic>
    </p:spTree>
    <p:extLst>
      <p:ext uri="{BB962C8B-B14F-4D97-AF65-F5344CB8AC3E}">
        <p14:creationId xmlns:p14="http://schemas.microsoft.com/office/powerpoint/2010/main" val="3754299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7E686E-9DEA-ED4C-D174-988FE91315F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154C275-D288-318A-94F1-0C7A206C3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4E0B304-BBD9-CD6D-8AAD-F0688BD53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1508AD2-3CE2-F9DB-DECA-5154C40D8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6449F44-5052-72A6-1AF3-429C28673567}"/>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32" name="TextBox 31">
            <a:extLst>
              <a:ext uri="{FF2B5EF4-FFF2-40B4-BE49-F238E27FC236}">
                <a16:creationId xmlns:a16="http://schemas.microsoft.com/office/drawing/2014/main" id="{7DFCDCF2-BB8F-C044-4D7A-266026318A19}"/>
              </a:ext>
            </a:extLst>
          </p:cNvPr>
          <p:cNvSpPr txBox="1"/>
          <p:nvPr/>
        </p:nvSpPr>
        <p:spPr>
          <a:xfrm>
            <a:off x="278821" y="684280"/>
            <a:ext cx="8964839"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dirty="0">
                <a:latin typeface="Comic Sans MS" panose="030F0702030302020204" pitchFamily="66" charset="0"/>
              </a:rPr>
              <a:t>Ble </a:t>
            </a:r>
            <a:r>
              <a:rPr lang="en-GB" sz="3600" b="1" dirty="0" err="1">
                <a:latin typeface="Comic Sans MS" panose="030F0702030302020204" pitchFamily="66" charset="0"/>
              </a:rPr>
              <a:t>yng</a:t>
            </a:r>
            <a:r>
              <a:rPr lang="en-GB" sz="3600" b="1" dirty="0">
                <a:latin typeface="Comic Sans MS" panose="030F0702030302020204" pitchFamily="66" charset="0"/>
              </a:rPr>
              <a:t> </a:t>
            </a:r>
            <a:r>
              <a:rPr lang="en-GB" sz="3600" b="1" dirty="0" err="1">
                <a:latin typeface="Comic Sans MS" panose="030F0702030302020204" pitchFamily="66" charset="0"/>
              </a:rPr>
              <a:t>Nghymru</a:t>
            </a:r>
            <a:r>
              <a:rPr lang="en-GB" sz="3600" b="1" dirty="0">
                <a:latin typeface="Comic Sans MS" panose="030F0702030302020204" pitchFamily="66" charset="0"/>
              </a:rPr>
              <a:t> </a:t>
            </a:r>
            <a:r>
              <a:rPr lang="en-GB" sz="3600" b="1" dirty="0" err="1">
                <a:latin typeface="Comic Sans MS" panose="030F0702030302020204" pitchFamily="66" charset="0"/>
              </a:rPr>
              <a:t>oedd</a:t>
            </a:r>
            <a:r>
              <a:rPr lang="en-GB" sz="3600" b="1" dirty="0">
                <a:latin typeface="Comic Sans MS" panose="030F0702030302020204" pitchFamily="66" charset="0"/>
              </a:rPr>
              <a:t> y </a:t>
            </a:r>
            <a:r>
              <a:rPr lang="en-GB" sz="3600" b="1" dirty="0" err="1">
                <a:latin typeface="Comic Sans MS" panose="030F0702030302020204" pitchFamily="66" charset="0"/>
              </a:rPr>
              <a:t>Rhufeiniaid</a:t>
            </a:r>
            <a:r>
              <a:rPr lang="en-GB" sz="3600" b="1" dirty="0">
                <a:latin typeface="Comic Sans MS" panose="030F0702030302020204" pitchFamily="66" charset="0"/>
              </a:rPr>
              <a:t>?</a:t>
            </a:r>
          </a:p>
        </p:txBody>
      </p:sp>
      <p:sp>
        <p:nvSpPr>
          <p:cNvPr id="33" name="TextBox 32">
            <a:extLst>
              <a:ext uri="{FF2B5EF4-FFF2-40B4-BE49-F238E27FC236}">
                <a16:creationId xmlns:a16="http://schemas.microsoft.com/office/drawing/2014/main" id="{C1E5D5D5-2EC5-CE79-F6E4-B2165B076E99}"/>
              </a:ext>
            </a:extLst>
          </p:cNvPr>
          <p:cNvSpPr txBox="1"/>
          <p:nvPr/>
        </p:nvSpPr>
        <p:spPr>
          <a:xfrm>
            <a:off x="115367" y="3864232"/>
            <a:ext cx="9833020"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dirty="0" err="1">
                <a:latin typeface="Comic Sans MS" panose="030F0702030302020204" pitchFamily="66" charset="0"/>
              </a:rPr>
              <a:t>Roedd</a:t>
            </a:r>
            <a:r>
              <a:rPr lang="en-GB" sz="3600" b="1" dirty="0">
                <a:latin typeface="Comic Sans MS" panose="030F0702030302020204" pitchFamily="66" charset="0"/>
              </a:rPr>
              <a:t> y </a:t>
            </a:r>
            <a:r>
              <a:rPr lang="en-GB" sz="3600" b="1" dirty="0" err="1">
                <a:latin typeface="Comic Sans MS" panose="030F0702030302020204" pitchFamily="66" charset="0"/>
              </a:rPr>
              <a:t>Rhufeiniaid</a:t>
            </a:r>
            <a:r>
              <a:rPr lang="en-GB" sz="3600" b="1" dirty="0">
                <a:latin typeface="Comic Sans MS" panose="030F0702030302020204" pitchFamily="66" charset="0"/>
              </a:rPr>
              <a:t>    ___     ________.</a:t>
            </a:r>
          </a:p>
          <a:p>
            <a:r>
              <a:rPr lang="en-GB" sz="3600" b="1" dirty="0">
                <a:latin typeface="Comic Sans MS" panose="030F0702030302020204" pitchFamily="66" charset="0"/>
              </a:rPr>
              <a:t>				    </a:t>
            </a:r>
            <a:r>
              <a:rPr lang="en-GB" sz="3600" b="1" dirty="0" err="1">
                <a:latin typeface="Comic Sans MS" panose="030F0702030302020204" pitchFamily="66" charset="0"/>
              </a:rPr>
              <a:t>yn</a:t>
            </a:r>
            <a:r>
              <a:rPr lang="en-GB" sz="3600" b="1" dirty="0">
                <a:latin typeface="Comic Sans MS" panose="030F0702030302020204" pitchFamily="66" charset="0"/>
              </a:rPr>
              <a:t>/</a:t>
            </a:r>
            <a:r>
              <a:rPr lang="en-GB" sz="3600" b="1" dirty="0" err="1">
                <a:latin typeface="Comic Sans MS" panose="030F0702030302020204" pitchFamily="66" charset="0"/>
              </a:rPr>
              <a:t>ym</a:t>
            </a:r>
            <a:r>
              <a:rPr lang="en-GB" sz="3600" b="1" dirty="0">
                <a:latin typeface="Comic Sans MS" panose="030F0702030302020204" pitchFamily="66" charset="0"/>
              </a:rPr>
              <a:t>/</a:t>
            </a:r>
            <a:r>
              <a:rPr lang="en-GB" sz="3600" b="1" dirty="0" err="1">
                <a:latin typeface="Comic Sans MS" panose="030F0702030302020204" pitchFamily="66" charset="0"/>
              </a:rPr>
              <a:t>yng</a:t>
            </a:r>
            <a:endParaRPr lang="en-GB" sz="3600" b="1" dirty="0">
              <a:latin typeface="Comic Sans MS" panose="030F0702030302020204" pitchFamily="66" charset="0"/>
            </a:endParaRPr>
          </a:p>
        </p:txBody>
      </p:sp>
      <p:sp>
        <p:nvSpPr>
          <p:cNvPr id="34" name="Arrow: Circular 33">
            <a:extLst>
              <a:ext uri="{FF2B5EF4-FFF2-40B4-BE49-F238E27FC236}">
                <a16:creationId xmlns:a16="http://schemas.microsoft.com/office/drawing/2014/main" id="{5CF105D8-FA75-E09F-4CDD-91413942B6E0}"/>
              </a:ext>
            </a:extLst>
          </p:cNvPr>
          <p:cNvSpPr/>
          <p:nvPr/>
        </p:nvSpPr>
        <p:spPr>
          <a:xfrm flipH="1">
            <a:off x="8199540" y="2918289"/>
            <a:ext cx="1947370" cy="2118669"/>
          </a:xfrm>
          <a:prstGeom prst="circularArrow">
            <a:avLst>
              <a:gd name="adj1" fmla="val 12500"/>
              <a:gd name="adj2" fmla="val 1142319"/>
              <a:gd name="adj3" fmla="val 20457681"/>
              <a:gd name="adj4" fmla="val 14202070"/>
              <a:gd name="adj5" fmla="val 12500"/>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5" name="TextBox 34">
            <a:extLst>
              <a:ext uri="{FF2B5EF4-FFF2-40B4-BE49-F238E27FC236}">
                <a16:creationId xmlns:a16="http://schemas.microsoft.com/office/drawing/2014/main" id="{DDF66C10-9232-C89D-97DF-5DF973850FD6}"/>
              </a:ext>
            </a:extLst>
          </p:cNvPr>
          <p:cNvSpPr txBox="1"/>
          <p:nvPr/>
        </p:nvSpPr>
        <p:spPr>
          <a:xfrm>
            <a:off x="4920761" y="5427872"/>
            <a:ext cx="1442906" cy="369332"/>
          </a:xfrm>
          <a:prstGeom prst="rect">
            <a:avLst/>
          </a:prstGeom>
          <a:solidFill>
            <a:srgbClr val="FF0000"/>
          </a:solidFill>
        </p:spPr>
        <p:txBody>
          <a:bodyPr wrap="square" rtlCol="0">
            <a:spAutoFit/>
          </a:bodyPr>
          <a:lstStyle/>
          <a:p>
            <a:pPr algn="ctr"/>
            <a:r>
              <a:rPr lang="en-GB" dirty="0">
                <a:latin typeface="Comic Sans MS" panose="030F0702030302020204" pitchFamily="66" charset="0"/>
              </a:rPr>
              <a:t>Mat Iaith</a:t>
            </a:r>
          </a:p>
        </p:txBody>
      </p:sp>
      <p:pic>
        <p:nvPicPr>
          <p:cNvPr id="6" name="Picture 5">
            <a:extLst>
              <a:ext uri="{FF2B5EF4-FFF2-40B4-BE49-F238E27FC236}">
                <a16:creationId xmlns:a16="http://schemas.microsoft.com/office/drawing/2014/main" id="{10023258-9B47-27F3-BDEB-BFDB5E65CD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05460" y="277916"/>
            <a:ext cx="1304846" cy="1644649"/>
          </a:xfrm>
          <a:prstGeom prst="rect">
            <a:avLst/>
          </a:prstGeom>
        </p:spPr>
      </p:pic>
      <p:sp>
        <p:nvSpPr>
          <p:cNvPr id="31" name="Rectangle 30">
            <a:extLst>
              <a:ext uri="{FF2B5EF4-FFF2-40B4-BE49-F238E27FC236}">
                <a16:creationId xmlns:a16="http://schemas.microsoft.com/office/drawing/2014/main" id="{43E77513-FA87-1089-7A9F-A9E334E01C82}"/>
              </a:ext>
            </a:extLst>
          </p:cNvPr>
          <p:cNvSpPr/>
          <p:nvPr/>
        </p:nvSpPr>
        <p:spPr>
          <a:xfrm>
            <a:off x="10257883" y="4737794"/>
            <a:ext cx="1951175"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Caerfyrddin</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36" name="Rectangle 35">
            <a:extLst>
              <a:ext uri="{FF2B5EF4-FFF2-40B4-BE49-F238E27FC236}">
                <a16:creationId xmlns:a16="http://schemas.microsoft.com/office/drawing/2014/main" id="{94C4FC7F-67DD-129C-0D74-E67D8371C0B6}"/>
              </a:ext>
            </a:extLst>
          </p:cNvPr>
          <p:cNvSpPr/>
          <p:nvPr/>
        </p:nvSpPr>
        <p:spPr>
          <a:xfrm>
            <a:off x="9173225" y="2247303"/>
            <a:ext cx="3018775"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Bannau</a:t>
            </a:r>
            <a:r>
              <a:rPr lang="en-US" sz="2400" b="1" dirty="0">
                <a:ln w="22225">
                  <a:solidFill>
                    <a:schemeClr val="accent2"/>
                  </a:solidFill>
                  <a:prstDash val="solid"/>
                </a:ln>
                <a:solidFill>
                  <a:srgbClr val="FF0000"/>
                </a:solidFill>
                <a:latin typeface="Comic Sans MS" panose="030F0702030302020204" pitchFamily="66" charset="0"/>
              </a:rPr>
              <a:t> Brycheiniog</a:t>
            </a:r>
          </a:p>
        </p:txBody>
      </p:sp>
      <p:sp>
        <p:nvSpPr>
          <p:cNvPr id="37" name="Rectangle 36">
            <a:extLst>
              <a:ext uri="{FF2B5EF4-FFF2-40B4-BE49-F238E27FC236}">
                <a16:creationId xmlns:a16="http://schemas.microsoft.com/office/drawing/2014/main" id="{D63480AA-3449-DCBD-C691-1045D0082E6E}"/>
              </a:ext>
            </a:extLst>
          </p:cNvPr>
          <p:cNvSpPr/>
          <p:nvPr/>
        </p:nvSpPr>
        <p:spPr>
          <a:xfrm>
            <a:off x="10635322" y="4317594"/>
            <a:ext cx="1553630"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Caerwent</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38" name="Rectangle 37">
            <a:extLst>
              <a:ext uri="{FF2B5EF4-FFF2-40B4-BE49-F238E27FC236}">
                <a16:creationId xmlns:a16="http://schemas.microsoft.com/office/drawing/2014/main" id="{F9AEDE42-D080-4E64-0F1E-D3AAF03BCEF9}"/>
              </a:ext>
            </a:extLst>
          </p:cNvPr>
          <p:cNvSpPr/>
          <p:nvPr/>
        </p:nvSpPr>
        <p:spPr>
          <a:xfrm>
            <a:off x="9899131" y="2700666"/>
            <a:ext cx="2260555"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rgbClr val="FF0000"/>
                </a:solidFill>
                <a:latin typeface="Comic Sans MS" panose="030F0702030302020204" pitchFamily="66" charset="0"/>
              </a:rPr>
              <a:t>Tomen-y-</a:t>
            </a:r>
            <a:r>
              <a:rPr lang="en-US" sz="2400" b="1" dirty="0" err="1">
                <a:ln w="22225">
                  <a:solidFill>
                    <a:schemeClr val="accent2"/>
                  </a:solidFill>
                  <a:prstDash val="solid"/>
                </a:ln>
                <a:solidFill>
                  <a:srgbClr val="FF0000"/>
                </a:solidFill>
                <a:latin typeface="Comic Sans MS" panose="030F0702030302020204" pitchFamily="66" charset="0"/>
              </a:rPr>
              <a:t>Môr</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39" name="Rectangle 38">
            <a:extLst>
              <a:ext uri="{FF2B5EF4-FFF2-40B4-BE49-F238E27FC236}">
                <a16:creationId xmlns:a16="http://schemas.microsoft.com/office/drawing/2014/main" id="{23887D83-12AF-2BBF-CBF8-8A4A67E0BA84}"/>
              </a:ext>
            </a:extLst>
          </p:cNvPr>
          <p:cNvSpPr/>
          <p:nvPr/>
        </p:nvSpPr>
        <p:spPr>
          <a:xfrm>
            <a:off x="10682610" y="3120866"/>
            <a:ext cx="1459053"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rgbClr val="FF0000"/>
                </a:solidFill>
                <a:latin typeface="Comic Sans MS" panose="030F0702030302020204" pitchFamily="66" charset="0"/>
              </a:rPr>
              <a:t>Llandeilo</a:t>
            </a:r>
          </a:p>
        </p:txBody>
      </p:sp>
      <p:sp>
        <p:nvSpPr>
          <p:cNvPr id="40" name="Rectangle 39">
            <a:extLst>
              <a:ext uri="{FF2B5EF4-FFF2-40B4-BE49-F238E27FC236}">
                <a16:creationId xmlns:a16="http://schemas.microsoft.com/office/drawing/2014/main" id="{CD4622D6-15C8-F458-A416-9EF6E8945DBB}"/>
              </a:ext>
            </a:extLst>
          </p:cNvPr>
          <p:cNvSpPr/>
          <p:nvPr/>
        </p:nvSpPr>
        <p:spPr>
          <a:xfrm>
            <a:off x="10688622" y="3541065"/>
            <a:ext cx="1476686"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Gelligaer</a:t>
            </a:r>
            <a:endParaRPr lang="en-US" sz="2400" b="1" dirty="0">
              <a:ln w="22225">
                <a:solidFill>
                  <a:schemeClr val="accent2"/>
                </a:solidFill>
                <a:prstDash val="solid"/>
              </a:ln>
              <a:solidFill>
                <a:srgbClr val="FF0000"/>
              </a:solidFill>
              <a:latin typeface="Comic Sans MS" panose="030F0702030302020204" pitchFamily="66" charset="0"/>
            </a:endParaRPr>
          </a:p>
        </p:txBody>
      </p:sp>
      <p:sp>
        <p:nvSpPr>
          <p:cNvPr id="41" name="Rectangle 40">
            <a:extLst>
              <a:ext uri="{FF2B5EF4-FFF2-40B4-BE49-F238E27FC236}">
                <a16:creationId xmlns:a16="http://schemas.microsoft.com/office/drawing/2014/main" id="{3297AB8D-37C7-B856-5F76-20C8722AA000}"/>
              </a:ext>
            </a:extLst>
          </p:cNvPr>
          <p:cNvSpPr/>
          <p:nvPr/>
        </p:nvSpPr>
        <p:spPr>
          <a:xfrm>
            <a:off x="10713457" y="3929330"/>
            <a:ext cx="1446229" cy="461665"/>
          </a:xfrm>
          <a:prstGeom prst="rect">
            <a:avLst/>
          </a:prstGeom>
          <a:noFill/>
        </p:spPr>
        <p:txBody>
          <a:bodyPr wrap="none" lIns="91440" tIns="45720" rIns="91440" bIns="45720">
            <a:spAutoFit/>
          </a:bodyPr>
          <a:lstStyle/>
          <a:p>
            <a:pPr algn="ctr"/>
            <a:r>
              <a:rPr lang="en-US" sz="2400" b="1" dirty="0" err="1">
                <a:ln w="22225">
                  <a:solidFill>
                    <a:schemeClr val="accent2"/>
                  </a:solidFill>
                  <a:prstDash val="solid"/>
                </a:ln>
                <a:solidFill>
                  <a:srgbClr val="FF0000"/>
                </a:solidFill>
                <a:latin typeface="Comic Sans MS" panose="030F0702030302020204" pitchFamily="66" charset="0"/>
              </a:rPr>
              <a:t>Caerllion</a:t>
            </a:r>
            <a:endParaRPr lang="en-US" sz="2400" b="1" dirty="0">
              <a:ln w="22225">
                <a:solidFill>
                  <a:schemeClr val="accent2"/>
                </a:solidFill>
                <a:prstDash val="solid"/>
              </a:ln>
              <a:solidFill>
                <a:srgbClr val="FF0000"/>
              </a:solidFill>
              <a:latin typeface="Comic Sans MS" panose="030F0702030302020204" pitchFamily="66" charset="0"/>
            </a:endParaRPr>
          </a:p>
        </p:txBody>
      </p:sp>
      <p:grpSp>
        <p:nvGrpSpPr>
          <p:cNvPr id="44" name="Group 43">
            <a:extLst>
              <a:ext uri="{FF2B5EF4-FFF2-40B4-BE49-F238E27FC236}">
                <a16:creationId xmlns:a16="http://schemas.microsoft.com/office/drawing/2014/main" id="{4246B59B-88C3-F14A-C84D-06EE9CF11FE7}"/>
              </a:ext>
            </a:extLst>
          </p:cNvPr>
          <p:cNvGrpSpPr/>
          <p:nvPr/>
        </p:nvGrpSpPr>
        <p:grpSpPr>
          <a:xfrm>
            <a:off x="3484139" y="1473757"/>
            <a:ext cx="2554201" cy="2208820"/>
            <a:chOff x="2953464" y="0"/>
            <a:chExt cx="5138193" cy="4222081"/>
          </a:xfrm>
        </p:grpSpPr>
        <p:pic>
          <p:nvPicPr>
            <p:cNvPr id="42" name="Picture 2" descr="PPT - Treiglo PowerPoint Presentation, free download - ID:5798820">
              <a:extLst>
                <a:ext uri="{FF2B5EF4-FFF2-40B4-BE49-F238E27FC236}">
                  <a16:creationId xmlns:a16="http://schemas.microsoft.com/office/drawing/2014/main" id="{5512FD43-9FB8-0766-F9A3-378396952F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55" t="9112" r="65862" b="38026"/>
            <a:stretch>
              <a:fillRect/>
            </a:stretch>
          </p:blipFill>
          <p:spPr bwMode="auto">
            <a:xfrm>
              <a:off x="2953464" y="208977"/>
              <a:ext cx="2073350" cy="4013104"/>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4" descr="PPT - Treiglo PowerPoint Presentation, free download - ID:5798820">
              <a:extLst>
                <a:ext uri="{FF2B5EF4-FFF2-40B4-BE49-F238E27FC236}">
                  <a16:creationId xmlns:a16="http://schemas.microsoft.com/office/drawing/2014/main" id="{52CA9687-411E-8934-051A-8C520F4EEB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264" t="5385" r="24806" b="38335"/>
            <a:stretch>
              <a:fillRect/>
            </a:stretch>
          </p:blipFill>
          <p:spPr bwMode="auto">
            <a:xfrm>
              <a:off x="6018307" y="0"/>
              <a:ext cx="2073350" cy="4181268"/>
            </a:xfrm>
            <a:prstGeom prst="rect">
              <a:avLst/>
            </a:prstGeom>
            <a:noFill/>
            <a:extLst>
              <a:ext uri="{909E8E84-426E-40DD-AFC4-6F175D3DCCD1}">
                <a14:hiddenFill xmlns:a14="http://schemas.microsoft.com/office/drawing/2010/main">
                  <a:solidFill>
                    <a:srgbClr val="FFFFFF"/>
                  </a:solidFill>
                </a14:hiddenFill>
              </a:ext>
            </a:extLst>
          </p:spPr>
        </p:pic>
      </p:grpSp>
      <p:sp>
        <p:nvSpPr>
          <p:cNvPr id="46" name="TextBox 45">
            <a:extLst>
              <a:ext uri="{FF2B5EF4-FFF2-40B4-BE49-F238E27FC236}">
                <a16:creationId xmlns:a16="http://schemas.microsoft.com/office/drawing/2014/main" id="{D081CCEF-F594-CF0E-63C3-BC3F047D240F}"/>
              </a:ext>
            </a:extLst>
          </p:cNvPr>
          <p:cNvSpPr txBox="1"/>
          <p:nvPr/>
        </p:nvSpPr>
        <p:spPr>
          <a:xfrm>
            <a:off x="2822384" y="2091888"/>
            <a:ext cx="658707" cy="369332"/>
          </a:xfrm>
          <a:prstGeom prst="rect">
            <a:avLst/>
          </a:prstGeom>
          <a:noFill/>
        </p:spPr>
        <p:txBody>
          <a:bodyPr wrap="square">
            <a:spAutoFit/>
          </a:bodyPr>
          <a:lstStyle/>
          <a:p>
            <a:r>
              <a:rPr lang="en-GB" sz="1800" b="1" dirty="0">
                <a:latin typeface="Comic Sans MS" panose="030F0702030302020204" pitchFamily="66" charset="0"/>
              </a:rPr>
              <a:t>(</a:t>
            </a:r>
            <a:r>
              <a:rPr lang="en-GB" sz="1800" b="1" dirty="0" err="1">
                <a:latin typeface="Comic Sans MS" panose="030F0702030302020204" pitchFamily="66" charset="0"/>
              </a:rPr>
              <a:t>yn</a:t>
            </a:r>
            <a:r>
              <a:rPr lang="en-GB" sz="1800" b="1" dirty="0">
                <a:latin typeface="Comic Sans MS" panose="030F0702030302020204" pitchFamily="66" charset="0"/>
              </a:rPr>
              <a:t>)</a:t>
            </a:r>
            <a:endParaRPr lang="en-GB" dirty="0"/>
          </a:p>
        </p:txBody>
      </p:sp>
      <p:sp>
        <p:nvSpPr>
          <p:cNvPr id="47" name="TextBox 46">
            <a:extLst>
              <a:ext uri="{FF2B5EF4-FFF2-40B4-BE49-F238E27FC236}">
                <a16:creationId xmlns:a16="http://schemas.microsoft.com/office/drawing/2014/main" id="{4E152233-35D9-65A3-DA53-54A730F51376}"/>
              </a:ext>
            </a:extLst>
          </p:cNvPr>
          <p:cNvSpPr txBox="1"/>
          <p:nvPr/>
        </p:nvSpPr>
        <p:spPr>
          <a:xfrm>
            <a:off x="2789909" y="3316255"/>
            <a:ext cx="846748" cy="369332"/>
          </a:xfrm>
          <a:prstGeom prst="rect">
            <a:avLst/>
          </a:prstGeom>
          <a:noFill/>
        </p:spPr>
        <p:txBody>
          <a:bodyPr wrap="square">
            <a:spAutoFit/>
          </a:bodyPr>
          <a:lstStyle/>
          <a:p>
            <a:r>
              <a:rPr lang="en-GB" sz="1800" b="1" dirty="0">
                <a:latin typeface="Comic Sans MS" panose="030F0702030302020204" pitchFamily="66" charset="0"/>
              </a:rPr>
              <a:t>(</a:t>
            </a:r>
            <a:r>
              <a:rPr lang="en-GB" sz="1800" b="1" dirty="0" err="1">
                <a:latin typeface="Comic Sans MS" panose="030F0702030302020204" pitchFamily="66" charset="0"/>
              </a:rPr>
              <a:t>yng</a:t>
            </a:r>
            <a:r>
              <a:rPr lang="en-GB" sz="1800" b="1" dirty="0">
                <a:latin typeface="Comic Sans MS" panose="030F0702030302020204" pitchFamily="66" charset="0"/>
              </a:rPr>
              <a:t>)</a:t>
            </a:r>
            <a:endParaRPr lang="en-GB" dirty="0"/>
          </a:p>
        </p:txBody>
      </p:sp>
      <p:sp>
        <p:nvSpPr>
          <p:cNvPr id="48" name="TextBox 47">
            <a:extLst>
              <a:ext uri="{FF2B5EF4-FFF2-40B4-BE49-F238E27FC236}">
                <a16:creationId xmlns:a16="http://schemas.microsoft.com/office/drawing/2014/main" id="{005A0EE4-3778-9470-B12E-36348F42FAC4}"/>
              </a:ext>
            </a:extLst>
          </p:cNvPr>
          <p:cNvSpPr txBox="1"/>
          <p:nvPr/>
        </p:nvSpPr>
        <p:spPr>
          <a:xfrm>
            <a:off x="2835954" y="2696113"/>
            <a:ext cx="658707" cy="369332"/>
          </a:xfrm>
          <a:prstGeom prst="rect">
            <a:avLst/>
          </a:prstGeom>
          <a:noFill/>
        </p:spPr>
        <p:txBody>
          <a:bodyPr wrap="square">
            <a:spAutoFit/>
          </a:bodyPr>
          <a:lstStyle/>
          <a:p>
            <a:r>
              <a:rPr lang="en-GB" sz="1800" b="1" dirty="0">
                <a:latin typeface="Comic Sans MS" panose="030F0702030302020204" pitchFamily="66" charset="0"/>
              </a:rPr>
              <a:t>(</a:t>
            </a:r>
            <a:r>
              <a:rPr lang="en-GB" sz="1800" b="1" dirty="0" err="1">
                <a:latin typeface="Comic Sans MS" panose="030F0702030302020204" pitchFamily="66" charset="0"/>
              </a:rPr>
              <a:t>y</a:t>
            </a:r>
            <a:r>
              <a:rPr lang="en-GB" b="1" dirty="0" err="1">
                <a:latin typeface="Comic Sans MS" panose="030F0702030302020204" pitchFamily="66" charset="0"/>
              </a:rPr>
              <a:t>m</a:t>
            </a:r>
            <a:r>
              <a:rPr lang="en-GB" sz="1800" b="1" dirty="0">
                <a:latin typeface="Comic Sans MS" panose="030F0702030302020204" pitchFamily="66" charset="0"/>
              </a:rPr>
              <a:t>)</a:t>
            </a:r>
            <a:endParaRPr lang="en-GB" dirty="0"/>
          </a:p>
        </p:txBody>
      </p:sp>
      <p:sp>
        <p:nvSpPr>
          <p:cNvPr id="49" name="TextBox 48">
            <a:extLst>
              <a:ext uri="{FF2B5EF4-FFF2-40B4-BE49-F238E27FC236}">
                <a16:creationId xmlns:a16="http://schemas.microsoft.com/office/drawing/2014/main" id="{746303E2-F949-4355-C37D-751B398DFD99}"/>
              </a:ext>
            </a:extLst>
          </p:cNvPr>
          <p:cNvSpPr txBox="1"/>
          <p:nvPr/>
        </p:nvSpPr>
        <p:spPr>
          <a:xfrm>
            <a:off x="2800606" y="2394001"/>
            <a:ext cx="846748" cy="369332"/>
          </a:xfrm>
          <a:prstGeom prst="rect">
            <a:avLst/>
          </a:prstGeom>
          <a:noFill/>
        </p:spPr>
        <p:txBody>
          <a:bodyPr wrap="square">
            <a:spAutoFit/>
          </a:bodyPr>
          <a:lstStyle/>
          <a:p>
            <a:r>
              <a:rPr lang="en-GB" sz="1800" b="1" dirty="0">
                <a:latin typeface="Comic Sans MS" panose="030F0702030302020204" pitchFamily="66" charset="0"/>
              </a:rPr>
              <a:t>(</a:t>
            </a:r>
            <a:r>
              <a:rPr lang="en-GB" sz="1800" b="1" dirty="0" err="1">
                <a:latin typeface="Comic Sans MS" panose="030F0702030302020204" pitchFamily="66" charset="0"/>
              </a:rPr>
              <a:t>yng</a:t>
            </a:r>
            <a:r>
              <a:rPr lang="en-GB" sz="1800" b="1" dirty="0">
                <a:latin typeface="Comic Sans MS" panose="030F0702030302020204" pitchFamily="66" charset="0"/>
              </a:rPr>
              <a:t>)</a:t>
            </a:r>
            <a:endParaRPr lang="en-GB" dirty="0"/>
          </a:p>
        </p:txBody>
      </p:sp>
    </p:spTree>
    <p:extLst>
      <p:ext uri="{BB962C8B-B14F-4D97-AF65-F5344CB8AC3E}">
        <p14:creationId xmlns:p14="http://schemas.microsoft.com/office/powerpoint/2010/main" val="42723814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43E78-377A-7074-B9B2-4A307B8A00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A940DB-931D-8922-0F4C-7AC5EA98D378}"/>
              </a:ext>
            </a:extLst>
          </p:cNvPr>
          <p:cNvSpPr>
            <a:spLocks noGrp="1"/>
          </p:cNvSpPr>
          <p:nvPr>
            <p:ph type="title"/>
          </p:nvPr>
        </p:nvSpPr>
        <p:spPr>
          <a:xfrm>
            <a:off x="2464862" y="449716"/>
            <a:ext cx="7348870" cy="664391"/>
          </a:xfrm>
        </p:spPr>
        <p:txBody>
          <a:bodyPr>
            <a:normAutofit fontScale="90000"/>
          </a:bodyPr>
          <a:lstStyle/>
          <a:p>
            <a:pPr algn="ctr"/>
            <a:r>
              <a:rPr lang="cy-GB" b="1" u="sng" dirty="0">
                <a:latin typeface="Dreaming Outloud Pro" pitchFamily="66"/>
                <a:cs typeface="Dreaming Outloud Pro" pitchFamily="66"/>
              </a:rPr>
              <a:t>Ymarfer patrwm newydd</a:t>
            </a:r>
            <a:endParaRPr lang="en-GB" dirty="0"/>
          </a:p>
        </p:txBody>
      </p:sp>
      <p:sp>
        <p:nvSpPr>
          <p:cNvPr id="3" name="Content Placeholder 2">
            <a:extLst>
              <a:ext uri="{FF2B5EF4-FFF2-40B4-BE49-F238E27FC236}">
                <a16:creationId xmlns:a16="http://schemas.microsoft.com/office/drawing/2014/main" id="{D92780BF-654D-072F-A3A6-02D639945ADD}"/>
              </a:ext>
            </a:extLst>
          </p:cNvPr>
          <p:cNvSpPr>
            <a:spLocks noGrp="1"/>
          </p:cNvSpPr>
          <p:nvPr>
            <p:ph idx="1"/>
          </p:nvPr>
        </p:nvSpPr>
        <p:spPr>
          <a:xfrm>
            <a:off x="100668" y="1147710"/>
            <a:ext cx="5257800" cy="1120899"/>
          </a:xfrm>
        </p:spPr>
        <p:txBody>
          <a:bodyPr>
            <a:normAutofit/>
          </a:bodyPr>
          <a:lstStyle/>
          <a:p>
            <a:pPr marL="0" indent="0">
              <a:buNone/>
            </a:pPr>
            <a:r>
              <a:rPr lang="en-GB" dirty="0" err="1">
                <a:highlight>
                  <a:srgbClr val="FF0000"/>
                </a:highlight>
                <a:latin typeface="Comic Sans MS" panose="030F0702030302020204" pitchFamily="66" charset="0"/>
              </a:rPr>
              <a:t>Gêm</a:t>
            </a:r>
            <a:r>
              <a:rPr lang="en-GB" dirty="0">
                <a:highlight>
                  <a:srgbClr val="FF0000"/>
                </a:highlight>
                <a:latin typeface="Comic Sans MS" panose="030F0702030302020204" pitchFamily="66" charset="0"/>
              </a:rPr>
              <a:t> - 1 </a:t>
            </a:r>
            <a:r>
              <a:rPr lang="en-GB" dirty="0" err="1">
                <a:highlight>
                  <a:srgbClr val="FF0000"/>
                </a:highlight>
                <a:latin typeface="Comic Sans MS" panose="030F0702030302020204" pitchFamily="66" charset="0"/>
              </a:rPr>
              <a:t>pensil</a:t>
            </a:r>
            <a:r>
              <a:rPr lang="en-GB" dirty="0">
                <a:highlight>
                  <a:srgbClr val="FF0000"/>
                </a:highlight>
                <a:latin typeface="Comic Sans MS" panose="030F0702030302020204" pitchFamily="66" charset="0"/>
              </a:rPr>
              <a:t> 1 dis</a:t>
            </a:r>
          </a:p>
          <a:p>
            <a:pPr marL="0" indent="0">
              <a:buNone/>
            </a:pPr>
            <a:r>
              <a:rPr lang="en-GB" dirty="0" err="1">
                <a:latin typeface="Comic Sans MS" panose="030F0702030302020204" pitchFamily="66" charset="0"/>
              </a:rPr>
              <a:t>Cyfarwyddiadau</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endParaRPr lang="en-GB" dirty="0"/>
          </a:p>
        </p:txBody>
      </p:sp>
      <p:sp>
        <p:nvSpPr>
          <p:cNvPr id="4" name="Content Placeholder 2">
            <a:extLst>
              <a:ext uri="{FF2B5EF4-FFF2-40B4-BE49-F238E27FC236}">
                <a16:creationId xmlns:a16="http://schemas.microsoft.com/office/drawing/2014/main" id="{5696DBF6-5A7F-B0B8-6AD9-2816C592D783}"/>
              </a:ext>
            </a:extLst>
          </p:cNvPr>
          <p:cNvSpPr txBox="1">
            <a:spLocks/>
          </p:cNvSpPr>
          <p:nvPr/>
        </p:nvSpPr>
        <p:spPr>
          <a:xfrm>
            <a:off x="3619918" y="1097518"/>
            <a:ext cx="4695976" cy="2349368"/>
          </a:xfrm>
          <a:prstGeom prst="rect">
            <a:avLst/>
          </a:prstGeom>
        </p:spPr>
        <p:txBody>
          <a:bodyPr vert="horz" lIns="91440" tIns="45720" rIns="91440" bIns="45720" rtlCol="0">
            <a:normAutofit fontScale="92500" lnSpcReduction="10000"/>
          </a:bodyPr>
          <a:lstStyle>
            <a:defPPr>
              <a:defRPr lang="en-US"/>
            </a:defPPr>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mj-lt"/>
              <a:buAutoNum type="arabicPeriod"/>
            </a:pPr>
            <a:r>
              <a:rPr lang="cy-GB" sz="1800" dirty="0">
                <a:latin typeface="Comic Sans MS" panose="030F0702030302020204" pitchFamily="66" charset="0"/>
              </a:rPr>
              <a:t>Rhowch set o’r frawddegau. </a:t>
            </a:r>
          </a:p>
          <a:p>
            <a:pPr marL="342900" indent="-342900">
              <a:buFont typeface="+mj-lt"/>
              <a:buAutoNum type="arabicPeriod"/>
            </a:pPr>
            <a:r>
              <a:rPr lang="cy-GB" sz="1800" dirty="0">
                <a:latin typeface="Comic Sans MS" panose="030F0702030302020204" pitchFamily="66" charset="0"/>
              </a:rPr>
              <a:t>Mewn parau, mae myfyrwyr yn cymryd eu tro yn cyfieithu'r testun. Tra bod un person yn ysgrifennu, mae'r myfyriwr arall yn rholio'r dis. </a:t>
            </a:r>
          </a:p>
          <a:p>
            <a:pPr marL="342900" indent="-342900">
              <a:buFont typeface="+mj-lt"/>
              <a:buAutoNum type="arabicPeriod"/>
            </a:pPr>
            <a:r>
              <a:rPr lang="cy-GB" sz="1800" dirty="0">
                <a:latin typeface="Comic Sans MS" panose="030F0702030302020204" pitchFamily="66" charset="0"/>
              </a:rPr>
              <a:t>Maen nhw'n cyfnewid pan fydd y person yn rholio 6. </a:t>
            </a:r>
          </a:p>
          <a:p>
            <a:pPr marL="342900" indent="-342900">
              <a:buFont typeface="+mj-lt"/>
              <a:buAutoNum type="arabicPeriod"/>
            </a:pPr>
            <a:r>
              <a:rPr lang="cy-GB" sz="1800" dirty="0">
                <a:latin typeface="Comic Sans MS" panose="030F0702030302020204" pitchFamily="66" charset="0"/>
              </a:rPr>
              <a:t>Yr enillwr yw’r un sydd wedi ysgrifennu’r mwyaf o eiriau ar y diwedd. </a:t>
            </a:r>
          </a:p>
        </p:txBody>
      </p:sp>
      <p:sp>
        <p:nvSpPr>
          <p:cNvPr id="7" name="TextBox 6">
            <a:extLst>
              <a:ext uri="{FF2B5EF4-FFF2-40B4-BE49-F238E27FC236}">
                <a16:creationId xmlns:a16="http://schemas.microsoft.com/office/drawing/2014/main" id="{2D518691-56DF-AF16-8D6A-0FC5A2E1125B}"/>
              </a:ext>
            </a:extLst>
          </p:cNvPr>
          <p:cNvSpPr txBox="1"/>
          <p:nvPr/>
        </p:nvSpPr>
        <p:spPr>
          <a:xfrm>
            <a:off x="4804603" y="3743562"/>
            <a:ext cx="4803357" cy="1107996"/>
          </a:xfrm>
          <a:prstGeom prst="rect">
            <a:avLst/>
          </a:prstGeom>
          <a:noFill/>
        </p:spPr>
        <p:txBody>
          <a:bodyPr wrap="square">
            <a:spAutoFit/>
          </a:bodyPr>
          <a:lstStyle/>
          <a:p>
            <a:pPr marL="0" indent="0">
              <a:buNone/>
            </a:pPr>
            <a:r>
              <a:rPr lang="en-GB" b="1" u="sng" dirty="0">
                <a:latin typeface="Comic Sans MS" panose="030F0702030302020204" pitchFamily="66" charset="0"/>
              </a:rPr>
              <a:t>ATEBION:</a:t>
            </a:r>
          </a:p>
          <a:p>
            <a:pPr marL="0" indent="0">
              <a:buNone/>
            </a:pPr>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pPr marL="0" indent="0">
              <a:buNone/>
            </a:pPr>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yn</a:t>
            </a:r>
            <a:r>
              <a:rPr lang="en-GB" sz="1200" dirty="0">
                <a:latin typeface="Comic Sans MS" panose="030F0702030302020204" pitchFamily="66" charset="0"/>
              </a:rPr>
              <a:t> Llandeilo.</a:t>
            </a:r>
          </a:p>
          <a:p>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pPr marL="0" indent="0">
              <a:buNone/>
            </a:pPr>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Nghaerfyrddin</a:t>
            </a:r>
            <a:r>
              <a:rPr lang="en-GB" sz="1200" dirty="0">
                <a:latin typeface="Comic Sans MS" panose="030F0702030302020204" pitchFamily="66" charset="0"/>
              </a:rPr>
              <a:t>. </a:t>
            </a:r>
          </a:p>
        </p:txBody>
      </p:sp>
      <p:sp>
        <p:nvSpPr>
          <p:cNvPr id="8" name="TextBox 7">
            <a:extLst>
              <a:ext uri="{FF2B5EF4-FFF2-40B4-BE49-F238E27FC236}">
                <a16:creationId xmlns:a16="http://schemas.microsoft.com/office/drawing/2014/main" id="{4C111C8C-6D64-4A0B-5875-4FC211093A29}"/>
              </a:ext>
            </a:extLst>
          </p:cNvPr>
          <p:cNvSpPr txBox="1"/>
          <p:nvPr/>
        </p:nvSpPr>
        <p:spPr>
          <a:xfrm>
            <a:off x="1782582" y="3743562"/>
            <a:ext cx="2981665" cy="1292662"/>
          </a:xfrm>
          <a:prstGeom prst="rect">
            <a:avLst/>
          </a:prstGeom>
          <a:noFill/>
        </p:spPr>
        <p:txBody>
          <a:bodyPr wrap="square">
            <a:spAutoFit/>
          </a:bodyPr>
          <a:lstStyle/>
          <a:p>
            <a:pPr marL="0" indent="0">
              <a:buNone/>
            </a:pPr>
            <a:r>
              <a:rPr lang="en-GB" b="1" u="sng" dirty="0" err="1">
                <a:latin typeface="Comic Sans MS" panose="030F0702030302020204" pitchFamily="66" charset="0"/>
              </a:rPr>
              <a:t>I’r</a:t>
            </a:r>
            <a:r>
              <a:rPr lang="en-GB" b="1" u="sng" dirty="0">
                <a:latin typeface="Comic Sans MS" panose="030F0702030302020204" pitchFamily="66" charset="0"/>
              </a:rPr>
              <a:t> plant am y </a:t>
            </a:r>
            <a:r>
              <a:rPr lang="en-GB" b="1" u="sng" dirty="0" err="1">
                <a:latin typeface="Comic Sans MS" panose="030F0702030302020204" pitchFamily="66" charset="0"/>
              </a:rPr>
              <a:t>gêm</a:t>
            </a:r>
            <a:r>
              <a:rPr lang="en-GB" b="1" u="sng" dirty="0">
                <a:latin typeface="Comic Sans MS" panose="030F0702030302020204" pitchFamily="66" charset="0"/>
              </a:rPr>
              <a:t>:</a:t>
            </a:r>
          </a:p>
          <a:p>
            <a:pPr marL="0" indent="0">
              <a:buNone/>
            </a:pPr>
            <a:r>
              <a:rPr lang="en-GB" sz="1200" dirty="0">
                <a:latin typeface="Comic Sans MS" panose="030F0702030302020204" pitchFamily="66" charset="0"/>
              </a:rPr>
              <a:t>Where in Wales were the Romans? </a:t>
            </a:r>
          </a:p>
          <a:p>
            <a:pPr marL="0" indent="0">
              <a:buNone/>
            </a:pPr>
            <a:r>
              <a:rPr lang="en-GB" sz="1200" dirty="0">
                <a:latin typeface="Comic Sans MS" panose="030F0702030302020204" pitchFamily="66" charset="0"/>
              </a:rPr>
              <a:t>The romans were in Llandeilo. </a:t>
            </a:r>
          </a:p>
          <a:p>
            <a:r>
              <a:rPr lang="en-GB" sz="1200" dirty="0">
                <a:latin typeface="Comic Sans MS" panose="030F0702030302020204" pitchFamily="66" charset="0"/>
              </a:rPr>
              <a:t>Where in Wales were the Romans? </a:t>
            </a:r>
          </a:p>
          <a:p>
            <a:r>
              <a:rPr lang="en-GB" sz="1200" dirty="0">
                <a:latin typeface="Comic Sans MS" panose="030F0702030302020204" pitchFamily="66" charset="0"/>
              </a:rPr>
              <a:t>The romans were in </a:t>
            </a:r>
            <a:r>
              <a:rPr lang="en-GB" sz="1200" dirty="0" err="1">
                <a:latin typeface="Comic Sans MS" panose="030F0702030302020204" pitchFamily="66" charset="0"/>
              </a:rPr>
              <a:t>Caerfyrddin</a:t>
            </a:r>
            <a:r>
              <a:rPr lang="en-GB" sz="1200" dirty="0">
                <a:latin typeface="Comic Sans MS" panose="030F0702030302020204" pitchFamily="66" charset="0"/>
              </a:rPr>
              <a:t>.</a:t>
            </a:r>
          </a:p>
          <a:p>
            <a:pPr marL="0" indent="0">
              <a:buNone/>
            </a:pPr>
            <a:endParaRPr lang="en-GB" sz="1200" dirty="0">
              <a:latin typeface="Comic Sans MS" panose="030F0702030302020204" pitchFamily="66" charset="0"/>
            </a:endParaRPr>
          </a:p>
        </p:txBody>
      </p:sp>
      <p:sp>
        <p:nvSpPr>
          <p:cNvPr id="5" name="TextBox 4">
            <a:extLst>
              <a:ext uri="{FF2B5EF4-FFF2-40B4-BE49-F238E27FC236}">
                <a16:creationId xmlns:a16="http://schemas.microsoft.com/office/drawing/2014/main" id="{223CD097-D59F-F2B8-E7FC-88321CC3196A}"/>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sp>
        <p:nvSpPr>
          <p:cNvPr id="10" name="Star: 5 Points 9">
            <a:extLst>
              <a:ext uri="{FF2B5EF4-FFF2-40B4-BE49-F238E27FC236}">
                <a16:creationId xmlns:a16="http://schemas.microsoft.com/office/drawing/2014/main" id="{4652082F-26E6-4AA1-AA6C-3221E0C0DA63}"/>
              </a:ext>
            </a:extLst>
          </p:cNvPr>
          <p:cNvSpPr/>
          <p:nvPr/>
        </p:nvSpPr>
        <p:spPr>
          <a:xfrm>
            <a:off x="822495" y="3905473"/>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B4277F54-C227-64E3-6479-7B39346D136F}"/>
              </a:ext>
            </a:extLst>
          </p:cNvPr>
          <p:cNvSpPr/>
          <p:nvPr/>
        </p:nvSpPr>
        <p:spPr>
          <a:xfrm>
            <a:off x="677430" y="5191317"/>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EE1885FE-BDB5-957D-8F9D-95019D5E971A}"/>
              </a:ext>
            </a:extLst>
          </p:cNvPr>
          <p:cNvSpPr/>
          <p:nvPr/>
        </p:nvSpPr>
        <p:spPr>
          <a:xfrm>
            <a:off x="1543574" y="5191317"/>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8845041-A18A-85CD-5BB1-E63B1B2648A0}"/>
              </a:ext>
            </a:extLst>
          </p:cNvPr>
          <p:cNvSpPr txBox="1"/>
          <p:nvPr/>
        </p:nvSpPr>
        <p:spPr>
          <a:xfrm>
            <a:off x="2421565" y="4938215"/>
            <a:ext cx="4344759" cy="1846659"/>
          </a:xfrm>
          <a:prstGeom prst="rect">
            <a:avLst/>
          </a:prstGeom>
          <a:noFill/>
        </p:spPr>
        <p:txBody>
          <a:bodyPr wrap="square">
            <a:spAutoFit/>
          </a:bodyPr>
          <a:lstStyle/>
          <a:p>
            <a:pPr marL="0" indent="0">
              <a:buNone/>
            </a:pPr>
            <a:r>
              <a:rPr lang="en-GB" b="1" u="sng" dirty="0" err="1">
                <a:latin typeface="Comic Sans MS" panose="030F0702030302020204" pitchFamily="66" charset="0"/>
              </a:rPr>
              <a:t>I’r</a:t>
            </a:r>
            <a:r>
              <a:rPr lang="en-GB" b="1" u="sng" dirty="0">
                <a:latin typeface="Comic Sans MS" panose="030F0702030302020204" pitchFamily="66" charset="0"/>
              </a:rPr>
              <a:t> plant am y </a:t>
            </a:r>
            <a:r>
              <a:rPr lang="en-GB" b="1" u="sng" dirty="0" err="1">
                <a:latin typeface="Comic Sans MS" panose="030F0702030302020204" pitchFamily="66" charset="0"/>
              </a:rPr>
              <a:t>gêm</a:t>
            </a:r>
            <a:r>
              <a:rPr lang="en-GB" b="1" u="sng" dirty="0">
                <a:latin typeface="Comic Sans MS" panose="030F0702030302020204" pitchFamily="66" charset="0"/>
              </a:rPr>
              <a:t>:</a:t>
            </a:r>
          </a:p>
          <a:p>
            <a:pPr marL="0" indent="0">
              <a:buNone/>
            </a:pPr>
            <a:r>
              <a:rPr lang="en-GB" sz="1200" dirty="0">
                <a:latin typeface="Comic Sans MS" panose="030F0702030302020204" pitchFamily="66" charset="0"/>
              </a:rPr>
              <a:t>Where in Wales were the Romans? </a:t>
            </a:r>
          </a:p>
          <a:p>
            <a:pPr marL="0" indent="0">
              <a:buNone/>
            </a:pPr>
            <a:r>
              <a:rPr lang="en-GB" sz="1200" dirty="0">
                <a:latin typeface="Comic Sans MS" panose="030F0702030302020204" pitchFamily="66" charset="0"/>
              </a:rPr>
              <a:t>The romans were in </a:t>
            </a:r>
            <a:r>
              <a:rPr lang="en-GB" sz="1200" dirty="0" err="1">
                <a:latin typeface="Comic Sans MS" panose="030F0702030302020204" pitchFamily="66" charset="0"/>
              </a:rPr>
              <a:t>Bannau</a:t>
            </a:r>
            <a:r>
              <a:rPr lang="en-GB" sz="1200" dirty="0">
                <a:latin typeface="Comic Sans MS" panose="030F0702030302020204" pitchFamily="66" charset="0"/>
              </a:rPr>
              <a:t> Brycheiniog. </a:t>
            </a:r>
          </a:p>
          <a:p>
            <a:r>
              <a:rPr lang="en-GB" sz="1200" dirty="0">
                <a:latin typeface="Comic Sans MS" panose="030F0702030302020204" pitchFamily="66" charset="0"/>
              </a:rPr>
              <a:t>Where in Wales were the Romans? </a:t>
            </a:r>
          </a:p>
          <a:p>
            <a:r>
              <a:rPr lang="en-GB" sz="1200" dirty="0">
                <a:latin typeface="Comic Sans MS" panose="030F0702030302020204" pitchFamily="66" charset="0"/>
              </a:rPr>
              <a:t>The romans were in </a:t>
            </a:r>
            <a:r>
              <a:rPr lang="en-GB" sz="1200" dirty="0" err="1">
                <a:latin typeface="Comic Sans MS" panose="030F0702030302020204" pitchFamily="66" charset="0"/>
              </a:rPr>
              <a:t>Caerwent</a:t>
            </a:r>
            <a:r>
              <a:rPr lang="en-GB" sz="1200" dirty="0">
                <a:latin typeface="Comic Sans MS" panose="030F0702030302020204" pitchFamily="66" charset="0"/>
              </a:rPr>
              <a:t>.</a:t>
            </a:r>
          </a:p>
          <a:p>
            <a:r>
              <a:rPr lang="en-GB" sz="1200" dirty="0">
                <a:latin typeface="Comic Sans MS" panose="030F0702030302020204" pitchFamily="66" charset="0"/>
              </a:rPr>
              <a:t>Where in Wales were the Romans? </a:t>
            </a:r>
          </a:p>
          <a:p>
            <a:r>
              <a:rPr lang="en-GB" sz="1200" dirty="0">
                <a:latin typeface="Comic Sans MS" panose="030F0702030302020204" pitchFamily="66" charset="0"/>
              </a:rPr>
              <a:t>The romans were in </a:t>
            </a:r>
            <a:r>
              <a:rPr lang="en-GB" sz="1200" dirty="0" err="1">
                <a:latin typeface="Comic Sans MS" panose="030F0702030302020204" pitchFamily="66" charset="0"/>
              </a:rPr>
              <a:t>Gelligaer</a:t>
            </a:r>
            <a:r>
              <a:rPr lang="en-GB" sz="1200" dirty="0">
                <a:latin typeface="Comic Sans MS" panose="030F0702030302020204" pitchFamily="66" charset="0"/>
              </a:rPr>
              <a:t>. </a:t>
            </a:r>
          </a:p>
          <a:p>
            <a:r>
              <a:rPr lang="en-GB" sz="1200" dirty="0">
                <a:latin typeface="Comic Sans MS" panose="030F0702030302020204" pitchFamily="66" charset="0"/>
              </a:rPr>
              <a:t>Where in Wales were the Romans? </a:t>
            </a:r>
          </a:p>
          <a:p>
            <a:r>
              <a:rPr lang="en-GB" sz="1200" dirty="0">
                <a:latin typeface="Comic Sans MS" panose="030F0702030302020204" pitchFamily="66" charset="0"/>
              </a:rPr>
              <a:t>The romans were in </a:t>
            </a:r>
            <a:r>
              <a:rPr lang="en-GB" sz="1200" dirty="0" err="1">
                <a:latin typeface="Comic Sans MS" panose="030F0702030302020204" pitchFamily="66" charset="0"/>
              </a:rPr>
              <a:t>Caerllion</a:t>
            </a:r>
            <a:r>
              <a:rPr lang="en-GB" sz="1200" dirty="0">
                <a:latin typeface="Comic Sans MS" panose="030F0702030302020204" pitchFamily="66" charset="0"/>
              </a:rPr>
              <a:t>.</a:t>
            </a:r>
          </a:p>
        </p:txBody>
      </p:sp>
      <p:sp>
        <p:nvSpPr>
          <p:cNvPr id="15" name="TextBox 14">
            <a:extLst>
              <a:ext uri="{FF2B5EF4-FFF2-40B4-BE49-F238E27FC236}">
                <a16:creationId xmlns:a16="http://schemas.microsoft.com/office/drawing/2014/main" id="{E2E5413C-8ACF-8C7D-3AB1-F365A8D4C9D0}"/>
              </a:ext>
            </a:extLst>
          </p:cNvPr>
          <p:cNvSpPr txBox="1"/>
          <p:nvPr/>
        </p:nvSpPr>
        <p:spPr>
          <a:xfrm>
            <a:off x="5508432" y="4938215"/>
            <a:ext cx="4803357" cy="1846659"/>
          </a:xfrm>
          <a:prstGeom prst="rect">
            <a:avLst/>
          </a:prstGeom>
          <a:noFill/>
        </p:spPr>
        <p:txBody>
          <a:bodyPr wrap="square">
            <a:spAutoFit/>
          </a:bodyPr>
          <a:lstStyle/>
          <a:p>
            <a:pPr marL="0" indent="0">
              <a:buNone/>
            </a:pPr>
            <a:r>
              <a:rPr lang="en-GB" b="1" u="sng" dirty="0">
                <a:latin typeface="Comic Sans MS" panose="030F0702030302020204" pitchFamily="66" charset="0"/>
              </a:rPr>
              <a:t>ATEBION:</a:t>
            </a:r>
          </a:p>
          <a:p>
            <a:pPr marL="0" indent="0">
              <a:buNone/>
            </a:pPr>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pPr marL="0" indent="0">
              <a:buNone/>
            </a:pPr>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ym</a:t>
            </a:r>
            <a:r>
              <a:rPr lang="en-GB" sz="1200" dirty="0">
                <a:latin typeface="Comic Sans MS" panose="030F0702030302020204" pitchFamily="66" charset="0"/>
              </a:rPr>
              <a:t> </a:t>
            </a:r>
            <a:r>
              <a:rPr lang="en-GB" sz="1200" dirty="0" err="1">
                <a:latin typeface="Comic Sans MS" panose="030F0702030302020204" pitchFamily="66" charset="0"/>
              </a:rPr>
              <a:t>Mannau</a:t>
            </a:r>
            <a:r>
              <a:rPr lang="en-GB" sz="1200" dirty="0">
                <a:latin typeface="Comic Sans MS" panose="030F0702030302020204" pitchFamily="66" charset="0"/>
              </a:rPr>
              <a:t> Brycheiniog.</a:t>
            </a:r>
          </a:p>
          <a:p>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pPr marL="0" indent="0">
              <a:buNone/>
            </a:pPr>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Nghaerwent</a:t>
            </a:r>
            <a:r>
              <a:rPr lang="en-GB" sz="1200" dirty="0">
                <a:latin typeface="Comic Sans MS" panose="030F0702030302020204" pitchFamily="66" charset="0"/>
              </a:rPr>
              <a:t>. </a:t>
            </a:r>
          </a:p>
          <a:p>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Ngelligaer</a:t>
            </a:r>
            <a:r>
              <a:rPr lang="en-GB" sz="1200" dirty="0">
                <a:latin typeface="Comic Sans MS" panose="030F0702030302020204" pitchFamily="66" charset="0"/>
              </a:rPr>
              <a:t>.</a:t>
            </a:r>
          </a:p>
          <a:p>
            <a:r>
              <a:rPr lang="en-GB" sz="1200" dirty="0">
                <a:latin typeface="Comic Sans MS" panose="030F0702030302020204" pitchFamily="66" charset="0"/>
              </a:rPr>
              <a:t>Ble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Nghymru</a:t>
            </a:r>
            <a:r>
              <a:rPr lang="en-GB" sz="1200" dirty="0">
                <a:latin typeface="Comic Sans MS" panose="030F0702030302020204" pitchFamily="66" charset="0"/>
              </a:rPr>
              <a:t> </a:t>
            </a:r>
            <a:r>
              <a:rPr lang="en-GB" sz="1200" dirty="0" err="1">
                <a:latin typeface="Comic Sans MS" panose="030F0702030302020204" pitchFamily="66" charset="0"/>
              </a:rPr>
              <a:t>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a:t>
            </a:r>
          </a:p>
          <a:p>
            <a:r>
              <a:rPr lang="en-GB" sz="1200" dirty="0" err="1">
                <a:latin typeface="Comic Sans MS" panose="030F0702030302020204" pitchFamily="66" charset="0"/>
              </a:rPr>
              <a:t>Roedd</a:t>
            </a:r>
            <a:r>
              <a:rPr lang="en-GB" sz="1200" dirty="0">
                <a:latin typeface="Comic Sans MS" panose="030F0702030302020204" pitchFamily="66" charset="0"/>
              </a:rPr>
              <a:t> y </a:t>
            </a:r>
            <a:r>
              <a:rPr lang="en-GB" sz="1200" dirty="0" err="1">
                <a:latin typeface="Comic Sans MS" panose="030F0702030302020204" pitchFamily="66" charset="0"/>
              </a:rPr>
              <a:t>Rhufeiniaid</a:t>
            </a:r>
            <a:r>
              <a:rPr lang="en-GB" sz="1200" dirty="0">
                <a:latin typeface="Comic Sans MS" panose="030F0702030302020204" pitchFamily="66" charset="0"/>
              </a:rPr>
              <a:t> </a:t>
            </a:r>
            <a:r>
              <a:rPr lang="en-GB" sz="1200" dirty="0" err="1">
                <a:latin typeface="Comic Sans MS" panose="030F0702030302020204" pitchFamily="66" charset="0"/>
              </a:rPr>
              <a:t>yng</a:t>
            </a:r>
            <a:r>
              <a:rPr lang="en-GB" sz="1200" dirty="0">
                <a:latin typeface="Comic Sans MS" panose="030F0702030302020204" pitchFamily="66" charset="0"/>
              </a:rPr>
              <a:t> </a:t>
            </a:r>
            <a:r>
              <a:rPr lang="en-GB" sz="1200" dirty="0" err="1">
                <a:latin typeface="Comic Sans MS" panose="030F0702030302020204" pitchFamily="66" charset="0"/>
              </a:rPr>
              <a:t>Nghaerllion</a:t>
            </a:r>
            <a:r>
              <a:rPr lang="en-GB" sz="1200" dirty="0">
                <a:latin typeface="Comic Sans MS" panose="030F0702030302020204" pitchFamily="66" charset="0"/>
              </a:rPr>
              <a:t>. </a:t>
            </a:r>
          </a:p>
        </p:txBody>
      </p:sp>
      <p:cxnSp>
        <p:nvCxnSpPr>
          <p:cNvPr id="17" name="Straight Connector 16">
            <a:extLst>
              <a:ext uri="{FF2B5EF4-FFF2-40B4-BE49-F238E27FC236}">
                <a16:creationId xmlns:a16="http://schemas.microsoft.com/office/drawing/2014/main" id="{BDD63DE9-6B44-B873-7739-8E9499DAB757}"/>
              </a:ext>
            </a:extLst>
          </p:cNvPr>
          <p:cNvCxnSpPr/>
          <p:nvPr/>
        </p:nvCxnSpPr>
        <p:spPr>
          <a:xfrm>
            <a:off x="250632" y="4890977"/>
            <a:ext cx="11434549" cy="0"/>
          </a:xfrm>
          <a:prstGeom prst="line">
            <a:avLst/>
          </a:prstGeom>
          <a:ln w="76200"/>
        </p:spPr>
        <p:style>
          <a:lnRef idx="2">
            <a:schemeClr val="dk1"/>
          </a:lnRef>
          <a:fillRef idx="0">
            <a:schemeClr val="dk1"/>
          </a:fillRef>
          <a:effectRef idx="1">
            <a:schemeClr val="dk1"/>
          </a:effectRef>
          <a:fontRef idx="minor">
            <a:schemeClr val="tx1"/>
          </a:fontRef>
        </p:style>
      </p:cxnSp>
      <p:sp>
        <p:nvSpPr>
          <p:cNvPr id="18" name="TextBox 17">
            <a:extLst>
              <a:ext uri="{FF2B5EF4-FFF2-40B4-BE49-F238E27FC236}">
                <a16:creationId xmlns:a16="http://schemas.microsoft.com/office/drawing/2014/main" id="{B11551F0-2BCC-9415-1E5F-29ADA0621112}"/>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cxnSp>
        <p:nvCxnSpPr>
          <p:cNvPr id="19" name="Straight Connector 18">
            <a:extLst>
              <a:ext uri="{FF2B5EF4-FFF2-40B4-BE49-F238E27FC236}">
                <a16:creationId xmlns:a16="http://schemas.microsoft.com/office/drawing/2014/main" id="{036C3378-BC3A-4233-62BA-6EF6D3106A29}"/>
              </a:ext>
            </a:extLst>
          </p:cNvPr>
          <p:cNvCxnSpPr/>
          <p:nvPr/>
        </p:nvCxnSpPr>
        <p:spPr>
          <a:xfrm>
            <a:off x="100668" y="3736474"/>
            <a:ext cx="11434549" cy="0"/>
          </a:xfrm>
          <a:prstGeom prst="line">
            <a:avLst/>
          </a:prstGeom>
          <a:ln w="7620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714773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E59744-8C19-6828-FBDD-B08024CE87C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3F6A5E5-C9F0-CE1B-F4A1-FE0411081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158B65-94E2-1C51-092C-AD42D0810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E028FD6-04E8-409E-380C-DD955A77D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5182CE7-D952-A742-52F0-276FF6B1362A}"/>
              </a:ext>
            </a:extLst>
          </p:cNvPr>
          <p:cNvPicPr>
            <a:picLocks noChangeAspect="1"/>
          </p:cNvPicPr>
          <p:nvPr/>
        </p:nvPicPr>
        <p:blipFill>
          <a:blip r:embed="rId2"/>
          <a:stretch>
            <a:fillRect/>
          </a:stretch>
        </p:blipFill>
        <p:spPr>
          <a:xfrm>
            <a:off x="5932773" y="256929"/>
            <a:ext cx="4689529" cy="5603358"/>
          </a:xfrm>
          <a:prstGeom prst="rect">
            <a:avLst/>
          </a:prstGeom>
        </p:spPr>
      </p:pic>
      <p:sp>
        <p:nvSpPr>
          <p:cNvPr id="7" name="TextBox 6">
            <a:extLst>
              <a:ext uri="{FF2B5EF4-FFF2-40B4-BE49-F238E27FC236}">
                <a16:creationId xmlns:a16="http://schemas.microsoft.com/office/drawing/2014/main" id="{63226574-5C20-7CD2-7755-B5470B8BF838}"/>
              </a:ext>
            </a:extLst>
          </p:cNvPr>
          <p:cNvSpPr txBox="1"/>
          <p:nvPr/>
        </p:nvSpPr>
        <p:spPr>
          <a:xfrm>
            <a:off x="100668" y="0"/>
            <a:ext cx="1442906" cy="369332"/>
          </a:xfrm>
          <a:prstGeom prst="rect">
            <a:avLst/>
          </a:prstGeom>
          <a:solidFill>
            <a:srgbClr val="FF0000"/>
          </a:solidFill>
        </p:spPr>
        <p:txBody>
          <a:bodyPr wrap="square" rtlCol="0">
            <a:spAutoFit/>
          </a:bodyPr>
          <a:lstStyle/>
          <a:p>
            <a:pPr algn="ctr"/>
            <a:r>
              <a:rPr lang="en-GB" dirty="0" err="1"/>
              <a:t>Wers</a:t>
            </a:r>
            <a:r>
              <a:rPr lang="en-GB" dirty="0"/>
              <a:t> 2</a:t>
            </a:r>
          </a:p>
        </p:txBody>
      </p:sp>
      <p:graphicFrame>
        <p:nvGraphicFramePr>
          <p:cNvPr id="2" name="Table 1">
            <a:extLst>
              <a:ext uri="{FF2B5EF4-FFF2-40B4-BE49-F238E27FC236}">
                <a16:creationId xmlns:a16="http://schemas.microsoft.com/office/drawing/2014/main" id="{5BE35B32-E0F3-03CC-5E39-F124C26BD03A}"/>
              </a:ext>
            </a:extLst>
          </p:cNvPr>
          <p:cNvGraphicFramePr>
            <a:graphicFrameLocks noGrp="1"/>
          </p:cNvGraphicFramePr>
          <p:nvPr>
            <p:extLst>
              <p:ext uri="{D42A27DB-BD31-4B8C-83A1-F6EECF244321}">
                <p14:modId xmlns:p14="http://schemas.microsoft.com/office/powerpoint/2010/main" val="219827908"/>
              </p:ext>
            </p:extLst>
          </p:nvPr>
        </p:nvGraphicFramePr>
        <p:xfrm>
          <a:off x="5125060" y="256929"/>
          <a:ext cx="5507663" cy="6636144"/>
        </p:xfrm>
        <a:graphic>
          <a:graphicData uri="http://schemas.openxmlformats.org/drawingml/2006/table">
            <a:tbl>
              <a:tblPr firstRow="1" bandRow="1">
                <a:tableStyleId>{5940675A-B579-460E-94D1-54222C63F5DA}</a:tableStyleId>
              </a:tblPr>
              <a:tblGrid>
                <a:gridCol w="786809">
                  <a:extLst>
                    <a:ext uri="{9D8B030D-6E8A-4147-A177-3AD203B41FA5}">
                      <a16:colId xmlns:a16="http://schemas.microsoft.com/office/drawing/2014/main" val="3045528268"/>
                    </a:ext>
                  </a:extLst>
                </a:gridCol>
                <a:gridCol w="786809">
                  <a:extLst>
                    <a:ext uri="{9D8B030D-6E8A-4147-A177-3AD203B41FA5}">
                      <a16:colId xmlns:a16="http://schemas.microsoft.com/office/drawing/2014/main" val="3961624132"/>
                    </a:ext>
                  </a:extLst>
                </a:gridCol>
                <a:gridCol w="786809">
                  <a:extLst>
                    <a:ext uri="{9D8B030D-6E8A-4147-A177-3AD203B41FA5}">
                      <a16:colId xmlns:a16="http://schemas.microsoft.com/office/drawing/2014/main" val="2517292408"/>
                    </a:ext>
                  </a:extLst>
                </a:gridCol>
                <a:gridCol w="786809">
                  <a:extLst>
                    <a:ext uri="{9D8B030D-6E8A-4147-A177-3AD203B41FA5}">
                      <a16:colId xmlns:a16="http://schemas.microsoft.com/office/drawing/2014/main" val="3050652558"/>
                    </a:ext>
                  </a:extLst>
                </a:gridCol>
                <a:gridCol w="786809">
                  <a:extLst>
                    <a:ext uri="{9D8B030D-6E8A-4147-A177-3AD203B41FA5}">
                      <a16:colId xmlns:a16="http://schemas.microsoft.com/office/drawing/2014/main" val="1443610596"/>
                    </a:ext>
                  </a:extLst>
                </a:gridCol>
                <a:gridCol w="786809">
                  <a:extLst>
                    <a:ext uri="{9D8B030D-6E8A-4147-A177-3AD203B41FA5}">
                      <a16:colId xmlns:a16="http://schemas.microsoft.com/office/drawing/2014/main" val="1404854396"/>
                    </a:ext>
                  </a:extLst>
                </a:gridCol>
                <a:gridCol w="786809">
                  <a:extLst>
                    <a:ext uri="{9D8B030D-6E8A-4147-A177-3AD203B41FA5}">
                      <a16:colId xmlns:a16="http://schemas.microsoft.com/office/drawing/2014/main" val="1993778066"/>
                    </a:ext>
                  </a:extLst>
                </a:gridCol>
              </a:tblGrid>
              <a:tr h="1106024">
                <a:tc>
                  <a:txBody>
                    <a:bodyPr/>
                    <a:lstStyle/>
                    <a:p>
                      <a:pPr algn="ctr"/>
                      <a:r>
                        <a:rPr lang="en-GB" sz="4000" dirty="0">
                          <a:latin typeface="Comic Sans MS" panose="030F0702030302020204" pitchFamily="66" charset="0"/>
                        </a:rPr>
                        <a:t>5</a:t>
                      </a: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1106024">
                <a:tc>
                  <a:txBody>
                    <a:bodyPr/>
                    <a:lstStyle/>
                    <a:p>
                      <a:pPr algn="ctr"/>
                      <a:r>
                        <a:rPr lang="en-GB" sz="4000" dirty="0">
                          <a:latin typeface="Comic Sans MS" panose="030F0702030302020204" pitchFamily="66" charset="0"/>
                        </a:rPr>
                        <a:t>4</a:t>
                      </a: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1106024">
                <a:tc>
                  <a:txBody>
                    <a:bodyPr/>
                    <a:lstStyle/>
                    <a:p>
                      <a:pPr algn="ctr"/>
                      <a:r>
                        <a:rPr lang="en-GB" sz="4000" dirty="0">
                          <a:latin typeface="Comic Sans MS" panose="030F0702030302020204" pitchFamily="66" charset="0"/>
                        </a:rPr>
                        <a:t>3</a:t>
                      </a: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2266930016"/>
                  </a:ext>
                </a:extLst>
              </a:tr>
              <a:tr h="1106024">
                <a:tc>
                  <a:txBody>
                    <a:bodyPr/>
                    <a:lstStyle/>
                    <a:p>
                      <a:pPr algn="ctr"/>
                      <a:r>
                        <a:rPr lang="en-GB" sz="4000" dirty="0">
                          <a:latin typeface="Comic Sans MS" panose="030F0702030302020204" pitchFamily="66" charset="0"/>
                        </a:rPr>
                        <a:t>2</a:t>
                      </a: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2500343068"/>
                  </a:ext>
                </a:extLst>
              </a:tr>
              <a:tr h="1106024">
                <a:tc>
                  <a:txBody>
                    <a:bodyPr/>
                    <a:lstStyle/>
                    <a:p>
                      <a:pPr algn="ctr"/>
                      <a:r>
                        <a:rPr lang="en-GB" sz="4000" dirty="0">
                          <a:latin typeface="Comic Sans MS" panose="030F0702030302020204" pitchFamily="66" charset="0"/>
                        </a:rPr>
                        <a:t>1</a:t>
                      </a: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1106024">
                <a:tc>
                  <a:txBody>
                    <a:bodyPr/>
                    <a:lstStyle/>
                    <a:p>
                      <a:pPr algn="ctr"/>
                      <a:endParaRPr lang="en-GB" sz="3600" dirty="0">
                        <a:latin typeface="Comic Sans MS" panose="030F0702030302020204" pitchFamily="66" charset="0"/>
                      </a:endParaRPr>
                    </a:p>
                  </a:txBody>
                  <a:tcPr anchor="ctr"/>
                </a:tc>
                <a:tc>
                  <a:txBody>
                    <a:bodyPr/>
                    <a:lstStyle/>
                    <a:p>
                      <a:pPr algn="ctr"/>
                      <a:r>
                        <a:rPr lang="en-GB" sz="4000" dirty="0">
                          <a:latin typeface="Comic Sans MS" panose="030F0702030302020204" pitchFamily="66" charset="0"/>
                        </a:rPr>
                        <a:t>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latin typeface="Comic Sans MS" panose="030F0702030302020204" pitchFamily="66" charset="0"/>
                        </a:rPr>
                        <a:t>b</a:t>
                      </a:r>
                    </a:p>
                  </a:txBody>
                  <a:tcPr anchor="ctr"/>
                </a:tc>
                <a:tc>
                  <a:txBody>
                    <a:bodyPr/>
                    <a:lstStyle/>
                    <a:p>
                      <a:pPr algn="ctr"/>
                      <a:r>
                        <a:rPr lang="en-GB" sz="4000" dirty="0">
                          <a:latin typeface="Comic Sans MS" panose="030F0702030302020204" pitchFamily="66" charset="0"/>
                        </a:rPr>
                        <a:t>c</a:t>
                      </a:r>
                    </a:p>
                  </a:txBody>
                  <a:tcPr anchor="ctr"/>
                </a:tc>
                <a:tc>
                  <a:txBody>
                    <a:bodyPr/>
                    <a:lstStyle/>
                    <a:p>
                      <a:pPr algn="ctr"/>
                      <a:r>
                        <a:rPr lang="en-GB" sz="4000" dirty="0" err="1">
                          <a:latin typeface="Comic Sans MS" panose="030F0702030302020204" pitchFamily="66" charset="0"/>
                        </a:rPr>
                        <a:t>ch</a:t>
                      </a:r>
                      <a:endParaRPr lang="en-GB" sz="4000" dirty="0">
                        <a:latin typeface="Comic Sans MS" panose="030F0702030302020204" pitchFamily="66" charset="0"/>
                      </a:endParaRPr>
                    </a:p>
                  </a:txBody>
                  <a:tcPr anchor="ctr"/>
                </a:tc>
                <a:tc>
                  <a:txBody>
                    <a:bodyPr/>
                    <a:lstStyle/>
                    <a:p>
                      <a:pPr algn="ctr"/>
                      <a:r>
                        <a:rPr lang="en-GB" sz="4000" dirty="0">
                          <a:latin typeface="Comic Sans MS" panose="030F0702030302020204" pitchFamily="66" charset="0"/>
                        </a:rPr>
                        <a:t>d</a:t>
                      </a:r>
                    </a:p>
                  </a:txBody>
                  <a:tcPr anchor="ctr"/>
                </a:tc>
                <a:tc>
                  <a:txBody>
                    <a:bodyPr/>
                    <a:lstStyle/>
                    <a:p>
                      <a:pPr algn="ctr"/>
                      <a:r>
                        <a:rPr lang="en-GB" sz="4000" dirty="0">
                          <a:latin typeface="Comic Sans MS" panose="030F0702030302020204" pitchFamily="66" charset="0"/>
                        </a:rPr>
                        <a:t>dd</a:t>
                      </a:r>
                    </a:p>
                  </a:txBody>
                  <a:tcPr anchor="ctr"/>
                </a:tc>
                <a:extLst>
                  <a:ext uri="{0D108BD9-81ED-4DB2-BD59-A6C34878D82A}">
                    <a16:rowId xmlns:a16="http://schemas.microsoft.com/office/drawing/2014/main" val="790326"/>
                  </a:ext>
                </a:extLst>
              </a:tr>
            </a:tbl>
          </a:graphicData>
        </a:graphic>
      </p:graphicFrame>
      <p:pic>
        <p:nvPicPr>
          <p:cNvPr id="9" name="Picture 8">
            <a:extLst>
              <a:ext uri="{FF2B5EF4-FFF2-40B4-BE49-F238E27FC236}">
                <a16:creationId xmlns:a16="http://schemas.microsoft.com/office/drawing/2014/main" id="{0C3B350E-375A-739D-1C54-F728E4D7C8AB}"/>
              </a:ext>
            </a:extLst>
          </p:cNvPr>
          <p:cNvPicPr>
            <a:picLocks noChangeAspect="1"/>
          </p:cNvPicPr>
          <p:nvPr/>
        </p:nvPicPr>
        <p:blipFill>
          <a:blip r:embed="rId3"/>
          <a:srcRect/>
          <a:stretch/>
        </p:blipFill>
        <p:spPr>
          <a:xfrm>
            <a:off x="7644114" y="4132293"/>
            <a:ext cx="469553" cy="469553"/>
          </a:xfrm>
          <a:prstGeom prst="rect">
            <a:avLst/>
          </a:prstGeom>
        </p:spPr>
      </p:pic>
      <p:pic>
        <p:nvPicPr>
          <p:cNvPr id="11" name="Picture 10">
            <a:extLst>
              <a:ext uri="{FF2B5EF4-FFF2-40B4-BE49-F238E27FC236}">
                <a16:creationId xmlns:a16="http://schemas.microsoft.com/office/drawing/2014/main" id="{47274A8E-8B1C-6987-368A-15D56A1F4D4D}"/>
              </a:ext>
            </a:extLst>
          </p:cNvPr>
          <p:cNvPicPr>
            <a:picLocks noChangeAspect="1"/>
          </p:cNvPicPr>
          <p:nvPr/>
        </p:nvPicPr>
        <p:blipFill>
          <a:blip r:embed="rId3"/>
          <a:srcRect/>
          <a:stretch/>
        </p:blipFill>
        <p:spPr>
          <a:xfrm>
            <a:off x="7922445" y="1350106"/>
            <a:ext cx="469553" cy="469553"/>
          </a:xfrm>
          <a:prstGeom prst="rect">
            <a:avLst/>
          </a:prstGeom>
        </p:spPr>
      </p:pic>
      <p:pic>
        <p:nvPicPr>
          <p:cNvPr id="12" name="Picture 11">
            <a:extLst>
              <a:ext uri="{FF2B5EF4-FFF2-40B4-BE49-F238E27FC236}">
                <a16:creationId xmlns:a16="http://schemas.microsoft.com/office/drawing/2014/main" id="{235E61F3-2359-1547-6FBE-F6B8109BBB05}"/>
              </a:ext>
            </a:extLst>
          </p:cNvPr>
          <p:cNvPicPr>
            <a:picLocks noChangeAspect="1"/>
          </p:cNvPicPr>
          <p:nvPr/>
        </p:nvPicPr>
        <p:blipFill>
          <a:blip r:embed="rId3"/>
          <a:srcRect/>
          <a:stretch/>
        </p:blipFill>
        <p:spPr>
          <a:xfrm>
            <a:off x="9274439" y="4928190"/>
            <a:ext cx="469553" cy="469553"/>
          </a:xfrm>
          <a:prstGeom prst="rect">
            <a:avLst/>
          </a:prstGeom>
        </p:spPr>
      </p:pic>
      <p:pic>
        <p:nvPicPr>
          <p:cNvPr id="13" name="Picture 12">
            <a:extLst>
              <a:ext uri="{FF2B5EF4-FFF2-40B4-BE49-F238E27FC236}">
                <a16:creationId xmlns:a16="http://schemas.microsoft.com/office/drawing/2014/main" id="{388EB0B4-976C-A77B-F097-CA2133403EAC}"/>
              </a:ext>
            </a:extLst>
          </p:cNvPr>
          <p:cNvPicPr>
            <a:picLocks noChangeAspect="1"/>
          </p:cNvPicPr>
          <p:nvPr/>
        </p:nvPicPr>
        <p:blipFill>
          <a:blip r:embed="rId3"/>
          <a:srcRect/>
          <a:stretch/>
        </p:blipFill>
        <p:spPr>
          <a:xfrm>
            <a:off x="8220375" y="3784963"/>
            <a:ext cx="469553" cy="469553"/>
          </a:xfrm>
          <a:prstGeom prst="rect">
            <a:avLst/>
          </a:prstGeom>
        </p:spPr>
      </p:pic>
      <p:pic>
        <p:nvPicPr>
          <p:cNvPr id="14" name="Picture 13">
            <a:extLst>
              <a:ext uri="{FF2B5EF4-FFF2-40B4-BE49-F238E27FC236}">
                <a16:creationId xmlns:a16="http://schemas.microsoft.com/office/drawing/2014/main" id="{4FF9E393-F6DA-F798-A9B1-6133A001F327}"/>
              </a:ext>
            </a:extLst>
          </p:cNvPr>
          <p:cNvPicPr>
            <a:picLocks noChangeAspect="1"/>
          </p:cNvPicPr>
          <p:nvPr/>
        </p:nvPicPr>
        <p:blipFill>
          <a:blip r:embed="rId3"/>
          <a:srcRect/>
          <a:stretch/>
        </p:blipFill>
        <p:spPr>
          <a:xfrm>
            <a:off x="9825008" y="4204669"/>
            <a:ext cx="469553" cy="469553"/>
          </a:xfrm>
          <a:prstGeom prst="rect">
            <a:avLst/>
          </a:prstGeom>
        </p:spPr>
      </p:pic>
      <p:sp>
        <p:nvSpPr>
          <p:cNvPr id="16" name="TextBox 15">
            <a:extLst>
              <a:ext uri="{FF2B5EF4-FFF2-40B4-BE49-F238E27FC236}">
                <a16:creationId xmlns:a16="http://schemas.microsoft.com/office/drawing/2014/main" id="{322630D4-233A-09E0-867F-11264BBD9006}"/>
              </a:ext>
            </a:extLst>
          </p:cNvPr>
          <p:cNvSpPr txBox="1"/>
          <p:nvPr/>
        </p:nvSpPr>
        <p:spPr>
          <a:xfrm>
            <a:off x="372488" y="638175"/>
            <a:ext cx="4348716" cy="230832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a:latin typeface="Comic Sans MS" panose="030F0702030302020204" pitchFamily="66" charset="0"/>
              </a:rPr>
              <a:t>Mae Deio a Cadi </a:t>
            </a:r>
            <a:r>
              <a:rPr lang="en-GB" sz="2400" dirty="0" err="1">
                <a:latin typeface="Comic Sans MS" panose="030F0702030302020204" pitchFamily="66" charset="0"/>
              </a:rPr>
              <a:t>wedi</a:t>
            </a:r>
            <a:r>
              <a:rPr lang="en-GB" sz="2400" dirty="0">
                <a:latin typeface="Comic Sans MS" panose="030F0702030302020204" pitchFamily="66" charset="0"/>
              </a:rPr>
              <a:t> </a:t>
            </a:r>
            <a:r>
              <a:rPr lang="en-GB" sz="2400" dirty="0" err="1">
                <a:latin typeface="Comic Sans MS" panose="030F0702030302020204" pitchFamily="66" charset="0"/>
              </a:rPr>
              <a:t>cael</a:t>
            </a:r>
            <a:r>
              <a:rPr lang="en-GB" sz="2400" dirty="0">
                <a:latin typeface="Comic Sans MS" panose="030F0702030302020204" pitchFamily="66" charset="0"/>
              </a:rPr>
              <a:t> dal </a:t>
            </a:r>
            <a:r>
              <a:rPr lang="en-GB" sz="2400" dirty="0" err="1">
                <a:latin typeface="Comic Sans MS" panose="030F0702030302020204" pitchFamily="66" charset="0"/>
              </a:rPr>
              <a:t>gan</a:t>
            </a:r>
            <a:r>
              <a:rPr lang="en-GB" sz="2400" dirty="0">
                <a:latin typeface="Comic Sans MS" panose="030F0702030302020204" pitchFamily="66" charset="0"/>
              </a:rPr>
              <a:t> y </a:t>
            </a:r>
            <a:r>
              <a:rPr lang="en-GB" sz="2400" dirty="0" err="1">
                <a:latin typeface="Comic Sans MS" panose="030F0702030302020204" pitchFamily="66" charset="0"/>
              </a:rPr>
              <a:t>Rhufeiniaid</a:t>
            </a:r>
            <a:r>
              <a:rPr lang="en-GB" sz="2400" dirty="0">
                <a:latin typeface="Comic Sans MS" panose="030F0702030302020204" pitchFamily="66" charset="0"/>
              </a:rPr>
              <a:t>.</a:t>
            </a:r>
          </a:p>
          <a:p>
            <a:endParaRPr lang="en-GB" sz="2400" dirty="0">
              <a:latin typeface="Comic Sans MS" panose="030F0702030302020204" pitchFamily="66" charset="0"/>
            </a:endParaRPr>
          </a:p>
          <a:p>
            <a:r>
              <a:rPr lang="en-GB" sz="2400" dirty="0" err="1">
                <a:latin typeface="Comic Sans MS" panose="030F0702030302020204" pitchFamily="66" charset="0"/>
              </a:rPr>
              <a:t>Ydych</a:t>
            </a:r>
            <a:r>
              <a:rPr lang="en-GB" sz="2400" dirty="0">
                <a:latin typeface="Comic Sans MS" panose="030F0702030302020204" pitchFamily="66" charset="0"/>
              </a:rPr>
              <a:t> </a:t>
            </a:r>
            <a:r>
              <a:rPr lang="en-GB" sz="2400" dirty="0" err="1">
                <a:latin typeface="Comic Sans MS" panose="030F0702030302020204" pitchFamily="66" charset="0"/>
              </a:rPr>
              <a:t>chi’n</a:t>
            </a:r>
            <a:r>
              <a:rPr lang="en-GB" sz="2400" dirty="0">
                <a:latin typeface="Comic Sans MS" panose="030F0702030302020204" pitchFamily="66" charset="0"/>
              </a:rPr>
              <a:t> </a:t>
            </a:r>
            <a:r>
              <a:rPr lang="en-GB" sz="2400" dirty="0" err="1">
                <a:latin typeface="Comic Sans MS" panose="030F0702030302020204" pitchFamily="66" charset="0"/>
              </a:rPr>
              <a:t>gallu</a:t>
            </a:r>
            <a:r>
              <a:rPr lang="en-GB" sz="2400" dirty="0">
                <a:latin typeface="Comic Sans MS" panose="030F0702030302020204" pitchFamily="66" charset="0"/>
              </a:rPr>
              <a:t> </a:t>
            </a:r>
            <a:r>
              <a:rPr lang="en-GB" sz="2400" dirty="0" err="1">
                <a:latin typeface="Comic Sans MS" panose="030F0702030302020204" pitchFamily="66" charset="0"/>
              </a:rPr>
              <a:t>rhoi’r</a:t>
            </a:r>
            <a:r>
              <a:rPr lang="en-GB" sz="2400" dirty="0">
                <a:latin typeface="Comic Sans MS" panose="030F0702030302020204" pitchFamily="66" charset="0"/>
              </a:rPr>
              <a:t> </a:t>
            </a:r>
            <a:r>
              <a:rPr lang="en-GB" sz="2400" dirty="0" err="1">
                <a:latin typeface="Comic Sans MS" panose="030F0702030302020204" pitchFamily="66" charset="0"/>
              </a:rPr>
              <a:t>cyfesurynnau</a:t>
            </a:r>
            <a:r>
              <a:rPr lang="en-GB" sz="2400" dirty="0">
                <a:latin typeface="Comic Sans MS" panose="030F0702030302020204" pitchFamily="66" charset="0"/>
              </a:rPr>
              <a:t> </a:t>
            </a:r>
            <a:r>
              <a:rPr lang="en-GB" sz="2400" dirty="0" err="1">
                <a:latin typeface="Comic Sans MS" panose="030F0702030302020204" pitchFamily="66" charset="0"/>
              </a:rPr>
              <a:t>cywir</a:t>
            </a:r>
            <a:r>
              <a:rPr lang="en-GB" sz="2400" dirty="0">
                <a:latin typeface="Comic Sans MS" panose="030F0702030302020204" pitchFamily="66" charset="0"/>
              </a:rPr>
              <a:t> </a:t>
            </a:r>
            <a:r>
              <a:rPr lang="en-GB" sz="2400" dirty="0" err="1">
                <a:latin typeface="Comic Sans MS" panose="030F0702030302020204" pitchFamily="66" charset="0"/>
              </a:rPr>
              <a:t>i’r</a:t>
            </a:r>
            <a:r>
              <a:rPr lang="en-GB" sz="2400" dirty="0">
                <a:latin typeface="Comic Sans MS" panose="030F0702030302020204" pitchFamily="66" charset="0"/>
              </a:rPr>
              <a:t> </a:t>
            </a:r>
            <a:r>
              <a:rPr lang="en-GB" sz="2400" dirty="0" err="1">
                <a:latin typeface="Comic Sans MS" panose="030F0702030302020204" pitchFamily="66" charset="0"/>
              </a:rPr>
              <a:t>Celtiaid</a:t>
            </a:r>
            <a:r>
              <a:rPr lang="en-GB" sz="2400" dirty="0">
                <a:latin typeface="Comic Sans MS" panose="030F0702030302020204" pitchFamily="66" charset="0"/>
              </a:rPr>
              <a:t> </a:t>
            </a:r>
            <a:r>
              <a:rPr lang="en-GB" sz="2400" dirty="0" err="1">
                <a:latin typeface="Comic Sans MS" panose="030F0702030302020204" pitchFamily="66" charset="0"/>
              </a:rPr>
              <a:t>i’w</a:t>
            </a:r>
            <a:r>
              <a:rPr lang="en-GB" sz="2400" dirty="0">
                <a:latin typeface="Comic Sans MS" panose="030F0702030302020204" pitchFamily="66" charset="0"/>
              </a:rPr>
              <a:t> </a:t>
            </a:r>
            <a:r>
              <a:rPr lang="en-GB" sz="2400" dirty="0" err="1">
                <a:latin typeface="Comic Sans MS" panose="030F0702030302020204" pitchFamily="66" charset="0"/>
              </a:rPr>
              <a:t>achub</a:t>
            </a:r>
            <a:r>
              <a:rPr lang="en-GB" sz="2400" dirty="0">
                <a:latin typeface="Comic Sans MS" panose="030F0702030302020204" pitchFamily="66" charset="0"/>
              </a:rPr>
              <a:t>?</a:t>
            </a:r>
          </a:p>
        </p:txBody>
      </p:sp>
      <p:sp>
        <p:nvSpPr>
          <p:cNvPr id="18" name="TextBox 17">
            <a:extLst>
              <a:ext uri="{FF2B5EF4-FFF2-40B4-BE49-F238E27FC236}">
                <a16:creationId xmlns:a16="http://schemas.microsoft.com/office/drawing/2014/main" id="{4FDE0075-F619-6992-DEE6-0EC90E059EE4}"/>
              </a:ext>
            </a:extLst>
          </p:cNvPr>
          <p:cNvSpPr txBox="1"/>
          <p:nvPr/>
        </p:nvSpPr>
        <p:spPr>
          <a:xfrm>
            <a:off x="100668" y="3511392"/>
            <a:ext cx="4864737"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dirty="0">
                <a:latin typeface="Comic Sans MS" panose="030F0702030302020204" pitchFamily="66" charset="0"/>
              </a:rPr>
              <a:t>Ble </a:t>
            </a:r>
            <a:r>
              <a:rPr lang="en-GB" sz="2000" b="1" dirty="0" err="1">
                <a:latin typeface="Comic Sans MS" panose="030F0702030302020204" pitchFamily="66" charset="0"/>
              </a:rPr>
              <a:t>yng</a:t>
            </a:r>
            <a:r>
              <a:rPr lang="en-GB" sz="2000" b="1" dirty="0">
                <a:latin typeface="Comic Sans MS" panose="030F0702030302020204" pitchFamily="66" charset="0"/>
              </a:rPr>
              <a:t> </a:t>
            </a:r>
            <a:r>
              <a:rPr lang="en-GB" sz="2000" b="1" dirty="0" err="1">
                <a:latin typeface="Comic Sans MS" panose="030F0702030302020204" pitchFamily="66" charset="0"/>
              </a:rPr>
              <a:t>Nghymru</a:t>
            </a:r>
            <a:r>
              <a:rPr lang="en-GB" sz="2000" b="1" dirty="0">
                <a:latin typeface="Comic Sans MS" panose="030F0702030302020204" pitchFamily="66" charset="0"/>
              </a:rPr>
              <a:t> </a:t>
            </a:r>
            <a:r>
              <a:rPr lang="en-GB" sz="2000" b="1" dirty="0" err="1">
                <a:latin typeface="Comic Sans MS" panose="030F0702030302020204" pitchFamily="66" charset="0"/>
              </a:rPr>
              <a:t>mae</a:t>
            </a:r>
            <a:r>
              <a:rPr lang="en-GB" sz="2000" b="1" dirty="0">
                <a:latin typeface="Comic Sans MS" panose="030F0702030302020204" pitchFamily="66" charset="0"/>
              </a:rPr>
              <a:t> Deio/Cadi?</a:t>
            </a:r>
          </a:p>
        </p:txBody>
      </p:sp>
      <p:sp>
        <p:nvSpPr>
          <p:cNvPr id="20" name="TextBox 19">
            <a:extLst>
              <a:ext uri="{FF2B5EF4-FFF2-40B4-BE49-F238E27FC236}">
                <a16:creationId xmlns:a16="http://schemas.microsoft.com/office/drawing/2014/main" id="{287EBC29-40FD-DA61-0D16-7B8CAD73BF46}"/>
              </a:ext>
            </a:extLst>
          </p:cNvPr>
          <p:cNvSpPr txBox="1"/>
          <p:nvPr/>
        </p:nvSpPr>
        <p:spPr>
          <a:xfrm>
            <a:off x="100667" y="4204669"/>
            <a:ext cx="4864737" cy="3385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600" b="1" dirty="0">
                <a:latin typeface="Comic Sans MS" panose="030F0702030302020204" pitchFamily="66" charset="0"/>
              </a:rPr>
              <a:t>Mae Deio/Cadi </a:t>
            </a:r>
            <a:r>
              <a:rPr lang="en-GB" sz="1600" b="1" dirty="0" err="1">
                <a:latin typeface="Comic Sans MS" panose="030F0702030302020204" pitchFamily="66" charset="0"/>
              </a:rPr>
              <a:t>yn</a:t>
            </a:r>
            <a:r>
              <a:rPr lang="en-GB" sz="1600" b="1" dirty="0">
                <a:latin typeface="Comic Sans MS" panose="030F0702030302020204" pitchFamily="66" charset="0"/>
              </a:rPr>
              <a:t>/</a:t>
            </a:r>
            <a:r>
              <a:rPr lang="en-GB" sz="1600" b="1" dirty="0" err="1">
                <a:latin typeface="Comic Sans MS" panose="030F0702030302020204" pitchFamily="66" charset="0"/>
              </a:rPr>
              <a:t>ym</a:t>
            </a:r>
            <a:r>
              <a:rPr lang="en-GB" sz="1600" b="1" dirty="0">
                <a:latin typeface="Comic Sans MS" panose="030F0702030302020204" pitchFamily="66" charset="0"/>
              </a:rPr>
              <a:t>/</a:t>
            </a:r>
            <a:r>
              <a:rPr lang="en-GB" sz="1600" b="1" dirty="0" err="1">
                <a:latin typeface="Comic Sans MS" panose="030F0702030302020204" pitchFamily="66" charset="0"/>
              </a:rPr>
              <a:t>yng</a:t>
            </a:r>
            <a:r>
              <a:rPr lang="en-GB" sz="1600" b="1" dirty="0">
                <a:latin typeface="Comic Sans MS" panose="030F0702030302020204" pitchFamily="66" charset="0"/>
              </a:rPr>
              <a:t> _____ </a:t>
            </a:r>
            <a:r>
              <a:rPr lang="en-GB" sz="1600" b="1" dirty="0" err="1">
                <a:latin typeface="Comic Sans MS" panose="030F0702030302020204" pitchFamily="66" charset="0"/>
              </a:rPr>
              <a:t>yn</a:t>
            </a:r>
            <a:r>
              <a:rPr lang="en-GB" sz="1600" b="1" dirty="0">
                <a:latin typeface="Comic Sans MS" panose="030F0702030302020204" pitchFamily="66" charset="0"/>
              </a:rPr>
              <a:t> (……,……)</a:t>
            </a:r>
          </a:p>
        </p:txBody>
      </p:sp>
      <p:sp>
        <p:nvSpPr>
          <p:cNvPr id="21" name="TextBox 20">
            <a:extLst>
              <a:ext uri="{FF2B5EF4-FFF2-40B4-BE49-F238E27FC236}">
                <a16:creationId xmlns:a16="http://schemas.microsoft.com/office/drawing/2014/main" id="{BA37DC69-84AE-8119-E0E3-4F3E9D72C06C}"/>
              </a:ext>
            </a:extLst>
          </p:cNvPr>
          <p:cNvSpPr txBox="1"/>
          <p:nvPr/>
        </p:nvSpPr>
        <p:spPr>
          <a:xfrm>
            <a:off x="1698049" y="122260"/>
            <a:ext cx="1442906" cy="369332"/>
          </a:xfrm>
          <a:prstGeom prst="rect">
            <a:avLst/>
          </a:prstGeom>
          <a:solidFill>
            <a:srgbClr val="FF0000"/>
          </a:solidFill>
        </p:spPr>
        <p:txBody>
          <a:bodyPr wrap="square" rtlCol="0">
            <a:spAutoFit/>
          </a:bodyPr>
          <a:lstStyle/>
          <a:p>
            <a:pPr algn="ctr"/>
            <a:r>
              <a:rPr lang="en-GB" b="1" u="sng" dirty="0" err="1"/>
              <a:t>Sialens</a:t>
            </a:r>
            <a:endParaRPr lang="en-GB" b="1" u="sng" dirty="0"/>
          </a:p>
        </p:txBody>
      </p:sp>
      <p:sp>
        <p:nvSpPr>
          <p:cNvPr id="22" name="TextBox 21">
            <a:extLst>
              <a:ext uri="{FF2B5EF4-FFF2-40B4-BE49-F238E27FC236}">
                <a16:creationId xmlns:a16="http://schemas.microsoft.com/office/drawing/2014/main" id="{444281D9-7CBF-7F95-C195-28E66A0A2139}"/>
              </a:ext>
            </a:extLst>
          </p:cNvPr>
          <p:cNvSpPr txBox="1"/>
          <p:nvPr/>
        </p:nvSpPr>
        <p:spPr>
          <a:xfrm>
            <a:off x="3254278" y="0"/>
            <a:ext cx="5683444" cy="369332"/>
          </a:xfrm>
          <a:prstGeom prst="rect">
            <a:avLst/>
          </a:prstGeom>
          <a:solidFill>
            <a:srgbClr val="FF0000"/>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26148140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F3E40-1925-ADAB-F3FF-1080726BE8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5B6D3-142E-DB49-5B37-96CD3779C7CC}"/>
              </a:ext>
            </a:extLst>
          </p:cNvPr>
          <p:cNvSpPr>
            <a:spLocks noGrp="1"/>
          </p:cNvSpPr>
          <p:nvPr>
            <p:ph type="ctrTitle"/>
          </p:nvPr>
        </p:nvSpPr>
        <p:spPr>
          <a:xfrm>
            <a:off x="1524000" y="3904179"/>
            <a:ext cx="9144000" cy="986319"/>
          </a:xfrm>
        </p:spPr>
        <p:txBody>
          <a:bodyPr/>
          <a:lstStyle/>
          <a:p>
            <a:r>
              <a:rPr lang="en-GB" dirty="0">
                <a:latin typeface="Comic Sans MS" panose="030F0702030302020204" pitchFamily="66" charset="0"/>
              </a:rPr>
              <a:t>Y </a:t>
            </a:r>
            <a:r>
              <a:rPr lang="en-GB" dirty="0" err="1">
                <a:latin typeface="Comic Sans MS" panose="030F0702030302020204" pitchFamily="66" charset="0"/>
              </a:rPr>
              <a:t>Rhufeiniaid</a:t>
            </a:r>
            <a:endParaRPr lang="en-GB" dirty="0">
              <a:latin typeface="Comic Sans MS" panose="030F0702030302020204" pitchFamily="66" charset="0"/>
            </a:endParaRPr>
          </a:p>
        </p:txBody>
      </p:sp>
      <p:sp>
        <p:nvSpPr>
          <p:cNvPr id="3" name="Subtitle 2">
            <a:extLst>
              <a:ext uri="{FF2B5EF4-FFF2-40B4-BE49-F238E27FC236}">
                <a16:creationId xmlns:a16="http://schemas.microsoft.com/office/drawing/2014/main" id="{E0F91619-0E16-7686-7456-DAF7A8F36200}"/>
              </a:ext>
            </a:extLst>
          </p:cNvPr>
          <p:cNvSpPr>
            <a:spLocks noGrp="1"/>
          </p:cNvSpPr>
          <p:nvPr>
            <p:ph type="subTitle" idx="1"/>
          </p:nvPr>
        </p:nvSpPr>
        <p:spPr>
          <a:xfrm>
            <a:off x="1524000" y="4588017"/>
            <a:ext cx="9144000" cy="1655762"/>
          </a:xfrm>
        </p:spPr>
        <p:txBody>
          <a:bodyPr/>
          <a:lstStyle/>
          <a:p>
            <a:endParaRPr lang="en-GB" dirty="0">
              <a:latin typeface="Comic Sans MS" panose="030F0702030302020204" pitchFamily="66" charset="0"/>
            </a:endParaRPr>
          </a:p>
          <a:p>
            <a:r>
              <a:rPr lang="en-GB" b="1" dirty="0">
                <a:latin typeface="Comic Sans MS" panose="030F0702030302020204" pitchFamily="66" charset="0"/>
              </a:rPr>
              <a:t>Yn Llandeilo – Yng </a:t>
            </a:r>
            <a:r>
              <a:rPr lang="en-GB" b="1" dirty="0" err="1">
                <a:latin typeface="Comic Sans MS" panose="030F0702030302020204" pitchFamily="66" charset="0"/>
              </a:rPr>
              <a:t>Nghymru</a:t>
            </a:r>
            <a:r>
              <a:rPr lang="en-GB" b="1" dirty="0">
                <a:latin typeface="Comic Sans MS" panose="030F0702030302020204" pitchFamily="66" charset="0"/>
              </a:rPr>
              <a:t> – </a:t>
            </a:r>
            <a:r>
              <a:rPr lang="en-GB" b="1" dirty="0">
                <a:highlight>
                  <a:srgbClr val="00FF00"/>
                </a:highlight>
                <a:latin typeface="Comic Sans MS" panose="030F0702030302020204" pitchFamily="66" charset="0"/>
              </a:rPr>
              <a:t>Yn y </a:t>
            </a:r>
            <a:r>
              <a:rPr lang="en-GB" b="1" dirty="0" err="1">
                <a:highlight>
                  <a:srgbClr val="00FF00"/>
                </a:highlight>
                <a:latin typeface="Comic Sans MS" panose="030F0702030302020204" pitchFamily="66" charset="0"/>
              </a:rPr>
              <a:t>Byd</a:t>
            </a:r>
            <a:r>
              <a:rPr lang="en-GB" b="1" dirty="0">
                <a:highlight>
                  <a:srgbClr val="00FF00"/>
                </a:highlight>
                <a:latin typeface="Comic Sans MS" panose="030F0702030302020204" pitchFamily="66" charset="0"/>
              </a:rPr>
              <a:t> (Yn </a:t>
            </a:r>
            <a:r>
              <a:rPr lang="en-GB" b="1" dirty="0" err="1">
                <a:highlight>
                  <a:srgbClr val="00FF00"/>
                </a:highlight>
                <a:latin typeface="Comic Sans MS" panose="030F0702030302020204" pitchFamily="66" charset="0"/>
              </a:rPr>
              <a:t>Rhufain</a:t>
            </a:r>
            <a:r>
              <a:rPr lang="en-GB" b="1" dirty="0">
                <a:highlight>
                  <a:srgbClr val="00FF00"/>
                </a:highlight>
                <a:latin typeface="Comic Sans MS" panose="030F0702030302020204" pitchFamily="66" charset="0"/>
              </a:rPr>
              <a:t>)</a:t>
            </a:r>
          </a:p>
        </p:txBody>
      </p:sp>
      <p:sp>
        <p:nvSpPr>
          <p:cNvPr id="5" name="TextBox 4">
            <a:extLst>
              <a:ext uri="{FF2B5EF4-FFF2-40B4-BE49-F238E27FC236}">
                <a16:creationId xmlns:a16="http://schemas.microsoft.com/office/drawing/2014/main" id="{89B739B8-A2F5-E712-1A09-51E0904C06BC}"/>
              </a:ext>
            </a:extLst>
          </p:cNvPr>
          <p:cNvSpPr txBox="1"/>
          <p:nvPr/>
        </p:nvSpPr>
        <p:spPr>
          <a:xfrm>
            <a:off x="0" y="1585940"/>
            <a:ext cx="12192000" cy="2215991"/>
          </a:xfrm>
          <a:prstGeom prst="rect">
            <a:avLst/>
          </a:prstGeom>
          <a:noFill/>
        </p:spPr>
        <p:txBody>
          <a:bodyPr wrap="square">
            <a:spAutoFit/>
          </a:bodyPr>
          <a:lstStyle/>
          <a:p>
            <a:pPr algn="ctr"/>
            <a:r>
              <a:rPr lang="en-GB" sz="13800" b="1" dirty="0" err="1">
                <a:latin typeface="Comic Sans MS" panose="030F0702030302020204" pitchFamily="66" charset="0"/>
              </a:rPr>
              <a:t>Cynefin</a:t>
            </a:r>
            <a:endParaRPr lang="en-GB" sz="13800" b="1" dirty="0"/>
          </a:p>
        </p:txBody>
      </p:sp>
      <p:sp>
        <p:nvSpPr>
          <p:cNvPr id="7" name="TextBox 6">
            <a:extLst>
              <a:ext uri="{FF2B5EF4-FFF2-40B4-BE49-F238E27FC236}">
                <a16:creationId xmlns:a16="http://schemas.microsoft.com/office/drawing/2014/main" id="{5865898F-F3ED-E7C2-9A11-30BB10856943}"/>
              </a:ext>
            </a:extLst>
          </p:cNvPr>
          <p:cNvSpPr txBox="1"/>
          <p:nvPr/>
        </p:nvSpPr>
        <p:spPr>
          <a:xfrm>
            <a:off x="81094"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8" name="TextBox 7">
            <a:extLst>
              <a:ext uri="{FF2B5EF4-FFF2-40B4-BE49-F238E27FC236}">
                <a16:creationId xmlns:a16="http://schemas.microsoft.com/office/drawing/2014/main" id="{89F21C2C-E0F4-25C4-E6CB-E16D7F9EFC0D}"/>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4145474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7AFBDF-152B-50CB-6CAD-11667218717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06F45C-AA30-DF5B-725A-4AC61BE6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D1808FD-92F2-5026-D60D-F5A27FEFA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2B7FD93-DC13-0019-E747-1DE5E4F7E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1">
            <a:extLst>
              <a:ext uri="{FF2B5EF4-FFF2-40B4-BE49-F238E27FC236}">
                <a16:creationId xmlns:a16="http://schemas.microsoft.com/office/drawing/2014/main" id="{86D498F0-EA0A-5878-001D-988512B1B208}"/>
              </a:ext>
            </a:extLst>
          </p:cNvPr>
          <p:cNvSpPr>
            <a:spLocks noGrp="1"/>
          </p:cNvSpPr>
          <p:nvPr>
            <p:ph type="title"/>
          </p:nvPr>
        </p:nvSpPr>
        <p:spPr>
          <a:xfrm>
            <a:off x="3492525" y="1844428"/>
            <a:ext cx="5135818" cy="1325563"/>
          </a:xfrm>
        </p:spPr>
        <p:txBody>
          <a:bodyPr>
            <a:normAutofit/>
          </a:bodyPr>
          <a:lstStyle/>
          <a:p>
            <a:r>
              <a:rPr lang="en-GB" sz="3600" dirty="0" err="1">
                <a:latin typeface="Comic Sans MS" panose="030F0702030302020204" pitchFamily="66" charset="0"/>
              </a:rPr>
              <a:t>Traed</a:t>
            </a:r>
            <a:r>
              <a:rPr lang="en-GB" sz="3600" dirty="0">
                <a:latin typeface="Comic Sans MS" panose="030F0702030302020204" pitchFamily="66" charset="0"/>
              </a:rPr>
              <a:t>     Cam     </a:t>
            </a:r>
            <a:r>
              <a:rPr lang="en-GB" sz="3600" dirty="0" err="1">
                <a:latin typeface="Comic Sans MS" panose="030F0702030302020204" pitchFamily="66" charset="0"/>
              </a:rPr>
              <a:t>Naid</a:t>
            </a:r>
            <a:endParaRPr lang="en-GB" sz="3600" dirty="0">
              <a:latin typeface="Comic Sans MS" panose="030F0702030302020204" pitchFamily="66" charset="0"/>
            </a:endParaRPr>
          </a:p>
        </p:txBody>
      </p:sp>
      <p:pic>
        <p:nvPicPr>
          <p:cNvPr id="10" name="Picture 9">
            <a:extLst>
              <a:ext uri="{FF2B5EF4-FFF2-40B4-BE49-F238E27FC236}">
                <a16:creationId xmlns:a16="http://schemas.microsoft.com/office/drawing/2014/main" id="{756E057E-E9A9-0BE8-9145-25667B4313D6}"/>
              </a:ext>
            </a:extLst>
          </p:cNvPr>
          <p:cNvPicPr>
            <a:picLocks noChangeAspect="1"/>
          </p:cNvPicPr>
          <p:nvPr/>
        </p:nvPicPr>
        <p:blipFill>
          <a:blip r:embed="rId2"/>
          <a:stretch>
            <a:fillRect/>
          </a:stretch>
        </p:blipFill>
        <p:spPr>
          <a:xfrm>
            <a:off x="3492525" y="2911546"/>
            <a:ext cx="1565786" cy="3143689"/>
          </a:xfrm>
          <a:prstGeom prst="rect">
            <a:avLst/>
          </a:prstGeom>
        </p:spPr>
      </p:pic>
      <p:pic>
        <p:nvPicPr>
          <p:cNvPr id="20" name="Picture 19">
            <a:extLst>
              <a:ext uri="{FF2B5EF4-FFF2-40B4-BE49-F238E27FC236}">
                <a16:creationId xmlns:a16="http://schemas.microsoft.com/office/drawing/2014/main" id="{38F92820-ECDE-B194-05BD-86F8307AEE10}"/>
              </a:ext>
            </a:extLst>
          </p:cNvPr>
          <p:cNvPicPr>
            <a:picLocks noChangeAspect="1"/>
          </p:cNvPicPr>
          <p:nvPr/>
        </p:nvPicPr>
        <p:blipFill>
          <a:blip r:embed="rId3"/>
          <a:stretch>
            <a:fillRect/>
          </a:stretch>
        </p:blipFill>
        <p:spPr>
          <a:xfrm>
            <a:off x="5168412" y="3169991"/>
            <a:ext cx="1674915" cy="3029373"/>
          </a:xfrm>
          <a:prstGeom prst="rect">
            <a:avLst/>
          </a:prstGeom>
        </p:spPr>
      </p:pic>
      <p:pic>
        <p:nvPicPr>
          <p:cNvPr id="21" name="Picture 20">
            <a:extLst>
              <a:ext uri="{FF2B5EF4-FFF2-40B4-BE49-F238E27FC236}">
                <a16:creationId xmlns:a16="http://schemas.microsoft.com/office/drawing/2014/main" id="{CF0E8623-1A70-8882-C805-BC86FC551B1D}"/>
              </a:ext>
            </a:extLst>
          </p:cNvPr>
          <p:cNvPicPr>
            <a:picLocks noChangeAspect="1"/>
          </p:cNvPicPr>
          <p:nvPr/>
        </p:nvPicPr>
        <p:blipFill>
          <a:blip r:embed="rId4"/>
          <a:stretch>
            <a:fillRect/>
          </a:stretch>
        </p:blipFill>
        <p:spPr>
          <a:xfrm>
            <a:off x="6953428" y="3615143"/>
            <a:ext cx="1674915" cy="3134162"/>
          </a:xfrm>
          <a:prstGeom prst="rect">
            <a:avLst/>
          </a:prstGeom>
        </p:spPr>
      </p:pic>
      <p:pic>
        <p:nvPicPr>
          <p:cNvPr id="22" name="Picture 21">
            <a:extLst>
              <a:ext uri="{FF2B5EF4-FFF2-40B4-BE49-F238E27FC236}">
                <a16:creationId xmlns:a16="http://schemas.microsoft.com/office/drawing/2014/main" id="{A8A8EE66-5764-E168-628A-FCA62627A7A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75938" y="1091292"/>
            <a:ext cx="1482373" cy="1032720"/>
          </a:xfrm>
          <a:prstGeom prst="rect">
            <a:avLst/>
          </a:prstGeom>
        </p:spPr>
      </p:pic>
      <p:pic>
        <p:nvPicPr>
          <p:cNvPr id="23" name="Picture 22">
            <a:extLst>
              <a:ext uri="{FF2B5EF4-FFF2-40B4-BE49-F238E27FC236}">
                <a16:creationId xmlns:a16="http://schemas.microsoft.com/office/drawing/2014/main" id="{56B3B0CF-E95A-2EC4-60E0-B311BC5FA92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53446" y="479363"/>
            <a:ext cx="1304846" cy="1644649"/>
          </a:xfrm>
          <a:prstGeom prst="rect">
            <a:avLst/>
          </a:prstGeom>
        </p:spPr>
      </p:pic>
      <p:pic>
        <p:nvPicPr>
          <p:cNvPr id="24" name="Picture 23">
            <a:extLst>
              <a:ext uri="{FF2B5EF4-FFF2-40B4-BE49-F238E27FC236}">
                <a16:creationId xmlns:a16="http://schemas.microsoft.com/office/drawing/2014/main" id="{038D55E7-7CF2-0A0D-612A-77D931539C1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311282" y="547691"/>
            <a:ext cx="959205" cy="1440552"/>
          </a:xfrm>
          <a:prstGeom prst="rect">
            <a:avLst/>
          </a:prstGeom>
        </p:spPr>
      </p:pic>
      <p:sp>
        <p:nvSpPr>
          <p:cNvPr id="26" name="Rectangle 25">
            <a:extLst>
              <a:ext uri="{FF2B5EF4-FFF2-40B4-BE49-F238E27FC236}">
                <a16:creationId xmlns:a16="http://schemas.microsoft.com/office/drawing/2014/main" id="{9868CDC0-02EA-48F6-E662-46D4BA038435}"/>
              </a:ext>
            </a:extLst>
          </p:cNvPr>
          <p:cNvSpPr/>
          <p:nvPr/>
        </p:nvSpPr>
        <p:spPr>
          <a:xfrm>
            <a:off x="6895464" y="492753"/>
            <a:ext cx="1781969" cy="6269942"/>
          </a:xfrm>
          <a:prstGeom prst="rect">
            <a:avLst/>
          </a:prstGeom>
          <a:noFill/>
          <a:ln w="76200">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758F18E-EE4A-6072-158F-A9BF238FC39E}"/>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Tree>
    <p:extLst>
      <p:ext uri="{BB962C8B-B14F-4D97-AF65-F5344CB8AC3E}">
        <p14:creationId xmlns:p14="http://schemas.microsoft.com/office/powerpoint/2010/main" val="13886205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8B2A71-2DB0-1BBD-7554-455646867A1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8F93FA-FA8B-7474-ECC7-74731BE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D3431B-0322-FCF2-338A-AFB945D39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A9D9327-7CC7-64F4-9F16-3AAE27B3C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6363737-F301-4F5E-7060-27D24527BCB3}"/>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
        <p:nvSpPr>
          <p:cNvPr id="4" name="Rectangle 3">
            <a:extLst>
              <a:ext uri="{FF2B5EF4-FFF2-40B4-BE49-F238E27FC236}">
                <a16:creationId xmlns:a16="http://schemas.microsoft.com/office/drawing/2014/main" id="{E0402DAE-7F78-2F89-1B8F-E987880EB71F}"/>
              </a:ext>
            </a:extLst>
          </p:cNvPr>
          <p:cNvSpPr/>
          <p:nvPr/>
        </p:nvSpPr>
        <p:spPr>
          <a:xfrm>
            <a:off x="308344" y="978098"/>
            <a:ext cx="11685182" cy="5355312"/>
          </a:xfrm>
          <a:prstGeom prst="rect">
            <a:avLst/>
          </a:prstGeom>
          <a:noFill/>
        </p:spPr>
        <p:txBody>
          <a:bodyPr wrap="square" lIns="91440" tIns="45720" rIns="91440" bIns="45720">
            <a:spAutoFit/>
          </a:bodyPr>
          <a:lstStyle/>
          <a:p>
            <a:r>
              <a:rPr lang="en-US" dirty="0">
                <a:ln w="0"/>
                <a:effectLst>
                  <a:outerShdw blurRad="38100" dist="19050" dir="2700000" algn="tl" rotWithShape="0">
                    <a:schemeClr val="dk1">
                      <a:alpha val="40000"/>
                    </a:schemeClr>
                  </a:outerShdw>
                </a:effectLst>
                <a:latin typeface="Comic Sans MS" panose="030F0702030302020204" pitchFamily="66" charset="0"/>
              </a:rPr>
              <a:t>Yn y </a:t>
            </a:r>
            <a:r>
              <a:rPr lang="en-US" dirty="0" err="1">
                <a:ln w="0"/>
                <a:effectLst>
                  <a:outerShdw blurRad="38100" dist="19050" dir="2700000" algn="tl" rotWithShape="0">
                    <a:schemeClr val="dk1">
                      <a:alpha val="40000"/>
                    </a:schemeClr>
                  </a:outerShdw>
                </a:effectLst>
                <a:latin typeface="Comic Sans MS" panose="030F0702030302020204" pitchFamily="66" charset="0"/>
              </a:rPr>
              <a:t>wers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heddiw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bwysig</a:t>
            </a:r>
            <a:r>
              <a:rPr lang="en-US" dirty="0">
                <a:ln w="0"/>
                <a:effectLst>
                  <a:outerShdw blurRad="38100" dist="19050" dir="2700000" algn="tl" rotWithShape="0">
                    <a:schemeClr val="dk1">
                      <a:alpha val="40000"/>
                    </a:schemeClr>
                  </a:outerShdw>
                </a:effectLst>
                <a:latin typeface="Comic Sans MS" panose="030F0702030302020204" pitchFamily="66" charset="0"/>
              </a:rPr>
              <a:t> bod y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cofio’r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dysgu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flaenorol</a:t>
            </a:r>
            <a:r>
              <a:rPr lang="en-US" dirty="0">
                <a:ln w="0"/>
                <a:effectLst>
                  <a:outerShdw blurRad="38100" dist="19050" dir="2700000" algn="tl" rotWithShape="0">
                    <a:schemeClr val="dk1">
                      <a:alpha val="40000"/>
                    </a:schemeClr>
                  </a:outerShdw>
                </a:effectLst>
                <a:latin typeface="Comic Sans MS" panose="030F0702030302020204" pitchFamily="66" charset="0"/>
              </a:rPr>
              <a:t>. </a:t>
            </a:r>
          </a:p>
          <a:p>
            <a:r>
              <a:rPr lang="en-US" dirty="0">
                <a:ln w="0"/>
                <a:effectLst>
                  <a:outerShdw blurRad="38100" dist="19050" dir="2700000" algn="tl" rotWithShape="0">
                    <a:schemeClr val="dk1">
                      <a:alpha val="40000"/>
                    </a:schemeClr>
                  </a:outerShdw>
                </a:effectLst>
                <a:latin typeface="Comic Sans MS" panose="030F0702030302020204" pitchFamily="66" charset="0"/>
              </a:rPr>
              <a:t>Cyn y </a:t>
            </a:r>
            <a:r>
              <a:rPr lang="en-US" dirty="0" err="1">
                <a:ln w="0"/>
                <a:effectLst>
                  <a:outerShdw blurRad="38100" dist="19050" dir="2700000" algn="tl" rotWithShape="0">
                    <a:schemeClr val="dk1">
                      <a:alpha val="40000"/>
                    </a:schemeClr>
                  </a:outerShdw>
                </a:effectLst>
                <a:latin typeface="Comic Sans MS" panose="030F0702030302020204" pitchFamily="66" charset="0"/>
              </a:rPr>
              <a:t>wers</a:t>
            </a:r>
            <a:r>
              <a:rPr lang="en-US" dirty="0">
                <a:ln w="0"/>
                <a:effectLst>
                  <a:outerShdw blurRad="38100" dist="19050" dir="2700000" algn="tl" rotWithShape="0">
                    <a:schemeClr val="dk1">
                      <a:alpha val="40000"/>
                    </a:schemeClr>
                  </a:outerShdw>
                </a:effectLst>
                <a:latin typeface="Comic Sans MS" panose="030F0702030302020204" pitchFamily="66" charset="0"/>
              </a:rPr>
              <a:t> hon, </a:t>
            </a:r>
            <a:r>
              <a:rPr lang="en-US" dirty="0" err="1">
                <a:ln w="0"/>
                <a:effectLst>
                  <a:outerShdw blurRad="38100" dist="19050" dir="2700000" algn="tl" rotWithShape="0">
                    <a:schemeClr val="dk1">
                      <a:alpha val="40000"/>
                    </a:schemeClr>
                  </a:outerShdw>
                </a:effectLst>
                <a:latin typeface="Comic Sans MS" panose="030F0702030302020204" pitchFamily="66" charset="0"/>
              </a:rPr>
              <a:t>mae</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wedi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ymarfer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cyfarwyddiadau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gyda</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dechreuadau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amser</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r>
              <a:rPr lang="en-US" dirty="0">
                <a:ln w="0"/>
                <a:effectLst>
                  <a:outerShdw blurRad="38100" dist="19050" dir="2700000" algn="tl" rotWithShape="0">
                    <a:schemeClr val="dk1">
                      <a:alpha val="40000"/>
                    </a:schemeClr>
                  </a:outerShdw>
                </a:effectLst>
                <a:latin typeface="Comic Sans MS" panose="030F0702030302020204" pitchFamily="66" charset="0"/>
              </a:rPr>
              <a:t>Mae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gwybod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sut</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cyfarwyddiadau</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r>
              <a:rPr lang="en-US" dirty="0">
                <a:ln w="0"/>
                <a:effectLst>
                  <a:outerShdw blurRad="38100" dist="19050" dir="2700000" algn="tl" rotWithShape="0">
                    <a:schemeClr val="dk1">
                      <a:alpha val="40000"/>
                    </a:schemeClr>
                  </a:outerShdw>
                </a:effectLst>
                <a:latin typeface="Comic Sans MS" panose="030F0702030302020204" pitchFamily="66" charset="0"/>
              </a:rPr>
              <a:t>Yn y </a:t>
            </a:r>
            <a:r>
              <a:rPr lang="en-US" dirty="0" err="1">
                <a:ln w="0"/>
                <a:effectLst>
                  <a:outerShdw blurRad="38100" dist="19050" dir="2700000" algn="tl" rotWithShape="0">
                    <a:schemeClr val="dk1">
                      <a:alpha val="40000"/>
                    </a:schemeClr>
                  </a:outerShdw>
                </a:effectLst>
                <a:latin typeface="Comic Sans MS" panose="030F0702030302020204" pitchFamily="66" charset="0"/>
              </a:rPr>
              <a:t>wers</a:t>
            </a:r>
            <a:r>
              <a:rPr lang="en-US" dirty="0">
                <a:ln w="0"/>
                <a:effectLst>
                  <a:outerShdw blurRad="38100" dist="19050" dir="2700000" algn="tl" rotWithShape="0">
                    <a:schemeClr val="dk1">
                      <a:alpha val="40000"/>
                    </a:schemeClr>
                  </a:outerShdw>
                </a:effectLst>
                <a:latin typeface="Comic Sans MS" panose="030F0702030302020204" pitchFamily="66" charset="0"/>
              </a:rPr>
              <a:t> hon,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bwysig</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blant</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ddewis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lefel</a:t>
            </a:r>
            <a:r>
              <a:rPr lang="en-US" dirty="0">
                <a:ln w="0"/>
                <a:effectLst>
                  <a:outerShdw blurRad="38100" dist="19050" dir="2700000" algn="tl" rotWithShape="0">
                    <a:schemeClr val="dk1">
                      <a:alpha val="40000"/>
                    </a:schemeClr>
                  </a:outerShdw>
                </a:effectLst>
                <a:latin typeface="Comic Sans MS" panose="030F0702030302020204" pitchFamily="66" charset="0"/>
              </a:rPr>
              <a:t> o </a:t>
            </a:r>
            <a:r>
              <a:rPr lang="en-US"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rydw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gobeithio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helpu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nhw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ddysgu</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un: </a:t>
            </a:r>
            <a:r>
              <a:rPr lang="en-US" dirty="0" err="1">
                <a:ln w="0"/>
                <a:effectLst>
                  <a:outerShdw blurRad="38100" dist="19050" dir="2700000" algn="tl" rotWithShape="0">
                    <a:schemeClr val="dk1">
                      <a:alpha val="40000"/>
                    </a:schemeClr>
                  </a:outerShdw>
                </a:effectLst>
                <a:latin typeface="Comic Sans MS" panose="030F0702030302020204" pitchFamily="66" charset="0"/>
              </a:rPr>
              <a:t>ymarfer</a:t>
            </a:r>
            <a:r>
              <a:rPr lang="en-US" dirty="0">
                <a:ln w="0"/>
                <a:effectLst>
                  <a:outerShdw blurRad="38100" dist="19050" dir="2700000" algn="tl" rotWithShape="0">
                    <a:schemeClr val="dk1">
                      <a:alpha val="40000"/>
                    </a:schemeClr>
                  </a:outerShdw>
                </a:effectLst>
                <a:latin typeface="Comic Sans MS" panose="030F0702030302020204" pitchFamily="66" charset="0"/>
              </a:rPr>
              <a:t> hen </a:t>
            </a:r>
            <a:r>
              <a:rPr lang="en-US" dirty="0" err="1">
                <a:ln w="0"/>
                <a:effectLst>
                  <a:outerShdw blurRad="38100" dist="19050" dir="2700000" algn="tl" rotWithShape="0">
                    <a:schemeClr val="dk1">
                      <a:alpha val="40000"/>
                    </a:schemeClr>
                  </a:outerShdw>
                </a:effectLst>
                <a:latin typeface="Comic Sans MS" panose="030F0702030302020204" pitchFamily="66" charset="0"/>
              </a:rPr>
              <a:t>ddysgu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siarad</a:t>
            </a:r>
            <a:r>
              <a:rPr lang="en-US" dirty="0">
                <a:ln w="0"/>
                <a:effectLst>
                  <a:outerShdw blurRad="38100" dist="19050" dir="2700000" algn="tl" rotWithShape="0">
                    <a:schemeClr val="dk1">
                      <a:alpha val="40000"/>
                    </a:schemeClr>
                  </a:outerShdw>
                </a:effectLst>
                <a:latin typeface="Comic Sans MS" panose="030F0702030302020204" pitchFamily="66" charset="0"/>
              </a:rPr>
              <a:t> am </a:t>
            </a:r>
            <a:r>
              <a:rPr lang="en-US" dirty="0" err="1">
                <a:ln w="0"/>
                <a:effectLst>
                  <a:outerShdw blurRad="38100" dist="19050" dir="2700000" algn="tl" rotWithShape="0">
                    <a:schemeClr val="dk1">
                      <a:alpha val="40000"/>
                    </a:schemeClr>
                  </a:outerShdw>
                </a:effectLst>
                <a:latin typeface="Comic Sans MS" panose="030F0702030302020204" pitchFamily="66" charset="0"/>
              </a:rPr>
              <a:t>ddechreuwyr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amswer</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chyfarwyddiadau</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defnyddiwch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gardiau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fflach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gyfer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geirfa</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rhaid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i’r</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ailadrodd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athro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bwysig</a:t>
            </a:r>
            <a:r>
              <a:rPr lang="en-US" dirty="0">
                <a:ln w="0"/>
                <a:effectLst>
                  <a:outerShdw blurRad="38100" dist="19050" dir="2700000" algn="tl" rotWithShape="0">
                    <a:schemeClr val="dk1">
                      <a:alpha val="40000"/>
                    </a:schemeClr>
                  </a:outerShdw>
                </a:effectLst>
                <a:latin typeface="Comic Sans MS" panose="030F0702030302020204" pitchFamily="66" charset="0"/>
              </a:rPr>
              <a:t> dim </a:t>
            </a:r>
            <a:r>
              <a:rPr lang="en-US" dirty="0" err="1">
                <a:ln w="0"/>
                <a:effectLst>
                  <a:outerShdw blurRad="38100" dist="19050" dir="2700000" algn="tl" rotWithShape="0">
                    <a:schemeClr val="dk1">
                      <a:alpha val="40000"/>
                    </a:schemeClr>
                  </a:outerShdw>
                </a:effectLst>
                <a:latin typeface="Comic Sans MS" panose="030F0702030302020204" pitchFamily="66" charset="0"/>
              </a:rPr>
              <a:t>ond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chwe</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gair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newydd</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tri: </a:t>
            </a:r>
            <a:r>
              <a:rPr lang="en-US" dirty="0" err="1">
                <a:ln w="0"/>
                <a:effectLst>
                  <a:outerShdw blurRad="38100" dist="19050" dir="2700000" algn="tl" rotWithShape="0">
                    <a:schemeClr val="dk1">
                      <a:alpha val="40000"/>
                    </a:schemeClr>
                  </a:outerShdw>
                </a:effectLst>
                <a:latin typeface="Comic Sans MS" panose="030F0702030302020204" pitchFamily="66" charset="0"/>
              </a:rPr>
              <a:t>mae’r</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chwarae</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gêm</a:t>
            </a:r>
            <a:r>
              <a:rPr lang="en-US" dirty="0">
                <a:ln w="0"/>
                <a:effectLst>
                  <a:outerShdw blurRad="38100" dist="19050" dir="2700000" algn="tl" rotWithShape="0">
                    <a:schemeClr val="dk1">
                      <a:alpha val="40000"/>
                    </a:schemeClr>
                  </a:outerShdw>
                </a:effectLst>
                <a:latin typeface="Comic Sans MS" panose="030F0702030302020204" pitchFamily="66" charset="0"/>
              </a:rPr>
              <a:t> ‘Mae Sion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dweud</a:t>
            </a:r>
            <a:r>
              <a:rPr lang="en-US" dirty="0">
                <a:ln w="0"/>
                <a:effectLst>
                  <a:outerShdw blurRad="38100" dist="19050" dir="2700000" algn="tl" rotWithShape="0">
                    <a:schemeClr val="dk1">
                      <a:alpha val="40000"/>
                    </a:schemeClr>
                  </a:outerShdw>
                </a:effectLst>
                <a:latin typeface="Comic Sans MS" panose="030F0702030302020204" pitchFamily="66" charset="0"/>
              </a:rPr>
              <a:t>…’ – </a:t>
            </a:r>
            <a:r>
              <a:rPr lang="en-US" dirty="0" err="1">
                <a:ln w="0"/>
                <a:effectLst>
                  <a:outerShdw blurRad="38100" dist="19050" dir="2700000" algn="tl" rotWithShape="0">
                    <a:schemeClr val="dk1">
                      <a:alpha val="40000"/>
                    </a:schemeClr>
                  </a:outerShdw>
                </a:effectLst>
                <a:latin typeface="Comic Sans MS" panose="030F0702030302020204" pitchFamily="66" charset="0"/>
              </a:rPr>
              <a:t>asesu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gwylio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ofalus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weld y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deal.</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pedwar</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dangoswch</a:t>
            </a:r>
            <a:r>
              <a:rPr lang="en-US" dirty="0">
                <a:ln w="0"/>
                <a:effectLst>
                  <a:outerShdw blurRad="38100" dist="19050" dir="2700000" algn="tl" rotWithShape="0">
                    <a:schemeClr val="dk1">
                      <a:alpha val="40000"/>
                    </a:schemeClr>
                  </a:outerShdw>
                </a:effectLst>
                <a:latin typeface="Comic Sans MS" panose="030F0702030302020204" pitchFamily="66" charset="0"/>
              </a:rPr>
              <a:t> y plant y </a:t>
            </a:r>
            <a:r>
              <a:rPr lang="en-US" dirty="0" err="1">
                <a:ln w="0"/>
                <a:effectLst>
                  <a:outerShdw blurRad="38100" dist="19050" dir="2700000" algn="tl" rotWithShape="0">
                    <a:schemeClr val="dk1">
                      <a:alpha val="40000"/>
                    </a:schemeClr>
                  </a:outerShdw>
                </a:effectLst>
                <a:latin typeface="Comic Sans MS" panose="030F0702030302020204" pitchFamily="66" charset="0"/>
              </a:rPr>
              <a:t>Beebot</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ymarfer</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patrymau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brawddeg</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ar</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wers</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pump: </a:t>
            </a:r>
            <a:r>
              <a:rPr lang="en-US"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dirty="0">
                <a:ln w="0"/>
                <a:effectLst>
                  <a:outerShdw blurRad="38100" dist="19050" dir="2700000" algn="tl" rotWithShape="0">
                    <a:schemeClr val="dk1">
                      <a:alpha val="40000"/>
                    </a:schemeClr>
                  </a:outerShdw>
                </a:effectLst>
                <a:latin typeface="Comic Sans MS" panose="030F0702030302020204" pitchFamily="66" charset="0"/>
              </a:rPr>
              <a:t> – </a:t>
            </a:r>
            <a:r>
              <a:rPr lang="en-US" dirty="0" err="1">
                <a:ln w="0"/>
                <a:effectLst>
                  <a:outerShdw blurRad="38100" dist="19050" dir="2700000" algn="tl" rotWithShape="0">
                    <a:schemeClr val="dk1">
                      <a:alpha val="40000"/>
                    </a:schemeClr>
                  </a:outerShdw>
                </a:effectLst>
                <a:latin typeface="Comic Sans MS" panose="030F0702030302020204" pitchFamily="66" charset="0"/>
              </a:rPr>
              <a:t>mae</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dewis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lefel</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sialens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ddatblygu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sgiliau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nhw’n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defnyddio’r</a:t>
            </a:r>
            <a:r>
              <a:rPr lang="en-US" dirty="0">
                <a:ln w="0"/>
                <a:effectLst>
                  <a:outerShdw blurRad="38100" dist="19050" dir="2700000" algn="tl" rotWithShape="0">
                    <a:schemeClr val="dk1">
                      <a:alpha val="40000"/>
                    </a:schemeClr>
                  </a:outerShdw>
                </a:effectLst>
                <a:latin typeface="Comic Sans MS" panose="030F0702030302020204" pitchFamily="66" charset="0"/>
              </a:rPr>
              <a:t> mat </a:t>
            </a:r>
            <a:r>
              <a:rPr lang="en-US" dirty="0" err="1">
                <a:ln w="0"/>
                <a:effectLst>
                  <a:outerShdw blurRad="38100" dist="19050" dir="2700000" algn="tl" rotWithShape="0">
                    <a:schemeClr val="dk1">
                      <a:alpha val="40000"/>
                    </a:schemeClr>
                  </a:outerShdw>
                </a:effectLst>
                <a:latin typeface="Comic Sans MS" panose="030F0702030302020204" pitchFamily="66" charset="0"/>
              </a:rPr>
              <a:t>iaith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helpu</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pPr marL="285750" indent="-285750">
              <a:buFont typeface="Arial" panose="020B0604020202020204" pitchFamily="34" charset="0"/>
              <a:buChar char="•"/>
            </a:pPr>
            <a:r>
              <a:rPr lang="en-US" dirty="0" err="1">
                <a:ln w="0"/>
                <a:effectLst>
                  <a:outerShdw blurRad="38100" dist="19050" dir="2700000" algn="tl" rotWithShape="0">
                    <a:schemeClr val="dk1">
                      <a:alpha val="40000"/>
                    </a:schemeClr>
                  </a:outerShdw>
                </a:effectLst>
                <a:latin typeface="Comic Sans MS" panose="030F0702030302020204" pitchFamily="66" charset="0"/>
              </a:rPr>
              <a:t>Gweithgaredd</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chwech</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mae’r</a:t>
            </a:r>
            <a:r>
              <a:rPr lang="en-US" dirty="0">
                <a:ln w="0"/>
                <a:effectLst>
                  <a:outerShdw blurRad="38100" dist="19050" dir="2700000" algn="tl" rotWithShape="0">
                    <a:schemeClr val="dk1">
                      <a:alpha val="40000"/>
                    </a:schemeClr>
                  </a:outerShdw>
                </a:effectLst>
                <a:latin typeface="Comic Sans MS" panose="030F0702030302020204" pitchFamily="66" charset="0"/>
              </a:rPr>
              <a:t> plant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dewis</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darllen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maen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nhw</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wedi</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ysgrifennu</a:t>
            </a:r>
            <a:r>
              <a:rPr lang="en-US" dirty="0">
                <a:ln w="0"/>
                <a:effectLst>
                  <a:outerShdw blurRad="38100" dist="19050" dir="2700000" algn="tl" rotWithShape="0">
                    <a:schemeClr val="dk1">
                      <a:alpha val="40000"/>
                    </a:schemeClr>
                  </a:outerShdw>
                </a:effectLst>
                <a:latin typeface="Comic Sans MS" panose="030F0702030302020204" pitchFamily="66" charset="0"/>
              </a:rPr>
              <a:t>. </a:t>
            </a:r>
          </a:p>
          <a:p>
            <a:pPr marL="285750" indent="-285750">
              <a:buFont typeface="Arial" panose="020B0604020202020204" pitchFamily="34" charset="0"/>
              <a:buChar char="•"/>
            </a:pPr>
            <a:endParaRPr lang="en-US" dirty="0">
              <a:ln w="0"/>
              <a:effectLst>
                <a:outerShdw blurRad="38100" dist="19050" dir="2700000" algn="tl" rotWithShape="0">
                  <a:schemeClr val="dk1">
                    <a:alpha val="40000"/>
                  </a:schemeClr>
                </a:outerShdw>
              </a:effectLst>
              <a:latin typeface="Comic Sans MS" panose="030F0702030302020204" pitchFamily="66" charset="0"/>
            </a:endParaRPr>
          </a:p>
          <a:p>
            <a:r>
              <a:rPr lang="en-US" dirty="0" err="1">
                <a:ln w="0"/>
                <a:effectLst>
                  <a:outerShdw blurRad="38100" dist="19050" dir="2700000" algn="tl" rotWithShape="0">
                    <a:schemeClr val="dk1">
                      <a:alpha val="40000"/>
                    </a:schemeClr>
                  </a:outerShdw>
                </a:effectLst>
                <a:latin typeface="Comic Sans MS" panose="030F0702030302020204" pitchFamily="66" charset="0"/>
              </a:rPr>
              <a:t>Bydd</a:t>
            </a:r>
            <a:r>
              <a:rPr lang="en-US" dirty="0">
                <a:ln w="0"/>
                <a:effectLst>
                  <a:outerShdw blurRad="38100" dist="19050" dir="2700000" algn="tl" rotWithShape="0">
                    <a:schemeClr val="dk1">
                      <a:alpha val="40000"/>
                    </a:schemeClr>
                  </a:outerShdw>
                </a:effectLst>
                <a:latin typeface="Comic Sans MS" panose="030F0702030302020204" pitchFamily="66" charset="0"/>
              </a:rPr>
              <a:t> y </a:t>
            </a:r>
            <a:r>
              <a:rPr lang="en-US" dirty="0" err="1">
                <a:ln w="0"/>
                <a:effectLst>
                  <a:outerShdw blurRad="38100" dist="19050" dir="2700000" algn="tl" rotWithShape="0">
                    <a:schemeClr val="dk1">
                      <a:alpha val="40000"/>
                    </a:schemeClr>
                  </a:outerShdw>
                </a:effectLst>
                <a:latin typeface="Comic Sans MS" panose="030F0702030302020204" pitchFamily="66" charset="0"/>
              </a:rPr>
              <a:t>dasg</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helpu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dysgu</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geirfa</a:t>
            </a:r>
            <a:r>
              <a:rPr lang="en-US" dirty="0">
                <a:ln w="0"/>
                <a:effectLst>
                  <a:outerShdw blurRad="38100" dist="19050" dir="2700000" algn="tl" rotWithShape="0">
                    <a:schemeClr val="dk1">
                      <a:alpha val="40000"/>
                    </a:schemeClr>
                  </a:outerShdw>
                </a:effectLst>
                <a:latin typeface="Comic Sans MS" panose="030F0702030302020204" pitchFamily="66" charset="0"/>
              </a:rPr>
              <a:t> a </a:t>
            </a:r>
            <a:r>
              <a:rPr lang="en-US" dirty="0" err="1">
                <a:ln w="0"/>
                <a:effectLst>
                  <a:outerShdw blurRad="38100" dist="19050" dir="2700000" algn="tl" rotWithShape="0">
                    <a:schemeClr val="dk1">
                      <a:alpha val="40000"/>
                    </a:schemeClr>
                  </a:outerShdw>
                </a:effectLst>
                <a:latin typeface="Comic Sans MS" panose="030F0702030302020204" pitchFamily="66" charset="0"/>
              </a:rPr>
              <a:t>sut</a:t>
            </a:r>
            <a:r>
              <a:rPr lang="en-US" dirty="0">
                <a:ln w="0"/>
                <a:effectLst>
                  <a:outerShdw blurRad="38100" dist="19050" dir="2700000" algn="tl" rotWithShape="0">
                    <a:schemeClr val="dk1">
                      <a:alpha val="40000"/>
                    </a:schemeClr>
                  </a:outerShdw>
                </a:effectLst>
                <a:latin typeface="Comic Sans MS" panose="030F0702030302020204" pitchFamily="66" charset="0"/>
              </a:rPr>
              <a:t> i </a:t>
            </a:r>
            <a:r>
              <a:rPr lang="en-US" dirty="0" err="1">
                <a:ln w="0"/>
                <a:effectLst>
                  <a:outerShdw blurRad="38100" dist="19050" dir="2700000" algn="tl" rotWithShape="0">
                    <a:schemeClr val="dk1">
                      <a:alpha val="40000"/>
                    </a:schemeClr>
                  </a:outerShdw>
                </a:effectLst>
                <a:latin typeface="Comic Sans MS" panose="030F0702030302020204" pitchFamily="66" charset="0"/>
              </a:rPr>
              <a:t>ddefnyddio</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Beebot</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yn</a:t>
            </a:r>
            <a:r>
              <a:rPr lang="en-US" dirty="0">
                <a:ln w="0"/>
                <a:effectLst>
                  <a:outerShdw blurRad="38100" dist="19050" dir="2700000" algn="tl" rotWithShape="0">
                    <a:schemeClr val="dk1">
                      <a:alpha val="40000"/>
                    </a:schemeClr>
                  </a:outerShdw>
                </a:effectLst>
                <a:latin typeface="Comic Sans MS" panose="030F0702030302020204" pitchFamily="66" charset="0"/>
              </a:rPr>
              <a:t> </a:t>
            </a:r>
            <a:r>
              <a:rPr lang="en-US" dirty="0" err="1">
                <a:ln w="0"/>
                <a:effectLst>
                  <a:outerShdw blurRad="38100" dist="19050" dir="2700000" algn="tl" rotWithShape="0">
                    <a:schemeClr val="dk1">
                      <a:alpha val="40000"/>
                    </a:schemeClr>
                  </a:outerShdw>
                </a:effectLst>
                <a:latin typeface="Comic Sans MS" panose="030F0702030302020204" pitchFamily="66" charset="0"/>
              </a:rPr>
              <a:t>iawn</a:t>
            </a:r>
            <a:r>
              <a:rPr lang="en-US" dirty="0">
                <a:ln w="0"/>
                <a:effectLst>
                  <a:outerShdw blurRad="38100" dist="19050" dir="2700000" algn="tl" rotWithShape="0">
                    <a:schemeClr val="dk1">
                      <a:alpha val="40000"/>
                    </a:schemeClr>
                  </a:outerShdw>
                </a:effectLst>
                <a:latin typeface="Comic Sans MS" panose="030F0702030302020204" pitchFamily="66" charset="0"/>
              </a:rPr>
              <a:t>.</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3" name="Rectangle 2">
            <a:extLst>
              <a:ext uri="{FF2B5EF4-FFF2-40B4-BE49-F238E27FC236}">
                <a16:creationId xmlns:a16="http://schemas.microsoft.com/office/drawing/2014/main" id="{01C6B59D-657B-DABE-C497-B16203FFAD32}"/>
              </a:ext>
            </a:extLst>
          </p:cNvPr>
          <p:cNvSpPr/>
          <p:nvPr/>
        </p:nvSpPr>
        <p:spPr>
          <a:xfrm>
            <a:off x="4601521" y="474345"/>
            <a:ext cx="2791149" cy="461665"/>
          </a:xfrm>
          <a:prstGeom prst="rect">
            <a:avLst/>
          </a:prstGeom>
          <a:noFill/>
        </p:spPr>
        <p:txBody>
          <a:bodyPr wrap="none" lIns="91440" tIns="45720" rIns="91440" bIns="45720">
            <a:spAutoFit/>
          </a:bodyPr>
          <a:lstStyle/>
          <a:p>
            <a:pPr algn="ctr"/>
            <a:r>
              <a:rPr lang="en-US" sz="2400" b="1" dirty="0" err="1">
                <a:ln w="0"/>
                <a:effectLst>
                  <a:outerShdw blurRad="38100" dist="19050" dir="2700000" algn="tl" rotWithShape="0">
                    <a:schemeClr val="dk1">
                      <a:alpha val="40000"/>
                    </a:schemeClr>
                  </a:outerShdw>
                </a:effectLst>
                <a:latin typeface="Comic Sans MS" panose="030F0702030302020204" pitchFamily="66" charset="0"/>
              </a:rPr>
              <a:t>Wers</a:t>
            </a:r>
            <a:r>
              <a:rPr lang="en-US" sz="2400" b="1" dirty="0">
                <a:ln w="0"/>
                <a:effectLst>
                  <a:outerShdw blurRad="38100" dist="19050" dir="2700000" algn="tl" rotWithShape="0">
                    <a:schemeClr val="dk1">
                      <a:alpha val="40000"/>
                    </a:schemeClr>
                  </a:outerShdw>
                </a:effectLst>
                <a:latin typeface="Comic Sans MS" panose="030F0702030302020204" pitchFamily="66" charset="0"/>
              </a:rPr>
              <a:t> 3 </a:t>
            </a:r>
            <a:r>
              <a:rPr lang="en-US" sz="2400" b="1" dirty="0" err="1">
                <a:ln w="0"/>
                <a:effectLst>
                  <a:outerShdw blurRad="38100" dist="19050" dir="2700000" algn="tl" rotWithShape="0">
                    <a:schemeClr val="dk1">
                      <a:alpha val="40000"/>
                    </a:schemeClr>
                  </a:outerShdw>
                </a:effectLst>
                <a:latin typeface="Comic Sans MS" panose="030F0702030302020204" pitchFamily="66" charset="0"/>
              </a:rPr>
              <a:t>Nodiadau</a:t>
            </a:r>
            <a:endParaRPr lang="en-US" sz="2400" b="1"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5" name="TextBox 4">
            <a:extLst>
              <a:ext uri="{FF2B5EF4-FFF2-40B4-BE49-F238E27FC236}">
                <a16:creationId xmlns:a16="http://schemas.microsoft.com/office/drawing/2014/main" id="{0CA37DE9-F72C-AB82-18D7-E195CDF3215B}"/>
              </a:ext>
            </a:extLst>
          </p:cNvPr>
          <p:cNvSpPr txBox="1"/>
          <p:nvPr/>
        </p:nvSpPr>
        <p:spPr>
          <a:xfrm>
            <a:off x="100668" y="503753"/>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9" name="TextBox 8">
            <a:extLst>
              <a:ext uri="{FF2B5EF4-FFF2-40B4-BE49-F238E27FC236}">
                <a16:creationId xmlns:a16="http://schemas.microsoft.com/office/drawing/2014/main" id="{3823DFD5-88D4-D570-4271-EC4800DD72A7}"/>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r>
              <a:rPr lang="en-GB" dirty="0"/>
              <a:t>, </a:t>
            </a:r>
            <a:r>
              <a:rPr lang="en-GB" dirty="0" err="1"/>
              <a:t>ysgrifennu</a:t>
            </a:r>
            <a:r>
              <a:rPr lang="en-GB" dirty="0"/>
              <a:t> </a:t>
            </a:r>
          </a:p>
        </p:txBody>
      </p:sp>
    </p:spTree>
    <p:extLst>
      <p:ext uri="{BB962C8B-B14F-4D97-AF65-F5344CB8AC3E}">
        <p14:creationId xmlns:p14="http://schemas.microsoft.com/office/powerpoint/2010/main" val="12429692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F91966-F907-5D90-BAC2-E58690FCA150}"/>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5BBB4D9-7AEC-7835-D763-B83B4575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0B2D208-C3DF-EF9B-49F8-91891A990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2E1B02C-6A85-5111-3C13-8BF3D640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5CB7325-7D4A-F8D0-9663-8CD0FC03DD5E}"/>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4" name="Rectangle 3">
            <a:extLst>
              <a:ext uri="{FF2B5EF4-FFF2-40B4-BE49-F238E27FC236}">
                <a16:creationId xmlns:a16="http://schemas.microsoft.com/office/drawing/2014/main" id="{9DA47B88-F017-68EF-BEE9-0752341A6079}"/>
              </a:ext>
            </a:extLst>
          </p:cNvPr>
          <p:cNvSpPr/>
          <p:nvPr/>
        </p:nvSpPr>
        <p:spPr>
          <a:xfrm>
            <a:off x="729361" y="814750"/>
            <a:ext cx="404950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dechreuwch</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 name="Rectangle 2">
            <a:extLst>
              <a:ext uri="{FF2B5EF4-FFF2-40B4-BE49-F238E27FC236}">
                <a16:creationId xmlns:a16="http://schemas.microsoft.com/office/drawing/2014/main" id="{27F46F57-1690-BBD6-CA78-25EAF48B45BA}"/>
              </a:ext>
            </a:extLst>
          </p:cNvPr>
          <p:cNvSpPr/>
          <p:nvPr/>
        </p:nvSpPr>
        <p:spPr>
          <a:xfrm>
            <a:off x="1154043" y="1867325"/>
            <a:ext cx="340670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gyntaf</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5" name="Rectangle 4">
            <a:extLst>
              <a:ext uri="{FF2B5EF4-FFF2-40B4-BE49-F238E27FC236}">
                <a16:creationId xmlns:a16="http://schemas.microsoft.com/office/drawing/2014/main" id="{23CA9BC0-BBBB-11A3-85E7-16796D72F100}"/>
              </a:ext>
            </a:extLst>
          </p:cNvPr>
          <p:cNvSpPr/>
          <p:nvPr/>
        </p:nvSpPr>
        <p:spPr>
          <a:xfrm>
            <a:off x="1752236" y="2946565"/>
            <a:ext cx="199766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ail</a:t>
            </a:r>
          </a:p>
        </p:txBody>
      </p:sp>
      <p:sp>
        <p:nvSpPr>
          <p:cNvPr id="6" name="Rectangle 5">
            <a:extLst>
              <a:ext uri="{FF2B5EF4-FFF2-40B4-BE49-F238E27FC236}">
                <a16:creationId xmlns:a16="http://schemas.microsoft.com/office/drawing/2014/main" id="{EE51A67F-47EB-D65D-23F7-E786D0D76ADB}"/>
              </a:ext>
            </a:extLst>
          </p:cNvPr>
          <p:cNvSpPr/>
          <p:nvPr/>
        </p:nvSpPr>
        <p:spPr>
          <a:xfrm>
            <a:off x="2251863" y="4046405"/>
            <a:ext cx="2008884"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nesaf</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7" name="Rectangle 6">
            <a:extLst>
              <a:ext uri="{FF2B5EF4-FFF2-40B4-BE49-F238E27FC236}">
                <a16:creationId xmlns:a16="http://schemas.microsoft.com/office/drawing/2014/main" id="{0178B94C-CD2D-A292-3752-B08AE2E9AAD2}"/>
              </a:ext>
            </a:extLst>
          </p:cNvPr>
          <p:cNvSpPr/>
          <p:nvPr/>
        </p:nvSpPr>
        <p:spPr>
          <a:xfrm>
            <a:off x="7751978" y="814750"/>
            <a:ext cx="1463863"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cam</a:t>
            </a:r>
          </a:p>
        </p:txBody>
      </p:sp>
      <p:sp>
        <p:nvSpPr>
          <p:cNvPr id="8" name="Rectangle 7">
            <a:extLst>
              <a:ext uri="{FF2B5EF4-FFF2-40B4-BE49-F238E27FC236}">
                <a16:creationId xmlns:a16="http://schemas.microsoft.com/office/drawing/2014/main" id="{C6F290E9-A89A-44FC-8C8D-F1DDD9DA252B}"/>
              </a:ext>
            </a:extLst>
          </p:cNvPr>
          <p:cNvSpPr/>
          <p:nvPr/>
        </p:nvSpPr>
        <p:spPr>
          <a:xfrm>
            <a:off x="7520420" y="1867325"/>
            <a:ext cx="2199641"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wedyn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9" name="Rectangle 8">
            <a:extLst>
              <a:ext uri="{FF2B5EF4-FFF2-40B4-BE49-F238E27FC236}">
                <a16:creationId xmlns:a16="http://schemas.microsoft.com/office/drawing/2014/main" id="{F4C43BC0-B179-6DCC-E3F0-3FE944F7BCB2}"/>
              </a:ext>
            </a:extLst>
          </p:cNvPr>
          <p:cNvSpPr/>
          <p:nvPr/>
        </p:nvSpPr>
        <p:spPr>
          <a:xfrm>
            <a:off x="7360118" y="2951538"/>
            <a:ext cx="252024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olaf</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0" name="Rectangle 9">
            <a:extLst>
              <a:ext uri="{FF2B5EF4-FFF2-40B4-BE49-F238E27FC236}">
                <a16:creationId xmlns:a16="http://schemas.microsoft.com/office/drawing/2014/main" id="{CFE1CA88-B008-CFDA-9367-76D779A0802E}"/>
              </a:ext>
            </a:extLst>
          </p:cNvPr>
          <p:cNvSpPr/>
          <p:nvPr/>
        </p:nvSpPr>
        <p:spPr>
          <a:xfrm>
            <a:off x="5921427" y="4035751"/>
            <a:ext cx="539763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cyfarwyddiadau</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1" name="TextBox 10">
            <a:extLst>
              <a:ext uri="{FF2B5EF4-FFF2-40B4-BE49-F238E27FC236}">
                <a16:creationId xmlns:a16="http://schemas.microsoft.com/office/drawing/2014/main" id="{3E709044-E9E2-5C40-E204-1F47DF351B1E}"/>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15426139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D5442A-8B26-0E4A-09EF-436588D8630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6EBFF53-4099-81DA-3B40-6D780A1C1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0880EC-BC2B-2FCD-593A-89332B252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B32BDDF-9D1D-26F5-E244-9C72294B1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8F803B0-3BBF-CD0E-C0E9-ED10375F1722}"/>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3DF7758A-4340-F6BD-D0BD-FCB8A68F5A8F}"/>
              </a:ext>
            </a:extLst>
          </p:cNvPr>
          <p:cNvSpPr/>
          <p:nvPr/>
        </p:nvSpPr>
        <p:spPr>
          <a:xfrm>
            <a:off x="4373491" y="5153918"/>
            <a:ext cx="3441968"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symudwch</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 name="Picture 3">
            <a:extLst>
              <a:ext uri="{FF2B5EF4-FFF2-40B4-BE49-F238E27FC236}">
                <a16:creationId xmlns:a16="http://schemas.microsoft.com/office/drawing/2014/main" id="{FA0DFECA-F7A1-9633-51FC-5D2121052D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76996" y="640471"/>
            <a:ext cx="2634957" cy="4428498"/>
          </a:xfrm>
          <a:prstGeom prst="rect">
            <a:avLst/>
          </a:prstGeom>
        </p:spPr>
      </p:pic>
      <p:sp>
        <p:nvSpPr>
          <p:cNvPr id="5" name="TextBox 4">
            <a:extLst>
              <a:ext uri="{FF2B5EF4-FFF2-40B4-BE49-F238E27FC236}">
                <a16:creationId xmlns:a16="http://schemas.microsoft.com/office/drawing/2014/main" id="{B85310E2-47A8-839B-CB48-96EC9197F583}"/>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415430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BB7FD7-F34F-18DE-29CE-D3407CCB957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5057CC5-1BB1-B49A-F51A-F8671958C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BA2A810-EFA8-19F4-CD09-116C4E661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106A6A4-844E-9628-27F5-FFC5FAE52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B6A0D09-B55F-4385-DEE3-042201F27CAF}"/>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78FA0E93-FBAF-C210-5577-0B3BBD2C83B9}"/>
              </a:ext>
            </a:extLst>
          </p:cNvPr>
          <p:cNvSpPr/>
          <p:nvPr/>
        </p:nvSpPr>
        <p:spPr>
          <a:xfrm>
            <a:off x="4005604" y="4715196"/>
            <a:ext cx="4177747"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syth</a:t>
            </a:r>
            <a:r>
              <a:rPr lang="en-US" sz="54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ymlaen</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2" name="Arrow: Up 11">
            <a:extLst>
              <a:ext uri="{FF2B5EF4-FFF2-40B4-BE49-F238E27FC236}">
                <a16:creationId xmlns:a16="http://schemas.microsoft.com/office/drawing/2014/main" id="{38F5B129-55F4-A5FC-52B6-F64A20DE7262}"/>
              </a:ext>
            </a:extLst>
          </p:cNvPr>
          <p:cNvSpPr/>
          <p:nvPr/>
        </p:nvSpPr>
        <p:spPr>
          <a:xfrm>
            <a:off x="4871732" y="638175"/>
            <a:ext cx="2445488" cy="361484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3B67643-09FD-D2F7-0FB8-0ACA5D5E3958}"/>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29157701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12AC2C-BECA-BF2D-75B5-04F9F93B912D}"/>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BFE49E8-B98B-3C5F-7999-BA9E700F0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8E56A-EF58-3DEE-F925-ECC5D4753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31D5CE2-96E4-BC94-8377-A2258C67C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14951D6-3AED-6022-5D90-A0769579AC9D}"/>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9827D34B-D1B4-81A3-5961-9342282EC08A}"/>
              </a:ext>
            </a:extLst>
          </p:cNvPr>
          <p:cNvSpPr/>
          <p:nvPr/>
        </p:nvSpPr>
        <p:spPr>
          <a:xfrm>
            <a:off x="4874433" y="4715196"/>
            <a:ext cx="2440092"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trowch</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 name="Picture 3">
            <a:extLst>
              <a:ext uri="{FF2B5EF4-FFF2-40B4-BE49-F238E27FC236}">
                <a16:creationId xmlns:a16="http://schemas.microsoft.com/office/drawing/2014/main" id="{6D24285B-1F1F-C0CC-EBB1-08A5A85518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86250" y="763415"/>
            <a:ext cx="3619500" cy="3619500"/>
          </a:xfrm>
          <a:prstGeom prst="rect">
            <a:avLst/>
          </a:prstGeom>
        </p:spPr>
      </p:pic>
      <p:sp>
        <p:nvSpPr>
          <p:cNvPr id="6" name="TextBox 5">
            <a:extLst>
              <a:ext uri="{FF2B5EF4-FFF2-40B4-BE49-F238E27FC236}">
                <a16:creationId xmlns:a16="http://schemas.microsoft.com/office/drawing/2014/main" id="{2BD39FCE-6E0B-9390-D377-7BD269F7D518}"/>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16498067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42081D-89A1-9DA4-9173-5F05FF74DEF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E4FEA2E-D43F-16A8-E23B-6A2521DAA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4CCBAA-E49E-0D9F-CFEA-9601C1B85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3CCF949-35CD-538D-BAE9-A488F290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9943D89-6D09-A820-4EB4-A6D1208E76EF}"/>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C202B7C7-8B29-70E5-7B56-5BE50C9AB71F}"/>
              </a:ext>
            </a:extLst>
          </p:cNvPr>
          <p:cNvSpPr/>
          <p:nvPr/>
        </p:nvSpPr>
        <p:spPr>
          <a:xfrm>
            <a:off x="4925731" y="4715196"/>
            <a:ext cx="2337499"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chwith</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 name="Picture 2">
            <a:extLst>
              <a:ext uri="{FF2B5EF4-FFF2-40B4-BE49-F238E27FC236}">
                <a16:creationId xmlns:a16="http://schemas.microsoft.com/office/drawing/2014/main" id="{3024E664-283C-16D8-9AD1-AF27E24D8F68}"/>
              </a:ext>
            </a:extLst>
          </p:cNvPr>
          <p:cNvPicPr>
            <a:picLocks noChangeAspect="1"/>
          </p:cNvPicPr>
          <p:nvPr/>
        </p:nvPicPr>
        <p:blipFill>
          <a:blip r:embed="rId2"/>
          <a:stretch>
            <a:fillRect/>
          </a:stretch>
        </p:blipFill>
        <p:spPr>
          <a:xfrm flipH="1">
            <a:off x="3285765" y="1001137"/>
            <a:ext cx="3279932" cy="3304318"/>
          </a:xfrm>
          <a:prstGeom prst="rect">
            <a:avLst/>
          </a:prstGeom>
        </p:spPr>
      </p:pic>
      <p:sp>
        <p:nvSpPr>
          <p:cNvPr id="4" name="TextBox 3">
            <a:extLst>
              <a:ext uri="{FF2B5EF4-FFF2-40B4-BE49-F238E27FC236}">
                <a16:creationId xmlns:a16="http://schemas.microsoft.com/office/drawing/2014/main" id="{DA7D8F8B-EE4C-2DBB-5036-C064DA88BE84}"/>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9027313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F88900-7291-DBC8-D42D-26088926FE1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C9A24CE-1CAB-C007-53DB-24D24D662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7532926-9583-8FF3-DE18-4F99B2A59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2A04F5C-7312-82C5-1A6A-7407E4322B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E4A02E0-9FD3-7F65-1252-D6B0FB60E78B}"/>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2704476C-3BAA-A456-BAD7-FE2998F615BA}"/>
              </a:ext>
            </a:extLst>
          </p:cNvPr>
          <p:cNvSpPr/>
          <p:nvPr/>
        </p:nvSpPr>
        <p:spPr>
          <a:xfrm>
            <a:off x="5401022" y="4715196"/>
            <a:ext cx="1386918"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dde</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 name="Arrow: Bent 2">
            <a:extLst>
              <a:ext uri="{FF2B5EF4-FFF2-40B4-BE49-F238E27FC236}">
                <a16:creationId xmlns:a16="http://schemas.microsoft.com/office/drawing/2014/main" id="{F8D15684-7918-221D-646F-406139D7ABED}"/>
              </a:ext>
            </a:extLst>
          </p:cNvPr>
          <p:cNvSpPr/>
          <p:nvPr/>
        </p:nvSpPr>
        <p:spPr>
          <a:xfrm>
            <a:off x="5641044" y="1070209"/>
            <a:ext cx="3253880" cy="3267875"/>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E3660FEB-2461-89CA-B9C8-D21AB39328A4}"/>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795706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0E042F-6757-AF6C-1164-9B1161CE76A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D88E715-89EF-0432-D0FC-A9A4BD052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C14E64A-3464-ED2B-67D4-43ACDA424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9384A2E-2DB9-3DDA-BC62-29185DBB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EB6C287-73B6-7F66-7656-F7BFBC820D1F}"/>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sp>
        <p:nvSpPr>
          <p:cNvPr id="11" name="Rectangle 10">
            <a:extLst>
              <a:ext uri="{FF2B5EF4-FFF2-40B4-BE49-F238E27FC236}">
                <a16:creationId xmlns:a16="http://schemas.microsoft.com/office/drawing/2014/main" id="{E980A9D8-710D-7795-B8CE-F071D61F69BE}"/>
              </a:ext>
            </a:extLst>
          </p:cNvPr>
          <p:cNvSpPr/>
          <p:nvPr/>
        </p:nvSpPr>
        <p:spPr>
          <a:xfrm>
            <a:off x="4505742" y="4715196"/>
            <a:ext cx="3177473" cy="923330"/>
          </a:xfrm>
          <a:prstGeom prst="rect">
            <a:avLst/>
          </a:prstGeom>
          <a:noFill/>
        </p:spPr>
        <p:txBody>
          <a:bodyPr wrap="none" lIns="91440" tIns="45720" rIns="91440" bIns="45720">
            <a:spAutoFit/>
          </a:bodyPr>
          <a:lstStyle/>
          <a:p>
            <a:pPr algn="ctr"/>
            <a:r>
              <a:rPr lang="en-US" sz="5400" b="1" dirty="0" err="1">
                <a:ln w="22225">
                  <a:solidFill>
                    <a:schemeClr val="accent2"/>
                  </a:solidFill>
                  <a:prstDash val="solid"/>
                </a:ln>
                <a:solidFill>
                  <a:schemeClr val="accent2">
                    <a:lumMod val="40000"/>
                    <a:lumOff val="60000"/>
                  </a:schemeClr>
                </a:solidFill>
                <a:latin typeface="Comic Sans MS" panose="030F0702030302020204" pitchFamily="66" charset="0"/>
              </a:rPr>
              <a:t>cyrraedd</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4" name="Picture 3">
            <a:extLst>
              <a:ext uri="{FF2B5EF4-FFF2-40B4-BE49-F238E27FC236}">
                <a16:creationId xmlns:a16="http://schemas.microsoft.com/office/drawing/2014/main" id="{BD269AAE-9F09-6027-D342-0DD427CEBFB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47236" y="16061"/>
            <a:ext cx="6365359" cy="4774018"/>
          </a:xfrm>
          <a:prstGeom prst="rect">
            <a:avLst/>
          </a:prstGeom>
        </p:spPr>
      </p:pic>
      <p:sp>
        <p:nvSpPr>
          <p:cNvPr id="6" name="TextBox 5">
            <a:extLst>
              <a:ext uri="{FF2B5EF4-FFF2-40B4-BE49-F238E27FC236}">
                <a16:creationId xmlns:a16="http://schemas.microsoft.com/office/drawing/2014/main" id="{C57B0E01-7597-17F5-1C69-DE98DD3DAD24}"/>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16041632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945596-B27C-0472-3BEF-5A508471779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7911D0F-0035-7F37-FC40-923C93D4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09D7A4B-203C-AE25-74CC-497E2FF89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6E68930-EA14-A3C1-8771-BD28C0FD1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0363A518-278C-C0A0-4633-7E5B34E8C0FE}"/>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37" name="Picture 36">
            <a:extLst>
              <a:ext uri="{FF2B5EF4-FFF2-40B4-BE49-F238E27FC236}">
                <a16:creationId xmlns:a16="http://schemas.microsoft.com/office/drawing/2014/main" id="{87C6A5F5-6A2E-EFF7-D28F-0914593E9D4C}"/>
              </a:ext>
            </a:extLst>
          </p:cNvPr>
          <p:cNvPicPr>
            <a:picLocks noChangeAspect="1"/>
          </p:cNvPicPr>
          <p:nvPr/>
        </p:nvPicPr>
        <p:blipFill>
          <a:blip r:embed="rId2"/>
          <a:stretch>
            <a:fillRect/>
          </a:stretch>
        </p:blipFill>
        <p:spPr>
          <a:xfrm>
            <a:off x="311885" y="4294995"/>
            <a:ext cx="1134132" cy="850599"/>
          </a:xfrm>
          <a:prstGeom prst="rect">
            <a:avLst/>
          </a:prstGeom>
        </p:spPr>
      </p:pic>
      <p:sp>
        <p:nvSpPr>
          <p:cNvPr id="5" name="Arrow: Bent 4">
            <a:extLst>
              <a:ext uri="{FF2B5EF4-FFF2-40B4-BE49-F238E27FC236}">
                <a16:creationId xmlns:a16="http://schemas.microsoft.com/office/drawing/2014/main" id="{AEF9368E-AA25-0C53-F237-35162BC6CA74}"/>
              </a:ext>
            </a:extLst>
          </p:cNvPr>
          <p:cNvSpPr/>
          <p:nvPr/>
        </p:nvSpPr>
        <p:spPr>
          <a:xfrm>
            <a:off x="525654" y="2078352"/>
            <a:ext cx="706593" cy="8505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Bent 6">
            <a:extLst>
              <a:ext uri="{FF2B5EF4-FFF2-40B4-BE49-F238E27FC236}">
                <a16:creationId xmlns:a16="http://schemas.microsoft.com/office/drawing/2014/main" id="{9967B308-3FB9-5C6D-68CE-11D21288A1FB}"/>
              </a:ext>
            </a:extLst>
          </p:cNvPr>
          <p:cNvSpPr/>
          <p:nvPr/>
        </p:nvSpPr>
        <p:spPr>
          <a:xfrm flipH="1">
            <a:off x="7423548" y="2761452"/>
            <a:ext cx="706593" cy="8505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a:extLst>
              <a:ext uri="{FF2B5EF4-FFF2-40B4-BE49-F238E27FC236}">
                <a16:creationId xmlns:a16="http://schemas.microsoft.com/office/drawing/2014/main" id="{83811B1C-AE13-F21D-807A-DC22A302B7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86410" y="3288506"/>
            <a:ext cx="475451" cy="799077"/>
          </a:xfrm>
          <a:prstGeom prst="rect">
            <a:avLst/>
          </a:prstGeom>
        </p:spPr>
      </p:pic>
      <p:sp>
        <p:nvSpPr>
          <p:cNvPr id="9" name="Arrow: Up 8">
            <a:extLst>
              <a:ext uri="{FF2B5EF4-FFF2-40B4-BE49-F238E27FC236}">
                <a16:creationId xmlns:a16="http://schemas.microsoft.com/office/drawing/2014/main" id="{214355D3-BB11-D951-B8CD-6DADC48F55BA}"/>
              </a:ext>
            </a:extLst>
          </p:cNvPr>
          <p:cNvSpPr/>
          <p:nvPr/>
        </p:nvSpPr>
        <p:spPr>
          <a:xfrm>
            <a:off x="5880816" y="4666155"/>
            <a:ext cx="544280" cy="82402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62D4C68-1201-4B67-F979-B02B00C7FD08}"/>
              </a:ext>
            </a:extLst>
          </p:cNvPr>
          <p:cNvSpPr/>
          <p:nvPr/>
        </p:nvSpPr>
        <p:spPr>
          <a:xfrm>
            <a:off x="987951" y="2456910"/>
            <a:ext cx="2723823"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Trowch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i’r</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dde</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3" name="Rectangle 12">
            <a:extLst>
              <a:ext uri="{FF2B5EF4-FFF2-40B4-BE49-F238E27FC236}">
                <a16:creationId xmlns:a16="http://schemas.microsoft.com/office/drawing/2014/main" id="{91746E71-C01A-17B5-1CF3-CD25F72C5697}"/>
              </a:ext>
            </a:extLst>
          </p:cNvPr>
          <p:cNvSpPr/>
          <p:nvPr/>
        </p:nvSpPr>
        <p:spPr>
          <a:xfrm>
            <a:off x="8311440" y="2932560"/>
            <a:ext cx="3214342"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Trowch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i’r</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chwith</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4" name="Rectangle 13">
            <a:extLst>
              <a:ext uri="{FF2B5EF4-FFF2-40B4-BE49-F238E27FC236}">
                <a16:creationId xmlns:a16="http://schemas.microsoft.com/office/drawing/2014/main" id="{5746F2F6-ED18-DCB0-4DDD-8856CD2B1890}"/>
              </a:ext>
            </a:extLst>
          </p:cNvPr>
          <p:cNvSpPr/>
          <p:nvPr/>
        </p:nvSpPr>
        <p:spPr>
          <a:xfrm>
            <a:off x="4128476" y="3413288"/>
            <a:ext cx="1871026"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symudwch</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6" name="Rectangle 15">
            <a:extLst>
              <a:ext uri="{FF2B5EF4-FFF2-40B4-BE49-F238E27FC236}">
                <a16:creationId xmlns:a16="http://schemas.microsoft.com/office/drawing/2014/main" id="{61AF5385-C7DB-643A-9EE0-952D75FA6939}"/>
              </a:ext>
            </a:extLst>
          </p:cNvPr>
          <p:cNvSpPr/>
          <p:nvPr/>
        </p:nvSpPr>
        <p:spPr>
          <a:xfrm>
            <a:off x="6384155" y="4883984"/>
            <a:ext cx="2252540"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syth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ymlaen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8" name="Rectangle 17">
            <a:extLst>
              <a:ext uri="{FF2B5EF4-FFF2-40B4-BE49-F238E27FC236}">
                <a16:creationId xmlns:a16="http://schemas.microsoft.com/office/drawing/2014/main" id="{1F61B597-93A4-D73A-12EF-1ABE6CC33F2D}"/>
              </a:ext>
            </a:extLst>
          </p:cNvPr>
          <p:cNvSpPr/>
          <p:nvPr/>
        </p:nvSpPr>
        <p:spPr>
          <a:xfrm>
            <a:off x="1292423" y="4535628"/>
            <a:ext cx="2686954" cy="369332"/>
          </a:xfrm>
          <a:prstGeom prst="rect">
            <a:avLst/>
          </a:prstGeom>
          <a:noFill/>
        </p:spPr>
        <p:txBody>
          <a:bodyPr wrap="square" lIns="91440" tIns="45720" rIns="91440" bIns="45720">
            <a:spAutoFit/>
          </a:bodyPr>
          <a:lstStyle/>
          <a:p>
            <a:pPr algn="ct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Rwyt</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ti</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wedi</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cyrraedd</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45" name="Rectangle 44">
            <a:extLst>
              <a:ext uri="{FF2B5EF4-FFF2-40B4-BE49-F238E27FC236}">
                <a16:creationId xmlns:a16="http://schemas.microsoft.com/office/drawing/2014/main" id="{45EA0747-7F2B-89F5-43D5-E05BC6536300}"/>
              </a:ext>
            </a:extLst>
          </p:cNvPr>
          <p:cNvSpPr/>
          <p:nvPr/>
        </p:nvSpPr>
        <p:spPr>
          <a:xfrm>
            <a:off x="1138170" y="668306"/>
            <a:ext cx="10491975" cy="769441"/>
          </a:xfrm>
          <a:prstGeom prst="rect">
            <a:avLst/>
          </a:prstGeom>
          <a:noFill/>
        </p:spPr>
        <p:txBody>
          <a:bodyPr wrap="none" lIns="91440" tIns="45720" rIns="91440" bIns="45720">
            <a:spAutoFit/>
          </a:bodyPr>
          <a:lstStyle/>
          <a:p>
            <a:pPr algn="ctr"/>
            <a:r>
              <a:rPr lang="en-US" sz="4400" b="1" u="sng" dirty="0">
                <a:ln w="22225">
                  <a:solidFill>
                    <a:schemeClr val="accent2"/>
                  </a:solidFill>
                  <a:prstDash val="solid"/>
                </a:ln>
                <a:solidFill>
                  <a:schemeClr val="accent2">
                    <a:lumMod val="40000"/>
                    <a:lumOff val="60000"/>
                  </a:schemeClr>
                </a:solidFill>
                <a:latin typeface="Comic Sans MS" panose="030F0702030302020204" pitchFamily="66" charset="0"/>
              </a:rPr>
              <a:t>Chwarae </a:t>
            </a:r>
            <a:r>
              <a:rPr lang="en-US" sz="4400" b="1" u="sng" dirty="0" err="1">
                <a:ln w="22225">
                  <a:solidFill>
                    <a:schemeClr val="accent2"/>
                  </a:solidFill>
                  <a:prstDash val="solid"/>
                </a:ln>
                <a:solidFill>
                  <a:schemeClr val="accent2">
                    <a:lumMod val="40000"/>
                    <a:lumOff val="60000"/>
                  </a:schemeClr>
                </a:solidFill>
                <a:latin typeface="Comic Sans MS" panose="030F0702030302020204" pitchFamily="66" charset="0"/>
              </a:rPr>
              <a:t>Gêm</a:t>
            </a:r>
            <a:r>
              <a:rPr lang="en-US" sz="4400" b="1" u="sng" dirty="0">
                <a:ln w="22225">
                  <a:solidFill>
                    <a:schemeClr val="accent2"/>
                  </a:solidFill>
                  <a:prstDash val="solid"/>
                </a:ln>
                <a:solidFill>
                  <a:schemeClr val="accent2">
                    <a:lumMod val="40000"/>
                    <a:lumOff val="60000"/>
                  </a:schemeClr>
                </a:solidFill>
                <a:latin typeface="Comic Sans MS" panose="030F0702030302020204" pitchFamily="66" charset="0"/>
              </a:rPr>
              <a:t> – ‘Mae Sion </a:t>
            </a:r>
            <a:r>
              <a:rPr lang="en-US" sz="4400" b="1" u="sng"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4400" b="1" u="sng"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4400" b="1" u="sng" dirty="0" err="1">
                <a:ln w="22225">
                  <a:solidFill>
                    <a:schemeClr val="accent2"/>
                  </a:solidFill>
                  <a:prstDash val="solid"/>
                </a:ln>
                <a:solidFill>
                  <a:schemeClr val="accent2">
                    <a:lumMod val="40000"/>
                    <a:lumOff val="60000"/>
                  </a:schemeClr>
                </a:solidFill>
                <a:latin typeface="Comic Sans MS" panose="030F0702030302020204" pitchFamily="66" charset="0"/>
              </a:rPr>
              <a:t>dweud</a:t>
            </a:r>
            <a:r>
              <a:rPr lang="en-US" sz="4400" b="1" u="sng" dirty="0">
                <a:ln w="22225">
                  <a:solidFill>
                    <a:schemeClr val="accent2"/>
                  </a:solidFill>
                  <a:prstDash val="solid"/>
                </a:ln>
                <a:solidFill>
                  <a:schemeClr val="accent2">
                    <a:lumMod val="40000"/>
                    <a:lumOff val="60000"/>
                  </a:schemeClr>
                </a:solidFill>
                <a:latin typeface="Comic Sans MS" panose="030F0702030302020204" pitchFamily="66" charset="0"/>
              </a:rPr>
              <a:t>…’</a:t>
            </a:r>
          </a:p>
        </p:txBody>
      </p:sp>
      <p:sp>
        <p:nvSpPr>
          <p:cNvPr id="46" name="TextBox 45">
            <a:extLst>
              <a:ext uri="{FF2B5EF4-FFF2-40B4-BE49-F238E27FC236}">
                <a16:creationId xmlns:a16="http://schemas.microsoft.com/office/drawing/2014/main" id="{16B82178-A147-A4FE-FFF5-463206C7486A}"/>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20686059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FFD8AF-CD17-5685-535E-F8FB480FED05}"/>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CB53F33-ED8A-05F6-C759-95208A554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7B93E4-A7FF-DE76-C10E-6BCF7D9A5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D4595BB-AEA1-1D56-44BA-53A31B0FD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AD55421F-B145-E6F4-D1F0-FD256EF60152}"/>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64227152-5B9B-7423-FB7A-918AD5C1D4E9}"/>
              </a:ext>
            </a:extLst>
          </p:cNvPr>
          <p:cNvPicPr>
            <a:picLocks noChangeAspect="1"/>
          </p:cNvPicPr>
          <p:nvPr/>
        </p:nvPicPr>
        <p:blipFill>
          <a:blip r:embed="rId2"/>
          <a:stretch>
            <a:fillRect/>
          </a:stretch>
        </p:blipFill>
        <p:spPr>
          <a:xfrm>
            <a:off x="526201" y="1614678"/>
            <a:ext cx="1291101" cy="1291101"/>
          </a:xfrm>
          <a:prstGeom prst="rect">
            <a:avLst/>
          </a:prstGeom>
        </p:spPr>
      </p:pic>
      <p:pic>
        <p:nvPicPr>
          <p:cNvPr id="10" name="Picture 9">
            <a:extLst>
              <a:ext uri="{FF2B5EF4-FFF2-40B4-BE49-F238E27FC236}">
                <a16:creationId xmlns:a16="http://schemas.microsoft.com/office/drawing/2014/main" id="{F2A3461C-E836-1348-2D0F-55AE42DE198F}"/>
              </a:ext>
            </a:extLst>
          </p:cNvPr>
          <p:cNvPicPr>
            <a:picLocks noChangeAspect="1"/>
          </p:cNvPicPr>
          <p:nvPr/>
        </p:nvPicPr>
        <p:blipFill>
          <a:blip r:embed="rId3"/>
          <a:stretch>
            <a:fillRect/>
          </a:stretch>
        </p:blipFill>
        <p:spPr>
          <a:xfrm>
            <a:off x="7928706" y="1761843"/>
            <a:ext cx="1457024" cy="1494769"/>
          </a:xfrm>
          <a:prstGeom prst="rect">
            <a:avLst/>
          </a:prstGeom>
        </p:spPr>
      </p:pic>
      <p:pic>
        <p:nvPicPr>
          <p:cNvPr id="22" name="Picture 21">
            <a:extLst>
              <a:ext uri="{FF2B5EF4-FFF2-40B4-BE49-F238E27FC236}">
                <a16:creationId xmlns:a16="http://schemas.microsoft.com/office/drawing/2014/main" id="{EE35E73E-A16F-065F-290A-9739DFAE0288}"/>
              </a:ext>
            </a:extLst>
          </p:cNvPr>
          <p:cNvPicPr>
            <a:picLocks noChangeAspect="1"/>
          </p:cNvPicPr>
          <p:nvPr/>
        </p:nvPicPr>
        <p:blipFill>
          <a:blip r:embed="rId4"/>
          <a:stretch>
            <a:fillRect/>
          </a:stretch>
        </p:blipFill>
        <p:spPr>
          <a:xfrm>
            <a:off x="4376990" y="2780198"/>
            <a:ext cx="1448528" cy="1478549"/>
          </a:xfrm>
          <a:prstGeom prst="rect">
            <a:avLst/>
          </a:prstGeom>
        </p:spPr>
      </p:pic>
      <p:pic>
        <p:nvPicPr>
          <p:cNvPr id="24" name="Picture 23">
            <a:extLst>
              <a:ext uri="{FF2B5EF4-FFF2-40B4-BE49-F238E27FC236}">
                <a16:creationId xmlns:a16="http://schemas.microsoft.com/office/drawing/2014/main" id="{113028F8-5D0E-E649-9862-877D629DB077}"/>
              </a:ext>
            </a:extLst>
          </p:cNvPr>
          <p:cNvPicPr>
            <a:picLocks noChangeAspect="1"/>
          </p:cNvPicPr>
          <p:nvPr/>
        </p:nvPicPr>
        <p:blipFill>
          <a:blip r:embed="rId5"/>
          <a:stretch>
            <a:fillRect/>
          </a:stretch>
        </p:blipFill>
        <p:spPr>
          <a:xfrm>
            <a:off x="526201" y="4058476"/>
            <a:ext cx="1291101" cy="1317450"/>
          </a:xfrm>
          <a:prstGeom prst="rect">
            <a:avLst/>
          </a:prstGeom>
        </p:spPr>
      </p:pic>
      <p:pic>
        <p:nvPicPr>
          <p:cNvPr id="26" name="Picture 25">
            <a:extLst>
              <a:ext uri="{FF2B5EF4-FFF2-40B4-BE49-F238E27FC236}">
                <a16:creationId xmlns:a16="http://schemas.microsoft.com/office/drawing/2014/main" id="{69CB426F-8FA2-8585-BF07-F107BABBA691}"/>
              </a:ext>
            </a:extLst>
          </p:cNvPr>
          <p:cNvPicPr>
            <a:picLocks noChangeAspect="1"/>
          </p:cNvPicPr>
          <p:nvPr/>
        </p:nvPicPr>
        <p:blipFill>
          <a:blip r:embed="rId6"/>
          <a:stretch>
            <a:fillRect/>
          </a:stretch>
        </p:blipFill>
        <p:spPr>
          <a:xfrm>
            <a:off x="7925752" y="3894787"/>
            <a:ext cx="1457024" cy="1495166"/>
          </a:xfrm>
          <a:prstGeom prst="rect">
            <a:avLst/>
          </a:prstGeom>
        </p:spPr>
      </p:pic>
      <p:sp>
        <p:nvSpPr>
          <p:cNvPr id="32" name="Rectangle 31">
            <a:extLst>
              <a:ext uri="{FF2B5EF4-FFF2-40B4-BE49-F238E27FC236}">
                <a16:creationId xmlns:a16="http://schemas.microsoft.com/office/drawing/2014/main" id="{964784C3-F3F9-415C-E7A0-541875010C9B}"/>
              </a:ext>
            </a:extLst>
          </p:cNvPr>
          <p:cNvSpPr/>
          <p:nvPr/>
        </p:nvSpPr>
        <p:spPr>
          <a:xfrm>
            <a:off x="5922960" y="2905780"/>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E75DAD4D-D50B-A11D-C1E6-8B43125EBA31}"/>
              </a:ext>
            </a:extLst>
          </p:cNvPr>
          <p:cNvSpPr/>
          <p:nvPr/>
        </p:nvSpPr>
        <p:spPr>
          <a:xfrm>
            <a:off x="9383577" y="405847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E22BF71D-19DA-2957-B5F3-B0DB9435446E}"/>
              </a:ext>
            </a:extLst>
          </p:cNvPr>
          <p:cNvSpPr/>
          <p:nvPr/>
        </p:nvSpPr>
        <p:spPr>
          <a:xfrm>
            <a:off x="1737113" y="1752902"/>
            <a:ext cx="1898277" cy="523220"/>
          </a:xfrm>
          <a:prstGeom prst="rect">
            <a:avLst/>
          </a:prstGeom>
          <a:noFill/>
        </p:spPr>
        <p:txBody>
          <a:bodyPr wrap="squar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C1C25C89-5918-3C51-A315-97353E76A7BD}"/>
              </a:ext>
            </a:extLst>
          </p:cNvPr>
          <p:cNvSpPr/>
          <p:nvPr/>
        </p:nvSpPr>
        <p:spPr>
          <a:xfrm>
            <a:off x="9383577" y="1927804"/>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94DD641E-2612-8955-026F-8100D2C0D8B9}"/>
              </a:ext>
            </a:extLst>
          </p:cNvPr>
          <p:cNvSpPr/>
          <p:nvPr/>
        </p:nvSpPr>
        <p:spPr>
          <a:xfrm>
            <a:off x="1737113" y="4258748"/>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8" name="Rectangle 37">
            <a:extLst>
              <a:ext uri="{FF2B5EF4-FFF2-40B4-BE49-F238E27FC236}">
                <a16:creationId xmlns:a16="http://schemas.microsoft.com/office/drawing/2014/main" id="{A694E5D3-AA8B-7326-728D-A9F75CE9F594}"/>
              </a:ext>
            </a:extLst>
          </p:cNvPr>
          <p:cNvSpPr/>
          <p:nvPr/>
        </p:nvSpPr>
        <p:spPr>
          <a:xfrm>
            <a:off x="4201970" y="662003"/>
            <a:ext cx="3785011"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latin typeface="Comic Sans MS" panose="030F0702030302020204" pitchFamily="66" charset="0"/>
              </a:rPr>
              <a:t>Yn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Rhufain</a:t>
            </a:r>
            <a:endParaRPr lang="en-US" sz="5400" b="1" u="sng"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40" name="TextBox 39">
            <a:extLst>
              <a:ext uri="{FF2B5EF4-FFF2-40B4-BE49-F238E27FC236}">
                <a16:creationId xmlns:a16="http://schemas.microsoft.com/office/drawing/2014/main" id="{EC0D0ADD-2CD5-EF0F-1B61-8902CD834BC3}"/>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19700003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79A1F2-EF37-5FEF-1DA6-608AEA440245}"/>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70A55E2-B3BF-778A-5844-75C99027B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771A86F-C167-134B-2B65-A555FFB47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3587487-B669-246E-F2EA-E69EE199A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A2AF35E4-74C7-DD09-B245-CA19C7DCCF72}"/>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A4AB363B-84CA-4F0D-CB82-172EBCA093A1}"/>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5FC21817-1867-C0F5-E909-832F2BCAE594}"/>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67D23377-F512-23B9-AC86-088712998E90}"/>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7A560B12-8DF8-AC99-C864-1F5414C9CF60}"/>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FB2F1BBC-D0A5-CF87-C522-76F111337437}"/>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358969F3-1687-5F08-B322-C844A146CA4B}"/>
              </a:ext>
            </a:extLst>
          </p:cNvPr>
          <p:cNvPicPr>
            <a:picLocks noChangeAspect="1"/>
          </p:cNvPicPr>
          <p:nvPr/>
        </p:nvPicPr>
        <p:blipFill>
          <a:blip r:embed="rId7"/>
          <a:srcRect/>
          <a:stretch/>
        </p:blipFill>
        <p:spPr>
          <a:xfrm>
            <a:off x="5121314" y="2389411"/>
            <a:ext cx="3112092" cy="3171432"/>
          </a:xfrm>
          <a:prstGeom prst="rect">
            <a:avLst/>
          </a:prstGeom>
        </p:spPr>
      </p:pic>
      <p:sp>
        <p:nvSpPr>
          <p:cNvPr id="32" name="Rectangle 31">
            <a:extLst>
              <a:ext uri="{FF2B5EF4-FFF2-40B4-BE49-F238E27FC236}">
                <a16:creationId xmlns:a16="http://schemas.microsoft.com/office/drawing/2014/main" id="{6F262AA6-E396-4D73-1545-442AD90A00BD}"/>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FF18F91D-A378-AEF7-9AE6-3E424A39CCE1}"/>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FCCC5499-E6FC-E4C4-BE16-01FC20D8B7B1}"/>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025D16F1-BC48-E80F-B5CD-9202BDEB3F98}"/>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AEE6EEB9-4DB8-AECF-3B18-0C42E27E4D17}"/>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211E3C98-98E9-1CEB-F1A6-34F59B1E73C5}"/>
              </a:ext>
            </a:extLst>
          </p:cNvPr>
          <p:cNvPicPr>
            <a:picLocks noChangeAspect="1"/>
          </p:cNvPicPr>
          <p:nvPr/>
        </p:nvPicPr>
        <p:blipFill>
          <a:blip r:embed="rId8"/>
          <a:stretch>
            <a:fillRect/>
          </a:stretch>
        </p:blipFill>
        <p:spPr>
          <a:xfrm>
            <a:off x="10153704" y="962832"/>
            <a:ext cx="1134132" cy="850599"/>
          </a:xfrm>
          <a:prstGeom prst="rect">
            <a:avLst/>
          </a:prstGeom>
        </p:spPr>
      </p:pic>
      <p:sp>
        <p:nvSpPr>
          <p:cNvPr id="38" name="Rectangle 37">
            <a:extLst>
              <a:ext uri="{FF2B5EF4-FFF2-40B4-BE49-F238E27FC236}">
                <a16:creationId xmlns:a16="http://schemas.microsoft.com/office/drawing/2014/main" id="{B1EDFE16-F457-CB70-B325-2CF05AD6F98F}"/>
              </a:ext>
            </a:extLst>
          </p:cNvPr>
          <p:cNvSpPr/>
          <p:nvPr/>
        </p:nvSpPr>
        <p:spPr>
          <a:xfrm>
            <a:off x="4448395" y="638175"/>
            <a:ext cx="3785011"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latin typeface="Comic Sans MS" panose="030F0702030302020204" pitchFamily="66" charset="0"/>
              </a:rPr>
              <a:t>Yn </a:t>
            </a:r>
            <a:r>
              <a:rPr lang="en-US" sz="5400" b="1" u="sng" dirty="0" err="1">
                <a:ln w="22225">
                  <a:solidFill>
                    <a:schemeClr val="accent2"/>
                  </a:solidFill>
                  <a:prstDash val="solid"/>
                </a:ln>
                <a:solidFill>
                  <a:schemeClr val="accent2">
                    <a:lumMod val="40000"/>
                    <a:lumOff val="60000"/>
                  </a:schemeClr>
                </a:solidFill>
                <a:latin typeface="Comic Sans MS" panose="030F0702030302020204" pitchFamily="66" charset="0"/>
              </a:rPr>
              <a:t>Rhufain</a:t>
            </a:r>
            <a:endParaRPr lang="en-US" sz="5400" b="1" u="sng"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9" name="Rectangle 38">
            <a:extLst>
              <a:ext uri="{FF2B5EF4-FFF2-40B4-BE49-F238E27FC236}">
                <a16:creationId xmlns:a16="http://schemas.microsoft.com/office/drawing/2014/main" id="{3CB39CF2-F3A9-BC24-E7DE-F88FC52281C2}"/>
              </a:ext>
            </a:extLst>
          </p:cNvPr>
          <p:cNvSpPr/>
          <p:nvPr/>
        </p:nvSpPr>
        <p:spPr>
          <a:xfrm>
            <a:off x="7899012" y="5046806"/>
            <a:ext cx="1383713"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Beebot</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 name="TextBox 1">
            <a:extLst>
              <a:ext uri="{FF2B5EF4-FFF2-40B4-BE49-F238E27FC236}">
                <a16:creationId xmlns:a16="http://schemas.microsoft.com/office/drawing/2014/main" id="{B7FFB690-BF4E-3E57-D0FE-E0A652D1A58D}"/>
              </a:ext>
            </a:extLst>
          </p:cNvPr>
          <p:cNvSpPr txBox="1"/>
          <p:nvPr/>
        </p:nvSpPr>
        <p:spPr>
          <a:xfrm>
            <a:off x="3254278" y="0"/>
            <a:ext cx="5683444" cy="369332"/>
          </a:xfrm>
          <a:prstGeom prst="rect">
            <a:avLst/>
          </a:prstGeom>
          <a:solidFill>
            <a:srgbClr val="66FF66"/>
          </a:solidFill>
        </p:spPr>
        <p:txBody>
          <a:bodyPr wrap="square" rtlCol="0">
            <a:spAutoFit/>
          </a:bodyPr>
          <a:lstStyle/>
          <a:p>
            <a:pPr algn="ctr"/>
            <a:r>
              <a:rPr lang="en-GB" dirty="0" err="1"/>
              <a:t>Sgiliau</a:t>
            </a:r>
            <a:r>
              <a:rPr lang="en-GB" dirty="0"/>
              <a:t> </a:t>
            </a:r>
            <a:r>
              <a:rPr lang="en-GB" dirty="0" err="1"/>
              <a:t>i</a:t>
            </a:r>
            <a:r>
              <a:rPr lang="en-GB" dirty="0"/>
              <a:t> </a:t>
            </a:r>
            <a:r>
              <a:rPr lang="en-GB" dirty="0" err="1"/>
              <a:t>ddatblygu</a:t>
            </a:r>
            <a:r>
              <a:rPr lang="en-GB" dirty="0"/>
              <a:t>: </a:t>
            </a:r>
            <a:r>
              <a:rPr lang="en-GB" dirty="0" err="1"/>
              <a:t>siarad</a:t>
            </a:r>
            <a:r>
              <a:rPr lang="en-GB" dirty="0"/>
              <a:t>, </a:t>
            </a:r>
            <a:r>
              <a:rPr lang="en-GB" dirty="0" err="1"/>
              <a:t>gwrando</a:t>
            </a:r>
            <a:r>
              <a:rPr lang="en-GB" dirty="0"/>
              <a:t>, </a:t>
            </a:r>
            <a:r>
              <a:rPr lang="en-GB" dirty="0" err="1"/>
              <a:t>darllen</a:t>
            </a:r>
            <a:endParaRPr lang="en-GB" dirty="0"/>
          </a:p>
        </p:txBody>
      </p:sp>
    </p:spTree>
    <p:extLst>
      <p:ext uri="{BB962C8B-B14F-4D97-AF65-F5344CB8AC3E}">
        <p14:creationId xmlns:p14="http://schemas.microsoft.com/office/powerpoint/2010/main" val="42901587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A13038-F9D3-85C8-06CD-FD7E0078719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7E3F630-06C7-8967-EC85-00E6B3A49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31EE16-C942-2E59-A8D8-7CFC7A8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C6A9D4E-F6D2-725C-2880-F00B09EB1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36467BB1-D277-5FD9-741D-E16DF9CE0855}"/>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F69A4248-8535-DB8E-A676-33DF34294E5B}"/>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FBA9DD61-7ECD-CC1D-D96D-8607A8B569BB}"/>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98E8F908-EAC2-1474-0C04-E089E35F31DC}"/>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1C2C5DC5-F40D-27F8-6E6A-B0E5D039EFE7}"/>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AB9716B5-57E4-0090-3F28-76B82196A79C}"/>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15080149-7C71-C304-CE49-6DB352B14038}"/>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C55AFEFF-8506-5F29-15DE-465687AF4C26}"/>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CD9A07D5-1D40-04CA-0CA0-FA2505AE21B5}"/>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8EC5A3ED-C462-84C4-F09F-7E900D205399}"/>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F4AF9286-91D8-56D6-3843-D6338D13FB05}"/>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9E6246C4-34A1-F7C2-A632-1796BCA66C30}"/>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84C1815C-4A47-893B-6F7A-FBFCACC239DD}"/>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D27B8B7E-D1F6-A8BA-4BF1-D9042A0B7216}"/>
              </a:ext>
            </a:extLst>
          </p:cNvPr>
          <p:cNvPicPr>
            <a:picLocks noChangeAspect="1"/>
          </p:cNvPicPr>
          <p:nvPr/>
        </p:nvPicPr>
        <p:blipFill>
          <a:blip r:embed="rId8"/>
          <a:stretch>
            <a:fillRect/>
          </a:stretch>
        </p:blipFill>
        <p:spPr>
          <a:xfrm>
            <a:off x="10536476" y="1874137"/>
            <a:ext cx="1134132" cy="850599"/>
          </a:xfrm>
          <a:prstGeom prst="rect">
            <a:avLst/>
          </a:prstGeom>
        </p:spPr>
      </p:pic>
      <p:sp>
        <p:nvSpPr>
          <p:cNvPr id="4" name="TextBox 3">
            <a:extLst>
              <a:ext uri="{FF2B5EF4-FFF2-40B4-BE49-F238E27FC236}">
                <a16:creationId xmlns:a16="http://schemas.microsoft.com/office/drawing/2014/main" id="{6487206A-6896-5547-2FCF-A6236816C4DC}"/>
              </a:ext>
            </a:extLst>
          </p:cNvPr>
          <p:cNvSpPr txBox="1"/>
          <p:nvPr/>
        </p:nvSpPr>
        <p:spPr>
          <a:xfrm>
            <a:off x="653366" y="5494667"/>
            <a:ext cx="10882220" cy="1323439"/>
          </a:xfrm>
          <a:prstGeom prst="rect">
            <a:avLst/>
          </a:prstGeom>
          <a:solidFill>
            <a:srgbClr val="66FF66"/>
          </a:solidFill>
          <a:ln>
            <a:solidFill>
              <a:srgbClr val="FFC000"/>
            </a:solidFill>
          </a:ln>
        </p:spPr>
        <p:txBody>
          <a:bodyPr wrap="square">
            <a:spAutoFit/>
          </a:bodyPr>
          <a:lstStyle/>
          <a:p>
            <a:pPr lvl="0"/>
            <a:r>
              <a:rPr lang="cy-GB" sz="4000" b="1" u="none" kern="1200" noProof="0" dirty="0">
                <a:latin typeface="Dreaming Outloud Pro" pitchFamily="66"/>
                <a:cs typeface="Dreaming Outloud Pro" pitchFamily="66"/>
              </a:rPr>
              <a:t>Ble mae’r dechrau? 			</a:t>
            </a:r>
            <a:r>
              <a:rPr lang="cy-GB" sz="4000" b="1" dirty="0">
                <a:latin typeface="Dreaming Outloud Pro" pitchFamily="66"/>
                <a:cs typeface="Dreaming Outloud Pro" pitchFamily="66"/>
              </a:rPr>
              <a:t>Ble mae’r diwedd? </a:t>
            </a:r>
            <a:endParaRPr lang="cy-GB" sz="4000" b="1" u="none" kern="1200" noProof="0" dirty="0">
              <a:latin typeface="Dreaming Outloud Pro" pitchFamily="66"/>
              <a:cs typeface="Dreaming Outloud Pro" pitchFamily="66"/>
            </a:endParaRPr>
          </a:p>
          <a:p>
            <a:pPr lvl="0"/>
            <a:r>
              <a:rPr lang="cy-GB" sz="4000" b="1" u="none" kern="1200" noProof="0" dirty="0">
                <a:latin typeface="Dreaming Outloud Pro" pitchFamily="66"/>
                <a:cs typeface="Dreaming Outloud Pro" pitchFamily="66"/>
              </a:rPr>
              <a:t>Mae’r dechrau yma.			Mae’r diwedd yma.</a:t>
            </a:r>
          </a:p>
        </p:txBody>
      </p:sp>
    </p:spTree>
    <p:extLst>
      <p:ext uri="{BB962C8B-B14F-4D97-AF65-F5344CB8AC3E}">
        <p14:creationId xmlns:p14="http://schemas.microsoft.com/office/powerpoint/2010/main" val="6881840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30617B-A887-5F6C-8A4E-347C38E83C2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99ED18F-81FC-1F6C-6700-2D3289CFA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C019C2-A7E7-0810-D988-359B8006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73286B-5CB6-E27D-17B6-E53C9203A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59D0828E-B728-0CA4-8934-98CFCBFCC64E}"/>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7CA1F060-9F65-A29D-EE00-207BA423AACB}"/>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6694B3FE-CE51-7990-5A9F-5E9911EC29C0}"/>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84F11A3A-4C02-4064-591B-0699B3205B14}"/>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136D9001-DC76-B12D-8CC0-BB57CCE097D1}"/>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0DCB2AFD-B505-46A4-6476-A526562CAEA4}"/>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B17FB17B-446B-D6A3-B09A-A5B5ADA87C95}"/>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ED67D193-D0E3-C165-BFAB-B5CE507E0B74}"/>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9B79E954-60A3-A0D8-DE3B-8FD6BE9F5496}"/>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C80EAF40-B2EA-4FB4-7DCA-E22FD3B0BBC8}"/>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B2049E07-5001-E8B6-75F3-F578CF9457B3}"/>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512C47E4-E6E7-EDE5-AE47-3CA9BECDDA5A}"/>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DEE7D56F-4862-1279-D3DC-2553E52891C8}"/>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D405C36B-422A-C207-5526-3D6341E389F3}"/>
              </a:ext>
            </a:extLst>
          </p:cNvPr>
          <p:cNvPicPr>
            <a:picLocks noChangeAspect="1"/>
          </p:cNvPicPr>
          <p:nvPr/>
        </p:nvPicPr>
        <p:blipFill>
          <a:blip r:embed="rId8"/>
          <a:stretch>
            <a:fillRect/>
          </a:stretch>
        </p:blipFill>
        <p:spPr>
          <a:xfrm>
            <a:off x="10536476" y="1874137"/>
            <a:ext cx="1134132" cy="850599"/>
          </a:xfrm>
          <a:prstGeom prst="rect">
            <a:avLst/>
          </a:prstGeom>
        </p:spPr>
      </p:pic>
      <p:pic>
        <p:nvPicPr>
          <p:cNvPr id="4" name="Picture 3">
            <a:extLst>
              <a:ext uri="{FF2B5EF4-FFF2-40B4-BE49-F238E27FC236}">
                <a16:creationId xmlns:a16="http://schemas.microsoft.com/office/drawing/2014/main" id="{02BDE999-21A6-4D7C-6CDC-FA4D9F6F38D4}"/>
              </a:ext>
            </a:extLst>
          </p:cNvPr>
          <p:cNvPicPr>
            <a:picLocks noChangeAspect="1"/>
          </p:cNvPicPr>
          <p:nvPr/>
        </p:nvPicPr>
        <p:blipFill>
          <a:blip r:embed="rId2"/>
          <a:stretch>
            <a:fillRect/>
          </a:stretch>
        </p:blipFill>
        <p:spPr>
          <a:xfrm>
            <a:off x="8285664" y="107722"/>
            <a:ext cx="829118" cy="829118"/>
          </a:xfrm>
          <a:prstGeom prst="rect">
            <a:avLst/>
          </a:prstGeom>
        </p:spPr>
      </p:pic>
      <p:sp>
        <p:nvSpPr>
          <p:cNvPr id="7" name="TextBox 6">
            <a:extLst>
              <a:ext uri="{FF2B5EF4-FFF2-40B4-BE49-F238E27FC236}">
                <a16:creationId xmlns:a16="http://schemas.microsoft.com/office/drawing/2014/main" id="{1F468E06-4AA9-61A1-BFA5-E3F55070832A}"/>
              </a:ext>
            </a:extLst>
          </p:cNvPr>
          <p:cNvSpPr txBox="1"/>
          <p:nvPr/>
        </p:nvSpPr>
        <p:spPr>
          <a:xfrm>
            <a:off x="2650695" y="5426839"/>
            <a:ext cx="6887561" cy="1323439"/>
          </a:xfrm>
          <a:prstGeom prst="rect">
            <a:avLst/>
          </a:prstGeom>
          <a:solidFill>
            <a:srgbClr val="66FF66"/>
          </a:solidFill>
          <a:ln>
            <a:solidFill>
              <a:srgbClr val="FFC000"/>
            </a:solidFill>
          </a:ln>
        </p:spPr>
        <p:txBody>
          <a:bodyPr wrap="square">
            <a:spAutoFit/>
          </a:bodyPr>
          <a:lstStyle/>
          <a:p>
            <a:pPr lvl="0"/>
            <a:r>
              <a:rPr lang="cy-GB" sz="4000" b="1" u="none" kern="1200" noProof="0" dirty="0">
                <a:latin typeface="Dreaming Outloud Pro" pitchFamily="66"/>
                <a:cs typeface="Dreaming Outloud Pro" pitchFamily="66"/>
              </a:rPr>
              <a:t>Rydw i eisiau mynd i’r ________.</a:t>
            </a:r>
          </a:p>
          <a:p>
            <a:pPr lvl="0"/>
            <a:r>
              <a:rPr lang="cy-GB" sz="4000" b="1" u="none" kern="1200" noProof="0" dirty="0">
                <a:latin typeface="Dreaming Outloud Pro" pitchFamily="66"/>
                <a:cs typeface="Dreaming Outloud Pro" pitchFamily="66"/>
              </a:rPr>
              <a:t>Beth yw’r cyfarwyddiadau?</a:t>
            </a:r>
          </a:p>
        </p:txBody>
      </p:sp>
    </p:spTree>
    <p:extLst>
      <p:ext uri="{BB962C8B-B14F-4D97-AF65-F5344CB8AC3E}">
        <p14:creationId xmlns:p14="http://schemas.microsoft.com/office/powerpoint/2010/main" val="39965534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EF7081-BF7C-F4E8-1A21-0C2782BA4A56}"/>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2BDB1E0-2442-4109-66BF-D6BA05A0A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CD0B402-937D-A940-BC59-F87CE2D6E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1AC34B0-CBAC-A401-FB3C-C286B6263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EBE4CA1E-36E8-A5C0-48A0-027B2EFBDE44}"/>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A689EA2C-DE68-82A8-45D4-E1A5A8A9676D}"/>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3DC98E26-607F-0F11-EA02-04B0A0597439}"/>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82EE1163-828F-7587-3506-5AC0EC0A4F78}"/>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E3F5522D-E884-875E-835E-D35B302F6AA7}"/>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A778C3A9-E52E-EEF3-C1FC-9DDAAEAD7D9D}"/>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3BEADC2A-FB7C-7779-A24E-B161920D1C6A}"/>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81EFFAEE-C274-C34E-42BF-E7306F286821}"/>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09A55456-2EFA-B705-26E5-2BD7F05DAFEF}"/>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1A5A109D-BD47-2692-EB7C-E5234BDE39A3}"/>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01BAAD0E-6268-5382-D8DD-FDB11727486A}"/>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F016B946-A815-65B1-A465-7767D8C3B22B}"/>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0D185FD5-5461-ADD9-A0DE-2388A999CF5A}"/>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A770BA39-C3B4-2282-84D3-460B8D911108}"/>
              </a:ext>
            </a:extLst>
          </p:cNvPr>
          <p:cNvPicPr>
            <a:picLocks noChangeAspect="1"/>
          </p:cNvPicPr>
          <p:nvPr/>
        </p:nvPicPr>
        <p:blipFill>
          <a:blip r:embed="rId8"/>
          <a:stretch>
            <a:fillRect/>
          </a:stretch>
        </p:blipFill>
        <p:spPr>
          <a:xfrm>
            <a:off x="10536476" y="1874137"/>
            <a:ext cx="1134132" cy="850599"/>
          </a:xfrm>
          <a:prstGeom prst="rect">
            <a:avLst/>
          </a:prstGeom>
        </p:spPr>
      </p:pic>
      <p:pic>
        <p:nvPicPr>
          <p:cNvPr id="4" name="Picture 3">
            <a:extLst>
              <a:ext uri="{FF2B5EF4-FFF2-40B4-BE49-F238E27FC236}">
                <a16:creationId xmlns:a16="http://schemas.microsoft.com/office/drawing/2014/main" id="{B2E1A73F-718A-DF01-0F3E-2DA4746B9E48}"/>
              </a:ext>
            </a:extLst>
          </p:cNvPr>
          <p:cNvPicPr>
            <a:picLocks noChangeAspect="1"/>
          </p:cNvPicPr>
          <p:nvPr/>
        </p:nvPicPr>
        <p:blipFill>
          <a:blip r:embed="rId2"/>
          <a:stretch>
            <a:fillRect/>
          </a:stretch>
        </p:blipFill>
        <p:spPr>
          <a:xfrm>
            <a:off x="8285664" y="107722"/>
            <a:ext cx="829118" cy="829118"/>
          </a:xfrm>
          <a:prstGeom prst="rect">
            <a:avLst/>
          </a:prstGeom>
        </p:spPr>
      </p:pic>
      <p:pic>
        <p:nvPicPr>
          <p:cNvPr id="5" name="Picture 4">
            <a:extLst>
              <a:ext uri="{FF2B5EF4-FFF2-40B4-BE49-F238E27FC236}">
                <a16:creationId xmlns:a16="http://schemas.microsoft.com/office/drawing/2014/main" id="{CCEFE40F-C61A-5503-6DC6-FD96F95B481E}"/>
              </a:ext>
            </a:extLst>
          </p:cNvPr>
          <p:cNvPicPr>
            <a:picLocks noChangeAspect="1"/>
          </p:cNvPicPr>
          <p:nvPr/>
        </p:nvPicPr>
        <p:blipFill>
          <a:blip r:embed="rId4"/>
          <a:stretch>
            <a:fillRect/>
          </a:stretch>
        </p:blipFill>
        <p:spPr>
          <a:xfrm>
            <a:off x="7005781" y="4460619"/>
            <a:ext cx="833327" cy="850598"/>
          </a:xfrm>
          <a:prstGeom prst="rect">
            <a:avLst/>
          </a:prstGeom>
        </p:spPr>
      </p:pic>
    </p:spTree>
    <p:extLst>
      <p:ext uri="{BB962C8B-B14F-4D97-AF65-F5344CB8AC3E}">
        <p14:creationId xmlns:p14="http://schemas.microsoft.com/office/powerpoint/2010/main" val="33754342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761F4B-906E-5A1C-11F1-3CF53807555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EFA2183-663E-2199-547D-47F7C512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B097043-C8EC-4DCE-2505-37CB7BD61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4ED672C-4120-C395-317D-47A90DC79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50C329DB-3BBC-7623-29AC-A8B7CB4E3B77}"/>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1FCEE7EA-95B0-25C2-E2F2-518CA0096782}"/>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11005158-E45F-58C7-6157-B5A1861AAC52}"/>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01B69E59-6159-9A65-D7EE-FABFFEC67C7C}"/>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4222D8E5-71AA-9D1A-50A9-8CF0D4BB7C92}"/>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560A9318-9CD6-2973-F19C-D4CA92908D9B}"/>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9D533ACE-2006-FDF8-EC94-E1462A0E4A9B}"/>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AF70EC68-7439-C462-611C-92B025B9DFE6}"/>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B17368B9-4636-105A-0383-760FA53AB8D0}"/>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C4E20764-60D8-2AD2-B795-61D591E2FE3D}"/>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EEC6017E-43CD-82CE-7663-A321787F252F}"/>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0B871F52-FD33-734A-3A63-E9DD514976DE}"/>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66C4B6E6-9E6A-173A-C0FA-3D87CD4D20CE}"/>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46F59574-4353-57BD-BEE6-12E74B96B10B}"/>
              </a:ext>
            </a:extLst>
          </p:cNvPr>
          <p:cNvPicPr>
            <a:picLocks noChangeAspect="1"/>
          </p:cNvPicPr>
          <p:nvPr/>
        </p:nvPicPr>
        <p:blipFill>
          <a:blip r:embed="rId8"/>
          <a:stretch>
            <a:fillRect/>
          </a:stretch>
        </p:blipFill>
        <p:spPr>
          <a:xfrm>
            <a:off x="10536476" y="1874137"/>
            <a:ext cx="1134132" cy="850599"/>
          </a:xfrm>
          <a:prstGeom prst="rect">
            <a:avLst/>
          </a:prstGeom>
        </p:spPr>
      </p:pic>
      <p:pic>
        <p:nvPicPr>
          <p:cNvPr id="4" name="Picture 3">
            <a:extLst>
              <a:ext uri="{FF2B5EF4-FFF2-40B4-BE49-F238E27FC236}">
                <a16:creationId xmlns:a16="http://schemas.microsoft.com/office/drawing/2014/main" id="{75E9FABE-F98E-AFE9-1C31-EF83CF232D15}"/>
              </a:ext>
            </a:extLst>
          </p:cNvPr>
          <p:cNvPicPr>
            <a:picLocks noChangeAspect="1"/>
          </p:cNvPicPr>
          <p:nvPr/>
        </p:nvPicPr>
        <p:blipFill>
          <a:blip r:embed="rId2"/>
          <a:stretch>
            <a:fillRect/>
          </a:stretch>
        </p:blipFill>
        <p:spPr>
          <a:xfrm>
            <a:off x="8285664" y="107722"/>
            <a:ext cx="829118" cy="829118"/>
          </a:xfrm>
          <a:prstGeom prst="rect">
            <a:avLst/>
          </a:prstGeom>
        </p:spPr>
      </p:pic>
      <p:pic>
        <p:nvPicPr>
          <p:cNvPr id="5" name="Picture 4">
            <a:extLst>
              <a:ext uri="{FF2B5EF4-FFF2-40B4-BE49-F238E27FC236}">
                <a16:creationId xmlns:a16="http://schemas.microsoft.com/office/drawing/2014/main" id="{AEB0BEF0-50C5-3D3D-998E-21CB3374512A}"/>
              </a:ext>
            </a:extLst>
          </p:cNvPr>
          <p:cNvPicPr>
            <a:picLocks noChangeAspect="1"/>
          </p:cNvPicPr>
          <p:nvPr/>
        </p:nvPicPr>
        <p:blipFill>
          <a:blip r:embed="rId4"/>
          <a:stretch>
            <a:fillRect/>
          </a:stretch>
        </p:blipFill>
        <p:spPr>
          <a:xfrm>
            <a:off x="7005781" y="4460619"/>
            <a:ext cx="833327" cy="850598"/>
          </a:xfrm>
          <a:prstGeom prst="rect">
            <a:avLst/>
          </a:prstGeom>
        </p:spPr>
      </p:pic>
      <p:pic>
        <p:nvPicPr>
          <p:cNvPr id="7" name="Picture 6">
            <a:extLst>
              <a:ext uri="{FF2B5EF4-FFF2-40B4-BE49-F238E27FC236}">
                <a16:creationId xmlns:a16="http://schemas.microsoft.com/office/drawing/2014/main" id="{D79DDD4F-3FC9-01D3-9461-E86B9718780B}"/>
              </a:ext>
            </a:extLst>
          </p:cNvPr>
          <p:cNvPicPr>
            <a:picLocks noChangeAspect="1"/>
          </p:cNvPicPr>
          <p:nvPr/>
        </p:nvPicPr>
        <p:blipFill>
          <a:blip r:embed="rId9"/>
          <a:stretch>
            <a:fillRect/>
          </a:stretch>
        </p:blipFill>
        <p:spPr>
          <a:xfrm>
            <a:off x="3155416" y="992924"/>
            <a:ext cx="829128" cy="853514"/>
          </a:xfrm>
          <a:prstGeom prst="rect">
            <a:avLst/>
          </a:prstGeom>
        </p:spPr>
      </p:pic>
    </p:spTree>
    <p:extLst>
      <p:ext uri="{BB962C8B-B14F-4D97-AF65-F5344CB8AC3E}">
        <p14:creationId xmlns:p14="http://schemas.microsoft.com/office/powerpoint/2010/main" val="16077678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325D58-F3F6-C8FB-D7B9-CA593BD903F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A6B4A9-DE43-3732-4BE4-C2886AE0E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3AEEBAE-321D-8FF5-6609-DA206579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47EDBF5-E935-CC1D-EF27-8A5E6AAE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EF574ABC-945D-1CB7-ED07-9838E1E5F606}"/>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FACE60C9-322A-D858-D351-0EF36FB7D149}"/>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FAAFC83B-65E3-B2DC-00F0-C9F14843C568}"/>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204F9D35-8D7A-E617-1F89-9A84B57F86F3}"/>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91AEB697-9A86-C7BC-CB38-2EA7315C43A7}"/>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D7640792-97C8-EA7D-3C1A-621EB77A2916}"/>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0CD011CA-4D90-2AD6-7CB5-A192C0B2DBDB}"/>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4CE09FEF-EA92-1846-4AA1-D3870AAD7F49}"/>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F30F091A-03EB-D37F-55DF-70DD9AA42824}"/>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33160015-2A89-B06B-FE37-06E3DDCC666D}"/>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ECFE57A5-10C1-2DA5-92EF-F3C078498E61}"/>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6F1CD975-64D7-9534-6644-4C211DFCBF98}"/>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46A2CE70-9D65-6E3E-0F17-1BF46E5BD084}"/>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B2CECBD7-4990-F460-6E3E-D6946C76F4F1}"/>
              </a:ext>
            </a:extLst>
          </p:cNvPr>
          <p:cNvPicPr>
            <a:picLocks noChangeAspect="1"/>
          </p:cNvPicPr>
          <p:nvPr/>
        </p:nvPicPr>
        <p:blipFill>
          <a:blip r:embed="rId8"/>
          <a:stretch>
            <a:fillRect/>
          </a:stretch>
        </p:blipFill>
        <p:spPr>
          <a:xfrm>
            <a:off x="10536476" y="1874137"/>
            <a:ext cx="1134132" cy="850599"/>
          </a:xfrm>
          <a:prstGeom prst="rect">
            <a:avLst/>
          </a:prstGeom>
        </p:spPr>
      </p:pic>
      <p:pic>
        <p:nvPicPr>
          <p:cNvPr id="4" name="Picture 3">
            <a:extLst>
              <a:ext uri="{FF2B5EF4-FFF2-40B4-BE49-F238E27FC236}">
                <a16:creationId xmlns:a16="http://schemas.microsoft.com/office/drawing/2014/main" id="{B7B7EDD6-6D09-EBC4-C70A-3BFB784D0726}"/>
              </a:ext>
            </a:extLst>
          </p:cNvPr>
          <p:cNvPicPr>
            <a:picLocks noChangeAspect="1"/>
          </p:cNvPicPr>
          <p:nvPr/>
        </p:nvPicPr>
        <p:blipFill>
          <a:blip r:embed="rId2"/>
          <a:stretch>
            <a:fillRect/>
          </a:stretch>
        </p:blipFill>
        <p:spPr>
          <a:xfrm>
            <a:off x="8285664" y="107722"/>
            <a:ext cx="829118" cy="829118"/>
          </a:xfrm>
          <a:prstGeom prst="rect">
            <a:avLst/>
          </a:prstGeom>
        </p:spPr>
      </p:pic>
      <p:pic>
        <p:nvPicPr>
          <p:cNvPr id="5" name="Picture 4">
            <a:extLst>
              <a:ext uri="{FF2B5EF4-FFF2-40B4-BE49-F238E27FC236}">
                <a16:creationId xmlns:a16="http://schemas.microsoft.com/office/drawing/2014/main" id="{780DCCF1-B949-A185-102A-FA1E22051423}"/>
              </a:ext>
            </a:extLst>
          </p:cNvPr>
          <p:cNvPicPr>
            <a:picLocks noChangeAspect="1"/>
          </p:cNvPicPr>
          <p:nvPr/>
        </p:nvPicPr>
        <p:blipFill>
          <a:blip r:embed="rId4"/>
          <a:stretch>
            <a:fillRect/>
          </a:stretch>
        </p:blipFill>
        <p:spPr>
          <a:xfrm>
            <a:off x="7005781" y="4460619"/>
            <a:ext cx="833327" cy="850598"/>
          </a:xfrm>
          <a:prstGeom prst="rect">
            <a:avLst/>
          </a:prstGeom>
        </p:spPr>
      </p:pic>
      <p:pic>
        <p:nvPicPr>
          <p:cNvPr id="7" name="Picture 6">
            <a:extLst>
              <a:ext uri="{FF2B5EF4-FFF2-40B4-BE49-F238E27FC236}">
                <a16:creationId xmlns:a16="http://schemas.microsoft.com/office/drawing/2014/main" id="{5045F3ED-F484-C1C9-2096-909094718860}"/>
              </a:ext>
            </a:extLst>
          </p:cNvPr>
          <p:cNvPicPr>
            <a:picLocks noChangeAspect="1"/>
          </p:cNvPicPr>
          <p:nvPr/>
        </p:nvPicPr>
        <p:blipFill>
          <a:blip r:embed="rId9"/>
          <a:stretch>
            <a:fillRect/>
          </a:stretch>
        </p:blipFill>
        <p:spPr>
          <a:xfrm>
            <a:off x="3155416" y="992924"/>
            <a:ext cx="829128" cy="853514"/>
          </a:xfrm>
          <a:prstGeom prst="rect">
            <a:avLst/>
          </a:prstGeom>
        </p:spPr>
      </p:pic>
      <p:pic>
        <p:nvPicPr>
          <p:cNvPr id="8" name="Picture 7">
            <a:extLst>
              <a:ext uri="{FF2B5EF4-FFF2-40B4-BE49-F238E27FC236}">
                <a16:creationId xmlns:a16="http://schemas.microsoft.com/office/drawing/2014/main" id="{AED5419C-EA23-2A24-10B0-819DA84ADCAB}"/>
              </a:ext>
            </a:extLst>
          </p:cNvPr>
          <p:cNvPicPr>
            <a:picLocks noChangeAspect="1"/>
          </p:cNvPicPr>
          <p:nvPr/>
        </p:nvPicPr>
        <p:blipFill>
          <a:blip r:embed="rId5"/>
          <a:stretch>
            <a:fillRect/>
          </a:stretch>
        </p:blipFill>
        <p:spPr>
          <a:xfrm>
            <a:off x="10837021" y="3593018"/>
            <a:ext cx="833587" cy="850599"/>
          </a:xfrm>
          <a:prstGeom prst="rect">
            <a:avLst/>
          </a:prstGeom>
        </p:spPr>
      </p:pic>
    </p:spTree>
    <p:extLst>
      <p:ext uri="{BB962C8B-B14F-4D97-AF65-F5344CB8AC3E}">
        <p14:creationId xmlns:p14="http://schemas.microsoft.com/office/powerpoint/2010/main" val="3848184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06E300-D7D2-5785-6E1B-77CD4B4B268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53DA65-1F55-FBE9-9A19-0AB2B112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298645-6BB4-F771-FC9C-707EDE46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64E9039-1057-9C93-A720-1B3669219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8239A556-1357-7530-C374-94AD6DD426E0}"/>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CF1029EA-B1C5-38BD-921F-475E8AB9D13E}"/>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CE12DD0A-5B41-9B6E-12D6-98F42E3DB711}"/>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BF783858-7B7A-8DF9-F24B-F21D25120C0E}"/>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F9ADFBF2-8670-BEC3-7258-70D6D2944CFE}"/>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4B695CC4-F11A-3A9A-FF36-8594EA2BDB59}"/>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CEE5537B-A37E-F33B-396F-E5DA8A7588CA}"/>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8F76CE38-3976-9528-AF67-D0203467F1CD}"/>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04581FF6-B395-D1F0-0F8B-1A0DFD555BDF}"/>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446A6855-D51C-B058-35E3-6A1AB174B5C3}"/>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C7D3C46A-945D-799C-7840-79EC20623AE3}"/>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86BBD547-2E90-57F7-80A2-8642ACADFECF}"/>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3971D854-B7C8-EAB8-A3C0-857391BB7F6B}"/>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2FEA62C3-B30F-AA83-0E80-94271093978F}"/>
              </a:ext>
            </a:extLst>
          </p:cNvPr>
          <p:cNvPicPr>
            <a:picLocks noChangeAspect="1"/>
          </p:cNvPicPr>
          <p:nvPr/>
        </p:nvPicPr>
        <p:blipFill>
          <a:blip r:embed="rId8"/>
          <a:stretch>
            <a:fillRect/>
          </a:stretch>
        </p:blipFill>
        <p:spPr>
          <a:xfrm>
            <a:off x="10536476" y="1874137"/>
            <a:ext cx="1134132" cy="850599"/>
          </a:xfrm>
          <a:prstGeom prst="rect">
            <a:avLst/>
          </a:prstGeom>
        </p:spPr>
      </p:pic>
      <p:pic>
        <p:nvPicPr>
          <p:cNvPr id="4" name="Picture 3">
            <a:extLst>
              <a:ext uri="{FF2B5EF4-FFF2-40B4-BE49-F238E27FC236}">
                <a16:creationId xmlns:a16="http://schemas.microsoft.com/office/drawing/2014/main" id="{BE1301B4-B8F1-53C9-6B0B-BFF13FC8CA77}"/>
              </a:ext>
            </a:extLst>
          </p:cNvPr>
          <p:cNvPicPr>
            <a:picLocks noChangeAspect="1"/>
          </p:cNvPicPr>
          <p:nvPr/>
        </p:nvPicPr>
        <p:blipFill>
          <a:blip r:embed="rId2"/>
          <a:stretch>
            <a:fillRect/>
          </a:stretch>
        </p:blipFill>
        <p:spPr>
          <a:xfrm>
            <a:off x="8285664" y="107722"/>
            <a:ext cx="829118" cy="829118"/>
          </a:xfrm>
          <a:prstGeom prst="rect">
            <a:avLst/>
          </a:prstGeom>
        </p:spPr>
      </p:pic>
      <p:pic>
        <p:nvPicPr>
          <p:cNvPr id="5" name="Picture 4">
            <a:extLst>
              <a:ext uri="{FF2B5EF4-FFF2-40B4-BE49-F238E27FC236}">
                <a16:creationId xmlns:a16="http://schemas.microsoft.com/office/drawing/2014/main" id="{DE3936FA-7BDB-AFF2-E7F4-84B9B980C015}"/>
              </a:ext>
            </a:extLst>
          </p:cNvPr>
          <p:cNvPicPr>
            <a:picLocks noChangeAspect="1"/>
          </p:cNvPicPr>
          <p:nvPr/>
        </p:nvPicPr>
        <p:blipFill>
          <a:blip r:embed="rId4"/>
          <a:stretch>
            <a:fillRect/>
          </a:stretch>
        </p:blipFill>
        <p:spPr>
          <a:xfrm>
            <a:off x="7005781" y="4460619"/>
            <a:ext cx="833327" cy="850598"/>
          </a:xfrm>
          <a:prstGeom prst="rect">
            <a:avLst/>
          </a:prstGeom>
        </p:spPr>
      </p:pic>
      <p:pic>
        <p:nvPicPr>
          <p:cNvPr id="7" name="Picture 6">
            <a:extLst>
              <a:ext uri="{FF2B5EF4-FFF2-40B4-BE49-F238E27FC236}">
                <a16:creationId xmlns:a16="http://schemas.microsoft.com/office/drawing/2014/main" id="{CAE8DCFE-BB41-31AB-2B09-07DB1AAB4F5A}"/>
              </a:ext>
            </a:extLst>
          </p:cNvPr>
          <p:cNvPicPr>
            <a:picLocks noChangeAspect="1"/>
          </p:cNvPicPr>
          <p:nvPr/>
        </p:nvPicPr>
        <p:blipFill>
          <a:blip r:embed="rId9"/>
          <a:stretch>
            <a:fillRect/>
          </a:stretch>
        </p:blipFill>
        <p:spPr>
          <a:xfrm>
            <a:off x="3155416" y="992924"/>
            <a:ext cx="829128" cy="853514"/>
          </a:xfrm>
          <a:prstGeom prst="rect">
            <a:avLst/>
          </a:prstGeom>
        </p:spPr>
      </p:pic>
      <p:pic>
        <p:nvPicPr>
          <p:cNvPr id="8" name="Picture 7">
            <a:extLst>
              <a:ext uri="{FF2B5EF4-FFF2-40B4-BE49-F238E27FC236}">
                <a16:creationId xmlns:a16="http://schemas.microsoft.com/office/drawing/2014/main" id="{55788752-EADA-80FB-D94B-AF7D849CED38}"/>
              </a:ext>
            </a:extLst>
          </p:cNvPr>
          <p:cNvPicPr>
            <a:picLocks noChangeAspect="1"/>
          </p:cNvPicPr>
          <p:nvPr/>
        </p:nvPicPr>
        <p:blipFill>
          <a:blip r:embed="rId5"/>
          <a:stretch>
            <a:fillRect/>
          </a:stretch>
        </p:blipFill>
        <p:spPr>
          <a:xfrm>
            <a:off x="10837021" y="3593018"/>
            <a:ext cx="833587" cy="850599"/>
          </a:xfrm>
          <a:prstGeom prst="rect">
            <a:avLst/>
          </a:prstGeom>
        </p:spPr>
      </p:pic>
      <p:pic>
        <p:nvPicPr>
          <p:cNvPr id="9" name="Picture 8">
            <a:extLst>
              <a:ext uri="{FF2B5EF4-FFF2-40B4-BE49-F238E27FC236}">
                <a16:creationId xmlns:a16="http://schemas.microsoft.com/office/drawing/2014/main" id="{296DF127-5B27-5AEE-48F0-03285903FEC1}"/>
              </a:ext>
            </a:extLst>
          </p:cNvPr>
          <p:cNvPicPr>
            <a:picLocks noChangeAspect="1"/>
          </p:cNvPicPr>
          <p:nvPr/>
        </p:nvPicPr>
        <p:blipFill>
          <a:blip r:embed="rId6"/>
          <a:stretch>
            <a:fillRect/>
          </a:stretch>
        </p:blipFill>
        <p:spPr>
          <a:xfrm>
            <a:off x="7010208" y="1874136"/>
            <a:ext cx="828900" cy="850599"/>
          </a:xfrm>
          <a:prstGeom prst="rect">
            <a:avLst/>
          </a:prstGeom>
        </p:spPr>
      </p:pic>
    </p:spTree>
    <p:extLst>
      <p:ext uri="{BB962C8B-B14F-4D97-AF65-F5344CB8AC3E}">
        <p14:creationId xmlns:p14="http://schemas.microsoft.com/office/powerpoint/2010/main" val="19490769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270FF6-0EF3-D5D3-D7E5-24AE01A6018E}"/>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0F9DAFC-FC58-9E92-A01C-39CDA0E19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7B94544-DB49-CC6F-BFD3-A40B00178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8EDDF0B-D4A1-8335-3B99-0BEDBB02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8E53B228-D768-F06A-3738-D46C1C6AB491}"/>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4D5F11A1-BA67-EB46-63C9-0404FC9A8FA8}"/>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F3138E4D-E5EE-37AE-F8DD-48312533756A}"/>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461B3647-C9CF-A9F9-B271-AF4B94EA500F}"/>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BBDEE666-FB31-9599-5D4C-3FD7C7918AE4}"/>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D0F77154-76F6-D527-6A24-EE45BB4A2182}"/>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96536AFA-F07B-810D-F4FB-3FAC862B7AF5}"/>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70FA6858-DB5C-A487-42E5-5E5A8DB9A0CB}"/>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163A9D53-A177-8829-70A1-DD22DDC4C029}"/>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AB41BE1D-BAFB-50CA-FD78-DB8204D36FD2}"/>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D1AC05D2-B638-CCA5-2339-2CA6CBEBB73D}"/>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91A08D4B-9AF8-F4EF-969E-84D63A8E5EAB}"/>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A9E94288-DF9D-AB27-9B7E-E04470BE7C60}"/>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C502AD03-4B0F-7A7D-0AA2-0F405C42B3B6}"/>
              </a:ext>
            </a:extLst>
          </p:cNvPr>
          <p:cNvPicPr>
            <a:picLocks noChangeAspect="1"/>
          </p:cNvPicPr>
          <p:nvPr/>
        </p:nvPicPr>
        <p:blipFill>
          <a:blip r:embed="rId8"/>
          <a:stretch>
            <a:fillRect/>
          </a:stretch>
        </p:blipFill>
        <p:spPr>
          <a:xfrm>
            <a:off x="10536476" y="1874137"/>
            <a:ext cx="1134132" cy="850599"/>
          </a:xfrm>
          <a:prstGeom prst="rect">
            <a:avLst/>
          </a:prstGeom>
        </p:spPr>
      </p:pic>
      <p:sp>
        <p:nvSpPr>
          <p:cNvPr id="7" name="Rectangle 6">
            <a:extLst>
              <a:ext uri="{FF2B5EF4-FFF2-40B4-BE49-F238E27FC236}">
                <a16:creationId xmlns:a16="http://schemas.microsoft.com/office/drawing/2014/main" id="{96AD651A-0479-AAD4-FFAF-38089F50103B}"/>
              </a:ext>
            </a:extLst>
          </p:cNvPr>
          <p:cNvSpPr/>
          <p:nvPr/>
        </p:nvSpPr>
        <p:spPr>
          <a:xfrm>
            <a:off x="100668" y="6277168"/>
            <a:ext cx="11999184" cy="44627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300" b="1" dirty="0">
                <a:ln w="22225">
                  <a:solidFill>
                    <a:schemeClr val="accent2"/>
                  </a:solidFill>
                  <a:prstDash val="solid"/>
                </a:ln>
                <a:latin typeface="Comic Sans MS" panose="030F0702030302020204" pitchFamily="66" charset="0"/>
              </a:rPr>
              <a:t>Syth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2, </a:t>
            </a: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dde</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2, </a:t>
            </a: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chwith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2</a:t>
            </a:r>
          </a:p>
        </p:txBody>
      </p:sp>
      <p:sp>
        <p:nvSpPr>
          <p:cNvPr id="8" name="Rectangle 7">
            <a:extLst>
              <a:ext uri="{FF2B5EF4-FFF2-40B4-BE49-F238E27FC236}">
                <a16:creationId xmlns:a16="http://schemas.microsoft.com/office/drawing/2014/main" id="{BB1E0440-8838-D248-001D-6BAF74FF6184}"/>
              </a:ext>
            </a:extLst>
          </p:cNvPr>
          <p:cNvSpPr/>
          <p:nvPr/>
        </p:nvSpPr>
        <p:spPr>
          <a:xfrm>
            <a:off x="3876454" y="5586911"/>
            <a:ext cx="4354076" cy="461665"/>
          </a:xfrm>
          <a:prstGeom prst="rect">
            <a:avLst/>
          </a:prstGeom>
          <a:solidFill>
            <a:srgbClr val="66FF66"/>
          </a:solidFill>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400" b="1" dirty="0" err="1">
                <a:ln w="22225">
                  <a:solidFill>
                    <a:schemeClr val="accent2"/>
                  </a:solidFill>
                  <a:prstDash val="solid"/>
                </a:ln>
                <a:latin typeface="Comic Sans MS" panose="030F0702030302020204" pitchFamily="66" charset="0"/>
              </a:rPr>
              <a:t>Sialens</a:t>
            </a:r>
            <a:r>
              <a:rPr lang="en-US" sz="2400" b="1" dirty="0">
                <a:ln w="22225">
                  <a:solidFill>
                    <a:schemeClr val="accent2"/>
                  </a:solidFill>
                  <a:prstDash val="solid"/>
                </a:ln>
                <a:latin typeface="Comic Sans MS" panose="030F0702030302020204" pitchFamily="66" charset="0"/>
              </a:rPr>
              <a:t> 1: </a:t>
            </a:r>
            <a:r>
              <a:rPr lang="en-US" sz="2400" b="1" dirty="0" err="1">
                <a:ln w="22225">
                  <a:solidFill>
                    <a:schemeClr val="accent2"/>
                  </a:solidFill>
                  <a:prstDash val="solid"/>
                </a:ln>
                <a:latin typeface="Comic Sans MS" panose="030F0702030302020204" pitchFamily="66" charset="0"/>
              </a:rPr>
              <a:t>Gosod</a:t>
            </a:r>
            <a:r>
              <a:rPr lang="en-US" sz="2400" b="1" dirty="0">
                <a:ln w="22225">
                  <a:solidFill>
                    <a:schemeClr val="accent2"/>
                  </a:solidFill>
                  <a:prstDash val="solid"/>
                </a:ln>
                <a:latin typeface="Comic Sans MS" panose="030F0702030302020204" pitchFamily="66" charset="0"/>
              </a:rPr>
              <a:t> y Coliseum</a:t>
            </a:r>
          </a:p>
        </p:txBody>
      </p:sp>
      <p:sp>
        <p:nvSpPr>
          <p:cNvPr id="9" name="Star: 5 Points 8">
            <a:extLst>
              <a:ext uri="{FF2B5EF4-FFF2-40B4-BE49-F238E27FC236}">
                <a16:creationId xmlns:a16="http://schemas.microsoft.com/office/drawing/2014/main" id="{5D8A7FED-B84F-0AE0-ECB1-EC84B908B118}"/>
              </a:ext>
            </a:extLst>
          </p:cNvPr>
          <p:cNvSpPr/>
          <p:nvPr/>
        </p:nvSpPr>
        <p:spPr>
          <a:xfrm>
            <a:off x="2848786" y="5445673"/>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36593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3B7EFD-68E1-AA64-0A91-BD0AB029B2B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372BE96-EA6A-3CD9-9970-1A15EB2624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E7CE2AC-67B6-1AB0-8662-00F86A1CF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347835D-4FAA-C8ED-6D88-E774F6856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5A91B35F-C622-3211-C1B1-B91F4B5F707C}"/>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023B4DD1-CB06-BFB9-32C7-E925BD44210A}"/>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B5995B50-3799-C295-F8C7-CC2315FBAB4A}"/>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B86EE1EC-CC91-D64D-DD6A-20ADD68FC144}"/>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F5FBE413-EE06-0804-5CB4-82A26877DE2B}"/>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5782EFF5-02BB-0255-6472-E4C7BDF91CC3}"/>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A71FD693-0BF2-7611-40E4-2043610172B8}"/>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C85F1EAA-25BC-7673-920F-F3965B5E07D6}"/>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0F11FB6D-0D94-F502-2BCD-648A9E72F52C}"/>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C548B107-55AA-2932-5254-22D47576D29B}"/>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E7ADCDBA-6CD7-C0CD-E240-15CED3A2DB6D}"/>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17D4D849-04EA-A912-50FD-A06FE31631EE}"/>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5DE8BE15-F1A7-AB42-9DA9-67C18813CEF2}"/>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148459F4-BB09-1D9F-9887-A6260697B58D}"/>
              </a:ext>
            </a:extLst>
          </p:cNvPr>
          <p:cNvPicPr>
            <a:picLocks noChangeAspect="1"/>
          </p:cNvPicPr>
          <p:nvPr/>
        </p:nvPicPr>
        <p:blipFill>
          <a:blip r:embed="rId8"/>
          <a:stretch>
            <a:fillRect/>
          </a:stretch>
        </p:blipFill>
        <p:spPr>
          <a:xfrm>
            <a:off x="10536476" y="1874137"/>
            <a:ext cx="1134132" cy="850599"/>
          </a:xfrm>
          <a:prstGeom prst="rect">
            <a:avLst/>
          </a:prstGeom>
        </p:spPr>
      </p:pic>
      <p:sp>
        <p:nvSpPr>
          <p:cNvPr id="7" name="Rectangle 6">
            <a:extLst>
              <a:ext uri="{FF2B5EF4-FFF2-40B4-BE49-F238E27FC236}">
                <a16:creationId xmlns:a16="http://schemas.microsoft.com/office/drawing/2014/main" id="{88B3BA38-BE75-B274-A4A9-A03D4ADCACC8}"/>
              </a:ext>
            </a:extLst>
          </p:cNvPr>
          <p:cNvSpPr/>
          <p:nvPr/>
        </p:nvSpPr>
        <p:spPr>
          <a:xfrm>
            <a:off x="100668" y="6277168"/>
            <a:ext cx="11999184" cy="44627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300" b="1" dirty="0">
                <a:ln w="22225">
                  <a:solidFill>
                    <a:schemeClr val="accent2"/>
                  </a:solidFill>
                  <a:prstDash val="solid"/>
                </a:ln>
                <a:latin typeface="Comic Sans MS" panose="030F0702030302020204" pitchFamily="66" charset="0"/>
              </a:rPr>
              <a:t>Syth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1, </a:t>
            </a: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dde</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3, </a:t>
            </a: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dde</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1</a:t>
            </a:r>
          </a:p>
        </p:txBody>
      </p:sp>
      <p:sp>
        <p:nvSpPr>
          <p:cNvPr id="8" name="Rectangle 7">
            <a:extLst>
              <a:ext uri="{FF2B5EF4-FFF2-40B4-BE49-F238E27FC236}">
                <a16:creationId xmlns:a16="http://schemas.microsoft.com/office/drawing/2014/main" id="{A511D326-8949-D9CC-CEE2-1324E7035F66}"/>
              </a:ext>
            </a:extLst>
          </p:cNvPr>
          <p:cNvSpPr/>
          <p:nvPr/>
        </p:nvSpPr>
        <p:spPr>
          <a:xfrm>
            <a:off x="3812334" y="5586911"/>
            <a:ext cx="4482317" cy="461665"/>
          </a:xfrm>
          <a:prstGeom prst="rect">
            <a:avLst/>
          </a:prstGeom>
          <a:solidFill>
            <a:srgbClr val="66FF66"/>
          </a:solidFill>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400" b="1" dirty="0" err="1">
                <a:ln w="22225">
                  <a:solidFill>
                    <a:schemeClr val="accent2"/>
                  </a:solidFill>
                  <a:prstDash val="solid"/>
                </a:ln>
                <a:latin typeface="Comic Sans MS" panose="030F0702030302020204" pitchFamily="66" charset="0"/>
              </a:rPr>
              <a:t>Sialens</a:t>
            </a:r>
            <a:r>
              <a:rPr lang="en-US" sz="2400" b="1" dirty="0">
                <a:ln w="22225">
                  <a:solidFill>
                    <a:schemeClr val="accent2"/>
                  </a:solidFill>
                  <a:prstDash val="solid"/>
                </a:ln>
                <a:latin typeface="Comic Sans MS" panose="030F0702030302020204" pitchFamily="66" charset="0"/>
              </a:rPr>
              <a:t> 2: </a:t>
            </a:r>
            <a:r>
              <a:rPr lang="en-US" sz="2400" b="1" dirty="0" err="1">
                <a:ln w="22225">
                  <a:solidFill>
                    <a:schemeClr val="accent2"/>
                  </a:solidFill>
                  <a:prstDash val="solid"/>
                </a:ln>
                <a:latin typeface="Comic Sans MS" panose="030F0702030302020204" pitchFamily="66" charset="0"/>
              </a:rPr>
              <a:t>Gosod</a:t>
            </a:r>
            <a:r>
              <a:rPr lang="en-US" sz="2400" b="1" dirty="0">
                <a:ln w="22225">
                  <a:solidFill>
                    <a:schemeClr val="accent2"/>
                  </a:solidFill>
                  <a:prstDash val="solid"/>
                </a:ln>
                <a:latin typeface="Comic Sans MS" panose="030F0702030302020204" pitchFamily="66" charset="0"/>
              </a:rPr>
              <a:t> y </a:t>
            </a:r>
            <a:r>
              <a:rPr lang="en-US" sz="2400" b="1" dirty="0" err="1">
                <a:ln w="22225">
                  <a:solidFill>
                    <a:schemeClr val="accent2"/>
                  </a:solidFill>
                  <a:prstDash val="solid"/>
                </a:ln>
                <a:latin typeface="Comic Sans MS" panose="030F0702030302020204" pitchFamily="66" charset="0"/>
              </a:rPr>
              <a:t>baddonau</a:t>
            </a:r>
            <a:endParaRPr lang="en-US" sz="2400" b="1" dirty="0">
              <a:ln w="22225">
                <a:solidFill>
                  <a:schemeClr val="accent2"/>
                </a:solidFill>
                <a:prstDash val="solid"/>
              </a:ln>
              <a:latin typeface="Comic Sans MS" panose="030F0702030302020204" pitchFamily="66" charset="0"/>
            </a:endParaRPr>
          </a:p>
        </p:txBody>
      </p:sp>
      <p:sp>
        <p:nvSpPr>
          <p:cNvPr id="9" name="Star: 5 Points 8">
            <a:extLst>
              <a:ext uri="{FF2B5EF4-FFF2-40B4-BE49-F238E27FC236}">
                <a16:creationId xmlns:a16="http://schemas.microsoft.com/office/drawing/2014/main" id="{60F9DA6A-1209-604F-6BB4-CA1F839C062F}"/>
              </a:ext>
            </a:extLst>
          </p:cNvPr>
          <p:cNvSpPr/>
          <p:nvPr/>
        </p:nvSpPr>
        <p:spPr>
          <a:xfrm>
            <a:off x="2848786" y="5445673"/>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96692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3A68D5-17B3-8D1A-A271-6149CACBDF5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9863155-2262-32B2-AB04-03391A650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5DDC58-7DF8-6D13-AE70-8C9AF34B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9633C3D-76BC-BE46-64F0-F68489239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0EE83E67-B23C-24CC-4362-EEE4B46BB4E6}"/>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8AFB387E-53A7-C72A-459B-15EE4CE6C17F}"/>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93E4F7B3-C7F5-50E1-4046-24D0AECB1E4A}"/>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A5BE2E41-AB9B-9D07-A745-3164733AEAFA}"/>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DB2EBF2C-C94F-A1FD-F29F-6CFE5D611DD4}"/>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25C53017-8A7B-2655-066D-0947624F0883}"/>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213AA784-1211-390F-5D3E-D00AF8BB4D81}"/>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A617D3E1-4DBB-963C-CCC3-80BB0E0F606B}"/>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8A510551-E1D0-F2C9-5D03-ADB63FC8BBB1}"/>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99C82B74-52A8-9711-4422-6649DD72AA40}"/>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A5CCE028-F9B5-0DCD-7AE2-E78C310DF348}"/>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67918613-273D-082A-D5F8-2DEFCAC099FD}"/>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EFA1E3C0-C27D-5550-C926-661BDA31985E}"/>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501A388F-8425-8C17-312F-82F731A2AB17}"/>
              </a:ext>
            </a:extLst>
          </p:cNvPr>
          <p:cNvPicPr>
            <a:picLocks noChangeAspect="1"/>
          </p:cNvPicPr>
          <p:nvPr/>
        </p:nvPicPr>
        <p:blipFill>
          <a:blip r:embed="rId8"/>
          <a:stretch>
            <a:fillRect/>
          </a:stretch>
        </p:blipFill>
        <p:spPr>
          <a:xfrm>
            <a:off x="10536476" y="1874137"/>
            <a:ext cx="1134132" cy="850599"/>
          </a:xfrm>
          <a:prstGeom prst="rect">
            <a:avLst/>
          </a:prstGeom>
        </p:spPr>
      </p:pic>
      <p:sp>
        <p:nvSpPr>
          <p:cNvPr id="7" name="Rectangle 6">
            <a:extLst>
              <a:ext uri="{FF2B5EF4-FFF2-40B4-BE49-F238E27FC236}">
                <a16:creationId xmlns:a16="http://schemas.microsoft.com/office/drawing/2014/main" id="{7AE5E0E1-2AF9-B232-B584-8EA8106F8BF2}"/>
              </a:ext>
            </a:extLst>
          </p:cNvPr>
          <p:cNvSpPr/>
          <p:nvPr/>
        </p:nvSpPr>
        <p:spPr>
          <a:xfrm>
            <a:off x="100668" y="6277168"/>
            <a:ext cx="11999184" cy="44627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chwith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1, </a:t>
            </a:r>
            <a:r>
              <a:rPr lang="en-US" sz="2300" b="1" dirty="0" err="1">
                <a:ln w="22225">
                  <a:solidFill>
                    <a:schemeClr val="accent2"/>
                  </a:solidFill>
                  <a:prstDash val="solid"/>
                </a:ln>
                <a:latin typeface="Comic Sans MS" panose="030F0702030302020204" pitchFamily="66" charset="0"/>
              </a:rPr>
              <a:t>trowch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i’r</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dde</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syth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ymlaen</a:t>
            </a:r>
            <a:r>
              <a:rPr lang="en-US" sz="2300" b="1" dirty="0">
                <a:ln w="22225">
                  <a:solidFill>
                    <a:schemeClr val="accent2"/>
                  </a:solidFill>
                  <a:prstDash val="solid"/>
                </a:ln>
                <a:latin typeface="Comic Sans MS" panose="030F0702030302020204" pitchFamily="66" charset="0"/>
              </a:rPr>
              <a:t> 4</a:t>
            </a:r>
          </a:p>
        </p:txBody>
      </p:sp>
      <p:sp>
        <p:nvSpPr>
          <p:cNvPr id="8" name="Rectangle 7">
            <a:extLst>
              <a:ext uri="{FF2B5EF4-FFF2-40B4-BE49-F238E27FC236}">
                <a16:creationId xmlns:a16="http://schemas.microsoft.com/office/drawing/2014/main" id="{59B1FB40-87CB-436D-2D2A-958BAF979F8C}"/>
              </a:ext>
            </a:extLst>
          </p:cNvPr>
          <p:cNvSpPr/>
          <p:nvPr/>
        </p:nvSpPr>
        <p:spPr>
          <a:xfrm>
            <a:off x="4248350" y="5586911"/>
            <a:ext cx="3610284" cy="461665"/>
          </a:xfrm>
          <a:prstGeom prst="rect">
            <a:avLst/>
          </a:prstGeom>
          <a:solidFill>
            <a:srgbClr val="66FF66"/>
          </a:solidFill>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400" b="1" dirty="0" err="1">
                <a:ln w="22225">
                  <a:solidFill>
                    <a:schemeClr val="accent2"/>
                  </a:solidFill>
                  <a:prstDash val="solid"/>
                </a:ln>
                <a:latin typeface="Comic Sans MS" panose="030F0702030302020204" pitchFamily="66" charset="0"/>
              </a:rPr>
              <a:t>Sialens</a:t>
            </a:r>
            <a:r>
              <a:rPr lang="en-US" sz="2400" b="1" dirty="0">
                <a:ln w="22225">
                  <a:solidFill>
                    <a:schemeClr val="accent2"/>
                  </a:solidFill>
                  <a:prstDash val="solid"/>
                </a:ln>
                <a:latin typeface="Comic Sans MS" panose="030F0702030302020204" pitchFamily="66" charset="0"/>
              </a:rPr>
              <a:t> 3: </a:t>
            </a:r>
            <a:r>
              <a:rPr lang="en-US" sz="2400" b="1" dirty="0" err="1">
                <a:ln w="22225">
                  <a:solidFill>
                    <a:schemeClr val="accent2"/>
                  </a:solidFill>
                  <a:prstDash val="solid"/>
                </a:ln>
                <a:latin typeface="Comic Sans MS" panose="030F0702030302020204" pitchFamily="66" charset="0"/>
              </a:rPr>
              <a:t>Gosod</a:t>
            </a:r>
            <a:r>
              <a:rPr lang="en-US" sz="2400" b="1" dirty="0">
                <a:ln w="22225">
                  <a:solidFill>
                    <a:schemeClr val="accent2"/>
                  </a:solidFill>
                  <a:prstDash val="solid"/>
                </a:ln>
                <a:latin typeface="Comic Sans MS" panose="030F0702030302020204" pitchFamily="66" charset="0"/>
              </a:rPr>
              <a:t> y fila</a:t>
            </a:r>
          </a:p>
        </p:txBody>
      </p:sp>
      <p:sp>
        <p:nvSpPr>
          <p:cNvPr id="9" name="Star: 5 Points 8">
            <a:extLst>
              <a:ext uri="{FF2B5EF4-FFF2-40B4-BE49-F238E27FC236}">
                <a16:creationId xmlns:a16="http://schemas.microsoft.com/office/drawing/2014/main" id="{5C8D3870-F5E4-CCD9-52D7-3DDC38CA9786}"/>
              </a:ext>
            </a:extLst>
          </p:cNvPr>
          <p:cNvSpPr/>
          <p:nvPr/>
        </p:nvSpPr>
        <p:spPr>
          <a:xfrm>
            <a:off x="2848786" y="5445673"/>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141440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FBF46B-F9C0-5116-F3D5-0C252EEEE9C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D150EA-2D5D-B516-5909-14BAD4F9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3C35B23-9F3C-1DFB-130B-58A4CFD82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39758EB-E024-9BF6-0BB0-CBB15A19B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7174B5AB-D6B8-D184-2F33-398AF63DF193}"/>
              </a:ext>
            </a:extLst>
          </p:cNvPr>
          <p:cNvGraphicFramePr>
            <a:graphicFrameLocks noGrp="1"/>
          </p:cNvGraphicFramePr>
          <p:nvPr/>
        </p:nvGraphicFramePr>
        <p:xfrm>
          <a:off x="2960183" y="107722"/>
          <a:ext cx="8924524" cy="5234028"/>
        </p:xfrm>
        <a:graphic>
          <a:graphicData uri="http://schemas.openxmlformats.org/drawingml/2006/table">
            <a:tbl>
              <a:tblPr firstRow="1" bandRow="1">
                <a:tableStyleId>{5940675A-B579-460E-94D1-54222C63F5DA}</a:tableStyleId>
              </a:tblPr>
              <a:tblGrid>
                <a:gridCol w="1274932">
                  <a:extLst>
                    <a:ext uri="{9D8B030D-6E8A-4147-A177-3AD203B41FA5}">
                      <a16:colId xmlns:a16="http://schemas.microsoft.com/office/drawing/2014/main" val="3045528268"/>
                    </a:ext>
                  </a:extLst>
                </a:gridCol>
                <a:gridCol w="1274932">
                  <a:extLst>
                    <a:ext uri="{9D8B030D-6E8A-4147-A177-3AD203B41FA5}">
                      <a16:colId xmlns:a16="http://schemas.microsoft.com/office/drawing/2014/main" val="3961624132"/>
                    </a:ext>
                  </a:extLst>
                </a:gridCol>
                <a:gridCol w="1274932">
                  <a:extLst>
                    <a:ext uri="{9D8B030D-6E8A-4147-A177-3AD203B41FA5}">
                      <a16:colId xmlns:a16="http://schemas.microsoft.com/office/drawing/2014/main" val="2517292408"/>
                    </a:ext>
                  </a:extLst>
                </a:gridCol>
                <a:gridCol w="1274932">
                  <a:extLst>
                    <a:ext uri="{9D8B030D-6E8A-4147-A177-3AD203B41FA5}">
                      <a16:colId xmlns:a16="http://schemas.microsoft.com/office/drawing/2014/main" val="3050652558"/>
                    </a:ext>
                  </a:extLst>
                </a:gridCol>
                <a:gridCol w="1274932">
                  <a:extLst>
                    <a:ext uri="{9D8B030D-6E8A-4147-A177-3AD203B41FA5}">
                      <a16:colId xmlns:a16="http://schemas.microsoft.com/office/drawing/2014/main" val="1443610596"/>
                    </a:ext>
                  </a:extLst>
                </a:gridCol>
                <a:gridCol w="1274932">
                  <a:extLst>
                    <a:ext uri="{9D8B030D-6E8A-4147-A177-3AD203B41FA5}">
                      <a16:colId xmlns:a16="http://schemas.microsoft.com/office/drawing/2014/main" val="1404854396"/>
                    </a:ext>
                  </a:extLst>
                </a:gridCol>
                <a:gridCol w="1274932">
                  <a:extLst>
                    <a:ext uri="{9D8B030D-6E8A-4147-A177-3AD203B41FA5}">
                      <a16:colId xmlns:a16="http://schemas.microsoft.com/office/drawing/2014/main" val="1993778066"/>
                    </a:ext>
                  </a:extLst>
                </a:gridCol>
              </a:tblGrid>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405407595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extLst>
                  <a:ext uri="{0D108BD9-81ED-4DB2-BD59-A6C34878D82A}">
                    <a16:rowId xmlns:a16="http://schemas.microsoft.com/office/drawing/2014/main" val="3493496742"/>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err="1">
                          <a:latin typeface="Comic Sans MS" panose="030F0702030302020204" pitchFamily="66" charset="0"/>
                        </a:rPr>
                        <a:t>gorffen</a:t>
                      </a:r>
                      <a:endParaRPr lang="en-GB" sz="1600" dirty="0">
                        <a:latin typeface="Comic Sans MS" panose="030F0702030302020204" pitchFamily="66" charset="0"/>
                      </a:endParaRPr>
                    </a:p>
                  </a:txBody>
                  <a:tcPr vert="vert270" anchor="b"/>
                </a:tc>
                <a:extLst>
                  <a:ext uri="{0D108BD9-81ED-4DB2-BD59-A6C34878D82A}">
                    <a16:rowId xmlns:a16="http://schemas.microsoft.com/office/drawing/2014/main" val="2266930016"/>
                  </a:ext>
                </a:extLst>
              </a:tr>
              <a:tr h="872338">
                <a:tc>
                  <a:txBody>
                    <a:bodyPr/>
                    <a:lstStyle/>
                    <a:p>
                      <a:pPr algn="ctr"/>
                      <a:endParaRPr lang="en-GB" sz="40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2500343068"/>
                  </a:ext>
                </a:extLst>
              </a:tr>
              <a:tr h="872338">
                <a:tc>
                  <a:txBody>
                    <a:bodyPr/>
                    <a:lstStyle/>
                    <a:p>
                      <a:pPr algn="ctr"/>
                      <a:endParaRPr lang="en-GB" sz="4000" dirty="0">
                        <a:latin typeface="Comic Sans MS" panose="030F0702030302020204" pitchFamily="66" charset="0"/>
                      </a:endParaRPr>
                    </a:p>
                  </a:txBody>
                  <a:tcPr anchor="ctr"/>
                </a:tc>
                <a:tc>
                  <a:txBody>
                    <a:bodyPr/>
                    <a:lstStyle/>
                    <a:p>
                      <a:pPr algn="r"/>
                      <a:r>
                        <a:rPr lang="en-GB" sz="1600" dirty="0" err="1">
                          <a:latin typeface="Comic Sans MS" panose="030F0702030302020204" pitchFamily="66" charset="0"/>
                        </a:rPr>
                        <a:t>dechrau</a:t>
                      </a:r>
                      <a:endParaRPr lang="en-GB" sz="1600" dirty="0">
                        <a:latin typeface="Comic Sans MS" panose="030F0702030302020204" pitchFamily="66" charset="0"/>
                      </a:endParaRPr>
                    </a:p>
                  </a:txBody>
                  <a:tcPr vert="vert270" anchor="b"/>
                </a:tc>
                <a:tc>
                  <a:txBody>
                    <a:bodyPr/>
                    <a:lstStyle/>
                    <a:p>
                      <a:endParaRPr lang="en-GB" sz="1600" dirty="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a:latin typeface="Comic Sans MS" panose="030F0702030302020204" pitchFamily="66" charset="0"/>
                      </a:endParaRPr>
                    </a:p>
                  </a:txBody>
                  <a:tcPr anchor="ctr"/>
                </a:tc>
                <a:tc>
                  <a:txBody>
                    <a:bodyPr/>
                    <a:lstStyle/>
                    <a:p>
                      <a:endParaRPr lang="en-GB" sz="1600" dirty="0">
                        <a:latin typeface="Comic Sans MS" panose="030F0702030302020204" pitchFamily="66" charset="0"/>
                      </a:endParaRPr>
                    </a:p>
                  </a:txBody>
                  <a:tcPr anchor="ctr"/>
                </a:tc>
                <a:extLst>
                  <a:ext uri="{0D108BD9-81ED-4DB2-BD59-A6C34878D82A}">
                    <a16:rowId xmlns:a16="http://schemas.microsoft.com/office/drawing/2014/main" val="412257169"/>
                  </a:ext>
                </a:extLst>
              </a:tr>
              <a:tr h="872338">
                <a:tc>
                  <a:txBody>
                    <a:bodyPr/>
                    <a:lstStyle/>
                    <a:p>
                      <a:pPr algn="ctr"/>
                      <a:endParaRPr lang="en-GB" sz="36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tc>
                  <a:txBody>
                    <a:bodyPr/>
                    <a:lstStyle/>
                    <a:p>
                      <a:pPr algn="ctr"/>
                      <a:endParaRPr lang="en-GB" sz="4000" dirty="0">
                        <a:latin typeface="Comic Sans MS" panose="030F0702030302020204" pitchFamily="66" charset="0"/>
                      </a:endParaRPr>
                    </a:p>
                  </a:txBody>
                  <a:tcPr anchor="ctr"/>
                </a:tc>
                <a:extLst>
                  <a:ext uri="{0D108BD9-81ED-4DB2-BD59-A6C34878D82A}">
                    <a16:rowId xmlns:a16="http://schemas.microsoft.com/office/drawing/2014/main" val="790326"/>
                  </a:ext>
                </a:extLst>
              </a:tr>
            </a:tbl>
          </a:graphicData>
        </a:graphic>
      </p:graphicFrame>
      <p:sp>
        <p:nvSpPr>
          <p:cNvPr id="3" name="TextBox 2">
            <a:extLst>
              <a:ext uri="{FF2B5EF4-FFF2-40B4-BE49-F238E27FC236}">
                <a16:creationId xmlns:a16="http://schemas.microsoft.com/office/drawing/2014/main" id="{DB43E87A-0D45-5CBA-AC78-DE64AD422154}"/>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pic>
        <p:nvPicPr>
          <p:cNvPr id="6" name="Picture 5">
            <a:extLst>
              <a:ext uri="{FF2B5EF4-FFF2-40B4-BE49-F238E27FC236}">
                <a16:creationId xmlns:a16="http://schemas.microsoft.com/office/drawing/2014/main" id="{B2FF39BF-9299-66A6-6D64-4D609F18C64B}"/>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A2159F28-8F92-9765-2D29-2FA3325AF00B}"/>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E1598BE9-3ACD-ECEB-DA1D-798659CB88AD}"/>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47E97823-2217-D8F4-4B38-3B3796CC02DA}"/>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01ACA04A-8955-25D5-E614-7AD578CF0548}"/>
              </a:ext>
            </a:extLst>
          </p:cNvPr>
          <p:cNvPicPr>
            <a:picLocks noChangeAspect="1"/>
          </p:cNvPicPr>
          <p:nvPr/>
        </p:nvPicPr>
        <p:blipFill>
          <a:blip r:embed="rId6"/>
          <a:stretch>
            <a:fillRect/>
          </a:stretch>
        </p:blipFill>
        <p:spPr>
          <a:xfrm>
            <a:off x="345763" y="4621507"/>
            <a:ext cx="828900" cy="850599"/>
          </a:xfrm>
          <a:prstGeom prst="rect">
            <a:avLst/>
          </a:prstGeom>
        </p:spPr>
      </p:pic>
      <p:pic>
        <p:nvPicPr>
          <p:cNvPr id="28" name="Picture 27">
            <a:extLst>
              <a:ext uri="{FF2B5EF4-FFF2-40B4-BE49-F238E27FC236}">
                <a16:creationId xmlns:a16="http://schemas.microsoft.com/office/drawing/2014/main" id="{BACE0BB7-99EB-B7CC-257B-B47092DD3F2E}"/>
              </a:ext>
            </a:extLst>
          </p:cNvPr>
          <p:cNvPicPr>
            <a:picLocks noChangeAspect="1"/>
          </p:cNvPicPr>
          <p:nvPr/>
        </p:nvPicPr>
        <p:blipFill>
          <a:blip r:embed="rId7"/>
          <a:srcRect/>
          <a:stretch/>
        </p:blipFill>
        <p:spPr>
          <a:xfrm>
            <a:off x="4383861" y="3621647"/>
            <a:ext cx="831096" cy="846943"/>
          </a:xfrm>
          <a:prstGeom prst="rect">
            <a:avLst/>
          </a:prstGeom>
        </p:spPr>
      </p:pic>
      <p:sp>
        <p:nvSpPr>
          <p:cNvPr id="32" name="Rectangle 31">
            <a:extLst>
              <a:ext uri="{FF2B5EF4-FFF2-40B4-BE49-F238E27FC236}">
                <a16:creationId xmlns:a16="http://schemas.microsoft.com/office/drawing/2014/main" id="{F5142B64-8D71-5EF7-1C40-5DE604F437B1}"/>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3CF69798-7B16-874C-18CC-D6BB89A27FE4}"/>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59BCE0A1-41C9-1502-E213-8DFF7AB04126}"/>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63A42994-C53C-097E-2E91-FD6A032BD209}"/>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E0C527A8-D9A6-EEA0-E272-68C0AFF81BD7}"/>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37" name="Picture 36">
            <a:extLst>
              <a:ext uri="{FF2B5EF4-FFF2-40B4-BE49-F238E27FC236}">
                <a16:creationId xmlns:a16="http://schemas.microsoft.com/office/drawing/2014/main" id="{50015B82-5F57-B27F-F2BC-49436F8F3A51}"/>
              </a:ext>
            </a:extLst>
          </p:cNvPr>
          <p:cNvPicPr>
            <a:picLocks noChangeAspect="1"/>
          </p:cNvPicPr>
          <p:nvPr/>
        </p:nvPicPr>
        <p:blipFill>
          <a:blip r:embed="rId8"/>
          <a:stretch>
            <a:fillRect/>
          </a:stretch>
        </p:blipFill>
        <p:spPr>
          <a:xfrm>
            <a:off x="10536476" y="1874137"/>
            <a:ext cx="1134132" cy="850599"/>
          </a:xfrm>
          <a:prstGeom prst="rect">
            <a:avLst/>
          </a:prstGeom>
        </p:spPr>
      </p:pic>
      <p:sp>
        <p:nvSpPr>
          <p:cNvPr id="7" name="Rectangle 6">
            <a:extLst>
              <a:ext uri="{FF2B5EF4-FFF2-40B4-BE49-F238E27FC236}">
                <a16:creationId xmlns:a16="http://schemas.microsoft.com/office/drawing/2014/main" id="{A5DAB4D7-D2BB-0664-DFB6-C3A7FF25209A}"/>
              </a:ext>
            </a:extLst>
          </p:cNvPr>
          <p:cNvSpPr/>
          <p:nvPr/>
        </p:nvSpPr>
        <p:spPr>
          <a:xfrm>
            <a:off x="100668" y="6277168"/>
            <a:ext cx="11999184" cy="44627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300" b="1" dirty="0" err="1">
                <a:ln w="22225">
                  <a:solidFill>
                    <a:schemeClr val="accent2"/>
                  </a:solidFill>
                  <a:prstDash val="solid"/>
                </a:ln>
                <a:latin typeface="Comic Sans MS" panose="030F0702030302020204" pitchFamily="66" charset="0"/>
              </a:rPr>
              <a:t>Defnyddiwch</a:t>
            </a:r>
            <a:r>
              <a:rPr lang="en-US" sz="2300" b="1" dirty="0">
                <a:ln w="22225">
                  <a:solidFill>
                    <a:schemeClr val="accent2"/>
                  </a:solidFill>
                  <a:prstDash val="solid"/>
                </a:ln>
                <a:latin typeface="Comic Sans MS" panose="030F0702030302020204" pitchFamily="66" charset="0"/>
              </a:rPr>
              <a:t> y </a:t>
            </a:r>
            <a:r>
              <a:rPr lang="en-US" sz="2300" b="1" dirty="0">
                <a:ln w="22225">
                  <a:solidFill>
                    <a:schemeClr val="accent2"/>
                  </a:solidFill>
                  <a:prstDash val="solid"/>
                </a:ln>
                <a:highlight>
                  <a:srgbClr val="66FF66"/>
                </a:highlight>
                <a:latin typeface="Comic Sans MS" panose="030F0702030302020204" pitchFamily="66" charset="0"/>
              </a:rPr>
              <a:t>mat </a:t>
            </a:r>
            <a:r>
              <a:rPr lang="en-US" sz="2300" b="1" dirty="0" err="1">
                <a:ln w="22225">
                  <a:solidFill>
                    <a:schemeClr val="accent2"/>
                  </a:solidFill>
                  <a:prstDash val="solid"/>
                </a:ln>
                <a:highlight>
                  <a:srgbClr val="66FF66"/>
                </a:highlight>
                <a:latin typeface="Comic Sans MS" panose="030F0702030302020204" pitchFamily="66" charset="0"/>
              </a:rPr>
              <a:t>iaith</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i</a:t>
            </a:r>
            <a:r>
              <a:rPr lang="en-US" sz="2300" b="1" dirty="0">
                <a:ln w="22225">
                  <a:solidFill>
                    <a:schemeClr val="accent2"/>
                  </a:solidFill>
                  <a:prstDash val="solid"/>
                </a:ln>
                <a:latin typeface="Comic Sans MS" panose="030F0702030302020204" pitchFamily="66" charset="0"/>
              </a:rPr>
              <a:t> </a:t>
            </a:r>
            <a:r>
              <a:rPr lang="en-US" sz="2300" b="1" dirty="0" err="1">
                <a:ln w="22225">
                  <a:solidFill>
                    <a:schemeClr val="accent2"/>
                  </a:solidFill>
                  <a:prstDash val="solid"/>
                </a:ln>
                <a:latin typeface="Comic Sans MS" panose="030F0702030302020204" pitchFamily="66" charset="0"/>
              </a:rPr>
              <a:t>helpu</a:t>
            </a:r>
            <a:endParaRPr lang="en-US" sz="2300" b="1" dirty="0">
              <a:ln w="22225">
                <a:solidFill>
                  <a:schemeClr val="accent2"/>
                </a:solidFill>
                <a:prstDash val="solid"/>
              </a:ln>
              <a:latin typeface="Comic Sans MS" panose="030F0702030302020204" pitchFamily="66" charset="0"/>
            </a:endParaRPr>
          </a:p>
        </p:txBody>
      </p:sp>
      <p:sp>
        <p:nvSpPr>
          <p:cNvPr id="8" name="Rectangle 7">
            <a:extLst>
              <a:ext uri="{FF2B5EF4-FFF2-40B4-BE49-F238E27FC236}">
                <a16:creationId xmlns:a16="http://schemas.microsoft.com/office/drawing/2014/main" id="{6545016A-B7CA-3D3F-5CC3-87EEE9E90BC0}"/>
              </a:ext>
            </a:extLst>
          </p:cNvPr>
          <p:cNvSpPr/>
          <p:nvPr/>
        </p:nvSpPr>
        <p:spPr>
          <a:xfrm>
            <a:off x="3769735" y="5547497"/>
            <a:ext cx="6609502" cy="461665"/>
          </a:xfrm>
          <a:prstGeom prst="rect">
            <a:avLst/>
          </a:prstGeom>
          <a:solidFill>
            <a:srgbClr val="66FF66"/>
          </a:solidFill>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400" b="1" dirty="0" err="1">
                <a:ln w="22225">
                  <a:solidFill>
                    <a:schemeClr val="accent2"/>
                  </a:solidFill>
                  <a:prstDash val="solid"/>
                </a:ln>
                <a:latin typeface="Comic Sans MS" panose="030F0702030302020204" pitchFamily="66" charset="0"/>
              </a:rPr>
              <a:t>Sialens</a:t>
            </a:r>
            <a:r>
              <a:rPr lang="en-US" sz="2400" b="1" dirty="0">
                <a:ln w="22225">
                  <a:solidFill>
                    <a:schemeClr val="accent2"/>
                  </a:solidFill>
                  <a:prstDash val="solid"/>
                </a:ln>
                <a:latin typeface="Comic Sans MS" panose="030F0702030302020204" pitchFamily="66" charset="0"/>
              </a:rPr>
              <a:t>: </a:t>
            </a:r>
            <a:r>
              <a:rPr lang="en-US" sz="2400" b="1" dirty="0" err="1">
                <a:ln w="22225">
                  <a:solidFill>
                    <a:schemeClr val="accent2"/>
                  </a:solidFill>
                  <a:prstDash val="solid"/>
                </a:ln>
                <a:latin typeface="Comic Sans MS" panose="030F0702030302020204" pitchFamily="66" charset="0"/>
              </a:rPr>
              <a:t>Ysgrifennwch</a:t>
            </a:r>
            <a:r>
              <a:rPr lang="en-US" sz="2400" b="1" dirty="0">
                <a:ln w="22225">
                  <a:solidFill>
                    <a:schemeClr val="accent2"/>
                  </a:solidFill>
                  <a:prstDash val="solid"/>
                </a:ln>
                <a:latin typeface="Comic Sans MS" panose="030F0702030302020204" pitchFamily="66" charset="0"/>
              </a:rPr>
              <a:t> </a:t>
            </a:r>
            <a:r>
              <a:rPr lang="en-US" sz="2400" b="1" dirty="0" err="1">
                <a:ln w="22225">
                  <a:solidFill>
                    <a:schemeClr val="accent2"/>
                  </a:solidFill>
                  <a:prstDash val="solid"/>
                </a:ln>
                <a:latin typeface="Comic Sans MS" panose="030F0702030302020204" pitchFamily="66" charset="0"/>
              </a:rPr>
              <a:t>eich</a:t>
            </a:r>
            <a:r>
              <a:rPr lang="en-US" sz="2400" b="1" dirty="0">
                <a:ln w="22225">
                  <a:solidFill>
                    <a:schemeClr val="accent2"/>
                  </a:solidFill>
                  <a:prstDash val="solid"/>
                </a:ln>
                <a:latin typeface="Comic Sans MS" panose="030F0702030302020204" pitchFamily="66" charset="0"/>
              </a:rPr>
              <a:t> </a:t>
            </a:r>
            <a:r>
              <a:rPr lang="en-US" sz="2400" b="1" dirty="0" err="1">
                <a:ln w="22225">
                  <a:solidFill>
                    <a:schemeClr val="accent2"/>
                  </a:solidFill>
                  <a:prstDash val="solid"/>
                </a:ln>
                <a:latin typeface="Comic Sans MS" panose="030F0702030302020204" pitchFamily="66" charset="0"/>
              </a:rPr>
              <a:t>cyfarwyddiadau</a:t>
            </a:r>
            <a:endParaRPr lang="en-US" sz="2400" b="1" dirty="0">
              <a:ln w="22225">
                <a:solidFill>
                  <a:schemeClr val="accent2"/>
                </a:solidFill>
                <a:prstDash val="solid"/>
              </a:ln>
              <a:latin typeface="Comic Sans MS" panose="030F0702030302020204" pitchFamily="66" charset="0"/>
            </a:endParaRPr>
          </a:p>
        </p:txBody>
      </p:sp>
      <p:sp>
        <p:nvSpPr>
          <p:cNvPr id="9" name="Star: 5 Points 8">
            <a:extLst>
              <a:ext uri="{FF2B5EF4-FFF2-40B4-BE49-F238E27FC236}">
                <a16:creationId xmlns:a16="http://schemas.microsoft.com/office/drawing/2014/main" id="{0506C1A1-F81C-7D6E-B56D-5678A12D99CF}"/>
              </a:ext>
            </a:extLst>
          </p:cNvPr>
          <p:cNvSpPr/>
          <p:nvPr/>
        </p:nvSpPr>
        <p:spPr>
          <a:xfrm>
            <a:off x="2848786" y="5445673"/>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5 Points 3">
            <a:extLst>
              <a:ext uri="{FF2B5EF4-FFF2-40B4-BE49-F238E27FC236}">
                <a16:creationId xmlns:a16="http://schemas.microsoft.com/office/drawing/2014/main" id="{2EE10BDD-6BBB-ABE5-15F8-663067A1CEE5}"/>
              </a:ext>
            </a:extLst>
          </p:cNvPr>
          <p:cNvSpPr/>
          <p:nvPr/>
        </p:nvSpPr>
        <p:spPr>
          <a:xfrm>
            <a:off x="2033231" y="5429006"/>
            <a:ext cx="742344" cy="6702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04558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E0BD9F-EA10-FD48-E0A7-72528C5AC70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577C75-A6A1-01D1-353D-13619E585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ED5A8BF-3B6A-DD5F-765D-4554101EBB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A5A0ECC-5BEA-9B22-4D44-4A7836B6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1C3EC6BE-907C-CBED-5369-59134189B658}"/>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grpSp>
        <p:nvGrpSpPr>
          <p:cNvPr id="4" name="Group 3">
            <a:extLst>
              <a:ext uri="{FF2B5EF4-FFF2-40B4-BE49-F238E27FC236}">
                <a16:creationId xmlns:a16="http://schemas.microsoft.com/office/drawing/2014/main" id="{D10B712E-2C2F-7852-BF4D-4757CADF6224}"/>
              </a:ext>
            </a:extLst>
          </p:cNvPr>
          <p:cNvGrpSpPr/>
          <p:nvPr/>
        </p:nvGrpSpPr>
        <p:grpSpPr>
          <a:xfrm>
            <a:off x="9439657" y="294720"/>
            <a:ext cx="2612692" cy="4972154"/>
            <a:chOff x="345762" y="499952"/>
            <a:chExt cx="2612692" cy="4972154"/>
          </a:xfrm>
        </p:grpSpPr>
        <p:pic>
          <p:nvPicPr>
            <p:cNvPr id="6" name="Picture 5">
              <a:extLst>
                <a:ext uri="{FF2B5EF4-FFF2-40B4-BE49-F238E27FC236}">
                  <a16:creationId xmlns:a16="http://schemas.microsoft.com/office/drawing/2014/main" id="{EC815416-EDEE-813F-1688-C8281B68CAB5}"/>
                </a:ext>
              </a:extLst>
            </p:cNvPr>
            <p:cNvPicPr>
              <a:picLocks noChangeAspect="1"/>
            </p:cNvPicPr>
            <p:nvPr/>
          </p:nvPicPr>
          <p:blipFill>
            <a:blip r:embed="rId2"/>
            <a:stretch>
              <a:fillRect/>
            </a:stretch>
          </p:blipFill>
          <p:spPr>
            <a:xfrm>
              <a:off x="350231" y="499952"/>
              <a:ext cx="829118" cy="829118"/>
            </a:xfrm>
            <a:prstGeom prst="rect">
              <a:avLst/>
            </a:prstGeom>
          </p:spPr>
        </p:pic>
        <p:pic>
          <p:nvPicPr>
            <p:cNvPr id="10" name="Picture 9">
              <a:extLst>
                <a:ext uri="{FF2B5EF4-FFF2-40B4-BE49-F238E27FC236}">
                  <a16:creationId xmlns:a16="http://schemas.microsoft.com/office/drawing/2014/main" id="{EF689B04-60F8-67EB-2DB2-BF64AB514524}"/>
                </a:ext>
              </a:extLst>
            </p:cNvPr>
            <p:cNvPicPr>
              <a:picLocks noChangeAspect="1"/>
            </p:cNvPicPr>
            <p:nvPr/>
          </p:nvPicPr>
          <p:blipFill>
            <a:blip r:embed="rId3"/>
            <a:stretch>
              <a:fillRect/>
            </a:stretch>
          </p:blipFill>
          <p:spPr>
            <a:xfrm>
              <a:off x="350231" y="1538814"/>
              <a:ext cx="829118" cy="850597"/>
            </a:xfrm>
            <a:prstGeom prst="rect">
              <a:avLst/>
            </a:prstGeom>
          </p:spPr>
        </p:pic>
        <p:pic>
          <p:nvPicPr>
            <p:cNvPr id="22" name="Picture 21">
              <a:extLst>
                <a:ext uri="{FF2B5EF4-FFF2-40B4-BE49-F238E27FC236}">
                  <a16:creationId xmlns:a16="http://schemas.microsoft.com/office/drawing/2014/main" id="{9FC72BE1-5469-EE13-67B1-880977496609}"/>
                </a:ext>
              </a:extLst>
            </p:cNvPr>
            <p:cNvPicPr>
              <a:picLocks noChangeAspect="1"/>
            </p:cNvPicPr>
            <p:nvPr/>
          </p:nvPicPr>
          <p:blipFill>
            <a:blip r:embed="rId4"/>
            <a:stretch>
              <a:fillRect/>
            </a:stretch>
          </p:blipFill>
          <p:spPr>
            <a:xfrm>
              <a:off x="350231" y="2599155"/>
              <a:ext cx="833327" cy="850598"/>
            </a:xfrm>
            <a:prstGeom prst="rect">
              <a:avLst/>
            </a:prstGeom>
          </p:spPr>
        </p:pic>
        <p:pic>
          <p:nvPicPr>
            <p:cNvPr id="24" name="Picture 23">
              <a:extLst>
                <a:ext uri="{FF2B5EF4-FFF2-40B4-BE49-F238E27FC236}">
                  <a16:creationId xmlns:a16="http://schemas.microsoft.com/office/drawing/2014/main" id="{BE7BAB24-B020-F16E-FE3D-2B6843CF1884}"/>
                </a:ext>
              </a:extLst>
            </p:cNvPr>
            <p:cNvPicPr>
              <a:picLocks noChangeAspect="1"/>
            </p:cNvPicPr>
            <p:nvPr/>
          </p:nvPicPr>
          <p:blipFill>
            <a:blip r:embed="rId5"/>
            <a:stretch>
              <a:fillRect/>
            </a:stretch>
          </p:blipFill>
          <p:spPr>
            <a:xfrm>
              <a:off x="345762" y="3617991"/>
              <a:ext cx="833587" cy="850599"/>
            </a:xfrm>
            <a:prstGeom prst="rect">
              <a:avLst/>
            </a:prstGeom>
          </p:spPr>
        </p:pic>
        <p:pic>
          <p:nvPicPr>
            <p:cNvPr id="26" name="Picture 25">
              <a:extLst>
                <a:ext uri="{FF2B5EF4-FFF2-40B4-BE49-F238E27FC236}">
                  <a16:creationId xmlns:a16="http://schemas.microsoft.com/office/drawing/2014/main" id="{5A7FB6AE-A7F5-E058-0952-9EB70C5464DB}"/>
                </a:ext>
              </a:extLst>
            </p:cNvPr>
            <p:cNvPicPr>
              <a:picLocks noChangeAspect="1"/>
            </p:cNvPicPr>
            <p:nvPr/>
          </p:nvPicPr>
          <p:blipFill>
            <a:blip r:embed="rId6"/>
            <a:stretch>
              <a:fillRect/>
            </a:stretch>
          </p:blipFill>
          <p:spPr>
            <a:xfrm>
              <a:off x="345763" y="4621507"/>
              <a:ext cx="828900" cy="850599"/>
            </a:xfrm>
            <a:prstGeom prst="rect">
              <a:avLst/>
            </a:prstGeom>
          </p:spPr>
        </p:pic>
        <p:sp>
          <p:nvSpPr>
            <p:cNvPr id="32" name="Rectangle 31">
              <a:extLst>
                <a:ext uri="{FF2B5EF4-FFF2-40B4-BE49-F238E27FC236}">
                  <a16:creationId xmlns:a16="http://schemas.microsoft.com/office/drawing/2014/main" id="{7CD152F1-D39C-5400-8719-CBEF398A2F46}"/>
                </a:ext>
              </a:extLst>
            </p:cNvPr>
            <p:cNvSpPr/>
            <p:nvPr/>
          </p:nvSpPr>
          <p:spPr>
            <a:xfrm>
              <a:off x="1281001" y="2724736"/>
              <a:ext cx="76495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fila</a:t>
              </a:r>
            </a:p>
          </p:txBody>
        </p:sp>
        <p:sp>
          <p:nvSpPr>
            <p:cNvPr id="33" name="Rectangle 32">
              <a:extLst>
                <a:ext uri="{FF2B5EF4-FFF2-40B4-BE49-F238E27FC236}">
                  <a16:creationId xmlns:a16="http://schemas.microsoft.com/office/drawing/2014/main" id="{C4D6EE81-F2E7-FD5C-E2A6-B5EB70C044C9}"/>
                </a:ext>
              </a:extLst>
            </p:cNvPr>
            <p:cNvSpPr/>
            <p:nvPr/>
          </p:nvSpPr>
          <p:spPr>
            <a:xfrm>
              <a:off x="1175464" y="4785196"/>
              <a:ext cx="1715534"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34" name="Rectangle 33">
              <a:extLst>
                <a:ext uri="{FF2B5EF4-FFF2-40B4-BE49-F238E27FC236}">
                  <a16:creationId xmlns:a16="http://schemas.microsoft.com/office/drawing/2014/main" id="{3A160FE7-56F1-D7E2-E4AE-3B25F18F21FB}"/>
                </a:ext>
              </a:extLst>
            </p:cNvPr>
            <p:cNvSpPr/>
            <p:nvPr/>
          </p:nvSpPr>
          <p:spPr>
            <a:xfrm>
              <a:off x="1230607" y="638175"/>
              <a:ext cx="1635383"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Coliseum</a:t>
              </a:r>
            </a:p>
          </p:txBody>
        </p:sp>
        <p:sp>
          <p:nvSpPr>
            <p:cNvPr id="35" name="Rectangle 34">
              <a:extLst>
                <a:ext uri="{FF2B5EF4-FFF2-40B4-BE49-F238E27FC236}">
                  <a16:creationId xmlns:a16="http://schemas.microsoft.com/office/drawing/2014/main" id="{47248807-AF36-C07B-1027-5ACA99E043C7}"/>
                </a:ext>
              </a:extLst>
            </p:cNvPr>
            <p:cNvSpPr/>
            <p:nvPr/>
          </p:nvSpPr>
          <p:spPr>
            <a:xfrm>
              <a:off x="1177196" y="1704775"/>
              <a:ext cx="1781258" cy="523220"/>
            </a:xfrm>
            <a:prstGeom prst="rect">
              <a:avLst/>
            </a:prstGeom>
            <a:noFill/>
          </p:spPr>
          <p:txBody>
            <a:bodyPr wrap="non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6" name="Rectangle 35">
              <a:extLst>
                <a:ext uri="{FF2B5EF4-FFF2-40B4-BE49-F238E27FC236}">
                  <a16:creationId xmlns:a16="http://schemas.microsoft.com/office/drawing/2014/main" id="{CFE6CB22-A2AE-2AEF-A965-C78F5196C846}"/>
                </a:ext>
              </a:extLst>
            </p:cNvPr>
            <p:cNvSpPr/>
            <p:nvPr/>
          </p:nvSpPr>
          <p:spPr>
            <a:xfrm>
              <a:off x="1099160" y="3818263"/>
              <a:ext cx="1699503" cy="400110"/>
            </a:xfrm>
            <a:prstGeom prst="rect">
              <a:avLst/>
            </a:prstGeom>
            <a:noFill/>
          </p:spPr>
          <p:txBody>
            <a:bodyPr wrap="none" lIns="91440" tIns="45720" rIns="91440" bIns="45720">
              <a:spAutoFit/>
            </a:bodyPr>
            <a:lstStyle/>
            <a:p>
              <a:pPr algn="ctr"/>
              <a:r>
                <a:rPr lang="en-US" sz="20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grpSp>
      <p:pic>
        <p:nvPicPr>
          <p:cNvPr id="37" name="Picture 36">
            <a:extLst>
              <a:ext uri="{FF2B5EF4-FFF2-40B4-BE49-F238E27FC236}">
                <a16:creationId xmlns:a16="http://schemas.microsoft.com/office/drawing/2014/main" id="{BE4AC722-0896-04F5-4185-633ECD73633E}"/>
              </a:ext>
            </a:extLst>
          </p:cNvPr>
          <p:cNvPicPr>
            <a:picLocks noChangeAspect="1"/>
          </p:cNvPicPr>
          <p:nvPr/>
        </p:nvPicPr>
        <p:blipFill>
          <a:blip r:embed="rId7"/>
          <a:stretch>
            <a:fillRect/>
          </a:stretch>
        </p:blipFill>
        <p:spPr>
          <a:xfrm>
            <a:off x="311885" y="4294995"/>
            <a:ext cx="1134132" cy="850599"/>
          </a:xfrm>
          <a:prstGeom prst="rect">
            <a:avLst/>
          </a:prstGeom>
        </p:spPr>
      </p:pic>
      <p:sp>
        <p:nvSpPr>
          <p:cNvPr id="5" name="Arrow: Bent 4">
            <a:extLst>
              <a:ext uri="{FF2B5EF4-FFF2-40B4-BE49-F238E27FC236}">
                <a16:creationId xmlns:a16="http://schemas.microsoft.com/office/drawing/2014/main" id="{214479E9-96D2-EE80-C0D3-E8B8DCF22BFD}"/>
              </a:ext>
            </a:extLst>
          </p:cNvPr>
          <p:cNvSpPr/>
          <p:nvPr/>
        </p:nvSpPr>
        <p:spPr>
          <a:xfrm>
            <a:off x="221872" y="1419985"/>
            <a:ext cx="706593" cy="8505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Bent 6">
            <a:extLst>
              <a:ext uri="{FF2B5EF4-FFF2-40B4-BE49-F238E27FC236}">
                <a16:creationId xmlns:a16="http://schemas.microsoft.com/office/drawing/2014/main" id="{78DE203F-D486-2339-028B-6028D4E92FB0}"/>
              </a:ext>
            </a:extLst>
          </p:cNvPr>
          <p:cNvSpPr/>
          <p:nvPr/>
        </p:nvSpPr>
        <p:spPr>
          <a:xfrm flipH="1">
            <a:off x="172358" y="470122"/>
            <a:ext cx="706593" cy="8505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a:extLst>
              <a:ext uri="{FF2B5EF4-FFF2-40B4-BE49-F238E27FC236}">
                <a16:creationId xmlns:a16="http://schemas.microsoft.com/office/drawing/2014/main" id="{22CE74FD-262C-4AA5-86D8-5434525E9B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28426" y="2381259"/>
            <a:ext cx="475451" cy="799077"/>
          </a:xfrm>
          <a:prstGeom prst="rect">
            <a:avLst/>
          </a:prstGeom>
        </p:spPr>
      </p:pic>
      <p:sp>
        <p:nvSpPr>
          <p:cNvPr id="9" name="Arrow: Up 8">
            <a:extLst>
              <a:ext uri="{FF2B5EF4-FFF2-40B4-BE49-F238E27FC236}">
                <a16:creationId xmlns:a16="http://schemas.microsoft.com/office/drawing/2014/main" id="{88932DAE-B482-E64B-3042-3451BD56DF58}"/>
              </a:ext>
            </a:extLst>
          </p:cNvPr>
          <p:cNvSpPr/>
          <p:nvPr/>
        </p:nvSpPr>
        <p:spPr>
          <a:xfrm>
            <a:off x="575169" y="3378863"/>
            <a:ext cx="544280" cy="82402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B8FE317-A099-FB2B-1B39-F9673D4F5C06}"/>
              </a:ext>
            </a:extLst>
          </p:cNvPr>
          <p:cNvSpPr txBox="1"/>
          <p:nvPr/>
        </p:nvSpPr>
        <p:spPr>
          <a:xfrm>
            <a:off x="4920761" y="5427872"/>
            <a:ext cx="1442906" cy="369332"/>
          </a:xfrm>
          <a:prstGeom prst="rect">
            <a:avLst/>
          </a:prstGeom>
          <a:solidFill>
            <a:srgbClr val="66FF66"/>
          </a:solidFill>
        </p:spPr>
        <p:txBody>
          <a:bodyPr wrap="square" rtlCol="0">
            <a:spAutoFit/>
          </a:bodyPr>
          <a:lstStyle/>
          <a:p>
            <a:pPr algn="ctr"/>
            <a:r>
              <a:rPr lang="en-GB" dirty="0">
                <a:latin typeface="Comic Sans MS" panose="030F0702030302020204" pitchFamily="66" charset="0"/>
              </a:rPr>
              <a:t>Mat Iaith 1</a:t>
            </a:r>
          </a:p>
        </p:txBody>
      </p:sp>
      <p:sp>
        <p:nvSpPr>
          <p:cNvPr id="12" name="Rectangle 11">
            <a:extLst>
              <a:ext uri="{FF2B5EF4-FFF2-40B4-BE49-F238E27FC236}">
                <a16:creationId xmlns:a16="http://schemas.microsoft.com/office/drawing/2014/main" id="{E8019351-695D-297B-0786-7790AB542032}"/>
              </a:ext>
            </a:extLst>
          </p:cNvPr>
          <p:cNvSpPr/>
          <p:nvPr/>
        </p:nvSpPr>
        <p:spPr>
          <a:xfrm>
            <a:off x="1041164" y="1709020"/>
            <a:ext cx="2723823"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Trowch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i’r</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dde</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3" name="Rectangle 12">
            <a:extLst>
              <a:ext uri="{FF2B5EF4-FFF2-40B4-BE49-F238E27FC236}">
                <a16:creationId xmlns:a16="http://schemas.microsoft.com/office/drawing/2014/main" id="{AAB4A7F6-8912-5D68-7735-FD3A2AA46AD2}"/>
              </a:ext>
            </a:extLst>
          </p:cNvPr>
          <p:cNvSpPr/>
          <p:nvPr/>
        </p:nvSpPr>
        <p:spPr>
          <a:xfrm>
            <a:off x="878951" y="703258"/>
            <a:ext cx="3214342"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Trowch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i’r</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chwith</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4" name="Rectangle 13">
            <a:extLst>
              <a:ext uri="{FF2B5EF4-FFF2-40B4-BE49-F238E27FC236}">
                <a16:creationId xmlns:a16="http://schemas.microsoft.com/office/drawing/2014/main" id="{2B201E56-A654-ACD8-9891-31E51A7F9812}"/>
              </a:ext>
            </a:extLst>
          </p:cNvPr>
          <p:cNvSpPr/>
          <p:nvPr/>
        </p:nvSpPr>
        <p:spPr>
          <a:xfrm>
            <a:off x="1070492" y="2506041"/>
            <a:ext cx="1871026"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symudwch</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6" name="Rectangle 15">
            <a:extLst>
              <a:ext uri="{FF2B5EF4-FFF2-40B4-BE49-F238E27FC236}">
                <a16:creationId xmlns:a16="http://schemas.microsoft.com/office/drawing/2014/main" id="{06A75DC9-1DCA-72DF-F1CE-CA337985A7A1}"/>
              </a:ext>
            </a:extLst>
          </p:cNvPr>
          <p:cNvSpPr/>
          <p:nvPr/>
        </p:nvSpPr>
        <p:spPr>
          <a:xfrm>
            <a:off x="1078508" y="3596692"/>
            <a:ext cx="2252540"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syth</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ymlaen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18" name="Rectangle 17">
            <a:extLst>
              <a:ext uri="{FF2B5EF4-FFF2-40B4-BE49-F238E27FC236}">
                <a16:creationId xmlns:a16="http://schemas.microsoft.com/office/drawing/2014/main" id="{813F2E89-C7CA-36B2-BFE9-DCB6F88B0785}"/>
              </a:ext>
            </a:extLst>
          </p:cNvPr>
          <p:cNvSpPr/>
          <p:nvPr/>
        </p:nvSpPr>
        <p:spPr>
          <a:xfrm>
            <a:off x="1292423" y="4535628"/>
            <a:ext cx="2686954" cy="369332"/>
          </a:xfrm>
          <a:prstGeom prst="rect">
            <a:avLst/>
          </a:prstGeom>
          <a:noFill/>
        </p:spPr>
        <p:txBody>
          <a:bodyPr wrap="square" lIns="91440" tIns="45720" rIns="91440" bIns="45720">
            <a:spAutoFit/>
          </a:bodyPr>
          <a:lstStyle/>
          <a:p>
            <a:pPr algn="ct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Rwyt</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ti</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wedi</a:t>
            </a: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cyrraedd</a:t>
            </a:r>
            <a:endParaRPr lang="en-US" sz="2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0" name="Rectangle 19">
            <a:extLst>
              <a:ext uri="{FF2B5EF4-FFF2-40B4-BE49-F238E27FC236}">
                <a16:creationId xmlns:a16="http://schemas.microsoft.com/office/drawing/2014/main" id="{B2551AFA-17BB-0770-37E1-FA40B9C690FC}"/>
              </a:ext>
            </a:extLst>
          </p:cNvPr>
          <p:cNvSpPr/>
          <p:nvPr/>
        </p:nvSpPr>
        <p:spPr>
          <a:xfrm>
            <a:off x="5429197" y="1447410"/>
            <a:ext cx="2183610"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dechreuwch</a:t>
            </a:r>
            <a:endParaRPr lang="en-US" sz="36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1" name="Rectangle 20">
            <a:extLst>
              <a:ext uri="{FF2B5EF4-FFF2-40B4-BE49-F238E27FC236}">
                <a16:creationId xmlns:a16="http://schemas.microsoft.com/office/drawing/2014/main" id="{9CABA30A-6E8A-C981-AEDA-787DDF134858}"/>
              </a:ext>
            </a:extLst>
          </p:cNvPr>
          <p:cNvSpPr/>
          <p:nvPr/>
        </p:nvSpPr>
        <p:spPr>
          <a:xfrm>
            <a:off x="5582173" y="1874702"/>
            <a:ext cx="1854995"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gyntaf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3" name="Rectangle 22">
            <a:extLst>
              <a:ext uri="{FF2B5EF4-FFF2-40B4-BE49-F238E27FC236}">
                <a16:creationId xmlns:a16="http://schemas.microsoft.com/office/drawing/2014/main" id="{3E2AFD8A-26F7-5D58-F24A-804B1840D143}"/>
              </a:ext>
            </a:extLst>
          </p:cNvPr>
          <p:cNvSpPr/>
          <p:nvPr/>
        </p:nvSpPr>
        <p:spPr>
          <a:xfrm>
            <a:off x="5944841" y="2271782"/>
            <a:ext cx="1124026"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ail</a:t>
            </a:r>
          </a:p>
        </p:txBody>
      </p:sp>
      <p:sp>
        <p:nvSpPr>
          <p:cNvPr id="25" name="Rectangle 24">
            <a:extLst>
              <a:ext uri="{FF2B5EF4-FFF2-40B4-BE49-F238E27FC236}">
                <a16:creationId xmlns:a16="http://schemas.microsoft.com/office/drawing/2014/main" id="{A2142DFE-02B0-BFDC-BA6B-9ACDBD45CF33}"/>
              </a:ext>
            </a:extLst>
          </p:cNvPr>
          <p:cNvSpPr/>
          <p:nvPr/>
        </p:nvSpPr>
        <p:spPr>
          <a:xfrm>
            <a:off x="5956584" y="2689643"/>
            <a:ext cx="1128835"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nesaf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7" name="Rectangle 26">
            <a:extLst>
              <a:ext uri="{FF2B5EF4-FFF2-40B4-BE49-F238E27FC236}">
                <a16:creationId xmlns:a16="http://schemas.microsoft.com/office/drawing/2014/main" id="{5E6EA045-8512-7774-7465-4687A464B188}"/>
              </a:ext>
            </a:extLst>
          </p:cNvPr>
          <p:cNvSpPr/>
          <p:nvPr/>
        </p:nvSpPr>
        <p:spPr>
          <a:xfrm>
            <a:off x="6097647" y="3042147"/>
            <a:ext cx="846707" cy="523220"/>
          </a:xfrm>
          <a:prstGeom prst="rect">
            <a:avLst/>
          </a:prstGeom>
          <a:noFill/>
        </p:spPr>
        <p:txBody>
          <a:bodyPr wrap="squar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cam</a:t>
            </a:r>
            <a:endParaRPr lang="en-US" sz="54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29" name="Rectangle 28">
            <a:extLst>
              <a:ext uri="{FF2B5EF4-FFF2-40B4-BE49-F238E27FC236}">
                <a16:creationId xmlns:a16="http://schemas.microsoft.com/office/drawing/2014/main" id="{1A1936CD-883B-AACB-86A7-B306074685CE}"/>
              </a:ext>
            </a:extLst>
          </p:cNvPr>
          <p:cNvSpPr/>
          <p:nvPr/>
        </p:nvSpPr>
        <p:spPr>
          <a:xfrm>
            <a:off x="5903620" y="3415875"/>
            <a:ext cx="1228221"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wedyn</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0" name="Rectangle 29">
            <a:extLst>
              <a:ext uri="{FF2B5EF4-FFF2-40B4-BE49-F238E27FC236}">
                <a16:creationId xmlns:a16="http://schemas.microsoft.com/office/drawing/2014/main" id="{C57A7DED-DFAE-8110-756F-EFA7022D4A9C}"/>
              </a:ext>
            </a:extLst>
          </p:cNvPr>
          <p:cNvSpPr/>
          <p:nvPr/>
        </p:nvSpPr>
        <p:spPr>
          <a:xfrm>
            <a:off x="5809386" y="3851906"/>
            <a:ext cx="1394933"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yn</a:t>
            </a:r>
            <a:r>
              <a:rPr lang="en-US" sz="2800" b="1" dirty="0">
                <a:ln w="22225">
                  <a:solidFill>
                    <a:schemeClr val="accent2"/>
                  </a:solidFill>
                  <a:prstDash val="solid"/>
                </a:ln>
                <a:solidFill>
                  <a:schemeClr val="accent2">
                    <a:lumMod val="40000"/>
                    <a:lumOff val="60000"/>
                  </a:schemeClr>
                </a:solidFill>
                <a:latin typeface="Comic Sans MS" panose="030F0702030302020204" pitchFamily="66" charset="0"/>
              </a:rPr>
              <a:t> </a:t>
            </a: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olaf</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31" name="Rectangle 30">
            <a:extLst>
              <a:ext uri="{FF2B5EF4-FFF2-40B4-BE49-F238E27FC236}">
                <a16:creationId xmlns:a16="http://schemas.microsoft.com/office/drawing/2014/main" id="{777C7F8F-21B7-AC80-1029-413E096FEEC8}"/>
              </a:ext>
            </a:extLst>
          </p:cNvPr>
          <p:cNvSpPr/>
          <p:nvPr/>
        </p:nvSpPr>
        <p:spPr>
          <a:xfrm>
            <a:off x="5063989" y="966300"/>
            <a:ext cx="2885725" cy="523220"/>
          </a:xfrm>
          <a:prstGeom prst="rect">
            <a:avLst/>
          </a:prstGeom>
          <a:noFill/>
        </p:spPr>
        <p:txBody>
          <a:bodyPr wrap="square" lIns="91440" tIns="45720" rIns="91440" bIns="45720">
            <a:spAutoFit/>
          </a:bodyPr>
          <a:lstStyle/>
          <a:p>
            <a:pPr algn="ctr"/>
            <a:r>
              <a:rPr lang="en-US" sz="2800" b="1" dirty="0" err="1">
                <a:ln w="22225">
                  <a:solidFill>
                    <a:schemeClr val="accent2"/>
                  </a:solidFill>
                  <a:prstDash val="solid"/>
                </a:ln>
                <a:solidFill>
                  <a:schemeClr val="accent2">
                    <a:lumMod val="40000"/>
                    <a:lumOff val="60000"/>
                  </a:schemeClr>
                </a:solidFill>
                <a:latin typeface="Comic Sans MS" panose="030F0702030302020204" pitchFamily="66" charset="0"/>
              </a:rPr>
              <a:t>cyfarwyddiadau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cxnSp>
        <p:nvCxnSpPr>
          <p:cNvPr id="41" name="Straight Connector 40">
            <a:extLst>
              <a:ext uri="{FF2B5EF4-FFF2-40B4-BE49-F238E27FC236}">
                <a16:creationId xmlns:a16="http://schemas.microsoft.com/office/drawing/2014/main" id="{4AA58B08-9033-6D7E-6E7F-B1826B32A609}"/>
              </a:ext>
            </a:extLst>
          </p:cNvPr>
          <p:cNvCxnSpPr/>
          <p:nvPr/>
        </p:nvCxnSpPr>
        <p:spPr>
          <a:xfrm>
            <a:off x="4444410" y="250404"/>
            <a:ext cx="0" cy="5192446"/>
          </a:xfrm>
          <a:prstGeom prst="line">
            <a:avLst/>
          </a:prstGeom>
          <a:ln w="762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1B7FE5DB-36D1-0069-AD39-0BAEF577AF81}"/>
              </a:ext>
            </a:extLst>
          </p:cNvPr>
          <p:cNvCxnSpPr/>
          <p:nvPr/>
        </p:nvCxnSpPr>
        <p:spPr>
          <a:xfrm>
            <a:off x="8509591" y="294720"/>
            <a:ext cx="0" cy="5192446"/>
          </a:xfrm>
          <a:prstGeom prst="line">
            <a:avLst/>
          </a:prstGeom>
          <a:ln w="76200">
            <a:solidFill>
              <a:schemeClr val="accent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68987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34A76A-E80D-4ABB-1EBC-B403C1FE48C5}"/>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C473AE8-3949-389E-0802-07D5188E6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3947AC6-CE25-9A54-1027-85C608E8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9595AEE-B900-70E8-2EF7-0D947166A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B877E7CA-0DBE-9362-1CCA-9AB9E454E4D8}"/>
              </a:ext>
            </a:extLst>
          </p:cNvPr>
          <p:cNvSpPr txBox="1"/>
          <p:nvPr/>
        </p:nvSpPr>
        <p:spPr>
          <a:xfrm>
            <a:off x="100668" y="0"/>
            <a:ext cx="1442906" cy="369332"/>
          </a:xfrm>
          <a:prstGeom prst="rect">
            <a:avLst/>
          </a:prstGeom>
          <a:solidFill>
            <a:srgbClr val="66FF66"/>
          </a:solidFill>
        </p:spPr>
        <p:txBody>
          <a:bodyPr wrap="square" rtlCol="0">
            <a:spAutoFit/>
          </a:bodyPr>
          <a:lstStyle/>
          <a:p>
            <a:pPr algn="ctr"/>
            <a:r>
              <a:rPr lang="en-GB" dirty="0" err="1"/>
              <a:t>Wers</a:t>
            </a:r>
            <a:r>
              <a:rPr lang="en-GB" dirty="0"/>
              <a:t> 3</a:t>
            </a:r>
          </a:p>
        </p:txBody>
      </p:sp>
      <p:cxnSp>
        <p:nvCxnSpPr>
          <p:cNvPr id="41" name="Straight Connector 40">
            <a:extLst>
              <a:ext uri="{FF2B5EF4-FFF2-40B4-BE49-F238E27FC236}">
                <a16:creationId xmlns:a16="http://schemas.microsoft.com/office/drawing/2014/main" id="{7C404195-33B0-F58B-A4A8-52D2C3AF5D75}"/>
              </a:ext>
            </a:extLst>
          </p:cNvPr>
          <p:cNvCxnSpPr>
            <a:cxnSpLocks/>
          </p:cNvCxnSpPr>
          <p:nvPr/>
        </p:nvCxnSpPr>
        <p:spPr>
          <a:xfrm flipH="1">
            <a:off x="1431136" y="2966484"/>
            <a:ext cx="9229061" cy="0"/>
          </a:xfrm>
          <a:prstGeom prst="line">
            <a:avLst/>
          </a:prstGeom>
          <a:ln w="76200">
            <a:solidFill>
              <a:schemeClr val="accent2"/>
            </a:solidFill>
          </a:ln>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BF68E1C6-F023-3474-1AC0-015609B3448D}"/>
              </a:ext>
            </a:extLst>
          </p:cNvPr>
          <p:cNvSpPr txBox="1"/>
          <p:nvPr/>
        </p:nvSpPr>
        <p:spPr>
          <a:xfrm>
            <a:off x="-3048" y="1475049"/>
            <a:ext cx="12188951" cy="1323439"/>
          </a:xfrm>
          <a:prstGeom prst="rect">
            <a:avLst/>
          </a:prstGeom>
          <a:noFill/>
        </p:spPr>
        <p:txBody>
          <a:bodyPr wrap="square">
            <a:spAutoFit/>
          </a:bodyPr>
          <a:lstStyle/>
          <a:p>
            <a:pPr lvl="0"/>
            <a:r>
              <a:rPr lang="cy-GB" sz="4000" b="1" u="none" kern="1200" noProof="0" dirty="0">
                <a:latin typeface="Dreaming Outloud Pro" pitchFamily="66"/>
                <a:cs typeface="Dreaming Outloud Pro" pitchFamily="66"/>
              </a:rPr>
              <a:t>Ble mae’r dechrau? 			</a:t>
            </a:r>
            <a:r>
              <a:rPr lang="cy-GB" sz="4000" b="1" dirty="0">
                <a:latin typeface="Dreaming Outloud Pro" pitchFamily="66"/>
                <a:cs typeface="Dreaming Outloud Pro" pitchFamily="66"/>
              </a:rPr>
              <a:t>Ble mae’r diwedd? </a:t>
            </a:r>
            <a:endParaRPr lang="cy-GB" sz="4000" b="1" u="none" kern="1200" noProof="0" dirty="0">
              <a:latin typeface="Dreaming Outloud Pro" pitchFamily="66"/>
              <a:cs typeface="Dreaming Outloud Pro" pitchFamily="66"/>
            </a:endParaRPr>
          </a:p>
          <a:p>
            <a:pPr lvl="0"/>
            <a:r>
              <a:rPr lang="cy-GB" sz="4000" b="1" u="none" kern="1200" noProof="0" dirty="0">
                <a:latin typeface="Dreaming Outloud Pro" pitchFamily="66"/>
                <a:cs typeface="Dreaming Outloud Pro" pitchFamily="66"/>
              </a:rPr>
              <a:t>Mae’r dechrau yma.			Mae’r diwedd yma.</a:t>
            </a:r>
          </a:p>
        </p:txBody>
      </p:sp>
      <p:sp>
        <p:nvSpPr>
          <p:cNvPr id="2" name="TextBox 1">
            <a:extLst>
              <a:ext uri="{FF2B5EF4-FFF2-40B4-BE49-F238E27FC236}">
                <a16:creationId xmlns:a16="http://schemas.microsoft.com/office/drawing/2014/main" id="{4949EA85-EA9C-AABC-C237-AF8876B9D65A}"/>
              </a:ext>
            </a:extLst>
          </p:cNvPr>
          <p:cNvSpPr txBox="1"/>
          <p:nvPr/>
        </p:nvSpPr>
        <p:spPr>
          <a:xfrm>
            <a:off x="4920761" y="5427872"/>
            <a:ext cx="1442906" cy="369332"/>
          </a:xfrm>
          <a:prstGeom prst="rect">
            <a:avLst/>
          </a:prstGeom>
          <a:solidFill>
            <a:srgbClr val="66FF66"/>
          </a:solidFill>
        </p:spPr>
        <p:txBody>
          <a:bodyPr wrap="square" rtlCol="0">
            <a:spAutoFit/>
          </a:bodyPr>
          <a:lstStyle/>
          <a:p>
            <a:pPr algn="ctr"/>
            <a:r>
              <a:rPr lang="en-GB" dirty="0">
                <a:latin typeface="Comic Sans MS" panose="030F0702030302020204" pitchFamily="66" charset="0"/>
              </a:rPr>
              <a:t>Mat Iaith 2</a:t>
            </a:r>
          </a:p>
        </p:txBody>
      </p:sp>
      <p:sp>
        <p:nvSpPr>
          <p:cNvPr id="43" name="TextBox 42">
            <a:extLst>
              <a:ext uri="{FF2B5EF4-FFF2-40B4-BE49-F238E27FC236}">
                <a16:creationId xmlns:a16="http://schemas.microsoft.com/office/drawing/2014/main" id="{C9D78D82-1CF9-9C46-F45A-72965746DFF9}"/>
              </a:ext>
            </a:extLst>
          </p:cNvPr>
          <p:cNvSpPr txBox="1"/>
          <p:nvPr/>
        </p:nvSpPr>
        <p:spPr>
          <a:xfrm>
            <a:off x="202163" y="3462339"/>
            <a:ext cx="6887561" cy="1323439"/>
          </a:xfrm>
          <a:prstGeom prst="rect">
            <a:avLst/>
          </a:prstGeom>
          <a:noFill/>
          <a:ln>
            <a:solidFill>
              <a:srgbClr val="FFC000"/>
            </a:solidFill>
          </a:ln>
        </p:spPr>
        <p:txBody>
          <a:bodyPr wrap="square">
            <a:spAutoFit/>
          </a:bodyPr>
          <a:lstStyle/>
          <a:p>
            <a:pPr lvl="0"/>
            <a:r>
              <a:rPr lang="cy-GB" sz="4000" b="1" u="none" kern="1200" noProof="0" dirty="0">
                <a:latin typeface="Dreaming Outloud Pro" pitchFamily="66"/>
                <a:cs typeface="Dreaming Outloud Pro" pitchFamily="66"/>
              </a:rPr>
              <a:t>Rydw i eisiau mynd i’r ________.</a:t>
            </a:r>
          </a:p>
          <a:p>
            <a:pPr lvl="0"/>
            <a:r>
              <a:rPr lang="cy-GB" sz="4000" b="1" u="none" kern="1200" noProof="0" dirty="0">
                <a:latin typeface="Dreaming Outloud Pro" pitchFamily="66"/>
                <a:cs typeface="Dreaming Outloud Pro" pitchFamily="66"/>
              </a:rPr>
              <a:t>Beth yw’r cyfarwyddiadau?</a:t>
            </a:r>
          </a:p>
        </p:txBody>
      </p:sp>
      <p:pic>
        <p:nvPicPr>
          <p:cNvPr id="46" name="Picture 45">
            <a:extLst>
              <a:ext uri="{FF2B5EF4-FFF2-40B4-BE49-F238E27FC236}">
                <a16:creationId xmlns:a16="http://schemas.microsoft.com/office/drawing/2014/main" id="{3A11E050-66D7-A7AF-48A2-086086970162}"/>
              </a:ext>
            </a:extLst>
          </p:cNvPr>
          <p:cNvPicPr>
            <a:picLocks noChangeAspect="1"/>
          </p:cNvPicPr>
          <p:nvPr/>
        </p:nvPicPr>
        <p:blipFill>
          <a:blip r:embed="rId2"/>
          <a:stretch>
            <a:fillRect/>
          </a:stretch>
        </p:blipFill>
        <p:spPr>
          <a:xfrm>
            <a:off x="7359889" y="3147387"/>
            <a:ext cx="753520" cy="635234"/>
          </a:xfrm>
          <a:prstGeom prst="rect">
            <a:avLst/>
          </a:prstGeom>
        </p:spPr>
      </p:pic>
      <p:pic>
        <p:nvPicPr>
          <p:cNvPr id="47" name="Picture 46">
            <a:extLst>
              <a:ext uri="{FF2B5EF4-FFF2-40B4-BE49-F238E27FC236}">
                <a16:creationId xmlns:a16="http://schemas.microsoft.com/office/drawing/2014/main" id="{A074B4E4-17DD-F297-413A-297F23F8C178}"/>
              </a:ext>
            </a:extLst>
          </p:cNvPr>
          <p:cNvPicPr>
            <a:picLocks noChangeAspect="1"/>
          </p:cNvPicPr>
          <p:nvPr/>
        </p:nvPicPr>
        <p:blipFill>
          <a:blip r:embed="rId3"/>
          <a:stretch>
            <a:fillRect/>
          </a:stretch>
        </p:blipFill>
        <p:spPr>
          <a:xfrm>
            <a:off x="7359889" y="3943317"/>
            <a:ext cx="753520" cy="651690"/>
          </a:xfrm>
          <a:prstGeom prst="rect">
            <a:avLst/>
          </a:prstGeom>
        </p:spPr>
      </p:pic>
      <p:pic>
        <p:nvPicPr>
          <p:cNvPr id="48" name="Picture 47">
            <a:extLst>
              <a:ext uri="{FF2B5EF4-FFF2-40B4-BE49-F238E27FC236}">
                <a16:creationId xmlns:a16="http://schemas.microsoft.com/office/drawing/2014/main" id="{E90260E0-D018-E581-0E78-B5E3E5D742F5}"/>
              </a:ext>
            </a:extLst>
          </p:cNvPr>
          <p:cNvPicPr>
            <a:picLocks noChangeAspect="1"/>
          </p:cNvPicPr>
          <p:nvPr/>
        </p:nvPicPr>
        <p:blipFill>
          <a:blip r:embed="rId4"/>
          <a:stretch>
            <a:fillRect/>
          </a:stretch>
        </p:blipFill>
        <p:spPr>
          <a:xfrm>
            <a:off x="7359889" y="4755704"/>
            <a:ext cx="757345" cy="651691"/>
          </a:xfrm>
          <a:prstGeom prst="rect">
            <a:avLst/>
          </a:prstGeom>
        </p:spPr>
      </p:pic>
      <p:pic>
        <p:nvPicPr>
          <p:cNvPr id="49" name="Picture 48">
            <a:extLst>
              <a:ext uri="{FF2B5EF4-FFF2-40B4-BE49-F238E27FC236}">
                <a16:creationId xmlns:a16="http://schemas.microsoft.com/office/drawing/2014/main" id="{29045CFC-084A-4F3B-D0BA-97693105361A}"/>
              </a:ext>
            </a:extLst>
          </p:cNvPr>
          <p:cNvPicPr>
            <a:picLocks noChangeAspect="1"/>
          </p:cNvPicPr>
          <p:nvPr/>
        </p:nvPicPr>
        <p:blipFill>
          <a:blip r:embed="rId5"/>
          <a:stretch>
            <a:fillRect/>
          </a:stretch>
        </p:blipFill>
        <p:spPr>
          <a:xfrm>
            <a:off x="9906875" y="3117949"/>
            <a:ext cx="757581" cy="651692"/>
          </a:xfrm>
          <a:prstGeom prst="rect">
            <a:avLst/>
          </a:prstGeom>
        </p:spPr>
      </p:pic>
      <p:pic>
        <p:nvPicPr>
          <p:cNvPr id="50" name="Picture 49">
            <a:extLst>
              <a:ext uri="{FF2B5EF4-FFF2-40B4-BE49-F238E27FC236}">
                <a16:creationId xmlns:a16="http://schemas.microsoft.com/office/drawing/2014/main" id="{96B11CA9-CBD9-4AE9-3C6D-14FF03305931}"/>
              </a:ext>
            </a:extLst>
          </p:cNvPr>
          <p:cNvPicPr>
            <a:picLocks noChangeAspect="1"/>
          </p:cNvPicPr>
          <p:nvPr/>
        </p:nvPicPr>
        <p:blipFill>
          <a:blip r:embed="rId6"/>
          <a:stretch>
            <a:fillRect/>
          </a:stretch>
        </p:blipFill>
        <p:spPr>
          <a:xfrm>
            <a:off x="9906875" y="3967609"/>
            <a:ext cx="753322" cy="651692"/>
          </a:xfrm>
          <a:prstGeom prst="rect">
            <a:avLst/>
          </a:prstGeom>
        </p:spPr>
      </p:pic>
      <p:sp>
        <p:nvSpPr>
          <p:cNvPr id="51" name="Rectangle 50">
            <a:extLst>
              <a:ext uri="{FF2B5EF4-FFF2-40B4-BE49-F238E27FC236}">
                <a16:creationId xmlns:a16="http://schemas.microsoft.com/office/drawing/2014/main" id="{DB62E34D-0B1A-AAD6-DCA0-CE871372B469}"/>
              </a:ext>
            </a:extLst>
          </p:cNvPr>
          <p:cNvSpPr/>
          <p:nvPr/>
        </p:nvSpPr>
        <p:spPr>
          <a:xfrm>
            <a:off x="8294661" y="4851919"/>
            <a:ext cx="517466" cy="313357"/>
          </a:xfrm>
          <a:prstGeom prst="rect">
            <a:avLst/>
          </a:prstGeom>
          <a:noFill/>
        </p:spPr>
        <p:txBody>
          <a:bodyPr wrap="none" lIns="91440" tIns="45720" rIns="91440" bIns="45720">
            <a:spAutoFit/>
          </a:bodyPr>
          <a:lstStyle/>
          <a:p>
            <a:pPr algn="ct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fila</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52" name="Rectangle 51">
            <a:extLst>
              <a:ext uri="{FF2B5EF4-FFF2-40B4-BE49-F238E27FC236}">
                <a16:creationId xmlns:a16="http://schemas.microsoft.com/office/drawing/2014/main" id="{C2C80ABB-8F78-BE1D-6399-D3B3461E3CCA}"/>
              </a:ext>
            </a:extLst>
          </p:cNvPr>
          <p:cNvSpPr/>
          <p:nvPr/>
        </p:nvSpPr>
        <p:spPr>
          <a:xfrm>
            <a:off x="10730405" y="4070469"/>
            <a:ext cx="1088288" cy="313357"/>
          </a:xfrm>
          <a:prstGeom prst="rect">
            <a:avLst/>
          </a:prstGeom>
          <a:noFill/>
        </p:spPr>
        <p:txBody>
          <a:bodyPr wrap="none" lIns="91440" tIns="45720" rIns="91440" bIns="45720">
            <a:spAutoFit/>
          </a:bodyPr>
          <a:lstStyle/>
          <a:p>
            <a:pPr algn="ct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Pantheon</a:t>
            </a:r>
          </a:p>
        </p:txBody>
      </p:sp>
      <p:sp>
        <p:nvSpPr>
          <p:cNvPr id="53" name="Rectangle 52">
            <a:extLst>
              <a:ext uri="{FF2B5EF4-FFF2-40B4-BE49-F238E27FC236}">
                <a16:creationId xmlns:a16="http://schemas.microsoft.com/office/drawing/2014/main" id="{733AB873-1517-07FF-C8B6-2EA345277B4C}"/>
              </a:ext>
            </a:extLst>
          </p:cNvPr>
          <p:cNvSpPr/>
          <p:nvPr/>
        </p:nvSpPr>
        <p:spPr>
          <a:xfrm>
            <a:off x="8383574" y="3253287"/>
            <a:ext cx="1039106" cy="313357"/>
          </a:xfrm>
          <a:prstGeom prst="rect">
            <a:avLst/>
          </a:prstGeom>
          <a:noFill/>
        </p:spPr>
        <p:txBody>
          <a:bodyPr wrap="none" lIns="91440" tIns="45720" rIns="91440" bIns="45720">
            <a:spAutoFit/>
          </a:bodyPr>
          <a:lstStyle/>
          <a:p>
            <a:pPr algn="ctr"/>
            <a:r>
              <a:rPr lang="en-US" b="1" dirty="0">
                <a:ln w="22225">
                  <a:solidFill>
                    <a:schemeClr val="accent2"/>
                  </a:solidFill>
                  <a:prstDash val="solid"/>
                </a:ln>
                <a:solidFill>
                  <a:schemeClr val="accent2">
                    <a:lumMod val="40000"/>
                    <a:lumOff val="60000"/>
                  </a:schemeClr>
                </a:solidFill>
                <a:latin typeface="Comic Sans MS" panose="030F0702030302020204" pitchFamily="66" charset="0"/>
              </a:rPr>
              <a:t>Coliseum</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54" name="Rectangle 53">
            <a:extLst>
              <a:ext uri="{FF2B5EF4-FFF2-40B4-BE49-F238E27FC236}">
                <a16:creationId xmlns:a16="http://schemas.microsoft.com/office/drawing/2014/main" id="{57C6324F-9FE5-C61C-6F87-4B6159BAAC9E}"/>
              </a:ext>
            </a:extLst>
          </p:cNvPr>
          <p:cNvSpPr/>
          <p:nvPr/>
        </p:nvSpPr>
        <p:spPr>
          <a:xfrm>
            <a:off x="8357355" y="4070469"/>
            <a:ext cx="1127038" cy="313357"/>
          </a:xfrm>
          <a:prstGeom prst="rect">
            <a:avLst/>
          </a:prstGeom>
          <a:noFill/>
        </p:spPr>
        <p:txBody>
          <a:bodyPr wrap="none" lIns="91440" tIns="45720" rIns="91440" bIns="45720">
            <a:spAutoFit/>
          </a:bodyPr>
          <a:lstStyle/>
          <a:p>
            <a:pPr algn="ctr"/>
            <a:r>
              <a:rPr lang="en-US" b="1" dirty="0" err="1">
                <a:ln w="22225">
                  <a:solidFill>
                    <a:schemeClr val="accent2"/>
                  </a:solidFill>
                  <a:prstDash val="solid"/>
                </a:ln>
                <a:solidFill>
                  <a:schemeClr val="accent2">
                    <a:lumMod val="40000"/>
                    <a:lumOff val="60000"/>
                  </a:schemeClr>
                </a:solidFill>
                <a:latin typeface="Comic Sans MS" panose="030F0702030302020204" pitchFamily="66" charset="0"/>
              </a:rPr>
              <a:t>baddonau</a:t>
            </a:r>
            <a:endParaRPr lang="en-US" sz="28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sp>
        <p:nvSpPr>
          <p:cNvPr id="55" name="Rectangle 54">
            <a:extLst>
              <a:ext uri="{FF2B5EF4-FFF2-40B4-BE49-F238E27FC236}">
                <a16:creationId xmlns:a16="http://schemas.microsoft.com/office/drawing/2014/main" id="{8C66D0D9-8B30-CB2E-9F8D-BD1D64D61159}"/>
              </a:ext>
            </a:extLst>
          </p:cNvPr>
          <p:cNvSpPr/>
          <p:nvPr/>
        </p:nvSpPr>
        <p:spPr>
          <a:xfrm>
            <a:off x="10693890" y="3250898"/>
            <a:ext cx="1161318" cy="261131"/>
          </a:xfrm>
          <a:prstGeom prst="rect">
            <a:avLst/>
          </a:prstGeom>
          <a:noFill/>
        </p:spPr>
        <p:txBody>
          <a:bodyPr wrap="none" lIns="91440" tIns="45720" rIns="91440" bIns="45720">
            <a:spAutoFit/>
          </a:bodyPr>
          <a:lstStyle/>
          <a:p>
            <a:pPr algn="ctr"/>
            <a:r>
              <a:rPr lang="en-US" sz="1400" b="1" dirty="0" err="1">
                <a:ln w="22225">
                  <a:solidFill>
                    <a:schemeClr val="accent2"/>
                  </a:solidFill>
                  <a:prstDash val="solid"/>
                </a:ln>
                <a:solidFill>
                  <a:schemeClr val="accent2">
                    <a:lumMod val="40000"/>
                    <a:lumOff val="60000"/>
                  </a:schemeClr>
                </a:solidFill>
                <a:latin typeface="Comic Sans MS" panose="030F0702030302020204" pitchFamily="66" charset="0"/>
              </a:rPr>
              <a:t>Amffitheatr</a:t>
            </a:r>
            <a:endParaRPr lang="en-US" sz="2000" b="1" dirty="0">
              <a:ln w="22225">
                <a:solidFill>
                  <a:schemeClr val="accent2"/>
                </a:solidFill>
                <a:prstDash val="solid"/>
              </a:ln>
              <a:solidFill>
                <a:schemeClr val="accent2">
                  <a:lumMod val="40000"/>
                  <a:lumOff val="60000"/>
                </a:schemeClr>
              </a:solidFill>
              <a:latin typeface="Comic Sans MS" panose="030F0702030302020204" pitchFamily="66" charset="0"/>
            </a:endParaRPr>
          </a:p>
        </p:txBody>
      </p:sp>
      <p:pic>
        <p:nvPicPr>
          <p:cNvPr id="57" name="Picture 56">
            <a:extLst>
              <a:ext uri="{FF2B5EF4-FFF2-40B4-BE49-F238E27FC236}">
                <a16:creationId xmlns:a16="http://schemas.microsoft.com/office/drawing/2014/main" id="{0723CDD4-10B8-72C3-ECAC-B434BFE46B1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01470" y="-114145"/>
            <a:ext cx="2020597" cy="2020597"/>
          </a:xfrm>
          <a:prstGeom prst="rect">
            <a:avLst/>
          </a:prstGeom>
        </p:spPr>
      </p:pic>
      <p:pic>
        <p:nvPicPr>
          <p:cNvPr id="60" name="Picture 59">
            <a:extLst>
              <a:ext uri="{FF2B5EF4-FFF2-40B4-BE49-F238E27FC236}">
                <a16:creationId xmlns:a16="http://schemas.microsoft.com/office/drawing/2014/main" id="{4DD40A6E-6C81-70E4-6096-9AC28BF8CAF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860779" y="44982"/>
            <a:ext cx="2230553" cy="1979616"/>
          </a:xfrm>
          <a:prstGeom prst="rect">
            <a:avLst/>
          </a:prstGeom>
        </p:spPr>
      </p:pic>
    </p:spTree>
    <p:extLst>
      <p:ext uri="{BB962C8B-B14F-4D97-AF65-F5344CB8AC3E}">
        <p14:creationId xmlns:p14="http://schemas.microsoft.com/office/powerpoint/2010/main" val="31639618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0ED5EE-7C2C-1879-BE0F-BCE8FA337F5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83F3F5-C3C8-16BA-873D-26115F2F9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C9B09C1-AD55-0A26-1FDF-0DF2E6808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2430EBC-B505-40DA-8880-DD8DF7B48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F1BE915-58A8-49A4-3331-6AB8396D6A7D}"/>
              </a:ext>
            </a:extLst>
          </p:cNvPr>
          <p:cNvSpPr txBox="1"/>
          <p:nvPr/>
        </p:nvSpPr>
        <p:spPr>
          <a:xfrm>
            <a:off x="100668" y="0"/>
            <a:ext cx="1442906" cy="369332"/>
          </a:xfrm>
          <a:prstGeom prst="rect">
            <a:avLst/>
          </a:prstGeom>
          <a:solidFill>
            <a:srgbClr val="7030A0"/>
          </a:solidFill>
        </p:spPr>
        <p:txBody>
          <a:bodyPr wrap="square" rtlCol="0">
            <a:spAutoFit/>
          </a:bodyPr>
          <a:lstStyle/>
          <a:p>
            <a:pPr algn="ctr"/>
            <a:r>
              <a:rPr lang="en-GB" dirty="0" err="1">
                <a:solidFill>
                  <a:schemeClr val="bg1"/>
                </a:solidFill>
                <a:latin typeface="Comic Sans MS" panose="030F0702030302020204" pitchFamily="66" charset="0"/>
              </a:rPr>
              <a:t>Nodiadau</a:t>
            </a:r>
            <a:endParaRPr lang="en-GB" dirty="0">
              <a:solidFill>
                <a:schemeClr val="bg1"/>
              </a:solidFill>
              <a:latin typeface="Comic Sans MS" panose="030F0702030302020204" pitchFamily="66" charset="0"/>
            </a:endParaRPr>
          </a:p>
        </p:txBody>
      </p:sp>
      <p:sp>
        <p:nvSpPr>
          <p:cNvPr id="4" name="Rectangle 3">
            <a:extLst>
              <a:ext uri="{FF2B5EF4-FFF2-40B4-BE49-F238E27FC236}">
                <a16:creationId xmlns:a16="http://schemas.microsoft.com/office/drawing/2014/main" id="{EA41C575-285B-00AD-2DBA-3473B401AA82}"/>
              </a:ext>
            </a:extLst>
          </p:cNvPr>
          <p:cNvSpPr/>
          <p:nvPr/>
        </p:nvSpPr>
        <p:spPr>
          <a:xfrm>
            <a:off x="589541" y="1041023"/>
            <a:ext cx="11053109" cy="4431983"/>
          </a:xfrm>
          <a:prstGeom prst="rect">
            <a:avLst/>
          </a:prstGeom>
          <a:noFill/>
        </p:spPr>
        <p:txBody>
          <a:bodyPr wrap="square" lIns="91440" tIns="45720" rIns="91440" bIns="45720">
            <a:spAutoFit/>
          </a:bodyPr>
          <a:lstStyle/>
          <a:p>
            <a:r>
              <a:rPr lang="en-US" sz="2400" dirty="0" err="1">
                <a:ln w="0"/>
                <a:effectLst>
                  <a:outerShdw blurRad="38100" dist="19050" dir="2700000" algn="tl" rotWithShape="0">
                    <a:schemeClr val="dk1">
                      <a:alpha val="40000"/>
                    </a:schemeClr>
                  </a:outerShdw>
                </a:effectLst>
                <a:latin typeface="Comic Sans MS" panose="030F0702030302020204" pitchFamily="66" charset="0"/>
              </a:rPr>
              <a:t>Ar</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ol</a:t>
            </a:r>
            <a:r>
              <a:rPr lang="en-US" sz="2400" dirty="0">
                <a:ln w="0"/>
                <a:effectLst>
                  <a:outerShdw blurRad="38100" dist="19050" dir="2700000" algn="tl" rotWithShape="0">
                    <a:schemeClr val="dk1">
                      <a:alpha val="40000"/>
                    </a:schemeClr>
                  </a:outerShdw>
                </a:effectLst>
                <a:latin typeface="Comic Sans MS" panose="030F0702030302020204" pitchFamily="66" charset="0"/>
              </a:rPr>
              <a:t> y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cwrs</a:t>
            </a:r>
            <a:r>
              <a:rPr lang="en-US" sz="2400" dirty="0">
                <a:ln w="0"/>
                <a:effectLst>
                  <a:outerShdw blurRad="38100" dist="19050" dir="2700000" algn="tl" rotWithShape="0">
                    <a:schemeClr val="dk1">
                      <a:alpha val="40000"/>
                    </a:schemeClr>
                  </a:outerShdw>
                </a:effectLst>
                <a:latin typeface="Comic Sans MS" panose="030F0702030302020204" pitchFamily="66" charset="0"/>
              </a:rPr>
              <a:t>, pan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fyddaf</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yn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mynd</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yn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ol</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i’r</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ysgol</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hoffwn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2400" dirty="0">
                <a:ln w="0"/>
                <a:effectLst>
                  <a:outerShdw blurRad="38100" dist="19050" dir="2700000" algn="tl" rotWithShape="0">
                    <a:schemeClr val="dk1">
                      <a:alpha val="40000"/>
                    </a:schemeClr>
                  </a:outerShdw>
                </a:effectLst>
                <a:latin typeface="Comic Sans MS" panose="030F0702030302020204" pitchFamily="66" charset="0"/>
              </a:rPr>
              <a:t> Cymraeg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gyda’r</a:t>
            </a:r>
            <a:r>
              <a:rPr lang="en-US" sz="2400" dirty="0">
                <a:ln w="0"/>
                <a:effectLst>
                  <a:outerShdw blurRad="38100" dist="19050" dir="2700000" algn="tl" rotWithShape="0">
                    <a:schemeClr val="dk1">
                      <a:alpha val="40000"/>
                    </a:schemeClr>
                  </a:outerShdw>
                </a:effectLst>
                <a:latin typeface="Comic Sans MS" panose="030F0702030302020204" pitchFamily="66" charset="0"/>
              </a:rPr>
              <a:t> staff. </a:t>
            </a: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Hoffwn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ddefnyddio’r</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iaith</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wedi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dysgu</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eisiau</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pobl</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yn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fe</a:t>
            </a:r>
            <a:r>
              <a:rPr lang="en-US" sz="2400" dirty="0">
                <a:ln w="0"/>
                <a:effectLst>
                  <a:outerShdw blurRad="38100" dist="19050" dir="2700000" algn="tl" rotWithShape="0">
                    <a:schemeClr val="dk1">
                      <a:alpha val="40000"/>
                    </a:schemeClr>
                  </a:outerShdw>
                </a:effectLst>
                <a:latin typeface="Comic Sans MS" panose="030F0702030302020204" pitchFamily="66" charset="0"/>
              </a:rPr>
              <a:t> Ysgol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siarad</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mwy</a:t>
            </a:r>
            <a:r>
              <a:rPr lang="en-US" sz="2400" dirty="0">
                <a:ln w="0"/>
                <a:effectLst>
                  <a:outerShdw blurRad="38100" dist="19050" dir="2700000" algn="tl" rotWithShape="0">
                    <a:schemeClr val="dk1">
                      <a:alpha val="40000"/>
                    </a:schemeClr>
                  </a:outerShdw>
                </a:effectLst>
                <a:latin typeface="Comic Sans MS" panose="030F0702030302020204" pitchFamily="66" charset="0"/>
              </a:rPr>
              <a:t> o Gymraeg.</a:t>
            </a:r>
          </a:p>
          <a:p>
            <a:endParaRPr lang="en-US" sz="2400" dirty="0">
              <a:ln w="0"/>
              <a:effectLst>
                <a:outerShdw blurRad="38100" dist="19050" dir="2700000" algn="tl" rotWithShape="0">
                  <a:schemeClr val="dk1">
                    <a:alpha val="40000"/>
                  </a:schemeClr>
                </a:outerShdw>
              </a:effectLst>
              <a:latin typeface="Comic Sans MS" panose="030F0702030302020204" pitchFamily="66" charset="0"/>
            </a:endParaRP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Dylwn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ddangos</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staff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sut</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mae</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drilio</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Hoffwn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ddangos</a:t>
            </a:r>
            <a:r>
              <a:rPr lang="en-US" sz="2400" dirty="0">
                <a:ln w="0"/>
                <a:effectLst>
                  <a:outerShdw blurRad="38100" dist="19050" dir="2700000" algn="tl" rotWithShape="0">
                    <a:schemeClr val="dk1">
                      <a:alpha val="40000"/>
                    </a:schemeClr>
                  </a:outerShdw>
                </a:effectLst>
                <a:latin typeface="Comic Sans MS" panose="030F0702030302020204" pitchFamily="66" charset="0"/>
              </a:rPr>
              <a:t> bod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drilio’n</a:t>
            </a:r>
            <a:r>
              <a:rPr lang="en-US" sz="2400" dirty="0">
                <a:ln w="0"/>
                <a:effectLst>
                  <a:outerShdw blurRad="38100" dist="19050" dir="2700000" algn="tl" rotWithShape="0">
                    <a:schemeClr val="dk1">
                      <a:alpha val="40000"/>
                    </a:schemeClr>
                  </a:outerShdw>
                </a:effectLst>
                <a:latin typeface="Comic Sans MS" panose="030F0702030302020204" pitchFamily="66" charset="0"/>
              </a:rPr>
              <a:t> hwyl.</a:t>
            </a: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Rydw</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meddwl</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bydd</a:t>
            </a:r>
            <a:r>
              <a:rPr lang="en-US" sz="2400" dirty="0">
                <a:ln w="0"/>
                <a:effectLst>
                  <a:outerShdw blurRad="38100" dist="19050" dir="2700000" algn="tl" rotWithShape="0">
                    <a:schemeClr val="dk1">
                      <a:alpha val="40000"/>
                    </a:schemeClr>
                  </a:outerShdw>
                </a:effectLst>
                <a:latin typeface="Comic Sans MS" panose="030F0702030302020204" pitchFamily="66" charset="0"/>
              </a:rPr>
              <a:t> yr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Athrawon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yn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cael</a:t>
            </a:r>
            <a:r>
              <a:rPr lang="en-US" sz="2400" dirty="0">
                <a:ln w="0"/>
                <a:effectLst>
                  <a:outerShdw blurRad="38100" dist="19050" dir="2700000" algn="tl" rotWithShape="0">
                    <a:schemeClr val="dk1">
                      <a:alpha val="40000"/>
                    </a:schemeClr>
                  </a:outerShdw>
                </a:effectLst>
                <a:latin typeface="Comic Sans MS" panose="030F0702030302020204" pitchFamily="66" charset="0"/>
              </a:rPr>
              <a:t> yr un hwyl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a’r</a:t>
            </a:r>
            <a:r>
              <a:rPr lang="en-US" sz="2400" dirty="0">
                <a:ln w="0"/>
                <a:effectLst>
                  <a:outerShdw blurRad="38100" dist="19050" dir="2700000" algn="tl" rotWithShape="0">
                    <a:schemeClr val="dk1">
                      <a:alpha val="40000"/>
                    </a:schemeClr>
                  </a:outerShdw>
                </a:effectLst>
                <a:latin typeface="Comic Sans MS" panose="030F0702030302020204" pitchFamily="66" charset="0"/>
              </a:rPr>
              <a:t> plant.</a:t>
            </a: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Gallwn</a:t>
            </a:r>
            <a:r>
              <a:rPr lang="en-US" sz="2400" dirty="0">
                <a:ln w="0"/>
                <a:effectLst>
                  <a:outerShdw blurRad="38100" dist="19050" dir="2700000" algn="tl" rotWithShape="0">
                    <a:schemeClr val="dk1">
                      <a:alpha val="40000"/>
                    </a:schemeClr>
                  </a:outerShdw>
                </a:effectLst>
                <a:latin typeface="Comic Sans MS" panose="030F0702030302020204" pitchFamily="66" charset="0"/>
              </a:rPr>
              <a:t> i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helpu</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pawb</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ddeall</a:t>
            </a:r>
            <a:r>
              <a:rPr lang="en-US" sz="2400" dirty="0">
                <a:ln w="0"/>
                <a:effectLst>
                  <a:outerShdw blurRad="38100" dist="19050" dir="2700000" algn="tl" rotWithShape="0">
                    <a:schemeClr val="dk1">
                      <a:alpha val="40000"/>
                    </a:schemeClr>
                  </a:outerShdw>
                </a:effectLst>
                <a:latin typeface="Comic Sans MS" panose="030F0702030302020204" pitchFamily="66" charset="0"/>
              </a:rPr>
              <a:t> pam bod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hi’n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bwysig</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drilio</a:t>
            </a:r>
            <a:r>
              <a:rPr lang="en-US" sz="24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sz="2400" dirty="0">
              <a:ln w="0"/>
              <a:effectLst>
                <a:outerShdw blurRad="38100" dist="19050" dir="2700000" algn="tl" rotWithShape="0">
                  <a:schemeClr val="dk1">
                    <a:alpha val="40000"/>
                  </a:schemeClr>
                </a:outerShdw>
              </a:effectLst>
              <a:latin typeface="Comic Sans MS" panose="030F0702030302020204" pitchFamily="66" charset="0"/>
            </a:endParaRP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Taswn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gallu</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baswn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dweud</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wrthyn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nhw</a:t>
            </a:r>
            <a:r>
              <a:rPr lang="en-US" sz="2400" dirty="0">
                <a:ln w="0"/>
                <a:effectLst>
                  <a:outerShdw blurRad="38100" dist="19050" dir="2700000" algn="tl" rotWithShape="0">
                    <a:schemeClr val="dk1">
                      <a:alpha val="40000"/>
                    </a:schemeClr>
                  </a:outerShdw>
                </a:effectLst>
                <a:latin typeface="Comic Sans MS" panose="030F0702030302020204" pitchFamily="66" charset="0"/>
              </a:rPr>
              <a:t> i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gyd</a:t>
            </a:r>
            <a:r>
              <a:rPr lang="en-US" sz="2400" dirty="0">
                <a:ln w="0"/>
                <a:effectLst>
                  <a:outerShdw blurRad="38100" dist="19050" dir="2700000" algn="tl" rotWithShape="0">
                    <a:schemeClr val="dk1">
                      <a:alpha val="40000"/>
                    </a:schemeClr>
                  </a:outerShdw>
                </a:effectLst>
                <a:latin typeface="Comic Sans MS" panose="030F0702030302020204" pitchFamily="66" charset="0"/>
              </a:rPr>
              <a:t> am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wneud</a:t>
            </a:r>
            <a:r>
              <a:rPr lang="en-US" sz="2400" dirty="0">
                <a:ln w="0"/>
                <a:effectLst>
                  <a:outerShdw blurRad="38100" dist="19050" dir="2700000" algn="tl" rotWithShape="0">
                    <a:schemeClr val="dk1">
                      <a:alpha val="40000"/>
                    </a:schemeClr>
                  </a:outerShdw>
                </a:effectLst>
                <a:latin typeface="Comic Sans MS" panose="030F0702030302020204" pitchFamily="66" charset="0"/>
              </a:rPr>
              <a:t> y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cwrs</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sabothol</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p>
          <a:p>
            <a:r>
              <a:rPr lang="en-US" sz="2400" dirty="0" err="1">
                <a:ln w="0"/>
                <a:effectLst>
                  <a:outerShdw blurRad="38100" dist="19050" dir="2700000" algn="tl" rotWithShape="0">
                    <a:schemeClr val="dk1">
                      <a:alpha val="40000"/>
                    </a:schemeClr>
                  </a:outerShdw>
                </a:effectLst>
                <a:latin typeface="Comic Sans MS" panose="030F0702030302020204" pitchFamily="66" charset="0"/>
              </a:rPr>
              <a:t>Taswn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mwy</a:t>
            </a:r>
            <a:r>
              <a:rPr lang="en-US" sz="2400" dirty="0">
                <a:ln w="0"/>
                <a:effectLst>
                  <a:outerShdw blurRad="38100" dist="19050" dir="2700000" algn="tl" rotWithShape="0">
                    <a:schemeClr val="dk1">
                      <a:alpha val="40000"/>
                    </a:schemeClr>
                  </a:outerShdw>
                </a:effectLst>
                <a:latin typeface="Comic Sans MS" panose="030F0702030302020204" pitchFamily="66" charset="0"/>
              </a:rPr>
              <a:t> o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amser</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baswn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i’n</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dechrau</a:t>
            </a:r>
            <a:r>
              <a:rPr lang="en-US" sz="2400" dirty="0">
                <a:ln w="0"/>
                <a:effectLst>
                  <a:outerShdw blurRad="38100" dist="19050" dir="2700000" algn="tl" rotWithShape="0">
                    <a:schemeClr val="dk1">
                      <a:alpha val="40000"/>
                    </a:schemeClr>
                  </a:outerShdw>
                </a:effectLst>
                <a:latin typeface="Comic Sans MS" panose="030F0702030302020204" pitchFamily="66" charset="0"/>
              </a:rPr>
              <a:t> y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cwrs</a:t>
            </a:r>
            <a:r>
              <a:rPr lang="en-US" sz="2400" dirty="0">
                <a:ln w="0"/>
                <a:effectLst>
                  <a:outerShdw blurRad="38100" dist="19050" dir="2700000" algn="tl" rotWithShape="0">
                    <a:schemeClr val="dk1">
                      <a:alpha val="40000"/>
                    </a:schemeClr>
                  </a:outerShdw>
                </a:effectLst>
                <a:latin typeface="Comic Sans MS" panose="030F0702030302020204" pitchFamily="66" charset="0"/>
              </a:rPr>
              <a:t> </a:t>
            </a:r>
            <a:r>
              <a:rPr lang="en-US" sz="2400" dirty="0" err="1">
                <a:ln w="0"/>
                <a:effectLst>
                  <a:outerShdw blurRad="38100" dist="19050" dir="2700000" algn="tl" rotWithShape="0">
                    <a:schemeClr val="dk1">
                      <a:alpha val="40000"/>
                    </a:schemeClr>
                  </a:outerShdw>
                </a:effectLst>
                <a:latin typeface="Comic Sans MS" panose="030F0702030302020204" pitchFamily="66" charset="0"/>
              </a:rPr>
              <a:t>eto</a:t>
            </a:r>
            <a:r>
              <a:rPr lang="en-US" sz="2400" dirty="0">
                <a:ln w="0"/>
                <a:effectLst>
                  <a:outerShdw blurRad="38100" dist="19050" dir="2700000" algn="tl" rotWithShape="0">
                    <a:schemeClr val="dk1">
                      <a:alpha val="40000"/>
                    </a:schemeClr>
                  </a:outerShdw>
                </a:effectLst>
                <a:latin typeface="Comic Sans MS" panose="030F0702030302020204" pitchFamily="66" charset="0"/>
              </a:rPr>
              <a:t>.</a:t>
            </a:r>
          </a:p>
          <a:p>
            <a:endParaRPr lang="en-US" dirty="0">
              <a:ln w="0"/>
              <a:effectLst>
                <a:outerShdw blurRad="38100" dist="19050" dir="2700000" algn="tl" rotWithShape="0">
                  <a:schemeClr val="dk1">
                    <a:alpha val="40000"/>
                  </a:schemeClr>
                </a:outerShdw>
              </a:effectLst>
              <a:latin typeface="Comic Sans MS" panose="030F0702030302020204" pitchFamily="66" charset="0"/>
            </a:endParaRPr>
          </a:p>
        </p:txBody>
      </p:sp>
      <p:sp>
        <p:nvSpPr>
          <p:cNvPr id="3" name="Rectangle 2">
            <a:extLst>
              <a:ext uri="{FF2B5EF4-FFF2-40B4-BE49-F238E27FC236}">
                <a16:creationId xmlns:a16="http://schemas.microsoft.com/office/drawing/2014/main" id="{912C476A-7C14-8A28-2C36-D283B7D9F1B6}"/>
              </a:ext>
            </a:extLst>
          </p:cNvPr>
          <p:cNvSpPr/>
          <p:nvPr/>
        </p:nvSpPr>
        <p:spPr>
          <a:xfrm>
            <a:off x="5165750" y="289679"/>
            <a:ext cx="1662635" cy="461665"/>
          </a:xfrm>
          <a:prstGeom prst="rect">
            <a:avLst/>
          </a:prstGeom>
          <a:noFill/>
        </p:spPr>
        <p:txBody>
          <a:bodyPr wrap="none" lIns="91440" tIns="45720" rIns="91440" bIns="45720">
            <a:spAutoFit/>
          </a:bodyPr>
          <a:lstStyle/>
          <a:p>
            <a:pPr algn="ctr"/>
            <a:r>
              <a:rPr lang="en-US" sz="2400" b="1" dirty="0">
                <a:ln w="0"/>
                <a:effectLst>
                  <a:outerShdw blurRad="38100" dist="19050" dir="2700000" algn="tl" rotWithShape="0">
                    <a:schemeClr val="dk1">
                      <a:alpha val="40000"/>
                    </a:schemeClr>
                  </a:outerShdw>
                </a:effectLst>
                <a:latin typeface="Comic Sans MS" panose="030F0702030302020204" pitchFamily="66" charset="0"/>
              </a:rPr>
              <a:t>Y </a:t>
            </a:r>
            <a:r>
              <a:rPr lang="en-US" sz="2400" b="1" dirty="0" err="1">
                <a:ln w="0"/>
                <a:effectLst>
                  <a:outerShdw blurRad="38100" dist="19050" dir="2700000" algn="tl" rotWithShape="0">
                    <a:schemeClr val="dk1">
                      <a:alpha val="40000"/>
                    </a:schemeClr>
                  </a:outerShdw>
                </a:effectLst>
                <a:latin typeface="Comic Sans MS" panose="030F0702030302020204" pitchFamily="66" charset="0"/>
              </a:rPr>
              <a:t>Dyfodel</a:t>
            </a:r>
            <a:endParaRPr lang="en-US" sz="2400" b="1" dirty="0">
              <a:ln w="0"/>
              <a:effectLst>
                <a:outerShdw blurRad="38100" dist="19050" dir="2700000" algn="tl" rotWithShape="0">
                  <a:schemeClr val="dk1">
                    <a:alpha val="40000"/>
                  </a:schemeClr>
                </a:outerShdw>
              </a:effectLst>
              <a:latin typeface="Comic Sans MS" panose="030F0702030302020204" pitchFamily="66" charset="0"/>
            </a:endParaRPr>
          </a:p>
        </p:txBody>
      </p:sp>
    </p:spTree>
    <p:extLst>
      <p:ext uri="{BB962C8B-B14F-4D97-AF65-F5344CB8AC3E}">
        <p14:creationId xmlns:p14="http://schemas.microsoft.com/office/powerpoint/2010/main" val="182422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7288</TotalTime>
  <Words>3749</Words>
  <Application>Microsoft Office PowerPoint</Application>
  <PresentationFormat>Widescreen</PresentationFormat>
  <Paragraphs>639</Paragraphs>
  <Slides>62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Aptos</vt:lpstr>
      <vt:lpstr>Aptos Display</vt:lpstr>
      <vt:lpstr>Arial</vt:lpstr>
      <vt:lpstr>Comic Sans MS</vt:lpstr>
      <vt:lpstr>Dreaming Outloud Pro</vt:lpstr>
      <vt:lpstr>Office Theme</vt:lpstr>
      <vt:lpstr>PowerPoint Presentation</vt:lpstr>
      <vt:lpstr>PowerPoint Presentation</vt:lpstr>
      <vt:lpstr>Traed  -  Cam  -  Naid</vt:lpstr>
      <vt:lpstr>Traed  -  Cam  -  Naid</vt:lpstr>
      <vt:lpstr>PowerPoint Presentation</vt:lpstr>
      <vt:lpstr>Y Rhufeiniaid</vt:lpstr>
      <vt:lpstr>Traed     Cam     Naid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Rhufeiniaid</vt:lpstr>
      <vt:lpstr>Traed     Cam     Naid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Ymarfer patrwm newydd</vt:lpstr>
      <vt:lpstr>PowerPoint Presentation</vt:lpstr>
      <vt:lpstr>Y Rhufeiniaid</vt:lpstr>
      <vt:lpstr>Traed     Cam     Naid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 MOORE (Llandeilo Primary School)</dc:creator>
  <cp:lastModifiedBy>J MOORE (Llandeilo Primary School)</cp:lastModifiedBy>
  <cp:revision>1</cp:revision>
  <dcterms:created xsi:type="dcterms:W3CDTF">2026-02-19T13:02:50Z</dcterms:created>
  <dcterms:modified xsi:type="dcterms:W3CDTF">2026-02-24T14:30:53Z</dcterms:modified>
</cp:coreProperties>
</file>