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71" r:id="rId3"/>
    <p:sldId id="272" r:id="rId4"/>
    <p:sldId id="273" r:id="rId5"/>
    <p:sldId id="274" r:id="rId6"/>
    <p:sldId id="275" r:id="rId7"/>
    <p:sldId id="276" r:id="rId8"/>
    <p:sldId id="257" r:id="rId9"/>
    <p:sldId id="258" r:id="rId10"/>
    <p:sldId id="259" r:id="rId11"/>
    <p:sldId id="261" r:id="rId12"/>
    <p:sldId id="281" r:id="rId13"/>
    <p:sldId id="282" r:id="rId14"/>
    <p:sldId id="283" r:id="rId15"/>
    <p:sldId id="284" r:id="rId16"/>
    <p:sldId id="285" r:id="rId17"/>
    <p:sldId id="286" r:id="rId18"/>
    <p:sldId id="287" r:id="rId19"/>
    <p:sldId id="292" r:id="rId20"/>
    <p:sldId id="293" r:id="rId21"/>
    <p:sldId id="262" r:id="rId22"/>
    <p:sldId id="263" r:id="rId23"/>
    <p:sldId id="264" r:id="rId24"/>
    <p:sldId id="265" r:id="rId25"/>
    <p:sldId id="280" r:id="rId26"/>
    <p:sldId id="266" r:id="rId27"/>
    <p:sldId id="277" r:id="rId28"/>
    <p:sldId id="278" r:id="rId29"/>
    <p:sldId id="279" r:id="rId30"/>
    <p:sldId id="267" r:id="rId31"/>
    <p:sldId id="268" r:id="rId32"/>
    <p:sldId id="269" r:id="rId33"/>
    <p:sldId id="270" r:id="rId34"/>
    <p:sldId id="288" r:id="rId35"/>
    <p:sldId id="289" r:id="rId36"/>
    <p:sldId id="290" r:id="rId3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106" d="100"/>
          <a:sy n="106" d="100"/>
        </p:scale>
        <p:origin x="792"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078CF00-F6F7-4E93-853A-4447B3D5051C}"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D3CEBAD6-E176-46AB-8FB1-FA0F82EC6815}">
      <dgm:prSet/>
      <dgm:spPr/>
      <dgm:t>
        <a:bodyPr/>
        <a:lstStyle/>
        <a:p>
          <a:r>
            <a:rPr lang="en-GB"/>
            <a:t>Poor socioeconomic conditions of post war East London.</a:t>
          </a:r>
          <a:endParaRPr lang="en-US"/>
        </a:p>
      </dgm:t>
    </dgm:pt>
    <dgm:pt modelId="{66703B08-73A8-4B7E-8EA8-676EB07AD846}" type="parTrans" cxnId="{FE1E2FCD-FF99-431D-B472-2B5944508F8A}">
      <dgm:prSet/>
      <dgm:spPr/>
      <dgm:t>
        <a:bodyPr/>
        <a:lstStyle/>
        <a:p>
          <a:endParaRPr lang="en-US"/>
        </a:p>
      </dgm:t>
    </dgm:pt>
    <dgm:pt modelId="{CB53F2F8-5635-45B3-BDCC-9C95ACB776C5}" type="sibTrans" cxnId="{FE1E2FCD-FF99-431D-B472-2B5944508F8A}">
      <dgm:prSet/>
      <dgm:spPr/>
      <dgm:t>
        <a:bodyPr/>
        <a:lstStyle/>
        <a:p>
          <a:endParaRPr lang="en-US"/>
        </a:p>
      </dgm:t>
    </dgm:pt>
    <dgm:pt modelId="{DE9E6D78-408E-4FCB-B706-372D040022AC}">
      <dgm:prSet/>
      <dgm:spPr/>
      <dgm:t>
        <a:bodyPr/>
        <a:lstStyle/>
        <a:p>
          <a:r>
            <a:rPr lang="en-GB"/>
            <a:t>Unemployment, Poverty and Housing Shortages – Lack of a stable community.</a:t>
          </a:r>
          <a:endParaRPr lang="en-US"/>
        </a:p>
      </dgm:t>
    </dgm:pt>
    <dgm:pt modelId="{9EDD0D53-FF01-4DC3-9D84-88B0BEBB1DF8}" type="parTrans" cxnId="{2E506AFD-8E15-48D6-91B2-4C6231471454}">
      <dgm:prSet/>
      <dgm:spPr/>
      <dgm:t>
        <a:bodyPr/>
        <a:lstStyle/>
        <a:p>
          <a:endParaRPr lang="en-US"/>
        </a:p>
      </dgm:t>
    </dgm:pt>
    <dgm:pt modelId="{740517E3-D586-4003-97AA-D8D8913B6B10}" type="sibTrans" cxnId="{2E506AFD-8E15-48D6-91B2-4C6231471454}">
      <dgm:prSet/>
      <dgm:spPr/>
      <dgm:t>
        <a:bodyPr/>
        <a:lstStyle/>
        <a:p>
          <a:endParaRPr lang="en-US"/>
        </a:p>
      </dgm:t>
    </dgm:pt>
    <dgm:pt modelId="{5FC41374-85C3-42E3-A938-B553D1542C0F}">
      <dgm:prSet/>
      <dgm:spPr/>
      <dgm:t>
        <a:bodyPr/>
        <a:lstStyle/>
        <a:p>
          <a:r>
            <a:rPr lang="en-GB"/>
            <a:t>Criminal opportunity increased</a:t>
          </a:r>
          <a:endParaRPr lang="en-US"/>
        </a:p>
      </dgm:t>
    </dgm:pt>
    <dgm:pt modelId="{4C75CA61-F486-4469-A66B-FC1CEF65785B}" type="parTrans" cxnId="{BB614CCA-54F7-4132-8FB8-3F4758D73ABB}">
      <dgm:prSet/>
      <dgm:spPr/>
      <dgm:t>
        <a:bodyPr/>
        <a:lstStyle/>
        <a:p>
          <a:endParaRPr lang="en-US"/>
        </a:p>
      </dgm:t>
    </dgm:pt>
    <dgm:pt modelId="{30C5406B-BA93-436C-8543-FCC5E097ECD6}" type="sibTrans" cxnId="{BB614CCA-54F7-4132-8FB8-3F4758D73ABB}">
      <dgm:prSet/>
      <dgm:spPr/>
      <dgm:t>
        <a:bodyPr/>
        <a:lstStyle/>
        <a:p>
          <a:endParaRPr lang="en-US"/>
        </a:p>
      </dgm:t>
    </dgm:pt>
    <dgm:pt modelId="{1468C8FB-1246-4A54-B31C-6DB75C168335}" type="pres">
      <dgm:prSet presAssocID="{0078CF00-F6F7-4E93-853A-4447B3D5051C}" presName="linear" presStyleCnt="0">
        <dgm:presLayoutVars>
          <dgm:animLvl val="lvl"/>
          <dgm:resizeHandles val="exact"/>
        </dgm:presLayoutVars>
      </dgm:prSet>
      <dgm:spPr/>
    </dgm:pt>
    <dgm:pt modelId="{2936C782-9FFD-4087-9B9C-4CA607FD98B9}" type="pres">
      <dgm:prSet presAssocID="{D3CEBAD6-E176-46AB-8FB1-FA0F82EC6815}" presName="parentText" presStyleLbl="node1" presStyleIdx="0" presStyleCnt="3">
        <dgm:presLayoutVars>
          <dgm:chMax val="0"/>
          <dgm:bulletEnabled val="1"/>
        </dgm:presLayoutVars>
      </dgm:prSet>
      <dgm:spPr/>
    </dgm:pt>
    <dgm:pt modelId="{554515BA-9036-4CBD-960F-49CEC10D29EC}" type="pres">
      <dgm:prSet presAssocID="{CB53F2F8-5635-45B3-BDCC-9C95ACB776C5}" presName="spacer" presStyleCnt="0"/>
      <dgm:spPr/>
    </dgm:pt>
    <dgm:pt modelId="{226C23CB-C270-42A9-90C6-68D47297C8E9}" type="pres">
      <dgm:prSet presAssocID="{DE9E6D78-408E-4FCB-B706-372D040022AC}" presName="parentText" presStyleLbl="node1" presStyleIdx="1" presStyleCnt="3">
        <dgm:presLayoutVars>
          <dgm:chMax val="0"/>
          <dgm:bulletEnabled val="1"/>
        </dgm:presLayoutVars>
      </dgm:prSet>
      <dgm:spPr/>
    </dgm:pt>
    <dgm:pt modelId="{019549B2-6E12-4561-9AAA-9BDE88D69892}" type="pres">
      <dgm:prSet presAssocID="{740517E3-D586-4003-97AA-D8D8913B6B10}" presName="spacer" presStyleCnt="0"/>
      <dgm:spPr/>
    </dgm:pt>
    <dgm:pt modelId="{A995468C-2364-42E6-9F4A-C33F21D683F5}" type="pres">
      <dgm:prSet presAssocID="{5FC41374-85C3-42E3-A938-B553D1542C0F}" presName="parentText" presStyleLbl="node1" presStyleIdx="2" presStyleCnt="3">
        <dgm:presLayoutVars>
          <dgm:chMax val="0"/>
          <dgm:bulletEnabled val="1"/>
        </dgm:presLayoutVars>
      </dgm:prSet>
      <dgm:spPr/>
    </dgm:pt>
  </dgm:ptLst>
  <dgm:cxnLst>
    <dgm:cxn modelId="{35280F25-F5AD-4B71-9569-FC92BC8077F2}" type="presOf" srcId="{0078CF00-F6F7-4E93-853A-4447B3D5051C}" destId="{1468C8FB-1246-4A54-B31C-6DB75C168335}" srcOrd="0" destOrd="0" presId="urn:microsoft.com/office/officeart/2005/8/layout/vList2"/>
    <dgm:cxn modelId="{3E1A7779-5BF1-4DEA-AED5-5F1728B929B8}" type="presOf" srcId="{DE9E6D78-408E-4FCB-B706-372D040022AC}" destId="{226C23CB-C270-42A9-90C6-68D47297C8E9}" srcOrd="0" destOrd="0" presId="urn:microsoft.com/office/officeart/2005/8/layout/vList2"/>
    <dgm:cxn modelId="{BB614CCA-54F7-4132-8FB8-3F4758D73ABB}" srcId="{0078CF00-F6F7-4E93-853A-4447B3D5051C}" destId="{5FC41374-85C3-42E3-A938-B553D1542C0F}" srcOrd="2" destOrd="0" parTransId="{4C75CA61-F486-4469-A66B-FC1CEF65785B}" sibTransId="{30C5406B-BA93-436C-8543-FCC5E097ECD6}"/>
    <dgm:cxn modelId="{FE1E2FCD-FF99-431D-B472-2B5944508F8A}" srcId="{0078CF00-F6F7-4E93-853A-4447B3D5051C}" destId="{D3CEBAD6-E176-46AB-8FB1-FA0F82EC6815}" srcOrd="0" destOrd="0" parTransId="{66703B08-73A8-4B7E-8EA8-676EB07AD846}" sibTransId="{CB53F2F8-5635-45B3-BDCC-9C95ACB776C5}"/>
    <dgm:cxn modelId="{D95DA7E6-04EA-470B-919A-C235972FD2E8}" type="presOf" srcId="{5FC41374-85C3-42E3-A938-B553D1542C0F}" destId="{A995468C-2364-42E6-9F4A-C33F21D683F5}" srcOrd="0" destOrd="0" presId="urn:microsoft.com/office/officeart/2005/8/layout/vList2"/>
    <dgm:cxn modelId="{FACF9DEA-832F-407D-9C6D-CBC9AB9F153E}" type="presOf" srcId="{D3CEBAD6-E176-46AB-8FB1-FA0F82EC6815}" destId="{2936C782-9FFD-4087-9B9C-4CA607FD98B9}" srcOrd="0" destOrd="0" presId="urn:microsoft.com/office/officeart/2005/8/layout/vList2"/>
    <dgm:cxn modelId="{2E506AFD-8E15-48D6-91B2-4C6231471454}" srcId="{0078CF00-F6F7-4E93-853A-4447B3D5051C}" destId="{DE9E6D78-408E-4FCB-B706-372D040022AC}" srcOrd="1" destOrd="0" parTransId="{9EDD0D53-FF01-4DC3-9D84-88B0BEBB1DF8}" sibTransId="{740517E3-D586-4003-97AA-D8D8913B6B10}"/>
    <dgm:cxn modelId="{FE2DD224-3355-4460-A6E0-A92432286075}" type="presParOf" srcId="{1468C8FB-1246-4A54-B31C-6DB75C168335}" destId="{2936C782-9FFD-4087-9B9C-4CA607FD98B9}" srcOrd="0" destOrd="0" presId="urn:microsoft.com/office/officeart/2005/8/layout/vList2"/>
    <dgm:cxn modelId="{1B474B33-D001-4E52-8A6B-B6B180B030F9}" type="presParOf" srcId="{1468C8FB-1246-4A54-B31C-6DB75C168335}" destId="{554515BA-9036-4CBD-960F-49CEC10D29EC}" srcOrd="1" destOrd="0" presId="urn:microsoft.com/office/officeart/2005/8/layout/vList2"/>
    <dgm:cxn modelId="{47A97D67-5EB9-4389-B8A6-0E6B2544B2C2}" type="presParOf" srcId="{1468C8FB-1246-4A54-B31C-6DB75C168335}" destId="{226C23CB-C270-42A9-90C6-68D47297C8E9}" srcOrd="2" destOrd="0" presId="urn:microsoft.com/office/officeart/2005/8/layout/vList2"/>
    <dgm:cxn modelId="{21448424-6DCE-4DC0-87FB-AE39535C28A9}" type="presParOf" srcId="{1468C8FB-1246-4A54-B31C-6DB75C168335}" destId="{019549B2-6E12-4561-9AAA-9BDE88D69892}" srcOrd="3" destOrd="0" presId="urn:microsoft.com/office/officeart/2005/8/layout/vList2"/>
    <dgm:cxn modelId="{160F7369-62DB-4A13-A466-1EA08E91549C}" type="presParOf" srcId="{1468C8FB-1246-4A54-B31C-6DB75C168335}" destId="{A995468C-2364-42E6-9F4A-C33F21D683F5}"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03C6C9D-F990-41D3-B879-D84C47FDA790}" type="doc">
      <dgm:prSet loTypeId="urn:microsoft.com/office/officeart/2005/8/layout/hierarchy1" loCatId="hierarchy" qsTypeId="urn:microsoft.com/office/officeart/2005/8/quickstyle/simple1" qsCatId="simple" csTypeId="urn:microsoft.com/office/officeart/2005/8/colors/accent3_2" csCatId="accent3"/>
      <dgm:spPr/>
      <dgm:t>
        <a:bodyPr/>
        <a:lstStyle/>
        <a:p>
          <a:endParaRPr lang="en-US"/>
        </a:p>
      </dgm:t>
    </dgm:pt>
    <dgm:pt modelId="{5A9B0DBF-64CD-4B54-9657-3ED1ADD7AC53}">
      <dgm:prSet/>
      <dgm:spPr/>
      <dgm:t>
        <a:bodyPr/>
        <a:lstStyle/>
        <a:p>
          <a:r>
            <a:rPr lang="en-GB"/>
            <a:t>Theories of nurtured criminality fit Reginald well.</a:t>
          </a:r>
          <a:endParaRPr lang="en-US"/>
        </a:p>
      </dgm:t>
    </dgm:pt>
    <dgm:pt modelId="{268E6AC6-EA54-457D-8F49-96693D550D72}" type="parTrans" cxnId="{9E194C95-CA09-48E1-A433-17EBB1F21842}">
      <dgm:prSet/>
      <dgm:spPr/>
      <dgm:t>
        <a:bodyPr/>
        <a:lstStyle/>
        <a:p>
          <a:endParaRPr lang="en-US"/>
        </a:p>
      </dgm:t>
    </dgm:pt>
    <dgm:pt modelId="{889D9CD7-0588-4CBA-A27B-98EEECC837A8}" type="sibTrans" cxnId="{9E194C95-CA09-48E1-A433-17EBB1F21842}">
      <dgm:prSet/>
      <dgm:spPr/>
      <dgm:t>
        <a:bodyPr/>
        <a:lstStyle/>
        <a:p>
          <a:endParaRPr lang="en-US"/>
        </a:p>
      </dgm:t>
    </dgm:pt>
    <dgm:pt modelId="{102C3E21-EB89-4057-98E1-C802551A3F08}">
      <dgm:prSet/>
      <dgm:spPr/>
      <dgm:t>
        <a:bodyPr/>
        <a:lstStyle/>
        <a:p>
          <a:r>
            <a:rPr lang="en-GB"/>
            <a:t>Theories of born criminality suit Ronnie – diagnosed schizophrenia and a volatile nature</a:t>
          </a:r>
          <a:endParaRPr lang="en-US"/>
        </a:p>
      </dgm:t>
    </dgm:pt>
    <dgm:pt modelId="{EDD54F4A-F700-437C-9464-EF31F09421D9}" type="parTrans" cxnId="{7CF4198E-1BBA-4CEE-B01E-46DC112413E5}">
      <dgm:prSet/>
      <dgm:spPr/>
      <dgm:t>
        <a:bodyPr/>
        <a:lstStyle/>
        <a:p>
          <a:endParaRPr lang="en-US"/>
        </a:p>
      </dgm:t>
    </dgm:pt>
    <dgm:pt modelId="{B5DC8E90-14E9-479E-B398-83F1A6909EAB}" type="sibTrans" cxnId="{7CF4198E-1BBA-4CEE-B01E-46DC112413E5}">
      <dgm:prSet/>
      <dgm:spPr/>
      <dgm:t>
        <a:bodyPr/>
        <a:lstStyle/>
        <a:p>
          <a:endParaRPr lang="en-US"/>
        </a:p>
      </dgm:t>
    </dgm:pt>
    <dgm:pt modelId="{3BA49D12-FDDC-45ED-A262-DB5768F4789B}" type="pres">
      <dgm:prSet presAssocID="{603C6C9D-F990-41D3-B879-D84C47FDA790}" presName="hierChild1" presStyleCnt="0">
        <dgm:presLayoutVars>
          <dgm:chPref val="1"/>
          <dgm:dir/>
          <dgm:animOne val="branch"/>
          <dgm:animLvl val="lvl"/>
          <dgm:resizeHandles/>
        </dgm:presLayoutVars>
      </dgm:prSet>
      <dgm:spPr/>
    </dgm:pt>
    <dgm:pt modelId="{A951B16A-1FA3-4E26-A1FD-F785571D589A}" type="pres">
      <dgm:prSet presAssocID="{5A9B0DBF-64CD-4B54-9657-3ED1ADD7AC53}" presName="hierRoot1" presStyleCnt="0"/>
      <dgm:spPr/>
    </dgm:pt>
    <dgm:pt modelId="{F41E0A47-BB09-43D5-B50E-6E7B3E93039C}" type="pres">
      <dgm:prSet presAssocID="{5A9B0DBF-64CD-4B54-9657-3ED1ADD7AC53}" presName="composite" presStyleCnt="0"/>
      <dgm:spPr/>
    </dgm:pt>
    <dgm:pt modelId="{0C89071D-F3A3-4A89-B91B-04CC6E012B37}" type="pres">
      <dgm:prSet presAssocID="{5A9B0DBF-64CD-4B54-9657-3ED1ADD7AC53}" presName="background" presStyleLbl="node0" presStyleIdx="0" presStyleCnt="2"/>
      <dgm:spPr/>
    </dgm:pt>
    <dgm:pt modelId="{FCA49759-A578-4CAF-BFDD-25D0F01E5E1A}" type="pres">
      <dgm:prSet presAssocID="{5A9B0DBF-64CD-4B54-9657-3ED1ADD7AC53}" presName="text" presStyleLbl="fgAcc0" presStyleIdx="0" presStyleCnt="2">
        <dgm:presLayoutVars>
          <dgm:chPref val="3"/>
        </dgm:presLayoutVars>
      </dgm:prSet>
      <dgm:spPr/>
    </dgm:pt>
    <dgm:pt modelId="{5DFCCC8D-86DF-468A-94B5-5C91AFAD31A2}" type="pres">
      <dgm:prSet presAssocID="{5A9B0DBF-64CD-4B54-9657-3ED1ADD7AC53}" presName="hierChild2" presStyleCnt="0"/>
      <dgm:spPr/>
    </dgm:pt>
    <dgm:pt modelId="{BFAE6928-B41D-4B79-B024-231C42173A1F}" type="pres">
      <dgm:prSet presAssocID="{102C3E21-EB89-4057-98E1-C802551A3F08}" presName="hierRoot1" presStyleCnt="0"/>
      <dgm:spPr/>
    </dgm:pt>
    <dgm:pt modelId="{F0591330-E206-4764-B96E-C817A3CACD28}" type="pres">
      <dgm:prSet presAssocID="{102C3E21-EB89-4057-98E1-C802551A3F08}" presName="composite" presStyleCnt="0"/>
      <dgm:spPr/>
    </dgm:pt>
    <dgm:pt modelId="{6A82418C-45FD-406B-9603-09E92F79D8F9}" type="pres">
      <dgm:prSet presAssocID="{102C3E21-EB89-4057-98E1-C802551A3F08}" presName="background" presStyleLbl="node0" presStyleIdx="1" presStyleCnt="2"/>
      <dgm:spPr/>
    </dgm:pt>
    <dgm:pt modelId="{0B947076-901A-4414-82A6-9D594E739BC5}" type="pres">
      <dgm:prSet presAssocID="{102C3E21-EB89-4057-98E1-C802551A3F08}" presName="text" presStyleLbl="fgAcc0" presStyleIdx="1" presStyleCnt="2">
        <dgm:presLayoutVars>
          <dgm:chPref val="3"/>
        </dgm:presLayoutVars>
      </dgm:prSet>
      <dgm:spPr/>
    </dgm:pt>
    <dgm:pt modelId="{0505D048-DFB4-4175-A526-75B5608FCB1F}" type="pres">
      <dgm:prSet presAssocID="{102C3E21-EB89-4057-98E1-C802551A3F08}" presName="hierChild2" presStyleCnt="0"/>
      <dgm:spPr/>
    </dgm:pt>
  </dgm:ptLst>
  <dgm:cxnLst>
    <dgm:cxn modelId="{8266510F-3772-43FB-886F-6BF7EF5B0221}" type="presOf" srcId="{102C3E21-EB89-4057-98E1-C802551A3F08}" destId="{0B947076-901A-4414-82A6-9D594E739BC5}" srcOrd="0" destOrd="0" presId="urn:microsoft.com/office/officeart/2005/8/layout/hierarchy1"/>
    <dgm:cxn modelId="{4F33286F-FF0E-418D-851B-A10E8C3AF812}" type="presOf" srcId="{603C6C9D-F990-41D3-B879-D84C47FDA790}" destId="{3BA49D12-FDDC-45ED-A262-DB5768F4789B}" srcOrd="0" destOrd="0" presId="urn:microsoft.com/office/officeart/2005/8/layout/hierarchy1"/>
    <dgm:cxn modelId="{7CF4198E-1BBA-4CEE-B01E-46DC112413E5}" srcId="{603C6C9D-F990-41D3-B879-D84C47FDA790}" destId="{102C3E21-EB89-4057-98E1-C802551A3F08}" srcOrd="1" destOrd="0" parTransId="{EDD54F4A-F700-437C-9464-EF31F09421D9}" sibTransId="{B5DC8E90-14E9-479E-B398-83F1A6909EAB}"/>
    <dgm:cxn modelId="{9E194C95-CA09-48E1-A433-17EBB1F21842}" srcId="{603C6C9D-F990-41D3-B879-D84C47FDA790}" destId="{5A9B0DBF-64CD-4B54-9657-3ED1ADD7AC53}" srcOrd="0" destOrd="0" parTransId="{268E6AC6-EA54-457D-8F49-96693D550D72}" sibTransId="{889D9CD7-0588-4CBA-A27B-98EEECC837A8}"/>
    <dgm:cxn modelId="{FBFBEF9D-87FB-4AAB-A1E5-86C5233C8F8C}" type="presOf" srcId="{5A9B0DBF-64CD-4B54-9657-3ED1ADD7AC53}" destId="{FCA49759-A578-4CAF-BFDD-25D0F01E5E1A}" srcOrd="0" destOrd="0" presId="urn:microsoft.com/office/officeart/2005/8/layout/hierarchy1"/>
    <dgm:cxn modelId="{6438D8E2-7BBE-4A21-86B0-C03A07E87D36}" type="presParOf" srcId="{3BA49D12-FDDC-45ED-A262-DB5768F4789B}" destId="{A951B16A-1FA3-4E26-A1FD-F785571D589A}" srcOrd="0" destOrd="0" presId="urn:microsoft.com/office/officeart/2005/8/layout/hierarchy1"/>
    <dgm:cxn modelId="{CE624F2C-F7AF-4028-902F-BF69CD388478}" type="presParOf" srcId="{A951B16A-1FA3-4E26-A1FD-F785571D589A}" destId="{F41E0A47-BB09-43D5-B50E-6E7B3E93039C}" srcOrd="0" destOrd="0" presId="urn:microsoft.com/office/officeart/2005/8/layout/hierarchy1"/>
    <dgm:cxn modelId="{272EFE48-EB91-448D-B28D-7113F3004182}" type="presParOf" srcId="{F41E0A47-BB09-43D5-B50E-6E7B3E93039C}" destId="{0C89071D-F3A3-4A89-B91B-04CC6E012B37}" srcOrd="0" destOrd="0" presId="urn:microsoft.com/office/officeart/2005/8/layout/hierarchy1"/>
    <dgm:cxn modelId="{98E1B4B7-C388-4691-82AF-07DA0CC20DDC}" type="presParOf" srcId="{F41E0A47-BB09-43D5-B50E-6E7B3E93039C}" destId="{FCA49759-A578-4CAF-BFDD-25D0F01E5E1A}" srcOrd="1" destOrd="0" presId="urn:microsoft.com/office/officeart/2005/8/layout/hierarchy1"/>
    <dgm:cxn modelId="{DD87711A-30CC-4574-B37A-2F0B909DD6F6}" type="presParOf" srcId="{A951B16A-1FA3-4E26-A1FD-F785571D589A}" destId="{5DFCCC8D-86DF-468A-94B5-5C91AFAD31A2}" srcOrd="1" destOrd="0" presId="urn:microsoft.com/office/officeart/2005/8/layout/hierarchy1"/>
    <dgm:cxn modelId="{DB0198BC-1B07-42C9-820D-E8004AE34CC1}" type="presParOf" srcId="{3BA49D12-FDDC-45ED-A262-DB5768F4789B}" destId="{BFAE6928-B41D-4B79-B024-231C42173A1F}" srcOrd="1" destOrd="0" presId="urn:microsoft.com/office/officeart/2005/8/layout/hierarchy1"/>
    <dgm:cxn modelId="{BB38C560-CE6A-4A53-A05A-2486F3FD22D8}" type="presParOf" srcId="{BFAE6928-B41D-4B79-B024-231C42173A1F}" destId="{F0591330-E206-4764-B96E-C817A3CACD28}" srcOrd="0" destOrd="0" presId="urn:microsoft.com/office/officeart/2005/8/layout/hierarchy1"/>
    <dgm:cxn modelId="{043C7281-01DF-496F-9918-BF553194381D}" type="presParOf" srcId="{F0591330-E206-4764-B96E-C817A3CACD28}" destId="{6A82418C-45FD-406B-9603-09E92F79D8F9}" srcOrd="0" destOrd="0" presId="urn:microsoft.com/office/officeart/2005/8/layout/hierarchy1"/>
    <dgm:cxn modelId="{6F6A5016-E8F2-414F-A3F5-1313445CF948}" type="presParOf" srcId="{F0591330-E206-4764-B96E-C817A3CACD28}" destId="{0B947076-901A-4414-82A6-9D594E739BC5}" srcOrd="1" destOrd="0" presId="urn:microsoft.com/office/officeart/2005/8/layout/hierarchy1"/>
    <dgm:cxn modelId="{4A0EFADD-027D-47F5-980B-22CACA9D2393}" type="presParOf" srcId="{BFAE6928-B41D-4B79-B024-231C42173A1F}" destId="{0505D048-DFB4-4175-A526-75B5608FCB1F}"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075B052-556F-4CDC-9606-2D6F89B0F528}"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8E3FC262-8EB2-444F-AC38-A9C4B4103260}">
      <dgm:prSet/>
      <dgm:spPr/>
      <dgm:t>
        <a:bodyPr/>
        <a:lstStyle/>
        <a:p>
          <a:r>
            <a:rPr lang="en-GB"/>
            <a:t>These theories can be inconsistent and only consider one route cause instead of analysing multiple causes</a:t>
          </a:r>
          <a:endParaRPr lang="en-US"/>
        </a:p>
      </dgm:t>
    </dgm:pt>
    <dgm:pt modelId="{FB09402A-E9A6-4D08-A1A7-CC11CBB6AEAD}" type="parTrans" cxnId="{10085D71-B179-4B50-9198-568E1EBD15B2}">
      <dgm:prSet/>
      <dgm:spPr/>
      <dgm:t>
        <a:bodyPr/>
        <a:lstStyle/>
        <a:p>
          <a:endParaRPr lang="en-US"/>
        </a:p>
      </dgm:t>
    </dgm:pt>
    <dgm:pt modelId="{E51A00F1-FAC0-4F6A-8A8C-EBFF04AA1B43}" type="sibTrans" cxnId="{10085D71-B179-4B50-9198-568E1EBD15B2}">
      <dgm:prSet/>
      <dgm:spPr/>
      <dgm:t>
        <a:bodyPr/>
        <a:lstStyle/>
        <a:p>
          <a:endParaRPr lang="en-US"/>
        </a:p>
      </dgm:t>
    </dgm:pt>
    <dgm:pt modelId="{69B94104-B22E-4882-8C4F-036F5D01A322}">
      <dgm:prSet/>
      <dgm:spPr/>
      <dgm:t>
        <a:bodyPr/>
        <a:lstStyle/>
        <a:p>
          <a:r>
            <a:rPr lang="en-GB" dirty="0"/>
            <a:t>Over emphasis on biological factors contributing to criminal behaviour </a:t>
          </a:r>
          <a:r>
            <a:rPr lang="en-GB" dirty="0">
              <a:solidFill>
                <a:srgbClr val="000000"/>
              </a:solidFill>
              <a:latin typeface="Arial Nova"/>
            </a:rPr>
            <a:t>(Barak, Leighton, Flavin, 2010).</a:t>
          </a:r>
          <a:endParaRPr lang="en-US" dirty="0"/>
        </a:p>
      </dgm:t>
    </dgm:pt>
    <dgm:pt modelId="{65CAEA4E-6C4C-4185-B860-9071FBC26C6A}" type="parTrans" cxnId="{609E2742-1782-414A-B326-6DAE5C565C6E}">
      <dgm:prSet/>
      <dgm:spPr/>
      <dgm:t>
        <a:bodyPr/>
        <a:lstStyle/>
        <a:p>
          <a:endParaRPr lang="en-US"/>
        </a:p>
      </dgm:t>
    </dgm:pt>
    <dgm:pt modelId="{F154746A-F783-4BDE-86D7-F45DD900799B}" type="sibTrans" cxnId="{609E2742-1782-414A-B326-6DAE5C565C6E}">
      <dgm:prSet/>
      <dgm:spPr/>
      <dgm:t>
        <a:bodyPr/>
        <a:lstStyle/>
        <a:p>
          <a:endParaRPr lang="en-US"/>
        </a:p>
      </dgm:t>
    </dgm:pt>
    <dgm:pt modelId="{2A948A52-DD12-4171-A2D8-6F88502B4FCD}">
      <dgm:prSet/>
      <dgm:spPr/>
      <dgm:t>
        <a:bodyPr/>
        <a:lstStyle/>
        <a:p>
          <a:r>
            <a:rPr lang="en-GB" dirty="0"/>
            <a:t>Lack of Evidence </a:t>
          </a:r>
          <a:r>
            <a:rPr lang="en-GB" dirty="0">
              <a:latin typeface="Trebuchet MS" panose="020B0603020202020204"/>
            </a:rPr>
            <a:t>(Brookes, 2023).</a:t>
          </a:r>
          <a:endParaRPr lang="en-US" dirty="0"/>
        </a:p>
      </dgm:t>
    </dgm:pt>
    <dgm:pt modelId="{B6AC5025-2990-4947-8A8F-EDA0C5F6F062}" type="parTrans" cxnId="{2B69CE70-6F5F-42FF-A0C8-71AAF94286A2}">
      <dgm:prSet/>
      <dgm:spPr/>
      <dgm:t>
        <a:bodyPr/>
        <a:lstStyle/>
        <a:p>
          <a:endParaRPr lang="en-US"/>
        </a:p>
      </dgm:t>
    </dgm:pt>
    <dgm:pt modelId="{608C42C2-6FB9-4D76-B45D-B0BB435D5093}" type="sibTrans" cxnId="{2B69CE70-6F5F-42FF-A0C8-71AAF94286A2}">
      <dgm:prSet/>
      <dgm:spPr/>
      <dgm:t>
        <a:bodyPr/>
        <a:lstStyle/>
        <a:p>
          <a:endParaRPr lang="en-US"/>
        </a:p>
      </dgm:t>
    </dgm:pt>
    <dgm:pt modelId="{F76D7B8F-7AEE-4586-A23C-B1235A247EE0}" type="pres">
      <dgm:prSet presAssocID="{5075B052-556F-4CDC-9606-2D6F89B0F528}" presName="hierChild1" presStyleCnt="0">
        <dgm:presLayoutVars>
          <dgm:chPref val="1"/>
          <dgm:dir/>
          <dgm:animOne val="branch"/>
          <dgm:animLvl val="lvl"/>
          <dgm:resizeHandles/>
        </dgm:presLayoutVars>
      </dgm:prSet>
      <dgm:spPr/>
    </dgm:pt>
    <dgm:pt modelId="{1C052B13-73A5-4B51-B96C-D198D0B22C2D}" type="pres">
      <dgm:prSet presAssocID="{8E3FC262-8EB2-444F-AC38-A9C4B4103260}" presName="hierRoot1" presStyleCnt="0"/>
      <dgm:spPr/>
    </dgm:pt>
    <dgm:pt modelId="{5B8E90D3-52A5-4FE9-954C-504778A8A011}" type="pres">
      <dgm:prSet presAssocID="{8E3FC262-8EB2-444F-AC38-A9C4B4103260}" presName="composite" presStyleCnt="0"/>
      <dgm:spPr/>
    </dgm:pt>
    <dgm:pt modelId="{C7A77177-70B0-4B8C-8658-E2CAD10F15A8}" type="pres">
      <dgm:prSet presAssocID="{8E3FC262-8EB2-444F-AC38-A9C4B4103260}" presName="background" presStyleLbl="node0" presStyleIdx="0" presStyleCnt="3"/>
      <dgm:spPr/>
    </dgm:pt>
    <dgm:pt modelId="{5DEF4E4A-CF1D-4D00-AEB6-C9E60B02442E}" type="pres">
      <dgm:prSet presAssocID="{8E3FC262-8EB2-444F-AC38-A9C4B4103260}" presName="text" presStyleLbl="fgAcc0" presStyleIdx="0" presStyleCnt="3">
        <dgm:presLayoutVars>
          <dgm:chPref val="3"/>
        </dgm:presLayoutVars>
      </dgm:prSet>
      <dgm:spPr/>
    </dgm:pt>
    <dgm:pt modelId="{D8CD0B8F-BD46-4657-8E80-E0703A1B70FD}" type="pres">
      <dgm:prSet presAssocID="{8E3FC262-8EB2-444F-AC38-A9C4B4103260}" presName="hierChild2" presStyleCnt="0"/>
      <dgm:spPr/>
    </dgm:pt>
    <dgm:pt modelId="{5D90B90F-4C88-428C-B73F-CC631DD70A32}" type="pres">
      <dgm:prSet presAssocID="{69B94104-B22E-4882-8C4F-036F5D01A322}" presName="hierRoot1" presStyleCnt="0"/>
      <dgm:spPr/>
    </dgm:pt>
    <dgm:pt modelId="{B48BAC0D-2F54-4771-95F8-5B8A3A90D485}" type="pres">
      <dgm:prSet presAssocID="{69B94104-B22E-4882-8C4F-036F5D01A322}" presName="composite" presStyleCnt="0"/>
      <dgm:spPr/>
    </dgm:pt>
    <dgm:pt modelId="{AB3F4588-A2FC-4EE8-A977-9437D477967B}" type="pres">
      <dgm:prSet presAssocID="{69B94104-B22E-4882-8C4F-036F5D01A322}" presName="background" presStyleLbl="node0" presStyleIdx="1" presStyleCnt="3"/>
      <dgm:spPr/>
    </dgm:pt>
    <dgm:pt modelId="{A6A0732D-B99E-4E3B-BD03-3E5D60F4C032}" type="pres">
      <dgm:prSet presAssocID="{69B94104-B22E-4882-8C4F-036F5D01A322}" presName="text" presStyleLbl="fgAcc0" presStyleIdx="1" presStyleCnt="3">
        <dgm:presLayoutVars>
          <dgm:chPref val="3"/>
        </dgm:presLayoutVars>
      </dgm:prSet>
      <dgm:spPr/>
    </dgm:pt>
    <dgm:pt modelId="{5B054DD3-636E-4649-8506-49139D1E99E7}" type="pres">
      <dgm:prSet presAssocID="{69B94104-B22E-4882-8C4F-036F5D01A322}" presName="hierChild2" presStyleCnt="0"/>
      <dgm:spPr/>
    </dgm:pt>
    <dgm:pt modelId="{1A1312AE-13E9-4B2A-B002-0978277A2F5C}" type="pres">
      <dgm:prSet presAssocID="{2A948A52-DD12-4171-A2D8-6F88502B4FCD}" presName="hierRoot1" presStyleCnt="0"/>
      <dgm:spPr/>
    </dgm:pt>
    <dgm:pt modelId="{26F06ABC-BDCC-4681-9158-E0E562D399C5}" type="pres">
      <dgm:prSet presAssocID="{2A948A52-DD12-4171-A2D8-6F88502B4FCD}" presName="composite" presStyleCnt="0"/>
      <dgm:spPr/>
    </dgm:pt>
    <dgm:pt modelId="{FCA98CE7-FA27-43C7-86FF-C2EAAEDB7C58}" type="pres">
      <dgm:prSet presAssocID="{2A948A52-DD12-4171-A2D8-6F88502B4FCD}" presName="background" presStyleLbl="node0" presStyleIdx="2" presStyleCnt="3"/>
      <dgm:spPr/>
    </dgm:pt>
    <dgm:pt modelId="{8E1D1C9C-0BBA-4A36-A3B5-6BA26A8B28B0}" type="pres">
      <dgm:prSet presAssocID="{2A948A52-DD12-4171-A2D8-6F88502B4FCD}" presName="text" presStyleLbl="fgAcc0" presStyleIdx="2" presStyleCnt="3">
        <dgm:presLayoutVars>
          <dgm:chPref val="3"/>
        </dgm:presLayoutVars>
      </dgm:prSet>
      <dgm:spPr/>
    </dgm:pt>
    <dgm:pt modelId="{2EB28106-4BAA-4ACD-A26B-AF68D3055364}" type="pres">
      <dgm:prSet presAssocID="{2A948A52-DD12-4171-A2D8-6F88502B4FCD}" presName="hierChild2" presStyleCnt="0"/>
      <dgm:spPr/>
    </dgm:pt>
  </dgm:ptLst>
  <dgm:cxnLst>
    <dgm:cxn modelId="{8F456A35-EBD0-42A0-927A-F02FF5FC7358}" type="presOf" srcId="{5075B052-556F-4CDC-9606-2D6F89B0F528}" destId="{F76D7B8F-7AEE-4586-A23C-B1235A247EE0}" srcOrd="0" destOrd="0" presId="urn:microsoft.com/office/officeart/2005/8/layout/hierarchy1"/>
    <dgm:cxn modelId="{609E2742-1782-414A-B326-6DAE5C565C6E}" srcId="{5075B052-556F-4CDC-9606-2D6F89B0F528}" destId="{69B94104-B22E-4882-8C4F-036F5D01A322}" srcOrd="1" destOrd="0" parTransId="{65CAEA4E-6C4C-4185-B860-9071FBC26C6A}" sibTransId="{F154746A-F783-4BDE-86D7-F45DD900799B}"/>
    <dgm:cxn modelId="{A932F54C-1023-450D-8092-4DCBB1BDBD68}" type="presOf" srcId="{8E3FC262-8EB2-444F-AC38-A9C4B4103260}" destId="{5DEF4E4A-CF1D-4D00-AEB6-C9E60B02442E}" srcOrd="0" destOrd="0" presId="urn:microsoft.com/office/officeart/2005/8/layout/hierarchy1"/>
    <dgm:cxn modelId="{2B69CE70-6F5F-42FF-A0C8-71AAF94286A2}" srcId="{5075B052-556F-4CDC-9606-2D6F89B0F528}" destId="{2A948A52-DD12-4171-A2D8-6F88502B4FCD}" srcOrd="2" destOrd="0" parTransId="{B6AC5025-2990-4947-8A8F-EDA0C5F6F062}" sibTransId="{608C42C2-6FB9-4D76-B45D-B0BB435D5093}"/>
    <dgm:cxn modelId="{10085D71-B179-4B50-9198-568E1EBD15B2}" srcId="{5075B052-556F-4CDC-9606-2D6F89B0F528}" destId="{8E3FC262-8EB2-444F-AC38-A9C4B4103260}" srcOrd="0" destOrd="0" parTransId="{FB09402A-E9A6-4D08-A1A7-CC11CBB6AEAD}" sibTransId="{E51A00F1-FAC0-4F6A-8A8C-EBFF04AA1B43}"/>
    <dgm:cxn modelId="{9045F489-BCEC-44DE-9142-D8F51E1516A9}" type="presOf" srcId="{2A948A52-DD12-4171-A2D8-6F88502B4FCD}" destId="{8E1D1C9C-0BBA-4A36-A3B5-6BA26A8B28B0}" srcOrd="0" destOrd="0" presId="urn:microsoft.com/office/officeart/2005/8/layout/hierarchy1"/>
    <dgm:cxn modelId="{3B5E7E90-0B67-4EC2-B715-F95B495012D6}" type="presOf" srcId="{69B94104-B22E-4882-8C4F-036F5D01A322}" destId="{A6A0732D-B99E-4E3B-BD03-3E5D60F4C032}" srcOrd="0" destOrd="0" presId="urn:microsoft.com/office/officeart/2005/8/layout/hierarchy1"/>
    <dgm:cxn modelId="{843AF528-4927-48FA-90AA-3EF3D064B1ED}" type="presParOf" srcId="{F76D7B8F-7AEE-4586-A23C-B1235A247EE0}" destId="{1C052B13-73A5-4B51-B96C-D198D0B22C2D}" srcOrd="0" destOrd="0" presId="urn:microsoft.com/office/officeart/2005/8/layout/hierarchy1"/>
    <dgm:cxn modelId="{1D0442D1-9368-431D-95B4-BC77335BFAF3}" type="presParOf" srcId="{1C052B13-73A5-4B51-B96C-D198D0B22C2D}" destId="{5B8E90D3-52A5-4FE9-954C-504778A8A011}" srcOrd="0" destOrd="0" presId="urn:microsoft.com/office/officeart/2005/8/layout/hierarchy1"/>
    <dgm:cxn modelId="{112C106D-1F4A-4A46-84C4-E3C18A99ABA6}" type="presParOf" srcId="{5B8E90D3-52A5-4FE9-954C-504778A8A011}" destId="{C7A77177-70B0-4B8C-8658-E2CAD10F15A8}" srcOrd="0" destOrd="0" presId="urn:microsoft.com/office/officeart/2005/8/layout/hierarchy1"/>
    <dgm:cxn modelId="{F8464249-7557-441A-9338-981E7AB72F58}" type="presParOf" srcId="{5B8E90D3-52A5-4FE9-954C-504778A8A011}" destId="{5DEF4E4A-CF1D-4D00-AEB6-C9E60B02442E}" srcOrd="1" destOrd="0" presId="urn:microsoft.com/office/officeart/2005/8/layout/hierarchy1"/>
    <dgm:cxn modelId="{C0113E3B-A1F8-4F08-AAFD-7C392DAC0C73}" type="presParOf" srcId="{1C052B13-73A5-4B51-B96C-D198D0B22C2D}" destId="{D8CD0B8F-BD46-4657-8E80-E0703A1B70FD}" srcOrd="1" destOrd="0" presId="urn:microsoft.com/office/officeart/2005/8/layout/hierarchy1"/>
    <dgm:cxn modelId="{98D6C5B0-1A66-445A-82D5-39BAC404F497}" type="presParOf" srcId="{F76D7B8F-7AEE-4586-A23C-B1235A247EE0}" destId="{5D90B90F-4C88-428C-B73F-CC631DD70A32}" srcOrd="1" destOrd="0" presId="urn:microsoft.com/office/officeart/2005/8/layout/hierarchy1"/>
    <dgm:cxn modelId="{67E5869D-4FFC-42F6-8C69-DE464A30FE37}" type="presParOf" srcId="{5D90B90F-4C88-428C-B73F-CC631DD70A32}" destId="{B48BAC0D-2F54-4771-95F8-5B8A3A90D485}" srcOrd="0" destOrd="0" presId="urn:microsoft.com/office/officeart/2005/8/layout/hierarchy1"/>
    <dgm:cxn modelId="{45EDECE7-F2BB-498A-9624-B57DE192ECBF}" type="presParOf" srcId="{B48BAC0D-2F54-4771-95F8-5B8A3A90D485}" destId="{AB3F4588-A2FC-4EE8-A977-9437D477967B}" srcOrd="0" destOrd="0" presId="urn:microsoft.com/office/officeart/2005/8/layout/hierarchy1"/>
    <dgm:cxn modelId="{D38607A3-F102-436C-8620-CBC5D2E5A173}" type="presParOf" srcId="{B48BAC0D-2F54-4771-95F8-5B8A3A90D485}" destId="{A6A0732D-B99E-4E3B-BD03-3E5D60F4C032}" srcOrd="1" destOrd="0" presId="urn:microsoft.com/office/officeart/2005/8/layout/hierarchy1"/>
    <dgm:cxn modelId="{D49E8D7F-2CF4-42E6-8417-EAB87D3211A0}" type="presParOf" srcId="{5D90B90F-4C88-428C-B73F-CC631DD70A32}" destId="{5B054DD3-636E-4649-8506-49139D1E99E7}" srcOrd="1" destOrd="0" presId="urn:microsoft.com/office/officeart/2005/8/layout/hierarchy1"/>
    <dgm:cxn modelId="{C497C18C-A88F-4CA9-9799-75C1ABC3CB1B}" type="presParOf" srcId="{F76D7B8F-7AEE-4586-A23C-B1235A247EE0}" destId="{1A1312AE-13E9-4B2A-B002-0978277A2F5C}" srcOrd="2" destOrd="0" presId="urn:microsoft.com/office/officeart/2005/8/layout/hierarchy1"/>
    <dgm:cxn modelId="{5395597F-0876-4D9A-9AA2-0A2D1BBA8FFA}" type="presParOf" srcId="{1A1312AE-13E9-4B2A-B002-0978277A2F5C}" destId="{26F06ABC-BDCC-4681-9158-E0E562D399C5}" srcOrd="0" destOrd="0" presId="urn:microsoft.com/office/officeart/2005/8/layout/hierarchy1"/>
    <dgm:cxn modelId="{9C77C997-94FB-4F40-974E-0F535AD69400}" type="presParOf" srcId="{26F06ABC-BDCC-4681-9158-E0E562D399C5}" destId="{FCA98CE7-FA27-43C7-86FF-C2EAAEDB7C58}" srcOrd="0" destOrd="0" presId="urn:microsoft.com/office/officeart/2005/8/layout/hierarchy1"/>
    <dgm:cxn modelId="{38177DFF-09DD-4AB9-A2EC-F8F049F64C67}" type="presParOf" srcId="{26F06ABC-BDCC-4681-9158-E0E562D399C5}" destId="{8E1D1C9C-0BBA-4A36-A3B5-6BA26A8B28B0}" srcOrd="1" destOrd="0" presId="urn:microsoft.com/office/officeart/2005/8/layout/hierarchy1"/>
    <dgm:cxn modelId="{DC6249C1-4D99-4B49-80BE-DFA7B7B0BA13}" type="presParOf" srcId="{1A1312AE-13E9-4B2A-B002-0978277A2F5C}" destId="{2EB28106-4BAA-4ACD-A26B-AF68D3055364}"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C0328B7-D793-48EF-AAEC-9B629AA10A2D}"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9DE81C2F-B1AC-4655-8DC7-E5D3A572D1E2}">
      <dgm:prSet/>
      <dgm:spPr/>
      <dgm:t>
        <a:bodyPr/>
        <a:lstStyle/>
        <a:p>
          <a:r>
            <a:rPr lang="en-GB" dirty="0"/>
            <a:t>Not fully accounting for personal variation and unique psychological profiles </a:t>
          </a:r>
          <a:r>
            <a:rPr lang="en-GB" dirty="0">
              <a:solidFill>
                <a:schemeClr val="tx1"/>
              </a:solidFill>
              <a:latin typeface="Trebuchet MS" panose="020B0603020202020204"/>
            </a:rPr>
            <a:t>(University of Glasgow, 2024).</a:t>
          </a:r>
          <a:endParaRPr lang="en-US" dirty="0"/>
        </a:p>
      </dgm:t>
    </dgm:pt>
    <dgm:pt modelId="{785EAFF9-808B-4C1E-B397-5BAD45A5E46E}" type="parTrans" cxnId="{FCA14C18-3ECE-46FB-9B54-EE042DE6DE36}">
      <dgm:prSet/>
      <dgm:spPr/>
      <dgm:t>
        <a:bodyPr/>
        <a:lstStyle/>
        <a:p>
          <a:endParaRPr lang="en-US"/>
        </a:p>
      </dgm:t>
    </dgm:pt>
    <dgm:pt modelId="{16657D5D-7869-4F31-A1FC-AC79C16FC7F8}" type="sibTrans" cxnId="{FCA14C18-3ECE-46FB-9B54-EE042DE6DE36}">
      <dgm:prSet/>
      <dgm:spPr/>
      <dgm:t>
        <a:bodyPr/>
        <a:lstStyle/>
        <a:p>
          <a:endParaRPr lang="en-US"/>
        </a:p>
      </dgm:t>
    </dgm:pt>
    <dgm:pt modelId="{2C4D9B61-CD65-487E-8758-24F3ED13208D}">
      <dgm:prSet/>
      <dgm:spPr/>
      <dgm:t>
        <a:bodyPr/>
        <a:lstStyle/>
        <a:p>
          <a:r>
            <a:rPr lang="en-GB" dirty="0"/>
            <a:t>Over Simplicity of Behaviour, Criminal Behaviour require interaction between biological factors and environmental </a:t>
          </a:r>
          <a:r>
            <a:rPr lang="en-GB"/>
            <a:t>factors </a:t>
          </a:r>
          <a:r>
            <a:rPr lang="en-GB">
              <a:latin typeface="Trebuchet MS" panose="020B0603020202020204"/>
            </a:rPr>
            <a:t>(Azeredo,  Moreira, Figueiredo, Barbosa, 2019).</a:t>
          </a:r>
          <a:endParaRPr lang="en-US" dirty="0"/>
        </a:p>
      </dgm:t>
    </dgm:pt>
    <dgm:pt modelId="{66E33EDC-C828-47EF-94D2-AA7BAC9E9992}" type="parTrans" cxnId="{C53D0F28-7D40-4CE8-934D-2E3A154CE842}">
      <dgm:prSet/>
      <dgm:spPr/>
      <dgm:t>
        <a:bodyPr/>
        <a:lstStyle/>
        <a:p>
          <a:endParaRPr lang="en-US"/>
        </a:p>
      </dgm:t>
    </dgm:pt>
    <dgm:pt modelId="{6C6BAEC1-8195-4B7A-90F1-D163EB24F9C1}" type="sibTrans" cxnId="{C53D0F28-7D40-4CE8-934D-2E3A154CE842}">
      <dgm:prSet/>
      <dgm:spPr/>
      <dgm:t>
        <a:bodyPr/>
        <a:lstStyle/>
        <a:p>
          <a:endParaRPr lang="en-US"/>
        </a:p>
      </dgm:t>
    </dgm:pt>
    <dgm:pt modelId="{F472121D-A1AB-4B57-9876-ED3D22E073EF}" type="pres">
      <dgm:prSet presAssocID="{9C0328B7-D793-48EF-AAEC-9B629AA10A2D}" presName="hierChild1" presStyleCnt="0">
        <dgm:presLayoutVars>
          <dgm:chPref val="1"/>
          <dgm:dir/>
          <dgm:animOne val="branch"/>
          <dgm:animLvl val="lvl"/>
          <dgm:resizeHandles/>
        </dgm:presLayoutVars>
      </dgm:prSet>
      <dgm:spPr/>
    </dgm:pt>
    <dgm:pt modelId="{5B922704-F176-4818-86CF-282E7315F683}" type="pres">
      <dgm:prSet presAssocID="{9DE81C2F-B1AC-4655-8DC7-E5D3A572D1E2}" presName="hierRoot1" presStyleCnt="0"/>
      <dgm:spPr/>
    </dgm:pt>
    <dgm:pt modelId="{0B9558A6-A647-4A79-81B3-8792D785924F}" type="pres">
      <dgm:prSet presAssocID="{9DE81C2F-B1AC-4655-8DC7-E5D3A572D1E2}" presName="composite" presStyleCnt="0"/>
      <dgm:spPr/>
    </dgm:pt>
    <dgm:pt modelId="{433B46E2-6384-4020-8BD9-982439576DEE}" type="pres">
      <dgm:prSet presAssocID="{9DE81C2F-B1AC-4655-8DC7-E5D3A572D1E2}" presName="background" presStyleLbl="node0" presStyleIdx="0" presStyleCnt="2"/>
      <dgm:spPr/>
    </dgm:pt>
    <dgm:pt modelId="{18C9BCB4-8C0A-47A5-8C98-9BE5DC7863B3}" type="pres">
      <dgm:prSet presAssocID="{9DE81C2F-B1AC-4655-8DC7-E5D3A572D1E2}" presName="text" presStyleLbl="fgAcc0" presStyleIdx="0" presStyleCnt="2">
        <dgm:presLayoutVars>
          <dgm:chPref val="3"/>
        </dgm:presLayoutVars>
      </dgm:prSet>
      <dgm:spPr/>
    </dgm:pt>
    <dgm:pt modelId="{BCB62999-636F-4CA6-8FF1-93A729DA0EF9}" type="pres">
      <dgm:prSet presAssocID="{9DE81C2F-B1AC-4655-8DC7-E5D3A572D1E2}" presName="hierChild2" presStyleCnt="0"/>
      <dgm:spPr/>
    </dgm:pt>
    <dgm:pt modelId="{84B97AD6-3DE3-4422-9818-72E76144242E}" type="pres">
      <dgm:prSet presAssocID="{2C4D9B61-CD65-487E-8758-24F3ED13208D}" presName="hierRoot1" presStyleCnt="0"/>
      <dgm:spPr/>
    </dgm:pt>
    <dgm:pt modelId="{8E1749DF-8F73-42F0-AA1B-DE01E4FF120B}" type="pres">
      <dgm:prSet presAssocID="{2C4D9B61-CD65-487E-8758-24F3ED13208D}" presName="composite" presStyleCnt="0"/>
      <dgm:spPr/>
    </dgm:pt>
    <dgm:pt modelId="{F261EA72-D93A-456F-B6A9-B16B939BDB5B}" type="pres">
      <dgm:prSet presAssocID="{2C4D9B61-CD65-487E-8758-24F3ED13208D}" presName="background" presStyleLbl="node0" presStyleIdx="1" presStyleCnt="2"/>
      <dgm:spPr/>
    </dgm:pt>
    <dgm:pt modelId="{472DCC7C-1F84-422A-A15B-4D9E33833058}" type="pres">
      <dgm:prSet presAssocID="{2C4D9B61-CD65-487E-8758-24F3ED13208D}" presName="text" presStyleLbl="fgAcc0" presStyleIdx="1" presStyleCnt="2">
        <dgm:presLayoutVars>
          <dgm:chPref val="3"/>
        </dgm:presLayoutVars>
      </dgm:prSet>
      <dgm:spPr/>
    </dgm:pt>
    <dgm:pt modelId="{F6D64D36-2808-40B5-AE6D-6717B161F712}" type="pres">
      <dgm:prSet presAssocID="{2C4D9B61-CD65-487E-8758-24F3ED13208D}" presName="hierChild2" presStyleCnt="0"/>
      <dgm:spPr/>
    </dgm:pt>
  </dgm:ptLst>
  <dgm:cxnLst>
    <dgm:cxn modelId="{FCA14C18-3ECE-46FB-9B54-EE042DE6DE36}" srcId="{9C0328B7-D793-48EF-AAEC-9B629AA10A2D}" destId="{9DE81C2F-B1AC-4655-8DC7-E5D3A572D1E2}" srcOrd="0" destOrd="0" parTransId="{785EAFF9-808B-4C1E-B397-5BAD45A5E46E}" sibTransId="{16657D5D-7869-4F31-A1FC-AC79C16FC7F8}"/>
    <dgm:cxn modelId="{C53D0F28-7D40-4CE8-934D-2E3A154CE842}" srcId="{9C0328B7-D793-48EF-AAEC-9B629AA10A2D}" destId="{2C4D9B61-CD65-487E-8758-24F3ED13208D}" srcOrd="1" destOrd="0" parTransId="{66E33EDC-C828-47EF-94D2-AA7BAC9E9992}" sibTransId="{6C6BAEC1-8195-4B7A-90F1-D163EB24F9C1}"/>
    <dgm:cxn modelId="{BD4B413C-5F0A-494B-8E00-7ED375D342C7}" type="presOf" srcId="{9C0328B7-D793-48EF-AAEC-9B629AA10A2D}" destId="{F472121D-A1AB-4B57-9876-ED3D22E073EF}" srcOrd="0" destOrd="0" presId="urn:microsoft.com/office/officeart/2005/8/layout/hierarchy1"/>
    <dgm:cxn modelId="{D3BC43C4-47A7-45F7-9B96-BB463ECFE383}" type="presOf" srcId="{2C4D9B61-CD65-487E-8758-24F3ED13208D}" destId="{472DCC7C-1F84-422A-A15B-4D9E33833058}" srcOrd="0" destOrd="0" presId="urn:microsoft.com/office/officeart/2005/8/layout/hierarchy1"/>
    <dgm:cxn modelId="{E44397CB-5099-4B4E-92E7-233B3295C27F}" type="presOf" srcId="{9DE81C2F-B1AC-4655-8DC7-E5D3A572D1E2}" destId="{18C9BCB4-8C0A-47A5-8C98-9BE5DC7863B3}" srcOrd="0" destOrd="0" presId="urn:microsoft.com/office/officeart/2005/8/layout/hierarchy1"/>
    <dgm:cxn modelId="{3A6243E9-3048-468C-8998-639E4531F874}" type="presParOf" srcId="{F472121D-A1AB-4B57-9876-ED3D22E073EF}" destId="{5B922704-F176-4818-86CF-282E7315F683}" srcOrd="0" destOrd="0" presId="urn:microsoft.com/office/officeart/2005/8/layout/hierarchy1"/>
    <dgm:cxn modelId="{8FE0AC5A-A4AC-40D8-9DC4-F351F669E093}" type="presParOf" srcId="{5B922704-F176-4818-86CF-282E7315F683}" destId="{0B9558A6-A647-4A79-81B3-8792D785924F}" srcOrd="0" destOrd="0" presId="urn:microsoft.com/office/officeart/2005/8/layout/hierarchy1"/>
    <dgm:cxn modelId="{BD0B76B4-1B5F-4DB9-B98F-80BFD38271D2}" type="presParOf" srcId="{0B9558A6-A647-4A79-81B3-8792D785924F}" destId="{433B46E2-6384-4020-8BD9-982439576DEE}" srcOrd="0" destOrd="0" presId="urn:microsoft.com/office/officeart/2005/8/layout/hierarchy1"/>
    <dgm:cxn modelId="{D956AFDA-EC64-417E-8614-3F679B5FB951}" type="presParOf" srcId="{0B9558A6-A647-4A79-81B3-8792D785924F}" destId="{18C9BCB4-8C0A-47A5-8C98-9BE5DC7863B3}" srcOrd="1" destOrd="0" presId="urn:microsoft.com/office/officeart/2005/8/layout/hierarchy1"/>
    <dgm:cxn modelId="{16B3A583-40DC-4A93-BA4B-0B178A2224FA}" type="presParOf" srcId="{5B922704-F176-4818-86CF-282E7315F683}" destId="{BCB62999-636F-4CA6-8FF1-93A729DA0EF9}" srcOrd="1" destOrd="0" presId="urn:microsoft.com/office/officeart/2005/8/layout/hierarchy1"/>
    <dgm:cxn modelId="{93D4C352-9752-4AFF-9D1C-91733F8F2D1D}" type="presParOf" srcId="{F472121D-A1AB-4B57-9876-ED3D22E073EF}" destId="{84B97AD6-3DE3-4422-9818-72E76144242E}" srcOrd="1" destOrd="0" presId="urn:microsoft.com/office/officeart/2005/8/layout/hierarchy1"/>
    <dgm:cxn modelId="{B2284C32-FFF6-4F40-B2E2-0EA5D5B4D394}" type="presParOf" srcId="{84B97AD6-3DE3-4422-9818-72E76144242E}" destId="{8E1749DF-8F73-42F0-AA1B-DE01E4FF120B}" srcOrd="0" destOrd="0" presId="urn:microsoft.com/office/officeart/2005/8/layout/hierarchy1"/>
    <dgm:cxn modelId="{DD89AC5A-D393-4F24-A91B-08652960AAFC}" type="presParOf" srcId="{8E1749DF-8F73-42F0-AA1B-DE01E4FF120B}" destId="{F261EA72-D93A-456F-B6A9-B16B939BDB5B}" srcOrd="0" destOrd="0" presId="urn:microsoft.com/office/officeart/2005/8/layout/hierarchy1"/>
    <dgm:cxn modelId="{CAB46C96-504C-4F3F-8114-F6B0CE35C4B9}" type="presParOf" srcId="{8E1749DF-8F73-42F0-AA1B-DE01E4FF120B}" destId="{472DCC7C-1F84-422A-A15B-4D9E33833058}" srcOrd="1" destOrd="0" presId="urn:microsoft.com/office/officeart/2005/8/layout/hierarchy1"/>
    <dgm:cxn modelId="{BBCD8948-D489-4D20-B484-ED317923DB07}" type="presParOf" srcId="{84B97AD6-3DE3-4422-9818-72E76144242E}" destId="{F6D64D36-2808-40B5-AE6D-6717B161F712}"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36C782-9FFD-4087-9B9C-4CA607FD98B9}">
      <dsp:nvSpPr>
        <dsp:cNvPr id="0" name=""/>
        <dsp:cNvSpPr/>
      </dsp:nvSpPr>
      <dsp:spPr>
        <a:xfrm>
          <a:off x="0" y="48969"/>
          <a:ext cx="10515600" cy="135252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Poor socioeconomic conditions of post war East London.</a:t>
          </a:r>
          <a:endParaRPr lang="en-US" sz="3400" kern="1200"/>
        </a:p>
      </dsp:txBody>
      <dsp:txXfrm>
        <a:off x="66025" y="114994"/>
        <a:ext cx="10383550" cy="1220470"/>
      </dsp:txXfrm>
    </dsp:sp>
    <dsp:sp modelId="{226C23CB-C270-42A9-90C6-68D47297C8E9}">
      <dsp:nvSpPr>
        <dsp:cNvPr id="0" name=""/>
        <dsp:cNvSpPr/>
      </dsp:nvSpPr>
      <dsp:spPr>
        <a:xfrm>
          <a:off x="0" y="1499409"/>
          <a:ext cx="10515600" cy="135252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Unemployment, Poverty and Housing Shortages – Lack of a stable community.</a:t>
          </a:r>
          <a:endParaRPr lang="en-US" sz="3400" kern="1200"/>
        </a:p>
      </dsp:txBody>
      <dsp:txXfrm>
        <a:off x="66025" y="1565434"/>
        <a:ext cx="10383550" cy="1220470"/>
      </dsp:txXfrm>
    </dsp:sp>
    <dsp:sp modelId="{A995468C-2364-42E6-9F4A-C33F21D683F5}">
      <dsp:nvSpPr>
        <dsp:cNvPr id="0" name=""/>
        <dsp:cNvSpPr/>
      </dsp:nvSpPr>
      <dsp:spPr>
        <a:xfrm>
          <a:off x="0" y="2949848"/>
          <a:ext cx="10515600" cy="135252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Criminal opportunity increased</a:t>
          </a:r>
          <a:endParaRPr lang="en-US" sz="3400" kern="1200"/>
        </a:p>
      </dsp:txBody>
      <dsp:txXfrm>
        <a:off x="66025" y="3015873"/>
        <a:ext cx="10383550" cy="122047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89071D-F3A3-4A89-B91B-04CC6E012B37}">
      <dsp:nvSpPr>
        <dsp:cNvPr id="0" name=""/>
        <dsp:cNvSpPr/>
      </dsp:nvSpPr>
      <dsp:spPr>
        <a:xfrm>
          <a:off x="1283" y="507350"/>
          <a:ext cx="4505585" cy="2861046"/>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CA49759-A578-4CAF-BFDD-25D0F01E5E1A}">
      <dsp:nvSpPr>
        <dsp:cNvPr id="0" name=""/>
        <dsp:cNvSpPr/>
      </dsp:nvSpPr>
      <dsp:spPr>
        <a:xfrm>
          <a:off x="501904" y="982940"/>
          <a:ext cx="4505585" cy="2861046"/>
        </a:xfrm>
        <a:prstGeom prst="roundRect">
          <a:avLst>
            <a:gd name="adj" fmla="val 10000"/>
          </a:avLst>
        </a:prstGeom>
        <a:solidFill>
          <a:schemeClr val="lt1">
            <a:alpha val="90000"/>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GB" sz="3400" kern="1200"/>
            <a:t>Theories of nurtured criminality fit Reginald well.</a:t>
          </a:r>
          <a:endParaRPr lang="en-US" sz="3400" kern="1200"/>
        </a:p>
      </dsp:txBody>
      <dsp:txXfrm>
        <a:off x="585701" y="1066737"/>
        <a:ext cx="4337991" cy="2693452"/>
      </dsp:txXfrm>
    </dsp:sp>
    <dsp:sp modelId="{6A82418C-45FD-406B-9603-09E92F79D8F9}">
      <dsp:nvSpPr>
        <dsp:cNvPr id="0" name=""/>
        <dsp:cNvSpPr/>
      </dsp:nvSpPr>
      <dsp:spPr>
        <a:xfrm>
          <a:off x="5508110" y="507350"/>
          <a:ext cx="4505585" cy="2861046"/>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B947076-901A-4414-82A6-9D594E739BC5}">
      <dsp:nvSpPr>
        <dsp:cNvPr id="0" name=""/>
        <dsp:cNvSpPr/>
      </dsp:nvSpPr>
      <dsp:spPr>
        <a:xfrm>
          <a:off x="6008730" y="982940"/>
          <a:ext cx="4505585" cy="2861046"/>
        </a:xfrm>
        <a:prstGeom prst="roundRect">
          <a:avLst>
            <a:gd name="adj" fmla="val 10000"/>
          </a:avLst>
        </a:prstGeom>
        <a:solidFill>
          <a:schemeClr val="lt1">
            <a:alpha val="90000"/>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GB" sz="3400" kern="1200"/>
            <a:t>Theories of born criminality suit Ronnie – diagnosed schizophrenia and a volatile nature</a:t>
          </a:r>
          <a:endParaRPr lang="en-US" sz="3400" kern="1200"/>
        </a:p>
      </dsp:txBody>
      <dsp:txXfrm>
        <a:off x="6092527" y="1066737"/>
        <a:ext cx="4337991" cy="269345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7A77177-70B0-4B8C-8658-E2CAD10F15A8}">
      <dsp:nvSpPr>
        <dsp:cNvPr id="0" name=""/>
        <dsp:cNvSpPr/>
      </dsp:nvSpPr>
      <dsp:spPr>
        <a:xfrm>
          <a:off x="0" y="1080567"/>
          <a:ext cx="2957512" cy="1878020"/>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DEF4E4A-CF1D-4D00-AEB6-C9E60B02442E}">
      <dsp:nvSpPr>
        <dsp:cNvPr id="0" name=""/>
        <dsp:cNvSpPr/>
      </dsp:nvSpPr>
      <dsp:spPr>
        <a:xfrm>
          <a:off x="328612" y="1392749"/>
          <a:ext cx="2957512" cy="1878020"/>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These theories can be inconsistent and only consider one route cause instead of analysing multiple causes</a:t>
          </a:r>
          <a:endParaRPr lang="en-US" sz="1900" kern="1200"/>
        </a:p>
      </dsp:txBody>
      <dsp:txXfrm>
        <a:off x="383617" y="1447754"/>
        <a:ext cx="2847502" cy="1768010"/>
      </dsp:txXfrm>
    </dsp:sp>
    <dsp:sp modelId="{AB3F4588-A2FC-4EE8-A977-9437D477967B}">
      <dsp:nvSpPr>
        <dsp:cNvPr id="0" name=""/>
        <dsp:cNvSpPr/>
      </dsp:nvSpPr>
      <dsp:spPr>
        <a:xfrm>
          <a:off x="3614737" y="1080567"/>
          <a:ext cx="2957512" cy="1878020"/>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6A0732D-B99E-4E3B-BD03-3E5D60F4C032}">
      <dsp:nvSpPr>
        <dsp:cNvPr id="0" name=""/>
        <dsp:cNvSpPr/>
      </dsp:nvSpPr>
      <dsp:spPr>
        <a:xfrm>
          <a:off x="3943350" y="1392749"/>
          <a:ext cx="2957512" cy="1878020"/>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Over emphasis on biological factors contributing to criminal behaviour </a:t>
          </a:r>
          <a:r>
            <a:rPr lang="en-GB" sz="1900" kern="1200" dirty="0">
              <a:solidFill>
                <a:srgbClr val="000000"/>
              </a:solidFill>
              <a:latin typeface="Arial Nova"/>
            </a:rPr>
            <a:t>(Barak, Leighton, Flavin, 2010).</a:t>
          </a:r>
          <a:endParaRPr lang="en-US" sz="1900" kern="1200" dirty="0"/>
        </a:p>
      </dsp:txBody>
      <dsp:txXfrm>
        <a:off x="3998355" y="1447754"/>
        <a:ext cx="2847502" cy="1768010"/>
      </dsp:txXfrm>
    </dsp:sp>
    <dsp:sp modelId="{FCA98CE7-FA27-43C7-86FF-C2EAAEDB7C58}">
      <dsp:nvSpPr>
        <dsp:cNvPr id="0" name=""/>
        <dsp:cNvSpPr/>
      </dsp:nvSpPr>
      <dsp:spPr>
        <a:xfrm>
          <a:off x="7229475" y="1080567"/>
          <a:ext cx="2957512" cy="1878020"/>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E1D1C9C-0BBA-4A36-A3B5-6BA26A8B28B0}">
      <dsp:nvSpPr>
        <dsp:cNvPr id="0" name=""/>
        <dsp:cNvSpPr/>
      </dsp:nvSpPr>
      <dsp:spPr>
        <a:xfrm>
          <a:off x="7558087" y="1392749"/>
          <a:ext cx="2957512" cy="1878020"/>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Lack of Evidence </a:t>
          </a:r>
          <a:r>
            <a:rPr lang="en-GB" sz="1900" kern="1200" dirty="0">
              <a:latin typeface="Trebuchet MS" panose="020B0603020202020204"/>
            </a:rPr>
            <a:t>(Brookes, 2023).</a:t>
          </a:r>
          <a:endParaRPr lang="en-US" sz="1900" kern="1200" dirty="0"/>
        </a:p>
      </dsp:txBody>
      <dsp:txXfrm>
        <a:off x="7613092" y="1447754"/>
        <a:ext cx="2847502" cy="176801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3B46E2-6384-4020-8BD9-982439576DEE}">
      <dsp:nvSpPr>
        <dsp:cNvPr id="0" name=""/>
        <dsp:cNvSpPr/>
      </dsp:nvSpPr>
      <dsp:spPr>
        <a:xfrm>
          <a:off x="1283" y="507350"/>
          <a:ext cx="4505585" cy="2861046"/>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8C9BCB4-8C0A-47A5-8C98-9BE5DC7863B3}">
      <dsp:nvSpPr>
        <dsp:cNvPr id="0" name=""/>
        <dsp:cNvSpPr/>
      </dsp:nvSpPr>
      <dsp:spPr>
        <a:xfrm>
          <a:off x="501904" y="982940"/>
          <a:ext cx="4505585" cy="2861046"/>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t>Not fully accounting for personal variation and unique psychological profiles </a:t>
          </a:r>
          <a:r>
            <a:rPr lang="en-GB" sz="2500" kern="1200" dirty="0">
              <a:solidFill>
                <a:schemeClr val="tx1"/>
              </a:solidFill>
              <a:latin typeface="Trebuchet MS" panose="020B0603020202020204"/>
            </a:rPr>
            <a:t>(University of Glasgow, 2024).</a:t>
          </a:r>
          <a:endParaRPr lang="en-US" sz="2500" kern="1200" dirty="0"/>
        </a:p>
      </dsp:txBody>
      <dsp:txXfrm>
        <a:off x="585701" y="1066737"/>
        <a:ext cx="4337991" cy="2693452"/>
      </dsp:txXfrm>
    </dsp:sp>
    <dsp:sp modelId="{F261EA72-D93A-456F-B6A9-B16B939BDB5B}">
      <dsp:nvSpPr>
        <dsp:cNvPr id="0" name=""/>
        <dsp:cNvSpPr/>
      </dsp:nvSpPr>
      <dsp:spPr>
        <a:xfrm>
          <a:off x="5508110" y="507350"/>
          <a:ext cx="4505585" cy="2861046"/>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72DCC7C-1F84-422A-A15B-4D9E33833058}">
      <dsp:nvSpPr>
        <dsp:cNvPr id="0" name=""/>
        <dsp:cNvSpPr/>
      </dsp:nvSpPr>
      <dsp:spPr>
        <a:xfrm>
          <a:off x="6008730" y="982940"/>
          <a:ext cx="4505585" cy="2861046"/>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t>Over Simplicity of Behaviour, Criminal Behaviour require interaction between biological factors and environmental </a:t>
          </a:r>
          <a:r>
            <a:rPr lang="en-GB" sz="2500" kern="1200"/>
            <a:t>factors </a:t>
          </a:r>
          <a:r>
            <a:rPr lang="en-GB" sz="2500" kern="1200">
              <a:latin typeface="Trebuchet MS" panose="020B0603020202020204"/>
            </a:rPr>
            <a:t>(Azeredo,  Moreira, Figueiredo, Barbosa, 2019).</a:t>
          </a:r>
          <a:endParaRPr lang="en-US" sz="2500" kern="1200" dirty="0"/>
        </a:p>
      </dsp:txBody>
      <dsp:txXfrm>
        <a:off x="6092527" y="1066737"/>
        <a:ext cx="4337991" cy="269345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EBBCEB-79FA-0629-1655-EE246490A447}"/>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6C625D73-D1DD-6C78-56E6-F63486C37BF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028B4B15-E411-9572-E748-134BC78C2AC4}"/>
              </a:ext>
            </a:extLst>
          </p:cNvPr>
          <p:cNvSpPr>
            <a:spLocks noGrp="1"/>
          </p:cNvSpPr>
          <p:nvPr>
            <p:ph type="dt" sz="half" idx="10"/>
          </p:nvPr>
        </p:nvSpPr>
        <p:spPr/>
        <p:txBody>
          <a:bodyPr/>
          <a:lstStyle/>
          <a:p>
            <a:fld id="{FCF394DF-7893-4B97-852E-C1367492F0AA}" type="datetimeFigureOut">
              <a:rPr lang="en-GB" smtClean="0"/>
              <a:t>11/03/2024</a:t>
            </a:fld>
            <a:endParaRPr lang="en-GB"/>
          </a:p>
        </p:txBody>
      </p:sp>
      <p:sp>
        <p:nvSpPr>
          <p:cNvPr id="5" name="Footer Placeholder 4">
            <a:extLst>
              <a:ext uri="{FF2B5EF4-FFF2-40B4-BE49-F238E27FC236}">
                <a16:creationId xmlns:a16="http://schemas.microsoft.com/office/drawing/2014/main" id="{8C3F0B20-C8FE-BFBF-2B47-BA8011F8E5D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F26E282-5B74-A7AC-BA09-AAD4C25A475A}"/>
              </a:ext>
            </a:extLst>
          </p:cNvPr>
          <p:cNvSpPr>
            <a:spLocks noGrp="1"/>
          </p:cNvSpPr>
          <p:nvPr>
            <p:ph type="sldNum" sz="quarter" idx="12"/>
          </p:nvPr>
        </p:nvSpPr>
        <p:spPr/>
        <p:txBody>
          <a:bodyPr/>
          <a:lstStyle/>
          <a:p>
            <a:fld id="{B4247157-ED02-40CE-8D5F-F932BCE094DC}" type="slidenum">
              <a:rPr lang="en-GB" smtClean="0"/>
              <a:t>‹#›</a:t>
            </a:fld>
            <a:endParaRPr lang="en-GB"/>
          </a:p>
        </p:txBody>
      </p:sp>
    </p:spTree>
    <p:extLst>
      <p:ext uri="{BB962C8B-B14F-4D97-AF65-F5344CB8AC3E}">
        <p14:creationId xmlns:p14="http://schemas.microsoft.com/office/powerpoint/2010/main" val="12599412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D4B1F2-080F-87DD-743E-15833072F4B5}"/>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9151031D-DBC8-0C52-D738-0E2A63E3AD05}"/>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D278AFC-E52C-9921-159E-9D8078502F2C}"/>
              </a:ext>
            </a:extLst>
          </p:cNvPr>
          <p:cNvSpPr>
            <a:spLocks noGrp="1"/>
          </p:cNvSpPr>
          <p:nvPr>
            <p:ph type="dt" sz="half" idx="10"/>
          </p:nvPr>
        </p:nvSpPr>
        <p:spPr/>
        <p:txBody>
          <a:bodyPr/>
          <a:lstStyle/>
          <a:p>
            <a:fld id="{FCF394DF-7893-4B97-852E-C1367492F0AA}" type="datetimeFigureOut">
              <a:rPr lang="en-GB" smtClean="0"/>
              <a:t>11/03/2024</a:t>
            </a:fld>
            <a:endParaRPr lang="en-GB"/>
          </a:p>
        </p:txBody>
      </p:sp>
      <p:sp>
        <p:nvSpPr>
          <p:cNvPr id="5" name="Footer Placeholder 4">
            <a:extLst>
              <a:ext uri="{FF2B5EF4-FFF2-40B4-BE49-F238E27FC236}">
                <a16:creationId xmlns:a16="http://schemas.microsoft.com/office/drawing/2014/main" id="{1722DF31-4097-62FC-79F8-8FC37F40B7B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E91F5A2-A4B3-4693-E405-36DBDE83E6D5}"/>
              </a:ext>
            </a:extLst>
          </p:cNvPr>
          <p:cNvSpPr>
            <a:spLocks noGrp="1"/>
          </p:cNvSpPr>
          <p:nvPr>
            <p:ph type="sldNum" sz="quarter" idx="12"/>
          </p:nvPr>
        </p:nvSpPr>
        <p:spPr/>
        <p:txBody>
          <a:bodyPr/>
          <a:lstStyle/>
          <a:p>
            <a:fld id="{B4247157-ED02-40CE-8D5F-F932BCE094DC}" type="slidenum">
              <a:rPr lang="en-GB" smtClean="0"/>
              <a:t>‹#›</a:t>
            </a:fld>
            <a:endParaRPr lang="en-GB"/>
          </a:p>
        </p:txBody>
      </p:sp>
    </p:spTree>
    <p:extLst>
      <p:ext uri="{BB962C8B-B14F-4D97-AF65-F5344CB8AC3E}">
        <p14:creationId xmlns:p14="http://schemas.microsoft.com/office/powerpoint/2010/main" val="12793347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17DB55-B544-29E2-4AC7-E7BBC65FAEDF}"/>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B4F14BA2-FAD5-233B-2861-AEEF810B3315}"/>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5FEC8816-7453-B256-2949-0934D762C8EF}"/>
              </a:ext>
            </a:extLst>
          </p:cNvPr>
          <p:cNvSpPr>
            <a:spLocks noGrp="1"/>
          </p:cNvSpPr>
          <p:nvPr>
            <p:ph type="dt" sz="half" idx="10"/>
          </p:nvPr>
        </p:nvSpPr>
        <p:spPr/>
        <p:txBody>
          <a:bodyPr/>
          <a:lstStyle/>
          <a:p>
            <a:fld id="{FCF394DF-7893-4B97-852E-C1367492F0AA}" type="datetimeFigureOut">
              <a:rPr lang="en-GB" smtClean="0"/>
              <a:t>11/03/2024</a:t>
            </a:fld>
            <a:endParaRPr lang="en-GB"/>
          </a:p>
        </p:txBody>
      </p:sp>
      <p:sp>
        <p:nvSpPr>
          <p:cNvPr id="5" name="Footer Placeholder 4">
            <a:extLst>
              <a:ext uri="{FF2B5EF4-FFF2-40B4-BE49-F238E27FC236}">
                <a16:creationId xmlns:a16="http://schemas.microsoft.com/office/drawing/2014/main" id="{29465B38-86E8-5D7F-37E7-4DB371E1C87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D795EB7-06D1-3961-4E63-66B0E654E2C0}"/>
              </a:ext>
            </a:extLst>
          </p:cNvPr>
          <p:cNvSpPr>
            <a:spLocks noGrp="1"/>
          </p:cNvSpPr>
          <p:nvPr>
            <p:ph type="sldNum" sz="quarter" idx="12"/>
          </p:nvPr>
        </p:nvSpPr>
        <p:spPr/>
        <p:txBody>
          <a:bodyPr/>
          <a:lstStyle/>
          <a:p>
            <a:fld id="{B4247157-ED02-40CE-8D5F-F932BCE094DC}" type="slidenum">
              <a:rPr lang="en-GB" smtClean="0"/>
              <a:t>‹#›</a:t>
            </a:fld>
            <a:endParaRPr lang="en-GB"/>
          </a:p>
        </p:txBody>
      </p:sp>
    </p:spTree>
    <p:extLst>
      <p:ext uri="{BB962C8B-B14F-4D97-AF65-F5344CB8AC3E}">
        <p14:creationId xmlns:p14="http://schemas.microsoft.com/office/powerpoint/2010/main" val="35395781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A69138-B38B-258E-AD5E-CEFF767C786D}"/>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9AFCCE78-5215-D560-9228-8CBB4B2E2D80}"/>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CA4C4867-7B71-AA96-51D9-62261996B618}"/>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6B97A3CC-5006-73F4-AD51-36AF3C607316}"/>
              </a:ext>
            </a:extLst>
          </p:cNvPr>
          <p:cNvSpPr>
            <a:spLocks noGrp="1"/>
          </p:cNvSpPr>
          <p:nvPr>
            <p:ph type="dt" sz="half" idx="10"/>
          </p:nvPr>
        </p:nvSpPr>
        <p:spPr/>
        <p:txBody>
          <a:bodyPr/>
          <a:lstStyle/>
          <a:p>
            <a:fld id="{FCF394DF-7893-4B97-852E-C1367492F0AA}" type="datetimeFigureOut">
              <a:rPr lang="en-GB" smtClean="0"/>
              <a:t>11/03/2024</a:t>
            </a:fld>
            <a:endParaRPr lang="en-GB"/>
          </a:p>
        </p:txBody>
      </p:sp>
      <p:sp>
        <p:nvSpPr>
          <p:cNvPr id="6" name="Footer Placeholder 5">
            <a:extLst>
              <a:ext uri="{FF2B5EF4-FFF2-40B4-BE49-F238E27FC236}">
                <a16:creationId xmlns:a16="http://schemas.microsoft.com/office/drawing/2014/main" id="{5224FC84-D986-E1D7-8A8C-6EF8A9F454F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1305E7E-F436-FA40-A5E8-CCFFAD83DCBA}"/>
              </a:ext>
            </a:extLst>
          </p:cNvPr>
          <p:cNvSpPr>
            <a:spLocks noGrp="1"/>
          </p:cNvSpPr>
          <p:nvPr>
            <p:ph type="sldNum" sz="quarter" idx="12"/>
          </p:nvPr>
        </p:nvSpPr>
        <p:spPr/>
        <p:txBody>
          <a:bodyPr/>
          <a:lstStyle/>
          <a:p>
            <a:fld id="{B4247157-ED02-40CE-8D5F-F932BCE094DC}" type="slidenum">
              <a:rPr lang="en-GB" smtClean="0"/>
              <a:t>‹#›</a:t>
            </a:fld>
            <a:endParaRPr lang="en-GB"/>
          </a:p>
        </p:txBody>
      </p:sp>
    </p:spTree>
    <p:extLst>
      <p:ext uri="{BB962C8B-B14F-4D97-AF65-F5344CB8AC3E}">
        <p14:creationId xmlns:p14="http://schemas.microsoft.com/office/powerpoint/2010/main" val="21236696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2F38B9-D869-4D4D-516B-1F770941C760}"/>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42D54F0E-1F17-F58E-1F40-58AC7BCB2D7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333BA617-3B56-094D-6DC4-A66966EEA6B3}"/>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D967EE3C-0A95-3296-5241-BDC150E3094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E30E048B-0DC1-670E-D4F5-1AF675A63236}"/>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0294A40C-FB4D-3AC8-8183-1386AF0A6071}"/>
              </a:ext>
            </a:extLst>
          </p:cNvPr>
          <p:cNvSpPr>
            <a:spLocks noGrp="1"/>
          </p:cNvSpPr>
          <p:nvPr>
            <p:ph type="dt" sz="half" idx="10"/>
          </p:nvPr>
        </p:nvSpPr>
        <p:spPr/>
        <p:txBody>
          <a:bodyPr/>
          <a:lstStyle/>
          <a:p>
            <a:fld id="{FCF394DF-7893-4B97-852E-C1367492F0AA}" type="datetimeFigureOut">
              <a:rPr lang="en-GB" smtClean="0"/>
              <a:t>11/03/2024</a:t>
            </a:fld>
            <a:endParaRPr lang="en-GB"/>
          </a:p>
        </p:txBody>
      </p:sp>
      <p:sp>
        <p:nvSpPr>
          <p:cNvPr id="8" name="Footer Placeholder 7">
            <a:extLst>
              <a:ext uri="{FF2B5EF4-FFF2-40B4-BE49-F238E27FC236}">
                <a16:creationId xmlns:a16="http://schemas.microsoft.com/office/drawing/2014/main" id="{FD5DA5E6-E22E-C924-E095-23445CB403B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6A12C1F-9754-3238-6D3A-542CEF5D02D8}"/>
              </a:ext>
            </a:extLst>
          </p:cNvPr>
          <p:cNvSpPr>
            <a:spLocks noGrp="1"/>
          </p:cNvSpPr>
          <p:nvPr>
            <p:ph type="sldNum" sz="quarter" idx="12"/>
          </p:nvPr>
        </p:nvSpPr>
        <p:spPr/>
        <p:txBody>
          <a:bodyPr/>
          <a:lstStyle/>
          <a:p>
            <a:fld id="{B4247157-ED02-40CE-8D5F-F932BCE094DC}" type="slidenum">
              <a:rPr lang="en-GB" smtClean="0"/>
              <a:t>‹#›</a:t>
            </a:fld>
            <a:endParaRPr lang="en-GB"/>
          </a:p>
        </p:txBody>
      </p:sp>
    </p:spTree>
    <p:extLst>
      <p:ext uri="{BB962C8B-B14F-4D97-AF65-F5344CB8AC3E}">
        <p14:creationId xmlns:p14="http://schemas.microsoft.com/office/powerpoint/2010/main" val="36090643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7188EC-7226-0FF4-ED1F-2A2824CF078B}"/>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8D6B810F-9280-CB20-5331-37970ACA2D62}"/>
              </a:ext>
            </a:extLst>
          </p:cNvPr>
          <p:cNvSpPr>
            <a:spLocks noGrp="1"/>
          </p:cNvSpPr>
          <p:nvPr>
            <p:ph type="dt" sz="half" idx="10"/>
          </p:nvPr>
        </p:nvSpPr>
        <p:spPr/>
        <p:txBody>
          <a:bodyPr/>
          <a:lstStyle/>
          <a:p>
            <a:fld id="{FCF394DF-7893-4B97-852E-C1367492F0AA}" type="datetimeFigureOut">
              <a:rPr lang="en-GB" smtClean="0"/>
              <a:t>11/03/2024</a:t>
            </a:fld>
            <a:endParaRPr lang="en-GB"/>
          </a:p>
        </p:txBody>
      </p:sp>
      <p:sp>
        <p:nvSpPr>
          <p:cNvPr id="4" name="Footer Placeholder 3">
            <a:extLst>
              <a:ext uri="{FF2B5EF4-FFF2-40B4-BE49-F238E27FC236}">
                <a16:creationId xmlns:a16="http://schemas.microsoft.com/office/drawing/2014/main" id="{69F98F75-594C-646D-C3AB-3856ADD2FF1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3DEDF3A-F6C8-366B-4066-93CB6237B050}"/>
              </a:ext>
            </a:extLst>
          </p:cNvPr>
          <p:cNvSpPr>
            <a:spLocks noGrp="1"/>
          </p:cNvSpPr>
          <p:nvPr>
            <p:ph type="sldNum" sz="quarter" idx="12"/>
          </p:nvPr>
        </p:nvSpPr>
        <p:spPr/>
        <p:txBody>
          <a:bodyPr/>
          <a:lstStyle/>
          <a:p>
            <a:fld id="{B4247157-ED02-40CE-8D5F-F932BCE094DC}" type="slidenum">
              <a:rPr lang="en-GB" smtClean="0"/>
              <a:t>‹#›</a:t>
            </a:fld>
            <a:endParaRPr lang="en-GB"/>
          </a:p>
        </p:txBody>
      </p:sp>
    </p:spTree>
    <p:extLst>
      <p:ext uri="{BB962C8B-B14F-4D97-AF65-F5344CB8AC3E}">
        <p14:creationId xmlns:p14="http://schemas.microsoft.com/office/powerpoint/2010/main" val="34159606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2810200-794B-03F2-4C88-7CE39C186D79}"/>
              </a:ext>
            </a:extLst>
          </p:cNvPr>
          <p:cNvSpPr>
            <a:spLocks noGrp="1"/>
          </p:cNvSpPr>
          <p:nvPr>
            <p:ph type="dt" sz="half" idx="10"/>
          </p:nvPr>
        </p:nvSpPr>
        <p:spPr/>
        <p:txBody>
          <a:bodyPr/>
          <a:lstStyle/>
          <a:p>
            <a:fld id="{FCF394DF-7893-4B97-852E-C1367492F0AA}" type="datetimeFigureOut">
              <a:rPr lang="en-GB" smtClean="0"/>
              <a:t>11/03/2024</a:t>
            </a:fld>
            <a:endParaRPr lang="en-GB"/>
          </a:p>
        </p:txBody>
      </p:sp>
      <p:sp>
        <p:nvSpPr>
          <p:cNvPr id="3" name="Footer Placeholder 2">
            <a:extLst>
              <a:ext uri="{FF2B5EF4-FFF2-40B4-BE49-F238E27FC236}">
                <a16:creationId xmlns:a16="http://schemas.microsoft.com/office/drawing/2014/main" id="{1D9D2EEA-D929-37D8-DBE6-172A06A3D9A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0CCBC07-6AD1-CF0C-11E5-748A6B798D8A}"/>
              </a:ext>
            </a:extLst>
          </p:cNvPr>
          <p:cNvSpPr>
            <a:spLocks noGrp="1"/>
          </p:cNvSpPr>
          <p:nvPr>
            <p:ph type="sldNum" sz="quarter" idx="12"/>
          </p:nvPr>
        </p:nvSpPr>
        <p:spPr/>
        <p:txBody>
          <a:bodyPr/>
          <a:lstStyle/>
          <a:p>
            <a:fld id="{B4247157-ED02-40CE-8D5F-F932BCE094DC}" type="slidenum">
              <a:rPr lang="en-GB" smtClean="0"/>
              <a:t>‹#›</a:t>
            </a:fld>
            <a:endParaRPr lang="en-GB"/>
          </a:p>
        </p:txBody>
      </p:sp>
    </p:spTree>
    <p:extLst>
      <p:ext uri="{BB962C8B-B14F-4D97-AF65-F5344CB8AC3E}">
        <p14:creationId xmlns:p14="http://schemas.microsoft.com/office/powerpoint/2010/main" val="26475070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C2BB95-3362-A673-B786-450444CA665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76D02F33-F40F-CC9D-DD3E-9CE9A0FC64C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4AE06F89-13B4-52A6-904E-D4EEDD00BED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CC29CD6-E053-321C-E23B-40F2414768DE}"/>
              </a:ext>
            </a:extLst>
          </p:cNvPr>
          <p:cNvSpPr>
            <a:spLocks noGrp="1"/>
          </p:cNvSpPr>
          <p:nvPr>
            <p:ph type="dt" sz="half" idx="10"/>
          </p:nvPr>
        </p:nvSpPr>
        <p:spPr/>
        <p:txBody>
          <a:bodyPr/>
          <a:lstStyle/>
          <a:p>
            <a:fld id="{FCF394DF-7893-4B97-852E-C1367492F0AA}" type="datetimeFigureOut">
              <a:rPr lang="en-GB" smtClean="0"/>
              <a:t>11/03/2024</a:t>
            </a:fld>
            <a:endParaRPr lang="en-GB"/>
          </a:p>
        </p:txBody>
      </p:sp>
      <p:sp>
        <p:nvSpPr>
          <p:cNvPr id="6" name="Footer Placeholder 5">
            <a:extLst>
              <a:ext uri="{FF2B5EF4-FFF2-40B4-BE49-F238E27FC236}">
                <a16:creationId xmlns:a16="http://schemas.microsoft.com/office/drawing/2014/main" id="{48809FA7-06AA-E961-4F9E-033408DB0A3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9D12810-77CA-386F-685F-B98DAD9EC0AD}"/>
              </a:ext>
            </a:extLst>
          </p:cNvPr>
          <p:cNvSpPr>
            <a:spLocks noGrp="1"/>
          </p:cNvSpPr>
          <p:nvPr>
            <p:ph type="sldNum" sz="quarter" idx="12"/>
          </p:nvPr>
        </p:nvSpPr>
        <p:spPr/>
        <p:txBody>
          <a:bodyPr/>
          <a:lstStyle/>
          <a:p>
            <a:fld id="{B4247157-ED02-40CE-8D5F-F932BCE094DC}" type="slidenum">
              <a:rPr lang="en-GB" smtClean="0"/>
              <a:t>‹#›</a:t>
            </a:fld>
            <a:endParaRPr lang="en-GB"/>
          </a:p>
        </p:txBody>
      </p:sp>
    </p:spTree>
    <p:extLst>
      <p:ext uri="{BB962C8B-B14F-4D97-AF65-F5344CB8AC3E}">
        <p14:creationId xmlns:p14="http://schemas.microsoft.com/office/powerpoint/2010/main" val="26588377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7EEABC-4473-43D9-D033-F5D1F7D8369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2095142C-5DF5-D6B1-53FC-BE51B389F65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EB5FA4D-096E-B758-BB89-CA3E2B4B89F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164689D-BCCF-2111-F8B7-E6E91D035EA2}"/>
              </a:ext>
            </a:extLst>
          </p:cNvPr>
          <p:cNvSpPr>
            <a:spLocks noGrp="1"/>
          </p:cNvSpPr>
          <p:nvPr>
            <p:ph type="dt" sz="half" idx="10"/>
          </p:nvPr>
        </p:nvSpPr>
        <p:spPr/>
        <p:txBody>
          <a:bodyPr/>
          <a:lstStyle/>
          <a:p>
            <a:fld id="{FCF394DF-7893-4B97-852E-C1367492F0AA}" type="datetimeFigureOut">
              <a:rPr lang="en-GB" smtClean="0"/>
              <a:t>11/03/2024</a:t>
            </a:fld>
            <a:endParaRPr lang="en-GB"/>
          </a:p>
        </p:txBody>
      </p:sp>
      <p:sp>
        <p:nvSpPr>
          <p:cNvPr id="6" name="Footer Placeholder 5">
            <a:extLst>
              <a:ext uri="{FF2B5EF4-FFF2-40B4-BE49-F238E27FC236}">
                <a16:creationId xmlns:a16="http://schemas.microsoft.com/office/drawing/2014/main" id="{C2F27F64-8B21-EF6F-D7C8-C76C5419CED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2C7D1F3-C62C-51FD-C1C4-E0D7965B014D}"/>
              </a:ext>
            </a:extLst>
          </p:cNvPr>
          <p:cNvSpPr>
            <a:spLocks noGrp="1"/>
          </p:cNvSpPr>
          <p:nvPr>
            <p:ph type="sldNum" sz="quarter" idx="12"/>
          </p:nvPr>
        </p:nvSpPr>
        <p:spPr/>
        <p:txBody>
          <a:bodyPr/>
          <a:lstStyle/>
          <a:p>
            <a:fld id="{B4247157-ED02-40CE-8D5F-F932BCE094DC}" type="slidenum">
              <a:rPr lang="en-GB" smtClean="0"/>
              <a:t>‹#›</a:t>
            </a:fld>
            <a:endParaRPr lang="en-GB"/>
          </a:p>
        </p:txBody>
      </p:sp>
    </p:spTree>
    <p:extLst>
      <p:ext uri="{BB962C8B-B14F-4D97-AF65-F5344CB8AC3E}">
        <p14:creationId xmlns:p14="http://schemas.microsoft.com/office/powerpoint/2010/main" val="16201292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26F665-CD94-83E0-2785-F3758A58CBE0}"/>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61930848-90A6-D7C6-1F25-2D67EE0AA8FA}"/>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D324EC7-102C-D114-12AA-DC4462E332C1}"/>
              </a:ext>
            </a:extLst>
          </p:cNvPr>
          <p:cNvSpPr>
            <a:spLocks noGrp="1"/>
          </p:cNvSpPr>
          <p:nvPr>
            <p:ph type="dt" sz="half" idx="10"/>
          </p:nvPr>
        </p:nvSpPr>
        <p:spPr/>
        <p:txBody>
          <a:bodyPr/>
          <a:lstStyle/>
          <a:p>
            <a:fld id="{FCF394DF-7893-4B97-852E-C1367492F0AA}" type="datetimeFigureOut">
              <a:rPr lang="en-GB" smtClean="0"/>
              <a:t>11/03/2024</a:t>
            </a:fld>
            <a:endParaRPr lang="en-GB"/>
          </a:p>
        </p:txBody>
      </p:sp>
      <p:sp>
        <p:nvSpPr>
          <p:cNvPr id="5" name="Footer Placeholder 4">
            <a:extLst>
              <a:ext uri="{FF2B5EF4-FFF2-40B4-BE49-F238E27FC236}">
                <a16:creationId xmlns:a16="http://schemas.microsoft.com/office/drawing/2014/main" id="{A7668FB2-EB9C-87DB-0897-4410D6428AE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736EC80-83D5-626D-F723-3C784DCAA446}"/>
              </a:ext>
            </a:extLst>
          </p:cNvPr>
          <p:cNvSpPr>
            <a:spLocks noGrp="1"/>
          </p:cNvSpPr>
          <p:nvPr>
            <p:ph type="sldNum" sz="quarter" idx="12"/>
          </p:nvPr>
        </p:nvSpPr>
        <p:spPr/>
        <p:txBody>
          <a:bodyPr/>
          <a:lstStyle/>
          <a:p>
            <a:fld id="{B4247157-ED02-40CE-8D5F-F932BCE094DC}" type="slidenum">
              <a:rPr lang="en-GB" smtClean="0"/>
              <a:t>‹#›</a:t>
            </a:fld>
            <a:endParaRPr lang="en-GB"/>
          </a:p>
        </p:txBody>
      </p:sp>
    </p:spTree>
    <p:extLst>
      <p:ext uri="{BB962C8B-B14F-4D97-AF65-F5344CB8AC3E}">
        <p14:creationId xmlns:p14="http://schemas.microsoft.com/office/powerpoint/2010/main" val="38278715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7CA36C-FEFE-4B04-F4F5-B4B2D504D153}"/>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6EC9A609-3AED-E819-3467-12E59BC32A47}"/>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1A5C57F-B958-CAC5-423F-AF4773228252}"/>
              </a:ext>
            </a:extLst>
          </p:cNvPr>
          <p:cNvSpPr>
            <a:spLocks noGrp="1"/>
          </p:cNvSpPr>
          <p:nvPr>
            <p:ph type="dt" sz="half" idx="10"/>
          </p:nvPr>
        </p:nvSpPr>
        <p:spPr/>
        <p:txBody>
          <a:bodyPr/>
          <a:lstStyle/>
          <a:p>
            <a:fld id="{FCF394DF-7893-4B97-852E-C1367492F0AA}" type="datetimeFigureOut">
              <a:rPr lang="en-GB" smtClean="0"/>
              <a:t>11/03/2024</a:t>
            </a:fld>
            <a:endParaRPr lang="en-GB"/>
          </a:p>
        </p:txBody>
      </p:sp>
      <p:sp>
        <p:nvSpPr>
          <p:cNvPr id="5" name="Footer Placeholder 4">
            <a:extLst>
              <a:ext uri="{FF2B5EF4-FFF2-40B4-BE49-F238E27FC236}">
                <a16:creationId xmlns:a16="http://schemas.microsoft.com/office/drawing/2014/main" id="{77E76042-50AF-9604-DF34-393FF803CC2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307BFE5-90EE-6E5C-B9F3-B57970256DB4}"/>
              </a:ext>
            </a:extLst>
          </p:cNvPr>
          <p:cNvSpPr>
            <a:spLocks noGrp="1"/>
          </p:cNvSpPr>
          <p:nvPr>
            <p:ph type="sldNum" sz="quarter" idx="12"/>
          </p:nvPr>
        </p:nvSpPr>
        <p:spPr/>
        <p:txBody>
          <a:bodyPr/>
          <a:lstStyle/>
          <a:p>
            <a:fld id="{B4247157-ED02-40CE-8D5F-F932BCE094DC}" type="slidenum">
              <a:rPr lang="en-GB" smtClean="0"/>
              <a:t>‹#›</a:t>
            </a:fld>
            <a:endParaRPr lang="en-GB"/>
          </a:p>
        </p:txBody>
      </p:sp>
    </p:spTree>
    <p:extLst>
      <p:ext uri="{BB962C8B-B14F-4D97-AF65-F5344CB8AC3E}">
        <p14:creationId xmlns:p14="http://schemas.microsoft.com/office/powerpoint/2010/main" val="29866242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43A98DB-B406-8952-CCB7-4876710D2DD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4B5DB94F-9D4D-873F-190C-2F8885C7B79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73856C79-2EFB-370B-3509-CF464ECF5B8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FCF394DF-7893-4B97-852E-C1367492F0AA}" type="datetimeFigureOut">
              <a:rPr lang="en-GB" smtClean="0"/>
              <a:t>11/03/2024</a:t>
            </a:fld>
            <a:endParaRPr lang="en-GB"/>
          </a:p>
        </p:txBody>
      </p:sp>
      <p:sp>
        <p:nvSpPr>
          <p:cNvPr id="5" name="Footer Placeholder 4">
            <a:extLst>
              <a:ext uri="{FF2B5EF4-FFF2-40B4-BE49-F238E27FC236}">
                <a16:creationId xmlns:a16="http://schemas.microsoft.com/office/drawing/2014/main" id="{A5FB345A-498F-6572-1B71-937B1051D04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F68B7FD6-7974-72B2-FCBA-1418C536FD7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B4247157-ED02-40CE-8D5F-F932BCE094DC}" type="slidenum">
              <a:rPr lang="en-GB" smtClean="0"/>
              <a:t>‹#›</a:t>
            </a:fld>
            <a:endParaRPr lang="en-GB"/>
          </a:p>
        </p:txBody>
      </p:sp>
    </p:spTree>
    <p:extLst>
      <p:ext uri="{BB962C8B-B14F-4D97-AF65-F5344CB8AC3E}">
        <p14:creationId xmlns:p14="http://schemas.microsoft.com/office/powerpoint/2010/main" val="35007854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4.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5.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hyperlink" Target="https://ia601209.us.archive.org/23/items/akers-et-al-2016-1/Akers%20et%20al%202016%20%281%29_text.pdf" TargetMode="External"/><Relationship Id="rId2" Type="http://schemas.openxmlformats.org/officeDocument/2006/relationships/hyperlink" Target="https://www.alliedacademies.org/articles/exploring-criminological-theories-an-overview-of-key-perspectives.pdf" TargetMode="External"/><Relationship Id="rId1" Type="http://schemas.openxmlformats.org/officeDocument/2006/relationships/slideLayout" Target="../slideLayouts/slideLayout2.xml"/><Relationship Id="rId6" Type="http://schemas.openxmlformats.org/officeDocument/2006/relationships/hyperlink" Target="http://news.bbc.co.uk/1/hi/uk/702012.stm" TargetMode="External"/><Relationship Id="rId5" Type="http://schemas.openxmlformats.org/officeDocument/2006/relationships/hyperlink" Target="https://books.google.co.uk/books?hl=en&amp;lr=&amp;id=Jcy-AAAAQBAJ&amp;oi=fnd&amp;pg=PR5&amp;dq=Overemphasis+on+Individual+Traits:+The+%E2%80%9Cborn+criminal%E2%80%9D+theory+emphasizes+individual+traits+while+neglecting+broader+social+structures+and+systemic+issues.+Crime+is+influenced+by+social,+economic,+and+cultural+factors,+not+just+individual+characteristic&amp;ots=wEeAED3hi2&amp;sig=Hh94of3Yi7lvwvZY9TcT6Ex2aYA#v=onepage&amp;q&amp;f=false" TargetMode="External"/><Relationship Id="rId4" Type="http://schemas.openxmlformats.org/officeDocument/2006/relationships/hyperlink" Target="https://link.springer.com/article/10.1007/s10567-019-00298-w#citeas" TargetMode="External"/></Relationships>
</file>

<file path=ppt/slides/_rels/slide31.xml.rels><?xml version="1.0" encoding="UTF-8" standalone="yes"?>
<Relationships xmlns="http://schemas.openxmlformats.org/package/2006/relationships"><Relationship Id="rId3" Type="http://schemas.openxmlformats.org/officeDocument/2006/relationships/hyperlink" Target="https://www.britannica.com/science/biology/Evolution" TargetMode="External"/><Relationship Id="rId7" Type="http://schemas.openxmlformats.org/officeDocument/2006/relationships/hyperlink" Target="https://www.simplypsychology.org/phrenology.html" TargetMode="External"/><Relationship Id="rId2" Type="http://schemas.openxmlformats.org/officeDocument/2006/relationships/hyperlink" Target="https://www.britannica.com/science/anatomy" TargetMode="External"/><Relationship Id="rId1" Type="http://schemas.openxmlformats.org/officeDocument/2006/relationships/slideLayout" Target="../slideLayouts/slideLayout2.xml"/><Relationship Id="rId6" Type="http://schemas.openxmlformats.org/officeDocument/2006/relationships/hyperlink" Target="https://books.google.co.uk/books?hl=en&amp;lr=&amp;id=5wDkRYgL8IYC&amp;oi=fnd&amp;pg=PA1&amp;dq=Ronnies+Krays+Father+was+a+rag-and-bone+man,+and+their+mother+played+a+dominant+role+in+their+upbringing.&amp;ots=UhfvFdIhHv&amp;sig=OInMmadCXAFRy9PDvqBAKM_E0rg&amp;redir_esc=y#v=onepage&amp;q&amp;f=false" TargetMode="External"/><Relationship Id="rId5" Type="http://schemas.openxmlformats.org/officeDocument/2006/relationships/hyperlink" Target="https://thelegalquotient.com/criminal-laws/criminology/multiple-factor-theory-of-causation-of-crime/2680/#:~:text=Multiple%20Factor%20Approach%20is%20a%20theory%20which%20states,taken%20as%20the%20only%20cause%20of%20that%20action." TargetMode="External"/><Relationship Id="rId4" Type="http://schemas.openxmlformats.org/officeDocument/2006/relationships/hyperlink" Target="https://www.researchgate.net/publication/313961124_It's_Nature_and_Nurture_Integrating_Biology_and_Genetics_into_the_Social_Learning_Theory_of_Criminal_Behavior/link/58b03dc445851503be97d962/download?_tp=eyJjb250ZXh0Ijp7ImZpcnN0UGFnZSI6InB1YmxpY2F0aW9uIiwicGFnZSI6InB1YmxpY2F0aW9uIn19" TargetMode="External"/></Relationships>
</file>

<file path=ppt/slides/_rels/slide32.xml.rels><?xml version="1.0" encoding="UTF-8" standalone="yes"?>
<Relationships xmlns="http://schemas.openxmlformats.org/package/2006/relationships"><Relationship Id="rId3" Type="http://schemas.openxmlformats.org/officeDocument/2006/relationships/hyperlink" Target="https://www.stem.org.uk/system/files/elibrary-resources/2016/02/Catalyst_26_3_the_brain_and_crime.pdf" TargetMode="External"/><Relationship Id="rId7" Type="http://schemas.openxmlformats.org/officeDocument/2006/relationships/hyperlink" Target="https://sccjr.ac.uk/wp-content/uploads/2022/03/Criminological-theories-overview.pdf" TargetMode="External"/><Relationship Id="rId2" Type="http://schemas.openxmlformats.org/officeDocument/2006/relationships/hyperlink" Target="https://www.simplypsychology.org/personality-theories.html" TargetMode="External"/><Relationship Id="rId1" Type="http://schemas.openxmlformats.org/officeDocument/2006/relationships/slideLayout" Target="../slideLayouts/slideLayout2.xml"/><Relationship Id="rId6" Type="http://schemas.openxmlformats.org/officeDocument/2006/relationships/hyperlink" Target="https://www.simplypsychology.org/biological-theories-crime.html#Modern-Biological-Theories-of-Crime" TargetMode="External"/><Relationship Id="rId5" Type="http://schemas.openxmlformats.org/officeDocument/2006/relationships/hyperlink" Target="https://www.britannica.com/science/criminology/Major-concepts-and-theories" TargetMode="External"/><Relationship Id="rId4" Type="http://schemas.openxmlformats.org/officeDocument/2006/relationships/hyperlink" Target="https://law.jrank.org/pages/784/Crime-Causation-Biological-Theories-Genetic-epidemiological-studies.html" TargetMode="Externa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657F69E0-C4B0-4BEC-A689-4F8D877F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E3467A3A-4D46-EBFA-C4E4-81D3ED12B420}"/>
              </a:ext>
            </a:extLst>
          </p:cNvPr>
          <p:cNvPicPr>
            <a:picLocks noChangeAspect="1"/>
          </p:cNvPicPr>
          <p:nvPr/>
        </p:nvPicPr>
        <p:blipFill rotWithShape="1">
          <a:blip r:embed="rId2">
            <a:alphaModFix amt="50000"/>
          </a:blip>
          <a:srcRect t="1340" r="-1" b="14368"/>
          <a:stretch/>
        </p:blipFill>
        <p:spPr>
          <a:xfrm>
            <a:off x="20" y="10"/>
            <a:ext cx="12188930" cy="6857990"/>
          </a:xfrm>
          <a:prstGeom prst="rect">
            <a:avLst/>
          </a:prstGeom>
        </p:spPr>
      </p:pic>
      <p:sp>
        <p:nvSpPr>
          <p:cNvPr id="2" name="Title 1">
            <a:extLst>
              <a:ext uri="{FF2B5EF4-FFF2-40B4-BE49-F238E27FC236}">
                <a16:creationId xmlns:a16="http://schemas.microsoft.com/office/drawing/2014/main" id="{2BA14FFA-D740-3812-AF31-420617CDD372}"/>
              </a:ext>
            </a:extLst>
          </p:cNvPr>
          <p:cNvSpPr>
            <a:spLocks noGrp="1"/>
          </p:cNvSpPr>
          <p:nvPr>
            <p:ph type="ctrTitle"/>
          </p:nvPr>
        </p:nvSpPr>
        <p:spPr>
          <a:xfrm>
            <a:off x="1524000" y="1122363"/>
            <a:ext cx="9144000" cy="3063240"/>
          </a:xfrm>
        </p:spPr>
        <p:txBody>
          <a:bodyPr>
            <a:normAutofit/>
          </a:bodyPr>
          <a:lstStyle/>
          <a:p>
            <a:r>
              <a:rPr lang="en-GB" sz="6600">
                <a:solidFill>
                  <a:schemeClr val="bg1"/>
                </a:solidFill>
              </a:rPr>
              <a:t>The Kray Twins</a:t>
            </a:r>
          </a:p>
        </p:txBody>
      </p:sp>
      <p:sp>
        <p:nvSpPr>
          <p:cNvPr id="3" name="Subtitle 2">
            <a:extLst>
              <a:ext uri="{FF2B5EF4-FFF2-40B4-BE49-F238E27FC236}">
                <a16:creationId xmlns:a16="http://schemas.microsoft.com/office/drawing/2014/main" id="{837B2302-830E-3A49-7A14-EDEA78E95D9C}"/>
              </a:ext>
            </a:extLst>
          </p:cNvPr>
          <p:cNvSpPr>
            <a:spLocks noGrp="1"/>
          </p:cNvSpPr>
          <p:nvPr>
            <p:ph type="subTitle" idx="1"/>
          </p:nvPr>
        </p:nvSpPr>
        <p:spPr>
          <a:xfrm>
            <a:off x="1527048" y="4599432"/>
            <a:ext cx="9144000" cy="1536192"/>
          </a:xfrm>
        </p:spPr>
        <p:txBody>
          <a:bodyPr>
            <a:normAutofit/>
          </a:bodyPr>
          <a:lstStyle/>
          <a:p>
            <a:r>
              <a:rPr lang="en-GB">
                <a:solidFill>
                  <a:schemeClr val="bg1"/>
                </a:solidFill>
              </a:rPr>
              <a:t>Criminality: Innate or Nurture?</a:t>
            </a:r>
          </a:p>
        </p:txBody>
      </p:sp>
      <p:sp>
        <p:nvSpPr>
          <p:cNvPr id="12" name="sketchy line">
            <a:extLst>
              <a:ext uri="{FF2B5EF4-FFF2-40B4-BE49-F238E27FC236}">
                <a16:creationId xmlns:a16="http://schemas.microsoft.com/office/drawing/2014/main" id="{9F6380B4-6A1C-481E-8408-B4E6C75B9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368623"/>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rgbClr val="FFFFFF">
              <a:alpha val="75000"/>
            </a:srgbClr>
          </a:solidFill>
          <a:ln w="44450" cap="rnd">
            <a:solidFill>
              <a:schemeClr val="bg1">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2214989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8" name="Rectangle 27">
            <a:extLst>
              <a:ext uri="{FF2B5EF4-FFF2-40B4-BE49-F238E27FC236}">
                <a16:creationId xmlns:a16="http://schemas.microsoft.com/office/drawing/2014/main" id="{A9D6EEA4-51EF-4796-BE5B-F3EB11F23E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3B3B3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086E2DA3-F60A-D22C-4756-BA96B60B6882}"/>
              </a:ext>
            </a:extLst>
          </p:cNvPr>
          <p:cNvPicPr>
            <a:picLocks noChangeAspect="1"/>
          </p:cNvPicPr>
          <p:nvPr/>
        </p:nvPicPr>
        <p:blipFill rotWithShape="1">
          <a:blip r:embed="rId2">
            <a:alphaModFix amt="25000"/>
          </a:blip>
          <a:srcRect b="22945"/>
          <a:stretch/>
        </p:blipFill>
        <p:spPr>
          <a:xfrm>
            <a:off x="20" y="-1"/>
            <a:ext cx="12191980" cy="6858001"/>
          </a:xfrm>
          <a:prstGeom prst="rect">
            <a:avLst/>
          </a:prstGeom>
        </p:spPr>
      </p:pic>
      <p:sp>
        <p:nvSpPr>
          <p:cNvPr id="2" name="Title 1">
            <a:extLst>
              <a:ext uri="{FF2B5EF4-FFF2-40B4-BE49-F238E27FC236}">
                <a16:creationId xmlns:a16="http://schemas.microsoft.com/office/drawing/2014/main" id="{F60DD5A3-866D-E41B-3FDC-37C8A3190A4D}"/>
              </a:ext>
            </a:extLst>
          </p:cNvPr>
          <p:cNvSpPr>
            <a:spLocks noGrp="1"/>
          </p:cNvSpPr>
          <p:nvPr>
            <p:ph type="title"/>
          </p:nvPr>
        </p:nvSpPr>
        <p:spPr>
          <a:xfrm>
            <a:off x="645160" y="1540581"/>
            <a:ext cx="6696445" cy="1325563"/>
          </a:xfrm>
        </p:spPr>
        <p:txBody>
          <a:bodyPr>
            <a:normAutofit/>
          </a:bodyPr>
          <a:lstStyle/>
          <a:p>
            <a:r>
              <a:rPr lang="en-GB" sz="4000" dirty="0">
                <a:solidFill>
                  <a:srgbClr val="FFFFFF"/>
                </a:solidFill>
              </a:rPr>
              <a:t>Early Life and Background of The Kray Twins</a:t>
            </a:r>
          </a:p>
        </p:txBody>
      </p:sp>
      <p:sp>
        <p:nvSpPr>
          <p:cNvPr id="3" name="Content Placeholder 2">
            <a:extLst>
              <a:ext uri="{FF2B5EF4-FFF2-40B4-BE49-F238E27FC236}">
                <a16:creationId xmlns:a16="http://schemas.microsoft.com/office/drawing/2014/main" id="{F5D2215F-E94E-2FF5-106A-6358F679E8A3}"/>
              </a:ext>
            </a:extLst>
          </p:cNvPr>
          <p:cNvSpPr>
            <a:spLocks noGrp="1"/>
          </p:cNvSpPr>
          <p:nvPr>
            <p:ph idx="1"/>
          </p:nvPr>
        </p:nvSpPr>
        <p:spPr>
          <a:xfrm>
            <a:off x="645160" y="2991160"/>
            <a:ext cx="6696452" cy="2433722"/>
          </a:xfrm>
        </p:spPr>
        <p:txBody>
          <a:bodyPr>
            <a:normAutofit/>
          </a:bodyPr>
          <a:lstStyle/>
          <a:p>
            <a:r>
              <a:rPr lang="en-GB" sz="1600" dirty="0">
                <a:solidFill>
                  <a:srgbClr val="FFFFFF"/>
                </a:solidFill>
              </a:rPr>
              <a:t>Kray twins were born and raised in the east end of London</a:t>
            </a:r>
          </a:p>
          <a:p>
            <a:endParaRPr lang="en-GB" sz="1600" dirty="0">
              <a:solidFill>
                <a:srgbClr val="FFFFFF"/>
              </a:solidFill>
            </a:endParaRPr>
          </a:p>
          <a:p>
            <a:r>
              <a:rPr lang="en-GB" sz="1600" dirty="0">
                <a:solidFill>
                  <a:srgbClr val="FFFFFF"/>
                </a:solidFill>
              </a:rPr>
              <a:t>Mother was Violet </a:t>
            </a:r>
            <a:r>
              <a:rPr lang="en-GB" sz="1600" dirty="0" err="1">
                <a:solidFill>
                  <a:srgbClr val="FFFFFF"/>
                </a:solidFill>
              </a:rPr>
              <a:t>kray</a:t>
            </a:r>
            <a:r>
              <a:rPr lang="en-GB" sz="1600" dirty="0">
                <a:solidFill>
                  <a:srgbClr val="FFFFFF"/>
                </a:solidFill>
              </a:rPr>
              <a:t> and was ''known to have been very devoted to her 3 sons and didn't see the bad in her children'' (</a:t>
            </a:r>
            <a:r>
              <a:rPr lang="en-GB" sz="1600" dirty="0" err="1">
                <a:solidFill>
                  <a:srgbClr val="FFFFFF"/>
                </a:solidFill>
              </a:rPr>
              <a:t>Nuttman.D</a:t>
            </a:r>
            <a:r>
              <a:rPr lang="en-GB" sz="1600" dirty="0">
                <a:solidFill>
                  <a:srgbClr val="FFFFFF"/>
                </a:solidFill>
              </a:rPr>
              <a:t>, 2022)</a:t>
            </a:r>
          </a:p>
          <a:p>
            <a:endParaRPr lang="en-GB" sz="1600" dirty="0">
              <a:solidFill>
                <a:srgbClr val="FFFFFF"/>
              </a:solidFill>
            </a:endParaRPr>
          </a:p>
          <a:p>
            <a:r>
              <a:rPr lang="en-GB" sz="1600" dirty="0">
                <a:solidFill>
                  <a:srgbClr val="FFFFFF"/>
                </a:solidFill>
              </a:rPr>
              <a:t>Father was in and out of their lives as he had ''gone on the run to avoid military service'' (Biography.com Editors, 2015)</a:t>
            </a:r>
          </a:p>
          <a:p>
            <a:endParaRPr lang="en-GB" sz="1600" dirty="0">
              <a:solidFill>
                <a:srgbClr val="FFFFFF"/>
              </a:solidFill>
            </a:endParaRPr>
          </a:p>
        </p:txBody>
      </p:sp>
      <p:sp>
        <p:nvSpPr>
          <p:cNvPr id="4" name="TextBox 3">
            <a:extLst>
              <a:ext uri="{FF2B5EF4-FFF2-40B4-BE49-F238E27FC236}">
                <a16:creationId xmlns:a16="http://schemas.microsoft.com/office/drawing/2014/main" id="{8BFAF543-4F06-FB59-7115-5EEDCBF64E62}"/>
              </a:ext>
            </a:extLst>
          </p:cNvPr>
          <p:cNvSpPr txBox="1"/>
          <p:nvPr/>
        </p:nvSpPr>
        <p:spPr>
          <a:xfrm>
            <a:off x="11380206" y="6391747"/>
            <a:ext cx="733331" cy="369332"/>
          </a:xfrm>
          <a:prstGeom prst="rect">
            <a:avLst/>
          </a:prstGeom>
          <a:noFill/>
        </p:spPr>
        <p:txBody>
          <a:bodyPr wrap="square" rtlCol="0">
            <a:spAutoFit/>
          </a:bodyPr>
          <a:lstStyle/>
          <a:p>
            <a:r>
              <a:rPr lang="en-GB" dirty="0"/>
              <a:t>Dom</a:t>
            </a:r>
          </a:p>
        </p:txBody>
      </p:sp>
    </p:spTree>
    <p:extLst>
      <p:ext uri="{BB962C8B-B14F-4D97-AF65-F5344CB8AC3E}">
        <p14:creationId xmlns:p14="http://schemas.microsoft.com/office/powerpoint/2010/main" val="2070558155"/>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BFCBA134-9932-4625-92F2-ADE52ACE1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78B28E4E-0110-46E1-92BB-3DB2BAA5E9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2"/>
            <a:ext cx="6095998" cy="1613646"/>
          </a:xfrm>
          <a:custGeom>
            <a:avLst/>
            <a:gdLst>
              <a:gd name="connsiteX0" fmla="*/ 0 w 7868507"/>
              <a:gd name="connsiteY0" fmla="*/ 0 h 1682351"/>
              <a:gd name="connsiteX1" fmla="*/ 7868507 w 7868507"/>
              <a:gd name="connsiteY1" fmla="*/ 0 h 1682351"/>
              <a:gd name="connsiteX2" fmla="*/ 7865866 w 7868507"/>
              <a:gd name="connsiteY2" fmla="*/ 1824 h 1682351"/>
              <a:gd name="connsiteX3" fmla="*/ 7837561 w 7868507"/>
              <a:gd name="connsiteY3" fmla="*/ 21679 h 1682351"/>
              <a:gd name="connsiteX4" fmla="*/ 7769454 w 7868507"/>
              <a:gd name="connsiteY4" fmla="*/ 43813 h 1682351"/>
              <a:gd name="connsiteX5" fmla="*/ 7695485 w 7868507"/>
              <a:gd name="connsiteY5" fmla="*/ 61050 h 1682351"/>
              <a:gd name="connsiteX6" fmla="*/ 7662356 w 7868507"/>
              <a:gd name="connsiteY6" fmla="*/ 73131 h 1682351"/>
              <a:gd name="connsiteX7" fmla="*/ 7602203 w 7868507"/>
              <a:gd name="connsiteY7" fmla="*/ 99894 h 1682351"/>
              <a:gd name="connsiteX8" fmla="*/ 7533256 w 7868507"/>
              <a:gd name="connsiteY8" fmla="*/ 141638 h 1682351"/>
              <a:gd name="connsiteX9" fmla="*/ 7516926 w 7868507"/>
              <a:gd name="connsiteY9" fmla="*/ 165418 h 1682351"/>
              <a:gd name="connsiteX10" fmla="*/ 7488994 w 7868507"/>
              <a:gd name="connsiteY10" fmla="*/ 178287 h 1682351"/>
              <a:gd name="connsiteX11" fmla="*/ 7478335 w 7868507"/>
              <a:gd name="connsiteY11" fmla="*/ 185700 h 1682351"/>
              <a:gd name="connsiteX12" fmla="*/ 7458526 w 7868507"/>
              <a:gd name="connsiteY12" fmla="*/ 189157 h 1682351"/>
              <a:gd name="connsiteX13" fmla="*/ 7419554 w 7868507"/>
              <a:gd name="connsiteY13" fmla="*/ 192546 h 1682351"/>
              <a:gd name="connsiteX14" fmla="*/ 7347574 w 7868507"/>
              <a:gd name="connsiteY14" fmla="*/ 213028 h 1682351"/>
              <a:gd name="connsiteX15" fmla="*/ 7205646 w 7868507"/>
              <a:gd name="connsiteY15" fmla="*/ 228570 h 1682351"/>
              <a:gd name="connsiteX16" fmla="*/ 7132082 w 7868507"/>
              <a:gd name="connsiteY16" fmla="*/ 240066 h 1682351"/>
              <a:gd name="connsiteX17" fmla="*/ 7026584 w 7868507"/>
              <a:gd name="connsiteY17" fmla="*/ 249305 h 1682351"/>
              <a:gd name="connsiteX18" fmla="*/ 6949796 w 7868507"/>
              <a:gd name="connsiteY18" fmla="*/ 259619 h 1682351"/>
              <a:gd name="connsiteX19" fmla="*/ 6850243 w 7868507"/>
              <a:gd name="connsiteY19" fmla="*/ 278486 h 1682351"/>
              <a:gd name="connsiteX20" fmla="*/ 6848972 w 7868507"/>
              <a:gd name="connsiteY20" fmla="*/ 279419 h 1682351"/>
              <a:gd name="connsiteX21" fmla="*/ 6833720 w 7868507"/>
              <a:gd name="connsiteY21" fmla="*/ 281340 h 1682351"/>
              <a:gd name="connsiteX22" fmla="*/ 6796601 w 7868507"/>
              <a:gd name="connsiteY22" fmla="*/ 279778 h 1682351"/>
              <a:gd name="connsiteX23" fmla="*/ 6793249 w 7868507"/>
              <a:gd name="connsiteY23" fmla="*/ 281365 h 1682351"/>
              <a:gd name="connsiteX24" fmla="*/ 6761214 w 7868507"/>
              <a:gd name="connsiteY24" fmla="*/ 283216 h 1682351"/>
              <a:gd name="connsiteX25" fmla="*/ 6761137 w 7868507"/>
              <a:gd name="connsiteY25" fmla="*/ 284040 h 1682351"/>
              <a:gd name="connsiteX26" fmla="*/ 6753708 w 7868507"/>
              <a:gd name="connsiteY26" fmla="*/ 288053 h 1682351"/>
              <a:gd name="connsiteX27" fmla="*/ 6738673 w 7868507"/>
              <a:gd name="connsiteY27" fmla="*/ 293899 h 1682351"/>
              <a:gd name="connsiteX28" fmla="*/ 6675177 w 7868507"/>
              <a:gd name="connsiteY28" fmla="*/ 319284 h 1682351"/>
              <a:gd name="connsiteX29" fmla="*/ 6668648 w 7868507"/>
              <a:gd name="connsiteY29" fmla="*/ 320128 h 1682351"/>
              <a:gd name="connsiteX30" fmla="*/ 6668596 w 7868507"/>
              <a:gd name="connsiteY30" fmla="*/ 320325 h 1682351"/>
              <a:gd name="connsiteX31" fmla="*/ 6661861 w 7868507"/>
              <a:gd name="connsiteY31" fmla="*/ 321574 h 1682351"/>
              <a:gd name="connsiteX32" fmla="*/ 6644079 w 7868507"/>
              <a:gd name="connsiteY32" fmla="*/ 323301 h 1682351"/>
              <a:gd name="connsiteX33" fmla="*/ 6640227 w 7868507"/>
              <a:gd name="connsiteY33" fmla="*/ 325063 h 1682351"/>
              <a:gd name="connsiteX34" fmla="*/ 6639422 w 7868507"/>
              <a:gd name="connsiteY34" fmla="*/ 327491 h 1682351"/>
              <a:gd name="connsiteX35" fmla="*/ 6617073 w 7868507"/>
              <a:gd name="connsiteY35" fmla="*/ 336554 h 1682351"/>
              <a:gd name="connsiteX36" fmla="*/ 6565938 w 7868507"/>
              <a:gd name="connsiteY36" fmla="*/ 354459 h 1682351"/>
              <a:gd name="connsiteX37" fmla="*/ 6506395 w 7868507"/>
              <a:gd name="connsiteY37" fmla="*/ 372715 h 1682351"/>
              <a:gd name="connsiteX38" fmla="*/ 6366803 w 7868507"/>
              <a:gd name="connsiteY38" fmla="*/ 421832 h 1682351"/>
              <a:gd name="connsiteX39" fmla="*/ 6245343 w 7868507"/>
              <a:gd name="connsiteY39" fmla="*/ 435559 h 1682351"/>
              <a:gd name="connsiteX40" fmla="*/ 6186762 w 7868507"/>
              <a:gd name="connsiteY40" fmla="*/ 449329 h 1682351"/>
              <a:gd name="connsiteX41" fmla="*/ 6151870 w 7868507"/>
              <a:gd name="connsiteY41" fmla="*/ 456667 h 1682351"/>
              <a:gd name="connsiteX42" fmla="*/ 6094791 w 7868507"/>
              <a:gd name="connsiteY42" fmla="*/ 467108 h 1682351"/>
              <a:gd name="connsiteX43" fmla="*/ 6094387 w 7868507"/>
              <a:gd name="connsiteY43" fmla="*/ 469288 h 1682351"/>
              <a:gd name="connsiteX44" fmla="*/ 6088888 w 7868507"/>
              <a:gd name="connsiteY44" fmla="*/ 472662 h 1682351"/>
              <a:gd name="connsiteX45" fmla="*/ 6079322 w 7868507"/>
              <a:gd name="connsiteY45" fmla="*/ 480342 h 1682351"/>
              <a:gd name="connsiteX46" fmla="*/ 6060058 w 7868507"/>
              <a:gd name="connsiteY46" fmla="*/ 490885 h 1682351"/>
              <a:gd name="connsiteX47" fmla="*/ 6059271 w 7868507"/>
              <a:gd name="connsiteY47" fmla="*/ 490563 h 1682351"/>
              <a:gd name="connsiteX48" fmla="*/ 6052214 w 7868507"/>
              <a:gd name="connsiteY48" fmla="*/ 491388 h 1682351"/>
              <a:gd name="connsiteX49" fmla="*/ 6004898 w 7868507"/>
              <a:gd name="connsiteY49" fmla="*/ 494385 h 1682351"/>
              <a:gd name="connsiteX50" fmla="*/ 5987859 w 7868507"/>
              <a:gd name="connsiteY50" fmla="*/ 504838 h 1682351"/>
              <a:gd name="connsiteX51" fmla="*/ 5984113 w 7868507"/>
              <a:gd name="connsiteY51" fmla="*/ 506697 h 1682351"/>
              <a:gd name="connsiteX52" fmla="*/ 5983909 w 7868507"/>
              <a:gd name="connsiteY52" fmla="*/ 506630 h 1682351"/>
              <a:gd name="connsiteX53" fmla="*/ 5979696 w 7868507"/>
              <a:gd name="connsiteY53" fmla="*/ 508387 h 1682351"/>
              <a:gd name="connsiteX54" fmla="*/ 5931986 w 7868507"/>
              <a:gd name="connsiteY54" fmla="*/ 510495 h 1682351"/>
              <a:gd name="connsiteX55" fmla="*/ 5873354 w 7868507"/>
              <a:gd name="connsiteY55" fmla="*/ 520717 h 1682351"/>
              <a:gd name="connsiteX56" fmla="*/ 5843006 w 7868507"/>
              <a:gd name="connsiteY56" fmla="*/ 525739 h 1682351"/>
              <a:gd name="connsiteX57" fmla="*/ 5825737 w 7868507"/>
              <a:gd name="connsiteY57" fmla="*/ 530029 h 1682351"/>
              <a:gd name="connsiteX58" fmla="*/ 5812271 w 7868507"/>
              <a:gd name="connsiteY58" fmla="*/ 536366 h 1682351"/>
              <a:gd name="connsiteX59" fmla="*/ 5683965 w 7868507"/>
              <a:gd name="connsiteY59" fmla="*/ 605660 h 1682351"/>
              <a:gd name="connsiteX60" fmla="*/ 5572324 w 7868507"/>
              <a:gd name="connsiteY60" fmla="*/ 625027 h 1682351"/>
              <a:gd name="connsiteX61" fmla="*/ 5556903 w 7868507"/>
              <a:gd name="connsiteY61" fmla="*/ 628786 h 1682351"/>
              <a:gd name="connsiteX62" fmla="*/ 5553544 w 7868507"/>
              <a:gd name="connsiteY62" fmla="*/ 627847 h 1682351"/>
              <a:gd name="connsiteX63" fmla="*/ 5526889 w 7868507"/>
              <a:gd name="connsiteY63" fmla="*/ 632098 h 1682351"/>
              <a:gd name="connsiteX64" fmla="*/ 5521078 w 7868507"/>
              <a:gd name="connsiteY64" fmla="*/ 637584 h 1682351"/>
              <a:gd name="connsiteX65" fmla="*/ 5512534 w 7868507"/>
              <a:gd name="connsiteY65" fmla="*/ 637267 h 1682351"/>
              <a:gd name="connsiteX66" fmla="*/ 5474353 w 7868507"/>
              <a:gd name="connsiteY66" fmla="*/ 648039 h 1682351"/>
              <a:gd name="connsiteX67" fmla="*/ 5470584 w 7868507"/>
              <a:gd name="connsiteY67" fmla="*/ 648039 h 1682351"/>
              <a:gd name="connsiteX68" fmla="*/ 5467496 w 7868507"/>
              <a:gd name="connsiteY68" fmla="*/ 650003 h 1682351"/>
              <a:gd name="connsiteX69" fmla="*/ 5462885 w 7868507"/>
              <a:gd name="connsiteY69" fmla="*/ 649269 h 1682351"/>
              <a:gd name="connsiteX70" fmla="*/ 5461190 w 7868507"/>
              <a:gd name="connsiteY70" fmla="*/ 650833 h 1682351"/>
              <a:gd name="connsiteX71" fmla="*/ 5438256 w 7868507"/>
              <a:gd name="connsiteY71" fmla="*/ 650162 h 1682351"/>
              <a:gd name="connsiteX72" fmla="*/ 5425515 w 7868507"/>
              <a:gd name="connsiteY72" fmla="*/ 650724 h 1682351"/>
              <a:gd name="connsiteX73" fmla="*/ 5399851 w 7868507"/>
              <a:gd name="connsiteY73" fmla="*/ 648648 h 1682351"/>
              <a:gd name="connsiteX74" fmla="*/ 5395578 w 7868507"/>
              <a:gd name="connsiteY74" fmla="*/ 651245 h 1682351"/>
              <a:gd name="connsiteX75" fmla="*/ 5357693 w 7868507"/>
              <a:gd name="connsiteY75" fmla="*/ 652764 h 1682351"/>
              <a:gd name="connsiteX76" fmla="*/ 5357422 w 7868507"/>
              <a:gd name="connsiteY76" fmla="*/ 654203 h 1682351"/>
              <a:gd name="connsiteX77" fmla="*/ 5347920 w 7868507"/>
              <a:gd name="connsiteY77" fmla="*/ 660769 h 1682351"/>
              <a:gd name="connsiteX78" fmla="*/ 5344829 w 7868507"/>
              <a:gd name="connsiteY78" fmla="*/ 661019 h 1682351"/>
              <a:gd name="connsiteX79" fmla="*/ 5285263 w 7868507"/>
              <a:gd name="connsiteY79" fmla="*/ 671313 h 1682351"/>
              <a:gd name="connsiteX80" fmla="*/ 5264305 w 7868507"/>
              <a:gd name="connsiteY80" fmla="*/ 677803 h 1682351"/>
              <a:gd name="connsiteX81" fmla="*/ 5229182 w 7868507"/>
              <a:gd name="connsiteY81" fmla="*/ 688503 h 1682351"/>
              <a:gd name="connsiteX82" fmla="*/ 5203382 w 7868507"/>
              <a:gd name="connsiteY82" fmla="*/ 703484 h 1682351"/>
              <a:gd name="connsiteX83" fmla="*/ 5173833 w 7868507"/>
              <a:gd name="connsiteY83" fmla="*/ 709660 h 1682351"/>
              <a:gd name="connsiteX84" fmla="*/ 5166382 w 7868507"/>
              <a:gd name="connsiteY84" fmla="*/ 702062 h 1682351"/>
              <a:gd name="connsiteX85" fmla="*/ 5142858 w 7868507"/>
              <a:gd name="connsiteY85" fmla="*/ 702153 h 1682351"/>
              <a:gd name="connsiteX86" fmla="*/ 5134964 w 7868507"/>
              <a:gd name="connsiteY86" fmla="*/ 711602 h 1682351"/>
              <a:gd name="connsiteX87" fmla="*/ 5087368 w 7868507"/>
              <a:gd name="connsiteY87" fmla="*/ 727066 h 1682351"/>
              <a:gd name="connsiteX88" fmla="*/ 5059763 w 7868507"/>
              <a:gd name="connsiteY88" fmla="*/ 733651 h 1682351"/>
              <a:gd name="connsiteX89" fmla="*/ 5023240 w 7868507"/>
              <a:gd name="connsiteY89" fmla="*/ 742299 h 1682351"/>
              <a:gd name="connsiteX90" fmla="*/ 5007406 w 7868507"/>
              <a:gd name="connsiteY90" fmla="*/ 747156 h 1682351"/>
              <a:gd name="connsiteX91" fmla="*/ 4995851 w 7868507"/>
              <a:gd name="connsiteY91" fmla="*/ 746560 h 1682351"/>
              <a:gd name="connsiteX92" fmla="*/ 4983107 w 7868507"/>
              <a:gd name="connsiteY92" fmla="*/ 748274 h 1682351"/>
              <a:gd name="connsiteX93" fmla="*/ 4973068 w 7868507"/>
              <a:gd name="connsiteY93" fmla="*/ 750600 h 1682351"/>
              <a:gd name="connsiteX94" fmla="*/ 4967642 w 7868507"/>
              <a:gd name="connsiteY94" fmla="*/ 756164 h 1682351"/>
              <a:gd name="connsiteX95" fmla="*/ 4958938 w 7868507"/>
              <a:gd name="connsiteY95" fmla="*/ 756308 h 1682351"/>
              <a:gd name="connsiteX96" fmla="*/ 4949594 w 7868507"/>
              <a:gd name="connsiteY96" fmla="*/ 761504 h 1682351"/>
              <a:gd name="connsiteX97" fmla="*/ 4947761 w 7868507"/>
              <a:gd name="connsiteY97" fmla="*/ 759559 h 1682351"/>
              <a:gd name="connsiteX98" fmla="*/ 4939683 w 7868507"/>
              <a:gd name="connsiteY98" fmla="*/ 757589 h 1682351"/>
              <a:gd name="connsiteX99" fmla="*/ 4905733 w 7868507"/>
              <a:gd name="connsiteY99" fmla="*/ 776774 h 1682351"/>
              <a:gd name="connsiteX100" fmla="*/ 4885524 w 7868507"/>
              <a:gd name="connsiteY100" fmla="*/ 784914 h 1682351"/>
              <a:gd name="connsiteX101" fmla="*/ 4884537 w 7868507"/>
              <a:gd name="connsiteY101" fmla="*/ 786309 h 1682351"/>
              <a:gd name="connsiteX102" fmla="*/ 4863207 w 7868507"/>
              <a:gd name="connsiteY102" fmla="*/ 792997 h 1682351"/>
              <a:gd name="connsiteX103" fmla="*/ 4857388 w 7868507"/>
              <a:gd name="connsiteY103" fmla="*/ 798678 h 1682351"/>
              <a:gd name="connsiteX104" fmla="*/ 4816499 w 7868507"/>
              <a:gd name="connsiteY104" fmla="*/ 818246 h 1682351"/>
              <a:gd name="connsiteX105" fmla="*/ 4805033 w 7868507"/>
              <a:gd name="connsiteY105" fmla="*/ 823877 h 1682351"/>
              <a:gd name="connsiteX106" fmla="*/ 4794341 w 7868507"/>
              <a:gd name="connsiteY106" fmla="*/ 824641 h 1682351"/>
              <a:gd name="connsiteX107" fmla="*/ 4791139 w 7868507"/>
              <a:gd name="connsiteY107" fmla="*/ 821265 h 1682351"/>
              <a:gd name="connsiteX108" fmla="*/ 4784697 w 7868507"/>
              <a:gd name="connsiteY108" fmla="*/ 823709 h 1682351"/>
              <a:gd name="connsiteX109" fmla="*/ 4782810 w 7868507"/>
              <a:gd name="connsiteY109" fmla="*/ 823507 h 1682351"/>
              <a:gd name="connsiteX110" fmla="*/ 4772164 w 7868507"/>
              <a:gd name="connsiteY110" fmla="*/ 823203 h 1682351"/>
              <a:gd name="connsiteX111" fmla="*/ 4753756 w 7868507"/>
              <a:gd name="connsiteY111" fmla="*/ 843711 h 1682351"/>
              <a:gd name="connsiteX112" fmla="*/ 4727551 w 7868507"/>
              <a:gd name="connsiteY112" fmla="*/ 851537 h 1682351"/>
              <a:gd name="connsiteX113" fmla="*/ 4631760 w 7868507"/>
              <a:gd name="connsiteY113" fmla="*/ 932126 h 1682351"/>
              <a:gd name="connsiteX114" fmla="*/ 4584082 w 7868507"/>
              <a:gd name="connsiteY114" fmla="*/ 949940 h 1682351"/>
              <a:gd name="connsiteX115" fmla="*/ 4523312 w 7868507"/>
              <a:gd name="connsiteY115" fmla="*/ 974005 h 1682351"/>
              <a:gd name="connsiteX116" fmla="*/ 4463504 w 7868507"/>
              <a:gd name="connsiteY116" fmla="*/ 996548 h 1682351"/>
              <a:gd name="connsiteX117" fmla="*/ 4452680 w 7868507"/>
              <a:gd name="connsiteY117" fmla="*/ 1008042 h 1682351"/>
              <a:gd name="connsiteX118" fmla="*/ 4445284 w 7868507"/>
              <a:gd name="connsiteY118" fmla="*/ 1009976 h 1682351"/>
              <a:gd name="connsiteX119" fmla="*/ 4407084 w 7868507"/>
              <a:gd name="connsiteY119" fmla="*/ 1025274 h 1682351"/>
              <a:gd name="connsiteX120" fmla="*/ 4398766 w 7868507"/>
              <a:gd name="connsiteY120" fmla="*/ 1022420 h 1682351"/>
              <a:gd name="connsiteX121" fmla="*/ 4397057 w 7868507"/>
              <a:gd name="connsiteY121" fmla="*/ 1020283 h 1682351"/>
              <a:gd name="connsiteX122" fmla="*/ 4386552 w 7868507"/>
              <a:gd name="connsiteY122" fmla="*/ 1024409 h 1682351"/>
              <a:gd name="connsiteX123" fmla="*/ 4377324 w 7868507"/>
              <a:gd name="connsiteY123" fmla="*/ 1023587 h 1682351"/>
              <a:gd name="connsiteX124" fmla="*/ 4370923 w 7868507"/>
              <a:gd name="connsiteY124" fmla="*/ 1028513 h 1682351"/>
              <a:gd name="connsiteX125" fmla="*/ 4360023 w 7868507"/>
              <a:gd name="connsiteY125" fmla="*/ 1029711 h 1682351"/>
              <a:gd name="connsiteX126" fmla="*/ 4346335 w 7868507"/>
              <a:gd name="connsiteY126" fmla="*/ 1029999 h 1682351"/>
              <a:gd name="connsiteX127" fmla="*/ 4334175 w 7868507"/>
              <a:gd name="connsiteY127" fmla="*/ 1028124 h 1682351"/>
              <a:gd name="connsiteX128" fmla="*/ 4316842 w 7868507"/>
              <a:gd name="connsiteY128" fmla="*/ 1031192 h 1682351"/>
              <a:gd name="connsiteX129" fmla="*/ 4277163 w 7868507"/>
              <a:gd name="connsiteY129" fmla="*/ 1035732 h 1682351"/>
              <a:gd name="connsiteX130" fmla="*/ 4247171 w 7868507"/>
              <a:gd name="connsiteY130" fmla="*/ 1039212 h 1682351"/>
              <a:gd name="connsiteX131" fmla="*/ 4194968 w 7868507"/>
              <a:gd name="connsiteY131" fmla="*/ 1049296 h 1682351"/>
              <a:gd name="connsiteX132" fmla="*/ 4185496 w 7868507"/>
              <a:gd name="connsiteY132" fmla="*/ 1057811 h 1682351"/>
              <a:gd name="connsiteX133" fmla="*/ 4160588 w 7868507"/>
              <a:gd name="connsiteY133" fmla="*/ 1055289 h 1682351"/>
              <a:gd name="connsiteX134" fmla="*/ 4153601 w 7868507"/>
              <a:gd name="connsiteY134" fmla="*/ 1046911 h 1682351"/>
              <a:gd name="connsiteX135" fmla="*/ 4121597 w 7868507"/>
              <a:gd name="connsiteY135" fmla="*/ 1049768 h 1682351"/>
              <a:gd name="connsiteX136" fmla="*/ 4092519 w 7868507"/>
              <a:gd name="connsiteY136" fmla="*/ 1061793 h 1682351"/>
              <a:gd name="connsiteX137" fmla="*/ 4054082 w 7868507"/>
              <a:gd name="connsiteY137" fmla="*/ 1068526 h 1682351"/>
              <a:gd name="connsiteX138" fmla="*/ 4031133 w 7868507"/>
              <a:gd name="connsiteY138" fmla="*/ 1072650 h 1682351"/>
              <a:gd name="connsiteX139" fmla="*/ 3966873 w 7868507"/>
              <a:gd name="connsiteY139" fmla="*/ 1076267 h 1682351"/>
              <a:gd name="connsiteX140" fmla="*/ 3963573 w 7868507"/>
              <a:gd name="connsiteY140" fmla="*/ 1076172 h 1682351"/>
              <a:gd name="connsiteX141" fmla="*/ 3952740 w 7868507"/>
              <a:gd name="connsiteY141" fmla="*/ 1081643 h 1682351"/>
              <a:gd name="connsiteX142" fmla="*/ 3952284 w 7868507"/>
              <a:gd name="connsiteY142" fmla="*/ 1083043 h 1682351"/>
              <a:gd name="connsiteX143" fmla="*/ 3912008 w 7868507"/>
              <a:gd name="connsiteY143" fmla="*/ 1080346 h 1682351"/>
              <a:gd name="connsiteX144" fmla="*/ 3907178 w 7868507"/>
              <a:gd name="connsiteY144" fmla="*/ 1082452 h 1682351"/>
              <a:gd name="connsiteX145" fmla="*/ 3880262 w 7868507"/>
              <a:gd name="connsiteY145" fmla="*/ 1077541 h 1682351"/>
              <a:gd name="connsiteX146" fmla="*/ 3866711 w 7868507"/>
              <a:gd name="connsiteY146" fmla="*/ 1076684 h 1682351"/>
              <a:gd name="connsiteX147" fmla="*/ 3842517 w 7868507"/>
              <a:gd name="connsiteY147" fmla="*/ 1073470 h 1682351"/>
              <a:gd name="connsiteX148" fmla="*/ 3840538 w 7868507"/>
              <a:gd name="connsiteY148" fmla="*/ 1074837 h 1682351"/>
              <a:gd name="connsiteX149" fmla="*/ 3835745 w 7868507"/>
              <a:gd name="connsiteY149" fmla="*/ 1073596 h 1682351"/>
              <a:gd name="connsiteX150" fmla="*/ 3832245 w 7868507"/>
              <a:gd name="connsiteY150" fmla="*/ 1075205 h 1682351"/>
              <a:gd name="connsiteX151" fmla="*/ 3828256 w 7868507"/>
              <a:gd name="connsiteY151" fmla="*/ 1074786 h 1682351"/>
              <a:gd name="connsiteX152" fmla="*/ 3786574 w 7868507"/>
              <a:gd name="connsiteY152" fmla="*/ 1081253 h 1682351"/>
              <a:gd name="connsiteX153" fmla="*/ 3777568 w 7868507"/>
              <a:gd name="connsiteY153" fmla="*/ 1079989 h 1682351"/>
              <a:gd name="connsiteX154" fmla="*/ 3770769 w 7868507"/>
              <a:gd name="connsiteY154" fmla="*/ 1084796 h 1682351"/>
              <a:gd name="connsiteX155" fmla="*/ 3742056 w 7868507"/>
              <a:gd name="connsiteY155" fmla="*/ 1086062 h 1682351"/>
              <a:gd name="connsiteX156" fmla="*/ 3732135 w 7868507"/>
              <a:gd name="connsiteY156" fmla="*/ 1082300 h 1682351"/>
              <a:gd name="connsiteX157" fmla="*/ 3722961 w 7868507"/>
              <a:gd name="connsiteY157" fmla="*/ 1079602 h 1682351"/>
              <a:gd name="connsiteX158" fmla="*/ 3721773 w 7868507"/>
              <a:gd name="connsiteY158" fmla="*/ 1079610 h 1682351"/>
              <a:gd name="connsiteX159" fmla="*/ 3709837 w 7868507"/>
              <a:gd name="connsiteY159" fmla="*/ 1079694 h 1682351"/>
              <a:gd name="connsiteX160" fmla="*/ 3687629 w 7868507"/>
              <a:gd name="connsiteY160" fmla="*/ 1079849 h 1682351"/>
              <a:gd name="connsiteX161" fmla="*/ 3644574 w 7868507"/>
              <a:gd name="connsiteY161" fmla="*/ 1083439 h 1682351"/>
              <a:gd name="connsiteX162" fmla="*/ 3547156 w 7868507"/>
              <a:gd name="connsiteY162" fmla="*/ 1066356 h 1682351"/>
              <a:gd name="connsiteX163" fmla="*/ 3408831 w 7868507"/>
              <a:gd name="connsiteY163" fmla="*/ 1075438 h 1682351"/>
              <a:gd name="connsiteX164" fmla="*/ 3114039 w 7868507"/>
              <a:gd name="connsiteY164" fmla="*/ 1109327 h 1682351"/>
              <a:gd name="connsiteX165" fmla="*/ 3051319 w 7868507"/>
              <a:gd name="connsiteY165" fmla="*/ 1116688 h 1682351"/>
              <a:gd name="connsiteX166" fmla="*/ 3010058 w 7868507"/>
              <a:gd name="connsiteY166" fmla="*/ 1118821 h 1682351"/>
              <a:gd name="connsiteX167" fmla="*/ 2941155 w 7868507"/>
              <a:gd name="connsiteY167" fmla="*/ 1141827 h 1682351"/>
              <a:gd name="connsiteX168" fmla="*/ 2862733 w 7868507"/>
              <a:gd name="connsiteY168" fmla="*/ 1149849 h 1682351"/>
              <a:gd name="connsiteX169" fmla="*/ 2762853 w 7868507"/>
              <a:gd name="connsiteY169" fmla="*/ 1155888 h 1682351"/>
              <a:gd name="connsiteX170" fmla="*/ 2735957 w 7868507"/>
              <a:gd name="connsiteY170" fmla="*/ 1166296 h 1682351"/>
              <a:gd name="connsiteX171" fmla="*/ 2697453 w 7868507"/>
              <a:gd name="connsiteY171" fmla="*/ 1175920 h 1682351"/>
              <a:gd name="connsiteX172" fmla="*/ 2630587 w 7868507"/>
              <a:gd name="connsiteY172" fmla="*/ 1198561 h 1682351"/>
              <a:gd name="connsiteX173" fmla="*/ 2554087 w 7868507"/>
              <a:gd name="connsiteY173" fmla="*/ 1210615 h 1682351"/>
              <a:gd name="connsiteX174" fmla="*/ 2466063 w 7868507"/>
              <a:gd name="connsiteY174" fmla="*/ 1202949 h 1682351"/>
              <a:gd name="connsiteX175" fmla="*/ 2417946 w 7868507"/>
              <a:gd name="connsiteY175" fmla="*/ 1202719 h 1682351"/>
              <a:gd name="connsiteX176" fmla="*/ 2258819 w 7868507"/>
              <a:gd name="connsiteY176" fmla="*/ 1200304 h 1682351"/>
              <a:gd name="connsiteX177" fmla="*/ 2148771 w 7868507"/>
              <a:gd name="connsiteY177" fmla="*/ 1198564 h 1682351"/>
              <a:gd name="connsiteX178" fmla="*/ 2117137 w 7868507"/>
              <a:gd name="connsiteY178" fmla="*/ 1207800 h 1682351"/>
              <a:gd name="connsiteX179" fmla="*/ 2064067 w 7868507"/>
              <a:gd name="connsiteY179" fmla="*/ 1222897 h 1682351"/>
              <a:gd name="connsiteX180" fmla="*/ 2011154 w 7868507"/>
              <a:gd name="connsiteY180" fmla="*/ 1227589 h 1682351"/>
              <a:gd name="connsiteX181" fmla="*/ 1967562 w 7868507"/>
              <a:gd name="connsiteY181" fmla="*/ 1238053 h 1682351"/>
              <a:gd name="connsiteX182" fmla="*/ 1925305 w 7868507"/>
              <a:gd name="connsiteY182" fmla="*/ 1239652 h 1682351"/>
              <a:gd name="connsiteX183" fmla="*/ 1903633 w 7868507"/>
              <a:gd name="connsiteY183" fmla="*/ 1234971 h 1682351"/>
              <a:gd name="connsiteX184" fmla="*/ 1878608 w 7868507"/>
              <a:gd name="connsiteY184" fmla="*/ 1229903 h 1682351"/>
              <a:gd name="connsiteX185" fmla="*/ 1843617 w 7868507"/>
              <a:gd name="connsiteY185" fmla="*/ 1224887 h 1682351"/>
              <a:gd name="connsiteX186" fmla="*/ 1749265 w 7868507"/>
              <a:gd name="connsiteY186" fmla="*/ 1228560 h 1682351"/>
              <a:gd name="connsiteX187" fmla="*/ 1650050 w 7868507"/>
              <a:gd name="connsiteY187" fmla="*/ 1231064 h 1682351"/>
              <a:gd name="connsiteX188" fmla="*/ 1625906 w 7868507"/>
              <a:gd name="connsiteY188" fmla="*/ 1240466 h 1682351"/>
              <a:gd name="connsiteX189" fmla="*/ 1625638 w 7868507"/>
              <a:gd name="connsiteY189" fmla="*/ 1243542 h 1682351"/>
              <a:gd name="connsiteX190" fmla="*/ 1621994 w 7868507"/>
              <a:gd name="connsiteY190" fmla="*/ 1248302 h 1682351"/>
              <a:gd name="connsiteX191" fmla="*/ 1615654 w 7868507"/>
              <a:gd name="connsiteY191" fmla="*/ 1259137 h 1682351"/>
              <a:gd name="connsiteX192" fmla="*/ 1602888 w 7868507"/>
              <a:gd name="connsiteY192" fmla="*/ 1274010 h 1682351"/>
              <a:gd name="connsiteX193" fmla="*/ 1602366 w 7868507"/>
              <a:gd name="connsiteY193" fmla="*/ 1273557 h 1682351"/>
              <a:gd name="connsiteX194" fmla="*/ 1597689 w 7868507"/>
              <a:gd name="connsiteY194" fmla="*/ 1274721 h 1682351"/>
              <a:gd name="connsiteX195" fmla="*/ 1566332 w 7868507"/>
              <a:gd name="connsiteY195" fmla="*/ 1278948 h 1682351"/>
              <a:gd name="connsiteX196" fmla="*/ 1555040 w 7868507"/>
              <a:gd name="connsiteY196" fmla="*/ 1293696 h 1682351"/>
              <a:gd name="connsiteX197" fmla="*/ 1552558 w 7868507"/>
              <a:gd name="connsiteY197" fmla="*/ 1296317 h 1682351"/>
              <a:gd name="connsiteX198" fmla="*/ 1552423 w 7868507"/>
              <a:gd name="connsiteY198" fmla="*/ 1296224 h 1682351"/>
              <a:gd name="connsiteX199" fmla="*/ 1549631 w 7868507"/>
              <a:gd name="connsiteY199" fmla="*/ 1298702 h 1682351"/>
              <a:gd name="connsiteX200" fmla="*/ 1518013 w 7868507"/>
              <a:gd name="connsiteY200" fmla="*/ 1301677 h 1682351"/>
              <a:gd name="connsiteX201" fmla="*/ 1479156 w 7868507"/>
              <a:gd name="connsiteY201" fmla="*/ 1316098 h 1682351"/>
              <a:gd name="connsiteX202" fmla="*/ 1441079 w 7868507"/>
              <a:gd name="connsiteY202" fmla="*/ 1332684 h 1682351"/>
              <a:gd name="connsiteX203" fmla="*/ 1427483 w 7868507"/>
              <a:gd name="connsiteY203" fmla="*/ 1339810 h 1682351"/>
              <a:gd name="connsiteX204" fmla="*/ 1402408 w 7868507"/>
              <a:gd name="connsiteY204" fmla="*/ 1347572 h 1682351"/>
              <a:gd name="connsiteX205" fmla="*/ 1390401 w 7868507"/>
              <a:gd name="connsiteY205" fmla="*/ 1348064 h 1682351"/>
              <a:gd name="connsiteX206" fmla="*/ 1389965 w 7868507"/>
              <a:gd name="connsiteY206" fmla="*/ 1348612 h 1682351"/>
              <a:gd name="connsiteX207" fmla="*/ 1388601 w 7868507"/>
              <a:gd name="connsiteY207" fmla="*/ 1346953 h 1682351"/>
              <a:gd name="connsiteX208" fmla="*/ 1380844 w 7868507"/>
              <a:gd name="connsiteY208" fmla="*/ 1350384 h 1682351"/>
              <a:gd name="connsiteX209" fmla="*/ 1378861 w 7868507"/>
              <a:gd name="connsiteY209" fmla="*/ 1352221 h 1682351"/>
              <a:gd name="connsiteX210" fmla="*/ 1375758 w 7868507"/>
              <a:gd name="connsiteY210" fmla="*/ 1353731 h 1682351"/>
              <a:gd name="connsiteX211" fmla="*/ 1375650 w 7868507"/>
              <a:gd name="connsiteY211" fmla="*/ 1353592 h 1682351"/>
              <a:gd name="connsiteX212" fmla="*/ 1372804 w 7868507"/>
              <a:gd name="connsiteY212" fmla="*/ 1355351 h 1682351"/>
              <a:gd name="connsiteX213" fmla="*/ 1359249 w 7868507"/>
              <a:gd name="connsiteY213" fmla="*/ 1366189 h 1682351"/>
              <a:gd name="connsiteX214" fmla="*/ 1340780 w 7868507"/>
              <a:gd name="connsiteY214" fmla="*/ 1366894 h 1682351"/>
              <a:gd name="connsiteX215" fmla="*/ 1337816 w 7868507"/>
              <a:gd name="connsiteY215" fmla="*/ 1359128 h 1682351"/>
              <a:gd name="connsiteX216" fmla="*/ 1335560 w 7868507"/>
              <a:gd name="connsiteY216" fmla="*/ 1360910 h 1682351"/>
              <a:gd name="connsiteX217" fmla="*/ 1331292 w 7868507"/>
              <a:gd name="connsiteY217" fmla="*/ 1365723 h 1682351"/>
              <a:gd name="connsiteX218" fmla="*/ 1329826 w 7868507"/>
              <a:gd name="connsiteY218" fmla="*/ 1365581 h 1682351"/>
              <a:gd name="connsiteX219" fmla="*/ 1315524 w 7868507"/>
              <a:gd name="connsiteY219" fmla="*/ 1370869 h 1682351"/>
              <a:gd name="connsiteX220" fmla="*/ 1311310 w 7868507"/>
              <a:gd name="connsiteY220" fmla="*/ 1368878 h 1682351"/>
              <a:gd name="connsiteX221" fmla="*/ 1309448 w 7868507"/>
              <a:gd name="connsiteY221" fmla="*/ 1368851 h 1682351"/>
              <a:gd name="connsiteX222" fmla="*/ 1301298 w 7868507"/>
              <a:gd name="connsiteY222" fmla="*/ 1377498 h 1682351"/>
              <a:gd name="connsiteX223" fmla="*/ 1296925 w 7868507"/>
              <a:gd name="connsiteY223" fmla="*/ 1380996 h 1682351"/>
              <a:gd name="connsiteX224" fmla="*/ 1269267 w 7868507"/>
              <a:gd name="connsiteY224" fmla="*/ 1411589 h 1682351"/>
              <a:gd name="connsiteX225" fmla="*/ 1221707 w 7868507"/>
              <a:gd name="connsiteY225" fmla="*/ 1427353 h 1682351"/>
              <a:gd name="connsiteX226" fmla="*/ 1173283 w 7868507"/>
              <a:gd name="connsiteY226" fmla="*/ 1444522 h 1682351"/>
              <a:gd name="connsiteX227" fmla="*/ 1135382 w 7868507"/>
              <a:gd name="connsiteY227" fmla="*/ 1456933 h 1682351"/>
              <a:gd name="connsiteX228" fmla="*/ 1055416 w 7868507"/>
              <a:gd name="connsiteY228" fmla="*/ 1526389 h 1682351"/>
              <a:gd name="connsiteX229" fmla="*/ 1034752 w 7868507"/>
              <a:gd name="connsiteY229" fmla="*/ 1531257 h 1682351"/>
              <a:gd name="connsiteX230" fmla="*/ 1018956 w 7868507"/>
              <a:gd name="connsiteY230" fmla="*/ 1549595 h 1682351"/>
              <a:gd name="connsiteX231" fmla="*/ 1010858 w 7868507"/>
              <a:gd name="connsiteY231" fmla="*/ 1548110 h 1682351"/>
              <a:gd name="connsiteX232" fmla="*/ 1009435 w 7868507"/>
              <a:gd name="connsiteY232" fmla="*/ 1547700 h 1682351"/>
              <a:gd name="connsiteX233" fmla="*/ 1004312 w 7868507"/>
              <a:gd name="connsiteY233" fmla="*/ 1549413 h 1682351"/>
              <a:gd name="connsiteX234" fmla="*/ 1002155 w 7868507"/>
              <a:gd name="connsiteY234" fmla="*/ 1545703 h 1682351"/>
              <a:gd name="connsiteX235" fmla="*/ 993932 w 7868507"/>
              <a:gd name="connsiteY235" fmla="*/ 1545275 h 1682351"/>
              <a:gd name="connsiteX236" fmla="*/ 984702 w 7868507"/>
              <a:gd name="connsiteY236" fmla="*/ 1549599 h 1682351"/>
              <a:gd name="connsiteX237" fmla="*/ 951832 w 7868507"/>
              <a:gd name="connsiteY237" fmla="*/ 1564506 h 1682351"/>
              <a:gd name="connsiteX238" fmla="*/ 946909 w 7868507"/>
              <a:gd name="connsiteY238" fmla="*/ 1569506 h 1682351"/>
              <a:gd name="connsiteX239" fmla="*/ 930061 w 7868507"/>
              <a:gd name="connsiteY239" fmla="*/ 1573784 h 1682351"/>
              <a:gd name="connsiteX240" fmla="*/ 929189 w 7868507"/>
              <a:gd name="connsiteY240" fmla="*/ 1575061 h 1682351"/>
              <a:gd name="connsiteX241" fmla="*/ 913074 w 7868507"/>
              <a:gd name="connsiteY241" fmla="*/ 1580907 h 1682351"/>
              <a:gd name="connsiteX242" fmla="*/ 885532 w 7868507"/>
              <a:gd name="connsiteY242" fmla="*/ 1596205 h 1682351"/>
              <a:gd name="connsiteX243" fmla="*/ 879535 w 7868507"/>
              <a:gd name="connsiteY243" fmla="*/ 1593350 h 1682351"/>
              <a:gd name="connsiteX244" fmla="*/ 878302 w 7868507"/>
              <a:gd name="connsiteY244" fmla="*/ 1591213 h 1682351"/>
              <a:gd name="connsiteX245" fmla="*/ 870728 w 7868507"/>
              <a:gd name="connsiteY245" fmla="*/ 1595340 h 1682351"/>
              <a:gd name="connsiteX246" fmla="*/ 864075 w 7868507"/>
              <a:gd name="connsiteY246" fmla="*/ 1594517 h 1682351"/>
              <a:gd name="connsiteX247" fmla="*/ 859460 w 7868507"/>
              <a:gd name="connsiteY247" fmla="*/ 1599444 h 1682351"/>
              <a:gd name="connsiteX248" fmla="*/ 851601 w 7868507"/>
              <a:gd name="connsiteY248" fmla="*/ 1600641 h 1682351"/>
              <a:gd name="connsiteX249" fmla="*/ 841730 w 7868507"/>
              <a:gd name="connsiteY249" fmla="*/ 1600929 h 1682351"/>
              <a:gd name="connsiteX250" fmla="*/ 832963 w 7868507"/>
              <a:gd name="connsiteY250" fmla="*/ 1599055 h 1682351"/>
              <a:gd name="connsiteX251" fmla="*/ 820466 w 7868507"/>
              <a:gd name="connsiteY251" fmla="*/ 1602123 h 1682351"/>
              <a:gd name="connsiteX252" fmla="*/ 791859 w 7868507"/>
              <a:gd name="connsiteY252" fmla="*/ 1606663 h 1682351"/>
              <a:gd name="connsiteX253" fmla="*/ 770233 w 7868507"/>
              <a:gd name="connsiteY253" fmla="*/ 1610142 h 1682351"/>
              <a:gd name="connsiteX254" fmla="*/ 732594 w 7868507"/>
              <a:gd name="connsiteY254" fmla="*/ 1620226 h 1682351"/>
              <a:gd name="connsiteX255" fmla="*/ 725765 w 7868507"/>
              <a:gd name="connsiteY255" fmla="*/ 1628741 h 1682351"/>
              <a:gd name="connsiteX256" fmla="*/ 707807 w 7868507"/>
              <a:gd name="connsiteY256" fmla="*/ 1626219 h 1682351"/>
              <a:gd name="connsiteX257" fmla="*/ 702769 w 7868507"/>
              <a:gd name="connsiteY257" fmla="*/ 1617842 h 1682351"/>
              <a:gd name="connsiteX258" fmla="*/ 679694 w 7868507"/>
              <a:gd name="connsiteY258" fmla="*/ 1620699 h 1682351"/>
              <a:gd name="connsiteX259" fmla="*/ 658729 w 7868507"/>
              <a:gd name="connsiteY259" fmla="*/ 1632723 h 1682351"/>
              <a:gd name="connsiteX260" fmla="*/ 631015 w 7868507"/>
              <a:gd name="connsiteY260" fmla="*/ 1639457 h 1682351"/>
              <a:gd name="connsiteX261" fmla="*/ 614469 w 7868507"/>
              <a:gd name="connsiteY261" fmla="*/ 1643580 h 1682351"/>
              <a:gd name="connsiteX262" fmla="*/ 568137 w 7868507"/>
              <a:gd name="connsiteY262" fmla="*/ 1647197 h 1682351"/>
              <a:gd name="connsiteX263" fmla="*/ 565757 w 7868507"/>
              <a:gd name="connsiteY263" fmla="*/ 1647102 h 1682351"/>
              <a:gd name="connsiteX264" fmla="*/ 557947 w 7868507"/>
              <a:gd name="connsiteY264" fmla="*/ 1652573 h 1682351"/>
              <a:gd name="connsiteX265" fmla="*/ 557617 w 7868507"/>
              <a:gd name="connsiteY265" fmla="*/ 1653973 h 1682351"/>
              <a:gd name="connsiteX266" fmla="*/ 528578 w 7868507"/>
              <a:gd name="connsiteY266" fmla="*/ 1651276 h 1682351"/>
              <a:gd name="connsiteX267" fmla="*/ 525096 w 7868507"/>
              <a:gd name="connsiteY267" fmla="*/ 1653383 h 1682351"/>
              <a:gd name="connsiteX268" fmla="*/ 505689 w 7868507"/>
              <a:gd name="connsiteY268" fmla="*/ 1648471 h 1682351"/>
              <a:gd name="connsiteX269" fmla="*/ 495919 w 7868507"/>
              <a:gd name="connsiteY269" fmla="*/ 1647615 h 1682351"/>
              <a:gd name="connsiteX270" fmla="*/ 478476 w 7868507"/>
              <a:gd name="connsiteY270" fmla="*/ 1644401 h 1682351"/>
              <a:gd name="connsiteX271" fmla="*/ 477049 w 7868507"/>
              <a:gd name="connsiteY271" fmla="*/ 1645767 h 1682351"/>
              <a:gd name="connsiteX272" fmla="*/ 473592 w 7868507"/>
              <a:gd name="connsiteY272" fmla="*/ 1644526 h 1682351"/>
              <a:gd name="connsiteX273" fmla="*/ 471069 w 7868507"/>
              <a:gd name="connsiteY273" fmla="*/ 1646136 h 1682351"/>
              <a:gd name="connsiteX274" fmla="*/ 468193 w 7868507"/>
              <a:gd name="connsiteY274" fmla="*/ 1645716 h 1682351"/>
              <a:gd name="connsiteX275" fmla="*/ 438139 w 7868507"/>
              <a:gd name="connsiteY275" fmla="*/ 1652183 h 1682351"/>
              <a:gd name="connsiteX276" fmla="*/ 431647 w 7868507"/>
              <a:gd name="connsiteY276" fmla="*/ 1650919 h 1682351"/>
              <a:gd name="connsiteX277" fmla="*/ 426745 w 7868507"/>
              <a:gd name="connsiteY277" fmla="*/ 1655727 h 1682351"/>
              <a:gd name="connsiteX278" fmla="*/ 406042 w 7868507"/>
              <a:gd name="connsiteY278" fmla="*/ 1656992 h 1682351"/>
              <a:gd name="connsiteX279" fmla="*/ 398889 w 7868507"/>
              <a:gd name="connsiteY279" fmla="*/ 1653230 h 1682351"/>
              <a:gd name="connsiteX280" fmla="*/ 392275 w 7868507"/>
              <a:gd name="connsiteY280" fmla="*/ 1650533 h 1682351"/>
              <a:gd name="connsiteX281" fmla="*/ 391417 w 7868507"/>
              <a:gd name="connsiteY281" fmla="*/ 1650540 h 1682351"/>
              <a:gd name="connsiteX282" fmla="*/ 382811 w 7868507"/>
              <a:gd name="connsiteY282" fmla="*/ 1650624 h 1682351"/>
              <a:gd name="connsiteX283" fmla="*/ 366800 w 7868507"/>
              <a:gd name="connsiteY283" fmla="*/ 1650779 h 1682351"/>
              <a:gd name="connsiteX284" fmla="*/ 335757 w 7868507"/>
              <a:gd name="connsiteY284" fmla="*/ 1654369 h 1682351"/>
              <a:gd name="connsiteX285" fmla="*/ 265518 w 7868507"/>
              <a:gd name="connsiteY285" fmla="*/ 1637286 h 1682351"/>
              <a:gd name="connsiteX286" fmla="*/ 165785 w 7868507"/>
              <a:gd name="connsiteY286" fmla="*/ 1646368 h 1682351"/>
              <a:gd name="connsiteX287" fmla="*/ 5771 w 7868507"/>
              <a:gd name="connsiteY287" fmla="*/ 1682351 h 1682351"/>
              <a:gd name="connsiteX288" fmla="*/ 0 w 7868507"/>
              <a:gd name="connsiteY288" fmla="*/ 1682121 h 1682351"/>
              <a:gd name="connsiteX289" fmla="*/ 0 w 7868507"/>
              <a:gd name="connsiteY289" fmla="*/ 208540 h 1682351"/>
              <a:gd name="connsiteX290" fmla="*/ 1 w 7868507"/>
              <a:gd name="connsiteY290" fmla="*/ 208540 h 168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Lst>
            <a:rect l="l" t="t" r="r" b="b"/>
            <a:pathLst>
              <a:path w="7868507" h="1682351">
                <a:moveTo>
                  <a:pt x="0" y="0"/>
                </a:moveTo>
                <a:lnTo>
                  <a:pt x="7868507" y="0"/>
                </a:lnTo>
                <a:lnTo>
                  <a:pt x="7865866" y="1824"/>
                </a:lnTo>
                <a:cubicBezTo>
                  <a:pt x="7856431" y="8442"/>
                  <a:pt x="7838680" y="21037"/>
                  <a:pt x="7837561" y="21679"/>
                </a:cubicBezTo>
                <a:cubicBezTo>
                  <a:pt x="7827334" y="28887"/>
                  <a:pt x="7786488" y="47703"/>
                  <a:pt x="7769454" y="43813"/>
                </a:cubicBezTo>
                <a:cubicBezTo>
                  <a:pt x="7776715" y="51976"/>
                  <a:pt x="7698773" y="52885"/>
                  <a:pt x="7695485" y="61050"/>
                </a:cubicBezTo>
                <a:cubicBezTo>
                  <a:pt x="7694124" y="67654"/>
                  <a:pt x="7669858" y="70842"/>
                  <a:pt x="7662356" y="73131"/>
                </a:cubicBezTo>
                <a:cubicBezTo>
                  <a:pt x="7657288" y="79798"/>
                  <a:pt x="7615644" y="67260"/>
                  <a:pt x="7602203" y="99894"/>
                </a:cubicBezTo>
                <a:cubicBezTo>
                  <a:pt x="7564102" y="102340"/>
                  <a:pt x="7563677" y="146948"/>
                  <a:pt x="7533256" y="141638"/>
                </a:cubicBezTo>
                <a:cubicBezTo>
                  <a:pt x="7525393" y="142116"/>
                  <a:pt x="7522481" y="163449"/>
                  <a:pt x="7516926" y="165418"/>
                </a:cubicBezTo>
                <a:lnTo>
                  <a:pt x="7488994" y="178287"/>
                </a:lnTo>
                <a:lnTo>
                  <a:pt x="7478335" y="185700"/>
                </a:lnTo>
                <a:lnTo>
                  <a:pt x="7458526" y="189157"/>
                </a:lnTo>
                <a:cubicBezTo>
                  <a:pt x="7448729" y="190298"/>
                  <a:pt x="7435680" y="189564"/>
                  <a:pt x="7419554" y="192546"/>
                </a:cubicBezTo>
                <a:cubicBezTo>
                  <a:pt x="7391848" y="201320"/>
                  <a:pt x="7364551" y="190112"/>
                  <a:pt x="7347574" y="213028"/>
                </a:cubicBezTo>
                <a:cubicBezTo>
                  <a:pt x="7289734" y="215419"/>
                  <a:pt x="7263297" y="236052"/>
                  <a:pt x="7205646" y="228570"/>
                </a:cubicBezTo>
                <a:cubicBezTo>
                  <a:pt x="7219384" y="234481"/>
                  <a:pt x="7148985" y="225303"/>
                  <a:pt x="7132082" y="240066"/>
                </a:cubicBezTo>
                <a:cubicBezTo>
                  <a:pt x="7098097" y="244851"/>
                  <a:pt x="7078927" y="243254"/>
                  <a:pt x="7026584" y="249305"/>
                </a:cubicBezTo>
                <a:cubicBezTo>
                  <a:pt x="6982005" y="255885"/>
                  <a:pt x="6975045" y="256084"/>
                  <a:pt x="6949796" y="259619"/>
                </a:cubicBezTo>
                <a:lnTo>
                  <a:pt x="6850243" y="278486"/>
                </a:lnTo>
                <a:lnTo>
                  <a:pt x="6848972" y="279419"/>
                </a:lnTo>
                <a:cubicBezTo>
                  <a:pt x="6842431" y="281915"/>
                  <a:pt x="6837674" y="282132"/>
                  <a:pt x="6833720" y="281340"/>
                </a:cubicBezTo>
                <a:lnTo>
                  <a:pt x="6796601" y="279778"/>
                </a:lnTo>
                <a:lnTo>
                  <a:pt x="6793249" y="281365"/>
                </a:lnTo>
                <a:lnTo>
                  <a:pt x="6761214" y="283216"/>
                </a:lnTo>
                <a:cubicBezTo>
                  <a:pt x="6761188" y="283490"/>
                  <a:pt x="6761163" y="283765"/>
                  <a:pt x="6761137" y="284040"/>
                </a:cubicBezTo>
                <a:cubicBezTo>
                  <a:pt x="6760237" y="285931"/>
                  <a:pt x="6758196" y="287407"/>
                  <a:pt x="6753708" y="288053"/>
                </a:cubicBezTo>
                <a:cubicBezTo>
                  <a:pt x="6765963" y="298767"/>
                  <a:pt x="6752991" y="292938"/>
                  <a:pt x="6738673" y="293899"/>
                </a:cubicBezTo>
                <a:cubicBezTo>
                  <a:pt x="6725584" y="299105"/>
                  <a:pt x="6686848" y="314912"/>
                  <a:pt x="6675177" y="319284"/>
                </a:cubicBezTo>
                <a:lnTo>
                  <a:pt x="6668648" y="320128"/>
                </a:lnTo>
                <a:cubicBezTo>
                  <a:pt x="6668631" y="320193"/>
                  <a:pt x="6668614" y="320260"/>
                  <a:pt x="6668596" y="320325"/>
                </a:cubicBezTo>
                <a:cubicBezTo>
                  <a:pt x="6667339" y="320894"/>
                  <a:pt x="6665255" y="321316"/>
                  <a:pt x="6661861" y="321574"/>
                </a:cubicBezTo>
                <a:lnTo>
                  <a:pt x="6644079" y="323301"/>
                </a:lnTo>
                <a:lnTo>
                  <a:pt x="6640227" y="325063"/>
                </a:lnTo>
                <a:lnTo>
                  <a:pt x="6639422" y="327491"/>
                </a:lnTo>
                <a:lnTo>
                  <a:pt x="6617073" y="336554"/>
                </a:lnTo>
                <a:cubicBezTo>
                  <a:pt x="6605813" y="334764"/>
                  <a:pt x="6572341" y="351494"/>
                  <a:pt x="6565938" y="354459"/>
                </a:cubicBezTo>
                <a:lnTo>
                  <a:pt x="6506395" y="372715"/>
                </a:lnTo>
                <a:cubicBezTo>
                  <a:pt x="6446059" y="407226"/>
                  <a:pt x="6413333" y="405459"/>
                  <a:pt x="6366803" y="421832"/>
                </a:cubicBezTo>
                <a:cubicBezTo>
                  <a:pt x="6324390" y="424230"/>
                  <a:pt x="6284368" y="425700"/>
                  <a:pt x="6245343" y="435559"/>
                </a:cubicBezTo>
                <a:cubicBezTo>
                  <a:pt x="6215336" y="440142"/>
                  <a:pt x="6196358" y="442032"/>
                  <a:pt x="6186762" y="449329"/>
                </a:cubicBezTo>
                <a:lnTo>
                  <a:pt x="6151870" y="456667"/>
                </a:lnTo>
                <a:lnTo>
                  <a:pt x="6094791" y="467108"/>
                </a:lnTo>
                <a:cubicBezTo>
                  <a:pt x="6094657" y="467835"/>
                  <a:pt x="6094521" y="468561"/>
                  <a:pt x="6094387" y="469288"/>
                </a:cubicBezTo>
                <a:lnTo>
                  <a:pt x="6088888" y="472662"/>
                </a:lnTo>
                <a:lnTo>
                  <a:pt x="6079322" y="480342"/>
                </a:lnTo>
                <a:lnTo>
                  <a:pt x="6060058" y="490885"/>
                </a:lnTo>
                <a:lnTo>
                  <a:pt x="6059271" y="490563"/>
                </a:lnTo>
                <a:cubicBezTo>
                  <a:pt x="6057130" y="490070"/>
                  <a:pt x="6054850" y="490140"/>
                  <a:pt x="6052214" y="491388"/>
                </a:cubicBezTo>
                <a:cubicBezTo>
                  <a:pt x="6043152" y="492025"/>
                  <a:pt x="6015622" y="492143"/>
                  <a:pt x="6004898" y="494385"/>
                </a:cubicBezTo>
                <a:cubicBezTo>
                  <a:pt x="5999647" y="497933"/>
                  <a:pt x="5993947" y="501457"/>
                  <a:pt x="5987859" y="504838"/>
                </a:cubicBezTo>
                <a:lnTo>
                  <a:pt x="5984113" y="506697"/>
                </a:lnTo>
                <a:lnTo>
                  <a:pt x="5983909" y="506630"/>
                </a:lnTo>
                <a:cubicBezTo>
                  <a:pt x="5982816" y="506817"/>
                  <a:pt x="5981478" y="507345"/>
                  <a:pt x="5979696" y="508387"/>
                </a:cubicBezTo>
                <a:lnTo>
                  <a:pt x="5931986" y="510495"/>
                </a:lnTo>
                <a:cubicBezTo>
                  <a:pt x="5909485" y="515471"/>
                  <a:pt x="5891640" y="509415"/>
                  <a:pt x="5873354" y="520717"/>
                </a:cubicBezTo>
                <a:cubicBezTo>
                  <a:pt x="5862814" y="523027"/>
                  <a:pt x="5852640" y="524240"/>
                  <a:pt x="5843006" y="525739"/>
                </a:cubicBezTo>
                <a:lnTo>
                  <a:pt x="5825737" y="530029"/>
                </a:lnTo>
                <a:lnTo>
                  <a:pt x="5812271" y="536366"/>
                </a:lnTo>
                <a:cubicBezTo>
                  <a:pt x="5756812" y="585055"/>
                  <a:pt x="5726733" y="582561"/>
                  <a:pt x="5683965" y="605660"/>
                </a:cubicBezTo>
                <a:cubicBezTo>
                  <a:pt x="5644981" y="609044"/>
                  <a:pt x="5608194" y="611118"/>
                  <a:pt x="5572324" y="625027"/>
                </a:cubicBezTo>
                <a:lnTo>
                  <a:pt x="5556903" y="628786"/>
                </a:lnTo>
                <a:lnTo>
                  <a:pt x="5553544" y="627847"/>
                </a:lnTo>
                <a:lnTo>
                  <a:pt x="5526889" y="632098"/>
                </a:lnTo>
                <a:lnTo>
                  <a:pt x="5521078" y="637584"/>
                </a:lnTo>
                <a:lnTo>
                  <a:pt x="5512534" y="637267"/>
                </a:lnTo>
                <a:cubicBezTo>
                  <a:pt x="5504747" y="639009"/>
                  <a:pt x="5481345" y="646244"/>
                  <a:pt x="5474353" y="648039"/>
                </a:cubicBezTo>
                <a:lnTo>
                  <a:pt x="5470584" y="648039"/>
                </a:lnTo>
                <a:lnTo>
                  <a:pt x="5467496" y="650003"/>
                </a:lnTo>
                <a:lnTo>
                  <a:pt x="5462885" y="649269"/>
                </a:lnTo>
                <a:lnTo>
                  <a:pt x="5461190" y="650833"/>
                </a:lnTo>
                <a:lnTo>
                  <a:pt x="5438256" y="650162"/>
                </a:lnTo>
                <a:lnTo>
                  <a:pt x="5425515" y="650724"/>
                </a:lnTo>
                <a:lnTo>
                  <a:pt x="5399851" y="648648"/>
                </a:lnTo>
                <a:lnTo>
                  <a:pt x="5395578" y="651245"/>
                </a:lnTo>
                <a:lnTo>
                  <a:pt x="5357693" y="652764"/>
                </a:lnTo>
                <a:cubicBezTo>
                  <a:pt x="5357603" y="653244"/>
                  <a:pt x="5357512" y="653723"/>
                  <a:pt x="5357422" y="654203"/>
                </a:cubicBezTo>
                <a:lnTo>
                  <a:pt x="5347920" y="660769"/>
                </a:lnTo>
                <a:lnTo>
                  <a:pt x="5344829" y="661019"/>
                </a:lnTo>
                <a:cubicBezTo>
                  <a:pt x="5307153" y="665059"/>
                  <a:pt x="5332651" y="677514"/>
                  <a:pt x="5285263" y="671313"/>
                </a:cubicBezTo>
                <a:cubicBezTo>
                  <a:pt x="5280405" y="677746"/>
                  <a:pt x="5274454" y="678943"/>
                  <a:pt x="5264305" y="677803"/>
                </a:cubicBezTo>
                <a:cubicBezTo>
                  <a:pt x="5246014" y="680189"/>
                  <a:pt x="5247969" y="694161"/>
                  <a:pt x="5229182" y="688503"/>
                </a:cubicBezTo>
                <a:cubicBezTo>
                  <a:pt x="5232786" y="695611"/>
                  <a:pt x="5194630" y="696876"/>
                  <a:pt x="5203382" y="703484"/>
                </a:cubicBezTo>
                <a:cubicBezTo>
                  <a:pt x="5191747" y="712293"/>
                  <a:pt x="5185418" y="701775"/>
                  <a:pt x="5173833" y="709660"/>
                </a:cubicBezTo>
                <a:cubicBezTo>
                  <a:pt x="5160556" y="713156"/>
                  <a:pt x="5181164" y="700314"/>
                  <a:pt x="5166382" y="702062"/>
                </a:cubicBezTo>
                <a:cubicBezTo>
                  <a:pt x="5152981" y="704685"/>
                  <a:pt x="5149341" y="697471"/>
                  <a:pt x="5142858" y="702153"/>
                </a:cubicBezTo>
                <a:cubicBezTo>
                  <a:pt x="5140697" y="703712"/>
                  <a:pt x="5138223" y="706594"/>
                  <a:pt x="5134964" y="711602"/>
                </a:cubicBezTo>
                <a:cubicBezTo>
                  <a:pt x="5116062" y="710281"/>
                  <a:pt x="5112766" y="718879"/>
                  <a:pt x="5087368" y="727066"/>
                </a:cubicBezTo>
                <a:cubicBezTo>
                  <a:pt x="5076462" y="724359"/>
                  <a:pt x="5067967" y="727957"/>
                  <a:pt x="5059763" y="733651"/>
                </a:cubicBezTo>
                <a:cubicBezTo>
                  <a:pt x="5047285" y="735133"/>
                  <a:pt x="5035444" y="738447"/>
                  <a:pt x="5023240" y="742299"/>
                </a:cubicBezTo>
                <a:lnTo>
                  <a:pt x="5007406" y="747156"/>
                </a:lnTo>
                <a:lnTo>
                  <a:pt x="4995851" y="746560"/>
                </a:lnTo>
                <a:cubicBezTo>
                  <a:pt x="4991224" y="747463"/>
                  <a:pt x="4986919" y="747840"/>
                  <a:pt x="4983107" y="748274"/>
                </a:cubicBezTo>
                <a:lnTo>
                  <a:pt x="4973068" y="750600"/>
                </a:lnTo>
                <a:lnTo>
                  <a:pt x="4967642" y="756164"/>
                </a:lnTo>
                <a:lnTo>
                  <a:pt x="4958938" y="756308"/>
                </a:lnTo>
                <a:lnTo>
                  <a:pt x="4949594" y="761504"/>
                </a:lnTo>
                <a:lnTo>
                  <a:pt x="4947761" y="759559"/>
                </a:lnTo>
                <a:lnTo>
                  <a:pt x="4939683" y="757589"/>
                </a:lnTo>
                <a:lnTo>
                  <a:pt x="4905733" y="776774"/>
                </a:lnTo>
                <a:cubicBezTo>
                  <a:pt x="4896707" y="781329"/>
                  <a:pt x="4889057" y="783325"/>
                  <a:pt x="4885524" y="784914"/>
                </a:cubicBezTo>
                <a:lnTo>
                  <a:pt x="4884537" y="786309"/>
                </a:lnTo>
                <a:lnTo>
                  <a:pt x="4863207" y="792997"/>
                </a:lnTo>
                <a:lnTo>
                  <a:pt x="4857388" y="798678"/>
                </a:lnTo>
                <a:cubicBezTo>
                  <a:pt x="4843193" y="806581"/>
                  <a:pt x="4824167" y="805577"/>
                  <a:pt x="4816499" y="818246"/>
                </a:cubicBezTo>
                <a:cubicBezTo>
                  <a:pt x="4812647" y="821244"/>
                  <a:pt x="4808821" y="822962"/>
                  <a:pt x="4805033" y="823877"/>
                </a:cubicBezTo>
                <a:lnTo>
                  <a:pt x="4794341" y="824641"/>
                </a:lnTo>
                <a:lnTo>
                  <a:pt x="4791139" y="821265"/>
                </a:lnTo>
                <a:lnTo>
                  <a:pt x="4784697" y="823709"/>
                </a:lnTo>
                <a:lnTo>
                  <a:pt x="4782810" y="823507"/>
                </a:lnTo>
                <a:cubicBezTo>
                  <a:pt x="4779205" y="823102"/>
                  <a:pt x="4775651" y="822843"/>
                  <a:pt x="4772164" y="823203"/>
                </a:cubicBezTo>
                <a:cubicBezTo>
                  <a:pt x="4777656" y="842476"/>
                  <a:pt x="4743396" y="829438"/>
                  <a:pt x="4753756" y="843711"/>
                </a:cubicBezTo>
                <a:cubicBezTo>
                  <a:pt x="4735544" y="849041"/>
                  <a:pt x="4750178" y="861228"/>
                  <a:pt x="4727551" y="851537"/>
                </a:cubicBezTo>
                <a:cubicBezTo>
                  <a:pt x="4699946" y="874427"/>
                  <a:pt x="4652821" y="902023"/>
                  <a:pt x="4631760" y="932126"/>
                </a:cubicBezTo>
                <a:cubicBezTo>
                  <a:pt x="4606537" y="943038"/>
                  <a:pt x="4602512" y="938987"/>
                  <a:pt x="4584082" y="949940"/>
                </a:cubicBezTo>
                <a:cubicBezTo>
                  <a:pt x="4584818" y="973908"/>
                  <a:pt x="4539784" y="951314"/>
                  <a:pt x="4523312" y="974005"/>
                </a:cubicBezTo>
                <a:lnTo>
                  <a:pt x="4463504" y="996548"/>
                </a:lnTo>
                <a:lnTo>
                  <a:pt x="4452680" y="1008042"/>
                </a:lnTo>
                <a:lnTo>
                  <a:pt x="4445284" y="1009976"/>
                </a:lnTo>
                <a:lnTo>
                  <a:pt x="4407084" y="1025274"/>
                </a:lnTo>
                <a:lnTo>
                  <a:pt x="4398766" y="1022420"/>
                </a:lnTo>
                <a:lnTo>
                  <a:pt x="4397057" y="1020283"/>
                </a:lnTo>
                <a:lnTo>
                  <a:pt x="4386552" y="1024409"/>
                </a:lnTo>
                <a:lnTo>
                  <a:pt x="4377324" y="1023587"/>
                </a:lnTo>
                <a:lnTo>
                  <a:pt x="4370923" y="1028513"/>
                </a:lnTo>
                <a:lnTo>
                  <a:pt x="4360023" y="1029711"/>
                </a:lnTo>
                <a:cubicBezTo>
                  <a:pt x="4355937" y="1029719"/>
                  <a:pt x="4351336" y="1029614"/>
                  <a:pt x="4346335" y="1029999"/>
                </a:cubicBezTo>
                <a:lnTo>
                  <a:pt x="4334175" y="1028124"/>
                </a:lnTo>
                <a:lnTo>
                  <a:pt x="4316842" y="1031192"/>
                </a:lnTo>
                <a:cubicBezTo>
                  <a:pt x="4303471" y="1033665"/>
                  <a:pt x="4290547" y="1035645"/>
                  <a:pt x="4277163" y="1035732"/>
                </a:cubicBezTo>
                <a:cubicBezTo>
                  <a:pt x="4267809" y="1040481"/>
                  <a:pt x="4258392" y="1043112"/>
                  <a:pt x="4247171" y="1039212"/>
                </a:cubicBezTo>
                <a:cubicBezTo>
                  <a:pt x="4219321" y="1044529"/>
                  <a:pt x="4214817" y="1052707"/>
                  <a:pt x="4194968" y="1049296"/>
                </a:cubicBezTo>
                <a:cubicBezTo>
                  <a:pt x="4190926" y="1053911"/>
                  <a:pt x="4187967" y="1056500"/>
                  <a:pt x="4185496" y="1057811"/>
                </a:cubicBezTo>
                <a:cubicBezTo>
                  <a:pt x="4178081" y="1061743"/>
                  <a:pt x="4175081" y="1054170"/>
                  <a:pt x="4160588" y="1055289"/>
                </a:cubicBezTo>
                <a:cubicBezTo>
                  <a:pt x="4144737" y="1055386"/>
                  <a:pt x="4168066" y="1044910"/>
                  <a:pt x="4153601" y="1046911"/>
                </a:cubicBezTo>
                <a:cubicBezTo>
                  <a:pt x="4140408" y="1053461"/>
                  <a:pt x="4134952" y="1042305"/>
                  <a:pt x="4121597" y="1049768"/>
                </a:cubicBezTo>
                <a:cubicBezTo>
                  <a:pt x="4130078" y="1057306"/>
                  <a:pt x="4089547" y="1054328"/>
                  <a:pt x="4092519" y="1061793"/>
                </a:cubicBezTo>
                <a:cubicBezTo>
                  <a:pt x="4073305" y="1054083"/>
                  <a:pt x="4073723" y="1068186"/>
                  <a:pt x="4054082" y="1068526"/>
                </a:cubicBezTo>
                <a:cubicBezTo>
                  <a:pt x="4043475" y="1066267"/>
                  <a:pt x="4037035" y="1066795"/>
                  <a:pt x="4031133" y="1072650"/>
                </a:cubicBezTo>
                <a:cubicBezTo>
                  <a:pt x="3981712" y="1061225"/>
                  <a:pt x="4007226" y="1076435"/>
                  <a:pt x="3966873" y="1076267"/>
                </a:cubicBezTo>
                <a:lnTo>
                  <a:pt x="3963573" y="1076172"/>
                </a:lnTo>
                <a:lnTo>
                  <a:pt x="3952740" y="1081643"/>
                </a:lnTo>
                <a:cubicBezTo>
                  <a:pt x="3952588" y="1082109"/>
                  <a:pt x="3952435" y="1082575"/>
                  <a:pt x="3952284" y="1083043"/>
                </a:cubicBezTo>
                <a:lnTo>
                  <a:pt x="3912008" y="1080346"/>
                </a:lnTo>
                <a:lnTo>
                  <a:pt x="3907178" y="1082452"/>
                </a:lnTo>
                <a:lnTo>
                  <a:pt x="3880262" y="1077541"/>
                </a:lnTo>
                <a:lnTo>
                  <a:pt x="3866711" y="1076684"/>
                </a:lnTo>
                <a:lnTo>
                  <a:pt x="3842517" y="1073470"/>
                </a:lnTo>
                <a:lnTo>
                  <a:pt x="3840538" y="1074837"/>
                </a:lnTo>
                <a:lnTo>
                  <a:pt x="3835745" y="1073596"/>
                </a:lnTo>
                <a:lnTo>
                  <a:pt x="3832245" y="1075205"/>
                </a:lnTo>
                <a:lnTo>
                  <a:pt x="3828256" y="1074786"/>
                </a:lnTo>
                <a:cubicBezTo>
                  <a:pt x="3820644" y="1075794"/>
                  <a:pt x="3795021" y="1080386"/>
                  <a:pt x="3786574" y="1081253"/>
                </a:cubicBezTo>
                <a:lnTo>
                  <a:pt x="3777568" y="1079989"/>
                </a:lnTo>
                <a:lnTo>
                  <a:pt x="3770769" y="1084796"/>
                </a:lnTo>
                <a:lnTo>
                  <a:pt x="3742056" y="1086062"/>
                </a:lnTo>
                <a:lnTo>
                  <a:pt x="3732135" y="1082300"/>
                </a:lnTo>
                <a:lnTo>
                  <a:pt x="3722961" y="1079602"/>
                </a:lnTo>
                <a:lnTo>
                  <a:pt x="3721773" y="1079610"/>
                </a:lnTo>
                <a:lnTo>
                  <a:pt x="3709837" y="1079694"/>
                </a:lnTo>
                <a:lnTo>
                  <a:pt x="3687629" y="1079849"/>
                </a:lnTo>
                <a:cubicBezTo>
                  <a:pt x="3673456" y="1080105"/>
                  <a:pt x="3659080" y="1080912"/>
                  <a:pt x="3644574" y="1083439"/>
                </a:cubicBezTo>
                <a:cubicBezTo>
                  <a:pt x="3589095" y="1070946"/>
                  <a:pt x="3593887" y="1069803"/>
                  <a:pt x="3547156" y="1066356"/>
                </a:cubicBezTo>
                <a:cubicBezTo>
                  <a:pt x="3524419" y="1052844"/>
                  <a:pt x="3435948" y="1076852"/>
                  <a:pt x="3408831" y="1075438"/>
                </a:cubicBezTo>
                <a:cubicBezTo>
                  <a:pt x="3341934" y="1084022"/>
                  <a:pt x="3199862" y="1123979"/>
                  <a:pt x="3114039" y="1109327"/>
                </a:cubicBezTo>
                <a:cubicBezTo>
                  <a:pt x="3092859" y="1111484"/>
                  <a:pt x="3063890" y="1116528"/>
                  <a:pt x="3051319" y="1116688"/>
                </a:cubicBezTo>
                <a:lnTo>
                  <a:pt x="3010058" y="1118821"/>
                </a:lnTo>
                <a:lnTo>
                  <a:pt x="2941155" y="1141827"/>
                </a:lnTo>
                <a:cubicBezTo>
                  <a:pt x="2906040" y="1127149"/>
                  <a:pt x="2906331" y="1144134"/>
                  <a:pt x="2862733" y="1149849"/>
                </a:cubicBezTo>
                <a:cubicBezTo>
                  <a:pt x="2846732" y="1145242"/>
                  <a:pt x="2772044" y="1145386"/>
                  <a:pt x="2762853" y="1155888"/>
                </a:cubicBezTo>
                <a:cubicBezTo>
                  <a:pt x="2752600" y="1158438"/>
                  <a:pt x="2740554" y="1155224"/>
                  <a:pt x="2735957" y="1166296"/>
                </a:cubicBezTo>
                <a:cubicBezTo>
                  <a:pt x="2728293" y="1179691"/>
                  <a:pt x="2692123" y="1160594"/>
                  <a:pt x="2697453" y="1175920"/>
                </a:cubicBezTo>
                <a:cubicBezTo>
                  <a:pt x="2671775" y="1162864"/>
                  <a:pt x="2651911" y="1191050"/>
                  <a:pt x="2630587" y="1198561"/>
                </a:cubicBezTo>
                <a:cubicBezTo>
                  <a:pt x="2610325" y="1198229"/>
                  <a:pt x="2600793" y="1205603"/>
                  <a:pt x="2554087" y="1210615"/>
                </a:cubicBezTo>
                <a:cubicBezTo>
                  <a:pt x="2531792" y="1195398"/>
                  <a:pt x="2507411" y="1222739"/>
                  <a:pt x="2466063" y="1202949"/>
                </a:cubicBezTo>
                <a:cubicBezTo>
                  <a:pt x="2464801" y="1205165"/>
                  <a:pt x="2452486" y="1203160"/>
                  <a:pt x="2417946" y="1202719"/>
                </a:cubicBezTo>
                <a:cubicBezTo>
                  <a:pt x="2383405" y="1202277"/>
                  <a:pt x="2310873" y="1202063"/>
                  <a:pt x="2258819" y="1200304"/>
                </a:cubicBezTo>
                <a:cubicBezTo>
                  <a:pt x="2199732" y="1200698"/>
                  <a:pt x="2226373" y="1222055"/>
                  <a:pt x="2148771" y="1198564"/>
                </a:cubicBezTo>
                <a:cubicBezTo>
                  <a:pt x="2142871" y="1211179"/>
                  <a:pt x="2133698" y="1212428"/>
                  <a:pt x="2117137" y="1207800"/>
                </a:cubicBezTo>
                <a:cubicBezTo>
                  <a:pt x="2088573" y="1208890"/>
                  <a:pt x="2095766" y="1239016"/>
                  <a:pt x="2064067" y="1222897"/>
                </a:cubicBezTo>
                <a:cubicBezTo>
                  <a:pt x="2043442" y="1230104"/>
                  <a:pt x="2024354" y="1222318"/>
                  <a:pt x="2011154" y="1227589"/>
                </a:cubicBezTo>
                <a:lnTo>
                  <a:pt x="1967562" y="1238053"/>
                </a:lnTo>
                <a:cubicBezTo>
                  <a:pt x="1943445" y="1241153"/>
                  <a:pt x="1936681" y="1218694"/>
                  <a:pt x="1925305" y="1239652"/>
                </a:cubicBezTo>
                <a:lnTo>
                  <a:pt x="1903633" y="1234971"/>
                </a:lnTo>
                <a:lnTo>
                  <a:pt x="1878608" y="1229903"/>
                </a:lnTo>
                <a:cubicBezTo>
                  <a:pt x="1865432" y="1226444"/>
                  <a:pt x="1871623" y="1230353"/>
                  <a:pt x="1843617" y="1224887"/>
                </a:cubicBezTo>
                <a:cubicBezTo>
                  <a:pt x="1825673" y="1239930"/>
                  <a:pt x="1796410" y="1228866"/>
                  <a:pt x="1749265" y="1228560"/>
                </a:cubicBezTo>
                <a:lnTo>
                  <a:pt x="1650050" y="1231064"/>
                </a:lnTo>
                <a:lnTo>
                  <a:pt x="1625906" y="1240466"/>
                </a:lnTo>
                <a:cubicBezTo>
                  <a:pt x="1625817" y="1241492"/>
                  <a:pt x="1625727" y="1242517"/>
                  <a:pt x="1625638" y="1243542"/>
                </a:cubicBezTo>
                <a:lnTo>
                  <a:pt x="1621994" y="1248302"/>
                </a:lnTo>
                <a:lnTo>
                  <a:pt x="1615654" y="1259137"/>
                </a:lnTo>
                <a:lnTo>
                  <a:pt x="1602888" y="1274010"/>
                </a:lnTo>
                <a:lnTo>
                  <a:pt x="1602366" y="1273557"/>
                </a:lnTo>
                <a:cubicBezTo>
                  <a:pt x="1600947" y="1272861"/>
                  <a:pt x="1599436" y="1272961"/>
                  <a:pt x="1597689" y="1274721"/>
                </a:cubicBezTo>
                <a:cubicBezTo>
                  <a:pt x="1591684" y="1275620"/>
                  <a:pt x="1573440" y="1275786"/>
                  <a:pt x="1566332" y="1278948"/>
                </a:cubicBezTo>
                <a:cubicBezTo>
                  <a:pt x="1562852" y="1283954"/>
                  <a:pt x="1559075" y="1288927"/>
                  <a:pt x="1555040" y="1293696"/>
                </a:cubicBezTo>
                <a:lnTo>
                  <a:pt x="1552558" y="1296317"/>
                </a:lnTo>
                <a:lnTo>
                  <a:pt x="1552423" y="1296224"/>
                </a:lnTo>
                <a:cubicBezTo>
                  <a:pt x="1551698" y="1296488"/>
                  <a:pt x="1550811" y="1297233"/>
                  <a:pt x="1549631" y="1298702"/>
                </a:cubicBezTo>
                <a:lnTo>
                  <a:pt x="1518013" y="1301677"/>
                </a:lnTo>
                <a:cubicBezTo>
                  <a:pt x="1503101" y="1308697"/>
                  <a:pt x="1491274" y="1300153"/>
                  <a:pt x="1479156" y="1316098"/>
                </a:cubicBezTo>
                <a:cubicBezTo>
                  <a:pt x="1465186" y="1322615"/>
                  <a:pt x="1452185" y="1322947"/>
                  <a:pt x="1441079" y="1332684"/>
                </a:cubicBezTo>
                <a:cubicBezTo>
                  <a:pt x="1435555" y="1330684"/>
                  <a:pt x="1430746" y="1331145"/>
                  <a:pt x="1427483" y="1339810"/>
                </a:cubicBezTo>
                <a:cubicBezTo>
                  <a:pt x="1414128" y="1344023"/>
                  <a:pt x="1409403" y="1336269"/>
                  <a:pt x="1402408" y="1347572"/>
                </a:cubicBezTo>
                <a:cubicBezTo>
                  <a:pt x="1392551" y="1336117"/>
                  <a:pt x="1393098" y="1342070"/>
                  <a:pt x="1390401" y="1348064"/>
                </a:cubicBezTo>
                <a:lnTo>
                  <a:pt x="1389965" y="1348612"/>
                </a:lnTo>
                <a:lnTo>
                  <a:pt x="1388601" y="1346953"/>
                </a:lnTo>
                <a:lnTo>
                  <a:pt x="1380844" y="1350384"/>
                </a:lnTo>
                <a:lnTo>
                  <a:pt x="1378861" y="1352221"/>
                </a:lnTo>
                <a:cubicBezTo>
                  <a:pt x="1377460" y="1353281"/>
                  <a:pt x="1376483" y="1353720"/>
                  <a:pt x="1375758" y="1353731"/>
                </a:cubicBezTo>
                <a:lnTo>
                  <a:pt x="1375650" y="1353592"/>
                </a:lnTo>
                <a:lnTo>
                  <a:pt x="1372804" y="1355351"/>
                </a:lnTo>
                <a:cubicBezTo>
                  <a:pt x="1368066" y="1358724"/>
                  <a:pt x="1363523" y="1362386"/>
                  <a:pt x="1359249" y="1366189"/>
                </a:cubicBezTo>
                <a:cubicBezTo>
                  <a:pt x="1355111" y="1360199"/>
                  <a:pt x="1345759" y="1369902"/>
                  <a:pt x="1340780" y="1366894"/>
                </a:cubicBezTo>
                <a:lnTo>
                  <a:pt x="1337816" y="1359128"/>
                </a:lnTo>
                <a:lnTo>
                  <a:pt x="1335560" y="1360910"/>
                </a:lnTo>
                <a:lnTo>
                  <a:pt x="1331292" y="1365723"/>
                </a:lnTo>
                <a:cubicBezTo>
                  <a:pt x="1330626" y="1366376"/>
                  <a:pt x="1330143" y="1366473"/>
                  <a:pt x="1329826" y="1365581"/>
                </a:cubicBezTo>
                <a:cubicBezTo>
                  <a:pt x="1327198" y="1366438"/>
                  <a:pt x="1318609" y="1370320"/>
                  <a:pt x="1315524" y="1370869"/>
                </a:cubicBezTo>
                <a:lnTo>
                  <a:pt x="1311310" y="1368878"/>
                </a:lnTo>
                <a:lnTo>
                  <a:pt x="1309448" y="1368851"/>
                </a:lnTo>
                <a:lnTo>
                  <a:pt x="1301298" y="1377498"/>
                </a:lnTo>
                <a:lnTo>
                  <a:pt x="1296925" y="1380996"/>
                </a:lnTo>
                <a:lnTo>
                  <a:pt x="1269267" y="1411589"/>
                </a:lnTo>
                <a:lnTo>
                  <a:pt x="1221707" y="1427353"/>
                </a:lnTo>
                <a:cubicBezTo>
                  <a:pt x="1207203" y="1448075"/>
                  <a:pt x="1174765" y="1420621"/>
                  <a:pt x="1173283" y="1444522"/>
                </a:cubicBezTo>
                <a:cubicBezTo>
                  <a:pt x="1158285" y="1453361"/>
                  <a:pt x="1155560" y="1448889"/>
                  <a:pt x="1135382" y="1456933"/>
                </a:cubicBezTo>
                <a:cubicBezTo>
                  <a:pt x="1116745" y="1484511"/>
                  <a:pt x="1078431" y="1506705"/>
                  <a:pt x="1055416" y="1526389"/>
                </a:cubicBezTo>
                <a:cubicBezTo>
                  <a:pt x="1038974" y="1514246"/>
                  <a:pt x="1049103" y="1527982"/>
                  <a:pt x="1034752" y="1531257"/>
                </a:cubicBezTo>
                <a:cubicBezTo>
                  <a:pt x="1041441" y="1546591"/>
                  <a:pt x="1016408" y="1529831"/>
                  <a:pt x="1018956" y="1549595"/>
                </a:cubicBezTo>
                <a:cubicBezTo>
                  <a:pt x="1016264" y="1549565"/>
                  <a:pt x="1013575" y="1548913"/>
                  <a:pt x="1010858" y="1548110"/>
                </a:cubicBezTo>
                <a:lnTo>
                  <a:pt x="1009435" y="1547700"/>
                </a:lnTo>
                <a:lnTo>
                  <a:pt x="1004312" y="1549413"/>
                </a:lnTo>
                <a:lnTo>
                  <a:pt x="1002155" y="1545703"/>
                </a:lnTo>
                <a:lnTo>
                  <a:pt x="993932" y="1545275"/>
                </a:lnTo>
                <a:cubicBezTo>
                  <a:pt x="990963" y="1545764"/>
                  <a:pt x="987897" y="1547047"/>
                  <a:pt x="984702" y="1549599"/>
                </a:cubicBezTo>
                <a:cubicBezTo>
                  <a:pt x="977771" y="1561338"/>
                  <a:pt x="963339" y="1558228"/>
                  <a:pt x="951832" y="1564506"/>
                </a:cubicBezTo>
                <a:lnTo>
                  <a:pt x="946909" y="1569506"/>
                </a:lnTo>
                <a:lnTo>
                  <a:pt x="930061" y="1573784"/>
                </a:lnTo>
                <a:lnTo>
                  <a:pt x="929189" y="1575061"/>
                </a:lnTo>
                <a:cubicBezTo>
                  <a:pt x="926358" y="1576248"/>
                  <a:pt x="920350" y="1577383"/>
                  <a:pt x="913074" y="1580907"/>
                </a:cubicBezTo>
                <a:lnTo>
                  <a:pt x="885532" y="1596205"/>
                </a:lnTo>
                <a:lnTo>
                  <a:pt x="879535" y="1593350"/>
                </a:lnTo>
                <a:lnTo>
                  <a:pt x="878302" y="1591213"/>
                </a:lnTo>
                <a:lnTo>
                  <a:pt x="870728" y="1595340"/>
                </a:lnTo>
                <a:lnTo>
                  <a:pt x="864075" y="1594517"/>
                </a:lnTo>
                <a:lnTo>
                  <a:pt x="859460" y="1599444"/>
                </a:lnTo>
                <a:lnTo>
                  <a:pt x="851601" y="1600641"/>
                </a:lnTo>
                <a:cubicBezTo>
                  <a:pt x="848654" y="1600649"/>
                  <a:pt x="845337" y="1600545"/>
                  <a:pt x="841730" y="1600929"/>
                </a:cubicBezTo>
                <a:lnTo>
                  <a:pt x="832963" y="1599055"/>
                </a:lnTo>
                <a:lnTo>
                  <a:pt x="820466" y="1602123"/>
                </a:lnTo>
                <a:cubicBezTo>
                  <a:pt x="810825" y="1604596"/>
                  <a:pt x="801507" y="1606575"/>
                  <a:pt x="791859" y="1606663"/>
                </a:cubicBezTo>
                <a:cubicBezTo>
                  <a:pt x="785113" y="1611411"/>
                  <a:pt x="778324" y="1614043"/>
                  <a:pt x="770233" y="1610142"/>
                </a:cubicBezTo>
                <a:cubicBezTo>
                  <a:pt x="750154" y="1615459"/>
                  <a:pt x="746906" y="1623638"/>
                  <a:pt x="732594" y="1620226"/>
                </a:cubicBezTo>
                <a:cubicBezTo>
                  <a:pt x="729681" y="1624842"/>
                  <a:pt x="727547" y="1627431"/>
                  <a:pt x="725765" y="1628741"/>
                </a:cubicBezTo>
                <a:cubicBezTo>
                  <a:pt x="720419" y="1632674"/>
                  <a:pt x="718256" y="1625100"/>
                  <a:pt x="707807" y="1626219"/>
                </a:cubicBezTo>
                <a:cubicBezTo>
                  <a:pt x="696378" y="1626316"/>
                  <a:pt x="713198" y="1615841"/>
                  <a:pt x="702769" y="1617842"/>
                </a:cubicBezTo>
                <a:cubicBezTo>
                  <a:pt x="693256" y="1624391"/>
                  <a:pt x="689323" y="1613235"/>
                  <a:pt x="679694" y="1620699"/>
                </a:cubicBezTo>
                <a:cubicBezTo>
                  <a:pt x="685809" y="1628237"/>
                  <a:pt x="656585" y="1625258"/>
                  <a:pt x="658729" y="1632723"/>
                </a:cubicBezTo>
                <a:cubicBezTo>
                  <a:pt x="644875" y="1625014"/>
                  <a:pt x="645176" y="1639116"/>
                  <a:pt x="631015" y="1639457"/>
                </a:cubicBezTo>
                <a:cubicBezTo>
                  <a:pt x="623368" y="1637197"/>
                  <a:pt x="618725" y="1637726"/>
                  <a:pt x="614469" y="1643580"/>
                </a:cubicBezTo>
                <a:cubicBezTo>
                  <a:pt x="578836" y="1632156"/>
                  <a:pt x="597232" y="1647365"/>
                  <a:pt x="568137" y="1647197"/>
                </a:cubicBezTo>
                <a:lnTo>
                  <a:pt x="565757" y="1647102"/>
                </a:lnTo>
                <a:lnTo>
                  <a:pt x="557947" y="1652573"/>
                </a:lnTo>
                <a:cubicBezTo>
                  <a:pt x="557837" y="1653040"/>
                  <a:pt x="557727" y="1653506"/>
                  <a:pt x="557617" y="1653973"/>
                </a:cubicBezTo>
                <a:lnTo>
                  <a:pt x="528578" y="1651276"/>
                </a:lnTo>
                <a:lnTo>
                  <a:pt x="525096" y="1653383"/>
                </a:lnTo>
                <a:lnTo>
                  <a:pt x="505689" y="1648471"/>
                </a:lnTo>
                <a:lnTo>
                  <a:pt x="495919" y="1647615"/>
                </a:lnTo>
                <a:lnTo>
                  <a:pt x="478476" y="1644401"/>
                </a:lnTo>
                <a:lnTo>
                  <a:pt x="477049" y="1645767"/>
                </a:lnTo>
                <a:lnTo>
                  <a:pt x="473592" y="1644526"/>
                </a:lnTo>
                <a:lnTo>
                  <a:pt x="471069" y="1646136"/>
                </a:lnTo>
                <a:lnTo>
                  <a:pt x="468193" y="1645716"/>
                </a:lnTo>
                <a:cubicBezTo>
                  <a:pt x="462704" y="1646724"/>
                  <a:pt x="444230" y="1651316"/>
                  <a:pt x="438139" y="1652183"/>
                </a:cubicBezTo>
                <a:lnTo>
                  <a:pt x="431647" y="1650919"/>
                </a:lnTo>
                <a:lnTo>
                  <a:pt x="426745" y="1655727"/>
                </a:lnTo>
                <a:lnTo>
                  <a:pt x="406042" y="1656992"/>
                </a:lnTo>
                <a:lnTo>
                  <a:pt x="398889" y="1653230"/>
                </a:lnTo>
                <a:lnTo>
                  <a:pt x="392275" y="1650533"/>
                </a:lnTo>
                <a:lnTo>
                  <a:pt x="391417" y="1650540"/>
                </a:lnTo>
                <a:lnTo>
                  <a:pt x="382811" y="1650624"/>
                </a:lnTo>
                <a:lnTo>
                  <a:pt x="366800" y="1650779"/>
                </a:lnTo>
                <a:cubicBezTo>
                  <a:pt x="356581" y="1651035"/>
                  <a:pt x="346216" y="1651842"/>
                  <a:pt x="335757" y="1654369"/>
                </a:cubicBezTo>
                <a:cubicBezTo>
                  <a:pt x="295757" y="1641876"/>
                  <a:pt x="299211" y="1640734"/>
                  <a:pt x="265518" y="1637286"/>
                </a:cubicBezTo>
                <a:cubicBezTo>
                  <a:pt x="249125" y="1623774"/>
                  <a:pt x="185336" y="1647782"/>
                  <a:pt x="165785" y="1646368"/>
                </a:cubicBezTo>
                <a:cubicBezTo>
                  <a:pt x="129610" y="1652806"/>
                  <a:pt x="62947" y="1676892"/>
                  <a:pt x="5771" y="1682351"/>
                </a:cubicBezTo>
                <a:lnTo>
                  <a:pt x="0" y="1682121"/>
                </a:lnTo>
                <a:lnTo>
                  <a:pt x="0" y="208540"/>
                </a:lnTo>
                <a:lnTo>
                  <a:pt x="1" y="20854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Shape 19">
            <a:extLst>
              <a:ext uri="{FF2B5EF4-FFF2-40B4-BE49-F238E27FC236}">
                <a16:creationId xmlns:a16="http://schemas.microsoft.com/office/drawing/2014/main" id="{048EB4C9-ACAF-4CCA-BA6E-9314431923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5753" y="6027658"/>
            <a:ext cx="7906247" cy="830343"/>
          </a:xfrm>
          <a:custGeom>
            <a:avLst/>
            <a:gdLst>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127968 w 6884912"/>
              <a:gd name="connsiteY58" fmla="*/ 287613 h 1161397"/>
              <a:gd name="connsiteX59" fmla="*/ 3222191 w 6884912"/>
              <a:gd name="connsiteY59" fmla="*/ 307887 h 1161397"/>
              <a:gd name="connsiteX60" fmla="*/ 3227953 w 6884912"/>
              <a:gd name="connsiteY60" fmla="*/ 297650 h 1161397"/>
              <a:gd name="connsiteX61" fmla="*/ 3287859 w 6884912"/>
              <a:gd name="connsiteY61" fmla="*/ 287558 h 1161397"/>
              <a:gd name="connsiteX62" fmla="*/ 3510042 w 6884912"/>
              <a:gd name="connsiteY62" fmla="*/ 311820 h 1161397"/>
              <a:gd name="connsiteX63" fmla="*/ 3626773 w 6884912"/>
              <a:gd name="connsiteY63" fmla="*/ 290452 h 1161397"/>
              <a:gd name="connsiteX64" fmla="*/ 3666217 w 6884912"/>
              <a:gd name="connsiteY64" fmla="*/ 273255 h 1161397"/>
              <a:gd name="connsiteX65" fmla="*/ 3732427 w 6884912"/>
              <a:gd name="connsiteY65" fmla="*/ 245039 h 1161397"/>
              <a:gd name="connsiteX66" fmla="*/ 3777022 w 6884912"/>
              <a:gd name="connsiteY66" fmla="*/ 200276 h 1161397"/>
              <a:gd name="connsiteX67" fmla="*/ 3791246 w 6884912"/>
              <a:gd name="connsiteY67" fmla="*/ 189996 h 1161397"/>
              <a:gd name="connsiteX68" fmla="*/ 3819864 w 6884912"/>
              <a:gd name="connsiteY68" fmla="*/ 194605 h 1161397"/>
              <a:gd name="connsiteX69" fmla="*/ 3830398 w 6884912"/>
              <a:gd name="connsiteY69" fmla="*/ 188383 h 1161397"/>
              <a:gd name="connsiteX70" fmla="*/ 3834360 w 6884912"/>
              <a:gd name="connsiteY70" fmla="*/ 188992 h 1161397"/>
              <a:gd name="connsiteX71" fmla="*/ 3843715 w 6884912"/>
              <a:gd name="connsiteY71" fmla="*/ 188752 h 1161397"/>
              <a:gd name="connsiteX72" fmla="*/ 3842609 w 6884912"/>
              <a:gd name="connsiteY72" fmla="*/ 197386 h 1161397"/>
              <a:gd name="connsiteX73" fmla="*/ 3853961 w 6884912"/>
              <a:gd name="connsiteY73" fmla="*/ 213380 h 1161397"/>
              <a:gd name="connsiteX74" fmla="*/ 3907640 w 6884912"/>
              <a:gd name="connsiteY74" fmla="*/ 207568 h 1161397"/>
              <a:gd name="connsiteX75" fmla="*/ 3910449 w 6884912"/>
              <a:gd name="connsiteY75" fmla="*/ 197808 h 1161397"/>
              <a:gd name="connsiteX76" fmla="*/ 3917197 w 6884912"/>
              <a:gd name="connsiteY76" fmla="*/ 196121 h 1161397"/>
              <a:gd name="connsiteX77" fmla="*/ 3922400 w 6884912"/>
              <a:gd name="connsiteY77" fmla="*/ 205056 h 1161397"/>
              <a:gd name="connsiteX78" fmla="*/ 4013061 w 6884912"/>
              <a:gd name="connsiteY78" fmla="*/ 224874 h 1161397"/>
              <a:gd name="connsiteX79" fmla="*/ 4134285 w 6884912"/>
              <a:gd name="connsiteY79" fmla="*/ 235592 h 1161397"/>
              <a:gd name="connsiteX80" fmla="*/ 4220717 w 6884912"/>
              <a:gd name="connsiteY80" fmla="*/ 192946 h 1161397"/>
              <a:gd name="connsiteX81" fmla="*/ 4228802 w 6884912"/>
              <a:gd name="connsiteY81" fmla="*/ 201468 h 1161397"/>
              <a:gd name="connsiteX82" fmla="*/ 4289361 w 6884912"/>
              <a:gd name="connsiteY82" fmla="*/ 196642 h 1161397"/>
              <a:gd name="connsiteX83" fmla="*/ 4498913 w 6884912"/>
              <a:gd name="connsiteY83" fmla="*/ 118915 h 1161397"/>
              <a:gd name="connsiteX84" fmla="*/ 4617330 w 6884912"/>
              <a:gd name="connsiteY84" fmla="*/ 111163 h 1161397"/>
              <a:gd name="connsiteX85" fmla="*/ 4659778 w 6884912"/>
              <a:gd name="connsiteY85" fmla="*/ 118219 h 1161397"/>
              <a:gd name="connsiteX86" fmla="*/ 4730870 w 6884912"/>
              <a:gd name="connsiteY86" fmla="*/ 129432 h 1161397"/>
              <a:gd name="connsiteX87" fmla="*/ 4785037 w 6884912"/>
              <a:gd name="connsiteY87" fmla="*/ 161964 h 1161397"/>
              <a:gd name="connsiteX88" fmla="*/ 4844073 w 6884912"/>
              <a:gd name="connsiteY88" fmla="*/ 161768 h 1161397"/>
              <a:gd name="connsiteX89" fmla="*/ 4856454 w 6884912"/>
              <a:gd name="connsiteY89" fmla="*/ 130488 h 1161397"/>
              <a:gd name="connsiteX90" fmla="*/ 4920038 w 6884912"/>
              <a:gd name="connsiteY90" fmla="*/ 140418 h 1161397"/>
              <a:gd name="connsiteX91" fmla="*/ 5016639 w 6884912"/>
              <a:gd name="connsiteY91" fmla="*/ 158905 h 1161397"/>
              <a:gd name="connsiteX92" fmla="*/ 5072009 w 6884912"/>
              <a:gd name="connsiteY92" fmla="*/ 161502 h 1161397"/>
              <a:gd name="connsiteX93" fmla="*/ 5223626 w 6884912"/>
              <a:gd name="connsiteY93" fmla="*/ 177356 h 1161397"/>
              <a:gd name="connsiteX94" fmla="*/ 5375773 w 6884912"/>
              <a:gd name="connsiteY94" fmla="*/ 199913 h 1161397"/>
              <a:gd name="connsiteX95" fmla="*/ 5467502 w 6884912"/>
              <a:gd name="connsiteY95" fmla="*/ 250963 h 1161397"/>
              <a:gd name="connsiteX96" fmla="*/ 5592395 w 6884912"/>
              <a:gd name="connsiteY96" fmla="*/ 265434 h 1161397"/>
              <a:gd name="connsiteX97" fmla="*/ 5613532 w 6884912"/>
              <a:gd name="connsiteY97" fmla="*/ 273379 h 1161397"/>
              <a:gd name="connsiteX98" fmla="*/ 5642173 w 6884912"/>
              <a:gd name="connsiteY98" fmla="*/ 266904 h 1161397"/>
              <a:gd name="connsiteX99" fmla="*/ 5756910 w 6884912"/>
              <a:gd name="connsiteY99" fmla="*/ 239211 h 1161397"/>
              <a:gd name="connsiteX100" fmla="*/ 5846667 w 6884912"/>
              <a:gd name="connsiteY100" fmla="*/ 201786 h 1161397"/>
              <a:gd name="connsiteX101" fmla="*/ 5960732 w 6884912"/>
              <a:gd name="connsiteY101" fmla="*/ 220708 h 1161397"/>
              <a:gd name="connsiteX102" fmla="*/ 6029542 w 6884912"/>
              <a:gd name="connsiteY102" fmla="*/ 210339 h 1161397"/>
              <a:gd name="connsiteX103" fmla="*/ 6141123 w 6884912"/>
              <a:gd name="connsiteY103" fmla="*/ 159923 h 1161397"/>
              <a:gd name="connsiteX104" fmla="*/ 6290640 w 6884912"/>
              <a:gd name="connsiteY104" fmla="*/ 167441 h 1161397"/>
              <a:gd name="connsiteX105" fmla="*/ 6322806 w 6884912"/>
              <a:gd name="connsiteY105" fmla="*/ 213293 h 1161397"/>
              <a:gd name="connsiteX106" fmla="*/ 6364914 w 6884912"/>
              <a:gd name="connsiteY106" fmla="*/ 240140 h 1161397"/>
              <a:gd name="connsiteX107" fmla="*/ 6380420 w 6884912"/>
              <a:gd name="connsiteY107" fmla="*/ 173195 h 1161397"/>
              <a:gd name="connsiteX108" fmla="*/ 6507891 w 6884912"/>
              <a:gd name="connsiteY108" fmla="*/ 118474 h 1161397"/>
              <a:gd name="connsiteX109" fmla="*/ 6571807 w 6884912"/>
              <a:gd name="connsiteY109" fmla="*/ 98636 h 1161397"/>
              <a:gd name="connsiteX110" fmla="*/ 6671880 w 6884912"/>
              <a:gd name="connsiteY110" fmla="*/ 82931 h 1161397"/>
              <a:gd name="connsiteX111" fmla="*/ 6702266 w 6884912"/>
              <a:gd name="connsiteY111" fmla="*/ 75470 h 1161397"/>
              <a:gd name="connsiteX112" fmla="*/ 6845802 w 6884912"/>
              <a:gd name="connsiteY112" fmla="*/ 24496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222191 w 6884912"/>
              <a:gd name="connsiteY58" fmla="*/ 307887 h 1161397"/>
              <a:gd name="connsiteX59" fmla="*/ 3227953 w 6884912"/>
              <a:gd name="connsiteY59" fmla="*/ 297650 h 1161397"/>
              <a:gd name="connsiteX60" fmla="*/ 3287859 w 6884912"/>
              <a:gd name="connsiteY60" fmla="*/ 287558 h 1161397"/>
              <a:gd name="connsiteX61" fmla="*/ 3510042 w 6884912"/>
              <a:gd name="connsiteY61" fmla="*/ 311820 h 1161397"/>
              <a:gd name="connsiteX62" fmla="*/ 3626773 w 6884912"/>
              <a:gd name="connsiteY62" fmla="*/ 290452 h 1161397"/>
              <a:gd name="connsiteX63" fmla="*/ 3666217 w 6884912"/>
              <a:gd name="connsiteY63" fmla="*/ 273255 h 1161397"/>
              <a:gd name="connsiteX64" fmla="*/ 3732427 w 6884912"/>
              <a:gd name="connsiteY64" fmla="*/ 245039 h 1161397"/>
              <a:gd name="connsiteX65" fmla="*/ 3777022 w 6884912"/>
              <a:gd name="connsiteY65" fmla="*/ 200276 h 1161397"/>
              <a:gd name="connsiteX66" fmla="*/ 3791246 w 6884912"/>
              <a:gd name="connsiteY66" fmla="*/ 189996 h 1161397"/>
              <a:gd name="connsiteX67" fmla="*/ 3819864 w 6884912"/>
              <a:gd name="connsiteY67" fmla="*/ 194605 h 1161397"/>
              <a:gd name="connsiteX68" fmla="*/ 3830398 w 6884912"/>
              <a:gd name="connsiteY68" fmla="*/ 188383 h 1161397"/>
              <a:gd name="connsiteX69" fmla="*/ 3834360 w 6884912"/>
              <a:gd name="connsiteY69" fmla="*/ 188992 h 1161397"/>
              <a:gd name="connsiteX70" fmla="*/ 3843715 w 6884912"/>
              <a:gd name="connsiteY70" fmla="*/ 188752 h 1161397"/>
              <a:gd name="connsiteX71" fmla="*/ 3842609 w 6884912"/>
              <a:gd name="connsiteY71" fmla="*/ 197386 h 1161397"/>
              <a:gd name="connsiteX72" fmla="*/ 3853961 w 6884912"/>
              <a:gd name="connsiteY72" fmla="*/ 213380 h 1161397"/>
              <a:gd name="connsiteX73" fmla="*/ 3907640 w 6884912"/>
              <a:gd name="connsiteY73" fmla="*/ 207568 h 1161397"/>
              <a:gd name="connsiteX74" fmla="*/ 3910449 w 6884912"/>
              <a:gd name="connsiteY74" fmla="*/ 197808 h 1161397"/>
              <a:gd name="connsiteX75" fmla="*/ 3917197 w 6884912"/>
              <a:gd name="connsiteY75" fmla="*/ 196121 h 1161397"/>
              <a:gd name="connsiteX76" fmla="*/ 3922400 w 6884912"/>
              <a:gd name="connsiteY76" fmla="*/ 205056 h 1161397"/>
              <a:gd name="connsiteX77" fmla="*/ 4013061 w 6884912"/>
              <a:gd name="connsiteY77" fmla="*/ 224874 h 1161397"/>
              <a:gd name="connsiteX78" fmla="*/ 4134285 w 6884912"/>
              <a:gd name="connsiteY78" fmla="*/ 235592 h 1161397"/>
              <a:gd name="connsiteX79" fmla="*/ 4220717 w 6884912"/>
              <a:gd name="connsiteY79" fmla="*/ 192946 h 1161397"/>
              <a:gd name="connsiteX80" fmla="*/ 4228802 w 6884912"/>
              <a:gd name="connsiteY80" fmla="*/ 201468 h 1161397"/>
              <a:gd name="connsiteX81" fmla="*/ 4289361 w 6884912"/>
              <a:gd name="connsiteY81" fmla="*/ 196642 h 1161397"/>
              <a:gd name="connsiteX82" fmla="*/ 4498913 w 6884912"/>
              <a:gd name="connsiteY82" fmla="*/ 118915 h 1161397"/>
              <a:gd name="connsiteX83" fmla="*/ 4617330 w 6884912"/>
              <a:gd name="connsiteY83" fmla="*/ 111163 h 1161397"/>
              <a:gd name="connsiteX84" fmla="*/ 4659778 w 6884912"/>
              <a:gd name="connsiteY84" fmla="*/ 118219 h 1161397"/>
              <a:gd name="connsiteX85" fmla="*/ 4730870 w 6884912"/>
              <a:gd name="connsiteY85" fmla="*/ 129432 h 1161397"/>
              <a:gd name="connsiteX86" fmla="*/ 4785037 w 6884912"/>
              <a:gd name="connsiteY86" fmla="*/ 161964 h 1161397"/>
              <a:gd name="connsiteX87" fmla="*/ 4844073 w 6884912"/>
              <a:gd name="connsiteY87" fmla="*/ 161768 h 1161397"/>
              <a:gd name="connsiteX88" fmla="*/ 4856454 w 6884912"/>
              <a:gd name="connsiteY88" fmla="*/ 130488 h 1161397"/>
              <a:gd name="connsiteX89" fmla="*/ 4920038 w 6884912"/>
              <a:gd name="connsiteY89" fmla="*/ 140418 h 1161397"/>
              <a:gd name="connsiteX90" fmla="*/ 5016639 w 6884912"/>
              <a:gd name="connsiteY90" fmla="*/ 158905 h 1161397"/>
              <a:gd name="connsiteX91" fmla="*/ 5072009 w 6884912"/>
              <a:gd name="connsiteY91" fmla="*/ 161502 h 1161397"/>
              <a:gd name="connsiteX92" fmla="*/ 5223626 w 6884912"/>
              <a:gd name="connsiteY92" fmla="*/ 177356 h 1161397"/>
              <a:gd name="connsiteX93" fmla="*/ 5375773 w 6884912"/>
              <a:gd name="connsiteY93" fmla="*/ 199913 h 1161397"/>
              <a:gd name="connsiteX94" fmla="*/ 5467502 w 6884912"/>
              <a:gd name="connsiteY94" fmla="*/ 250963 h 1161397"/>
              <a:gd name="connsiteX95" fmla="*/ 5592395 w 6884912"/>
              <a:gd name="connsiteY95" fmla="*/ 265434 h 1161397"/>
              <a:gd name="connsiteX96" fmla="*/ 5613532 w 6884912"/>
              <a:gd name="connsiteY96" fmla="*/ 273379 h 1161397"/>
              <a:gd name="connsiteX97" fmla="*/ 5642173 w 6884912"/>
              <a:gd name="connsiteY97" fmla="*/ 266904 h 1161397"/>
              <a:gd name="connsiteX98" fmla="*/ 5756910 w 6884912"/>
              <a:gd name="connsiteY98" fmla="*/ 239211 h 1161397"/>
              <a:gd name="connsiteX99" fmla="*/ 5846667 w 6884912"/>
              <a:gd name="connsiteY99" fmla="*/ 201786 h 1161397"/>
              <a:gd name="connsiteX100" fmla="*/ 5960732 w 6884912"/>
              <a:gd name="connsiteY100" fmla="*/ 220708 h 1161397"/>
              <a:gd name="connsiteX101" fmla="*/ 6029542 w 6884912"/>
              <a:gd name="connsiteY101" fmla="*/ 210339 h 1161397"/>
              <a:gd name="connsiteX102" fmla="*/ 6141123 w 6884912"/>
              <a:gd name="connsiteY102" fmla="*/ 159923 h 1161397"/>
              <a:gd name="connsiteX103" fmla="*/ 6290640 w 6884912"/>
              <a:gd name="connsiteY103" fmla="*/ 167441 h 1161397"/>
              <a:gd name="connsiteX104" fmla="*/ 6322806 w 6884912"/>
              <a:gd name="connsiteY104" fmla="*/ 213293 h 1161397"/>
              <a:gd name="connsiteX105" fmla="*/ 6364914 w 6884912"/>
              <a:gd name="connsiteY105" fmla="*/ 240140 h 1161397"/>
              <a:gd name="connsiteX106" fmla="*/ 6380420 w 6884912"/>
              <a:gd name="connsiteY106" fmla="*/ 173195 h 1161397"/>
              <a:gd name="connsiteX107" fmla="*/ 6507891 w 6884912"/>
              <a:gd name="connsiteY107" fmla="*/ 118474 h 1161397"/>
              <a:gd name="connsiteX108" fmla="*/ 6571807 w 6884912"/>
              <a:gd name="connsiteY108" fmla="*/ 98636 h 1161397"/>
              <a:gd name="connsiteX109" fmla="*/ 6671880 w 6884912"/>
              <a:gd name="connsiteY109" fmla="*/ 82931 h 1161397"/>
              <a:gd name="connsiteX110" fmla="*/ 6702266 w 6884912"/>
              <a:gd name="connsiteY110" fmla="*/ 75470 h 1161397"/>
              <a:gd name="connsiteX111" fmla="*/ 6845802 w 6884912"/>
              <a:gd name="connsiteY111" fmla="*/ 24496 h 1161397"/>
              <a:gd name="connsiteX112" fmla="*/ 6884912 w 6884912"/>
              <a:gd name="connsiteY112"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222191 w 6884912"/>
              <a:gd name="connsiteY58" fmla="*/ 307887 h 1161397"/>
              <a:gd name="connsiteX59" fmla="*/ 3227953 w 6884912"/>
              <a:gd name="connsiteY59" fmla="*/ 297650 h 1161397"/>
              <a:gd name="connsiteX60" fmla="*/ 3287859 w 6884912"/>
              <a:gd name="connsiteY60" fmla="*/ 287558 h 1161397"/>
              <a:gd name="connsiteX61" fmla="*/ 3510042 w 6884912"/>
              <a:gd name="connsiteY61" fmla="*/ 311820 h 1161397"/>
              <a:gd name="connsiteX62" fmla="*/ 3626773 w 6884912"/>
              <a:gd name="connsiteY62" fmla="*/ 290452 h 1161397"/>
              <a:gd name="connsiteX63" fmla="*/ 3666217 w 6884912"/>
              <a:gd name="connsiteY63" fmla="*/ 273255 h 1161397"/>
              <a:gd name="connsiteX64" fmla="*/ 3732427 w 6884912"/>
              <a:gd name="connsiteY64" fmla="*/ 245039 h 1161397"/>
              <a:gd name="connsiteX65" fmla="*/ 3777022 w 6884912"/>
              <a:gd name="connsiteY65" fmla="*/ 200276 h 1161397"/>
              <a:gd name="connsiteX66" fmla="*/ 3791246 w 6884912"/>
              <a:gd name="connsiteY66" fmla="*/ 189996 h 1161397"/>
              <a:gd name="connsiteX67" fmla="*/ 3819864 w 6884912"/>
              <a:gd name="connsiteY67" fmla="*/ 194605 h 1161397"/>
              <a:gd name="connsiteX68" fmla="*/ 3830398 w 6884912"/>
              <a:gd name="connsiteY68" fmla="*/ 188383 h 1161397"/>
              <a:gd name="connsiteX69" fmla="*/ 3834360 w 6884912"/>
              <a:gd name="connsiteY69" fmla="*/ 188992 h 1161397"/>
              <a:gd name="connsiteX70" fmla="*/ 3843715 w 6884912"/>
              <a:gd name="connsiteY70" fmla="*/ 188752 h 1161397"/>
              <a:gd name="connsiteX71" fmla="*/ 3842609 w 6884912"/>
              <a:gd name="connsiteY71" fmla="*/ 197386 h 1161397"/>
              <a:gd name="connsiteX72" fmla="*/ 3853961 w 6884912"/>
              <a:gd name="connsiteY72" fmla="*/ 213380 h 1161397"/>
              <a:gd name="connsiteX73" fmla="*/ 3907640 w 6884912"/>
              <a:gd name="connsiteY73" fmla="*/ 207568 h 1161397"/>
              <a:gd name="connsiteX74" fmla="*/ 3910449 w 6884912"/>
              <a:gd name="connsiteY74" fmla="*/ 197808 h 1161397"/>
              <a:gd name="connsiteX75" fmla="*/ 3917197 w 6884912"/>
              <a:gd name="connsiteY75" fmla="*/ 196121 h 1161397"/>
              <a:gd name="connsiteX76" fmla="*/ 3922400 w 6884912"/>
              <a:gd name="connsiteY76" fmla="*/ 205056 h 1161397"/>
              <a:gd name="connsiteX77" fmla="*/ 4013061 w 6884912"/>
              <a:gd name="connsiteY77" fmla="*/ 224874 h 1161397"/>
              <a:gd name="connsiteX78" fmla="*/ 4220717 w 6884912"/>
              <a:gd name="connsiteY78" fmla="*/ 192946 h 1161397"/>
              <a:gd name="connsiteX79" fmla="*/ 4228802 w 6884912"/>
              <a:gd name="connsiteY79" fmla="*/ 201468 h 1161397"/>
              <a:gd name="connsiteX80" fmla="*/ 4289361 w 6884912"/>
              <a:gd name="connsiteY80" fmla="*/ 196642 h 1161397"/>
              <a:gd name="connsiteX81" fmla="*/ 4498913 w 6884912"/>
              <a:gd name="connsiteY81" fmla="*/ 118915 h 1161397"/>
              <a:gd name="connsiteX82" fmla="*/ 4617330 w 6884912"/>
              <a:gd name="connsiteY82" fmla="*/ 111163 h 1161397"/>
              <a:gd name="connsiteX83" fmla="*/ 4659778 w 6884912"/>
              <a:gd name="connsiteY83" fmla="*/ 118219 h 1161397"/>
              <a:gd name="connsiteX84" fmla="*/ 4730870 w 6884912"/>
              <a:gd name="connsiteY84" fmla="*/ 129432 h 1161397"/>
              <a:gd name="connsiteX85" fmla="*/ 4785037 w 6884912"/>
              <a:gd name="connsiteY85" fmla="*/ 161964 h 1161397"/>
              <a:gd name="connsiteX86" fmla="*/ 4844073 w 6884912"/>
              <a:gd name="connsiteY86" fmla="*/ 161768 h 1161397"/>
              <a:gd name="connsiteX87" fmla="*/ 4856454 w 6884912"/>
              <a:gd name="connsiteY87" fmla="*/ 130488 h 1161397"/>
              <a:gd name="connsiteX88" fmla="*/ 4920038 w 6884912"/>
              <a:gd name="connsiteY88" fmla="*/ 140418 h 1161397"/>
              <a:gd name="connsiteX89" fmla="*/ 5016639 w 6884912"/>
              <a:gd name="connsiteY89" fmla="*/ 158905 h 1161397"/>
              <a:gd name="connsiteX90" fmla="*/ 5072009 w 6884912"/>
              <a:gd name="connsiteY90" fmla="*/ 161502 h 1161397"/>
              <a:gd name="connsiteX91" fmla="*/ 5223626 w 6884912"/>
              <a:gd name="connsiteY91" fmla="*/ 177356 h 1161397"/>
              <a:gd name="connsiteX92" fmla="*/ 5375773 w 6884912"/>
              <a:gd name="connsiteY92" fmla="*/ 199913 h 1161397"/>
              <a:gd name="connsiteX93" fmla="*/ 5467502 w 6884912"/>
              <a:gd name="connsiteY93" fmla="*/ 250963 h 1161397"/>
              <a:gd name="connsiteX94" fmla="*/ 5592395 w 6884912"/>
              <a:gd name="connsiteY94" fmla="*/ 265434 h 1161397"/>
              <a:gd name="connsiteX95" fmla="*/ 5613532 w 6884912"/>
              <a:gd name="connsiteY95" fmla="*/ 273379 h 1161397"/>
              <a:gd name="connsiteX96" fmla="*/ 5642173 w 6884912"/>
              <a:gd name="connsiteY96" fmla="*/ 266904 h 1161397"/>
              <a:gd name="connsiteX97" fmla="*/ 5756910 w 6884912"/>
              <a:gd name="connsiteY97" fmla="*/ 239211 h 1161397"/>
              <a:gd name="connsiteX98" fmla="*/ 5846667 w 6884912"/>
              <a:gd name="connsiteY98" fmla="*/ 201786 h 1161397"/>
              <a:gd name="connsiteX99" fmla="*/ 5960732 w 6884912"/>
              <a:gd name="connsiteY99" fmla="*/ 220708 h 1161397"/>
              <a:gd name="connsiteX100" fmla="*/ 6029542 w 6884912"/>
              <a:gd name="connsiteY100" fmla="*/ 210339 h 1161397"/>
              <a:gd name="connsiteX101" fmla="*/ 6141123 w 6884912"/>
              <a:gd name="connsiteY101" fmla="*/ 159923 h 1161397"/>
              <a:gd name="connsiteX102" fmla="*/ 6290640 w 6884912"/>
              <a:gd name="connsiteY102" fmla="*/ 167441 h 1161397"/>
              <a:gd name="connsiteX103" fmla="*/ 6322806 w 6884912"/>
              <a:gd name="connsiteY103" fmla="*/ 213293 h 1161397"/>
              <a:gd name="connsiteX104" fmla="*/ 6364914 w 6884912"/>
              <a:gd name="connsiteY104" fmla="*/ 240140 h 1161397"/>
              <a:gd name="connsiteX105" fmla="*/ 6380420 w 6884912"/>
              <a:gd name="connsiteY105" fmla="*/ 173195 h 1161397"/>
              <a:gd name="connsiteX106" fmla="*/ 6507891 w 6884912"/>
              <a:gd name="connsiteY106" fmla="*/ 118474 h 1161397"/>
              <a:gd name="connsiteX107" fmla="*/ 6571807 w 6884912"/>
              <a:gd name="connsiteY107" fmla="*/ 98636 h 1161397"/>
              <a:gd name="connsiteX108" fmla="*/ 6671880 w 6884912"/>
              <a:gd name="connsiteY108" fmla="*/ 82931 h 1161397"/>
              <a:gd name="connsiteX109" fmla="*/ 6702266 w 6884912"/>
              <a:gd name="connsiteY109" fmla="*/ 75470 h 1161397"/>
              <a:gd name="connsiteX110" fmla="*/ 6845802 w 6884912"/>
              <a:gd name="connsiteY110" fmla="*/ 24496 h 1161397"/>
              <a:gd name="connsiteX111" fmla="*/ 6884912 w 6884912"/>
              <a:gd name="connsiteY111"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222191 w 6884912"/>
              <a:gd name="connsiteY58" fmla="*/ 307887 h 1161397"/>
              <a:gd name="connsiteX59" fmla="*/ 3227953 w 6884912"/>
              <a:gd name="connsiteY59" fmla="*/ 297650 h 1161397"/>
              <a:gd name="connsiteX60" fmla="*/ 3287859 w 6884912"/>
              <a:gd name="connsiteY60" fmla="*/ 287558 h 1161397"/>
              <a:gd name="connsiteX61" fmla="*/ 3510042 w 6884912"/>
              <a:gd name="connsiteY61" fmla="*/ 311820 h 1161397"/>
              <a:gd name="connsiteX62" fmla="*/ 3626773 w 6884912"/>
              <a:gd name="connsiteY62" fmla="*/ 290452 h 1161397"/>
              <a:gd name="connsiteX63" fmla="*/ 3666217 w 6884912"/>
              <a:gd name="connsiteY63" fmla="*/ 273255 h 1161397"/>
              <a:gd name="connsiteX64" fmla="*/ 3732427 w 6884912"/>
              <a:gd name="connsiteY64" fmla="*/ 245039 h 1161397"/>
              <a:gd name="connsiteX65" fmla="*/ 3777022 w 6884912"/>
              <a:gd name="connsiteY65" fmla="*/ 200276 h 1161397"/>
              <a:gd name="connsiteX66" fmla="*/ 3791246 w 6884912"/>
              <a:gd name="connsiteY66" fmla="*/ 189996 h 1161397"/>
              <a:gd name="connsiteX67" fmla="*/ 3819864 w 6884912"/>
              <a:gd name="connsiteY67" fmla="*/ 194605 h 1161397"/>
              <a:gd name="connsiteX68" fmla="*/ 3830398 w 6884912"/>
              <a:gd name="connsiteY68" fmla="*/ 188383 h 1161397"/>
              <a:gd name="connsiteX69" fmla="*/ 3834360 w 6884912"/>
              <a:gd name="connsiteY69" fmla="*/ 188992 h 1161397"/>
              <a:gd name="connsiteX70" fmla="*/ 3843715 w 6884912"/>
              <a:gd name="connsiteY70" fmla="*/ 188752 h 1161397"/>
              <a:gd name="connsiteX71" fmla="*/ 3842609 w 6884912"/>
              <a:gd name="connsiteY71" fmla="*/ 197386 h 1161397"/>
              <a:gd name="connsiteX72" fmla="*/ 3853961 w 6884912"/>
              <a:gd name="connsiteY72" fmla="*/ 213380 h 1161397"/>
              <a:gd name="connsiteX73" fmla="*/ 3907640 w 6884912"/>
              <a:gd name="connsiteY73" fmla="*/ 207568 h 1161397"/>
              <a:gd name="connsiteX74" fmla="*/ 3910449 w 6884912"/>
              <a:gd name="connsiteY74" fmla="*/ 197808 h 1161397"/>
              <a:gd name="connsiteX75" fmla="*/ 3917197 w 6884912"/>
              <a:gd name="connsiteY75" fmla="*/ 196121 h 1161397"/>
              <a:gd name="connsiteX76" fmla="*/ 3922400 w 6884912"/>
              <a:gd name="connsiteY76" fmla="*/ 205056 h 1161397"/>
              <a:gd name="connsiteX77" fmla="*/ 4013061 w 6884912"/>
              <a:gd name="connsiteY77" fmla="*/ 224874 h 1161397"/>
              <a:gd name="connsiteX78" fmla="*/ 4220717 w 6884912"/>
              <a:gd name="connsiteY78" fmla="*/ 192946 h 1161397"/>
              <a:gd name="connsiteX79" fmla="*/ 4228802 w 6884912"/>
              <a:gd name="connsiteY79" fmla="*/ 201468 h 1161397"/>
              <a:gd name="connsiteX80" fmla="*/ 4289361 w 6884912"/>
              <a:gd name="connsiteY80" fmla="*/ 196642 h 1161397"/>
              <a:gd name="connsiteX81" fmla="*/ 4498913 w 6884912"/>
              <a:gd name="connsiteY81" fmla="*/ 118915 h 1161397"/>
              <a:gd name="connsiteX82" fmla="*/ 4617330 w 6884912"/>
              <a:gd name="connsiteY82" fmla="*/ 111163 h 1161397"/>
              <a:gd name="connsiteX83" fmla="*/ 4659778 w 6884912"/>
              <a:gd name="connsiteY83" fmla="*/ 118219 h 1161397"/>
              <a:gd name="connsiteX84" fmla="*/ 4730870 w 6884912"/>
              <a:gd name="connsiteY84" fmla="*/ 129432 h 1161397"/>
              <a:gd name="connsiteX85" fmla="*/ 4785037 w 6884912"/>
              <a:gd name="connsiteY85" fmla="*/ 161964 h 1161397"/>
              <a:gd name="connsiteX86" fmla="*/ 4844073 w 6884912"/>
              <a:gd name="connsiteY86" fmla="*/ 161768 h 1161397"/>
              <a:gd name="connsiteX87" fmla="*/ 4856454 w 6884912"/>
              <a:gd name="connsiteY87" fmla="*/ 130488 h 1161397"/>
              <a:gd name="connsiteX88" fmla="*/ 4920038 w 6884912"/>
              <a:gd name="connsiteY88" fmla="*/ 140418 h 1161397"/>
              <a:gd name="connsiteX89" fmla="*/ 5016639 w 6884912"/>
              <a:gd name="connsiteY89" fmla="*/ 158905 h 1161397"/>
              <a:gd name="connsiteX90" fmla="*/ 5072009 w 6884912"/>
              <a:gd name="connsiteY90" fmla="*/ 161502 h 1161397"/>
              <a:gd name="connsiteX91" fmla="*/ 5223626 w 6884912"/>
              <a:gd name="connsiteY91" fmla="*/ 177356 h 1161397"/>
              <a:gd name="connsiteX92" fmla="*/ 5375773 w 6884912"/>
              <a:gd name="connsiteY92" fmla="*/ 199913 h 1161397"/>
              <a:gd name="connsiteX93" fmla="*/ 5467502 w 6884912"/>
              <a:gd name="connsiteY93" fmla="*/ 250963 h 1161397"/>
              <a:gd name="connsiteX94" fmla="*/ 5592395 w 6884912"/>
              <a:gd name="connsiteY94" fmla="*/ 265434 h 1161397"/>
              <a:gd name="connsiteX95" fmla="*/ 5613532 w 6884912"/>
              <a:gd name="connsiteY95" fmla="*/ 273379 h 1161397"/>
              <a:gd name="connsiteX96" fmla="*/ 5642173 w 6884912"/>
              <a:gd name="connsiteY96" fmla="*/ 266904 h 1161397"/>
              <a:gd name="connsiteX97" fmla="*/ 5756910 w 6884912"/>
              <a:gd name="connsiteY97" fmla="*/ 239211 h 1161397"/>
              <a:gd name="connsiteX98" fmla="*/ 5846667 w 6884912"/>
              <a:gd name="connsiteY98" fmla="*/ 201786 h 1161397"/>
              <a:gd name="connsiteX99" fmla="*/ 5960732 w 6884912"/>
              <a:gd name="connsiteY99" fmla="*/ 220708 h 1161397"/>
              <a:gd name="connsiteX100" fmla="*/ 6029542 w 6884912"/>
              <a:gd name="connsiteY100" fmla="*/ 210339 h 1161397"/>
              <a:gd name="connsiteX101" fmla="*/ 6141123 w 6884912"/>
              <a:gd name="connsiteY101" fmla="*/ 159923 h 1161397"/>
              <a:gd name="connsiteX102" fmla="*/ 6290640 w 6884912"/>
              <a:gd name="connsiteY102" fmla="*/ 167441 h 1161397"/>
              <a:gd name="connsiteX103" fmla="*/ 6322806 w 6884912"/>
              <a:gd name="connsiteY103" fmla="*/ 213293 h 1161397"/>
              <a:gd name="connsiteX104" fmla="*/ 6380420 w 6884912"/>
              <a:gd name="connsiteY104" fmla="*/ 173195 h 1161397"/>
              <a:gd name="connsiteX105" fmla="*/ 6507891 w 6884912"/>
              <a:gd name="connsiteY105" fmla="*/ 118474 h 1161397"/>
              <a:gd name="connsiteX106" fmla="*/ 6571807 w 6884912"/>
              <a:gd name="connsiteY106" fmla="*/ 98636 h 1161397"/>
              <a:gd name="connsiteX107" fmla="*/ 6671880 w 6884912"/>
              <a:gd name="connsiteY107" fmla="*/ 82931 h 1161397"/>
              <a:gd name="connsiteX108" fmla="*/ 6702266 w 6884912"/>
              <a:gd name="connsiteY108" fmla="*/ 75470 h 1161397"/>
              <a:gd name="connsiteX109" fmla="*/ 6845802 w 6884912"/>
              <a:gd name="connsiteY109" fmla="*/ 24496 h 1161397"/>
              <a:gd name="connsiteX110" fmla="*/ 6884912 w 6884912"/>
              <a:gd name="connsiteY110"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222191 w 6884912"/>
              <a:gd name="connsiteY58" fmla="*/ 307887 h 1161397"/>
              <a:gd name="connsiteX59" fmla="*/ 3227953 w 6884912"/>
              <a:gd name="connsiteY59" fmla="*/ 297650 h 1161397"/>
              <a:gd name="connsiteX60" fmla="*/ 3510042 w 6884912"/>
              <a:gd name="connsiteY60" fmla="*/ 311820 h 1161397"/>
              <a:gd name="connsiteX61" fmla="*/ 3626773 w 6884912"/>
              <a:gd name="connsiteY61" fmla="*/ 290452 h 1161397"/>
              <a:gd name="connsiteX62" fmla="*/ 3666217 w 6884912"/>
              <a:gd name="connsiteY62" fmla="*/ 273255 h 1161397"/>
              <a:gd name="connsiteX63" fmla="*/ 3732427 w 6884912"/>
              <a:gd name="connsiteY63" fmla="*/ 245039 h 1161397"/>
              <a:gd name="connsiteX64" fmla="*/ 3777022 w 6884912"/>
              <a:gd name="connsiteY64" fmla="*/ 200276 h 1161397"/>
              <a:gd name="connsiteX65" fmla="*/ 3791246 w 6884912"/>
              <a:gd name="connsiteY65" fmla="*/ 189996 h 1161397"/>
              <a:gd name="connsiteX66" fmla="*/ 3819864 w 6884912"/>
              <a:gd name="connsiteY66" fmla="*/ 194605 h 1161397"/>
              <a:gd name="connsiteX67" fmla="*/ 3830398 w 6884912"/>
              <a:gd name="connsiteY67" fmla="*/ 188383 h 1161397"/>
              <a:gd name="connsiteX68" fmla="*/ 3834360 w 6884912"/>
              <a:gd name="connsiteY68" fmla="*/ 188992 h 1161397"/>
              <a:gd name="connsiteX69" fmla="*/ 3843715 w 6884912"/>
              <a:gd name="connsiteY69" fmla="*/ 188752 h 1161397"/>
              <a:gd name="connsiteX70" fmla="*/ 3842609 w 6884912"/>
              <a:gd name="connsiteY70" fmla="*/ 197386 h 1161397"/>
              <a:gd name="connsiteX71" fmla="*/ 3853961 w 6884912"/>
              <a:gd name="connsiteY71" fmla="*/ 213380 h 1161397"/>
              <a:gd name="connsiteX72" fmla="*/ 3907640 w 6884912"/>
              <a:gd name="connsiteY72" fmla="*/ 207568 h 1161397"/>
              <a:gd name="connsiteX73" fmla="*/ 3910449 w 6884912"/>
              <a:gd name="connsiteY73" fmla="*/ 197808 h 1161397"/>
              <a:gd name="connsiteX74" fmla="*/ 3917197 w 6884912"/>
              <a:gd name="connsiteY74" fmla="*/ 196121 h 1161397"/>
              <a:gd name="connsiteX75" fmla="*/ 3922400 w 6884912"/>
              <a:gd name="connsiteY75" fmla="*/ 205056 h 1161397"/>
              <a:gd name="connsiteX76" fmla="*/ 4013061 w 6884912"/>
              <a:gd name="connsiteY76" fmla="*/ 224874 h 1161397"/>
              <a:gd name="connsiteX77" fmla="*/ 4220717 w 6884912"/>
              <a:gd name="connsiteY77" fmla="*/ 192946 h 1161397"/>
              <a:gd name="connsiteX78" fmla="*/ 4228802 w 6884912"/>
              <a:gd name="connsiteY78" fmla="*/ 201468 h 1161397"/>
              <a:gd name="connsiteX79" fmla="*/ 4289361 w 6884912"/>
              <a:gd name="connsiteY79" fmla="*/ 196642 h 1161397"/>
              <a:gd name="connsiteX80" fmla="*/ 4498913 w 6884912"/>
              <a:gd name="connsiteY80" fmla="*/ 118915 h 1161397"/>
              <a:gd name="connsiteX81" fmla="*/ 4617330 w 6884912"/>
              <a:gd name="connsiteY81" fmla="*/ 111163 h 1161397"/>
              <a:gd name="connsiteX82" fmla="*/ 4659778 w 6884912"/>
              <a:gd name="connsiteY82" fmla="*/ 118219 h 1161397"/>
              <a:gd name="connsiteX83" fmla="*/ 4730870 w 6884912"/>
              <a:gd name="connsiteY83" fmla="*/ 129432 h 1161397"/>
              <a:gd name="connsiteX84" fmla="*/ 4785037 w 6884912"/>
              <a:gd name="connsiteY84" fmla="*/ 161964 h 1161397"/>
              <a:gd name="connsiteX85" fmla="*/ 4844073 w 6884912"/>
              <a:gd name="connsiteY85" fmla="*/ 161768 h 1161397"/>
              <a:gd name="connsiteX86" fmla="*/ 4856454 w 6884912"/>
              <a:gd name="connsiteY86" fmla="*/ 130488 h 1161397"/>
              <a:gd name="connsiteX87" fmla="*/ 4920038 w 6884912"/>
              <a:gd name="connsiteY87" fmla="*/ 140418 h 1161397"/>
              <a:gd name="connsiteX88" fmla="*/ 5016639 w 6884912"/>
              <a:gd name="connsiteY88" fmla="*/ 158905 h 1161397"/>
              <a:gd name="connsiteX89" fmla="*/ 5072009 w 6884912"/>
              <a:gd name="connsiteY89" fmla="*/ 161502 h 1161397"/>
              <a:gd name="connsiteX90" fmla="*/ 5223626 w 6884912"/>
              <a:gd name="connsiteY90" fmla="*/ 177356 h 1161397"/>
              <a:gd name="connsiteX91" fmla="*/ 5375773 w 6884912"/>
              <a:gd name="connsiteY91" fmla="*/ 199913 h 1161397"/>
              <a:gd name="connsiteX92" fmla="*/ 5467502 w 6884912"/>
              <a:gd name="connsiteY92" fmla="*/ 250963 h 1161397"/>
              <a:gd name="connsiteX93" fmla="*/ 5592395 w 6884912"/>
              <a:gd name="connsiteY93" fmla="*/ 265434 h 1161397"/>
              <a:gd name="connsiteX94" fmla="*/ 5613532 w 6884912"/>
              <a:gd name="connsiteY94" fmla="*/ 273379 h 1161397"/>
              <a:gd name="connsiteX95" fmla="*/ 5642173 w 6884912"/>
              <a:gd name="connsiteY95" fmla="*/ 266904 h 1161397"/>
              <a:gd name="connsiteX96" fmla="*/ 5756910 w 6884912"/>
              <a:gd name="connsiteY96" fmla="*/ 239211 h 1161397"/>
              <a:gd name="connsiteX97" fmla="*/ 5846667 w 6884912"/>
              <a:gd name="connsiteY97" fmla="*/ 201786 h 1161397"/>
              <a:gd name="connsiteX98" fmla="*/ 5960732 w 6884912"/>
              <a:gd name="connsiteY98" fmla="*/ 220708 h 1161397"/>
              <a:gd name="connsiteX99" fmla="*/ 6029542 w 6884912"/>
              <a:gd name="connsiteY99" fmla="*/ 210339 h 1161397"/>
              <a:gd name="connsiteX100" fmla="*/ 6141123 w 6884912"/>
              <a:gd name="connsiteY100" fmla="*/ 159923 h 1161397"/>
              <a:gd name="connsiteX101" fmla="*/ 6290640 w 6884912"/>
              <a:gd name="connsiteY101" fmla="*/ 167441 h 1161397"/>
              <a:gd name="connsiteX102" fmla="*/ 6322806 w 6884912"/>
              <a:gd name="connsiteY102" fmla="*/ 213293 h 1161397"/>
              <a:gd name="connsiteX103" fmla="*/ 6380420 w 6884912"/>
              <a:gd name="connsiteY103" fmla="*/ 173195 h 1161397"/>
              <a:gd name="connsiteX104" fmla="*/ 6507891 w 6884912"/>
              <a:gd name="connsiteY104" fmla="*/ 118474 h 1161397"/>
              <a:gd name="connsiteX105" fmla="*/ 6571807 w 6884912"/>
              <a:gd name="connsiteY105" fmla="*/ 98636 h 1161397"/>
              <a:gd name="connsiteX106" fmla="*/ 6671880 w 6884912"/>
              <a:gd name="connsiteY106" fmla="*/ 82931 h 1161397"/>
              <a:gd name="connsiteX107" fmla="*/ 6702266 w 6884912"/>
              <a:gd name="connsiteY107" fmla="*/ 75470 h 1161397"/>
              <a:gd name="connsiteX108" fmla="*/ 6845802 w 6884912"/>
              <a:gd name="connsiteY108" fmla="*/ 24496 h 1161397"/>
              <a:gd name="connsiteX109" fmla="*/ 6884912 w 6884912"/>
              <a:gd name="connsiteY109"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222191 w 6884912"/>
              <a:gd name="connsiteY58" fmla="*/ 307887 h 1161397"/>
              <a:gd name="connsiteX59" fmla="*/ 3227953 w 6884912"/>
              <a:gd name="connsiteY59" fmla="*/ 297650 h 1161397"/>
              <a:gd name="connsiteX60" fmla="*/ 3510042 w 6884912"/>
              <a:gd name="connsiteY60" fmla="*/ 311820 h 1161397"/>
              <a:gd name="connsiteX61" fmla="*/ 3626773 w 6884912"/>
              <a:gd name="connsiteY61" fmla="*/ 290452 h 1161397"/>
              <a:gd name="connsiteX62" fmla="*/ 3666217 w 6884912"/>
              <a:gd name="connsiteY62" fmla="*/ 273255 h 1161397"/>
              <a:gd name="connsiteX63" fmla="*/ 3732427 w 6884912"/>
              <a:gd name="connsiteY63" fmla="*/ 245039 h 1161397"/>
              <a:gd name="connsiteX64" fmla="*/ 3777022 w 6884912"/>
              <a:gd name="connsiteY64" fmla="*/ 200276 h 1161397"/>
              <a:gd name="connsiteX65" fmla="*/ 3791246 w 6884912"/>
              <a:gd name="connsiteY65" fmla="*/ 189996 h 1161397"/>
              <a:gd name="connsiteX66" fmla="*/ 3819864 w 6884912"/>
              <a:gd name="connsiteY66" fmla="*/ 194605 h 1161397"/>
              <a:gd name="connsiteX67" fmla="*/ 3830398 w 6884912"/>
              <a:gd name="connsiteY67" fmla="*/ 188383 h 1161397"/>
              <a:gd name="connsiteX68" fmla="*/ 3834360 w 6884912"/>
              <a:gd name="connsiteY68" fmla="*/ 188992 h 1161397"/>
              <a:gd name="connsiteX69" fmla="*/ 3843715 w 6884912"/>
              <a:gd name="connsiteY69" fmla="*/ 188752 h 1161397"/>
              <a:gd name="connsiteX70" fmla="*/ 3842609 w 6884912"/>
              <a:gd name="connsiteY70" fmla="*/ 197386 h 1161397"/>
              <a:gd name="connsiteX71" fmla="*/ 3853961 w 6884912"/>
              <a:gd name="connsiteY71" fmla="*/ 213380 h 1161397"/>
              <a:gd name="connsiteX72" fmla="*/ 3907640 w 6884912"/>
              <a:gd name="connsiteY72" fmla="*/ 207568 h 1161397"/>
              <a:gd name="connsiteX73" fmla="*/ 3910449 w 6884912"/>
              <a:gd name="connsiteY73" fmla="*/ 197808 h 1161397"/>
              <a:gd name="connsiteX74" fmla="*/ 3917197 w 6884912"/>
              <a:gd name="connsiteY74" fmla="*/ 196121 h 1161397"/>
              <a:gd name="connsiteX75" fmla="*/ 3922400 w 6884912"/>
              <a:gd name="connsiteY75" fmla="*/ 205056 h 1161397"/>
              <a:gd name="connsiteX76" fmla="*/ 4013061 w 6884912"/>
              <a:gd name="connsiteY76" fmla="*/ 224874 h 1161397"/>
              <a:gd name="connsiteX77" fmla="*/ 4220717 w 6884912"/>
              <a:gd name="connsiteY77" fmla="*/ 192946 h 1161397"/>
              <a:gd name="connsiteX78" fmla="*/ 4228802 w 6884912"/>
              <a:gd name="connsiteY78" fmla="*/ 201468 h 1161397"/>
              <a:gd name="connsiteX79" fmla="*/ 4289361 w 6884912"/>
              <a:gd name="connsiteY79" fmla="*/ 196642 h 1161397"/>
              <a:gd name="connsiteX80" fmla="*/ 4498913 w 6884912"/>
              <a:gd name="connsiteY80" fmla="*/ 118915 h 1161397"/>
              <a:gd name="connsiteX81" fmla="*/ 4617330 w 6884912"/>
              <a:gd name="connsiteY81" fmla="*/ 111163 h 1161397"/>
              <a:gd name="connsiteX82" fmla="*/ 4659778 w 6884912"/>
              <a:gd name="connsiteY82" fmla="*/ 118219 h 1161397"/>
              <a:gd name="connsiteX83" fmla="*/ 4730870 w 6884912"/>
              <a:gd name="connsiteY83" fmla="*/ 129432 h 1161397"/>
              <a:gd name="connsiteX84" fmla="*/ 4844073 w 6884912"/>
              <a:gd name="connsiteY84" fmla="*/ 161768 h 1161397"/>
              <a:gd name="connsiteX85" fmla="*/ 4856454 w 6884912"/>
              <a:gd name="connsiteY85" fmla="*/ 130488 h 1161397"/>
              <a:gd name="connsiteX86" fmla="*/ 4920038 w 6884912"/>
              <a:gd name="connsiteY86" fmla="*/ 140418 h 1161397"/>
              <a:gd name="connsiteX87" fmla="*/ 5016639 w 6884912"/>
              <a:gd name="connsiteY87" fmla="*/ 158905 h 1161397"/>
              <a:gd name="connsiteX88" fmla="*/ 5072009 w 6884912"/>
              <a:gd name="connsiteY88" fmla="*/ 161502 h 1161397"/>
              <a:gd name="connsiteX89" fmla="*/ 5223626 w 6884912"/>
              <a:gd name="connsiteY89" fmla="*/ 177356 h 1161397"/>
              <a:gd name="connsiteX90" fmla="*/ 5375773 w 6884912"/>
              <a:gd name="connsiteY90" fmla="*/ 199913 h 1161397"/>
              <a:gd name="connsiteX91" fmla="*/ 5467502 w 6884912"/>
              <a:gd name="connsiteY91" fmla="*/ 250963 h 1161397"/>
              <a:gd name="connsiteX92" fmla="*/ 5592395 w 6884912"/>
              <a:gd name="connsiteY92" fmla="*/ 265434 h 1161397"/>
              <a:gd name="connsiteX93" fmla="*/ 5613532 w 6884912"/>
              <a:gd name="connsiteY93" fmla="*/ 273379 h 1161397"/>
              <a:gd name="connsiteX94" fmla="*/ 5642173 w 6884912"/>
              <a:gd name="connsiteY94" fmla="*/ 266904 h 1161397"/>
              <a:gd name="connsiteX95" fmla="*/ 5756910 w 6884912"/>
              <a:gd name="connsiteY95" fmla="*/ 239211 h 1161397"/>
              <a:gd name="connsiteX96" fmla="*/ 5846667 w 6884912"/>
              <a:gd name="connsiteY96" fmla="*/ 201786 h 1161397"/>
              <a:gd name="connsiteX97" fmla="*/ 5960732 w 6884912"/>
              <a:gd name="connsiteY97" fmla="*/ 220708 h 1161397"/>
              <a:gd name="connsiteX98" fmla="*/ 6029542 w 6884912"/>
              <a:gd name="connsiteY98" fmla="*/ 210339 h 1161397"/>
              <a:gd name="connsiteX99" fmla="*/ 6141123 w 6884912"/>
              <a:gd name="connsiteY99" fmla="*/ 159923 h 1161397"/>
              <a:gd name="connsiteX100" fmla="*/ 6290640 w 6884912"/>
              <a:gd name="connsiteY100" fmla="*/ 167441 h 1161397"/>
              <a:gd name="connsiteX101" fmla="*/ 6322806 w 6884912"/>
              <a:gd name="connsiteY101" fmla="*/ 213293 h 1161397"/>
              <a:gd name="connsiteX102" fmla="*/ 6380420 w 6884912"/>
              <a:gd name="connsiteY102" fmla="*/ 173195 h 1161397"/>
              <a:gd name="connsiteX103" fmla="*/ 6507891 w 6884912"/>
              <a:gd name="connsiteY103" fmla="*/ 118474 h 1161397"/>
              <a:gd name="connsiteX104" fmla="*/ 6571807 w 6884912"/>
              <a:gd name="connsiteY104" fmla="*/ 98636 h 1161397"/>
              <a:gd name="connsiteX105" fmla="*/ 6671880 w 6884912"/>
              <a:gd name="connsiteY105" fmla="*/ 82931 h 1161397"/>
              <a:gd name="connsiteX106" fmla="*/ 6702266 w 6884912"/>
              <a:gd name="connsiteY106" fmla="*/ 75470 h 1161397"/>
              <a:gd name="connsiteX107" fmla="*/ 6845802 w 6884912"/>
              <a:gd name="connsiteY107" fmla="*/ 24496 h 1161397"/>
              <a:gd name="connsiteX108" fmla="*/ 6884912 w 6884912"/>
              <a:gd name="connsiteY108"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478946 w 6884912"/>
              <a:gd name="connsiteY7" fmla="*/ 1106011 h 1161397"/>
              <a:gd name="connsiteX8" fmla="*/ 512111 w 6884912"/>
              <a:gd name="connsiteY8" fmla="*/ 1085599 h 1161397"/>
              <a:gd name="connsiteX9" fmla="*/ 567875 w 6884912"/>
              <a:gd name="connsiteY9" fmla="*/ 1051976 h 1161397"/>
              <a:gd name="connsiteX10" fmla="*/ 601644 w 6884912"/>
              <a:gd name="connsiteY10" fmla="*/ 1003997 h 1161397"/>
              <a:gd name="connsiteX11" fmla="*/ 651408 w 6884912"/>
              <a:gd name="connsiteY11" fmla="*/ 984938 h 1161397"/>
              <a:gd name="connsiteX12" fmla="*/ 673197 w 6884912"/>
              <a:gd name="connsiteY12" fmla="*/ 1010060 h 1161397"/>
              <a:gd name="connsiteX13" fmla="*/ 723108 w 6884912"/>
              <a:gd name="connsiteY13" fmla="*/ 980081 h 1161397"/>
              <a:gd name="connsiteX14" fmla="*/ 797699 w 6884912"/>
              <a:gd name="connsiteY14" fmla="*/ 931362 h 1161397"/>
              <a:gd name="connsiteX15" fmla="*/ 843359 w 6884912"/>
              <a:gd name="connsiteY15" fmla="*/ 910894 h 1161397"/>
              <a:gd name="connsiteX16" fmla="*/ 965215 w 6884912"/>
              <a:gd name="connsiteY16" fmla="*/ 846701 h 1161397"/>
              <a:gd name="connsiteX17" fmla="*/ 1085080 w 6884912"/>
              <a:gd name="connsiteY17" fmla="*/ 776086 h 1161397"/>
              <a:gd name="connsiteX18" fmla="*/ 1131224 w 6884912"/>
              <a:gd name="connsiteY18" fmla="*/ 706160 h 1161397"/>
              <a:gd name="connsiteX19" fmla="*/ 1138051 w 6884912"/>
              <a:gd name="connsiteY19" fmla="*/ 702034 h 1161397"/>
              <a:gd name="connsiteX20" fmla="*/ 1158800 w 6884912"/>
              <a:gd name="connsiteY20" fmla="*/ 700004 h 1161397"/>
              <a:gd name="connsiteX21" fmla="*/ 1166947 w 6884912"/>
              <a:gd name="connsiteY21" fmla="*/ 700762 h 1161397"/>
              <a:gd name="connsiteX22" fmla="*/ 1178135 w 6884912"/>
              <a:gd name="connsiteY22" fmla="*/ 698631 h 1161397"/>
              <a:gd name="connsiteX23" fmla="*/ 1178301 w 6884912"/>
              <a:gd name="connsiteY23" fmla="*/ 698094 h 1161397"/>
              <a:gd name="connsiteX24" fmla="*/ 1188995 w 6884912"/>
              <a:gd name="connsiteY24" fmla="*/ 697048 h 1161397"/>
              <a:gd name="connsiteX25" fmla="*/ 1242716 w 6884912"/>
              <a:gd name="connsiteY25" fmla="*/ 698052 h 1161397"/>
              <a:gd name="connsiteX26" fmla="*/ 1299977 w 6884912"/>
              <a:gd name="connsiteY26" fmla="*/ 639196 h 1161397"/>
              <a:gd name="connsiteX27" fmla="*/ 1326190 w 6884912"/>
              <a:gd name="connsiteY27" fmla="*/ 625955 h 1161397"/>
              <a:gd name="connsiteX28" fmla="*/ 1339600 w 6884912"/>
              <a:gd name="connsiteY28" fmla="*/ 616295 h 1161397"/>
              <a:gd name="connsiteX29" fmla="*/ 1340054 w 6884912"/>
              <a:gd name="connsiteY29" fmla="*/ 614022 h 1161397"/>
              <a:gd name="connsiteX30" fmla="*/ 1391606 w 6884912"/>
              <a:gd name="connsiteY30" fmla="*/ 615229 h 1161397"/>
              <a:gd name="connsiteX31" fmla="*/ 1397565 w 6884912"/>
              <a:gd name="connsiteY31" fmla="*/ 611490 h 1161397"/>
              <a:gd name="connsiteX32" fmla="*/ 1432302 w 6884912"/>
              <a:gd name="connsiteY32" fmla="*/ 617267 h 1161397"/>
              <a:gd name="connsiteX33" fmla="*/ 1449644 w 6884912"/>
              <a:gd name="connsiteY33" fmla="*/ 617591 h 1161397"/>
              <a:gd name="connsiteX34" fmla="*/ 1455793 w 6884912"/>
              <a:gd name="connsiteY34" fmla="*/ 623174 h 1161397"/>
              <a:gd name="connsiteX35" fmla="*/ 1480758 w 6884912"/>
              <a:gd name="connsiteY35" fmla="*/ 620863 h 1161397"/>
              <a:gd name="connsiteX36" fmla="*/ 1483154 w 6884912"/>
              <a:gd name="connsiteY36" fmla="*/ 618527 h 1161397"/>
              <a:gd name="connsiteX37" fmla="*/ 1505495 w 6884912"/>
              <a:gd name="connsiteY37" fmla="*/ 624325 h 1161397"/>
              <a:gd name="connsiteX38" fmla="*/ 1526340 w 6884912"/>
              <a:gd name="connsiteY38" fmla="*/ 638496 h 1161397"/>
              <a:gd name="connsiteX39" fmla="*/ 1731986 w 6884912"/>
              <a:gd name="connsiteY39" fmla="*/ 589682 h 1161397"/>
              <a:gd name="connsiteX40" fmla="*/ 1927935 w 6884912"/>
              <a:gd name="connsiteY40" fmla="*/ 628540 h 1161397"/>
              <a:gd name="connsiteX41" fmla="*/ 2039075 w 6884912"/>
              <a:gd name="connsiteY41" fmla="*/ 599964 h 1161397"/>
              <a:gd name="connsiteX42" fmla="*/ 2066980 w 6884912"/>
              <a:gd name="connsiteY42" fmla="*/ 550413 h 1161397"/>
              <a:gd name="connsiteX43" fmla="*/ 2352236 w 6884912"/>
              <a:gd name="connsiteY43" fmla="*/ 519602 h 1161397"/>
              <a:gd name="connsiteX44" fmla="*/ 2420791 w 6884912"/>
              <a:gd name="connsiteY44" fmla="*/ 492826 h 1161397"/>
              <a:gd name="connsiteX45" fmla="*/ 2489932 w 6884912"/>
              <a:gd name="connsiteY45" fmla="*/ 507864 h 1161397"/>
              <a:gd name="connsiteX46" fmla="*/ 2512917 w 6884912"/>
              <a:gd name="connsiteY46" fmla="*/ 489127 h 1161397"/>
              <a:gd name="connsiteX47" fmla="*/ 2516783 w 6884912"/>
              <a:gd name="connsiteY47" fmla="*/ 485473 h 1161397"/>
              <a:gd name="connsiteX48" fmla="*/ 2534360 w 6884912"/>
              <a:gd name="connsiteY48" fmla="*/ 480064 h 1161397"/>
              <a:gd name="connsiteX49" fmla="*/ 2536691 w 6884912"/>
              <a:gd name="connsiteY49" fmla="*/ 467018 h 1161397"/>
              <a:gd name="connsiteX50" fmla="*/ 2561265 w 6884912"/>
              <a:gd name="connsiteY50" fmla="*/ 450623 h 1161397"/>
              <a:gd name="connsiteX51" fmla="*/ 2594349 w 6884912"/>
              <a:gd name="connsiteY51" fmla="*/ 443884 h 1161397"/>
              <a:gd name="connsiteX52" fmla="*/ 2754324 w 6884912"/>
              <a:gd name="connsiteY52" fmla="*/ 424766 h 1161397"/>
              <a:gd name="connsiteX53" fmla="*/ 2848470 w 6884912"/>
              <a:gd name="connsiteY53" fmla="*/ 405966 h 1161397"/>
              <a:gd name="connsiteX54" fmla="*/ 2881772 w 6884912"/>
              <a:gd name="connsiteY54" fmla="*/ 387260 h 1161397"/>
              <a:gd name="connsiteX55" fmla="*/ 2929932 w 6884912"/>
              <a:gd name="connsiteY55" fmla="*/ 368912 h 1161397"/>
              <a:gd name="connsiteX56" fmla="*/ 3013020 w 6884912"/>
              <a:gd name="connsiteY56" fmla="*/ 327578 h 1161397"/>
              <a:gd name="connsiteX57" fmla="*/ 3222191 w 6884912"/>
              <a:gd name="connsiteY57" fmla="*/ 307887 h 1161397"/>
              <a:gd name="connsiteX58" fmla="*/ 3227953 w 6884912"/>
              <a:gd name="connsiteY58" fmla="*/ 297650 h 1161397"/>
              <a:gd name="connsiteX59" fmla="*/ 3510042 w 6884912"/>
              <a:gd name="connsiteY59" fmla="*/ 311820 h 1161397"/>
              <a:gd name="connsiteX60" fmla="*/ 3626773 w 6884912"/>
              <a:gd name="connsiteY60" fmla="*/ 290452 h 1161397"/>
              <a:gd name="connsiteX61" fmla="*/ 3666217 w 6884912"/>
              <a:gd name="connsiteY61" fmla="*/ 273255 h 1161397"/>
              <a:gd name="connsiteX62" fmla="*/ 3732427 w 6884912"/>
              <a:gd name="connsiteY62" fmla="*/ 245039 h 1161397"/>
              <a:gd name="connsiteX63" fmla="*/ 3777022 w 6884912"/>
              <a:gd name="connsiteY63" fmla="*/ 200276 h 1161397"/>
              <a:gd name="connsiteX64" fmla="*/ 3791246 w 6884912"/>
              <a:gd name="connsiteY64" fmla="*/ 189996 h 1161397"/>
              <a:gd name="connsiteX65" fmla="*/ 3819864 w 6884912"/>
              <a:gd name="connsiteY65" fmla="*/ 194605 h 1161397"/>
              <a:gd name="connsiteX66" fmla="*/ 3830398 w 6884912"/>
              <a:gd name="connsiteY66" fmla="*/ 188383 h 1161397"/>
              <a:gd name="connsiteX67" fmla="*/ 3834360 w 6884912"/>
              <a:gd name="connsiteY67" fmla="*/ 188992 h 1161397"/>
              <a:gd name="connsiteX68" fmla="*/ 3843715 w 6884912"/>
              <a:gd name="connsiteY68" fmla="*/ 188752 h 1161397"/>
              <a:gd name="connsiteX69" fmla="*/ 3842609 w 6884912"/>
              <a:gd name="connsiteY69" fmla="*/ 197386 h 1161397"/>
              <a:gd name="connsiteX70" fmla="*/ 3853961 w 6884912"/>
              <a:gd name="connsiteY70" fmla="*/ 213380 h 1161397"/>
              <a:gd name="connsiteX71" fmla="*/ 3907640 w 6884912"/>
              <a:gd name="connsiteY71" fmla="*/ 207568 h 1161397"/>
              <a:gd name="connsiteX72" fmla="*/ 3910449 w 6884912"/>
              <a:gd name="connsiteY72" fmla="*/ 197808 h 1161397"/>
              <a:gd name="connsiteX73" fmla="*/ 3917197 w 6884912"/>
              <a:gd name="connsiteY73" fmla="*/ 196121 h 1161397"/>
              <a:gd name="connsiteX74" fmla="*/ 3922400 w 6884912"/>
              <a:gd name="connsiteY74" fmla="*/ 205056 h 1161397"/>
              <a:gd name="connsiteX75" fmla="*/ 4013061 w 6884912"/>
              <a:gd name="connsiteY75" fmla="*/ 224874 h 1161397"/>
              <a:gd name="connsiteX76" fmla="*/ 4220717 w 6884912"/>
              <a:gd name="connsiteY76" fmla="*/ 192946 h 1161397"/>
              <a:gd name="connsiteX77" fmla="*/ 4228802 w 6884912"/>
              <a:gd name="connsiteY77" fmla="*/ 201468 h 1161397"/>
              <a:gd name="connsiteX78" fmla="*/ 4289361 w 6884912"/>
              <a:gd name="connsiteY78" fmla="*/ 196642 h 1161397"/>
              <a:gd name="connsiteX79" fmla="*/ 4498913 w 6884912"/>
              <a:gd name="connsiteY79" fmla="*/ 118915 h 1161397"/>
              <a:gd name="connsiteX80" fmla="*/ 4617330 w 6884912"/>
              <a:gd name="connsiteY80" fmla="*/ 111163 h 1161397"/>
              <a:gd name="connsiteX81" fmla="*/ 4659778 w 6884912"/>
              <a:gd name="connsiteY81" fmla="*/ 118219 h 1161397"/>
              <a:gd name="connsiteX82" fmla="*/ 4730870 w 6884912"/>
              <a:gd name="connsiteY82" fmla="*/ 129432 h 1161397"/>
              <a:gd name="connsiteX83" fmla="*/ 4844073 w 6884912"/>
              <a:gd name="connsiteY83" fmla="*/ 161768 h 1161397"/>
              <a:gd name="connsiteX84" fmla="*/ 4856454 w 6884912"/>
              <a:gd name="connsiteY84" fmla="*/ 130488 h 1161397"/>
              <a:gd name="connsiteX85" fmla="*/ 4920038 w 6884912"/>
              <a:gd name="connsiteY85" fmla="*/ 140418 h 1161397"/>
              <a:gd name="connsiteX86" fmla="*/ 5016639 w 6884912"/>
              <a:gd name="connsiteY86" fmla="*/ 158905 h 1161397"/>
              <a:gd name="connsiteX87" fmla="*/ 5072009 w 6884912"/>
              <a:gd name="connsiteY87" fmla="*/ 161502 h 1161397"/>
              <a:gd name="connsiteX88" fmla="*/ 5223626 w 6884912"/>
              <a:gd name="connsiteY88" fmla="*/ 177356 h 1161397"/>
              <a:gd name="connsiteX89" fmla="*/ 5375773 w 6884912"/>
              <a:gd name="connsiteY89" fmla="*/ 199913 h 1161397"/>
              <a:gd name="connsiteX90" fmla="*/ 5467502 w 6884912"/>
              <a:gd name="connsiteY90" fmla="*/ 250963 h 1161397"/>
              <a:gd name="connsiteX91" fmla="*/ 5592395 w 6884912"/>
              <a:gd name="connsiteY91" fmla="*/ 265434 h 1161397"/>
              <a:gd name="connsiteX92" fmla="*/ 5613532 w 6884912"/>
              <a:gd name="connsiteY92" fmla="*/ 273379 h 1161397"/>
              <a:gd name="connsiteX93" fmla="*/ 5642173 w 6884912"/>
              <a:gd name="connsiteY93" fmla="*/ 266904 h 1161397"/>
              <a:gd name="connsiteX94" fmla="*/ 5756910 w 6884912"/>
              <a:gd name="connsiteY94" fmla="*/ 239211 h 1161397"/>
              <a:gd name="connsiteX95" fmla="*/ 5846667 w 6884912"/>
              <a:gd name="connsiteY95" fmla="*/ 201786 h 1161397"/>
              <a:gd name="connsiteX96" fmla="*/ 5960732 w 6884912"/>
              <a:gd name="connsiteY96" fmla="*/ 220708 h 1161397"/>
              <a:gd name="connsiteX97" fmla="*/ 6029542 w 6884912"/>
              <a:gd name="connsiteY97" fmla="*/ 210339 h 1161397"/>
              <a:gd name="connsiteX98" fmla="*/ 6141123 w 6884912"/>
              <a:gd name="connsiteY98" fmla="*/ 159923 h 1161397"/>
              <a:gd name="connsiteX99" fmla="*/ 6290640 w 6884912"/>
              <a:gd name="connsiteY99" fmla="*/ 167441 h 1161397"/>
              <a:gd name="connsiteX100" fmla="*/ 6322806 w 6884912"/>
              <a:gd name="connsiteY100" fmla="*/ 213293 h 1161397"/>
              <a:gd name="connsiteX101" fmla="*/ 6380420 w 6884912"/>
              <a:gd name="connsiteY101" fmla="*/ 173195 h 1161397"/>
              <a:gd name="connsiteX102" fmla="*/ 6507891 w 6884912"/>
              <a:gd name="connsiteY102" fmla="*/ 118474 h 1161397"/>
              <a:gd name="connsiteX103" fmla="*/ 6571807 w 6884912"/>
              <a:gd name="connsiteY103" fmla="*/ 98636 h 1161397"/>
              <a:gd name="connsiteX104" fmla="*/ 6671880 w 6884912"/>
              <a:gd name="connsiteY104" fmla="*/ 82931 h 1161397"/>
              <a:gd name="connsiteX105" fmla="*/ 6702266 w 6884912"/>
              <a:gd name="connsiteY105" fmla="*/ 75470 h 1161397"/>
              <a:gd name="connsiteX106" fmla="*/ 6845802 w 6884912"/>
              <a:gd name="connsiteY106" fmla="*/ 24496 h 1161397"/>
              <a:gd name="connsiteX107" fmla="*/ 6884912 w 6884912"/>
              <a:gd name="connsiteY107"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512111 w 6884912"/>
              <a:gd name="connsiteY7" fmla="*/ 1085599 h 1161397"/>
              <a:gd name="connsiteX8" fmla="*/ 567875 w 6884912"/>
              <a:gd name="connsiteY8" fmla="*/ 1051976 h 1161397"/>
              <a:gd name="connsiteX9" fmla="*/ 601644 w 6884912"/>
              <a:gd name="connsiteY9" fmla="*/ 1003997 h 1161397"/>
              <a:gd name="connsiteX10" fmla="*/ 651408 w 6884912"/>
              <a:gd name="connsiteY10" fmla="*/ 984938 h 1161397"/>
              <a:gd name="connsiteX11" fmla="*/ 673197 w 6884912"/>
              <a:gd name="connsiteY11" fmla="*/ 1010060 h 1161397"/>
              <a:gd name="connsiteX12" fmla="*/ 723108 w 6884912"/>
              <a:gd name="connsiteY12" fmla="*/ 980081 h 1161397"/>
              <a:gd name="connsiteX13" fmla="*/ 797699 w 6884912"/>
              <a:gd name="connsiteY13" fmla="*/ 931362 h 1161397"/>
              <a:gd name="connsiteX14" fmla="*/ 843359 w 6884912"/>
              <a:gd name="connsiteY14" fmla="*/ 910894 h 1161397"/>
              <a:gd name="connsiteX15" fmla="*/ 965215 w 6884912"/>
              <a:gd name="connsiteY15" fmla="*/ 846701 h 1161397"/>
              <a:gd name="connsiteX16" fmla="*/ 1085080 w 6884912"/>
              <a:gd name="connsiteY16" fmla="*/ 776086 h 1161397"/>
              <a:gd name="connsiteX17" fmla="*/ 1131224 w 6884912"/>
              <a:gd name="connsiteY17" fmla="*/ 706160 h 1161397"/>
              <a:gd name="connsiteX18" fmla="*/ 1138051 w 6884912"/>
              <a:gd name="connsiteY18" fmla="*/ 702034 h 1161397"/>
              <a:gd name="connsiteX19" fmla="*/ 1158800 w 6884912"/>
              <a:gd name="connsiteY19" fmla="*/ 700004 h 1161397"/>
              <a:gd name="connsiteX20" fmla="*/ 1166947 w 6884912"/>
              <a:gd name="connsiteY20" fmla="*/ 700762 h 1161397"/>
              <a:gd name="connsiteX21" fmla="*/ 1178135 w 6884912"/>
              <a:gd name="connsiteY21" fmla="*/ 698631 h 1161397"/>
              <a:gd name="connsiteX22" fmla="*/ 1178301 w 6884912"/>
              <a:gd name="connsiteY22" fmla="*/ 698094 h 1161397"/>
              <a:gd name="connsiteX23" fmla="*/ 1188995 w 6884912"/>
              <a:gd name="connsiteY23" fmla="*/ 697048 h 1161397"/>
              <a:gd name="connsiteX24" fmla="*/ 1242716 w 6884912"/>
              <a:gd name="connsiteY24" fmla="*/ 698052 h 1161397"/>
              <a:gd name="connsiteX25" fmla="*/ 1299977 w 6884912"/>
              <a:gd name="connsiteY25" fmla="*/ 639196 h 1161397"/>
              <a:gd name="connsiteX26" fmla="*/ 1326190 w 6884912"/>
              <a:gd name="connsiteY26" fmla="*/ 625955 h 1161397"/>
              <a:gd name="connsiteX27" fmla="*/ 1339600 w 6884912"/>
              <a:gd name="connsiteY27" fmla="*/ 616295 h 1161397"/>
              <a:gd name="connsiteX28" fmla="*/ 1340054 w 6884912"/>
              <a:gd name="connsiteY28" fmla="*/ 614022 h 1161397"/>
              <a:gd name="connsiteX29" fmla="*/ 1391606 w 6884912"/>
              <a:gd name="connsiteY29" fmla="*/ 615229 h 1161397"/>
              <a:gd name="connsiteX30" fmla="*/ 1397565 w 6884912"/>
              <a:gd name="connsiteY30" fmla="*/ 611490 h 1161397"/>
              <a:gd name="connsiteX31" fmla="*/ 1432302 w 6884912"/>
              <a:gd name="connsiteY31" fmla="*/ 617267 h 1161397"/>
              <a:gd name="connsiteX32" fmla="*/ 1449644 w 6884912"/>
              <a:gd name="connsiteY32" fmla="*/ 617591 h 1161397"/>
              <a:gd name="connsiteX33" fmla="*/ 1455793 w 6884912"/>
              <a:gd name="connsiteY33" fmla="*/ 623174 h 1161397"/>
              <a:gd name="connsiteX34" fmla="*/ 1480758 w 6884912"/>
              <a:gd name="connsiteY34" fmla="*/ 620863 h 1161397"/>
              <a:gd name="connsiteX35" fmla="*/ 1483154 w 6884912"/>
              <a:gd name="connsiteY35" fmla="*/ 618527 h 1161397"/>
              <a:gd name="connsiteX36" fmla="*/ 1505495 w 6884912"/>
              <a:gd name="connsiteY36" fmla="*/ 624325 h 1161397"/>
              <a:gd name="connsiteX37" fmla="*/ 1526340 w 6884912"/>
              <a:gd name="connsiteY37" fmla="*/ 638496 h 1161397"/>
              <a:gd name="connsiteX38" fmla="*/ 1731986 w 6884912"/>
              <a:gd name="connsiteY38" fmla="*/ 589682 h 1161397"/>
              <a:gd name="connsiteX39" fmla="*/ 1927935 w 6884912"/>
              <a:gd name="connsiteY39" fmla="*/ 628540 h 1161397"/>
              <a:gd name="connsiteX40" fmla="*/ 2039075 w 6884912"/>
              <a:gd name="connsiteY40" fmla="*/ 599964 h 1161397"/>
              <a:gd name="connsiteX41" fmla="*/ 2066980 w 6884912"/>
              <a:gd name="connsiteY41" fmla="*/ 550413 h 1161397"/>
              <a:gd name="connsiteX42" fmla="*/ 2352236 w 6884912"/>
              <a:gd name="connsiteY42" fmla="*/ 519602 h 1161397"/>
              <a:gd name="connsiteX43" fmla="*/ 2420791 w 6884912"/>
              <a:gd name="connsiteY43" fmla="*/ 492826 h 1161397"/>
              <a:gd name="connsiteX44" fmla="*/ 2489932 w 6884912"/>
              <a:gd name="connsiteY44" fmla="*/ 507864 h 1161397"/>
              <a:gd name="connsiteX45" fmla="*/ 2512917 w 6884912"/>
              <a:gd name="connsiteY45" fmla="*/ 489127 h 1161397"/>
              <a:gd name="connsiteX46" fmla="*/ 2516783 w 6884912"/>
              <a:gd name="connsiteY46" fmla="*/ 485473 h 1161397"/>
              <a:gd name="connsiteX47" fmla="*/ 2534360 w 6884912"/>
              <a:gd name="connsiteY47" fmla="*/ 480064 h 1161397"/>
              <a:gd name="connsiteX48" fmla="*/ 2536691 w 6884912"/>
              <a:gd name="connsiteY48" fmla="*/ 467018 h 1161397"/>
              <a:gd name="connsiteX49" fmla="*/ 2561265 w 6884912"/>
              <a:gd name="connsiteY49" fmla="*/ 450623 h 1161397"/>
              <a:gd name="connsiteX50" fmla="*/ 2594349 w 6884912"/>
              <a:gd name="connsiteY50" fmla="*/ 443884 h 1161397"/>
              <a:gd name="connsiteX51" fmla="*/ 2754324 w 6884912"/>
              <a:gd name="connsiteY51" fmla="*/ 424766 h 1161397"/>
              <a:gd name="connsiteX52" fmla="*/ 2848470 w 6884912"/>
              <a:gd name="connsiteY52" fmla="*/ 405966 h 1161397"/>
              <a:gd name="connsiteX53" fmla="*/ 2881772 w 6884912"/>
              <a:gd name="connsiteY53" fmla="*/ 387260 h 1161397"/>
              <a:gd name="connsiteX54" fmla="*/ 2929932 w 6884912"/>
              <a:gd name="connsiteY54" fmla="*/ 368912 h 1161397"/>
              <a:gd name="connsiteX55" fmla="*/ 3013020 w 6884912"/>
              <a:gd name="connsiteY55" fmla="*/ 327578 h 1161397"/>
              <a:gd name="connsiteX56" fmla="*/ 3222191 w 6884912"/>
              <a:gd name="connsiteY56" fmla="*/ 307887 h 1161397"/>
              <a:gd name="connsiteX57" fmla="*/ 3227953 w 6884912"/>
              <a:gd name="connsiteY57" fmla="*/ 297650 h 1161397"/>
              <a:gd name="connsiteX58" fmla="*/ 3510042 w 6884912"/>
              <a:gd name="connsiteY58" fmla="*/ 311820 h 1161397"/>
              <a:gd name="connsiteX59" fmla="*/ 3626773 w 6884912"/>
              <a:gd name="connsiteY59" fmla="*/ 290452 h 1161397"/>
              <a:gd name="connsiteX60" fmla="*/ 3666217 w 6884912"/>
              <a:gd name="connsiteY60" fmla="*/ 273255 h 1161397"/>
              <a:gd name="connsiteX61" fmla="*/ 3732427 w 6884912"/>
              <a:gd name="connsiteY61" fmla="*/ 245039 h 1161397"/>
              <a:gd name="connsiteX62" fmla="*/ 3777022 w 6884912"/>
              <a:gd name="connsiteY62" fmla="*/ 200276 h 1161397"/>
              <a:gd name="connsiteX63" fmla="*/ 3791246 w 6884912"/>
              <a:gd name="connsiteY63" fmla="*/ 189996 h 1161397"/>
              <a:gd name="connsiteX64" fmla="*/ 3819864 w 6884912"/>
              <a:gd name="connsiteY64" fmla="*/ 194605 h 1161397"/>
              <a:gd name="connsiteX65" fmla="*/ 3830398 w 6884912"/>
              <a:gd name="connsiteY65" fmla="*/ 188383 h 1161397"/>
              <a:gd name="connsiteX66" fmla="*/ 3834360 w 6884912"/>
              <a:gd name="connsiteY66" fmla="*/ 188992 h 1161397"/>
              <a:gd name="connsiteX67" fmla="*/ 3843715 w 6884912"/>
              <a:gd name="connsiteY67" fmla="*/ 188752 h 1161397"/>
              <a:gd name="connsiteX68" fmla="*/ 3842609 w 6884912"/>
              <a:gd name="connsiteY68" fmla="*/ 197386 h 1161397"/>
              <a:gd name="connsiteX69" fmla="*/ 3853961 w 6884912"/>
              <a:gd name="connsiteY69" fmla="*/ 213380 h 1161397"/>
              <a:gd name="connsiteX70" fmla="*/ 3907640 w 6884912"/>
              <a:gd name="connsiteY70" fmla="*/ 207568 h 1161397"/>
              <a:gd name="connsiteX71" fmla="*/ 3910449 w 6884912"/>
              <a:gd name="connsiteY71" fmla="*/ 197808 h 1161397"/>
              <a:gd name="connsiteX72" fmla="*/ 3917197 w 6884912"/>
              <a:gd name="connsiteY72" fmla="*/ 196121 h 1161397"/>
              <a:gd name="connsiteX73" fmla="*/ 3922400 w 6884912"/>
              <a:gd name="connsiteY73" fmla="*/ 205056 h 1161397"/>
              <a:gd name="connsiteX74" fmla="*/ 4013061 w 6884912"/>
              <a:gd name="connsiteY74" fmla="*/ 224874 h 1161397"/>
              <a:gd name="connsiteX75" fmla="*/ 4220717 w 6884912"/>
              <a:gd name="connsiteY75" fmla="*/ 192946 h 1161397"/>
              <a:gd name="connsiteX76" fmla="*/ 4228802 w 6884912"/>
              <a:gd name="connsiteY76" fmla="*/ 201468 h 1161397"/>
              <a:gd name="connsiteX77" fmla="*/ 4289361 w 6884912"/>
              <a:gd name="connsiteY77" fmla="*/ 196642 h 1161397"/>
              <a:gd name="connsiteX78" fmla="*/ 4498913 w 6884912"/>
              <a:gd name="connsiteY78" fmla="*/ 118915 h 1161397"/>
              <a:gd name="connsiteX79" fmla="*/ 4617330 w 6884912"/>
              <a:gd name="connsiteY79" fmla="*/ 111163 h 1161397"/>
              <a:gd name="connsiteX80" fmla="*/ 4659778 w 6884912"/>
              <a:gd name="connsiteY80" fmla="*/ 118219 h 1161397"/>
              <a:gd name="connsiteX81" fmla="*/ 4730870 w 6884912"/>
              <a:gd name="connsiteY81" fmla="*/ 129432 h 1161397"/>
              <a:gd name="connsiteX82" fmla="*/ 4844073 w 6884912"/>
              <a:gd name="connsiteY82" fmla="*/ 161768 h 1161397"/>
              <a:gd name="connsiteX83" fmla="*/ 4856454 w 6884912"/>
              <a:gd name="connsiteY83" fmla="*/ 130488 h 1161397"/>
              <a:gd name="connsiteX84" fmla="*/ 4920038 w 6884912"/>
              <a:gd name="connsiteY84" fmla="*/ 140418 h 1161397"/>
              <a:gd name="connsiteX85" fmla="*/ 5016639 w 6884912"/>
              <a:gd name="connsiteY85" fmla="*/ 158905 h 1161397"/>
              <a:gd name="connsiteX86" fmla="*/ 5072009 w 6884912"/>
              <a:gd name="connsiteY86" fmla="*/ 161502 h 1161397"/>
              <a:gd name="connsiteX87" fmla="*/ 5223626 w 6884912"/>
              <a:gd name="connsiteY87" fmla="*/ 177356 h 1161397"/>
              <a:gd name="connsiteX88" fmla="*/ 5375773 w 6884912"/>
              <a:gd name="connsiteY88" fmla="*/ 199913 h 1161397"/>
              <a:gd name="connsiteX89" fmla="*/ 5467502 w 6884912"/>
              <a:gd name="connsiteY89" fmla="*/ 250963 h 1161397"/>
              <a:gd name="connsiteX90" fmla="*/ 5592395 w 6884912"/>
              <a:gd name="connsiteY90" fmla="*/ 265434 h 1161397"/>
              <a:gd name="connsiteX91" fmla="*/ 5613532 w 6884912"/>
              <a:gd name="connsiteY91" fmla="*/ 273379 h 1161397"/>
              <a:gd name="connsiteX92" fmla="*/ 5642173 w 6884912"/>
              <a:gd name="connsiteY92" fmla="*/ 266904 h 1161397"/>
              <a:gd name="connsiteX93" fmla="*/ 5756910 w 6884912"/>
              <a:gd name="connsiteY93" fmla="*/ 239211 h 1161397"/>
              <a:gd name="connsiteX94" fmla="*/ 5846667 w 6884912"/>
              <a:gd name="connsiteY94" fmla="*/ 201786 h 1161397"/>
              <a:gd name="connsiteX95" fmla="*/ 5960732 w 6884912"/>
              <a:gd name="connsiteY95" fmla="*/ 220708 h 1161397"/>
              <a:gd name="connsiteX96" fmla="*/ 6029542 w 6884912"/>
              <a:gd name="connsiteY96" fmla="*/ 210339 h 1161397"/>
              <a:gd name="connsiteX97" fmla="*/ 6141123 w 6884912"/>
              <a:gd name="connsiteY97" fmla="*/ 159923 h 1161397"/>
              <a:gd name="connsiteX98" fmla="*/ 6290640 w 6884912"/>
              <a:gd name="connsiteY98" fmla="*/ 167441 h 1161397"/>
              <a:gd name="connsiteX99" fmla="*/ 6322806 w 6884912"/>
              <a:gd name="connsiteY99" fmla="*/ 213293 h 1161397"/>
              <a:gd name="connsiteX100" fmla="*/ 6380420 w 6884912"/>
              <a:gd name="connsiteY100" fmla="*/ 173195 h 1161397"/>
              <a:gd name="connsiteX101" fmla="*/ 6507891 w 6884912"/>
              <a:gd name="connsiteY101" fmla="*/ 118474 h 1161397"/>
              <a:gd name="connsiteX102" fmla="*/ 6571807 w 6884912"/>
              <a:gd name="connsiteY102" fmla="*/ 98636 h 1161397"/>
              <a:gd name="connsiteX103" fmla="*/ 6671880 w 6884912"/>
              <a:gd name="connsiteY103" fmla="*/ 82931 h 1161397"/>
              <a:gd name="connsiteX104" fmla="*/ 6702266 w 6884912"/>
              <a:gd name="connsiteY104" fmla="*/ 75470 h 1161397"/>
              <a:gd name="connsiteX105" fmla="*/ 6845802 w 6884912"/>
              <a:gd name="connsiteY105" fmla="*/ 24496 h 1161397"/>
              <a:gd name="connsiteX106" fmla="*/ 6884912 w 6884912"/>
              <a:gd name="connsiteY106"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567875 w 6884912"/>
              <a:gd name="connsiteY7" fmla="*/ 1051976 h 1161397"/>
              <a:gd name="connsiteX8" fmla="*/ 601644 w 6884912"/>
              <a:gd name="connsiteY8" fmla="*/ 1003997 h 1161397"/>
              <a:gd name="connsiteX9" fmla="*/ 651408 w 6884912"/>
              <a:gd name="connsiteY9" fmla="*/ 984938 h 1161397"/>
              <a:gd name="connsiteX10" fmla="*/ 673197 w 6884912"/>
              <a:gd name="connsiteY10" fmla="*/ 1010060 h 1161397"/>
              <a:gd name="connsiteX11" fmla="*/ 723108 w 6884912"/>
              <a:gd name="connsiteY11" fmla="*/ 980081 h 1161397"/>
              <a:gd name="connsiteX12" fmla="*/ 797699 w 6884912"/>
              <a:gd name="connsiteY12" fmla="*/ 931362 h 1161397"/>
              <a:gd name="connsiteX13" fmla="*/ 843359 w 6884912"/>
              <a:gd name="connsiteY13" fmla="*/ 910894 h 1161397"/>
              <a:gd name="connsiteX14" fmla="*/ 965215 w 6884912"/>
              <a:gd name="connsiteY14" fmla="*/ 846701 h 1161397"/>
              <a:gd name="connsiteX15" fmla="*/ 1085080 w 6884912"/>
              <a:gd name="connsiteY15" fmla="*/ 776086 h 1161397"/>
              <a:gd name="connsiteX16" fmla="*/ 1131224 w 6884912"/>
              <a:gd name="connsiteY16" fmla="*/ 706160 h 1161397"/>
              <a:gd name="connsiteX17" fmla="*/ 1138051 w 6884912"/>
              <a:gd name="connsiteY17" fmla="*/ 702034 h 1161397"/>
              <a:gd name="connsiteX18" fmla="*/ 1158800 w 6884912"/>
              <a:gd name="connsiteY18" fmla="*/ 700004 h 1161397"/>
              <a:gd name="connsiteX19" fmla="*/ 1166947 w 6884912"/>
              <a:gd name="connsiteY19" fmla="*/ 700762 h 1161397"/>
              <a:gd name="connsiteX20" fmla="*/ 1178135 w 6884912"/>
              <a:gd name="connsiteY20" fmla="*/ 698631 h 1161397"/>
              <a:gd name="connsiteX21" fmla="*/ 1178301 w 6884912"/>
              <a:gd name="connsiteY21" fmla="*/ 698094 h 1161397"/>
              <a:gd name="connsiteX22" fmla="*/ 1188995 w 6884912"/>
              <a:gd name="connsiteY22" fmla="*/ 697048 h 1161397"/>
              <a:gd name="connsiteX23" fmla="*/ 1242716 w 6884912"/>
              <a:gd name="connsiteY23" fmla="*/ 698052 h 1161397"/>
              <a:gd name="connsiteX24" fmla="*/ 1299977 w 6884912"/>
              <a:gd name="connsiteY24" fmla="*/ 639196 h 1161397"/>
              <a:gd name="connsiteX25" fmla="*/ 1326190 w 6884912"/>
              <a:gd name="connsiteY25" fmla="*/ 625955 h 1161397"/>
              <a:gd name="connsiteX26" fmla="*/ 1339600 w 6884912"/>
              <a:gd name="connsiteY26" fmla="*/ 616295 h 1161397"/>
              <a:gd name="connsiteX27" fmla="*/ 1340054 w 6884912"/>
              <a:gd name="connsiteY27" fmla="*/ 614022 h 1161397"/>
              <a:gd name="connsiteX28" fmla="*/ 1391606 w 6884912"/>
              <a:gd name="connsiteY28" fmla="*/ 615229 h 1161397"/>
              <a:gd name="connsiteX29" fmla="*/ 1397565 w 6884912"/>
              <a:gd name="connsiteY29" fmla="*/ 611490 h 1161397"/>
              <a:gd name="connsiteX30" fmla="*/ 1432302 w 6884912"/>
              <a:gd name="connsiteY30" fmla="*/ 617267 h 1161397"/>
              <a:gd name="connsiteX31" fmla="*/ 1449644 w 6884912"/>
              <a:gd name="connsiteY31" fmla="*/ 617591 h 1161397"/>
              <a:gd name="connsiteX32" fmla="*/ 1455793 w 6884912"/>
              <a:gd name="connsiteY32" fmla="*/ 623174 h 1161397"/>
              <a:gd name="connsiteX33" fmla="*/ 1480758 w 6884912"/>
              <a:gd name="connsiteY33" fmla="*/ 620863 h 1161397"/>
              <a:gd name="connsiteX34" fmla="*/ 1483154 w 6884912"/>
              <a:gd name="connsiteY34" fmla="*/ 618527 h 1161397"/>
              <a:gd name="connsiteX35" fmla="*/ 1505495 w 6884912"/>
              <a:gd name="connsiteY35" fmla="*/ 624325 h 1161397"/>
              <a:gd name="connsiteX36" fmla="*/ 1526340 w 6884912"/>
              <a:gd name="connsiteY36" fmla="*/ 638496 h 1161397"/>
              <a:gd name="connsiteX37" fmla="*/ 1731986 w 6884912"/>
              <a:gd name="connsiteY37" fmla="*/ 589682 h 1161397"/>
              <a:gd name="connsiteX38" fmla="*/ 1927935 w 6884912"/>
              <a:gd name="connsiteY38" fmla="*/ 628540 h 1161397"/>
              <a:gd name="connsiteX39" fmla="*/ 2039075 w 6884912"/>
              <a:gd name="connsiteY39" fmla="*/ 599964 h 1161397"/>
              <a:gd name="connsiteX40" fmla="*/ 2066980 w 6884912"/>
              <a:gd name="connsiteY40" fmla="*/ 550413 h 1161397"/>
              <a:gd name="connsiteX41" fmla="*/ 2352236 w 6884912"/>
              <a:gd name="connsiteY41" fmla="*/ 519602 h 1161397"/>
              <a:gd name="connsiteX42" fmla="*/ 2420791 w 6884912"/>
              <a:gd name="connsiteY42" fmla="*/ 492826 h 1161397"/>
              <a:gd name="connsiteX43" fmla="*/ 2489932 w 6884912"/>
              <a:gd name="connsiteY43" fmla="*/ 507864 h 1161397"/>
              <a:gd name="connsiteX44" fmla="*/ 2512917 w 6884912"/>
              <a:gd name="connsiteY44" fmla="*/ 489127 h 1161397"/>
              <a:gd name="connsiteX45" fmla="*/ 2516783 w 6884912"/>
              <a:gd name="connsiteY45" fmla="*/ 485473 h 1161397"/>
              <a:gd name="connsiteX46" fmla="*/ 2534360 w 6884912"/>
              <a:gd name="connsiteY46" fmla="*/ 480064 h 1161397"/>
              <a:gd name="connsiteX47" fmla="*/ 2536691 w 6884912"/>
              <a:gd name="connsiteY47" fmla="*/ 467018 h 1161397"/>
              <a:gd name="connsiteX48" fmla="*/ 2561265 w 6884912"/>
              <a:gd name="connsiteY48" fmla="*/ 450623 h 1161397"/>
              <a:gd name="connsiteX49" fmla="*/ 2594349 w 6884912"/>
              <a:gd name="connsiteY49" fmla="*/ 443884 h 1161397"/>
              <a:gd name="connsiteX50" fmla="*/ 2754324 w 6884912"/>
              <a:gd name="connsiteY50" fmla="*/ 424766 h 1161397"/>
              <a:gd name="connsiteX51" fmla="*/ 2848470 w 6884912"/>
              <a:gd name="connsiteY51" fmla="*/ 405966 h 1161397"/>
              <a:gd name="connsiteX52" fmla="*/ 2881772 w 6884912"/>
              <a:gd name="connsiteY52" fmla="*/ 387260 h 1161397"/>
              <a:gd name="connsiteX53" fmla="*/ 2929932 w 6884912"/>
              <a:gd name="connsiteY53" fmla="*/ 368912 h 1161397"/>
              <a:gd name="connsiteX54" fmla="*/ 3013020 w 6884912"/>
              <a:gd name="connsiteY54" fmla="*/ 327578 h 1161397"/>
              <a:gd name="connsiteX55" fmla="*/ 3222191 w 6884912"/>
              <a:gd name="connsiteY55" fmla="*/ 307887 h 1161397"/>
              <a:gd name="connsiteX56" fmla="*/ 3227953 w 6884912"/>
              <a:gd name="connsiteY56" fmla="*/ 297650 h 1161397"/>
              <a:gd name="connsiteX57" fmla="*/ 3510042 w 6884912"/>
              <a:gd name="connsiteY57" fmla="*/ 311820 h 1161397"/>
              <a:gd name="connsiteX58" fmla="*/ 3626773 w 6884912"/>
              <a:gd name="connsiteY58" fmla="*/ 290452 h 1161397"/>
              <a:gd name="connsiteX59" fmla="*/ 3666217 w 6884912"/>
              <a:gd name="connsiteY59" fmla="*/ 273255 h 1161397"/>
              <a:gd name="connsiteX60" fmla="*/ 3732427 w 6884912"/>
              <a:gd name="connsiteY60" fmla="*/ 245039 h 1161397"/>
              <a:gd name="connsiteX61" fmla="*/ 3777022 w 6884912"/>
              <a:gd name="connsiteY61" fmla="*/ 200276 h 1161397"/>
              <a:gd name="connsiteX62" fmla="*/ 3791246 w 6884912"/>
              <a:gd name="connsiteY62" fmla="*/ 189996 h 1161397"/>
              <a:gd name="connsiteX63" fmla="*/ 3819864 w 6884912"/>
              <a:gd name="connsiteY63" fmla="*/ 194605 h 1161397"/>
              <a:gd name="connsiteX64" fmla="*/ 3830398 w 6884912"/>
              <a:gd name="connsiteY64" fmla="*/ 188383 h 1161397"/>
              <a:gd name="connsiteX65" fmla="*/ 3834360 w 6884912"/>
              <a:gd name="connsiteY65" fmla="*/ 188992 h 1161397"/>
              <a:gd name="connsiteX66" fmla="*/ 3843715 w 6884912"/>
              <a:gd name="connsiteY66" fmla="*/ 188752 h 1161397"/>
              <a:gd name="connsiteX67" fmla="*/ 3842609 w 6884912"/>
              <a:gd name="connsiteY67" fmla="*/ 197386 h 1161397"/>
              <a:gd name="connsiteX68" fmla="*/ 3853961 w 6884912"/>
              <a:gd name="connsiteY68" fmla="*/ 213380 h 1161397"/>
              <a:gd name="connsiteX69" fmla="*/ 3907640 w 6884912"/>
              <a:gd name="connsiteY69" fmla="*/ 207568 h 1161397"/>
              <a:gd name="connsiteX70" fmla="*/ 3910449 w 6884912"/>
              <a:gd name="connsiteY70" fmla="*/ 197808 h 1161397"/>
              <a:gd name="connsiteX71" fmla="*/ 3917197 w 6884912"/>
              <a:gd name="connsiteY71" fmla="*/ 196121 h 1161397"/>
              <a:gd name="connsiteX72" fmla="*/ 3922400 w 6884912"/>
              <a:gd name="connsiteY72" fmla="*/ 205056 h 1161397"/>
              <a:gd name="connsiteX73" fmla="*/ 4013061 w 6884912"/>
              <a:gd name="connsiteY73" fmla="*/ 224874 h 1161397"/>
              <a:gd name="connsiteX74" fmla="*/ 4220717 w 6884912"/>
              <a:gd name="connsiteY74" fmla="*/ 192946 h 1161397"/>
              <a:gd name="connsiteX75" fmla="*/ 4228802 w 6884912"/>
              <a:gd name="connsiteY75" fmla="*/ 201468 h 1161397"/>
              <a:gd name="connsiteX76" fmla="*/ 4289361 w 6884912"/>
              <a:gd name="connsiteY76" fmla="*/ 196642 h 1161397"/>
              <a:gd name="connsiteX77" fmla="*/ 4498913 w 6884912"/>
              <a:gd name="connsiteY77" fmla="*/ 118915 h 1161397"/>
              <a:gd name="connsiteX78" fmla="*/ 4617330 w 6884912"/>
              <a:gd name="connsiteY78" fmla="*/ 111163 h 1161397"/>
              <a:gd name="connsiteX79" fmla="*/ 4659778 w 6884912"/>
              <a:gd name="connsiteY79" fmla="*/ 118219 h 1161397"/>
              <a:gd name="connsiteX80" fmla="*/ 4730870 w 6884912"/>
              <a:gd name="connsiteY80" fmla="*/ 129432 h 1161397"/>
              <a:gd name="connsiteX81" fmla="*/ 4844073 w 6884912"/>
              <a:gd name="connsiteY81" fmla="*/ 161768 h 1161397"/>
              <a:gd name="connsiteX82" fmla="*/ 4856454 w 6884912"/>
              <a:gd name="connsiteY82" fmla="*/ 130488 h 1161397"/>
              <a:gd name="connsiteX83" fmla="*/ 4920038 w 6884912"/>
              <a:gd name="connsiteY83" fmla="*/ 140418 h 1161397"/>
              <a:gd name="connsiteX84" fmla="*/ 5016639 w 6884912"/>
              <a:gd name="connsiteY84" fmla="*/ 158905 h 1161397"/>
              <a:gd name="connsiteX85" fmla="*/ 5072009 w 6884912"/>
              <a:gd name="connsiteY85" fmla="*/ 161502 h 1161397"/>
              <a:gd name="connsiteX86" fmla="*/ 5223626 w 6884912"/>
              <a:gd name="connsiteY86" fmla="*/ 177356 h 1161397"/>
              <a:gd name="connsiteX87" fmla="*/ 5375773 w 6884912"/>
              <a:gd name="connsiteY87" fmla="*/ 199913 h 1161397"/>
              <a:gd name="connsiteX88" fmla="*/ 5467502 w 6884912"/>
              <a:gd name="connsiteY88" fmla="*/ 250963 h 1161397"/>
              <a:gd name="connsiteX89" fmla="*/ 5592395 w 6884912"/>
              <a:gd name="connsiteY89" fmla="*/ 265434 h 1161397"/>
              <a:gd name="connsiteX90" fmla="*/ 5613532 w 6884912"/>
              <a:gd name="connsiteY90" fmla="*/ 273379 h 1161397"/>
              <a:gd name="connsiteX91" fmla="*/ 5642173 w 6884912"/>
              <a:gd name="connsiteY91" fmla="*/ 266904 h 1161397"/>
              <a:gd name="connsiteX92" fmla="*/ 5756910 w 6884912"/>
              <a:gd name="connsiteY92" fmla="*/ 239211 h 1161397"/>
              <a:gd name="connsiteX93" fmla="*/ 5846667 w 6884912"/>
              <a:gd name="connsiteY93" fmla="*/ 201786 h 1161397"/>
              <a:gd name="connsiteX94" fmla="*/ 5960732 w 6884912"/>
              <a:gd name="connsiteY94" fmla="*/ 220708 h 1161397"/>
              <a:gd name="connsiteX95" fmla="*/ 6029542 w 6884912"/>
              <a:gd name="connsiteY95" fmla="*/ 210339 h 1161397"/>
              <a:gd name="connsiteX96" fmla="*/ 6141123 w 6884912"/>
              <a:gd name="connsiteY96" fmla="*/ 159923 h 1161397"/>
              <a:gd name="connsiteX97" fmla="*/ 6290640 w 6884912"/>
              <a:gd name="connsiteY97" fmla="*/ 167441 h 1161397"/>
              <a:gd name="connsiteX98" fmla="*/ 6322806 w 6884912"/>
              <a:gd name="connsiteY98" fmla="*/ 213293 h 1161397"/>
              <a:gd name="connsiteX99" fmla="*/ 6380420 w 6884912"/>
              <a:gd name="connsiteY99" fmla="*/ 173195 h 1161397"/>
              <a:gd name="connsiteX100" fmla="*/ 6507891 w 6884912"/>
              <a:gd name="connsiteY100" fmla="*/ 118474 h 1161397"/>
              <a:gd name="connsiteX101" fmla="*/ 6571807 w 6884912"/>
              <a:gd name="connsiteY101" fmla="*/ 98636 h 1161397"/>
              <a:gd name="connsiteX102" fmla="*/ 6671880 w 6884912"/>
              <a:gd name="connsiteY102" fmla="*/ 82931 h 1161397"/>
              <a:gd name="connsiteX103" fmla="*/ 6702266 w 6884912"/>
              <a:gd name="connsiteY103" fmla="*/ 75470 h 1161397"/>
              <a:gd name="connsiteX104" fmla="*/ 6845802 w 6884912"/>
              <a:gd name="connsiteY104" fmla="*/ 24496 h 1161397"/>
              <a:gd name="connsiteX105" fmla="*/ 6884912 w 6884912"/>
              <a:gd name="connsiteY105"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454970 w 6884912"/>
              <a:gd name="connsiteY7" fmla="*/ 1023343 h 1161397"/>
              <a:gd name="connsiteX8" fmla="*/ 601644 w 6884912"/>
              <a:gd name="connsiteY8" fmla="*/ 1003997 h 1161397"/>
              <a:gd name="connsiteX9" fmla="*/ 651408 w 6884912"/>
              <a:gd name="connsiteY9" fmla="*/ 984938 h 1161397"/>
              <a:gd name="connsiteX10" fmla="*/ 673197 w 6884912"/>
              <a:gd name="connsiteY10" fmla="*/ 1010060 h 1161397"/>
              <a:gd name="connsiteX11" fmla="*/ 723108 w 6884912"/>
              <a:gd name="connsiteY11" fmla="*/ 980081 h 1161397"/>
              <a:gd name="connsiteX12" fmla="*/ 797699 w 6884912"/>
              <a:gd name="connsiteY12" fmla="*/ 931362 h 1161397"/>
              <a:gd name="connsiteX13" fmla="*/ 843359 w 6884912"/>
              <a:gd name="connsiteY13" fmla="*/ 910894 h 1161397"/>
              <a:gd name="connsiteX14" fmla="*/ 965215 w 6884912"/>
              <a:gd name="connsiteY14" fmla="*/ 846701 h 1161397"/>
              <a:gd name="connsiteX15" fmla="*/ 1085080 w 6884912"/>
              <a:gd name="connsiteY15" fmla="*/ 776086 h 1161397"/>
              <a:gd name="connsiteX16" fmla="*/ 1131224 w 6884912"/>
              <a:gd name="connsiteY16" fmla="*/ 706160 h 1161397"/>
              <a:gd name="connsiteX17" fmla="*/ 1138051 w 6884912"/>
              <a:gd name="connsiteY17" fmla="*/ 702034 h 1161397"/>
              <a:gd name="connsiteX18" fmla="*/ 1158800 w 6884912"/>
              <a:gd name="connsiteY18" fmla="*/ 700004 h 1161397"/>
              <a:gd name="connsiteX19" fmla="*/ 1166947 w 6884912"/>
              <a:gd name="connsiteY19" fmla="*/ 700762 h 1161397"/>
              <a:gd name="connsiteX20" fmla="*/ 1178135 w 6884912"/>
              <a:gd name="connsiteY20" fmla="*/ 698631 h 1161397"/>
              <a:gd name="connsiteX21" fmla="*/ 1178301 w 6884912"/>
              <a:gd name="connsiteY21" fmla="*/ 698094 h 1161397"/>
              <a:gd name="connsiteX22" fmla="*/ 1188995 w 6884912"/>
              <a:gd name="connsiteY22" fmla="*/ 697048 h 1161397"/>
              <a:gd name="connsiteX23" fmla="*/ 1242716 w 6884912"/>
              <a:gd name="connsiteY23" fmla="*/ 698052 h 1161397"/>
              <a:gd name="connsiteX24" fmla="*/ 1299977 w 6884912"/>
              <a:gd name="connsiteY24" fmla="*/ 639196 h 1161397"/>
              <a:gd name="connsiteX25" fmla="*/ 1326190 w 6884912"/>
              <a:gd name="connsiteY25" fmla="*/ 625955 h 1161397"/>
              <a:gd name="connsiteX26" fmla="*/ 1339600 w 6884912"/>
              <a:gd name="connsiteY26" fmla="*/ 616295 h 1161397"/>
              <a:gd name="connsiteX27" fmla="*/ 1340054 w 6884912"/>
              <a:gd name="connsiteY27" fmla="*/ 614022 h 1161397"/>
              <a:gd name="connsiteX28" fmla="*/ 1391606 w 6884912"/>
              <a:gd name="connsiteY28" fmla="*/ 615229 h 1161397"/>
              <a:gd name="connsiteX29" fmla="*/ 1397565 w 6884912"/>
              <a:gd name="connsiteY29" fmla="*/ 611490 h 1161397"/>
              <a:gd name="connsiteX30" fmla="*/ 1432302 w 6884912"/>
              <a:gd name="connsiteY30" fmla="*/ 617267 h 1161397"/>
              <a:gd name="connsiteX31" fmla="*/ 1449644 w 6884912"/>
              <a:gd name="connsiteY31" fmla="*/ 617591 h 1161397"/>
              <a:gd name="connsiteX32" fmla="*/ 1455793 w 6884912"/>
              <a:gd name="connsiteY32" fmla="*/ 623174 h 1161397"/>
              <a:gd name="connsiteX33" fmla="*/ 1480758 w 6884912"/>
              <a:gd name="connsiteY33" fmla="*/ 620863 h 1161397"/>
              <a:gd name="connsiteX34" fmla="*/ 1483154 w 6884912"/>
              <a:gd name="connsiteY34" fmla="*/ 618527 h 1161397"/>
              <a:gd name="connsiteX35" fmla="*/ 1505495 w 6884912"/>
              <a:gd name="connsiteY35" fmla="*/ 624325 h 1161397"/>
              <a:gd name="connsiteX36" fmla="*/ 1526340 w 6884912"/>
              <a:gd name="connsiteY36" fmla="*/ 638496 h 1161397"/>
              <a:gd name="connsiteX37" fmla="*/ 1731986 w 6884912"/>
              <a:gd name="connsiteY37" fmla="*/ 589682 h 1161397"/>
              <a:gd name="connsiteX38" fmla="*/ 1927935 w 6884912"/>
              <a:gd name="connsiteY38" fmla="*/ 628540 h 1161397"/>
              <a:gd name="connsiteX39" fmla="*/ 2039075 w 6884912"/>
              <a:gd name="connsiteY39" fmla="*/ 599964 h 1161397"/>
              <a:gd name="connsiteX40" fmla="*/ 2066980 w 6884912"/>
              <a:gd name="connsiteY40" fmla="*/ 550413 h 1161397"/>
              <a:gd name="connsiteX41" fmla="*/ 2352236 w 6884912"/>
              <a:gd name="connsiteY41" fmla="*/ 519602 h 1161397"/>
              <a:gd name="connsiteX42" fmla="*/ 2420791 w 6884912"/>
              <a:gd name="connsiteY42" fmla="*/ 492826 h 1161397"/>
              <a:gd name="connsiteX43" fmla="*/ 2489932 w 6884912"/>
              <a:gd name="connsiteY43" fmla="*/ 507864 h 1161397"/>
              <a:gd name="connsiteX44" fmla="*/ 2512917 w 6884912"/>
              <a:gd name="connsiteY44" fmla="*/ 489127 h 1161397"/>
              <a:gd name="connsiteX45" fmla="*/ 2516783 w 6884912"/>
              <a:gd name="connsiteY45" fmla="*/ 485473 h 1161397"/>
              <a:gd name="connsiteX46" fmla="*/ 2534360 w 6884912"/>
              <a:gd name="connsiteY46" fmla="*/ 480064 h 1161397"/>
              <a:gd name="connsiteX47" fmla="*/ 2536691 w 6884912"/>
              <a:gd name="connsiteY47" fmla="*/ 467018 h 1161397"/>
              <a:gd name="connsiteX48" fmla="*/ 2561265 w 6884912"/>
              <a:gd name="connsiteY48" fmla="*/ 450623 h 1161397"/>
              <a:gd name="connsiteX49" fmla="*/ 2594349 w 6884912"/>
              <a:gd name="connsiteY49" fmla="*/ 443884 h 1161397"/>
              <a:gd name="connsiteX50" fmla="*/ 2754324 w 6884912"/>
              <a:gd name="connsiteY50" fmla="*/ 424766 h 1161397"/>
              <a:gd name="connsiteX51" fmla="*/ 2848470 w 6884912"/>
              <a:gd name="connsiteY51" fmla="*/ 405966 h 1161397"/>
              <a:gd name="connsiteX52" fmla="*/ 2881772 w 6884912"/>
              <a:gd name="connsiteY52" fmla="*/ 387260 h 1161397"/>
              <a:gd name="connsiteX53" fmla="*/ 2929932 w 6884912"/>
              <a:gd name="connsiteY53" fmla="*/ 368912 h 1161397"/>
              <a:gd name="connsiteX54" fmla="*/ 3013020 w 6884912"/>
              <a:gd name="connsiteY54" fmla="*/ 327578 h 1161397"/>
              <a:gd name="connsiteX55" fmla="*/ 3222191 w 6884912"/>
              <a:gd name="connsiteY55" fmla="*/ 307887 h 1161397"/>
              <a:gd name="connsiteX56" fmla="*/ 3227953 w 6884912"/>
              <a:gd name="connsiteY56" fmla="*/ 297650 h 1161397"/>
              <a:gd name="connsiteX57" fmla="*/ 3510042 w 6884912"/>
              <a:gd name="connsiteY57" fmla="*/ 311820 h 1161397"/>
              <a:gd name="connsiteX58" fmla="*/ 3626773 w 6884912"/>
              <a:gd name="connsiteY58" fmla="*/ 290452 h 1161397"/>
              <a:gd name="connsiteX59" fmla="*/ 3666217 w 6884912"/>
              <a:gd name="connsiteY59" fmla="*/ 273255 h 1161397"/>
              <a:gd name="connsiteX60" fmla="*/ 3732427 w 6884912"/>
              <a:gd name="connsiteY60" fmla="*/ 245039 h 1161397"/>
              <a:gd name="connsiteX61" fmla="*/ 3777022 w 6884912"/>
              <a:gd name="connsiteY61" fmla="*/ 200276 h 1161397"/>
              <a:gd name="connsiteX62" fmla="*/ 3791246 w 6884912"/>
              <a:gd name="connsiteY62" fmla="*/ 189996 h 1161397"/>
              <a:gd name="connsiteX63" fmla="*/ 3819864 w 6884912"/>
              <a:gd name="connsiteY63" fmla="*/ 194605 h 1161397"/>
              <a:gd name="connsiteX64" fmla="*/ 3830398 w 6884912"/>
              <a:gd name="connsiteY64" fmla="*/ 188383 h 1161397"/>
              <a:gd name="connsiteX65" fmla="*/ 3834360 w 6884912"/>
              <a:gd name="connsiteY65" fmla="*/ 188992 h 1161397"/>
              <a:gd name="connsiteX66" fmla="*/ 3843715 w 6884912"/>
              <a:gd name="connsiteY66" fmla="*/ 188752 h 1161397"/>
              <a:gd name="connsiteX67" fmla="*/ 3842609 w 6884912"/>
              <a:gd name="connsiteY67" fmla="*/ 197386 h 1161397"/>
              <a:gd name="connsiteX68" fmla="*/ 3853961 w 6884912"/>
              <a:gd name="connsiteY68" fmla="*/ 213380 h 1161397"/>
              <a:gd name="connsiteX69" fmla="*/ 3907640 w 6884912"/>
              <a:gd name="connsiteY69" fmla="*/ 207568 h 1161397"/>
              <a:gd name="connsiteX70" fmla="*/ 3910449 w 6884912"/>
              <a:gd name="connsiteY70" fmla="*/ 197808 h 1161397"/>
              <a:gd name="connsiteX71" fmla="*/ 3917197 w 6884912"/>
              <a:gd name="connsiteY71" fmla="*/ 196121 h 1161397"/>
              <a:gd name="connsiteX72" fmla="*/ 3922400 w 6884912"/>
              <a:gd name="connsiteY72" fmla="*/ 205056 h 1161397"/>
              <a:gd name="connsiteX73" fmla="*/ 4013061 w 6884912"/>
              <a:gd name="connsiteY73" fmla="*/ 224874 h 1161397"/>
              <a:gd name="connsiteX74" fmla="*/ 4220717 w 6884912"/>
              <a:gd name="connsiteY74" fmla="*/ 192946 h 1161397"/>
              <a:gd name="connsiteX75" fmla="*/ 4228802 w 6884912"/>
              <a:gd name="connsiteY75" fmla="*/ 201468 h 1161397"/>
              <a:gd name="connsiteX76" fmla="*/ 4289361 w 6884912"/>
              <a:gd name="connsiteY76" fmla="*/ 196642 h 1161397"/>
              <a:gd name="connsiteX77" fmla="*/ 4498913 w 6884912"/>
              <a:gd name="connsiteY77" fmla="*/ 118915 h 1161397"/>
              <a:gd name="connsiteX78" fmla="*/ 4617330 w 6884912"/>
              <a:gd name="connsiteY78" fmla="*/ 111163 h 1161397"/>
              <a:gd name="connsiteX79" fmla="*/ 4659778 w 6884912"/>
              <a:gd name="connsiteY79" fmla="*/ 118219 h 1161397"/>
              <a:gd name="connsiteX80" fmla="*/ 4730870 w 6884912"/>
              <a:gd name="connsiteY80" fmla="*/ 129432 h 1161397"/>
              <a:gd name="connsiteX81" fmla="*/ 4844073 w 6884912"/>
              <a:gd name="connsiteY81" fmla="*/ 161768 h 1161397"/>
              <a:gd name="connsiteX82" fmla="*/ 4856454 w 6884912"/>
              <a:gd name="connsiteY82" fmla="*/ 130488 h 1161397"/>
              <a:gd name="connsiteX83" fmla="*/ 4920038 w 6884912"/>
              <a:gd name="connsiteY83" fmla="*/ 140418 h 1161397"/>
              <a:gd name="connsiteX84" fmla="*/ 5016639 w 6884912"/>
              <a:gd name="connsiteY84" fmla="*/ 158905 h 1161397"/>
              <a:gd name="connsiteX85" fmla="*/ 5072009 w 6884912"/>
              <a:gd name="connsiteY85" fmla="*/ 161502 h 1161397"/>
              <a:gd name="connsiteX86" fmla="*/ 5223626 w 6884912"/>
              <a:gd name="connsiteY86" fmla="*/ 177356 h 1161397"/>
              <a:gd name="connsiteX87" fmla="*/ 5375773 w 6884912"/>
              <a:gd name="connsiteY87" fmla="*/ 199913 h 1161397"/>
              <a:gd name="connsiteX88" fmla="*/ 5467502 w 6884912"/>
              <a:gd name="connsiteY88" fmla="*/ 250963 h 1161397"/>
              <a:gd name="connsiteX89" fmla="*/ 5592395 w 6884912"/>
              <a:gd name="connsiteY89" fmla="*/ 265434 h 1161397"/>
              <a:gd name="connsiteX90" fmla="*/ 5613532 w 6884912"/>
              <a:gd name="connsiteY90" fmla="*/ 273379 h 1161397"/>
              <a:gd name="connsiteX91" fmla="*/ 5642173 w 6884912"/>
              <a:gd name="connsiteY91" fmla="*/ 266904 h 1161397"/>
              <a:gd name="connsiteX92" fmla="*/ 5756910 w 6884912"/>
              <a:gd name="connsiteY92" fmla="*/ 239211 h 1161397"/>
              <a:gd name="connsiteX93" fmla="*/ 5846667 w 6884912"/>
              <a:gd name="connsiteY93" fmla="*/ 201786 h 1161397"/>
              <a:gd name="connsiteX94" fmla="*/ 5960732 w 6884912"/>
              <a:gd name="connsiteY94" fmla="*/ 220708 h 1161397"/>
              <a:gd name="connsiteX95" fmla="*/ 6029542 w 6884912"/>
              <a:gd name="connsiteY95" fmla="*/ 210339 h 1161397"/>
              <a:gd name="connsiteX96" fmla="*/ 6141123 w 6884912"/>
              <a:gd name="connsiteY96" fmla="*/ 159923 h 1161397"/>
              <a:gd name="connsiteX97" fmla="*/ 6290640 w 6884912"/>
              <a:gd name="connsiteY97" fmla="*/ 167441 h 1161397"/>
              <a:gd name="connsiteX98" fmla="*/ 6322806 w 6884912"/>
              <a:gd name="connsiteY98" fmla="*/ 213293 h 1161397"/>
              <a:gd name="connsiteX99" fmla="*/ 6380420 w 6884912"/>
              <a:gd name="connsiteY99" fmla="*/ 173195 h 1161397"/>
              <a:gd name="connsiteX100" fmla="*/ 6507891 w 6884912"/>
              <a:gd name="connsiteY100" fmla="*/ 118474 h 1161397"/>
              <a:gd name="connsiteX101" fmla="*/ 6571807 w 6884912"/>
              <a:gd name="connsiteY101" fmla="*/ 98636 h 1161397"/>
              <a:gd name="connsiteX102" fmla="*/ 6671880 w 6884912"/>
              <a:gd name="connsiteY102" fmla="*/ 82931 h 1161397"/>
              <a:gd name="connsiteX103" fmla="*/ 6702266 w 6884912"/>
              <a:gd name="connsiteY103" fmla="*/ 75470 h 1161397"/>
              <a:gd name="connsiteX104" fmla="*/ 6845802 w 6884912"/>
              <a:gd name="connsiteY104" fmla="*/ 24496 h 1161397"/>
              <a:gd name="connsiteX105" fmla="*/ 6884912 w 6884912"/>
              <a:gd name="connsiteY105"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213420 w 6884912"/>
              <a:gd name="connsiteY6" fmla="*/ 1056868 h 1161397"/>
              <a:gd name="connsiteX7" fmla="*/ 454970 w 6884912"/>
              <a:gd name="connsiteY7" fmla="*/ 1023343 h 1161397"/>
              <a:gd name="connsiteX8" fmla="*/ 601644 w 6884912"/>
              <a:gd name="connsiteY8" fmla="*/ 1003997 h 1161397"/>
              <a:gd name="connsiteX9" fmla="*/ 651408 w 6884912"/>
              <a:gd name="connsiteY9" fmla="*/ 984938 h 1161397"/>
              <a:gd name="connsiteX10" fmla="*/ 673197 w 6884912"/>
              <a:gd name="connsiteY10" fmla="*/ 1010060 h 1161397"/>
              <a:gd name="connsiteX11" fmla="*/ 723108 w 6884912"/>
              <a:gd name="connsiteY11" fmla="*/ 980081 h 1161397"/>
              <a:gd name="connsiteX12" fmla="*/ 797699 w 6884912"/>
              <a:gd name="connsiteY12" fmla="*/ 931362 h 1161397"/>
              <a:gd name="connsiteX13" fmla="*/ 843359 w 6884912"/>
              <a:gd name="connsiteY13" fmla="*/ 910894 h 1161397"/>
              <a:gd name="connsiteX14" fmla="*/ 965215 w 6884912"/>
              <a:gd name="connsiteY14" fmla="*/ 846701 h 1161397"/>
              <a:gd name="connsiteX15" fmla="*/ 1085080 w 6884912"/>
              <a:gd name="connsiteY15" fmla="*/ 776086 h 1161397"/>
              <a:gd name="connsiteX16" fmla="*/ 1131224 w 6884912"/>
              <a:gd name="connsiteY16" fmla="*/ 706160 h 1161397"/>
              <a:gd name="connsiteX17" fmla="*/ 1138051 w 6884912"/>
              <a:gd name="connsiteY17" fmla="*/ 702034 h 1161397"/>
              <a:gd name="connsiteX18" fmla="*/ 1158800 w 6884912"/>
              <a:gd name="connsiteY18" fmla="*/ 700004 h 1161397"/>
              <a:gd name="connsiteX19" fmla="*/ 1166947 w 6884912"/>
              <a:gd name="connsiteY19" fmla="*/ 700762 h 1161397"/>
              <a:gd name="connsiteX20" fmla="*/ 1178135 w 6884912"/>
              <a:gd name="connsiteY20" fmla="*/ 698631 h 1161397"/>
              <a:gd name="connsiteX21" fmla="*/ 1178301 w 6884912"/>
              <a:gd name="connsiteY21" fmla="*/ 698094 h 1161397"/>
              <a:gd name="connsiteX22" fmla="*/ 1188995 w 6884912"/>
              <a:gd name="connsiteY22" fmla="*/ 697048 h 1161397"/>
              <a:gd name="connsiteX23" fmla="*/ 1242716 w 6884912"/>
              <a:gd name="connsiteY23" fmla="*/ 698052 h 1161397"/>
              <a:gd name="connsiteX24" fmla="*/ 1299977 w 6884912"/>
              <a:gd name="connsiteY24" fmla="*/ 639196 h 1161397"/>
              <a:gd name="connsiteX25" fmla="*/ 1326190 w 6884912"/>
              <a:gd name="connsiteY25" fmla="*/ 625955 h 1161397"/>
              <a:gd name="connsiteX26" fmla="*/ 1339600 w 6884912"/>
              <a:gd name="connsiteY26" fmla="*/ 616295 h 1161397"/>
              <a:gd name="connsiteX27" fmla="*/ 1340054 w 6884912"/>
              <a:gd name="connsiteY27" fmla="*/ 614022 h 1161397"/>
              <a:gd name="connsiteX28" fmla="*/ 1391606 w 6884912"/>
              <a:gd name="connsiteY28" fmla="*/ 615229 h 1161397"/>
              <a:gd name="connsiteX29" fmla="*/ 1397565 w 6884912"/>
              <a:gd name="connsiteY29" fmla="*/ 611490 h 1161397"/>
              <a:gd name="connsiteX30" fmla="*/ 1432302 w 6884912"/>
              <a:gd name="connsiteY30" fmla="*/ 617267 h 1161397"/>
              <a:gd name="connsiteX31" fmla="*/ 1449644 w 6884912"/>
              <a:gd name="connsiteY31" fmla="*/ 617591 h 1161397"/>
              <a:gd name="connsiteX32" fmla="*/ 1455793 w 6884912"/>
              <a:gd name="connsiteY32" fmla="*/ 623174 h 1161397"/>
              <a:gd name="connsiteX33" fmla="*/ 1480758 w 6884912"/>
              <a:gd name="connsiteY33" fmla="*/ 620863 h 1161397"/>
              <a:gd name="connsiteX34" fmla="*/ 1483154 w 6884912"/>
              <a:gd name="connsiteY34" fmla="*/ 618527 h 1161397"/>
              <a:gd name="connsiteX35" fmla="*/ 1505495 w 6884912"/>
              <a:gd name="connsiteY35" fmla="*/ 624325 h 1161397"/>
              <a:gd name="connsiteX36" fmla="*/ 1526340 w 6884912"/>
              <a:gd name="connsiteY36" fmla="*/ 638496 h 1161397"/>
              <a:gd name="connsiteX37" fmla="*/ 1731986 w 6884912"/>
              <a:gd name="connsiteY37" fmla="*/ 589682 h 1161397"/>
              <a:gd name="connsiteX38" fmla="*/ 1927935 w 6884912"/>
              <a:gd name="connsiteY38" fmla="*/ 628540 h 1161397"/>
              <a:gd name="connsiteX39" fmla="*/ 2039075 w 6884912"/>
              <a:gd name="connsiteY39" fmla="*/ 599964 h 1161397"/>
              <a:gd name="connsiteX40" fmla="*/ 2066980 w 6884912"/>
              <a:gd name="connsiteY40" fmla="*/ 550413 h 1161397"/>
              <a:gd name="connsiteX41" fmla="*/ 2352236 w 6884912"/>
              <a:gd name="connsiteY41" fmla="*/ 519602 h 1161397"/>
              <a:gd name="connsiteX42" fmla="*/ 2420791 w 6884912"/>
              <a:gd name="connsiteY42" fmla="*/ 492826 h 1161397"/>
              <a:gd name="connsiteX43" fmla="*/ 2489932 w 6884912"/>
              <a:gd name="connsiteY43" fmla="*/ 507864 h 1161397"/>
              <a:gd name="connsiteX44" fmla="*/ 2512917 w 6884912"/>
              <a:gd name="connsiteY44" fmla="*/ 489127 h 1161397"/>
              <a:gd name="connsiteX45" fmla="*/ 2516783 w 6884912"/>
              <a:gd name="connsiteY45" fmla="*/ 485473 h 1161397"/>
              <a:gd name="connsiteX46" fmla="*/ 2534360 w 6884912"/>
              <a:gd name="connsiteY46" fmla="*/ 480064 h 1161397"/>
              <a:gd name="connsiteX47" fmla="*/ 2536691 w 6884912"/>
              <a:gd name="connsiteY47" fmla="*/ 467018 h 1161397"/>
              <a:gd name="connsiteX48" fmla="*/ 2561265 w 6884912"/>
              <a:gd name="connsiteY48" fmla="*/ 450623 h 1161397"/>
              <a:gd name="connsiteX49" fmla="*/ 2594349 w 6884912"/>
              <a:gd name="connsiteY49" fmla="*/ 443884 h 1161397"/>
              <a:gd name="connsiteX50" fmla="*/ 2754324 w 6884912"/>
              <a:gd name="connsiteY50" fmla="*/ 424766 h 1161397"/>
              <a:gd name="connsiteX51" fmla="*/ 2848470 w 6884912"/>
              <a:gd name="connsiteY51" fmla="*/ 405966 h 1161397"/>
              <a:gd name="connsiteX52" fmla="*/ 2881772 w 6884912"/>
              <a:gd name="connsiteY52" fmla="*/ 387260 h 1161397"/>
              <a:gd name="connsiteX53" fmla="*/ 2929932 w 6884912"/>
              <a:gd name="connsiteY53" fmla="*/ 368912 h 1161397"/>
              <a:gd name="connsiteX54" fmla="*/ 3013020 w 6884912"/>
              <a:gd name="connsiteY54" fmla="*/ 327578 h 1161397"/>
              <a:gd name="connsiteX55" fmla="*/ 3222191 w 6884912"/>
              <a:gd name="connsiteY55" fmla="*/ 307887 h 1161397"/>
              <a:gd name="connsiteX56" fmla="*/ 3227953 w 6884912"/>
              <a:gd name="connsiteY56" fmla="*/ 297650 h 1161397"/>
              <a:gd name="connsiteX57" fmla="*/ 3510042 w 6884912"/>
              <a:gd name="connsiteY57" fmla="*/ 311820 h 1161397"/>
              <a:gd name="connsiteX58" fmla="*/ 3626773 w 6884912"/>
              <a:gd name="connsiteY58" fmla="*/ 290452 h 1161397"/>
              <a:gd name="connsiteX59" fmla="*/ 3666217 w 6884912"/>
              <a:gd name="connsiteY59" fmla="*/ 273255 h 1161397"/>
              <a:gd name="connsiteX60" fmla="*/ 3732427 w 6884912"/>
              <a:gd name="connsiteY60" fmla="*/ 245039 h 1161397"/>
              <a:gd name="connsiteX61" fmla="*/ 3777022 w 6884912"/>
              <a:gd name="connsiteY61" fmla="*/ 200276 h 1161397"/>
              <a:gd name="connsiteX62" fmla="*/ 3791246 w 6884912"/>
              <a:gd name="connsiteY62" fmla="*/ 189996 h 1161397"/>
              <a:gd name="connsiteX63" fmla="*/ 3819864 w 6884912"/>
              <a:gd name="connsiteY63" fmla="*/ 194605 h 1161397"/>
              <a:gd name="connsiteX64" fmla="*/ 3830398 w 6884912"/>
              <a:gd name="connsiteY64" fmla="*/ 188383 h 1161397"/>
              <a:gd name="connsiteX65" fmla="*/ 3834360 w 6884912"/>
              <a:gd name="connsiteY65" fmla="*/ 188992 h 1161397"/>
              <a:gd name="connsiteX66" fmla="*/ 3843715 w 6884912"/>
              <a:gd name="connsiteY66" fmla="*/ 188752 h 1161397"/>
              <a:gd name="connsiteX67" fmla="*/ 3842609 w 6884912"/>
              <a:gd name="connsiteY67" fmla="*/ 197386 h 1161397"/>
              <a:gd name="connsiteX68" fmla="*/ 3853961 w 6884912"/>
              <a:gd name="connsiteY68" fmla="*/ 213380 h 1161397"/>
              <a:gd name="connsiteX69" fmla="*/ 3907640 w 6884912"/>
              <a:gd name="connsiteY69" fmla="*/ 207568 h 1161397"/>
              <a:gd name="connsiteX70" fmla="*/ 3910449 w 6884912"/>
              <a:gd name="connsiteY70" fmla="*/ 197808 h 1161397"/>
              <a:gd name="connsiteX71" fmla="*/ 3917197 w 6884912"/>
              <a:gd name="connsiteY71" fmla="*/ 196121 h 1161397"/>
              <a:gd name="connsiteX72" fmla="*/ 3922400 w 6884912"/>
              <a:gd name="connsiteY72" fmla="*/ 205056 h 1161397"/>
              <a:gd name="connsiteX73" fmla="*/ 4013061 w 6884912"/>
              <a:gd name="connsiteY73" fmla="*/ 224874 h 1161397"/>
              <a:gd name="connsiteX74" fmla="*/ 4220717 w 6884912"/>
              <a:gd name="connsiteY74" fmla="*/ 192946 h 1161397"/>
              <a:gd name="connsiteX75" fmla="*/ 4228802 w 6884912"/>
              <a:gd name="connsiteY75" fmla="*/ 201468 h 1161397"/>
              <a:gd name="connsiteX76" fmla="*/ 4289361 w 6884912"/>
              <a:gd name="connsiteY76" fmla="*/ 196642 h 1161397"/>
              <a:gd name="connsiteX77" fmla="*/ 4498913 w 6884912"/>
              <a:gd name="connsiteY77" fmla="*/ 118915 h 1161397"/>
              <a:gd name="connsiteX78" fmla="*/ 4617330 w 6884912"/>
              <a:gd name="connsiteY78" fmla="*/ 111163 h 1161397"/>
              <a:gd name="connsiteX79" fmla="*/ 4659778 w 6884912"/>
              <a:gd name="connsiteY79" fmla="*/ 118219 h 1161397"/>
              <a:gd name="connsiteX80" fmla="*/ 4730870 w 6884912"/>
              <a:gd name="connsiteY80" fmla="*/ 129432 h 1161397"/>
              <a:gd name="connsiteX81" fmla="*/ 4844073 w 6884912"/>
              <a:gd name="connsiteY81" fmla="*/ 161768 h 1161397"/>
              <a:gd name="connsiteX82" fmla="*/ 4856454 w 6884912"/>
              <a:gd name="connsiteY82" fmla="*/ 130488 h 1161397"/>
              <a:gd name="connsiteX83" fmla="*/ 4920038 w 6884912"/>
              <a:gd name="connsiteY83" fmla="*/ 140418 h 1161397"/>
              <a:gd name="connsiteX84" fmla="*/ 5016639 w 6884912"/>
              <a:gd name="connsiteY84" fmla="*/ 158905 h 1161397"/>
              <a:gd name="connsiteX85" fmla="*/ 5072009 w 6884912"/>
              <a:gd name="connsiteY85" fmla="*/ 161502 h 1161397"/>
              <a:gd name="connsiteX86" fmla="*/ 5223626 w 6884912"/>
              <a:gd name="connsiteY86" fmla="*/ 177356 h 1161397"/>
              <a:gd name="connsiteX87" fmla="*/ 5375773 w 6884912"/>
              <a:gd name="connsiteY87" fmla="*/ 199913 h 1161397"/>
              <a:gd name="connsiteX88" fmla="*/ 5467502 w 6884912"/>
              <a:gd name="connsiteY88" fmla="*/ 250963 h 1161397"/>
              <a:gd name="connsiteX89" fmla="*/ 5592395 w 6884912"/>
              <a:gd name="connsiteY89" fmla="*/ 265434 h 1161397"/>
              <a:gd name="connsiteX90" fmla="*/ 5613532 w 6884912"/>
              <a:gd name="connsiteY90" fmla="*/ 273379 h 1161397"/>
              <a:gd name="connsiteX91" fmla="*/ 5642173 w 6884912"/>
              <a:gd name="connsiteY91" fmla="*/ 266904 h 1161397"/>
              <a:gd name="connsiteX92" fmla="*/ 5756910 w 6884912"/>
              <a:gd name="connsiteY92" fmla="*/ 239211 h 1161397"/>
              <a:gd name="connsiteX93" fmla="*/ 5846667 w 6884912"/>
              <a:gd name="connsiteY93" fmla="*/ 201786 h 1161397"/>
              <a:gd name="connsiteX94" fmla="*/ 5960732 w 6884912"/>
              <a:gd name="connsiteY94" fmla="*/ 220708 h 1161397"/>
              <a:gd name="connsiteX95" fmla="*/ 6029542 w 6884912"/>
              <a:gd name="connsiteY95" fmla="*/ 210339 h 1161397"/>
              <a:gd name="connsiteX96" fmla="*/ 6141123 w 6884912"/>
              <a:gd name="connsiteY96" fmla="*/ 159923 h 1161397"/>
              <a:gd name="connsiteX97" fmla="*/ 6290640 w 6884912"/>
              <a:gd name="connsiteY97" fmla="*/ 167441 h 1161397"/>
              <a:gd name="connsiteX98" fmla="*/ 6322806 w 6884912"/>
              <a:gd name="connsiteY98" fmla="*/ 213293 h 1161397"/>
              <a:gd name="connsiteX99" fmla="*/ 6380420 w 6884912"/>
              <a:gd name="connsiteY99" fmla="*/ 173195 h 1161397"/>
              <a:gd name="connsiteX100" fmla="*/ 6507891 w 6884912"/>
              <a:gd name="connsiteY100" fmla="*/ 118474 h 1161397"/>
              <a:gd name="connsiteX101" fmla="*/ 6571807 w 6884912"/>
              <a:gd name="connsiteY101" fmla="*/ 98636 h 1161397"/>
              <a:gd name="connsiteX102" fmla="*/ 6671880 w 6884912"/>
              <a:gd name="connsiteY102" fmla="*/ 82931 h 1161397"/>
              <a:gd name="connsiteX103" fmla="*/ 6702266 w 6884912"/>
              <a:gd name="connsiteY103" fmla="*/ 75470 h 1161397"/>
              <a:gd name="connsiteX104" fmla="*/ 6845802 w 6884912"/>
              <a:gd name="connsiteY104" fmla="*/ 24496 h 1161397"/>
              <a:gd name="connsiteX105" fmla="*/ 6884912 w 6884912"/>
              <a:gd name="connsiteY105"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213420 w 6884912"/>
              <a:gd name="connsiteY5" fmla="*/ 1056868 h 1161397"/>
              <a:gd name="connsiteX6" fmla="*/ 454970 w 6884912"/>
              <a:gd name="connsiteY6" fmla="*/ 1023343 h 1161397"/>
              <a:gd name="connsiteX7" fmla="*/ 601644 w 6884912"/>
              <a:gd name="connsiteY7" fmla="*/ 1003997 h 1161397"/>
              <a:gd name="connsiteX8" fmla="*/ 651408 w 6884912"/>
              <a:gd name="connsiteY8" fmla="*/ 984938 h 1161397"/>
              <a:gd name="connsiteX9" fmla="*/ 673197 w 6884912"/>
              <a:gd name="connsiteY9" fmla="*/ 1010060 h 1161397"/>
              <a:gd name="connsiteX10" fmla="*/ 723108 w 6884912"/>
              <a:gd name="connsiteY10" fmla="*/ 980081 h 1161397"/>
              <a:gd name="connsiteX11" fmla="*/ 797699 w 6884912"/>
              <a:gd name="connsiteY11" fmla="*/ 931362 h 1161397"/>
              <a:gd name="connsiteX12" fmla="*/ 843359 w 6884912"/>
              <a:gd name="connsiteY12" fmla="*/ 910894 h 1161397"/>
              <a:gd name="connsiteX13" fmla="*/ 965215 w 6884912"/>
              <a:gd name="connsiteY13" fmla="*/ 846701 h 1161397"/>
              <a:gd name="connsiteX14" fmla="*/ 1085080 w 6884912"/>
              <a:gd name="connsiteY14" fmla="*/ 776086 h 1161397"/>
              <a:gd name="connsiteX15" fmla="*/ 1131224 w 6884912"/>
              <a:gd name="connsiteY15" fmla="*/ 706160 h 1161397"/>
              <a:gd name="connsiteX16" fmla="*/ 1138051 w 6884912"/>
              <a:gd name="connsiteY16" fmla="*/ 702034 h 1161397"/>
              <a:gd name="connsiteX17" fmla="*/ 1158800 w 6884912"/>
              <a:gd name="connsiteY17" fmla="*/ 700004 h 1161397"/>
              <a:gd name="connsiteX18" fmla="*/ 1166947 w 6884912"/>
              <a:gd name="connsiteY18" fmla="*/ 700762 h 1161397"/>
              <a:gd name="connsiteX19" fmla="*/ 1178135 w 6884912"/>
              <a:gd name="connsiteY19" fmla="*/ 698631 h 1161397"/>
              <a:gd name="connsiteX20" fmla="*/ 1178301 w 6884912"/>
              <a:gd name="connsiteY20" fmla="*/ 698094 h 1161397"/>
              <a:gd name="connsiteX21" fmla="*/ 1188995 w 6884912"/>
              <a:gd name="connsiteY21" fmla="*/ 697048 h 1161397"/>
              <a:gd name="connsiteX22" fmla="*/ 1242716 w 6884912"/>
              <a:gd name="connsiteY22" fmla="*/ 698052 h 1161397"/>
              <a:gd name="connsiteX23" fmla="*/ 1299977 w 6884912"/>
              <a:gd name="connsiteY23" fmla="*/ 639196 h 1161397"/>
              <a:gd name="connsiteX24" fmla="*/ 1326190 w 6884912"/>
              <a:gd name="connsiteY24" fmla="*/ 625955 h 1161397"/>
              <a:gd name="connsiteX25" fmla="*/ 1339600 w 6884912"/>
              <a:gd name="connsiteY25" fmla="*/ 616295 h 1161397"/>
              <a:gd name="connsiteX26" fmla="*/ 1340054 w 6884912"/>
              <a:gd name="connsiteY26" fmla="*/ 614022 h 1161397"/>
              <a:gd name="connsiteX27" fmla="*/ 1391606 w 6884912"/>
              <a:gd name="connsiteY27" fmla="*/ 615229 h 1161397"/>
              <a:gd name="connsiteX28" fmla="*/ 1397565 w 6884912"/>
              <a:gd name="connsiteY28" fmla="*/ 611490 h 1161397"/>
              <a:gd name="connsiteX29" fmla="*/ 1432302 w 6884912"/>
              <a:gd name="connsiteY29" fmla="*/ 617267 h 1161397"/>
              <a:gd name="connsiteX30" fmla="*/ 1449644 w 6884912"/>
              <a:gd name="connsiteY30" fmla="*/ 617591 h 1161397"/>
              <a:gd name="connsiteX31" fmla="*/ 1455793 w 6884912"/>
              <a:gd name="connsiteY31" fmla="*/ 623174 h 1161397"/>
              <a:gd name="connsiteX32" fmla="*/ 1480758 w 6884912"/>
              <a:gd name="connsiteY32" fmla="*/ 620863 h 1161397"/>
              <a:gd name="connsiteX33" fmla="*/ 1483154 w 6884912"/>
              <a:gd name="connsiteY33" fmla="*/ 618527 h 1161397"/>
              <a:gd name="connsiteX34" fmla="*/ 1505495 w 6884912"/>
              <a:gd name="connsiteY34" fmla="*/ 624325 h 1161397"/>
              <a:gd name="connsiteX35" fmla="*/ 1526340 w 6884912"/>
              <a:gd name="connsiteY35" fmla="*/ 638496 h 1161397"/>
              <a:gd name="connsiteX36" fmla="*/ 1731986 w 6884912"/>
              <a:gd name="connsiteY36" fmla="*/ 589682 h 1161397"/>
              <a:gd name="connsiteX37" fmla="*/ 1927935 w 6884912"/>
              <a:gd name="connsiteY37" fmla="*/ 628540 h 1161397"/>
              <a:gd name="connsiteX38" fmla="*/ 2039075 w 6884912"/>
              <a:gd name="connsiteY38" fmla="*/ 599964 h 1161397"/>
              <a:gd name="connsiteX39" fmla="*/ 2066980 w 6884912"/>
              <a:gd name="connsiteY39" fmla="*/ 550413 h 1161397"/>
              <a:gd name="connsiteX40" fmla="*/ 2352236 w 6884912"/>
              <a:gd name="connsiteY40" fmla="*/ 519602 h 1161397"/>
              <a:gd name="connsiteX41" fmla="*/ 2420791 w 6884912"/>
              <a:gd name="connsiteY41" fmla="*/ 492826 h 1161397"/>
              <a:gd name="connsiteX42" fmla="*/ 2489932 w 6884912"/>
              <a:gd name="connsiteY42" fmla="*/ 507864 h 1161397"/>
              <a:gd name="connsiteX43" fmla="*/ 2512917 w 6884912"/>
              <a:gd name="connsiteY43" fmla="*/ 489127 h 1161397"/>
              <a:gd name="connsiteX44" fmla="*/ 2516783 w 6884912"/>
              <a:gd name="connsiteY44" fmla="*/ 485473 h 1161397"/>
              <a:gd name="connsiteX45" fmla="*/ 2534360 w 6884912"/>
              <a:gd name="connsiteY45" fmla="*/ 480064 h 1161397"/>
              <a:gd name="connsiteX46" fmla="*/ 2536691 w 6884912"/>
              <a:gd name="connsiteY46" fmla="*/ 467018 h 1161397"/>
              <a:gd name="connsiteX47" fmla="*/ 2561265 w 6884912"/>
              <a:gd name="connsiteY47" fmla="*/ 450623 h 1161397"/>
              <a:gd name="connsiteX48" fmla="*/ 2594349 w 6884912"/>
              <a:gd name="connsiteY48" fmla="*/ 443884 h 1161397"/>
              <a:gd name="connsiteX49" fmla="*/ 2754324 w 6884912"/>
              <a:gd name="connsiteY49" fmla="*/ 424766 h 1161397"/>
              <a:gd name="connsiteX50" fmla="*/ 2848470 w 6884912"/>
              <a:gd name="connsiteY50" fmla="*/ 405966 h 1161397"/>
              <a:gd name="connsiteX51" fmla="*/ 2881772 w 6884912"/>
              <a:gd name="connsiteY51" fmla="*/ 387260 h 1161397"/>
              <a:gd name="connsiteX52" fmla="*/ 2929932 w 6884912"/>
              <a:gd name="connsiteY52" fmla="*/ 368912 h 1161397"/>
              <a:gd name="connsiteX53" fmla="*/ 3013020 w 6884912"/>
              <a:gd name="connsiteY53" fmla="*/ 327578 h 1161397"/>
              <a:gd name="connsiteX54" fmla="*/ 3222191 w 6884912"/>
              <a:gd name="connsiteY54" fmla="*/ 307887 h 1161397"/>
              <a:gd name="connsiteX55" fmla="*/ 3227953 w 6884912"/>
              <a:gd name="connsiteY55" fmla="*/ 297650 h 1161397"/>
              <a:gd name="connsiteX56" fmla="*/ 3510042 w 6884912"/>
              <a:gd name="connsiteY56" fmla="*/ 311820 h 1161397"/>
              <a:gd name="connsiteX57" fmla="*/ 3626773 w 6884912"/>
              <a:gd name="connsiteY57" fmla="*/ 290452 h 1161397"/>
              <a:gd name="connsiteX58" fmla="*/ 3666217 w 6884912"/>
              <a:gd name="connsiteY58" fmla="*/ 273255 h 1161397"/>
              <a:gd name="connsiteX59" fmla="*/ 3732427 w 6884912"/>
              <a:gd name="connsiteY59" fmla="*/ 245039 h 1161397"/>
              <a:gd name="connsiteX60" fmla="*/ 3777022 w 6884912"/>
              <a:gd name="connsiteY60" fmla="*/ 200276 h 1161397"/>
              <a:gd name="connsiteX61" fmla="*/ 3791246 w 6884912"/>
              <a:gd name="connsiteY61" fmla="*/ 189996 h 1161397"/>
              <a:gd name="connsiteX62" fmla="*/ 3819864 w 6884912"/>
              <a:gd name="connsiteY62" fmla="*/ 194605 h 1161397"/>
              <a:gd name="connsiteX63" fmla="*/ 3830398 w 6884912"/>
              <a:gd name="connsiteY63" fmla="*/ 188383 h 1161397"/>
              <a:gd name="connsiteX64" fmla="*/ 3834360 w 6884912"/>
              <a:gd name="connsiteY64" fmla="*/ 188992 h 1161397"/>
              <a:gd name="connsiteX65" fmla="*/ 3843715 w 6884912"/>
              <a:gd name="connsiteY65" fmla="*/ 188752 h 1161397"/>
              <a:gd name="connsiteX66" fmla="*/ 3842609 w 6884912"/>
              <a:gd name="connsiteY66" fmla="*/ 197386 h 1161397"/>
              <a:gd name="connsiteX67" fmla="*/ 3853961 w 6884912"/>
              <a:gd name="connsiteY67" fmla="*/ 213380 h 1161397"/>
              <a:gd name="connsiteX68" fmla="*/ 3907640 w 6884912"/>
              <a:gd name="connsiteY68" fmla="*/ 207568 h 1161397"/>
              <a:gd name="connsiteX69" fmla="*/ 3910449 w 6884912"/>
              <a:gd name="connsiteY69" fmla="*/ 197808 h 1161397"/>
              <a:gd name="connsiteX70" fmla="*/ 3917197 w 6884912"/>
              <a:gd name="connsiteY70" fmla="*/ 196121 h 1161397"/>
              <a:gd name="connsiteX71" fmla="*/ 3922400 w 6884912"/>
              <a:gd name="connsiteY71" fmla="*/ 205056 h 1161397"/>
              <a:gd name="connsiteX72" fmla="*/ 4013061 w 6884912"/>
              <a:gd name="connsiteY72" fmla="*/ 224874 h 1161397"/>
              <a:gd name="connsiteX73" fmla="*/ 4220717 w 6884912"/>
              <a:gd name="connsiteY73" fmla="*/ 192946 h 1161397"/>
              <a:gd name="connsiteX74" fmla="*/ 4228802 w 6884912"/>
              <a:gd name="connsiteY74" fmla="*/ 201468 h 1161397"/>
              <a:gd name="connsiteX75" fmla="*/ 4289361 w 6884912"/>
              <a:gd name="connsiteY75" fmla="*/ 196642 h 1161397"/>
              <a:gd name="connsiteX76" fmla="*/ 4498913 w 6884912"/>
              <a:gd name="connsiteY76" fmla="*/ 118915 h 1161397"/>
              <a:gd name="connsiteX77" fmla="*/ 4617330 w 6884912"/>
              <a:gd name="connsiteY77" fmla="*/ 111163 h 1161397"/>
              <a:gd name="connsiteX78" fmla="*/ 4659778 w 6884912"/>
              <a:gd name="connsiteY78" fmla="*/ 118219 h 1161397"/>
              <a:gd name="connsiteX79" fmla="*/ 4730870 w 6884912"/>
              <a:gd name="connsiteY79" fmla="*/ 129432 h 1161397"/>
              <a:gd name="connsiteX80" fmla="*/ 4844073 w 6884912"/>
              <a:gd name="connsiteY80" fmla="*/ 161768 h 1161397"/>
              <a:gd name="connsiteX81" fmla="*/ 4856454 w 6884912"/>
              <a:gd name="connsiteY81" fmla="*/ 130488 h 1161397"/>
              <a:gd name="connsiteX82" fmla="*/ 4920038 w 6884912"/>
              <a:gd name="connsiteY82" fmla="*/ 140418 h 1161397"/>
              <a:gd name="connsiteX83" fmla="*/ 5016639 w 6884912"/>
              <a:gd name="connsiteY83" fmla="*/ 158905 h 1161397"/>
              <a:gd name="connsiteX84" fmla="*/ 5072009 w 6884912"/>
              <a:gd name="connsiteY84" fmla="*/ 161502 h 1161397"/>
              <a:gd name="connsiteX85" fmla="*/ 5223626 w 6884912"/>
              <a:gd name="connsiteY85" fmla="*/ 177356 h 1161397"/>
              <a:gd name="connsiteX86" fmla="*/ 5375773 w 6884912"/>
              <a:gd name="connsiteY86" fmla="*/ 199913 h 1161397"/>
              <a:gd name="connsiteX87" fmla="*/ 5467502 w 6884912"/>
              <a:gd name="connsiteY87" fmla="*/ 250963 h 1161397"/>
              <a:gd name="connsiteX88" fmla="*/ 5592395 w 6884912"/>
              <a:gd name="connsiteY88" fmla="*/ 265434 h 1161397"/>
              <a:gd name="connsiteX89" fmla="*/ 5613532 w 6884912"/>
              <a:gd name="connsiteY89" fmla="*/ 273379 h 1161397"/>
              <a:gd name="connsiteX90" fmla="*/ 5642173 w 6884912"/>
              <a:gd name="connsiteY90" fmla="*/ 266904 h 1161397"/>
              <a:gd name="connsiteX91" fmla="*/ 5756910 w 6884912"/>
              <a:gd name="connsiteY91" fmla="*/ 239211 h 1161397"/>
              <a:gd name="connsiteX92" fmla="*/ 5846667 w 6884912"/>
              <a:gd name="connsiteY92" fmla="*/ 201786 h 1161397"/>
              <a:gd name="connsiteX93" fmla="*/ 5960732 w 6884912"/>
              <a:gd name="connsiteY93" fmla="*/ 220708 h 1161397"/>
              <a:gd name="connsiteX94" fmla="*/ 6029542 w 6884912"/>
              <a:gd name="connsiteY94" fmla="*/ 210339 h 1161397"/>
              <a:gd name="connsiteX95" fmla="*/ 6141123 w 6884912"/>
              <a:gd name="connsiteY95" fmla="*/ 159923 h 1161397"/>
              <a:gd name="connsiteX96" fmla="*/ 6290640 w 6884912"/>
              <a:gd name="connsiteY96" fmla="*/ 167441 h 1161397"/>
              <a:gd name="connsiteX97" fmla="*/ 6322806 w 6884912"/>
              <a:gd name="connsiteY97" fmla="*/ 213293 h 1161397"/>
              <a:gd name="connsiteX98" fmla="*/ 6380420 w 6884912"/>
              <a:gd name="connsiteY98" fmla="*/ 173195 h 1161397"/>
              <a:gd name="connsiteX99" fmla="*/ 6507891 w 6884912"/>
              <a:gd name="connsiteY99" fmla="*/ 118474 h 1161397"/>
              <a:gd name="connsiteX100" fmla="*/ 6571807 w 6884912"/>
              <a:gd name="connsiteY100" fmla="*/ 98636 h 1161397"/>
              <a:gd name="connsiteX101" fmla="*/ 6671880 w 6884912"/>
              <a:gd name="connsiteY101" fmla="*/ 82931 h 1161397"/>
              <a:gd name="connsiteX102" fmla="*/ 6702266 w 6884912"/>
              <a:gd name="connsiteY102" fmla="*/ 75470 h 1161397"/>
              <a:gd name="connsiteX103" fmla="*/ 6845802 w 6884912"/>
              <a:gd name="connsiteY103" fmla="*/ 24496 h 1161397"/>
              <a:gd name="connsiteX104" fmla="*/ 6884912 w 6884912"/>
              <a:gd name="connsiteY104"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601644 w 6884912"/>
              <a:gd name="connsiteY7" fmla="*/ 1003997 h 1161397"/>
              <a:gd name="connsiteX8" fmla="*/ 651408 w 6884912"/>
              <a:gd name="connsiteY8" fmla="*/ 984938 h 1161397"/>
              <a:gd name="connsiteX9" fmla="*/ 673197 w 6884912"/>
              <a:gd name="connsiteY9" fmla="*/ 1010060 h 1161397"/>
              <a:gd name="connsiteX10" fmla="*/ 723108 w 6884912"/>
              <a:gd name="connsiteY10" fmla="*/ 980081 h 1161397"/>
              <a:gd name="connsiteX11" fmla="*/ 797699 w 6884912"/>
              <a:gd name="connsiteY11" fmla="*/ 931362 h 1161397"/>
              <a:gd name="connsiteX12" fmla="*/ 843359 w 6884912"/>
              <a:gd name="connsiteY12" fmla="*/ 910894 h 1161397"/>
              <a:gd name="connsiteX13" fmla="*/ 965215 w 6884912"/>
              <a:gd name="connsiteY13" fmla="*/ 846701 h 1161397"/>
              <a:gd name="connsiteX14" fmla="*/ 1085080 w 6884912"/>
              <a:gd name="connsiteY14" fmla="*/ 776086 h 1161397"/>
              <a:gd name="connsiteX15" fmla="*/ 1131224 w 6884912"/>
              <a:gd name="connsiteY15" fmla="*/ 706160 h 1161397"/>
              <a:gd name="connsiteX16" fmla="*/ 1138051 w 6884912"/>
              <a:gd name="connsiteY16" fmla="*/ 702034 h 1161397"/>
              <a:gd name="connsiteX17" fmla="*/ 1158800 w 6884912"/>
              <a:gd name="connsiteY17" fmla="*/ 700004 h 1161397"/>
              <a:gd name="connsiteX18" fmla="*/ 1166947 w 6884912"/>
              <a:gd name="connsiteY18" fmla="*/ 700762 h 1161397"/>
              <a:gd name="connsiteX19" fmla="*/ 1178135 w 6884912"/>
              <a:gd name="connsiteY19" fmla="*/ 698631 h 1161397"/>
              <a:gd name="connsiteX20" fmla="*/ 1178301 w 6884912"/>
              <a:gd name="connsiteY20" fmla="*/ 698094 h 1161397"/>
              <a:gd name="connsiteX21" fmla="*/ 1188995 w 6884912"/>
              <a:gd name="connsiteY21" fmla="*/ 697048 h 1161397"/>
              <a:gd name="connsiteX22" fmla="*/ 1242716 w 6884912"/>
              <a:gd name="connsiteY22" fmla="*/ 698052 h 1161397"/>
              <a:gd name="connsiteX23" fmla="*/ 1299977 w 6884912"/>
              <a:gd name="connsiteY23" fmla="*/ 639196 h 1161397"/>
              <a:gd name="connsiteX24" fmla="*/ 1326190 w 6884912"/>
              <a:gd name="connsiteY24" fmla="*/ 625955 h 1161397"/>
              <a:gd name="connsiteX25" fmla="*/ 1339600 w 6884912"/>
              <a:gd name="connsiteY25" fmla="*/ 616295 h 1161397"/>
              <a:gd name="connsiteX26" fmla="*/ 1340054 w 6884912"/>
              <a:gd name="connsiteY26" fmla="*/ 614022 h 1161397"/>
              <a:gd name="connsiteX27" fmla="*/ 1391606 w 6884912"/>
              <a:gd name="connsiteY27" fmla="*/ 615229 h 1161397"/>
              <a:gd name="connsiteX28" fmla="*/ 1397565 w 6884912"/>
              <a:gd name="connsiteY28" fmla="*/ 611490 h 1161397"/>
              <a:gd name="connsiteX29" fmla="*/ 1432302 w 6884912"/>
              <a:gd name="connsiteY29" fmla="*/ 617267 h 1161397"/>
              <a:gd name="connsiteX30" fmla="*/ 1449644 w 6884912"/>
              <a:gd name="connsiteY30" fmla="*/ 617591 h 1161397"/>
              <a:gd name="connsiteX31" fmla="*/ 1455793 w 6884912"/>
              <a:gd name="connsiteY31" fmla="*/ 623174 h 1161397"/>
              <a:gd name="connsiteX32" fmla="*/ 1480758 w 6884912"/>
              <a:gd name="connsiteY32" fmla="*/ 620863 h 1161397"/>
              <a:gd name="connsiteX33" fmla="*/ 1483154 w 6884912"/>
              <a:gd name="connsiteY33" fmla="*/ 618527 h 1161397"/>
              <a:gd name="connsiteX34" fmla="*/ 1505495 w 6884912"/>
              <a:gd name="connsiteY34" fmla="*/ 624325 h 1161397"/>
              <a:gd name="connsiteX35" fmla="*/ 1526340 w 6884912"/>
              <a:gd name="connsiteY35" fmla="*/ 638496 h 1161397"/>
              <a:gd name="connsiteX36" fmla="*/ 1731986 w 6884912"/>
              <a:gd name="connsiteY36" fmla="*/ 589682 h 1161397"/>
              <a:gd name="connsiteX37" fmla="*/ 1927935 w 6884912"/>
              <a:gd name="connsiteY37" fmla="*/ 628540 h 1161397"/>
              <a:gd name="connsiteX38" fmla="*/ 2039075 w 6884912"/>
              <a:gd name="connsiteY38" fmla="*/ 599964 h 1161397"/>
              <a:gd name="connsiteX39" fmla="*/ 2066980 w 6884912"/>
              <a:gd name="connsiteY39" fmla="*/ 550413 h 1161397"/>
              <a:gd name="connsiteX40" fmla="*/ 2352236 w 6884912"/>
              <a:gd name="connsiteY40" fmla="*/ 519602 h 1161397"/>
              <a:gd name="connsiteX41" fmla="*/ 2420791 w 6884912"/>
              <a:gd name="connsiteY41" fmla="*/ 492826 h 1161397"/>
              <a:gd name="connsiteX42" fmla="*/ 2489932 w 6884912"/>
              <a:gd name="connsiteY42" fmla="*/ 507864 h 1161397"/>
              <a:gd name="connsiteX43" fmla="*/ 2512917 w 6884912"/>
              <a:gd name="connsiteY43" fmla="*/ 489127 h 1161397"/>
              <a:gd name="connsiteX44" fmla="*/ 2516783 w 6884912"/>
              <a:gd name="connsiteY44" fmla="*/ 485473 h 1161397"/>
              <a:gd name="connsiteX45" fmla="*/ 2534360 w 6884912"/>
              <a:gd name="connsiteY45" fmla="*/ 480064 h 1161397"/>
              <a:gd name="connsiteX46" fmla="*/ 2536691 w 6884912"/>
              <a:gd name="connsiteY46" fmla="*/ 467018 h 1161397"/>
              <a:gd name="connsiteX47" fmla="*/ 2561265 w 6884912"/>
              <a:gd name="connsiteY47" fmla="*/ 450623 h 1161397"/>
              <a:gd name="connsiteX48" fmla="*/ 2594349 w 6884912"/>
              <a:gd name="connsiteY48" fmla="*/ 443884 h 1161397"/>
              <a:gd name="connsiteX49" fmla="*/ 2754324 w 6884912"/>
              <a:gd name="connsiteY49" fmla="*/ 424766 h 1161397"/>
              <a:gd name="connsiteX50" fmla="*/ 2848470 w 6884912"/>
              <a:gd name="connsiteY50" fmla="*/ 405966 h 1161397"/>
              <a:gd name="connsiteX51" fmla="*/ 2881772 w 6884912"/>
              <a:gd name="connsiteY51" fmla="*/ 387260 h 1161397"/>
              <a:gd name="connsiteX52" fmla="*/ 2929932 w 6884912"/>
              <a:gd name="connsiteY52" fmla="*/ 368912 h 1161397"/>
              <a:gd name="connsiteX53" fmla="*/ 3013020 w 6884912"/>
              <a:gd name="connsiteY53" fmla="*/ 327578 h 1161397"/>
              <a:gd name="connsiteX54" fmla="*/ 3222191 w 6884912"/>
              <a:gd name="connsiteY54" fmla="*/ 307887 h 1161397"/>
              <a:gd name="connsiteX55" fmla="*/ 3227953 w 6884912"/>
              <a:gd name="connsiteY55" fmla="*/ 297650 h 1161397"/>
              <a:gd name="connsiteX56" fmla="*/ 3510042 w 6884912"/>
              <a:gd name="connsiteY56" fmla="*/ 311820 h 1161397"/>
              <a:gd name="connsiteX57" fmla="*/ 3626773 w 6884912"/>
              <a:gd name="connsiteY57" fmla="*/ 290452 h 1161397"/>
              <a:gd name="connsiteX58" fmla="*/ 3666217 w 6884912"/>
              <a:gd name="connsiteY58" fmla="*/ 273255 h 1161397"/>
              <a:gd name="connsiteX59" fmla="*/ 3732427 w 6884912"/>
              <a:gd name="connsiteY59" fmla="*/ 245039 h 1161397"/>
              <a:gd name="connsiteX60" fmla="*/ 3777022 w 6884912"/>
              <a:gd name="connsiteY60" fmla="*/ 200276 h 1161397"/>
              <a:gd name="connsiteX61" fmla="*/ 3791246 w 6884912"/>
              <a:gd name="connsiteY61" fmla="*/ 189996 h 1161397"/>
              <a:gd name="connsiteX62" fmla="*/ 3819864 w 6884912"/>
              <a:gd name="connsiteY62" fmla="*/ 194605 h 1161397"/>
              <a:gd name="connsiteX63" fmla="*/ 3830398 w 6884912"/>
              <a:gd name="connsiteY63" fmla="*/ 188383 h 1161397"/>
              <a:gd name="connsiteX64" fmla="*/ 3834360 w 6884912"/>
              <a:gd name="connsiteY64" fmla="*/ 188992 h 1161397"/>
              <a:gd name="connsiteX65" fmla="*/ 3843715 w 6884912"/>
              <a:gd name="connsiteY65" fmla="*/ 188752 h 1161397"/>
              <a:gd name="connsiteX66" fmla="*/ 3842609 w 6884912"/>
              <a:gd name="connsiteY66" fmla="*/ 197386 h 1161397"/>
              <a:gd name="connsiteX67" fmla="*/ 3853961 w 6884912"/>
              <a:gd name="connsiteY67" fmla="*/ 213380 h 1161397"/>
              <a:gd name="connsiteX68" fmla="*/ 3907640 w 6884912"/>
              <a:gd name="connsiteY68" fmla="*/ 207568 h 1161397"/>
              <a:gd name="connsiteX69" fmla="*/ 3910449 w 6884912"/>
              <a:gd name="connsiteY69" fmla="*/ 197808 h 1161397"/>
              <a:gd name="connsiteX70" fmla="*/ 3917197 w 6884912"/>
              <a:gd name="connsiteY70" fmla="*/ 196121 h 1161397"/>
              <a:gd name="connsiteX71" fmla="*/ 3922400 w 6884912"/>
              <a:gd name="connsiteY71" fmla="*/ 205056 h 1161397"/>
              <a:gd name="connsiteX72" fmla="*/ 4013061 w 6884912"/>
              <a:gd name="connsiteY72" fmla="*/ 224874 h 1161397"/>
              <a:gd name="connsiteX73" fmla="*/ 4220717 w 6884912"/>
              <a:gd name="connsiteY73" fmla="*/ 192946 h 1161397"/>
              <a:gd name="connsiteX74" fmla="*/ 4228802 w 6884912"/>
              <a:gd name="connsiteY74" fmla="*/ 201468 h 1161397"/>
              <a:gd name="connsiteX75" fmla="*/ 4289361 w 6884912"/>
              <a:gd name="connsiteY75" fmla="*/ 196642 h 1161397"/>
              <a:gd name="connsiteX76" fmla="*/ 4498913 w 6884912"/>
              <a:gd name="connsiteY76" fmla="*/ 118915 h 1161397"/>
              <a:gd name="connsiteX77" fmla="*/ 4617330 w 6884912"/>
              <a:gd name="connsiteY77" fmla="*/ 111163 h 1161397"/>
              <a:gd name="connsiteX78" fmla="*/ 4659778 w 6884912"/>
              <a:gd name="connsiteY78" fmla="*/ 118219 h 1161397"/>
              <a:gd name="connsiteX79" fmla="*/ 4730870 w 6884912"/>
              <a:gd name="connsiteY79" fmla="*/ 129432 h 1161397"/>
              <a:gd name="connsiteX80" fmla="*/ 4844073 w 6884912"/>
              <a:gd name="connsiteY80" fmla="*/ 161768 h 1161397"/>
              <a:gd name="connsiteX81" fmla="*/ 4856454 w 6884912"/>
              <a:gd name="connsiteY81" fmla="*/ 130488 h 1161397"/>
              <a:gd name="connsiteX82" fmla="*/ 4920038 w 6884912"/>
              <a:gd name="connsiteY82" fmla="*/ 140418 h 1161397"/>
              <a:gd name="connsiteX83" fmla="*/ 5016639 w 6884912"/>
              <a:gd name="connsiteY83" fmla="*/ 158905 h 1161397"/>
              <a:gd name="connsiteX84" fmla="*/ 5072009 w 6884912"/>
              <a:gd name="connsiteY84" fmla="*/ 161502 h 1161397"/>
              <a:gd name="connsiteX85" fmla="*/ 5223626 w 6884912"/>
              <a:gd name="connsiteY85" fmla="*/ 177356 h 1161397"/>
              <a:gd name="connsiteX86" fmla="*/ 5375773 w 6884912"/>
              <a:gd name="connsiteY86" fmla="*/ 199913 h 1161397"/>
              <a:gd name="connsiteX87" fmla="*/ 5467502 w 6884912"/>
              <a:gd name="connsiteY87" fmla="*/ 250963 h 1161397"/>
              <a:gd name="connsiteX88" fmla="*/ 5592395 w 6884912"/>
              <a:gd name="connsiteY88" fmla="*/ 265434 h 1161397"/>
              <a:gd name="connsiteX89" fmla="*/ 5613532 w 6884912"/>
              <a:gd name="connsiteY89" fmla="*/ 273379 h 1161397"/>
              <a:gd name="connsiteX90" fmla="*/ 5642173 w 6884912"/>
              <a:gd name="connsiteY90" fmla="*/ 266904 h 1161397"/>
              <a:gd name="connsiteX91" fmla="*/ 5756910 w 6884912"/>
              <a:gd name="connsiteY91" fmla="*/ 239211 h 1161397"/>
              <a:gd name="connsiteX92" fmla="*/ 5846667 w 6884912"/>
              <a:gd name="connsiteY92" fmla="*/ 201786 h 1161397"/>
              <a:gd name="connsiteX93" fmla="*/ 5960732 w 6884912"/>
              <a:gd name="connsiteY93" fmla="*/ 220708 h 1161397"/>
              <a:gd name="connsiteX94" fmla="*/ 6029542 w 6884912"/>
              <a:gd name="connsiteY94" fmla="*/ 210339 h 1161397"/>
              <a:gd name="connsiteX95" fmla="*/ 6141123 w 6884912"/>
              <a:gd name="connsiteY95" fmla="*/ 159923 h 1161397"/>
              <a:gd name="connsiteX96" fmla="*/ 6290640 w 6884912"/>
              <a:gd name="connsiteY96" fmla="*/ 167441 h 1161397"/>
              <a:gd name="connsiteX97" fmla="*/ 6322806 w 6884912"/>
              <a:gd name="connsiteY97" fmla="*/ 213293 h 1161397"/>
              <a:gd name="connsiteX98" fmla="*/ 6380420 w 6884912"/>
              <a:gd name="connsiteY98" fmla="*/ 173195 h 1161397"/>
              <a:gd name="connsiteX99" fmla="*/ 6507891 w 6884912"/>
              <a:gd name="connsiteY99" fmla="*/ 118474 h 1161397"/>
              <a:gd name="connsiteX100" fmla="*/ 6571807 w 6884912"/>
              <a:gd name="connsiteY100" fmla="*/ 98636 h 1161397"/>
              <a:gd name="connsiteX101" fmla="*/ 6671880 w 6884912"/>
              <a:gd name="connsiteY101" fmla="*/ 82931 h 1161397"/>
              <a:gd name="connsiteX102" fmla="*/ 6702266 w 6884912"/>
              <a:gd name="connsiteY102" fmla="*/ 75470 h 1161397"/>
              <a:gd name="connsiteX103" fmla="*/ 6845802 w 6884912"/>
              <a:gd name="connsiteY103" fmla="*/ 24496 h 1161397"/>
              <a:gd name="connsiteX104" fmla="*/ 6884912 w 6884912"/>
              <a:gd name="connsiteY104"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601644 w 6884912"/>
              <a:gd name="connsiteY7" fmla="*/ 1003997 h 1161397"/>
              <a:gd name="connsiteX8" fmla="*/ 651408 w 6884912"/>
              <a:gd name="connsiteY8" fmla="*/ 984938 h 1161397"/>
              <a:gd name="connsiteX9" fmla="*/ 723108 w 6884912"/>
              <a:gd name="connsiteY9" fmla="*/ 980081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58800 w 6884912"/>
              <a:gd name="connsiteY16" fmla="*/ 700004 h 1161397"/>
              <a:gd name="connsiteX17" fmla="*/ 1166947 w 6884912"/>
              <a:gd name="connsiteY17" fmla="*/ 700762 h 1161397"/>
              <a:gd name="connsiteX18" fmla="*/ 1178135 w 6884912"/>
              <a:gd name="connsiteY18" fmla="*/ 698631 h 1161397"/>
              <a:gd name="connsiteX19" fmla="*/ 1178301 w 6884912"/>
              <a:gd name="connsiteY19" fmla="*/ 698094 h 1161397"/>
              <a:gd name="connsiteX20" fmla="*/ 1188995 w 6884912"/>
              <a:gd name="connsiteY20" fmla="*/ 697048 h 1161397"/>
              <a:gd name="connsiteX21" fmla="*/ 1242716 w 6884912"/>
              <a:gd name="connsiteY21" fmla="*/ 698052 h 1161397"/>
              <a:gd name="connsiteX22" fmla="*/ 1299977 w 6884912"/>
              <a:gd name="connsiteY22" fmla="*/ 639196 h 1161397"/>
              <a:gd name="connsiteX23" fmla="*/ 1326190 w 6884912"/>
              <a:gd name="connsiteY23" fmla="*/ 625955 h 1161397"/>
              <a:gd name="connsiteX24" fmla="*/ 1339600 w 6884912"/>
              <a:gd name="connsiteY24" fmla="*/ 616295 h 1161397"/>
              <a:gd name="connsiteX25" fmla="*/ 1340054 w 6884912"/>
              <a:gd name="connsiteY25" fmla="*/ 614022 h 1161397"/>
              <a:gd name="connsiteX26" fmla="*/ 1391606 w 6884912"/>
              <a:gd name="connsiteY26" fmla="*/ 615229 h 1161397"/>
              <a:gd name="connsiteX27" fmla="*/ 1397565 w 6884912"/>
              <a:gd name="connsiteY27" fmla="*/ 611490 h 1161397"/>
              <a:gd name="connsiteX28" fmla="*/ 1432302 w 6884912"/>
              <a:gd name="connsiteY28" fmla="*/ 617267 h 1161397"/>
              <a:gd name="connsiteX29" fmla="*/ 1449644 w 6884912"/>
              <a:gd name="connsiteY29" fmla="*/ 617591 h 1161397"/>
              <a:gd name="connsiteX30" fmla="*/ 1455793 w 6884912"/>
              <a:gd name="connsiteY30" fmla="*/ 623174 h 1161397"/>
              <a:gd name="connsiteX31" fmla="*/ 1480758 w 6884912"/>
              <a:gd name="connsiteY31" fmla="*/ 620863 h 1161397"/>
              <a:gd name="connsiteX32" fmla="*/ 1483154 w 6884912"/>
              <a:gd name="connsiteY32" fmla="*/ 618527 h 1161397"/>
              <a:gd name="connsiteX33" fmla="*/ 1505495 w 6884912"/>
              <a:gd name="connsiteY33" fmla="*/ 624325 h 1161397"/>
              <a:gd name="connsiteX34" fmla="*/ 1526340 w 6884912"/>
              <a:gd name="connsiteY34" fmla="*/ 638496 h 1161397"/>
              <a:gd name="connsiteX35" fmla="*/ 1731986 w 6884912"/>
              <a:gd name="connsiteY35" fmla="*/ 589682 h 1161397"/>
              <a:gd name="connsiteX36" fmla="*/ 1927935 w 6884912"/>
              <a:gd name="connsiteY36" fmla="*/ 628540 h 1161397"/>
              <a:gd name="connsiteX37" fmla="*/ 2039075 w 6884912"/>
              <a:gd name="connsiteY37" fmla="*/ 599964 h 1161397"/>
              <a:gd name="connsiteX38" fmla="*/ 2066980 w 6884912"/>
              <a:gd name="connsiteY38" fmla="*/ 550413 h 1161397"/>
              <a:gd name="connsiteX39" fmla="*/ 2352236 w 6884912"/>
              <a:gd name="connsiteY39" fmla="*/ 519602 h 1161397"/>
              <a:gd name="connsiteX40" fmla="*/ 2420791 w 6884912"/>
              <a:gd name="connsiteY40" fmla="*/ 492826 h 1161397"/>
              <a:gd name="connsiteX41" fmla="*/ 2489932 w 6884912"/>
              <a:gd name="connsiteY41" fmla="*/ 507864 h 1161397"/>
              <a:gd name="connsiteX42" fmla="*/ 2512917 w 6884912"/>
              <a:gd name="connsiteY42" fmla="*/ 489127 h 1161397"/>
              <a:gd name="connsiteX43" fmla="*/ 2516783 w 6884912"/>
              <a:gd name="connsiteY43" fmla="*/ 485473 h 1161397"/>
              <a:gd name="connsiteX44" fmla="*/ 2534360 w 6884912"/>
              <a:gd name="connsiteY44" fmla="*/ 480064 h 1161397"/>
              <a:gd name="connsiteX45" fmla="*/ 2536691 w 6884912"/>
              <a:gd name="connsiteY45" fmla="*/ 467018 h 1161397"/>
              <a:gd name="connsiteX46" fmla="*/ 2561265 w 6884912"/>
              <a:gd name="connsiteY46" fmla="*/ 450623 h 1161397"/>
              <a:gd name="connsiteX47" fmla="*/ 2594349 w 6884912"/>
              <a:gd name="connsiteY47" fmla="*/ 443884 h 1161397"/>
              <a:gd name="connsiteX48" fmla="*/ 2754324 w 6884912"/>
              <a:gd name="connsiteY48" fmla="*/ 424766 h 1161397"/>
              <a:gd name="connsiteX49" fmla="*/ 2848470 w 6884912"/>
              <a:gd name="connsiteY49" fmla="*/ 405966 h 1161397"/>
              <a:gd name="connsiteX50" fmla="*/ 2881772 w 6884912"/>
              <a:gd name="connsiteY50" fmla="*/ 387260 h 1161397"/>
              <a:gd name="connsiteX51" fmla="*/ 2929932 w 6884912"/>
              <a:gd name="connsiteY51" fmla="*/ 368912 h 1161397"/>
              <a:gd name="connsiteX52" fmla="*/ 3013020 w 6884912"/>
              <a:gd name="connsiteY52" fmla="*/ 327578 h 1161397"/>
              <a:gd name="connsiteX53" fmla="*/ 3222191 w 6884912"/>
              <a:gd name="connsiteY53" fmla="*/ 307887 h 1161397"/>
              <a:gd name="connsiteX54" fmla="*/ 3227953 w 6884912"/>
              <a:gd name="connsiteY54" fmla="*/ 297650 h 1161397"/>
              <a:gd name="connsiteX55" fmla="*/ 3510042 w 6884912"/>
              <a:gd name="connsiteY55" fmla="*/ 311820 h 1161397"/>
              <a:gd name="connsiteX56" fmla="*/ 3626773 w 6884912"/>
              <a:gd name="connsiteY56" fmla="*/ 290452 h 1161397"/>
              <a:gd name="connsiteX57" fmla="*/ 3666217 w 6884912"/>
              <a:gd name="connsiteY57" fmla="*/ 273255 h 1161397"/>
              <a:gd name="connsiteX58" fmla="*/ 3732427 w 6884912"/>
              <a:gd name="connsiteY58" fmla="*/ 245039 h 1161397"/>
              <a:gd name="connsiteX59" fmla="*/ 3777022 w 6884912"/>
              <a:gd name="connsiteY59" fmla="*/ 200276 h 1161397"/>
              <a:gd name="connsiteX60" fmla="*/ 3791246 w 6884912"/>
              <a:gd name="connsiteY60" fmla="*/ 189996 h 1161397"/>
              <a:gd name="connsiteX61" fmla="*/ 3819864 w 6884912"/>
              <a:gd name="connsiteY61" fmla="*/ 194605 h 1161397"/>
              <a:gd name="connsiteX62" fmla="*/ 3830398 w 6884912"/>
              <a:gd name="connsiteY62" fmla="*/ 188383 h 1161397"/>
              <a:gd name="connsiteX63" fmla="*/ 3834360 w 6884912"/>
              <a:gd name="connsiteY63" fmla="*/ 188992 h 1161397"/>
              <a:gd name="connsiteX64" fmla="*/ 3843715 w 6884912"/>
              <a:gd name="connsiteY64" fmla="*/ 188752 h 1161397"/>
              <a:gd name="connsiteX65" fmla="*/ 3842609 w 6884912"/>
              <a:gd name="connsiteY65" fmla="*/ 197386 h 1161397"/>
              <a:gd name="connsiteX66" fmla="*/ 3853961 w 6884912"/>
              <a:gd name="connsiteY66" fmla="*/ 213380 h 1161397"/>
              <a:gd name="connsiteX67" fmla="*/ 3907640 w 6884912"/>
              <a:gd name="connsiteY67" fmla="*/ 207568 h 1161397"/>
              <a:gd name="connsiteX68" fmla="*/ 3910449 w 6884912"/>
              <a:gd name="connsiteY68" fmla="*/ 197808 h 1161397"/>
              <a:gd name="connsiteX69" fmla="*/ 3917197 w 6884912"/>
              <a:gd name="connsiteY69" fmla="*/ 196121 h 1161397"/>
              <a:gd name="connsiteX70" fmla="*/ 3922400 w 6884912"/>
              <a:gd name="connsiteY70" fmla="*/ 205056 h 1161397"/>
              <a:gd name="connsiteX71" fmla="*/ 4013061 w 6884912"/>
              <a:gd name="connsiteY71" fmla="*/ 224874 h 1161397"/>
              <a:gd name="connsiteX72" fmla="*/ 4220717 w 6884912"/>
              <a:gd name="connsiteY72" fmla="*/ 192946 h 1161397"/>
              <a:gd name="connsiteX73" fmla="*/ 4228802 w 6884912"/>
              <a:gd name="connsiteY73" fmla="*/ 201468 h 1161397"/>
              <a:gd name="connsiteX74" fmla="*/ 4289361 w 6884912"/>
              <a:gd name="connsiteY74" fmla="*/ 196642 h 1161397"/>
              <a:gd name="connsiteX75" fmla="*/ 4498913 w 6884912"/>
              <a:gd name="connsiteY75" fmla="*/ 118915 h 1161397"/>
              <a:gd name="connsiteX76" fmla="*/ 4617330 w 6884912"/>
              <a:gd name="connsiteY76" fmla="*/ 111163 h 1161397"/>
              <a:gd name="connsiteX77" fmla="*/ 4659778 w 6884912"/>
              <a:gd name="connsiteY77" fmla="*/ 118219 h 1161397"/>
              <a:gd name="connsiteX78" fmla="*/ 4730870 w 6884912"/>
              <a:gd name="connsiteY78" fmla="*/ 129432 h 1161397"/>
              <a:gd name="connsiteX79" fmla="*/ 4844073 w 6884912"/>
              <a:gd name="connsiteY79" fmla="*/ 161768 h 1161397"/>
              <a:gd name="connsiteX80" fmla="*/ 4856454 w 6884912"/>
              <a:gd name="connsiteY80" fmla="*/ 130488 h 1161397"/>
              <a:gd name="connsiteX81" fmla="*/ 4920038 w 6884912"/>
              <a:gd name="connsiteY81" fmla="*/ 140418 h 1161397"/>
              <a:gd name="connsiteX82" fmla="*/ 5016639 w 6884912"/>
              <a:gd name="connsiteY82" fmla="*/ 158905 h 1161397"/>
              <a:gd name="connsiteX83" fmla="*/ 5072009 w 6884912"/>
              <a:gd name="connsiteY83" fmla="*/ 161502 h 1161397"/>
              <a:gd name="connsiteX84" fmla="*/ 5223626 w 6884912"/>
              <a:gd name="connsiteY84" fmla="*/ 177356 h 1161397"/>
              <a:gd name="connsiteX85" fmla="*/ 5375773 w 6884912"/>
              <a:gd name="connsiteY85" fmla="*/ 199913 h 1161397"/>
              <a:gd name="connsiteX86" fmla="*/ 5467502 w 6884912"/>
              <a:gd name="connsiteY86" fmla="*/ 250963 h 1161397"/>
              <a:gd name="connsiteX87" fmla="*/ 5592395 w 6884912"/>
              <a:gd name="connsiteY87" fmla="*/ 265434 h 1161397"/>
              <a:gd name="connsiteX88" fmla="*/ 5613532 w 6884912"/>
              <a:gd name="connsiteY88" fmla="*/ 273379 h 1161397"/>
              <a:gd name="connsiteX89" fmla="*/ 5642173 w 6884912"/>
              <a:gd name="connsiteY89" fmla="*/ 266904 h 1161397"/>
              <a:gd name="connsiteX90" fmla="*/ 5756910 w 6884912"/>
              <a:gd name="connsiteY90" fmla="*/ 239211 h 1161397"/>
              <a:gd name="connsiteX91" fmla="*/ 5846667 w 6884912"/>
              <a:gd name="connsiteY91" fmla="*/ 201786 h 1161397"/>
              <a:gd name="connsiteX92" fmla="*/ 5960732 w 6884912"/>
              <a:gd name="connsiteY92" fmla="*/ 220708 h 1161397"/>
              <a:gd name="connsiteX93" fmla="*/ 6029542 w 6884912"/>
              <a:gd name="connsiteY93" fmla="*/ 210339 h 1161397"/>
              <a:gd name="connsiteX94" fmla="*/ 6141123 w 6884912"/>
              <a:gd name="connsiteY94" fmla="*/ 159923 h 1161397"/>
              <a:gd name="connsiteX95" fmla="*/ 6290640 w 6884912"/>
              <a:gd name="connsiteY95" fmla="*/ 167441 h 1161397"/>
              <a:gd name="connsiteX96" fmla="*/ 6322806 w 6884912"/>
              <a:gd name="connsiteY96" fmla="*/ 213293 h 1161397"/>
              <a:gd name="connsiteX97" fmla="*/ 6380420 w 6884912"/>
              <a:gd name="connsiteY97" fmla="*/ 173195 h 1161397"/>
              <a:gd name="connsiteX98" fmla="*/ 6507891 w 6884912"/>
              <a:gd name="connsiteY98" fmla="*/ 118474 h 1161397"/>
              <a:gd name="connsiteX99" fmla="*/ 6571807 w 6884912"/>
              <a:gd name="connsiteY99" fmla="*/ 98636 h 1161397"/>
              <a:gd name="connsiteX100" fmla="*/ 6671880 w 6884912"/>
              <a:gd name="connsiteY100" fmla="*/ 82931 h 1161397"/>
              <a:gd name="connsiteX101" fmla="*/ 6702266 w 6884912"/>
              <a:gd name="connsiteY101" fmla="*/ 75470 h 1161397"/>
              <a:gd name="connsiteX102" fmla="*/ 6845802 w 6884912"/>
              <a:gd name="connsiteY102" fmla="*/ 24496 h 1161397"/>
              <a:gd name="connsiteX103" fmla="*/ 6884912 w 6884912"/>
              <a:gd name="connsiteY103"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80081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58800 w 6884912"/>
              <a:gd name="connsiteY16" fmla="*/ 700004 h 1161397"/>
              <a:gd name="connsiteX17" fmla="*/ 1166947 w 6884912"/>
              <a:gd name="connsiteY17" fmla="*/ 700762 h 1161397"/>
              <a:gd name="connsiteX18" fmla="*/ 1178135 w 6884912"/>
              <a:gd name="connsiteY18" fmla="*/ 698631 h 1161397"/>
              <a:gd name="connsiteX19" fmla="*/ 1178301 w 6884912"/>
              <a:gd name="connsiteY19" fmla="*/ 698094 h 1161397"/>
              <a:gd name="connsiteX20" fmla="*/ 1188995 w 6884912"/>
              <a:gd name="connsiteY20" fmla="*/ 697048 h 1161397"/>
              <a:gd name="connsiteX21" fmla="*/ 1242716 w 6884912"/>
              <a:gd name="connsiteY21" fmla="*/ 698052 h 1161397"/>
              <a:gd name="connsiteX22" fmla="*/ 1299977 w 6884912"/>
              <a:gd name="connsiteY22" fmla="*/ 639196 h 1161397"/>
              <a:gd name="connsiteX23" fmla="*/ 1326190 w 6884912"/>
              <a:gd name="connsiteY23" fmla="*/ 625955 h 1161397"/>
              <a:gd name="connsiteX24" fmla="*/ 1339600 w 6884912"/>
              <a:gd name="connsiteY24" fmla="*/ 616295 h 1161397"/>
              <a:gd name="connsiteX25" fmla="*/ 1340054 w 6884912"/>
              <a:gd name="connsiteY25" fmla="*/ 614022 h 1161397"/>
              <a:gd name="connsiteX26" fmla="*/ 1391606 w 6884912"/>
              <a:gd name="connsiteY26" fmla="*/ 615229 h 1161397"/>
              <a:gd name="connsiteX27" fmla="*/ 1397565 w 6884912"/>
              <a:gd name="connsiteY27" fmla="*/ 611490 h 1161397"/>
              <a:gd name="connsiteX28" fmla="*/ 1432302 w 6884912"/>
              <a:gd name="connsiteY28" fmla="*/ 617267 h 1161397"/>
              <a:gd name="connsiteX29" fmla="*/ 1449644 w 6884912"/>
              <a:gd name="connsiteY29" fmla="*/ 617591 h 1161397"/>
              <a:gd name="connsiteX30" fmla="*/ 1455793 w 6884912"/>
              <a:gd name="connsiteY30" fmla="*/ 623174 h 1161397"/>
              <a:gd name="connsiteX31" fmla="*/ 1480758 w 6884912"/>
              <a:gd name="connsiteY31" fmla="*/ 620863 h 1161397"/>
              <a:gd name="connsiteX32" fmla="*/ 1483154 w 6884912"/>
              <a:gd name="connsiteY32" fmla="*/ 618527 h 1161397"/>
              <a:gd name="connsiteX33" fmla="*/ 1505495 w 6884912"/>
              <a:gd name="connsiteY33" fmla="*/ 624325 h 1161397"/>
              <a:gd name="connsiteX34" fmla="*/ 1526340 w 6884912"/>
              <a:gd name="connsiteY34" fmla="*/ 638496 h 1161397"/>
              <a:gd name="connsiteX35" fmla="*/ 1731986 w 6884912"/>
              <a:gd name="connsiteY35" fmla="*/ 589682 h 1161397"/>
              <a:gd name="connsiteX36" fmla="*/ 1927935 w 6884912"/>
              <a:gd name="connsiteY36" fmla="*/ 628540 h 1161397"/>
              <a:gd name="connsiteX37" fmla="*/ 2039075 w 6884912"/>
              <a:gd name="connsiteY37" fmla="*/ 599964 h 1161397"/>
              <a:gd name="connsiteX38" fmla="*/ 2066980 w 6884912"/>
              <a:gd name="connsiteY38" fmla="*/ 550413 h 1161397"/>
              <a:gd name="connsiteX39" fmla="*/ 2352236 w 6884912"/>
              <a:gd name="connsiteY39" fmla="*/ 519602 h 1161397"/>
              <a:gd name="connsiteX40" fmla="*/ 2420791 w 6884912"/>
              <a:gd name="connsiteY40" fmla="*/ 492826 h 1161397"/>
              <a:gd name="connsiteX41" fmla="*/ 2489932 w 6884912"/>
              <a:gd name="connsiteY41" fmla="*/ 507864 h 1161397"/>
              <a:gd name="connsiteX42" fmla="*/ 2512917 w 6884912"/>
              <a:gd name="connsiteY42" fmla="*/ 489127 h 1161397"/>
              <a:gd name="connsiteX43" fmla="*/ 2516783 w 6884912"/>
              <a:gd name="connsiteY43" fmla="*/ 485473 h 1161397"/>
              <a:gd name="connsiteX44" fmla="*/ 2534360 w 6884912"/>
              <a:gd name="connsiteY44" fmla="*/ 480064 h 1161397"/>
              <a:gd name="connsiteX45" fmla="*/ 2536691 w 6884912"/>
              <a:gd name="connsiteY45" fmla="*/ 467018 h 1161397"/>
              <a:gd name="connsiteX46" fmla="*/ 2561265 w 6884912"/>
              <a:gd name="connsiteY46" fmla="*/ 450623 h 1161397"/>
              <a:gd name="connsiteX47" fmla="*/ 2594349 w 6884912"/>
              <a:gd name="connsiteY47" fmla="*/ 443884 h 1161397"/>
              <a:gd name="connsiteX48" fmla="*/ 2754324 w 6884912"/>
              <a:gd name="connsiteY48" fmla="*/ 424766 h 1161397"/>
              <a:gd name="connsiteX49" fmla="*/ 2848470 w 6884912"/>
              <a:gd name="connsiteY49" fmla="*/ 405966 h 1161397"/>
              <a:gd name="connsiteX50" fmla="*/ 2881772 w 6884912"/>
              <a:gd name="connsiteY50" fmla="*/ 387260 h 1161397"/>
              <a:gd name="connsiteX51" fmla="*/ 2929932 w 6884912"/>
              <a:gd name="connsiteY51" fmla="*/ 368912 h 1161397"/>
              <a:gd name="connsiteX52" fmla="*/ 3013020 w 6884912"/>
              <a:gd name="connsiteY52" fmla="*/ 327578 h 1161397"/>
              <a:gd name="connsiteX53" fmla="*/ 3222191 w 6884912"/>
              <a:gd name="connsiteY53" fmla="*/ 307887 h 1161397"/>
              <a:gd name="connsiteX54" fmla="*/ 3227953 w 6884912"/>
              <a:gd name="connsiteY54" fmla="*/ 297650 h 1161397"/>
              <a:gd name="connsiteX55" fmla="*/ 3510042 w 6884912"/>
              <a:gd name="connsiteY55" fmla="*/ 311820 h 1161397"/>
              <a:gd name="connsiteX56" fmla="*/ 3626773 w 6884912"/>
              <a:gd name="connsiteY56" fmla="*/ 290452 h 1161397"/>
              <a:gd name="connsiteX57" fmla="*/ 3666217 w 6884912"/>
              <a:gd name="connsiteY57" fmla="*/ 273255 h 1161397"/>
              <a:gd name="connsiteX58" fmla="*/ 3732427 w 6884912"/>
              <a:gd name="connsiteY58" fmla="*/ 245039 h 1161397"/>
              <a:gd name="connsiteX59" fmla="*/ 3777022 w 6884912"/>
              <a:gd name="connsiteY59" fmla="*/ 200276 h 1161397"/>
              <a:gd name="connsiteX60" fmla="*/ 3791246 w 6884912"/>
              <a:gd name="connsiteY60" fmla="*/ 189996 h 1161397"/>
              <a:gd name="connsiteX61" fmla="*/ 3819864 w 6884912"/>
              <a:gd name="connsiteY61" fmla="*/ 194605 h 1161397"/>
              <a:gd name="connsiteX62" fmla="*/ 3830398 w 6884912"/>
              <a:gd name="connsiteY62" fmla="*/ 188383 h 1161397"/>
              <a:gd name="connsiteX63" fmla="*/ 3834360 w 6884912"/>
              <a:gd name="connsiteY63" fmla="*/ 188992 h 1161397"/>
              <a:gd name="connsiteX64" fmla="*/ 3843715 w 6884912"/>
              <a:gd name="connsiteY64" fmla="*/ 188752 h 1161397"/>
              <a:gd name="connsiteX65" fmla="*/ 3842609 w 6884912"/>
              <a:gd name="connsiteY65" fmla="*/ 197386 h 1161397"/>
              <a:gd name="connsiteX66" fmla="*/ 3853961 w 6884912"/>
              <a:gd name="connsiteY66" fmla="*/ 213380 h 1161397"/>
              <a:gd name="connsiteX67" fmla="*/ 3907640 w 6884912"/>
              <a:gd name="connsiteY67" fmla="*/ 207568 h 1161397"/>
              <a:gd name="connsiteX68" fmla="*/ 3910449 w 6884912"/>
              <a:gd name="connsiteY68" fmla="*/ 197808 h 1161397"/>
              <a:gd name="connsiteX69" fmla="*/ 3917197 w 6884912"/>
              <a:gd name="connsiteY69" fmla="*/ 196121 h 1161397"/>
              <a:gd name="connsiteX70" fmla="*/ 3922400 w 6884912"/>
              <a:gd name="connsiteY70" fmla="*/ 205056 h 1161397"/>
              <a:gd name="connsiteX71" fmla="*/ 4013061 w 6884912"/>
              <a:gd name="connsiteY71" fmla="*/ 224874 h 1161397"/>
              <a:gd name="connsiteX72" fmla="*/ 4220717 w 6884912"/>
              <a:gd name="connsiteY72" fmla="*/ 192946 h 1161397"/>
              <a:gd name="connsiteX73" fmla="*/ 4228802 w 6884912"/>
              <a:gd name="connsiteY73" fmla="*/ 201468 h 1161397"/>
              <a:gd name="connsiteX74" fmla="*/ 4289361 w 6884912"/>
              <a:gd name="connsiteY74" fmla="*/ 196642 h 1161397"/>
              <a:gd name="connsiteX75" fmla="*/ 4498913 w 6884912"/>
              <a:gd name="connsiteY75" fmla="*/ 118915 h 1161397"/>
              <a:gd name="connsiteX76" fmla="*/ 4617330 w 6884912"/>
              <a:gd name="connsiteY76" fmla="*/ 111163 h 1161397"/>
              <a:gd name="connsiteX77" fmla="*/ 4659778 w 6884912"/>
              <a:gd name="connsiteY77" fmla="*/ 118219 h 1161397"/>
              <a:gd name="connsiteX78" fmla="*/ 4730870 w 6884912"/>
              <a:gd name="connsiteY78" fmla="*/ 129432 h 1161397"/>
              <a:gd name="connsiteX79" fmla="*/ 4844073 w 6884912"/>
              <a:gd name="connsiteY79" fmla="*/ 161768 h 1161397"/>
              <a:gd name="connsiteX80" fmla="*/ 4856454 w 6884912"/>
              <a:gd name="connsiteY80" fmla="*/ 130488 h 1161397"/>
              <a:gd name="connsiteX81" fmla="*/ 4920038 w 6884912"/>
              <a:gd name="connsiteY81" fmla="*/ 140418 h 1161397"/>
              <a:gd name="connsiteX82" fmla="*/ 5016639 w 6884912"/>
              <a:gd name="connsiteY82" fmla="*/ 158905 h 1161397"/>
              <a:gd name="connsiteX83" fmla="*/ 5072009 w 6884912"/>
              <a:gd name="connsiteY83" fmla="*/ 161502 h 1161397"/>
              <a:gd name="connsiteX84" fmla="*/ 5223626 w 6884912"/>
              <a:gd name="connsiteY84" fmla="*/ 177356 h 1161397"/>
              <a:gd name="connsiteX85" fmla="*/ 5375773 w 6884912"/>
              <a:gd name="connsiteY85" fmla="*/ 199913 h 1161397"/>
              <a:gd name="connsiteX86" fmla="*/ 5467502 w 6884912"/>
              <a:gd name="connsiteY86" fmla="*/ 250963 h 1161397"/>
              <a:gd name="connsiteX87" fmla="*/ 5592395 w 6884912"/>
              <a:gd name="connsiteY87" fmla="*/ 265434 h 1161397"/>
              <a:gd name="connsiteX88" fmla="*/ 5613532 w 6884912"/>
              <a:gd name="connsiteY88" fmla="*/ 273379 h 1161397"/>
              <a:gd name="connsiteX89" fmla="*/ 5642173 w 6884912"/>
              <a:gd name="connsiteY89" fmla="*/ 266904 h 1161397"/>
              <a:gd name="connsiteX90" fmla="*/ 5756910 w 6884912"/>
              <a:gd name="connsiteY90" fmla="*/ 239211 h 1161397"/>
              <a:gd name="connsiteX91" fmla="*/ 5846667 w 6884912"/>
              <a:gd name="connsiteY91" fmla="*/ 201786 h 1161397"/>
              <a:gd name="connsiteX92" fmla="*/ 5960732 w 6884912"/>
              <a:gd name="connsiteY92" fmla="*/ 220708 h 1161397"/>
              <a:gd name="connsiteX93" fmla="*/ 6029542 w 6884912"/>
              <a:gd name="connsiteY93" fmla="*/ 210339 h 1161397"/>
              <a:gd name="connsiteX94" fmla="*/ 6141123 w 6884912"/>
              <a:gd name="connsiteY94" fmla="*/ 159923 h 1161397"/>
              <a:gd name="connsiteX95" fmla="*/ 6290640 w 6884912"/>
              <a:gd name="connsiteY95" fmla="*/ 167441 h 1161397"/>
              <a:gd name="connsiteX96" fmla="*/ 6322806 w 6884912"/>
              <a:gd name="connsiteY96" fmla="*/ 213293 h 1161397"/>
              <a:gd name="connsiteX97" fmla="*/ 6380420 w 6884912"/>
              <a:gd name="connsiteY97" fmla="*/ 173195 h 1161397"/>
              <a:gd name="connsiteX98" fmla="*/ 6507891 w 6884912"/>
              <a:gd name="connsiteY98" fmla="*/ 118474 h 1161397"/>
              <a:gd name="connsiteX99" fmla="*/ 6571807 w 6884912"/>
              <a:gd name="connsiteY99" fmla="*/ 98636 h 1161397"/>
              <a:gd name="connsiteX100" fmla="*/ 6671880 w 6884912"/>
              <a:gd name="connsiteY100" fmla="*/ 82931 h 1161397"/>
              <a:gd name="connsiteX101" fmla="*/ 6702266 w 6884912"/>
              <a:gd name="connsiteY101" fmla="*/ 75470 h 1161397"/>
              <a:gd name="connsiteX102" fmla="*/ 6845802 w 6884912"/>
              <a:gd name="connsiteY102" fmla="*/ 24496 h 1161397"/>
              <a:gd name="connsiteX103" fmla="*/ 6884912 w 6884912"/>
              <a:gd name="connsiteY103"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58800 w 6884912"/>
              <a:gd name="connsiteY16" fmla="*/ 700004 h 1161397"/>
              <a:gd name="connsiteX17" fmla="*/ 1166947 w 6884912"/>
              <a:gd name="connsiteY17" fmla="*/ 700762 h 1161397"/>
              <a:gd name="connsiteX18" fmla="*/ 1178135 w 6884912"/>
              <a:gd name="connsiteY18" fmla="*/ 698631 h 1161397"/>
              <a:gd name="connsiteX19" fmla="*/ 1178301 w 6884912"/>
              <a:gd name="connsiteY19" fmla="*/ 698094 h 1161397"/>
              <a:gd name="connsiteX20" fmla="*/ 1188995 w 6884912"/>
              <a:gd name="connsiteY20" fmla="*/ 697048 h 1161397"/>
              <a:gd name="connsiteX21" fmla="*/ 1242716 w 6884912"/>
              <a:gd name="connsiteY21" fmla="*/ 698052 h 1161397"/>
              <a:gd name="connsiteX22" fmla="*/ 1299977 w 6884912"/>
              <a:gd name="connsiteY22" fmla="*/ 639196 h 1161397"/>
              <a:gd name="connsiteX23" fmla="*/ 1326190 w 6884912"/>
              <a:gd name="connsiteY23" fmla="*/ 625955 h 1161397"/>
              <a:gd name="connsiteX24" fmla="*/ 1339600 w 6884912"/>
              <a:gd name="connsiteY24" fmla="*/ 616295 h 1161397"/>
              <a:gd name="connsiteX25" fmla="*/ 1340054 w 6884912"/>
              <a:gd name="connsiteY25" fmla="*/ 614022 h 1161397"/>
              <a:gd name="connsiteX26" fmla="*/ 1391606 w 6884912"/>
              <a:gd name="connsiteY26" fmla="*/ 615229 h 1161397"/>
              <a:gd name="connsiteX27" fmla="*/ 1397565 w 6884912"/>
              <a:gd name="connsiteY27" fmla="*/ 611490 h 1161397"/>
              <a:gd name="connsiteX28" fmla="*/ 1432302 w 6884912"/>
              <a:gd name="connsiteY28" fmla="*/ 617267 h 1161397"/>
              <a:gd name="connsiteX29" fmla="*/ 1449644 w 6884912"/>
              <a:gd name="connsiteY29" fmla="*/ 617591 h 1161397"/>
              <a:gd name="connsiteX30" fmla="*/ 1455793 w 6884912"/>
              <a:gd name="connsiteY30" fmla="*/ 623174 h 1161397"/>
              <a:gd name="connsiteX31" fmla="*/ 1480758 w 6884912"/>
              <a:gd name="connsiteY31" fmla="*/ 620863 h 1161397"/>
              <a:gd name="connsiteX32" fmla="*/ 1483154 w 6884912"/>
              <a:gd name="connsiteY32" fmla="*/ 618527 h 1161397"/>
              <a:gd name="connsiteX33" fmla="*/ 1505495 w 6884912"/>
              <a:gd name="connsiteY33" fmla="*/ 624325 h 1161397"/>
              <a:gd name="connsiteX34" fmla="*/ 1526340 w 6884912"/>
              <a:gd name="connsiteY34" fmla="*/ 638496 h 1161397"/>
              <a:gd name="connsiteX35" fmla="*/ 1731986 w 6884912"/>
              <a:gd name="connsiteY35" fmla="*/ 589682 h 1161397"/>
              <a:gd name="connsiteX36" fmla="*/ 1927935 w 6884912"/>
              <a:gd name="connsiteY36" fmla="*/ 628540 h 1161397"/>
              <a:gd name="connsiteX37" fmla="*/ 2039075 w 6884912"/>
              <a:gd name="connsiteY37" fmla="*/ 599964 h 1161397"/>
              <a:gd name="connsiteX38" fmla="*/ 2066980 w 6884912"/>
              <a:gd name="connsiteY38" fmla="*/ 550413 h 1161397"/>
              <a:gd name="connsiteX39" fmla="*/ 2352236 w 6884912"/>
              <a:gd name="connsiteY39" fmla="*/ 519602 h 1161397"/>
              <a:gd name="connsiteX40" fmla="*/ 2420791 w 6884912"/>
              <a:gd name="connsiteY40" fmla="*/ 492826 h 1161397"/>
              <a:gd name="connsiteX41" fmla="*/ 2489932 w 6884912"/>
              <a:gd name="connsiteY41" fmla="*/ 507864 h 1161397"/>
              <a:gd name="connsiteX42" fmla="*/ 2512917 w 6884912"/>
              <a:gd name="connsiteY42" fmla="*/ 489127 h 1161397"/>
              <a:gd name="connsiteX43" fmla="*/ 2516783 w 6884912"/>
              <a:gd name="connsiteY43" fmla="*/ 485473 h 1161397"/>
              <a:gd name="connsiteX44" fmla="*/ 2534360 w 6884912"/>
              <a:gd name="connsiteY44" fmla="*/ 480064 h 1161397"/>
              <a:gd name="connsiteX45" fmla="*/ 2536691 w 6884912"/>
              <a:gd name="connsiteY45" fmla="*/ 467018 h 1161397"/>
              <a:gd name="connsiteX46" fmla="*/ 2561265 w 6884912"/>
              <a:gd name="connsiteY46" fmla="*/ 450623 h 1161397"/>
              <a:gd name="connsiteX47" fmla="*/ 2594349 w 6884912"/>
              <a:gd name="connsiteY47" fmla="*/ 443884 h 1161397"/>
              <a:gd name="connsiteX48" fmla="*/ 2754324 w 6884912"/>
              <a:gd name="connsiteY48" fmla="*/ 424766 h 1161397"/>
              <a:gd name="connsiteX49" fmla="*/ 2848470 w 6884912"/>
              <a:gd name="connsiteY49" fmla="*/ 405966 h 1161397"/>
              <a:gd name="connsiteX50" fmla="*/ 2881772 w 6884912"/>
              <a:gd name="connsiteY50" fmla="*/ 387260 h 1161397"/>
              <a:gd name="connsiteX51" fmla="*/ 2929932 w 6884912"/>
              <a:gd name="connsiteY51" fmla="*/ 368912 h 1161397"/>
              <a:gd name="connsiteX52" fmla="*/ 3013020 w 6884912"/>
              <a:gd name="connsiteY52" fmla="*/ 327578 h 1161397"/>
              <a:gd name="connsiteX53" fmla="*/ 3222191 w 6884912"/>
              <a:gd name="connsiteY53" fmla="*/ 307887 h 1161397"/>
              <a:gd name="connsiteX54" fmla="*/ 3227953 w 6884912"/>
              <a:gd name="connsiteY54" fmla="*/ 297650 h 1161397"/>
              <a:gd name="connsiteX55" fmla="*/ 3510042 w 6884912"/>
              <a:gd name="connsiteY55" fmla="*/ 311820 h 1161397"/>
              <a:gd name="connsiteX56" fmla="*/ 3626773 w 6884912"/>
              <a:gd name="connsiteY56" fmla="*/ 290452 h 1161397"/>
              <a:gd name="connsiteX57" fmla="*/ 3666217 w 6884912"/>
              <a:gd name="connsiteY57" fmla="*/ 273255 h 1161397"/>
              <a:gd name="connsiteX58" fmla="*/ 3732427 w 6884912"/>
              <a:gd name="connsiteY58" fmla="*/ 245039 h 1161397"/>
              <a:gd name="connsiteX59" fmla="*/ 3777022 w 6884912"/>
              <a:gd name="connsiteY59" fmla="*/ 200276 h 1161397"/>
              <a:gd name="connsiteX60" fmla="*/ 3791246 w 6884912"/>
              <a:gd name="connsiteY60" fmla="*/ 189996 h 1161397"/>
              <a:gd name="connsiteX61" fmla="*/ 3819864 w 6884912"/>
              <a:gd name="connsiteY61" fmla="*/ 194605 h 1161397"/>
              <a:gd name="connsiteX62" fmla="*/ 3830398 w 6884912"/>
              <a:gd name="connsiteY62" fmla="*/ 188383 h 1161397"/>
              <a:gd name="connsiteX63" fmla="*/ 3834360 w 6884912"/>
              <a:gd name="connsiteY63" fmla="*/ 188992 h 1161397"/>
              <a:gd name="connsiteX64" fmla="*/ 3843715 w 6884912"/>
              <a:gd name="connsiteY64" fmla="*/ 188752 h 1161397"/>
              <a:gd name="connsiteX65" fmla="*/ 3842609 w 6884912"/>
              <a:gd name="connsiteY65" fmla="*/ 197386 h 1161397"/>
              <a:gd name="connsiteX66" fmla="*/ 3853961 w 6884912"/>
              <a:gd name="connsiteY66" fmla="*/ 213380 h 1161397"/>
              <a:gd name="connsiteX67" fmla="*/ 3907640 w 6884912"/>
              <a:gd name="connsiteY67" fmla="*/ 207568 h 1161397"/>
              <a:gd name="connsiteX68" fmla="*/ 3910449 w 6884912"/>
              <a:gd name="connsiteY68" fmla="*/ 197808 h 1161397"/>
              <a:gd name="connsiteX69" fmla="*/ 3917197 w 6884912"/>
              <a:gd name="connsiteY69" fmla="*/ 196121 h 1161397"/>
              <a:gd name="connsiteX70" fmla="*/ 3922400 w 6884912"/>
              <a:gd name="connsiteY70" fmla="*/ 205056 h 1161397"/>
              <a:gd name="connsiteX71" fmla="*/ 4013061 w 6884912"/>
              <a:gd name="connsiteY71" fmla="*/ 224874 h 1161397"/>
              <a:gd name="connsiteX72" fmla="*/ 4220717 w 6884912"/>
              <a:gd name="connsiteY72" fmla="*/ 192946 h 1161397"/>
              <a:gd name="connsiteX73" fmla="*/ 4228802 w 6884912"/>
              <a:gd name="connsiteY73" fmla="*/ 201468 h 1161397"/>
              <a:gd name="connsiteX74" fmla="*/ 4289361 w 6884912"/>
              <a:gd name="connsiteY74" fmla="*/ 196642 h 1161397"/>
              <a:gd name="connsiteX75" fmla="*/ 4498913 w 6884912"/>
              <a:gd name="connsiteY75" fmla="*/ 118915 h 1161397"/>
              <a:gd name="connsiteX76" fmla="*/ 4617330 w 6884912"/>
              <a:gd name="connsiteY76" fmla="*/ 111163 h 1161397"/>
              <a:gd name="connsiteX77" fmla="*/ 4659778 w 6884912"/>
              <a:gd name="connsiteY77" fmla="*/ 118219 h 1161397"/>
              <a:gd name="connsiteX78" fmla="*/ 4730870 w 6884912"/>
              <a:gd name="connsiteY78" fmla="*/ 129432 h 1161397"/>
              <a:gd name="connsiteX79" fmla="*/ 4844073 w 6884912"/>
              <a:gd name="connsiteY79" fmla="*/ 161768 h 1161397"/>
              <a:gd name="connsiteX80" fmla="*/ 4856454 w 6884912"/>
              <a:gd name="connsiteY80" fmla="*/ 130488 h 1161397"/>
              <a:gd name="connsiteX81" fmla="*/ 4920038 w 6884912"/>
              <a:gd name="connsiteY81" fmla="*/ 140418 h 1161397"/>
              <a:gd name="connsiteX82" fmla="*/ 5016639 w 6884912"/>
              <a:gd name="connsiteY82" fmla="*/ 158905 h 1161397"/>
              <a:gd name="connsiteX83" fmla="*/ 5072009 w 6884912"/>
              <a:gd name="connsiteY83" fmla="*/ 161502 h 1161397"/>
              <a:gd name="connsiteX84" fmla="*/ 5223626 w 6884912"/>
              <a:gd name="connsiteY84" fmla="*/ 177356 h 1161397"/>
              <a:gd name="connsiteX85" fmla="*/ 5375773 w 6884912"/>
              <a:gd name="connsiteY85" fmla="*/ 199913 h 1161397"/>
              <a:gd name="connsiteX86" fmla="*/ 5467502 w 6884912"/>
              <a:gd name="connsiteY86" fmla="*/ 250963 h 1161397"/>
              <a:gd name="connsiteX87" fmla="*/ 5592395 w 6884912"/>
              <a:gd name="connsiteY87" fmla="*/ 265434 h 1161397"/>
              <a:gd name="connsiteX88" fmla="*/ 5613532 w 6884912"/>
              <a:gd name="connsiteY88" fmla="*/ 273379 h 1161397"/>
              <a:gd name="connsiteX89" fmla="*/ 5642173 w 6884912"/>
              <a:gd name="connsiteY89" fmla="*/ 266904 h 1161397"/>
              <a:gd name="connsiteX90" fmla="*/ 5756910 w 6884912"/>
              <a:gd name="connsiteY90" fmla="*/ 239211 h 1161397"/>
              <a:gd name="connsiteX91" fmla="*/ 5846667 w 6884912"/>
              <a:gd name="connsiteY91" fmla="*/ 201786 h 1161397"/>
              <a:gd name="connsiteX92" fmla="*/ 5960732 w 6884912"/>
              <a:gd name="connsiteY92" fmla="*/ 220708 h 1161397"/>
              <a:gd name="connsiteX93" fmla="*/ 6029542 w 6884912"/>
              <a:gd name="connsiteY93" fmla="*/ 210339 h 1161397"/>
              <a:gd name="connsiteX94" fmla="*/ 6141123 w 6884912"/>
              <a:gd name="connsiteY94" fmla="*/ 159923 h 1161397"/>
              <a:gd name="connsiteX95" fmla="*/ 6290640 w 6884912"/>
              <a:gd name="connsiteY95" fmla="*/ 167441 h 1161397"/>
              <a:gd name="connsiteX96" fmla="*/ 6322806 w 6884912"/>
              <a:gd name="connsiteY96" fmla="*/ 213293 h 1161397"/>
              <a:gd name="connsiteX97" fmla="*/ 6380420 w 6884912"/>
              <a:gd name="connsiteY97" fmla="*/ 173195 h 1161397"/>
              <a:gd name="connsiteX98" fmla="*/ 6507891 w 6884912"/>
              <a:gd name="connsiteY98" fmla="*/ 118474 h 1161397"/>
              <a:gd name="connsiteX99" fmla="*/ 6571807 w 6884912"/>
              <a:gd name="connsiteY99" fmla="*/ 98636 h 1161397"/>
              <a:gd name="connsiteX100" fmla="*/ 6671880 w 6884912"/>
              <a:gd name="connsiteY100" fmla="*/ 82931 h 1161397"/>
              <a:gd name="connsiteX101" fmla="*/ 6702266 w 6884912"/>
              <a:gd name="connsiteY101" fmla="*/ 75470 h 1161397"/>
              <a:gd name="connsiteX102" fmla="*/ 6845802 w 6884912"/>
              <a:gd name="connsiteY102" fmla="*/ 24496 h 1161397"/>
              <a:gd name="connsiteX103" fmla="*/ 6884912 w 6884912"/>
              <a:gd name="connsiteY103"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58800 w 6884912"/>
              <a:gd name="connsiteY16" fmla="*/ 700004 h 1161397"/>
              <a:gd name="connsiteX17" fmla="*/ 1166947 w 6884912"/>
              <a:gd name="connsiteY17" fmla="*/ 700762 h 1161397"/>
              <a:gd name="connsiteX18" fmla="*/ 1178135 w 6884912"/>
              <a:gd name="connsiteY18" fmla="*/ 698631 h 1161397"/>
              <a:gd name="connsiteX19" fmla="*/ 1178301 w 6884912"/>
              <a:gd name="connsiteY19" fmla="*/ 698094 h 1161397"/>
              <a:gd name="connsiteX20" fmla="*/ 1242716 w 6884912"/>
              <a:gd name="connsiteY20" fmla="*/ 698052 h 1161397"/>
              <a:gd name="connsiteX21" fmla="*/ 1299977 w 6884912"/>
              <a:gd name="connsiteY21" fmla="*/ 639196 h 1161397"/>
              <a:gd name="connsiteX22" fmla="*/ 1326190 w 6884912"/>
              <a:gd name="connsiteY22" fmla="*/ 625955 h 1161397"/>
              <a:gd name="connsiteX23" fmla="*/ 1339600 w 6884912"/>
              <a:gd name="connsiteY23" fmla="*/ 616295 h 1161397"/>
              <a:gd name="connsiteX24" fmla="*/ 1340054 w 6884912"/>
              <a:gd name="connsiteY24" fmla="*/ 614022 h 1161397"/>
              <a:gd name="connsiteX25" fmla="*/ 1391606 w 6884912"/>
              <a:gd name="connsiteY25" fmla="*/ 615229 h 1161397"/>
              <a:gd name="connsiteX26" fmla="*/ 1397565 w 6884912"/>
              <a:gd name="connsiteY26" fmla="*/ 611490 h 1161397"/>
              <a:gd name="connsiteX27" fmla="*/ 1432302 w 6884912"/>
              <a:gd name="connsiteY27" fmla="*/ 617267 h 1161397"/>
              <a:gd name="connsiteX28" fmla="*/ 1449644 w 6884912"/>
              <a:gd name="connsiteY28" fmla="*/ 617591 h 1161397"/>
              <a:gd name="connsiteX29" fmla="*/ 1455793 w 6884912"/>
              <a:gd name="connsiteY29" fmla="*/ 623174 h 1161397"/>
              <a:gd name="connsiteX30" fmla="*/ 1480758 w 6884912"/>
              <a:gd name="connsiteY30" fmla="*/ 620863 h 1161397"/>
              <a:gd name="connsiteX31" fmla="*/ 1483154 w 6884912"/>
              <a:gd name="connsiteY31" fmla="*/ 618527 h 1161397"/>
              <a:gd name="connsiteX32" fmla="*/ 1505495 w 6884912"/>
              <a:gd name="connsiteY32" fmla="*/ 624325 h 1161397"/>
              <a:gd name="connsiteX33" fmla="*/ 1526340 w 6884912"/>
              <a:gd name="connsiteY33" fmla="*/ 638496 h 1161397"/>
              <a:gd name="connsiteX34" fmla="*/ 1731986 w 6884912"/>
              <a:gd name="connsiteY34" fmla="*/ 589682 h 1161397"/>
              <a:gd name="connsiteX35" fmla="*/ 1927935 w 6884912"/>
              <a:gd name="connsiteY35" fmla="*/ 628540 h 1161397"/>
              <a:gd name="connsiteX36" fmla="*/ 2039075 w 6884912"/>
              <a:gd name="connsiteY36" fmla="*/ 599964 h 1161397"/>
              <a:gd name="connsiteX37" fmla="*/ 2066980 w 6884912"/>
              <a:gd name="connsiteY37" fmla="*/ 550413 h 1161397"/>
              <a:gd name="connsiteX38" fmla="*/ 2352236 w 6884912"/>
              <a:gd name="connsiteY38" fmla="*/ 519602 h 1161397"/>
              <a:gd name="connsiteX39" fmla="*/ 2420791 w 6884912"/>
              <a:gd name="connsiteY39" fmla="*/ 492826 h 1161397"/>
              <a:gd name="connsiteX40" fmla="*/ 2489932 w 6884912"/>
              <a:gd name="connsiteY40" fmla="*/ 507864 h 1161397"/>
              <a:gd name="connsiteX41" fmla="*/ 2512917 w 6884912"/>
              <a:gd name="connsiteY41" fmla="*/ 489127 h 1161397"/>
              <a:gd name="connsiteX42" fmla="*/ 2516783 w 6884912"/>
              <a:gd name="connsiteY42" fmla="*/ 485473 h 1161397"/>
              <a:gd name="connsiteX43" fmla="*/ 2534360 w 6884912"/>
              <a:gd name="connsiteY43" fmla="*/ 480064 h 1161397"/>
              <a:gd name="connsiteX44" fmla="*/ 2536691 w 6884912"/>
              <a:gd name="connsiteY44" fmla="*/ 467018 h 1161397"/>
              <a:gd name="connsiteX45" fmla="*/ 2561265 w 6884912"/>
              <a:gd name="connsiteY45" fmla="*/ 450623 h 1161397"/>
              <a:gd name="connsiteX46" fmla="*/ 2594349 w 6884912"/>
              <a:gd name="connsiteY46" fmla="*/ 443884 h 1161397"/>
              <a:gd name="connsiteX47" fmla="*/ 2754324 w 6884912"/>
              <a:gd name="connsiteY47" fmla="*/ 424766 h 1161397"/>
              <a:gd name="connsiteX48" fmla="*/ 2848470 w 6884912"/>
              <a:gd name="connsiteY48" fmla="*/ 405966 h 1161397"/>
              <a:gd name="connsiteX49" fmla="*/ 2881772 w 6884912"/>
              <a:gd name="connsiteY49" fmla="*/ 387260 h 1161397"/>
              <a:gd name="connsiteX50" fmla="*/ 2929932 w 6884912"/>
              <a:gd name="connsiteY50" fmla="*/ 368912 h 1161397"/>
              <a:gd name="connsiteX51" fmla="*/ 3013020 w 6884912"/>
              <a:gd name="connsiteY51" fmla="*/ 327578 h 1161397"/>
              <a:gd name="connsiteX52" fmla="*/ 3222191 w 6884912"/>
              <a:gd name="connsiteY52" fmla="*/ 307887 h 1161397"/>
              <a:gd name="connsiteX53" fmla="*/ 3227953 w 6884912"/>
              <a:gd name="connsiteY53" fmla="*/ 297650 h 1161397"/>
              <a:gd name="connsiteX54" fmla="*/ 3510042 w 6884912"/>
              <a:gd name="connsiteY54" fmla="*/ 311820 h 1161397"/>
              <a:gd name="connsiteX55" fmla="*/ 3626773 w 6884912"/>
              <a:gd name="connsiteY55" fmla="*/ 290452 h 1161397"/>
              <a:gd name="connsiteX56" fmla="*/ 3666217 w 6884912"/>
              <a:gd name="connsiteY56" fmla="*/ 273255 h 1161397"/>
              <a:gd name="connsiteX57" fmla="*/ 3732427 w 6884912"/>
              <a:gd name="connsiteY57" fmla="*/ 245039 h 1161397"/>
              <a:gd name="connsiteX58" fmla="*/ 3777022 w 6884912"/>
              <a:gd name="connsiteY58" fmla="*/ 200276 h 1161397"/>
              <a:gd name="connsiteX59" fmla="*/ 3791246 w 6884912"/>
              <a:gd name="connsiteY59" fmla="*/ 189996 h 1161397"/>
              <a:gd name="connsiteX60" fmla="*/ 3819864 w 6884912"/>
              <a:gd name="connsiteY60" fmla="*/ 194605 h 1161397"/>
              <a:gd name="connsiteX61" fmla="*/ 3830398 w 6884912"/>
              <a:gd name="connsiteY61" fmla="*/ 188383 h 1161397"/>
              <a:gd name="connsiteX62" fmla="*/ 3834360 w 6884912"/>
              <a:gd name="connsiteY62" fmla="*/ 188992 h 1161397"/>
              <a:gd name="connsiteX63" fmla="*/ 3843715 w 6884912"/>
              <a:gd name="connsiteY63" fmla="*/ 188752 h 1161397"/>
              <a:gd name="connsiteX64" fmla="*/ 3842609 w 6884912"/>
              <a:gd name="connsiteY64" fmla="*/ 197386 h 1161397"/>
              <a:gd name="connsiteX65" fmla="*/ 3853961 w 6884912"/>
              <a:gd name="connsiteY65" fmla="*/ 213380 h 1161397"/>
              <a:gd name="connsiteX66" fmla="*/ 3907640 w 6884912"/>
              <a:gd name="connsiteY66" fmla="*/ 207568 h 1161397"/>
              <a:gd name="connsiteX67" fmla="*/ 3910449 w 6884912"/>
              <a:gd name="connsiteY67" fmla="*/ 197808 h 1161397"/>
              <a:gd name="connsiteX68" fmla="*/ 3917197 w 6884912"/>
              <a:gd name="connsiteY68" fmla="*/ 196121 h 1161397"/>
              <a:gd name="connsiteX69" fmla="*/ 3922400 w 6884912"/>
              <a:gd name="connsiteY69" fmla="*/ 205056 h 1161397"/>
              <a:gd name="connsiteX70" fmla="*/ 4013061 w 6884912"/>
              <a:gd name="connsiteY70" fmla="*/ 224874 h 1161397"/>
              <a:gd name="connsiteX71" fmla="*/ 4220717 w 6884912"/>
              <a:gd name="connsiteY71" fmla="*/ 192946 h 1161397"/>
              <a:gd name="connsiteX72" fmla="*/ 4228802 w 6884912"/>
              <a:gd name="connsiteY72" fmla="*/ 201468 h 1161397"/>
              <a:gd name="connsiteX73" fmla="*/ 4289361 w 6884912"/>
              <a:gd name="connsiteY73" fmla="*/ 196642 h 1161397"/>
              <a:gd name="connsiteX74" fmla="*/ 4498913 w 6884912"/>
              <a:gd name="connsiteY74" fmla="*/ 118915 h 1161397"/>
              <a:gd name="connsiteX75" fmla="*/ 4617330 w 6884912"/>
              <a:gd name="connsiteY75" fmla="*/ 111163 h 1161397"/>
              <a:gd name="connsiteX76" fmla="*/ 4659778 w 6884912"/>
              <a:gd name="connsiteY76" fmla="*/ 118219 h 1161397"/>
              <a:gd name="connsiteX77" fmla="*/ 4730870 w 6884912"/>
              <a:gd name="connsiteY77" fmla="*/ 129432 h 1161397"/>
              <a:gd name="connsiteX78" fmla="*/ 4844073 w 6884912"/>
              <a:gd name="connsiteY78" fmla="*/ 161768 h 1161397"/>
              <a:gd name="connsiteX79" fmla="*/ 4856454 w 6884912"/>
              <a:gd name="connsiteY79" fmla="*/ 130488 h 1161397"/>
              <a:gd name="connsiteX80" fmla="*/ 4920038 w 6884912"/>
              <a:gd name="connsiteY80" fmla="*/ 140418 h 1161397"/>
              <a:gd name="connsiteX81" fmla="*/ 5016639 w 6884912"/>
              <a:gd name="connsiteY81" fmla="*/ 158905 h 1161397"/>
              <a:gd name="connsiteX82" fmla="*/ 5072009 w 6884912"/>
              <a:gd name="connsiteY82" fmla="*/ 161502 h 1161397"/>
              <a:gd name="connsiteX83" fmla="*/ 5223626 w 6884912"/>
              <a:gd name="connsiteY83" fmla="*/ 177356 h 1161397"/>
              <a:gd name="connsiteX84" fmla="*/ 5375773 w 6884912"/>
              <a:gd name="connsiteY84" fmla="*/ 199913 h 1161397"/>
              <a:gd name="connsiteX85" fmla="*/ 5467502 w 6884912"/>
              <a:gd name="connsiteY85" fmla="*/ 250963 h 1161397"/>
              <a:gd name="connsiteX86" fmla="*/ 5592395 w 6884912"/>
              <a:gd name="connsiteY86" fmla="*/ 265434 h 1161397"/>
              <a:gd name="connsiteX87" fmla="*/ 5613532 w 6884912"/>
              <a:gd name="connsiteY87" fmla="*/ 273379 h 1161397"/>
              <a:gd name="connsiteX88" fmla="*/ 5642173 w 6884912"/>
              <a:gd name="connsiteY88" fmla="*/ 266904 h 1161397"/>
              <a:gd name="connsiteX89" fmla="*/ 5756910 w 6884912"/>
              <a:gd name="connsiteY89" fmla="*/ 239211 h 1161397"/>
              <a:gd name="connsiteX90" fmla="*/ 5846667 w 6884912"/>
              <a:gd name="connsiteY90" fmla="*/ 201786 h 1161397"/>
              <a:gd name="connsiteX91" fmla="*/ 5960732 w 6884912"/>
              <a:gd name="connsiteY91" fmla="*/ 220708 h 1161397"/>
              <a:gd name="connsiteX92" fmla="*/ 6029542 w 6884912"/>
              <a:gd name="connsiteY92" fmla="*/ 210339 h 1161397"/>
              <a:gd name="connsiteX93" fmla="*/ 6141123 w 6884912"/>
              <a:gd name="connsiteY93" fmla="*/ 159923 h 1161397"/>
              <a:gd name="connsiteX94" fmla="*/ 6290640 w 6884912"/>
              <a:gd name="connsiteY94" fmla="*/ 167441 h 1161397"/>
              <a:gd name="connsiteX95" fmla="*/ 6322806 w 6884912"/>
              <a:gd name="connsiteY95" fmla="*/ 213293 h 1161397"/>
              <a:gd name="connsiteX96" fmla="*/ 6380420 w 6884912"/>
              <a:gd name="connsiteY96" fmla="*/ 173195 h 1161397"/>
              <a:gd name="connsiteX97" fmla="*/ 6507891 w 6884912"/>
              <a:gd name="connsiteY97" fmla="*/ 118474 h 1161397"/>
              <a:gd name="connsiteX98" fmla="*/ 6571807 w 6884912"/>
              <a:gd name="connsiteY98" fmla="*/ 98636 h 1161397"/>
              <a:gd name="connsiteX99" fmla="*/ 6671880 w 6884912"/>
              <a:gd name="connsiteY99" fmla="*/ 82931 h 1161397"/>
              <a:gd name="connsiteX100" fmla="*/ 6702266 w 6884912"/>
              <a:gd name="connsiteY100" fmla="*/ 75470 h 1161397"/>
              <a:gd name="connsiteX101" fmla="*/ 6845802 w 6884912"/>
              <a:gd name="connsiteY101" fmla="*/ 24496 h 1161397"/>
              <a:gd name="connsiteX102" fmla="*/ 6884912 w 6884912"/>
              <a:gd name="connsiteY102"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66947 w 6884912"/>
              <a:gd name="connsiteY16" fmla="*/ 700762 h 1161397"/>
              <a:gd name="connsiteX17" fmla="*/ 1178135 w 6884912"/>
              <a:gd name="connsiteY17" fmla="*/ 698631 h 1161397"/>
              <a:gd name="connsiteX18" fmla="*/ 1178301 w 6884912"/>
              <a:gd name="connsiteY18" fmla="*/ 698094 h 1161397"/>
              <a:gd name="connsiteX19" fmla="*/ 1242716 w 6884912"/>
              <a:gd name="connsiteY19" fmla="*/ 698052 h 1161397"/>
              <a:gd name="connsiteX20" fmla="*/ 1299977 w 6884912"/>
              <a:gd name="connsiteY20" fmla="*/ 639196 h 1161397"/>
              <a:gd name="connsiteX21" fmla="*/ 1326190 w 6884912"/>
              <a:gd name="connsiteY21" fmla="*/ 625955 h 1161397"/>
              <a:gd name="connsiteX22" fmla="*/ 1339600 w 6884912"/>
              <a:gd name="connsiteY22" fmla="*/ 616295 h 1161397"/>
              <a:gd name="connsiteX23" fmla="*/ 1340054 w 6884912"/>
              <a:gd name="connsiteY23" fmla="*/ 614022 h 1161397"/>
              <a:gd name="connsiteX24" fmla="*/ 1391606 w 6884912"/>
              <a:gd name="connsiteY24" fmla="*/ 615229 h 1161397"/>
              <a:gd name="connsiteX25" fmla="*/ 1397565 w 6884912"/>
              <a:gd name="connsiteY25" fmla="*/ 611490 h 1161397"/>
              <a:gd name="connsiteX26" fmla="*/ 1432302 w 6884912"/>
              <a:gd name="connsiteY26" fmla="*/ 617267 h 1161397"/>
              <a:gd name="connsiteX27" fmla="*/ 1449644 w 6884912"/>
              <a:gd name="connsiteY27" fmla="*/ 617591 h 1161397"/>
              <a:gd name="connsiteX28" fmla="*/ 1455793 w 6884912"/>
              <a:gd name="connsiteY28" fmla="*/ 623174 h 1161397"/>
              <a:gd name="connsiteX29" fmla="*/ 1480758 w 6884912"/>
              <a:gd name="connsiteY29" fmla="*/ 620863 h 1161397"/>
              <a:gd name="connsiteX30" fmla="*/ 1483154 w 6884912"/>
              <a:gd name="connsiteY30" fmla="*/ 618527 h 1161397"/>
              <a:gd name="connsiteX31" fmla="*/ 1505495 w 6884912"/>
              <a:gd name="connsiteY31" fmla="*/ 624325 h 1161397"/>
              <a:gd name="connsiteX32" fmla="*/ 1526340 w 6884912"/>
              <a:gd name="connsiteY32" fmla="*/ 638496 h 1161397"/>
              <a:gd name="connsiteX33" fmla="*/ 1731986 w 6884912"/>
              <a:gd name="connsiteY33" fmla="*/ 589682 h 1161397"/>
              <a:gd name="connsiteX34" fmla="*/ 1927935 w 6884912"/>
              <a:gd name="connsiteY34" fmla="*/ 628540 h 1161397"/>
              <a:gd name="connsiteX35" fmla="*/ 2039075 w 6884912"/>
              <a:gd name="connsiteY35" fmla="*/ 599964 h 1161397"/>
              <a:gd name="connsiteX36" fmla="*/ 2066980 w 6884912"/>
              <a:gd name="connsiteY36" fmla="*/ 550413 h 1161397"/>
              <a:gd name="connsiteX37" fmla="*/ 2352236 w 6884912"/>
              <a:gd name="connsiteY37" fmla="*/ 519602 h 1161397"/>
              <a:gd name="connsiteX38" fmla="*/ 2420791 w 6884912"/>
              <a:gd name="connsiteY38" fmla="*/ 492826 h 1161397"/>
              <a:gd name="connsiteX39" fmla="*/ 2489932 w 6884912"/>
              <a:gd name="connsiteY39" fmla="*/ 507864 h 1161397"/>
              <a:gd name="connsiteX40" fmla="*/ 2512917 w 6884912"/>
              <a:gd name="connsiteY40" fmla="*/ 489127 h 1161397"/>
              <a:gd name="connsiteX41" fmla="*/ 2516783 w 6884912"/>
              <a:gd name="connsiteY41" fmla="*/ 485473 h 1161397"/>
              <a:gd name="connsiteX42" fmla="*/ 2534360 w 6884912"/>
              <a:gd name="connsiteY42" fmla="*/ 480064 h 1161397"/>
              <a:gd name="connsiteX43" fmla="*/ 2536691 w 6884912"/>
              <a:gd name="connsiteY43" fmla="*/ 467018 h 1161397"/>
              <a:gd name="connsiteX44" fmla="*/ 2561265 w 6884912"/>
              <a:gd name="connsiteY44" fmla="*/ 450623 h 1161397"/>
              <a:gd name="connsiteX45" fmla="*/ 2594349 w 6884912"/>
              <a:gd name="connsiteY45" fmla="*/ 443884 h 1161397"/>
              <a:gd name="connsiteX46" fmla="*/ 2754324 w 6884912"/>
              <a:gd name="connsiteY46" fmla="*/ 424766 h 1161397"/>
              <a:gd name="connsiteX47" fmla="*/ 2848470 w 6884912"/>
              <a:gd name="connsiteY47" fmla="*/ 405966 h 1161397"/>
              <a:gd name="connsiteX48" fmla="*/ 2881772 w 6884912"/>
              <a:gd name="connsiteY48" fmla="*/ 387260 h 1161397"/>
              <a:gd name="connsiteX49" fmla="*/ 2929932 w 6884912"/>
              <a:gd name="connsiteY49" fmla="*/ 368912 h 1161397"/>
              <a:gd name="connsiteX50" fmla="*/ 3013020 w 6884912"/>
              <a:gd name="connsiteY50" fmla="*/ 327578 h 1161397"/>
              <a:gd name="connsiteX51" fmla="*/ 3222191 w 6884912"/>
              <a:gd name="connsiteY51" fmla="*/ 307887 h 1161397"/>
              <a:gd name="connsiteX52" fmla="*/ 3227953 w 6884912"/>
              <a:gd name="connsiteY52" fmla="*/ 297650 h 1161397"/>
              <a:gd name="connsiteX53" fmla="*/ 3510042 w 6884912"/>
              <a:gd name="connsiteY53" fmla="*/ 311820 h 1161397"/>
              <a:gd name="connsiteX54" fmla="*/ 3626773 w 6884912"/>
              <a:gd name="connsiteY54" fmla="*/ 290452 h 1161397"/>
              <a:gd name="connsiteX55" fmla="*/ 3666217 w 6884912"/>
              <a:gd name="connsiteY55" fmla="*/ 273255 h 1161397"/>
              <a:gd name="connsiteX56" fmla="*/ 3732427 w 6884912"/>
              <a:gd name="connsiteY56" fmla="*/ 245039 h 1161397"/>
              <a:gd name="connsiteX57" fmla="*/ 3777022 w 6884912"/>
              <a:gd name="connsiteY57" fmla="*/ 200276 h 1161397"/>
              <a:gd name="connsiteX58" fmla="*/ 3791246 w 6884912"/>
              <a:gd name="connsiteY58" fmla="*/ 189996 h 1161397"/>
              <a:gd name="connsiteX59" fmla="*/ 3819864 w 6884912"/>
              <a:gd name="connsiteY59" fmla="*/ 194605 h 1161397"/>
              <a:gd name="connsiteX60" fmla="*/ 3830398 w 6884912"/>
              <a:gd name="connsiteY60" fmla="*/ 188383 h 1161397"/>
              <a:gd name="connsiteX61" fmla="*/ 3834360 w 6884912"/>
              <a:gd name="connsiteY61" fmla="*/ 188992 h 1161397"/>
              <a:gd name="connsiteX62" fmla="*/ 3843715 w 6884912"/>
              <a:gd name="connsiteY62" fmla="*/ 188752 h 1161397"/>
              <a:gd name="connsiteX63" fmla="*/ 3842609 w 6884912"/>
              <a:gd name="connsiteY63" fmla="*/ 197386 h 1161397"/>
              <a:gd name="connsiteX64" fmla="*/ 3853961 w 6884912"/>
              <a:gd name="connsiteY64" fmla="*/ 213380 h 1161397"/>
              <a:gd name="connsiteX65" fmla="*/ 3907640 w 6884912"/>
              <a:gd name="connsiteY65" fmla="*/ 207568 h 1161397"/>
              <a:gd name="connsiteX66" fmla="*/ 3910449 w 6884912"/>
              <a:gd name="connsiteY66" fmla="*/ 197808 h 1161397"/>
              <a:gd name="connsiteX67" fmla="*/ 3917197 w 6884912"/>
              <a:gd name="connsiteY67" fmla="*/ 196121 h 1161397"/>
              <a:gd name="connsiteX68" fmla="*/ 3922400 w 6884912"/>
              <a:gd name="connsiteY68" fmla="*/ 205056 h 1161397"/>
              <a:gd name="connsiteX69" fmla="*/ 4013061 w 6884912"/>
              <a:gd name="connsiteY69" fmla="*/ 224874 h 1161397"/>
              <a:gd name="connsiteX70" fmla="*/ 4220717 w 6884912"/>
              <a:gd name="connsiteY70" fmla="*/ 192946 h 1161397"/>
              <a:gd name="connsiteX71" fmla="*/ 4228802 w 6884912"/>
              <a:gd name="connsiteY71" fmla="*/ 201468 h 1161397"/>
              <a:gd name="connsiteX72" fmla="*/ 4289361 w 6884912"/>
              <a:gd name="connsiteY72" fmla="*/ 196642 h 1161397"/>
              <a:gd name="connsiteX73" fmla="*/ 4498913 w 6884912"/>
              <a:gd name="connsiteY73" fmla="*/ 118915 h 1161397"/>
              <a:gd name="connsiteX74" fmla="*/ 4617330 w 6884912"/>
              <a:gd name="connsiteY74" fmla="*/ 111163 h 1161397"/>
              <a:gd name="connsiteX75" fmla="*/ 4659778 w 6884912"/>
              <a:gd name="connsiteY75" fmla="*/ 118219 h 1161397"/>
              <a:gd name="connsiteX76" fmla="*/ 4730870 w 6884912"/>
              <a:gd name="connsiteY76" fmla="*/ 129432 h 1161397"/>
              <a:gd name="connsiteX77" fmla="*/ 4844073 w 6884912"/>
              <a:gd name="connsiteY77" fmla="*/ 161768 h 1161397"/>
              <a:gd name="connsiteX78" fmla="*/ 4856454 w 6884912"/>
              <a:gd name="connsiteY78" fmla="*/ 130488 h 1161397"/>
              <a:gd name="connsiteX79" fmla="*/ 4920038 w 6884912"/>
              <a:gd name="connsiteY79" fmla="*/ 140418 h 1161397"/>
              <a:gd name="connsiteX80" fmla="*/ 5016639 w 6884912"/>
              <a:gd name="connsiteY80" fmla="*/ 158905 h 1161397"/>
              <a:gd name="connsiteX81" fmla="*/ 5072009 w 6884912"/>
              <a:gd name="connsiteY81" fmla="*/ 161502 h 1161397"/>
              <a:gd name="connsiteX82" fmla="*/ 5223626 w 6884912"/>
              <a:gd name="connsiteY82" fmla="*/ 177356 h 1161397"/>
              <a:gd name="connsiteX83" fmla="*/ 5375773 w 6884912"/>
              <a:gd name="connsiteY83" fmla="*/ 199913 h 1161397"/>
              <a:gd name="connsiteX84" fmla="*/ 5467502 w 6884912"/>
              <a:gd name="connsiteY84" fmla="*/ 250963 h 1161397"/>
              <a:gd name="connsiteX85" fmla="*/ 5592395 w 6884912"/>
              <a:gd name="connsiteY85" fmla="*/ 265434 h 1161397"/>
              <a:gd name="connsiteX86" fmla="*/ 5613532 w 6884912"/>
              <a:gd name="connsiteY86" fmla="*/ 273379 h 1161397"/>
              <a:gd name="connsiteX87" fmla="*/ 5642173 w 6884912"/>
              <a:gd name="connsiteY87" fmla="*/ 266904 h 1161397"/>
              <a:gd name="connsiteX88" fmla="*/ 5756910 w 6884912"/>
              <a:gd name="connsiteY88" fmla="*/ 239211 h 1161397"/>
              <a:gd name="connsiteX89" fmla="*/ 5846667 w 6884912"/>
              <a:gd name="connsiteY89" fmla="*/ 201786 h 1161397"/>
              <a:gd name="connsiteX90" fmla="*/ 5960732 w 6884912"/>
              <a:gd name="connsiteY90" fmla="*/ 220708 h 1161397"/>
              <a:gd name="connsiteX91" fmla="*/ 6029542 w 6884912"/>
              <a:gd name="connsiteY91" fmla="*/ 210339 h 1161397"/>
              <a:gd name="connsiteX92" fmla="*/ 6141123 w 6884912"/>
              <a:gd name="connsiteY92" fmla="*/ 159923 h 1161397"/>
              <a:gd name="connsiteX93" fmla="*/ 6290640 w 6884912"/>
              <a:gd name="connsiteY93" fmla="*/ 167441 h 1161397"/>
              <a:gd name="connsiteX94" fmla="*/ 6322806 w 6884912"/>
              <a:gd name="connsiteY94" fmla="*/ 213293 h 1161397"/>
              <a:gd name="connsiteX95" fmla="*/ 6380420 w 6884912"/>
              <a:gd name="connsiteY95" fmla="*/ 173195 h 1161397"/>
              <a:gd name="connsiteX96" fmla="*/ 6507891 w 6884912"/>
              <a:gd name="connsiteY96" fmla="*/ 118474 h 1161397"/>
              <a:gd name="connsiteX97" fmla="*/ 6571807 w 6884912"/>
              <a:gd name="connsiteY97" fmla="*/ 98636 h 1161397"/>
              <a:gd name="connsiteX98" fmla="*/ 6671880 w 6884912"/>
              <a:gd name="connsiteY98" fmla="*/ 82931 h 1161397"/>
              <a:gd name="connsiteX99" fmla="*/ 6702266 w 6884912"/>
              <a:gd name="connsiteY99" fmla="*/ 75470 h 1161397"/>
              <a:gd name="connsiteX100" fmla="*/ 6845802 w 6884912"/>
              <a:gd name="connsiteY100" fmla="*/ 24496 h 1161397"/>
              <a:gd name="connsiteX101" fmla="*/ 6884912 w 6884912"/>
              <a:gd name="connsiteY101"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78135 w 6884912"/>
              <a:gd name="connsiteY16" fmla="*/ 698631 h 1161397"/>
              <a:gd name="connsiteX17" fmla="*/ 1178301 w 6884912"/>
              <a:gd name="connsiteY17" fmla="*/ 698094 h 1161397"/>
              <a:gd name="connsiteX18" fmla="*/ 1242716 w 6884912"/>
              <a:gd name="connsiteY18" fmla="*/ 698052 h 1161397"/>
              <a:gd name="connsiteX19" fmla="*/ 1299977 w 6884912"/>
              <a:gd name="connsiteY19" fmla="*/ 639196 h 1161397"/>
              <a:gd name="connsiteX20" fmla="*/ 1326190 w 6884912"/>
              <a:gd name="connsiteY20" fmla="*/ 625955 h 1161397"/>
              <a:gd name="connsiteX21" fmla="*/ 1339600 w 6884912"/>
              <a:gd name="connsiteY21" fmla="*/ 616295 h 1161397"/>
              <a:gd name="connsiteX22" fmla="*/ 1340054 w 6884912"/>
              <a:gd name="connsiteY22" fmla="*/ 614022 h 1161397"/>
              <a:gd name="connsiteX23" fmla="*/ 1391606 w 6884912"/>
              <a:gd name="connsiteY23" fmla="*/ 615229 h 1161397"/>
              <a:gd name="connsiteX24" fmla="*/ 1397565 w 6884912"/>
              <a:gd name="connsiteY24" fmla="*/ 611490 h 1161397"/>
              <a:gd name="connsiteX25" fmla="*/ 1432302 w 6884912"/>
              <a:gd name="connsiteY25" fmla="*/ 617267 h 1161397"/>
              <a:gd name="connsiteX26" fmla="*/ 1449644 w 6884912"/>
              <a:gd name="connsiteY26" fmla="*/ 617591 h 1161397"/>
              <a:gd name="connsiteX27" fmla="*/ 1455793 w 6884912"/>
              <a:gd name="connsiteY27" fmla="*/ 623174 h 1161397"/>
              <a:gd name="connsiteX28" fmla="*/ 1480758 w 6884912"/>
              <a:gd name="connsiteY28" fmla="*/ 620863 h 1161397"/>
              <a:gd name="connsiteX29" fmla="*/ 1483154 w 6884912"/>
              <a:gd name="connsiteY29" fmla="*/ 618527 h 1161397"/>
              <a:gd name="connsiteX30" fmla="*/ 1505495 w 6884912"/>
              <a:gd name="connsiteY30" fmla="*/ 624325 h 1161397"/>
              <a:gd name="connsiteX31" fmla="*/ 1526340 w 6884912"/>
              <a:gd name="connsiteY31" fmla="*/ 638496 h 1161397"/>
              <a:gd name="connsiteX32" fmla="*/ 1731986 w 6884912"/>
              <a:gd name="connsiteY32" fmla="*/ 589682 h 1161397"/>
              <a:gd name="connsiteX33" fmla="*/ 1927935 w 6884912"/>
              <a:gd name="connsiteY33" fmla="*/ 628540 h 1161397"/>
              <a:gd name="connsiteX34" fmla="*/ 2039075 w 6884912"/>
              <a:gd name="connsiteY34" fmla="*/ 599964 h 1161397"/>
              <a:gd name="connsiteX35" fmla="*/ 2066980 w 6884912"/>
              <a:gd name="connsiteY35" fmla="*/ 550413 h 1161397"/>
              <a:gd name="connsiteX36" fmla="*/ 2352236 w 6884912"/>
              <a:gd name="connsiteY36" fmla="*/ 519602 h 1161397"/>
              <a:gd name="connsiteX37" fmla="*/ 2420791 w 6884912"/>
              <a:gd name="connsiteY37" fmla="*/ 492826 h 1161397"/>
              <a:gd name="connsiteX38" fmla="*/ 2489932 w 6884912"/>
              <a:gd name="connsiteY38" fmla="*/ 507864 h 1161397"/>
              <a:gd name="connsiteX39" fmla="*/ 2512917 w 6884912"/>
              <a:gd name="connsiteY39" fmla="*/ 489127 h 1161397"/>
              <a:gd name="connsiteX40" fmla="*/ 2516783 w 6884912"/>
              <a:gd name="connsiteY40" fmla="*/ 485473 h 1161397"/>
              <a:gd name="connsiteX41" fmla="*/ 2534360 w 6884912"/>
              <a:gd name="connsiteY41" fmla="*/ 480064 h 1161397"/>
              <a:gd name="connsiteX42" fmla="*/ 2536691 w 6884912"/>
              <a:gd name="connsiteY42" fmla="*/ 467018 h 1161397"/>
              <a:gd name="connsiteX43" fmla="*/ 2561265 w 6884912"/>
              <a:gd name="connsiteY43" fmla="*/ 450623 h 1161397"/>
              <a:gd name="connsiteX44" fmla="*/ 2594349 w 6884912"/>
              <a:gd name="connsiteY44" fmla="*/ 443884 h 1161397"/>
              <a:gd name="connsiteX45" fmla="*/ 2754324 w 6884912"/>
              <a:gd name="connsiteY45" fmla="*/ 424766 h 1161397"/>
              <a:gd name="connsiteX46" fmla="*/ 2848470 w 6884912"/>
              <a:gd name="connsiteY46" fmla="*/ 405966 h 1161397"/>
              <a:gd name="connsiteX47" fmla="*/ 2881772 w 6884912"/>
              <a:gd name="connsiteY47" fmla="*/ 387260 h 1161397"/>
              <a:gd name="connsiteX48" fmla="*/ 2929932 w 6884912"/>
              <a:gd name="connsiteY48" fmla="*/ 368912 h 1161397"/>
              <a:gd name="connsiteX49" fmla="*/ 3013020 w 6884912"/>
              <a:gd name="connsiteY49" fmla="*/ 327578 h 1161397"/>
              <a:gd name="connsiteX50" fmla="*/ 3222191 w 6884912"/>
              <a:gd name="connsiteY50" fmla="*/ 307887 h 1161397"/>
              <a:gd name="connsiteX51" fmla="*/ 3227953 w 6884912"/>
              <a:gd name="connsiteY51" fmla="*/ 297650 h 1161397"/>
              <a:gd name="connsiteX52" fmla="*/ 3510042 w 6884912"/>
              <a:gd name="connsiteY52" fmla="*/ 311820 h 1161397"/>
              <a:gd name="connsiteX53" fmla="*/ 3626773 w 6884912"/>
              <a:gd name="connsiteY53" fmla="*/ 290452 h 1161397"/>
              <a:gd name="connsiteX54" fmla="*/ 3666217 w 6884912"/>
              <a:gd name="connsiteY54" fmla="*/ 273255 h 1161397"/>
              <a:gd name="connsiteX55" fmla="*/ 3732427 w 6884912"/>
              <a:gd name="connsiteY55" fmla="*/ 245039 h 1161397"/>
              <a:gd name="connsiteX56" fmla="*/ 3777022 w 6884912"/>
              <a:gd name="connsiteY56" fmla="*/ 200276 h 1161397"/>
              <a:gd name="connsiteX57" fmla="*/ 3791246 w 6884912"/>
              <a:gd name="connsiteY57" fmla="*/ 189996 h 1161397"/>
              <a:gd name="connsiteX58" fmla="*/ 3819864 w 6884912"/>
              <a:gd name="connsiteY58" fmla="*/ 194605 h 1161397"/>
              <a:gd name="connsiteX59" fmla="*/ 3830398 w 6884912"/>
              <a:gd name="connsiteY59" fmla="*/ 188383 h 1161397"/>
              <a:gd name="connsiteX60" fmla="*/ 3834360 w 6884912"/>
              <a:gd name="connsiteY60" fmla="*/ 188992 h 1161397"/>
              <a:gd name="connsiteX61" fmla="*/ 3843715 w 6884912"/>
              <a:gd name="connsiteY61" fmla="*/ 188752 h 1161397"/>
              <a:gd name="connsiteX62" fmla="*/ 3842609 w 6884912"/>
              <a:gd name="connsiteY62" fmla="*/ 197386 h 1161397"/>
              <a:gd name="connsiteX63" fmla="*/ 3853961 w 6884912"/>
              <a:gd name="connsiteY63" fmla="*/ 213380 h 1161397"/>
              <a:gd name="connsiteX64" fmla="*/ 3907640 w 6884912"/>
              <a:gd name="connsiteY64" fmla="*/ 207568 h 1161397"/>
              <a:gd name="connsiteX65" fmla="*/ 3910449 w 6884912"/>
              <a:gd name="connsiteY65" fmla="*/ 197808 h 1161397"/>
              <a:gd name="connsiteX66" fmla="*/ 3917197 w 6884912"/>
              <a:gd name="connsiteY66" fmla="*/ 196121 h 1161397"/>
              <a:gd name="connsiteX67" fmla="*/ 3922400 w 6884912"/>
              <a:gd name="connsiteY67" fmla="*/ 205056 h 1161397"/>
              <a:gd name="connsiteX68" fmla="*/ 4013061 w 6884912"/>
              <a:gd name="connsiteY68" fmla="*/ 224874 h 1161397"/>
              <a:gd name="connsiteX69" fmla="*/ 4220717 w 6884912"/>
              <a:gd name="connsiteY69" fmla="*/ 192946 h 1161397"/>
              <a:gd name="connsiteX70" fmla="*/ 4228802 w 6884912"/>
              <a:gd name="connsiteY70" fmla="*/ 201468 h 1161397"/>
              <a:gd name="connsiteX71" fmla="*/ 4289361 w 6884912"/>
              <a:gd name="connsiteY71" fmla="*/ 196642 h 1161397"/>
              <a:gd name="connsiteX72" fmla="*/ 4498913 w 6884912"/>
              <a:gd name="connsiteY72" fmla="*/ 118915 h 1161397"/>
              <a:gd name="connsiteX73" fmla="*/ 4617330 w 6884912"/>
              <a:gd name="connsiteY73" fmla="*/ 111163 h 1161397"/>
              <a:gd name="connsiteX74" fmla="*/ 4659778 w 6884912"/>
              <a:gd name="connsiteY74" fmla="*/ 118219 h 1161397"/>
              <a:gd name="connsiteX75" fmla="*/ 4730870 w 6884912"/>
              <a:gd name="connsiteY75" fmla="*/ 129432 h 1161397"/>
              <a:gd name="connsiteX76" fmla="*/ 4844073 w 6884912"/>
              <a:gd name="connsiteY76" fmla="*/ 161768 h 1161397"/>
              <a:gd name="connsiteX77" fmla="*/ 4856454 w 6884912"/>
              <a:gd name="connsiteY77" fmla="*/ 130488 h 1161397"/>
              <a:gd name="connsiteX78" fmla="*/ 4920038 w 6884912"/>
              <a:gd name="connsiteY78" fmla="*/ 140418 h 1161397"/>
              <a:gd name="connsiteX79" fmla="*/ 5016639 w 6884912"/>
              <a:gd name="connsiteY79" fmla="*/ 158905 h 1161397"/>
              <a:gd name="connsiteX80" fmla="*/ 5072009 w 6884912"/>
              <a:gd name="connsiteY80" fmla="*/ 161502 h 1161397"/>
              <a:gd name="connsiteX81" fmla="*/ 5223626 w 6884912"/>
              <a:gd name="connsiteY81" fmla="*/ 177356 h 1161397"/>
              <a:gd name="connsiteX82" fmla="*/ 5375773 w 6884912"/>
              <a:gd name="connsiteY82" fmla="*/ 199913 h 1161397"/>
              <a:gd name="connsiteX83" fmla="*/ 5467502 w 6884912"/>
              <a:gd name="connsiteY83" fmla="*/ 250963 h 1161397"/>
              <a:gd name="connsiteX84" fmla="*/ 5592395 w 6884912"/>
              <a:gd name="connsiteY84" fmla="*/ 265434 h 1161397"/>
              <a:gd name="connsiteX85" fmla="*/ 5613532 w 6884912"/>
              <a:gd name="connsiteY85" fmla="*/ 273379 h 1161397"/>
              <a:gd name="connsiteX86" fmla="*/ 5642173 w 6884912"/>
              <a:gd name="connsiteY86" fmla="*/ 266904 h 1161397"/>
              <a:gd name="connsiteX87" fmla="*/ 5756910 w 6884912"/>
              <a:gd name="connsiteY87" fmla="*/ 239211 h 1161397"/>
              <a:gd name="connsiteX88" fmla="*/ 5846667 w 6884912"/>
              <a:gd name="connsiteY88" fmla="*/ 201786 h 1161397"/>
              <a:gd name="connsiteX89" fmla="*/ 5960732 w 6884912"/>
              <a:gd name="connsiteY89" fmla="*/ 220708 h 1161397"/>
              <a:gd name="connsiteX90" fmla="*/ 6029542 w 6884912"/>
              <a:gd name="connsiteY90" fmla="*/ 210339 h 1161397"/>
              <a:gd name="connsiteX91" fmla="*/ 6141123 w 6884912"/>
              <a:gd name="connsiteY91" fmla="*/ 159923 h 1161397"/>
              <a:gd name="connsiteX92" fmla="*/ 6290640 w 6884912"/>
              <a:gd name="connsiteY92" fmla="*/ 167441 h 1161397"/>
              <a:gd name="connsiteX93" fmla="*/ 6322806 w 6884912"/>
              <a:gd name="connsiteY93" fmla="*/ 213293 h 1161397"/>
              <a:gd name="connsiteX94" fmla="*/ 6380420 w 6884912"/>
              <a:gd name="connsiteY94" fmla="*/ 173195 h 1161397"/>
              <a:gd name="connsiteX95" fmla="*/ 6507891 w 6884912"/>
              <a:gd name="connsiteY95" fmla="*/ 118474 h 1161397"/>
              <a:gd name="connsiteX96" fmla="*/ 6571807 w 6884912"/>
              <a:gd name="connsiteY96" fmla="*/ 98636 h 1161397"/>
              <a:gd name="connsiteX97" fmla="*/ 6671880 w 6884912"/>
              <a:gd name="connsiteY97" fmla="*/ 82931 h 1161397"/>
              <a:gd name="connsiteX98" fmla="*/ 6702266 w 6884912"/>
              <a:gd name="connsiteY98" fmla="*/ 75470 h 1161397"/>
              <a:gd name="connsiteX99" fmla="*/ 6845802 w 6884912"/>
              <a:gd name="connsiteY99" fmla="*/ 24496 h 1161397"/>
              <a:gd name="connsiteX100" fmla="*/ 6884912 w 6884912"/>
              <a:gd name="connsiteY100"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78135 w 6884912"/>
              <a:gd name="connsiteY15" fmla="*/ 698631 h 1161397"/>
              <a:gd name="connsiteX16" fmla="*/ 1178301 w 6884912"/>
              <a:gd name="connsiteY16" fmla="*/ 698094 h 1161397"/>
              <a:gd name="connsiteX17" fmla="*/ 1242716 w 6884912"/>
              <a:gd name="connsiteY17" fmla="*/ 698052 h 1161397"/>
              <a:gd name="connsiteX18" fmla="*/ 1299977 w 6884912"/>
              <a:gd name="connsiteY18" fmla="*/ 639196 h 1161397"/>
              <a:gd name="connsiteX19" fmla="*/ 1326190 w 6884912"/>
              <a:gd name="connsiteY19" fmla="*/ 625955 h 1161397"/>
              <a:gd name="connsiteX20" fmla="*/ 1339600 w 6884912"/>
              <a:gd name="connsiteY20" fmla="*/ 616295 h 1161397"/>
              <a:gd name="connsiteX21" fmla="*/ 1340054 w 6884912"/>
              <a:gd name="connsiteY21" fmla="*/ 614022 h 1161397"/>
              <a:gd name="connsiteX22" fmla="*/ 1391606 w 6884912"/>
              <a:gd name="connsiteY22" fmla="*/ 615229 h 1161397"/>
              <a:gd name="connsiteX23" fmla="*/ 1397565 w 6884912"/>
              <a:gd name="connsiteY23" fmla="*/ 611490 h 1161397"/>
              <a:gd name="connsiteX24" fmla="*/ 1432302 w 6884912"/>
              <a:gd name="connsiteY24" fmla="*/ 617267 h 1161397"/>
              <a:gd name="connsiteX25" fmla="*/ 1449644 w 6884912"/>
              <a:gd name="connsiteY25" fmla="*/ 617591 h 1161397"/>
              <a:gd name="connsiteX26" fmla="*/ 1455793 w 6884912"/>
              <a:gd name="connsiteY26" fmla="*/ 623174 h 1161397"/>
              <a:gd name="connsiteX27" fmla="*/ 1480758 w 6884912"/>
              <a:gd name="connsiteY27" fmla="*/ 620863 h 1161397"/>
              <a:gd name="connsiteX28" fmla="*/ 1483154 w 6884912"/>
              <a:gd name="connsiteY28" fmla="*/ 618527 h 1161397"/>
              <a:gd name="connsiteX29" fmla="*/ 1505495 w 6884912"/>
              <a:gd name="connsiteY29" fmla="*/ 624325 h 1161397"/>
              <a:gd name="connsiteX30" fmla="*/ 1526340 w 6884912"/>
              <a:gd name="connsiteY30" fmla="*/ 638496 h 1161397"/>
              <a:gd name="connsiteX31" fmla="*/ 1731986 w 6884912"/>
              <a:gd name="connsiteY31" fmla="*/ 589682 h 1161397"/>
              <a:gd name="connsiteX32" fmla="*/ 1927935 w 6884912"/>
              <a:gd name="connsiteY32" fmla="*/ 628540 h 1161397"/>
              <a:gd name="connsiteX33" fmla="*/ 2039075 w 6884912"/>
              <a:gd name="connsiteY33" fmla="*/ 599964 h 1161397"/>
              <a:gd name="connsiteX34" fmla="*/ 2066980 w 6884912"/>
              <a:gd name="connsiteY34" fmla="*/ 550413 h 1161397"/>
              <a:gd name="connsiteX35" fmla="*/ 2352236 w 6884912"/>
              <a:gd name="connsiteY35" fmla="*/ 519602 h 1161397"/>
              <a:gd name="connsiteX36" fmla="*/ 2420791 w 6884912"/>
              <a:gd name="connsiteY36" fmla="*/ 492826 h 1161397"/>
              <a:gd name="connsiteX37" fmla="*/ 2489932 w 6884912"/>
              <a:gd name="connsiteY37" fmla="*/ 507864 h 1161397"/>
              <a:gd name="connsiteX38" fmla="*/ 2512917 w 6884912"/>
              <a:gd name="connsiteY38" fmla="*/ 489127 h 1161397"/>
              <a:gd name="connsiteX39" fmla="*/ 2516783 w 6884912"/>
              <a:gd name="connsiteY39" fmla="*/ 485473 h 1161397"/>
              <a:gd name="connsiteX40" fmla="*/ 2534360 w 6884912"/>
              <a:gd name="connsiteY40" fmla="*/ 480064 h 1161397"/>
              <a:gd name="connsiteX41" fmla="*/ 2536691 w 6884912"/>
              <a:gd name="connsiteY41" fmla="*/ 467018 h 1161397"/>
              <a:gd name="connsiteX42" fmla="*/ 2561265 w 6884912"/>
              <a:gd name="connsiteY42" fmla="*/ 450623 h 1161397"/>
              <a:gd name="connsiteX43" fmla="*/ 2594349 w 6884912"/>
              <a:gd name="connsiteY43" fmla="*/ 443884 h 1161397"/>
              <a:gd name="connsiteX44" fmla="*/ 2754324 w 6884912"/>
              <a:gd name="connsiteY44" fmla="*/ 424766 h 1161397"/>
              <a:gd name="connsiteX45" fmla="*/ 2848470 w 6884912"/>
              <a:gd name="connsiteY45" fmla="*/ 405966 h 1161397"/>
              <a:gd name="connsiteX46" fmla="*/ 2881772 w 6884912"/>
              <a:gd name="connsiteY46" fmla="*/ 387260 h 1161397"/>
              <a:gd name="connsiteX47" fmla="*/ 2929932 w 6884912"/>
              <a:gd name="connsiteY47" fmla="*/ 368912 h 1161397"/>
              <a:gd name="connsiteX48" fmla="*/ 3013020 w 6884912"/>
              <a:gd name="connsiteY48" fmla="*/ 327578 h 1161397"/>
              <a:gd name="connsiteX49" fmla="*/ 3222191 w 6884912"/>
              <a:gd name="connsiteY49" fmla="*/ 307887 h 1161397"/>
              <a:gd name="connsiteX50" fmla="*/ 3227953 w 6884912"/>
              <a:gd name="connsiteY50" fmla="*/ 297650 h 1161397"/>
              <a:gd name="connsiteX51" fmla="*/ 3510042 w 6884912"/>
              <a:gd name="connsiteY51" fmla="*/ 311820 h 1161397"/>
              <a:gd name="connsiteX52" fmla="*/ 3626773 w 6884912"/>
              <a:gd name="connsiteY52" fmla="*/ 290452 h 1161397"/>
              <a:gd name="connsiteX53" fmla="*/ 3666217 w 6884912"/>
              <a:gd name="connsiteY53" fmla="*/ 273255 h 1161397"/>
              <a:gd name="connsiteX54" fmla="*/ 3732427 w 6884912"/>
              <a:gd name="connsiteY54" fmla="*/ 245039 h 1161397"/>
              <a:gd name="connsiteX55" fmla="*/ 3777022 w 6884912"/>
              <a:gd name="connsiteY55" fmla="*/ 200276 h 1161397"/>
              <a:gd name="connsiteX56" fmla="*/ 3791246 w 6884912"/>
              <a:gd name="connsiteY56" fmla="*/ 189996 h 1161397"/>
              <a:gd name="connsiteX57" fmla="*/ 3819864 w 6884912"/>
              <a:gd name="connsiteY57" fmla="*/ 194605 h 1161397"/>
              <a:gd name="connsiteX58" fmla="*/ 3830398 w 6884912"/>
              <a:gd name="connsiteY58" fmla="*/ 188383 h 1161397"/>
              <a:gd name="connsiteX59" fmla="*/ 3834360 w 6884912"/>
              <a:gd name="connsiteY59" fmla="*/ 188992 h 1161397"/>
              <a:gd name="connsiteX60" fmla="*/ 3843715 w 6884912"/>
              <a:gd name="connsiteY60" fmla="*/ 188752 h 1161397"/>
              <a:gd name="connsiteX61" fmla="*/ 3842609 w 6884912"/>
              <a:gd name="connsiteY61" fmla="*/ 197386 h 1161397"/>
              <a:gd name="connsiteX62" fmla="*/ 3853961 w 6884912"/>
              <a:gd name="connsiteY62" fmla="*/ 213380 h 1161397"/>
              <a:gd name="connsiteX63" fmla="*/ 3907640 w 6884912"/>
              <a:gd name="connsiteY63" fmla="*/ 207568 h 1161397"/>
              <a:gd name="connsiteX64" fmla="*/ 3910449 w 6884912"/>
              <a:gd name="connsiteY64" fmla="*/ 197808 h 1161397"/>
              <a:gd name="connsiteX65" fmla="*/ 3917197 w 6884912"/>
              <a:gd name="connsiteY65" fmla="*/ 196121 h 1161397"/>
              <a:gd name="connsiteX66" fmla="*/ 3922400 w 6884912"/>
              <a:gd name="connsiteY66" fmla="*/ 205056 h 1161397"/>
              <a:gd name="connsiteX67" fmla="*/ 4013061 w 6884912"/>
              <a:gd name="connsiteY67" fmla="*/ 224874 h 1161397"/>
              <a:gd name="connsiteX68" fmla="*/ 4220717 w 6884912"/>
              <a:gd name="connsiteY68" fmla="*/ 192946 h 1161397"/>
              <a:gd name="connsiteX69" fmla="*/ 4228802 w 6884912"/>
              <a:gd name="connsiteY69" fmla="*/ 201468 h 1161397"/>
              <a:gd name="connsiteX70" fmla="*/ 4289361 w 6884912"/>
              <a:gd name="connsiteY70" fmla="*/ 196642 h 1161397"/>
              <a:gd name="connsiteX71" fmla="*/ 4498913 w 6884912"/>
              <a:gd name="connsiteY71" fmla="*/ 118915 h 1161397"/>
              <a:gd name="connsiteX72" fmla="*/ 4617330 w 6884912"/>
              <a:gd name="connsiteY72" fmla="*/ 111163 h 1161397"/>
              <a:gd name="connsiteX73" fmla="*/ 4659778 w 6884912"/>
              <a:gd name="connsiteY73" fmla="*/ 118219 h 1161397"/>
              <a:gd name="connsiteX74" fmla="*/ 4730870 w 6884912"/>
              <a:gd name="connsiteY74" fmla="*/ 129432 h 1161397"/>
              <a:gd name="connsiteX75" fmla="*/ 4844073 w 6884912"/>
              <a:gd name="connsiteY75" fmla="*/ 161768 h 1161397"/>
              <a:gd name="connsiteX76" fmla="*/ 4856454 w 6884912"/>
              <a:gd name="connsiteY76" fmla="*/ 130488 h 1161397"/>
              <a:gd name="connsiteX77" fmla="*/ 4920038 w 6884912"/>
              <a:gd name="connsiteY77" fmla="*/ 140418 h 1161397"/>
              <a:gd name="connsiteX78" fmla="*/ 5016639 w 6884912"/>
              <a:gd name="connsiteY78" fmla="*/ 158905 h 1161397"/>
              <a:gd name="connsiteX79" fmla="*/ 5072009 w 6884912"/>
              <a:gd name="connsiteY79" fmla="*/ 161502 h 1161397"/>
              <a:gd name="connsiteX80" fmla="*/ 5223626 w 6884912"/>
              <a:gd name="connsiteY80" fmla="*/ 177356 h 1161397"/>
              <a:gd name="connsiteX81" fmla="*/ 5375773 w 6884912"/>
              <a:gd name="connsiteY81" fmla="*/ 199913 h 1161397"/>
              <a:gd name="connsiteX82" fmla="*/ 5467502 w 6884912"/>
              <a:gd name="connsiteY82" fmla="*/ 250963 h 1161397"/>
              <a:gd name="connsiteX83" fmla="*/ 5592395 w 6884912"/>
              <a:gd name="connsiteY83" fmla="*/ 265434 h 1161397"/>
              <a:gd name="connsiteX84" fmla="*/ 5613532 w 6884912"/>
              <a:gd name="connsiteY84" fmla="*/ 273379 h 1161397"/>
              <a:gd name="connsiteX85" fmla="*/ 5642173 w 6884912"/>
              <a:gd name="connsiteY85" fmla="*/ 266904 h 1161397"/>
              <a:gd name="connsiteX86" fmla="*/ 5756910 w 6884912"/>
              <a:gd name="connsiteY86" fmla="*/ 239211 h 1161397"/>
              <a:gd name="connsiteX87" fmla="*/ 5846667 w 6884912"/>
              <a:gd name="connsiteY87" fmla="*/ 201786 h 1161397"/>
              <a:gd name="connsiteX88" fmla="*/ 5960732 w 6884912"/>
              <a:gd name="connsiteY88" fmla="*/ 220708 h 1161397"/>
              <a:gd name="connsiteX89" fmla="*/ 6029542 w 6884912"/>
              <a:gd name="connsiteY89" fmla="*/ 210339 h 1161397"/>
              <a:gd name="connsiteX90" fmla="*/ 6141123 w 6884912"/>
              <a:gd name="connsiteY90" fmla="*/ 159923 h 1161397"/>
              <a:gd name="connsiteX91" fmla="*/ 6290640 w 6884912"/>
              <a:gd name="connsiteY91" fmla="*/ 167441 h 1161397"/>
              <a:gd name="connsiteX92" fmla="*/ 6322806 w 6884912"/>
              <a:gd name="connsiteY92" fmla="*/ 213293 h 1161397"/>
              <a:gd name="connsiteX93" fmla="*/ 6380420 w 6884912"/>
              <a:gd name="connsiteY93" fmla="*/ 173195 h 1161397"/>
              <a:gd name="connsiteX94" fmla="*/ 6507891 w 6884912"/>
              <a:gd name="connsiteY94" fmla="*/ 118474 h 1161397"/>
              <a:gd name="connsiteX95" fmla="*/ 6571807 w 6884912"/>
              <a:gd name="connsiteY95" fmla="*/ 98636 h 1161397"/>
              <a:gd name="connsiteX96" fmla="*/ 6671880 w 6884912"/>
              <a:gd name="connsiteY96" fmla="*/ 82931 h 1161397"/>
              <a:gd name="connsiteX97" fmla="*/ 6702266 w 6884912"/>
              <a:gd name="connsiteY97" fmla="*/ 75470 h 1161397"/>
              <a:gd name="connsiteX98" fmla="*/ 6845802 w 6884912"/>
              <a:gd name="connsiteY98" fmla="*/ 24496 h 1161397"/>
              <a:gd name="connsiteX99" fmla="*/ 6884912 w 6884912"/>
              <a:gd name="connsiteY99"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78135 w 6884912"/>
              <a:gd name="connsiteY15" fmla="*/ 698631 h 1161397"/>
              <a:gd name="connsiteX16" fmla="*/ 1242716 w 6884912"/>
              <a:gd name="connsiteY16" fmla="*/ 698052 h 1161397"/>
              <a:gd name="connsiteX17" fmla="*/ 1299977 w 6884912"/>
              <a:gd name="connsiteY17" fmla="*/ 639196 h 1161397"/>
              <a:gd name="connsiteX18" fmla="*/ 1326190 w 6884912"/>
              <a:gd name="connsiteY18" fmla="*/ 625955 h 1161397"/>
              <a:gd name="connsiteX19" fmla="*/ 1339600 w 6884912"/>
              <a:gd name="connsiteY19" fmla="*/ 616295 h 1161397"/>
              <a:gd name="connsiteX20" fmla="*/ 1340054 w 6884912"/>
              <a:gd name="connsiteY20" fmla="*/ 614022 h 1161397"/>
              <a:gd name="connsiteX21" fmla="*/ 1391606 w 6884912"/>
              <a:gd name="connsiteY21" fmla="*/ 615229 h 1161397"/>
              <a:gd name="connsiteX22" fmla="*/ 1397565 w 6884912"/>
              <a:gd name="connsiteY22" fmla="*/ 611490 h 1161397"/>
              <a:gd name="connsiteX23" fmla="*/ 1432302 w 6884912"/>
              <a:gd name="connsiteY23" fmla="*/ 617267 h 1161397"/>
              <a:gd name="connsiteX24" fmla="*/ 1449644 w 6884912"/>
              <a:gd name="connsiteY24" fmla="*/ 617591 h 1161397"/>
              <a:gd name="connsiteX25" fmla="*/ 1455793 w 6884912"/>
              <a:gd name="connsiteY25" fmla="*/ 623174 h 1161397"/>
              <a:gd name="connsiteX26" fmla="*/ 1480758 w 6884912"/>
              <a:gd name="connsiteY26" fmla="*/ 620863 h 1161397"/>
              <a:gd name="connsiteX27" fmla="*/ 1483154 w 6884912"/>
              <a:gd name="connsiteY27" fmla="*/ 618527 h 1161397"/>
              <a:gd name="connsiteX28" fmla="*/ 1505495 w 6884912"/>
              <a:gd name="connsiteY28" fmla="*/ 624325 h 1161397"/>
              <a:gd name="connsiteX29" fmla="*/ 1526340 w 6884912"/>
              <a:gd name="connsiteY29" fmla="*/ 638496 h 1161397"/>
              <a:gd name="connsiteX30" fmla="*/ 1731986 w 6884912"/>
              <a:gd name="connsiteY30" fmla="*/ 589682 h 1161397"/>
              <a:gd name="connsiteX31" fmla="*/ 1927935 w 6884912"/>
              <a:gd name="connsiteY31" fmla="*/ 628540 h 1161397"/>
              <a:gd name="connsiteX32" fmla="*/ 2039075 w 6884912"/>
              <a:gd name="connsiteY32" fmla="*/ 599964 h 1161397"/>
              <a:gd name="connsiteX33" fmla="*/ 2066980 w 6884912"/>
              <a:gd name="connsiteY33" fmla="*/ 550413 h 1161397"/>
              <a:gd name="connsiteX34" fmla="*/ 2352236 w 6884912"/>
              <a:gd name="connsiteY34" fmla="*/ 519602 h 1161397"/>
              <a:gd name="connsiteX35" fmla="*/ 2420791 w 6884912"/>
              <a:gd name="connsiteY35" fmla="*/ 492826 h 1161397"/>
              <a:gd name="connsiteX36" fmla="*/ 2489932 w 6884912"/>
              <a:gd name="connsiteY36" fmla="*/ 507864 h 1161397"/>
              <a:gd name="connsiteX37" fmla="*/ 2512917 w 6884912"/>
              <a:gd name="connsiteY37" fmla="*/ 489127 h 1161397"/>
              <a:gd name="connsiteX38" fmla="*/ 2516783 w 6884912"/>
              <a:gd name="connsiteY38" fmla="*/ 485473 h 1161397"/>
              <a:gd name="connsiteX39" fmla="*/ 2534360 w 6884912"/>
              <a:gd name="connsiteY39" fmla="*/ 480064 h 1161397"/>
              <a:gd name="connsiteX40" fmla="*/ 2536691 w 6884912"/>
              <a:gd name="connsiteY40" fmla="*/ 467018 h 1161397"/>
              <a:gd name="connsiteX41" fmla="*/ 2561265 w 6884912"/>
              <a:gd name="connsiteY41" fmla="*/ 450623 h 1161397"/>
              <a:gd name="connsiteX42" fmla="*/ 2594349 w 6884912"/>
              <a:gd name="connsiteY42" fmla="*/ 443884 h 1161397"/>
              <a:gd name="connsiteX43" fmla="*/ 2754324 w 6884912"/>
              <a:gd name="connsiteY43" fmla="*/ 424766 h 1161397"/>
              <a:gd name="connsiteX44" fmla="*/ 2848470 w 6884912"/>
              <a:gd name="connsiteY44" fmla="*/ 405966 h 1161397"/>
              <a:gd name="connsiteX45" fmla="*/ 2881772 w 6884912"/>
              <a:gd name="connsiteY45" fmla="*/ 387260 h 1161397"/>
              <a:gd name="connsiteX46" fmla="*/ 2929932 w 6884912"/>
              <a:gd name="connsiteY46" fmla="*/ 368912 h 1161397"/>
              <a:gd name="connsiteX47" fmla="*/ 3013020 w 6884912"/>
              <a:gd name="connsiteY47" fmla="*/ 327578 h 1161397"/>
              <a:gd name="connsiteX48" fmla="*/ 3222191 w 6884912"/>
              <a:gd name="connsiteY48" fmla="*/ 307887 h 1161397"/>
              <a:gd name="connsiteX49" fmla="*/ 3227953 w 6884912"/>
              <a:gd name="connsiteY49" fmla="*/ 297650 h 1161397"/>
              <a:gd name="connsiteX50" fmla="*/ 3510042 w 6884912"/>
              <a:gd name="connsiteY50" fmla="*/ 311820 h 1161397"/>
              <a:gd name="connsiteX51" fmla="*/ 3626773 w 6884912"/>
              <a:gd name="connsiteY51" fmla="*/ 290452 h 1161397"/>
              <a:gd name="connsiteX52" fmla="*/ 3666217 w 6884912"/>
              <a:gd name="connsiteY52" fmla="*/ 273255 h 1161397"/>
              <a:gd name="connsiteX53" fmla="*/ 3732427 w 6884912"/>
              <a:gd name="connsiteY53" fmla="*/ 245039 h 1161397"/>
              <a:gd name="connsiteX54" fmla="*/ 3777022 w 6884912"/>
              <a:gd name="connsiteY54" fmla="*/ 200276 h 1161397"/>
              <a:gd name="connsiteX55" fmla="*/ 3791246 w 6884912"/>
              <a:gd name="connsiteY55" fmla="*/ 189996 h 1161397"/>
              <a:gd name="connsiteX56" fmla="*/ 3819864 w 6884912"/>
              <a:gd name="connsiteY56" fmla="*/ 194605 h 1161397"/>
              <a:gd name="connsiteX57" fmla="*/ 3830398 w 6884912"/>
              <a:gd name="connsiteY57" fmla="*/ 188383 h 1161397"/>
              <a:gd name="connsiteX58" fmla="*/ 3834360 w 6884912"/>
              <a:gd name="connsiteY58" fmla="*/ 188992 h 1161397"/>
              <a:gd name="connsiteX59" fmla="*/ 3843715 w 6884912"/>
              <a:gd name="connsiteY59" fmla="*/ 188752 h 1161397"/>
              <a:gd name="connsiteX60" fmla="*/ 3842609 w 6884912"/>
              <a:gd name="connsiteY60" fmla="*/ 197386 h 1161397"/>
              <a:gd name="connsiteX61" fmla="*/ 3853961 w 6884912"/>
              <a:gd name="connsiteY61" fmla="*/ 213380 h 1161397"/>
              <a:gd name="connsiteX62" fmla="*/ 3907640 w 6884912"/>
              <a:gd name="connsiteY62" fmla="*/ 207568 h 1161397"/>
              <a:gd name="connsiteX63" fmla="*/ 3910449 w 6884912"/>
              <a:gd name="connsiteY63" fmla="*/ 197808 h 1161397"/>
              <a:gd name="connsiteX64" fmla="*/ 3917197 w 6884912"/>
              <a:gd name="connsiteY64" fmla="*/ 196121 h 1161397"/>
              <a:gd name="connsiteX65" fmla="*/ 3922400 w 6884912"/>
              <a:gd name="connsiteY65" fmla="*/ 205056 h 1161397"/>
              <a:gd name="connsiteX66" fmla="*/ 4013061 w 6884912"/>
              <a:gd name="connsiteY66" fmla="*/ 224874 h 1161397"/>
              <a:gd name="connsiteX67" fmla="*/ 4220717 w 6884912"/>
              <a:gd name="connsiteY67" fmla="*/ 192946 h 1161397"/>
              <a:gd name="connsiteX68" fmla="*/ 4228802 w 6884912"/>
              <a:gd name="connsiteY68" fmla="*/ 201468 h 1161397"/>
              <a:gd name="connsiteX69" fmla="*/ 4289361 w 6884912"/>
              <a:gd name="connsiteY69" fmla="*/ 196642 h 1161397"/>
              <a:gd name="connsiteX70" fmla="*/ 4498913 w 6884912"/>
              <a:gd name="connsiteY70" fmla="*/ 118915 h 1161397"/>
              <a:gd name="connsiteX71" fmla="*/ 4617330 w 6884912"/>
              <a:gd name="connsiteY71" fmla="*/ 111163 h 1161397"/>
              <a:gd name="connsiteX72" fmla="*/ 4659778 w 6884912"/>
              <a:gd name="connsiteY72" fmla="*/ 118219 h 1161397"/>
              <a:gd name="connsiteX73" fmla="*/ 4730870 w 6884912"/>
              <a:gd name="connsiteY73" fmla="*/ 129432 h 1161397"/>
              <a:gd name="connsiteX74" fmla="*/ 4844073 w 6884912"/>
              <a:gd name="connsiteY74" fmla="*/ 161768 h 1161397"/>
              <a:gd name="connsiteX75" fmla="*/ 4856454 w 6884912"/>
              <a:gd name="connsiteY75" fmla="*/ 130488 h 1161397"/>
              <a:gd name="connsiteX76" fmla="*/ 4920038 w 6884912"/>
              <a:gd name="connsiteY76" fmla="*/ 140418 h 1161397"/>
              <a:gd name="connsiteX77" fmla="*/ 5016639 w 6884912"/>
              <a:gd name="connsiteY77" fmla="*/ 158905 h 1161397"/>
              <a:gd name="connsiteX78" fmla="*/ 5072009 w 6884912"/>
              <a:gd name="connsiteY78" fmla="*/ 161502 h 1161397"/>
              <a:gd name="connsiteX79" fmla="*/ 5223626 w 6884912"/>
              <a:gd name="connsiteY79" fmla="*/ 177356 h 1161397"/>
              <a:gd name="connsiteX80" fmla="*/ 5375773 w 6884912"/>
              <a:gd name="connsiteY80" fmla="*/ 199913 h 1161397"/>
              <a:gd name="connsiteX81" fmla="*/ 5467502 w 6884912"/>
              <a:gd name="connsiteY81" fmla="*/ 250963 h 1161397"/>
              <a:gd name="connsiteX82" fmla="*/ 5592395 w 6884912"/>
              <a:gd name="connsiteY82" fmla="*/ 265434 h 1161397"/>
              <a:gd name="connsiteX83" fmla="*/ 5613532 w 6884912"/>
              <a:gd name="connsiteY83" fmla="*/ 273379 h 1161397"/>
              <a:gd name="connsiteX84" fmla="*/ 5642173 w 6884912"/>
              <a:gd name="connsiteY84" fmla="*/ 266904 h 1161397"/>
              <a:gd name="connsiteX85" fmla="*/ 5756910 w 6884912"/>
              <a:gd name="connsiteY85" fmla="*/ 239211 h 1161397"/>
              <a:gd name="connsiteX86" fmla="*/ 5846667 w 6884912"/>
              <a:gd name="connsiteY86" fmla="*/ 201786 h 1161397"/>
              <a:gd name="connsiteX87" fmla="*/ 5960732 w 6884912"/>
              <a:gd name="connsiteY87" fmla="*/ 220708 h 1161397"/>
              <a:gd name="connsiteX88" fmla="*/ 6029542 w 6884912"/>
              <a:gd name="connsiteY88" fmla="*/ 210339 h 1161397"/>
              <a:gd name="connsiteX89" fmla="*/ 6141123 w 6884912"/>
              <a:gd name="connsiteY89" fmla="*/ 159923 h 1161397"/>
              <a:gd name="connsiteX90" fmla="*/ 6290640 w 6884912"/>
              <a:gd name="connsiteY90" fmla="*/ 167441 h 1161397"/>
              <a:gd name="connsiteX91" fmla="*/ 6322806 w 6884912"/>
              <a:gd name="connsiteY91" fmla="*/ 213293 h 1161397"/>
              <a:gd name="connsiteX92" fmla="*/ 6380420 w 6884912"/>
              <a:gd name="connsiteY92" fmla="*/ 173195 h 1161397"/>
              <a:gd name="connsiteX93" fmla="*/ 6507891 w 6884912"/>
              <a:gd name="connsiteY93" fmla="*/ 118474 h 1161397"/>
              <a:gd name="connsiteX94" fmla="*/ 6571807 w 6884912"/>
              <a:gd name="connsiteY94" fmla="*/ 98636 h 1161397"/>
              <a:gd name="connsiteX95" fmla="*/ 6671880 w 6884912"/>
              <a:gd name="connsiteY95" fmla="*/ 82931 h 1161397"/>
              <a:gd name="connsiteX96" fmla="*/ 6702266 w 6884912"/>
              <a:gd name="connsiteY96" fmla="*/ 75470 h 1161397"/>
              <a:gd name="connsiteX97" fmla="*/ 6845802 w 6884912"/>
              <a:gd name="connsiteY97" fmla="*/ 24496 h 1161397"/>
              <a:gd name="connsiteX98" fmla="*/ 6884912 w 6884912"/>
              <a:gd name="connsiteY98"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207847 w 6884912"/>
              <a:gd name="connsiteY15" fmla="*/ 689087 h 1161397"/>
              <a:gd name="connsiteX16" fmla="*/ 1242716 w 6884912"/>
              <a:gd name="connsiteY16" fmla="*/ 698052 h 1161397"/>
              <a:gd name="connsiteX17" fmla="*/ 1299977 w 6884912"/>
              <a:gd name="connsiteY17" fmla="*/ 639196 h 1161397"/>
              <a:gd name="connsiteX18" fmla="*/ 1326190 w 6884912"/>
              <a:gd name="connsiteY18" fmla="*/ 625955 h 1161397"/>
              <a:gd name="connsiteX19" fmla="*/ 1339600 w 6884912"/>
              <a:gd name="connsiteY19" fmla="*/ 616295 h 1161397"/>
              <a:gd name="connsiteX20" fmla="*/ 1340054 w 6884912"/>
              <a:gd name="connsiteY20" fmla="*/ 614022 h 1161397"/>
              <a:gd name="connsiteX21" fmla="*/ 1391606 w 6884912"/>
              <a:gd name="connsiteY21" fmla="*/ 615229 h 1161397"/>
              <a:gd name="connsiteX22" fmla="*/ 1397565 w 6884912"/>
              <a:gd name="connsiteY22" fmla="*/ 611490 h 1161397"/>
              <a:gd name="connsiteX23" fmla="*/ 1432302 w 6884912"/>
              <a:gd name="connsiteY23" fmla="*/ 617267 h 1161397"/>
              <a:gd name="connsiteX24" fmla="*/ 1449644 w 6884912"/>
              <a:gd name="connsiteY24" fmla="*/ 617591 h 1161397"/>
              <a:gd name="connsiteX25" fmla="*/ 1455793 w 6884912"/>
              <a:gd name="connsiteY25" fmla="*/ 623174 h 1161397"/>
              <a:gd name="connsiteX26" fmla="*/ 1480758 w 6884912"/>
              <a:gd name="connsiteY26" fmla="*/ 620863 h 1161397"/>
              <a:gd name="connsiteX27" fmla="*/ 1483154 w 6884912"/>
              <a:gd name="connsiteY27" fmla="*/ 618527 h 1161397"/>
              <a:gd name="connsiteX28" fmla="*/ 1505495 w 6884912"/>
              <a:gd name="connsiteY28" fmla="*/ 624325 h 1161397"/>
              <a:gd name="connsiteX29" fmla="*/ 1526340 w 6884912"/>
              <a:gd name="connsiteY29" fmla="*/ 638496 h 1161397"/>
              <a:gd name="connsiteX30" fmla="*/ 1731986 w 6884912"/>
              <a:gd name="connsiteY30" fmla="*/ 589682 h 1161397"/>
              <a:gd name="connsiteX31" fmla="*/ 1927935 w 6884912"/>
              <a:gd name="connsiteY31" fmla="*/ 628540 h 1161397"/>
              <a:gd name="connsiteX32" fmla="*/ 2039075 w 6884912"/>
              <a:gd name="connsiteY32" fmla="*/ 599964 h 1161397"/>
              <a:gd name="connsiteX33" fmla="*/ 2066980 w 6884912"/>
              <a:gd name="connsiteY33" fmla="*/ 550413 h 1161397"/>
              <a:gd name="connsiteX34" fmla="*/ 2352236 w 6884912"/>
              <a:gd name="connsiteY34" fmla="*/ 519602 h 1161397"/>
              <a:gd name="connsiteX35" fmla="*/ 2420791 w 6884912"/>
              <a:gd name="connsiteY35" fmla="*/ 492826 h 1161397"/>
              <a:gd name="connsiteX36" fmla="*/ 2489932 w 6884912"/>
              <a:gd name="connsiteY36" fmla="*/ 507864 h 1161397"/>
              <a:gd name="connsiteX37" fmla="*/ 2512917 w 6884912"/>
              <a:gd name="connsiteY37" fmla="*/ 489127 h 1161397"/>
              <a:gd name="connsiteX38" fmla="*/ 2516783 w 6884912"/>
              <a:gd name="connsiteY38" fmla="*/ 485473 h 1161397"/>
              <a:gd name="connsiteX39" fmla="*/ 2534360 w 6884912"/>
              <a:gd name="connsiteY39" fmla="*/ 480064 h 1161397"/>
              <a:gd name="connsiteX40" fmla="*/ 2536691 w 6884912"/>
              <a:gd name="connsiteY40" fmla="*/ 467018 h 1161397"/>
              <a:gd name="connsiteX41" fmla="*/ 2561265 w 6884912"/>
              <a:gd name="connsiteY41" fmla="*/ 450623 h 1161397"/>
              <a:gd name="connsiteX42" fmla="*/ 2594349 w 6884912"/>
              <a:gd name="connsiteY42" fmla="*/ 443884 h 1161397"/>
              <a:gd name="connsiteX43" fmla="*/ 2754324 w 6884912"/>
              <a:gd name="connsiteY43" fmla="*/ 424766 h 1161397"/>
              <a:gd name="connsiteX44" fmla="*/ 2848470 w 6884912"/>
              <a:gd name="connsiteY44" fmla="*/ 405966 h 1161397"/>
              <a:gd name="connsiteX45" fmla="*/ 2881772 w 6884912"/>
              <a:gd name="connsiteY45" fmla="*/ 387260 h 1161397"/>
              <a:gd name="connsiteX46" fmla="*/ 2929932 w 6884912"/>
              <a:gd name="connsiteY46" fmla="*/ 368912 h 1161397"/>
              <a:gd name="connsiteX47" fmla="*/ 3013020 w 6884912"/>
              <a:gd name="connsiteY47" fmla="*/ 327578 h 1161397"/>
              <a:gd name="connsiteX48" fmla="*/ 3222191 w 6884912"/>
              <a:gd name="connsiteY48" fmla="*/ 307887 h 1161397"/>
              <a:gd name="connsiteX49" fmla="*/ 3227953 w 6884912"/>
              <a:gd name="connsiteY49" fmla="*/ 297650 h 1161397"/>
              <a:gd name="connsiteX50" fmla="*/ 3510042 w 6884912"/>
              <a:gd name="connsiteY50" fmla="*/ 311820 h 1161397"/>
              <a:gd name="connsiteX51" fmla="*/ 3626773 w 6884912"/>
              <a:gd name="connsiteY51" fmla="*/ 290452 h 1161397"/>
              <a:gd name="connsiteX52" fmla="*/ 3666217 w 6884912"/>
              <a:gd name="connsiteY52" fmla="*/ 273255 h 1161397"/>
              <a:gd name="connsiteX53" fmla="*/ 3732427 w 6884912"/>
              <a:gd name="connsiteY53" fmla="*/ 245039 h 1161397"/>
              <a:gd name="connsiteX54" fmla="*/ 3777022 w 6884912"/>
              <a:gd name="connsiteY54" fmla="*/ 200276 h 1161397"/>
              <a:gd name="connsiteX55" fmla="*/ 3791246 w 6884912"/>
              <a:gd name="connsiteY55" fmla="*/ 189996 h 1161397"/>
              <a:gd name="connsiteX56" fmla="*/ 3819864 w 6884912"/>
              <a:gd name="connsiteY56" fmla="*/ 194605 h 1161397"/>
              <a:gd name="connsiteX57" fmla="*/ 3830398 w 6884912"/>
              <a:gd name="connsiteY57" fmla="*/ 188383 h 1161397"/>
              <a:gd name="connsiteX58" fmla="*/ 3834360 w 6884912"/>
              <a:gd name="connsiteY58" fmla="*/ 188992 h 1161397"/>
              <a:gd name="connsiteX59" fmla="*/ 3843715 w 6884912"/>
              <a:gd name="connsiteY59" fmla="*/ 188752 h 1161397"/>
              <a:gd name="connsiteX60" fmla="*/ 3842609 w 6884912"/>
              <a:gd name="connsiteY60" fmla="*/ 197386 h 1161397"/>
              <a:gd name="connsiteX61" fmla="*/ 3853961 w 6884912"/>
              <a:gd name="connsiteY61" fmla="*/ 213380 h 1161397"/>
              <a:gd name="connsiteX62" fmla="*/ 3907640 w 6884912"/>
              <a:gd name="connsiteY62" fmla="*/ 207568 h 1161397"/>
              <a:gd name="connsiteX63" fmla="*/ 3910449 w 6884912"/>
              <a:gd name="connsiteY63" fmla="*/ 197808 h 1161397"/>
              <a:gd name="connsiteX64" fmla="*/ 3917197 w 6884912"/>
              <a:gd name="connsiteY64" fmla="*/ 196121 h 1161397"/>
              <a:gd name="connsiteX65" fmla="*/ 3922400 w 6884912"/>
              <a:gd name="connsiteY65" fmla="*/ 205056 h 1161397"/>
              <a:gd name="connsiteX66" fmla="*/ 4013061 w 6884912"/>
              <a:gd name="connsiteY66" fmla="*/ 224874 h 1161397"/>
              <a:gd name="connsiteX67" fmla="*/ 4220717 w 6884912"/>
              <a:gd name="connsiteY67" fmla="*/ 192946 h 1161397"/>
              <a:gd name="connsiteX68" fmla="*/ 4228802 w 6884912"/>
              <a:gd name="connsiteY68" fmla="*/ 201468 h 1161397"/>
              <a:gd name="connsiteX69" fmla="*/ 4289361 w 6884912"/>
              <a:gd name="connsiteY69" fmla="*/ 196642 h 1161397"/>
              <a:gd name="connsiteX70" fmla="*/ 4498913 w 6884912"/>
              <a:gd name="connsiteY70" fmla="*/ 118915 h 1161397"/>
              <a:gd name="connsiteX71" fmla="*/ 4617330 w 6884912"/>
              <a:gd name="connsiteY71" fmla="*/ 111163 h 1161397"/>
              <a:gd name="connsiteX72" fmla="*/ 4659778 w 6884912"/>
              <a:gd name="connsiteY72" fmla="*/ 118219 h 1161397"/>
              <a:gd name="connsiteX73" fmla="*/ 4730870 w 6884912"/>
              <a:gd name="connsiteY73" fmla="*/ 129432 h 1161397"/>
              <a:gd name="connsiteX74" fmla="*/ 4844073 w 6884912"/>
              <a:gd name="connsiteY74" fmla="*/ 161768 h 1161397"/>
              <a:gd name="connsiteX75" fmla="*/ 4856454 w 6884912"/>
              <a:gd name="connsiteY75" fmla="*/ 130488 h 1161397"/>
              <a:gd name="connsiteX76" fmla="*/ 4920038 w 6884912"/>
              <a:gd name="connsiteY76" fmla="*/ 140418 h 1161397"/>
              <a:gd name="connsiteX77" fmla="*/ 5016639 w 6884912"/>
              <a:gd name="connsiteY77" fmla="*/ 158905 h 1161397"/>
              <a:gd name="connsiteX78" fmla="*/ 5072009 w 6884912"/>
              <a:gd name="connsiteY78" fmla="*/ 161502 h 1161397"/>
              <a:gd name="connsiteX79" fmla="*/ 5223626 w 6884912"/>
              <a:gd name="connsiteY79" fmla="*/ 177356 h 1161397"/>
              <a:gd name="connsiteX80" fmla="*/ 5375773 w 6884912"/>
              <a:gd name="connsiteY80" fmla="*/ 199913 h 1161397"/>
              <a:gd name="connsiteX81" fmla="*/ 5467502 w 6884912"/>
              <a:gd name="connsiteY81" fmla="*/ 250963 h 1161397"/>
              <a:gd name="connsiteX82" fmla="*/ 5592395 w 6884912"/>
              <a:gd name="connsiteY82" fmla="*/ 265434 h 1161397"/>
              <a:gd name="connsiteX83" fmla="*/ 5613532 w 6884912"/>
              <a:gd name="connsiteY83" fmla="*/ 273379 h 1161397"/>
              <a:gd name="connsiteX84" fmla="*/ 5642173 w 6884912"/>
              <a:gd name="connsiteY84" fmla="*/ 266904 h 1161397"/>
              <a:gd name="connsiteX85" fmla="*/ 5756910 w 6884912"/>
              <a:gd name="connsiteY85" fmla="*/ 239211 h 1161397"/>
              <a:gd name="connsiteX86" fmla="*/ 5846667 w 6884912"/>
              <a:gd name="connsiteY86" fmla="*/ 201786 h 1161397"/>
              <a:gd name="connsiteX87" fmla="*/ 5960732 w 6884912"/>
              <a:gd name="connsiteY87" fmla="*/ 220708 h 1161397"/>
              <a:gd name="connsiteX88" fmla="*/ 6029542 w 6884912"/>
              <a:gd name="connsiteY88" fmla="*/ 210339 h 1161397"/>
              <a:gd name="connsiteX89" fmla="*/ 6141123 w 6884912"/>
              <a:gd name="connsiteY89" fmla="*/ 159923 h 1161397"/>
              <a:gd name="connsiteX90" fmla="*/ 6290640 w 6884912"/>
              <a:gd name="connsiteY90" fmla="*/ 167441 h 1161397"/>
              <a:gd name="connsiteX91" fmla="*/ 6322806 w 6884912"/>
              <a:gd name="connsiteY91" fmla="*/ 213293 h 1161397"/>
              <a:gd name="connsiteX92" fmla="*/ 6380420 w 6884912"/>
              <a:gd name="connsiteY92" fmla="*/ 173195 h 1161397"/>
              <a:gd name="connsiteX93" fmla="*/ 6507891 w 6884912"/>
              <a:gd name="connsiteY93" fmla="*/ 118474 h 1161397"/>
              <a:gd name="connsiteX94" fmla="*/ 6571807 w 6884912"/>
              <a:gd name="connsiteY94" fmla="*/ 98636 h 1161397"/>
              <a:gd name="connsiteX95" fmla="*/ 6671880 w 6884912"/>
              <a:gd name="connsiteY95" fmla="*/ 82931 h 1161397"/>
              <a:gd name="connsiteX96" fmla="*/ 6702266 w 6884912"/>
              <a:gd name="connsiteY96" fmla="*/ 75470 h 1161397"/>
              <a:gd name="connsiteX97" fmla="*/ 6845802 w 6884912"/>
              <a:gd name="connsiteY97" fmla="*/ 24496 h 1161397"/>
              <a:gd name="connsiteX98" fmla="*/ 6884912 w 6884912"/>
              <a:gd name="connsiteY98"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7166 w 6884912"/>
              <a:gd name="connsiteY14" fmla="*/ 744338 h 1161397"/>
              <a:gd name="connsiteX15" fmla="*/ 1207847 w 6884912"/>
              <a:gd name="connsiteY15" fmla="*/ 689087 h 1161397"/>
              <a:gd name="connsiteX16" fmla="*/ 1242716 w 6884912"/>
              <a:gd name="connsiteY16" fmla="*/ 698052 h 1161397"/>
              <a:gd name="connsiteX17" fmla="*/ 1299977 w 6884912"/>
              <a:gd name="connsiteY17" fmla="*/ 639196 h 1161397"/>
              <a:gd name="connsiteX18" fmla="*/ 1326190 w 6884912"/>
              <a:gd name="connsiteY18" fmla="*/ 625955 h 1161397"/>
              <a:gd name="connsiteX19" fmla="*/ 1339600 w 6884912"/>
              <a:gd name="connsiteY19" fmla="*/ 616295 h 1161397"/>
              <a:gd name="connsiteX20" fmla="*/ 1340054 w 6884912"/>
              <a:gd name="connsiteY20" fmla="*/ 614022 h 1161397"/>
              <a:gd name="connsiteX21" fmla="*/ 1391606 w 6884912"/>
              <a:gd name="connsiteY21" fmla="*/ 615229 h 1161397"/>
              <a:gd name="connsiteX22" fmla="*/ 1397565 w 6884912"/>
              <a:gd name="connsiteY22" fmla="*/ 611490 h 1161397"/>
              <a:gd name="connsiteX23" fmla="*/ 1432302 w 6884912"/>
              <a:gd name="connsiteY23" fmla="*/ 617267 h 1161397"/>
              <a:gd name="connsiteX24" fmla="*/ 1449644 w 6884912"/>
              <a:gd name="connsiteY24" fmla="*/ 617591 h 1161397"/>
              <a:gd name="connsiteX25" fmla="*/ 1455793 w 6884912"/>
              <a:gd name="connsiteY25" fmla="*/ 623174 h 1161397"/>
              <a:gd name="connsiteX26" fmla="*/ 1480758 w 6884912"/>
              <a:gd name="connsiteY26" fmla="*/ 620863 h 1161397"/>
              <a:gd name="connsiteX27" fmla="*/ 1483154 w 6884912"/>
              <a:gd name="connsiteY27" fmla="*/ 618527 h 1161397"/>
              <a:gd name="connsiteX28" fmla="*/ 1505495 w 6884912"/>
              <a:gd name="connsiteY28" fmla="*/ 624325 h 1161397"/>
              <a:gd name="connsiteX29" fmla="*/ 1526340 w 6884912"/>
              <a:gd name="connsiteY29" fmla="*/ 638496 h 1161397"/>
              <a:gd name="connsiteX30" fmla="*/ 1731986 w 6884912"/>
              <a:gd name="connsiteY30" fmla="*/ 589682 h 1161397"/>
              <a:gd name="connsiteX31" fmla="*/ 1927935 w 6884912"/>
              <a:gd name="connsiteY31" fmla="*/ 628540 h 1161397"/>
              <a:gd name="connsiteX32" fmla="*/ 2039075 w 6884912"/>
              <a:gd name="connsiteY32" fmla="*/ 599964 h 1161397"/>
              <a:gd name="connsiteX33" fmla="*/ 2066980 w 6884912"/>
              <a:gd name="connsiteY33" fmla="*/ 550413 h 1161397"/>
              <a:gd name="connsiteX34" fmla="*/ 2352236 w 6884912"/>
              <a:gd name="connsiteY34" fmla="*/ 519602 h 1161397"/>
              <a:gd name="connsiteX35" fmla="*/ 2420791 w 6884912"/>
              <a:gd name="connsiteY35" fmla="*/ 492826 h 1161397"/>
              <a:gd name="connsiteX36" fmla="*/ 2489932 w 6884912"/>
              <a:gd name="connsiteY36" fmla="*/ 507864 h 1161397"/>
              <a:gd name="connsiteX37" fmla="*/ 2512917 w 6884912"/>
              <a:gd name="connsiteY37" fmla="*/ 489127 h 1161397"/>
              <a:gd name="connsiteX38" fmla="*/ 2516783 w 6884912"/>
              <a:gd name="connsiteY38" fmla="*/ 485473 h 1161397"/>
              <a:gd name="connsiteX39" fmla="*/ 2534360 w 6884912"/>
              <a:gd name="connsiteY39" fmla="*/ 480064 h 1161397"/>
              <a:gd name="connsiteX40" fmla="*/ 2536691 w 6884912"/>
              <a:gd name="connsiteY40" fmla="*/ 467018 h 1161397"/>
              <a:gd name="connsiteX41" fmla="*/ 2561265 w 6884912"/>
              <a:gd name="connsiteY41" fmla="*/ 450623 h 1161397"/>
              <a:gd name="connsiteX42" fmla="*/ 2594349 w 6884912"/>
              <a:gd name="connsiteY42" fmla="*/ 443884 h 1161397"/>
              <a:gd name="connsiteX43" fmla="*/ 2754324 w 6884912"/>
              <a:gd name="connsiteY43" fmla="*/ 424766 h 1161397"/>
              <a:gd name="connsiteX44" fmla="*/ 2848470 w 6884912"/>
              <a:gd name="connsiteY44" fmla="*/ 405966 h 1161397"/>
              <a:gd name="connsiteX45" fmla="*/ 2881772 w 6884912"/>
              <a:gd name="connsiteY45" fmla="*/ 387260 h 1161397"/>
              <a:gd name="connsiteX46" fmla="*/ 2929932 w 6884912"/>
              <a:gd name="connsiteY46" fmla="*/ 368912 h 1161397"/>
              <a:gd name="connsiteX47" fmla="*/ 3013020 w 6884912"/>
              <a:gd name="connsiteY47" fmla="*/ 327578 h 1161397"/>
              <a:gd name="connsiteX48" fmla="*/ 3222191 w 6884912"/>
              <a:gd name="connsiteY48" fmla="*/ 307887 h 1161397"/>
              <a:gd name="connsiteX49" fmla="*/ 3227953 w 6884912"/>
              <a:gd name="connsiteY49" fmla="*/ 297650 h 1161397"/>
              <a:gd name="connsiteX50" fmla="*/ 3510042 w 6884912"/>
              <a:gd name="connsiteY50" fmla="*/ 311820 h 1161397"/>
              <a:gd name="connsiteX51" fmla="*/ 3626773 w 6884912"/>
              <a:gd name="connsiteY51" fmla="*/ 290452 h 1161397"/>
              <a:gd name="connsiteX52" fmla="*/ 3666217 w 6884912"/>
              <a:gd name="connsiteY52" fmla="*/ 273255 h 1161397"/>
              <a:gd name="connsiteX53" fmla="*/ 3732427 w 6884912"/>
              <a:gd name="connsiteY53" fmla="*/ 245039 h 1161397"/>
              <a:gd name="connsiteX54" fmla="*/ 3777022 w 6884912"/>
              <a:gd name="connsiteY54" fmla="*/ 200276 h 1161397"/>
              <a:gd name="connsiteX55" fmla="*/ 3791246 w 6884912"/>
              <a:gd name="connsiteY55" fmla="*/ 189996 h 1161397"/>
              <a:gd name="connsiteX56" fmla="*/ 3819864 w 6884912"/>
              <a:gd name="connsiteY56" fmla="*/ 194605 h 1161397"/>
              <a:gd name="connsiteX57" fmla="*/ 3830398 w 6884912"/>
              <a:gd name="connsiteY57" fmla="*/ 188383 h 1161397"/>
              <a:gd name="connsiteX58" fmla="*/ 3834360 w 6884912"/>
              <a:gd name="connsiteY58" fmla="*/ 188992 h 1161397"/>
              <a:gd name="connsiteX59" fmla="*/ 3843715 w 6884912"/>
              <a:gd name="connsiteY59" fmla="*/ 188752 h 1161397"/>
              <a:gd name="connsiteX60" fmla="*/ 3842609 w 6884912"/>
              <a:gd name="connsiteY60" fmla="*/ 197386 h 1161397"/>
              <a:gd name="connsiteX61" fmla="*/ 3853961 w 6884912"/>
              <a:gd name="connsiteY61" fmla="*/ 213380 h 1161397"/>
              <a:gd name="connsiteX62" fmla="*/ 3907640 w 6884912"/>
              <a:gd name="connsiteY62" fmla="*/ 207568 h 1161397"/>
              <a:gd name="connsiteX63" fmla="*/ 3910449 w 6884912"/>
              <a:gd name="connsiteY63" fmla="*/ 197808 h 1161397"/>
              <a:gd name="connsiteX64" fmla="*/ 3917197 w 6884912"/>
              <a:gd name="connsiteY64" fmla="*/ 196121 h 1161397"/>
              <a:gd name="connsiteX65" fmla="*/ 3922400 w 6884912"/>
              <a:gd name="connsiteY65" fmla="*/ 205056 h 1161397"/>
              <a:gd name="connsiteX66" fmla="*/ 4013061 w 6884912"/>
              <a:gd name="connsiteY66" fmla="*/ 224874 h 1161397"/>
              <a:gd name="connsiteX67" fmla="*/ 4220717 w 6884912"/>
              <a:gd name="connsiteY67" fmla="*/ 192946 h 1161397"/>
              <a:gd name="connsiteX68" fmla="*/ 4228802 w 6884912"/>
              <a:gd name="connsiteY68" fmla="*/ 201468 h 1161397"/>
              <a:gd name="connsiteX69" fmla="*/ 4289361 w 6884912"/>
              <a:gd name="connsiteY69" fmla="*/ 196642 h 1161397"/>
              <a:gd name="connsiteX70" fmla="*/ 4498913 w 6884912"/>
              <a:gd name="connsiteY70" fmla="*/ 118915 h 1161397"/>
              <a:gd name="connsiteX71" fmla="*/ 4617330 w 6884912"/>
              <a:gd name="connsiteY71" fmla="*/ 111163 h 1161397"/>
              <a:gd name="connsiteX72" fmla="*/ 4659778 w 6884912"/>
              <a:gd name="connsiteY72" fmla="*/ 118219 h 1161397"/>
              <a:gd name="connsiteX73" fmla="*/ 4730870 w 6884912"/>
              <a:gd name="connsiteY73" fmla="*/ 129432 h 1161397"/>
              <a:gd name="connsiteX74" fmla="*/ 4844073 w 6884912"/>
              <a:gd name="connsiteY74" fmla="*/ 161768 h 1161397"/>
              <a:gd name="connsiteX75" fmla="*/ 4856454 w 6884912"/>
              <a:gd name="connsiteY75" fmla="*/ 130488 h 1161397"/>
              <a:gd name="connsiteX76" fmla="*/ 4920038 w 6884912"/>
              <a:gd name="connsiteY76" fmla="*/ 140418 h 1161397"/>
              <a:gd name="connsiteX77" fmla="*/ 5016639 w 6884912"/>
              <a:gd name="connsiteY77" fmla="*/ 158905 h 1161397"/>
              <a:gd name="connsiteX78" fmla="*/ 5072009 w 6884912"/>
              <a:gd name="connsiteY78" fmla="*/ 161502 h 1161397"/>
              <a:gd name="connsiteX79" fmla="*/ 5223626 w 6884912"/>
              <a:gd name="connsiteY79" fmla="*/ 177356 h 1161397"/>
              <a:gd name="connsiteX80" fmla="*/ 5375773 w 6884912"/>
              <a:gd name="connsiteY80" fmla="*/ 199913 h 1161397"/>
              <a:gd name="connsiteX81" fmla="*/ 5467502 w 6884912"/>
              <a:gd name="connsiteY81" fmla="*/ 250963 h 1161397"/>
              <a:gd name="connsiteX82" fmla="*/ 5592395 w 6884912"/>
              <a:gd name="connsiteY82" fmla="*/ 265434 h 1161397"/>
              <a:gd name="connsiteX83" fmla="*/ 5613532 w 6884912"/>
              <a:gd name="connsiteY83" fmla="*/ 273379 h 1161397"/>
              <a:gd name="connsiteX84" fmla="*/ 5642173 w 6884912"/>
              <a:gd name="connsiteY84" fmla="*/ 266904 h 1161397"/>
              <a:gd name="connsiteX85" fmla="*/ 5756910 w 6884912"/>
              <a:gd name="connsiteY85" fmla="*/ 239211 h 1161397"/>
              <a:gd name="connsiteX86" fmla="*/ 5846667 w 6884912"/>
              <a:gd name="connsiteY86" fmla="*/ 201786 h 1161397"/>
              <a:gd name="connsiteX87" fmla="*/ 5960732 w 6884912"/>
              <a:gd name="connsiteY87" fmla="*/ 220708 h 1161397"/>
              <a:gd name="connsiteX88" fmla="*/ 6029542 w 6884912"/>
              <a:gd name="connsiteY88" fmla="*/ 210339 h 1161397"/>
              <a:gd name="connsiteX89" fmla="*/ 6141123 w 6884912"/>
              <a:gd name="connsiteY89" fmla="*/ 159923 h 1161397"/>
              <a:gd name="connsiteX90" fmla="*/ 6290640 w 6884912"/>
              <a:gd name="connsiteY90" fmla="*/ 167441 h 1161397"/>
              <a:gd name="connsiteX91" fmla="*/ 6322806 w 6884912"/>
              <a:gd name="connsiteY91" fmla="*/ 213293 h 1161397"/>
              <a:gd name="connsiteX92" fmla="*/ 6380420 w 6884912"/>
              <a:gd name="connsiteY92" fmla="*/ 173195 h 1161397"/>
              <a:gd name="connsiteX93" fmla="*/ 6507891 w 6884912"/>
              <a:gd name="connsiteY93" fmla="*/ 118474 h 1161397"/>
              <a:gd name="connsiteX94" fmla="*/ 6571807 w 6884912"/>
              <a:gd name="connsiteY94" fmla="*/ 98636 h 1161397"/>
              <a:gd name="connsiteX95" fmla="*/ 6671880 w 6884912"/>
              <a:gd name="connsiteY95" fmla="*/ 82931 h 1161397"/>
              <a:gd name="connsiteX96" fmla="*/ 6702266 w 6884912"/>
              <a:gd name="connsiteY96" fmla="*/ 75470 h 1161397"/>
              <a:gd name="connsiteX97" fmla="*/ 6845802 w 6884912"/>
              <a:gd name="connsiteY97" fmla="*/ 24496 h 1161397"/>
              <a:gd name="connsiteX98" fmla="*/ 6884912 w 6884912"/>
              <a:gd name="connsiteY98" fmla="*/ 0 h 1161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Lst>
            <a:rect l="l" t="t" r="r" b="b"/>
            <a:pathLst>
              <a:path w="6884912" h="1161397">
                <a:moveTo>
                  <a:pt x="6884912" y="0"/>
                </a:moveTo>
                <a:lnTo>
                  <a:pt x="6884912" y="1161397"/>
                </a:lnTo>
                <a:lnTo>
                  <a:pt x="0" y="1161397"/>
                </a:lnTo>
                <a:lnTo>
                  <a:pt x="27135" y="1147460"/>
                </a:lnTo>
                <a:cubicBezTo>
                  <a:pt x="57431" y="1167048"/>
                  <a:pt x="61886" y="1088181"/>
                  <a:pt x="115388" y="1111320"/>
                </a:cubicBezTo>
                <a:cubicBezTo>
                  <a:pt x="146435" y="1096221"/>
                  <a:pt x="156823" y="1079485"/>
                  <a:pt x="213420" y="1056868"/>
                </a:cubicBezTo>
                <a:cubicBezTo>
                  <a:pt x="288217" y="1040787"/>
                  <a:pt x="383333" y="1044881"/>
                  <a:pt x="454970" y="1023343"/>
                </a:cubicBezTo>
                <a:cubicBezTo>
                  <a:pt x="440966" y="999969"/>
                  <a:pt x="571419" y="1006841"/>
                  <a:pt x="548162" y="984908"/>
                </a:cubicBezTo>
                <a:cubicBezTo>
                  <a:pt x="561321" y="956563"/>
                  <a:pt x="637415" y="1010272"/>
                  <a:pt x="651408" y="984938"/>
                </a:cubicBezTo>
                <a:cubicBezTo>
                  <a:pt x="671652" y="980952"/>
                  <a:pt x="698726" y="950833"/>
                  <a:pt x="723108" y="941904"/>
                </a:cubicBezTo>
                <a:cubicBezTo>
                  <a:pt x="760262" y="946949"/>
                  <a:pt x="757827" y="957145"/>
                  <a:pt x="797699" y="931362"/>
                </a:cubicBezTo>
                <a:cubicBezTo>
                  <a:pt x="821097" y="940623"/>
                  <a:pt x="833565" y="929189"/>
                  <a:pt x="843359" y="910894"/>
                </a:cubicBezTo>
                <a:cubicBezTo>
                  <a:pt x="887668" y="902160"/>
                  <a:pt x="919738" y="869376"/>
                  <a:pt x="965215" y="846701"/>
                </a:cubicBezTo>
                <a:cubicBezTo>
                  <a:pt x="1023081" y="848019"/>
                  <a:pt x="1036422" y="800154"/>
                  <a:pt x="1085080" y="776086"/>
                </a:cubicBezTo>
                <a:cubicBezTo>
                  <a:pt x="1140763" y="795544"/>
                  <a:pt x="1116251" y="768649"/>
                  <a:pt x="1137166" y="744338"/>
                </a:cubicBezTo>
                <a:lnTo>
                  <a:pt x="1207847" y="689087"/>
                </a:lnTo>
                <a:cubicBezTo>
                  <a:pt x="1226429" y="687736"/>
                  <a:pt x="1222409" y="707958"/>
                  <a:pt x="1242716" y="698052"/>
                </a:cubicBezTo>
                <a:cubicBezTo>
                  <a:pt x="1250387" y="668345"/>
                  <a:pt x="1318259" y="689091"/>
                  <a:pt x="1299977" y="639196"/>
                </a:cubicBezTo>
                <a:cubicBezTo>
                  <a:pt x="1323072" y="639367"/>
                  <a:pt x="1341279" y="658105"/>
                  <a:pt x="1326190" y="625955"/>
                </a:cubicBezTo>
                <a:cubicBezTo>
                  <a:pt x="1333572" y="625050"/>
                  <a:pt x="1337406" y="621362"/>
                  <a:pt x="1339600" y="616295"/>
                </a:cubicBezTo>
                <a:cubicBezTo>
                  <a:pt x="1339751" y="615537"/>
                  <a:pt x="1339903" y="614780"/>
                  <a:pt x="1340054" y="614022"/>
                </a:cubicBezTo>
                <a:lnTo>
                  <a:pt x="1391606" y="615229"/>
                </a:lnTo>
                <a:lnTo>
                  <a:pt x="1397565" y="611490"/>
                </a:lnTo>
                <a:lnTo>
                  <a:pt x="1432302" y="617267"/>
                </a:lnTo>
                <a:lnTo>
                  <a:pt x="1449644" y="617591"/>
                </a:lnTo>
                <a:lnTo>
                  <a:pt x="1455793" y="623174"/>
                </a:lnTo>
                <a:cubicBezTo>
                  <a:pt x="1461744" y="626151"/>
                  <a:pt x="1469373" y="626493"/>
                  <a:pt x="1480758" y="620863"/>
                </a:cubicBezTo>
                <a:lnTo>
                  <a:pt x="1483154" y="618527"/>
                </a:lnTo>
                <a:lnTo>
                  <a:pt x="1505495" y="624325"/>
                </a:lnTo>
                <a:cubicBezTo>
                  <a:pt x="1512992" y="627532"/>
                  <a:pt x="1520025" y="632078"/>
                  <a:pt x="1526340" y="638496"/>
                </a:cubicBezTo>
                <a:cubicBezTo>
                  <a:pt x="1586113" y="586768"/>
                  <a:pt x="1659006" y="610309"/>
                  <a:pt x="1731986" y="589682"/>
                </a:cubicBezTo>
                <a:cubicBezTo>
                  <a:pt x="1750397" y="523106"/>
                  <a:pt x="1896056" y="573257"/>
                  <a:pt x="1927935" y="628540"/>
                </a:cubicBezTo>
                <a:cubicBezTo>
                  <a:pt x="1912854" y="559823"/>
                  <a:pt x="2112261" y="676347"/>
                  <a:pt x="2039075" y="599964"/>
                </a:cubicBezTo>
                <a:cubicBezTo>
                  <a:pt x="2066036" y="601198"/>
                  <a:pt x="2086366" y="569532"/>
                  <a:pt x="2066980" y="550413"/>
                </a:cubicBezTo>
                <a:cubicBezTo>
                  <a:pt x="2155364" y="582582"/>
                  <a:pt x="2259548" y="514786"/>
                  <a:pt x="2352236" y="519602"/>
                </a:cubicBezTo>
                <a:cubicBezTo>
                  <a:pt x="2388450" y="459394"/>
                  <a:pt x="2373298" y="511682"/>
                  <a:pt x="2420791" y="492826"/>
                </a:cubicBezTo>
                <a:cubicBezTo>
                  <a:pt x="2417962" y="542563"/>
                  <a:pt x="2475071" y="455098"/>
                  <a:pt x="2489932" y="507864"/>
                </a:cubicBezTo>
                <a:cubicBezTo>
                  <a:pt x="2498105" y="502761"/>
                  <a:pt x="2505553" y="496153"/>
                  <a:pt x="2512917" y="489127"/>
                </a:cubicBezTo>
                <a:lnTo>
                  <a:pt x="2516783" y="485473"/>
                </a:lnTo>
                <a:lnTo>
                  <a:pt x="2534360" y="480064"/>
                </a:lnTo>
                <a:lnTo>
                  <a:pt x="2536691" y="467018"/>
                </a:lnTo>
                <a:lnTo>
                  <a:pt x="2561265" y="450623"/>
                </a:lnTo>
                <a:cubicBezTo>
                  <a:pt x="2570872" y="446262"/>
                  <a:pt x="2581686" y="443655"/>
                  <a:pt x="2594349" y="443884"/>
                </a:cubicBezTo>
                <a:cubicBezTo>
                  <a:pt x="2640435" y="464638"/>
                  <a:pt x="2696955" y="396361"/>
                  <a:pt x="2754324" y="424766"/>
                </a:cubicBezTo>
                <a:cubicBezTo>
                  <a:pt x="2775130" y="430896"/>
                  <a:pt x="2837731" y="423458"/>
                  <a:pt x="2848470" y="405966"/>
                </a:cubicBezTo>
                <a:cubicBezTo>
                  <a:pt x="2861295" y="401100"/>
                  <a:pt x="2876936" y="405309"/>
                  <a:pt x="2881772" y="387260"/>
                </a:cubicBezTo>
                <a:cubicBezTo>
                  <a:pt x="2890299" y="365261"/>
                  <a:pt x="2938134" y="392997"/>
                  <a:pt x="2929932" y="368912"/>
                </a:cubicBezTo>
                <a:cubicBezTo>
                  <a:pt x="2963844" y="387799"/>
                  <a:pt x="2986550" y="341223"/>
                  <a:pt x="3013020" y="327578"/>
                </a:cubicBezTo>
                <a:cubicBezTo>
                  <a:pt x="3061730" y="317407"/>
                  <a:pt x="3186369" y="312875"/>
                  <a:pt x="3222191" y="307887"/>
                </a:cubicBezTo>
                <a:cubicBezTo>
                  <a:pt x="3223593" y="304249"/>
                  <a:pt x="3179978" y="296995"/>
                  <a:pt x="3227953" y="297650"/>
                </a:cubicBezTo>
                <a:cubicBezTo>
                  <a:pt x="3275928" y="298306"/>
                  <a:pt x="3443572" y="313020"/>
                  <a:pt x="3510042" y="311820"/>
                </a:cubicBezTo>
                <a:cubicBezTo>
                  <a:pt x="3585274" y="306641"/>
                  <a:pt x="3525753" y="258887"/>
                  <a:pt x="3626773" y="290452"/>
                </a:cubicBezTo>
                <a:cubicBezTo>
                  <a:pt x="3633124" y="269835"/>
                  <a:pt x="3644693" y="267134"/>
                  <a:pt x="3666217" y="273255"/>
                </a:cubicBezTo>
                <a:cubicBezTo>
                  <a:pt x="3702502" y="269310"/>
                  <a:pt x="3690563" y="221720"/>
                  <a:pt x="3732427" y="245039"/>
                </a:cubicBezTo>
                <a:cubicBezTo>
                  <a:pt x="3720985" y="220241"/>
                  <a:pt x="3798776" y="224539"/>
                  <a:pt x="3777022" y="200276"/>
                </a:cubicBezTo>
                <a:cubicBezTo>
                  <a:pt x="3781759" y="193499"/>
                  <a:pt x="3786499" y="190723"/>
                  <a:pt x="3791246" y="189996"/>
                </a:cubicBezTo>
                <a:cubicBezTo>
                  <a:pt x="3800740" y="188542"/>
                  <a:pt x="3810265" y="195284"/>
                  <a:pt x="3819864" y="194605"/>
                </a:cubicBezTo>
                <a:lnTo>
                  <a:pt x="3830398" y="188383"/>
                </a:lnTo>
                <a:lnTo>
                  <a:pt x="3834360" y="188992"/>
                </a:lnTo>
                <a:lnTo>
                  <a:pt x="3843715" y="188752"/>
                </a:lnTo>
                <a:lnTo>
                  <a:pt x="3842609" y="197386"/>
                </a:lnTo>
                <a:cubicBezTo>
                  <a:pt x="3840673" y="205638"/>
                  <a:pt x="3839248" y="214671"/>
                  <a:pt x="3853961" y="213380"/>
                </a:cubicBezTo>
                <a:cubicBezTo>
                  <a:pt x="3884396" y="206569"/>
                  <a:pt x="3895082" y="241941"/>
                  <a:pt x="3907640" y="207568"/>
                </a:cubicBezTo>
                <a:lnTo>
                  <a:pt x="3910449" y="197808"/>
                </a:lnTo>
                <a:lnTo>
                  <a:pt x="3917197" y="196121"/>
                </a:lnTo>
                <a:cubicBezTo>
                  <a:pt x="3920833" y="196372"/>
                  <a:pt x="3922919" y="198717"/>
                  <a:pt x="3922400" y="205056"/>
                </a:cubicBezTo>
                <a:cubicBezTo>
                  <a:pt x="3950680" y="178467"/>
                  <a:pt x="3984062" y="218098"/>
                  <a:pt x="4013061" y="224874"/>
                </a:cubicBezTo>
                <a:cubicBezTo>
                  <a:pt x="4062781" y="222856"/>
                  <a:pt x="4184760" y="196847"/>
                  <a:pt x="4220717" y="192946"/>
                </a:cubicBezTo>
                <a:cubicBezTo>
                  <a:pt x="4222964" y="196132"/>
                  <a:pt x="4225687" y="199002"/>
                  <a:pt x="4228802" y="201468"/>
                </a:cubicBezTo>
                <a:cubicBezTo>
                  <a:pt x="4246898" y="215792"/>
                  <a:pt x="4274013" y="213632"/>
                  <a:pt x="4289361" y="196642"/>
                </a:cubicBezTo>
                <a:cubicBezTo>
                  <a:pt x="4363212" y="140627"/>
                  <a:pt x="4433598" y="135488"/>
                  <a:pt x="4498913" y="118915"/>
                </a:cubicBezTo>
                <a:cubicBezTo>
                  <a:pt x="4573135" y="105586"/>
                  <a:pt x="4527062" y="166416"/>
                  <a:pt x="4617330" y="111163"/>
                </a:cubicBezTo>
                <a:cubicBezTo>
                  <a:pt x="4628518" y="129608"/>
                  <a:pt x="4640397" y="129405"/>
                  <a:pt x="4659778" y="118219"/>
                </a:cubicBezTo>
                <a:cubicBezTo>
                  <a:pt x="4695929" y="113193"/>
                  <a:pt x="4695958" y="162259"/>
                  <a:pt x="4730870" y="129432"/>
                </a:cubicBezTo>
                <a:cubicBezTo>
                  <a:pt x="4761586" y="136690"/>
                  <a:pt x="4823142" y="161592"/>
                  <a:pt x="4844073" y="161768"/>
                </a:cubicBezTo>
                <a:cubicBezTo>
                  <a:pt x="4870797" y="164132"/>
                  <a:pt x="4827288" y="135164"/>
                  <a:pt x="4856454" y="130488"/>
                </a:cubicBezTo>
                <a:cubicBezTo>
                  <a:pt x="4892086" y="129553"/>
                  <a:pt x="4889263" y="81477"/>
                  <a:pt x="4920038" y="140418"/>
                </a:cubicBezTo>
                <a:cubicBezTo>
                  <a:pt x="4956358" y="122308"/>
                  <a:pt x="4965108" y="149263"/>
                  <a:pt x="5016639" y="158905"/>
                </a:cubicBezTo>
                <a:cubicBezTo>
                  <a:pt x="5037063" y="141828"/>
                  <a:pt x="5054534" y="147986"/>
                  <a:pt x="5072009" y="161502"/>
                </a:cubicBezTo>
                <a:cubicBezTo>
                  <a:pt x="5121260" y="153653"/>
                  <a:pt x="5167555" y="172635"/>
                  <a:pt x="5223626" y="177356"/>
                </a:cubicBezTo>
                <a:cubicBezTo>
                  <a:pt x="5282824" y="155243"/>
                  <a:pt x="5315859" y="195041"/>
                  <a:pt x="5375773" y="199913"/>
                </a:cubicBezTo>
                <a:cubicBezTo>
                  <a:pt x="5432511" y="156218"/>
                  <a:pt x="5417550" y="256036"/>
                  <a:pt x="5467502" y="250963"/>
                </a:cubicBezTo>
                <a:cubicBezTo>
                  <a:pt x="5547124" y="209975"/>
                  <a:pt x="5467171" y="283839"/>
                  <a:pt x="5592395" y="265434"/>
                </a:cubicBezTo>
                <a:cubicBezTo>
                  <a:pt x="5599201" y="258867"/>
                  <a:pt x="5614752" y="264706"/>
                  <a:pt x="5613532" y="273379"/>
                </a:cubicBezTo>
                <a:cubicBezTo>
                  <a:pt x="5621390" y="270408"/>
                  <a:pt x="5639720" y="253173"/>
                  <a:pt x="5642173" y="266904"/>
                </a:cubicBezTo>
                <a:cubicBezTo>
                  <a:pt x="5682296" y="267049"/>
                  <a:pt x="5721812" y="257513"/>
                  <a:pt x="5756910" y="239211"/>
                </a:cubicBezTo>
                <a:cubicBezTo>
                  <a:pt x="5834998" y="260050"/>
                  <a:pt x="5790596" y="197229"/>
                  <a:pt x="5846667" y="201786"/>
                </a:cubicBezTo>
                <a:cubicBezTo>
                  <a:pt x="5892444" y="227312"/>
                  <a:pt x="5908324" y="204527"/>
                  <a:pt x="5960732" y="220708"/>
                </a:cubicBezTo>
                <a:cubicBezTo>
                  <a:pt x="5977124" y="175349"/>
                  <a:pt x="6009640" y="223654"/>
                  <a:pt x="6029542" y="210339"/>
                </a:cubicBezTo>
                <a:cubicBezTo>
                  <a:pt x="6063108" y="261420"/>
                  <a:pt x="6107411" y="160034"/>
                  <a:pt x="6141123" y="159923"/>
                </a:cubicBezTo>
                <a:cubicBezTo>
                  <a:pt x="6198068" y="167749"/>
                  <a:pt x="6260628" y="219715"/>
                  <a:pt x="6290640" y="167441"/>
                </a:cubicBezTo>
                <a:cubicBezTo>
                  <a:pt x="6295193" y="188689"/>
                  <a:pt x="6290494" y="217816"/>
                  <a:pt x="6322806" y="213293"/>
                </a:cubicBezTo>
                <a:cubicBezTo>
                  <a:pt x="6337769" y="214252"/>
                  <a:pt x="6349573" y="188998"/>
                  <a:pt x="6380420" y="173195"/>
                </a:cubicBezTo>
                <a:cubicBezTo>
                  <a:pt x="6420580" y="151473"/>
                  <a:pt x="6513519" y="179296"/>
                  <a:pt x="6507891" y="118474"/>
                </a:cubicBezTo>
                <a:cubicBezTo>
                  <a:pt x="6519398" y="82452"/>
                  <a:pt x="6571830" y="137398"/>
                  <a:pt x="6571807" y="98636"/>
                </a:cubicBezTo>
                <a:cubicBezTo>
                  <a:pt x="6594702" y="123421"/>
                  <a:pt x="6634676" y="82071"/>
                  <a:pt x="6671880" y="82931"/>
                </a:cubicBezTo>
                <a:cubicBezTo>
                  <a:pt x="6678855" y="65407"/>
                  <a:pt x="6687415" y="66196"/>
                  <a:pt x="6702266" y="75470"/>
                </a:cubicBezTo>
                <a:cubicBezTo>
                  <a:pt x="6747004" y="78450"/>
                  <a:pt x="6798307" y="53072"/>
                  <a:pt x="6845802" y="24496"/>
                </a:cubicBezTo>
                <a:lnTo>
                  <a:pt x="6884912"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A63313B7-3007-48A7-BE97-9A74C1121E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6473" y="792481"/>
            <a:ext cx="4067694" cy="5310206"/>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2F2F2"/>
          </a:solidFill>
          <a:ln>
            <a:noFill/>
          </a:ln>
          <a:effectLst>
            <a:outerShdw blurRad="508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5" name="Picture 4" descr="Boxing gloves hanging on a wall">
            <a:extLst>
              <a:ext uri="{FF2B5EF4-FFF2-40B4-BE49-F238E27FC236}">
                <a16:creationId xmlns:a16="http://schemas.microsoft.com/office/drawing/2014/main" id="{A17A9543-AA95-50F7-5C86-DE59D3E39D75}"/>
              </a:ext>
            </a:extLst>
          </p:cNvPr>
          <p:cNvPicPr>
            <a:picLocks noChangeAspect="1"/>
          </p:cNvPicPr>
          <p:nvPr/>
        </p:nvPicPr>
        <p:blipFill rotWithShape="1">
          <a:blip r:embed="rId2"/>
          <a:srcRect l="41663" r="12563" b="1"/>
          <a:stretch/>
        </p:blipFill>
        <p:spPr>
          <a:xfrm>
            <a:off x="723899" y="969818"/>
            <a:ext cx="3704013" cy="4976553"/>
          </a:xfrm>
          <a:prstGeom prst="rect">
            <a:avLst/>
          </a:prstGeom>
        </p:spPr>
      </p:pic>
      <p:sp>
        <p:nvSpPr>
          <p:cNvPr id="24" name="Rectangle 6">
            <a:extLst>
              <a:ext uri="{FF2B5EF4-FFF2-40B4-BE49-F238E27FC236}">
                <a16:creationId xmlns:a16="http://schemas.microsoft.com/office/drawing/2014/main" id="{3FD46A31-BFB8-4D6E-8A49-A2DC0DEDAC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76507" y="5869654"/>
            <a:ext cx="1367625"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73D0180D-C0D3-8468-0074-4D720D7BF5B2}"/>
              </a:ext>
            </a:extLst>
          </p:cNvPr>
          <p:cNvSpPr>
            <a:spLocks noGrp="1"/>
          </p:cNvSpPr>
          <p:nvPr>
            <p:ph idx="1"/>
          </p:nvPr>
        </p:nvSpPr>
        <p:spPr>
          <a:xfrm>
            <a:off x="5247810" y="2399735"/>
            <a:ext cx="5982132" cy="2683832"/>
          </a:xfrm>
        </p:spPr>
        <p:txBody>
          <a:bodyPr>
            <a:normAutofit/>
          </a:bodyPr>
          <a:lstStyle/>
          <a:p>
            <a:r>
              <a:rPr lang="en-GB" sz="2000" dirty="0"/>
              <a:t>Both took part in boxing growing up under the tutelage of their grandfather Jimmy 'Cannonball' Lee</a:t>
            </a:r>
          </a:p>
          <a:p>
            <a:r>
              <a:rPr lang="en-GB" sz="2000" dirty="0"/>
              <a:t>Twins would both catch a case of Diphtheria early on in their childhood ''a highly contagious infection that affects the nose, throat and sometimes the skin which can prove fatal if left untreated'' (NHS, 2022)</a:t>
            </a:r>
          </a:p>
          <a:p>
            <a:endParaRPr lang="en-GB" sz="2000" dirty="0"/>
          </a:p>
        </p:txBody>
      </p:sp>
      <p:sp>
        <p:nvSpPr>
          <p:cNvPr id="2" name="TextBox 1">
            <a:extLst>
              <a:ext uri="{FF2B5EF4-FFF2-40B4-BE49-F238E27FC236}">
                <a16:creationId xmlns:a16="http://schemas.microsoft.com/office/drawing/2014/main" id="{6F9686E9-B45C-5140-A92C-28D7BB5403CA}"/>
              </a:ext>
            </a:extLst>
          </p:cNvPr>
          <p:cNvSpPr txBox="1"/>
          <p:nvPr/>
        </p:nvSpPr>
        <p:spPr>
          <a:xfrm>
            <a:off x="11380206" y="6391747"/>
            <a:ext cx="733331" cy="369332"/>
          </a:xfrm>
          <a:prstGeom prst="rect">
            <a:avLst/>
          </a:prstGeom>
          <a:noFill/>
        </p:spPr>
        <p:txBody>
          <a:bodyPr wrap="square" rtlCol="0">
            <a:spAutoFit/>
          </a:bodyPr>
          <a:lstStyle/>
          <a:p>
            <a:r>
              <a:rPr lang="en-GB" dirty="0"/>
              <a:t>Dom</a:t>
            </a:r>
          </a:p>
        </p:txBody>
      </p:sp>
    </p:spTree>
    <p:extLst>
      <p:ext uri="{BB962C8B-B14F-4D97-AF65-F5344CB8AC3E}">
        <p14:creationId xmlns:p14="http://schemas.microsoft.com/office/powerpoint/2010/main" val="29429328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507D234-4B15-97A8-C9B0-318BBC633BE6}"/>
              </a:ext>
            </a:extLst>
          </p:cNvPr>
          <p:cNvSpPr>
            <a:spLocks noGrp="1"/>
          </p:cNvSpPr>
          <p:nvPr>
            <p:ph idx="1"/>
          </p:nvPr>
        </p:nvSpPr>
        <p:spPr>
          <a:xfrm>
            <a:off x="1143000" y="1507167"/>
            <a:ext cx="4619621" cy="3843666"/>
          </a:xfrm>
        </p:spPr>
        <p:txBody>
          <a:bodyPr>
            <a:normAutofit/>
          </a:bodyPr>
          <a:lstStyle/>
          <a:p>
            <a:pPr marL="342900" indent="-342900"/>
            <a:r>
              <a:rPr lang="en-GB" sz="1600" dirty="0">
                <a:cs typeface="Arial"/>
              </a:rPr>
              <a:t>March 2nd, 1952, twins are called up for national service, an ''imposed conscription on all males aged between 18-41 to register for military service.'' (UK Parliament, n.d.)</a:t>
            </a:r>
          </a:p>
          <a:p>
            <a:pPr marL="342900" indent="-342900"/>
            <a:endParaRPr lang="en-GB" sz="1600" dirty="0">
              <a:cs typeface="Arial"/>
            </a:endParaRPr>
          </a:p>
          <a:p>
            <a:pPr marL="342900" indent="-342900">
              <a:buFont typeface="Arial,Sans-Serif" panose="05000000000000000000" pitchFamily="2" charset="2"/>
              <a:buChar char="•"/>
            </a:pPr>
            <a:r>
              <a:rPr lang="en-GB" sz="1600" dirty="0">
                <a:cs typeface="Arial"/>
              </a:rPr>
              <a:t>Twins would consistently get into trouble while in the military and would spend ''2 years on the run from the army or inside of military prisons.'' (Jones T.L, </a:t>
            </a:r>
            <a:r>
              <a:rPr lang="en-GB" sz="1600" dirty="0" err="1">
                <a:cs typeface="Arial"/>
              </a:rPr>
              <a:t>n.d</a:t>
            </a:r>
            <a:r>
              <a:rPr lang="en-GB" sz="1600" dirty="0">
                <a:cs typeface="Arial"/>
              </a:rPr>
              <a:t>) </a:t>
            </a:r>
          </a:p>
          <a:p>
            <a:pPr marL="342900" indent="-342900">
              <a:buFont typeface="Arial,Sans-Serif" panose="05000000000000000000" pitchFamily="2" charset="2"/>
              <a:buChar char="•"/>
            </a:pPr>
            <a:endParaRPr lang="en-GB" sz="1600" dirty="0">
              <a:cs typeface="Arial"/>
            </a:endParaRPr>
          </a:p>
          <a:p>
            <a:pPr marL="342900" indent="-342900">
              <a:buFont typeface="Arial,Sans-Serif" panose="05000000000000000000" pitchFamily="2" charset="2"/>
              <a:buChar char="•"/>
            </a:pPr>
            <a:r>
              <a:rPr lang="en-GB" sz="1600" dirty="0">
                <a:cs typeface="Arial"/>
              </a:rPr>
              <a:t>The twins would both go on to earn a </a:t>
            </a:r>
            <a:r>
              <a:rPr lang="en-GB" sz="1600" dirty="0" err="1">
                <a:cs typeface="Arial"/>
              </a:rPr>
              <a:t>dishonorable</a:t>
            </a:r>
            <a:r>
              <a:rPr lang="en-GB" sz="1600" dirty="0">
                <a:cs typeface="Arial"/>
              </a:rPr>
              <a:t> discharge later on which would ''ruin their chances at pursuing a career in professional boxing'' (</a:t>
            </a:r>
            <a:r>
              <a:rPr lang="en-GB" sz="1600" dirty="0" err="1">
                <a:cs typeface="Arial"/>
              </a:rPr>
              <a:t>Harvey.I</a:t>
            </a:r>
            <a:r>
              <a:rPr lang="en-GB" sz="1600" dirty="0">
                <a:cs typeface="Arial"/>
              </a:rPr>
              <a:t>, 2019) </a:t>
            </a:r>
            <a:endParaRPr lang="en-US" sz="1600" dirty="0">
              <a:cs typeface="Arial"/>
            </a:endParaRPr>
          </a:p>
        </p:txBody>
      </p:sp>
      <p:pic>
        <p:nvPicPr>
          <p:cNvPr id="4" name="Picture 3">
            <a:extLst>
              <a:ext uri="{FF2B5EF4-FFF2-40B4-BE49-F238E27FC236}">
                <a16:creationId xmlns:a16="http://schemas.microsoft.com/office/drawing/2014/main" id="{E1CAEAAE-0D5F-8023-6611-E2051D28BF29}"/>
              </a:ext>
            </a:extLst>
          </p:cNvPr>
          <p:cNvPicPr>
            <a:picLocks noChangeAspect="1"/>
          </p:cNvPicPr>
          <p:nvPr/>
        </p:nvPicPr>
        <p:blipFill rotWithShape="1">
          <a:blip r:embed="rId2"/>
          <a:srcRect l="31747" r="1" b="1"/>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2" name="TextBox 1">
            <a:extLst>
              <a:ext uri="{FF2B5EF4-FFF2-40B4-BE49-F238E27FC236}">
                <a16:creationId xmlns:a16="http://schemas.microsoft.com/office/drawing/2014/main" id="{036900F6-6BB7-501F-CDD9-17FC47D712CD}"/>
              </a:ext>
            </a:extLst>
          </p:cNvPr>
          <p:cNvSpPr txBox="1"/>
          <p:nvPr/>
        </p:nvSpPr>
        <p:spPr>
          <a:xfrm>
            <a:off x="11380206" y="6391747"/>
            <a:ext cx="733331" cy="369332"/>
          </a:xfrm>
          <a:prstGeom prst="rect">
            <a:avLst/>
          </a:prstGeom>
          <a:noFill/>
        </p:spPr>
        <p:txBody>
          <a:bodyPr wrap="square" rtlCol="0">
            <a:spAutoFit/>
          </a:bodyPr>
          <a:lstStyle/>
          <a:p>
            <a:r>
              <a:rPr lang="en-GB" dirty="0"/>
              <a:t>Dom</a:t>
            </a:r>
          </a:p>
        </p:txBody>
      </p:sp>
    </p:spTree>
    <p:extLst>
      <p:ext uri="{BB962C8B-B14F-4D97-AF65-F5344CB8AC3E}">
        <p14:creationId xmlns:p14="http://schemas.microsoft.com/office/powerpoint/2010/main" val="38042898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51BA4DF-2BD4-4EC2-B1DB-B27C8AC71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lose-up of chain link">
            <a:extLst>
              <a:ext uri="{FF2B5EF4-FFF2-40B4-BE49-F238E27FC236}">
                <a16:creationId xmlns:a16="http://schemas.microsoft.com/office/drawing/2014/main" id="{CED40066-D786-7C48-13AF-91E747BC63D2}"/>
              </a:ext>
            </a:extLst>
          </p:cNvPr>
          <p:cNvPicPr>
            <a:picLocks noChangeAspect="1"/>
          </p:cNvPicPr>
          <p:nvPr/>
        </p:nvPicPr>
        <p:blipFill rotWithShape="1">
          <a:blip r:embed="rId2"/>
          <a:srcRect l="20784" r="38371" b="-1"/>
          <a:stretch/>
        </p:blipFill>
        <p:spPr>
          <a:xfrm>
            <a:off x="1" y="10"/>
            <a:ext cx="4196496" cy="6857990"/>
          </a:xfrm>
          <a:prstGeom prst="rect">
            <a:avLst/>
          </a:prstGeom>
          <a:effectLst/>
        </p:spPr>
      </p:pic>
      <p:sp>
        <p:nvSpPr>
          <p:cNvPr id="3" name="Content Placeholder 2">
            <a:extLst>
              <a:ext uri="{FF2B5EF4-FFF2-40B4-BE49-F238E27FC236}">
                <a16:creationId xmlns:a16="http://schemas.microsoft.com/office/drawing/2014/main" id="{6BCD3B71-ADA3-2887-CCC0-7DEC58297A46}"/>
              </a:ext>
            </a:extLst>
          </p:cNvPr>
          <p:cNvSpPr>
            <a:spLocks noGrp="1"/>
          </p:cNvSpPr>
          <p:nvPr>
            <p:ph idx="1"/>
          </p:nvPr>
        </p:nvSpPr>
        <p:spPr>
          <a:xfrm>
            <a:off x="4793454" y="1576391"/>
            <a:ext cx="6798539" cy="3705217"/>
          </a:xfrm>
        </p:spPr>
        <p:txBody>
          <a:bodyPr>
            <a:normAutofit/>
          </a:bodyPr>
          <a:lstStyle/>
          <a:p>
            <a:pPr marL="342900" indent="-342900">
              <a:buFont typeface="Arial" panose="020B0504020202020204" pitchFamily="34" charset="0"/>
              <a:buChar char="•"/>
            </a:pPr>
            <a:r>
              <a:rPr lang="en-GB" sz="2000" dirty="0"/>
              <a:t>The Kray Twins had to face the effects of an ongoing ww2 as well as it's aftermath in a time where ''both family and economic instability could be witnessed throughout the UK'' (Jackson. M, 2015)</a:t>
            </a:r>
            <a:endParaRPr lang="en-GB" sz="2000" dirty="0">
              <a:cs typeface="Arial" panose="020B0604020202020204"/>
            </a:endParaRPr>
          </a:p>
          <a:p>
            <a:pPr marL="342900" indent="-342900">
              <a:buFont typeface="Arial" panose="020B0504020202020204" pitchFamily="34" charset="0"/>
              <a:buChar char="•"/>
            </a:pPr>
            <a:endParaRPr lang="en-GB" sz="2000" dirty="0">
              <a:cs typeface="Arial" panose="020B0604020202020204"/>
            </a:endParaRPr>
          </a:p>
          <a:p>
            <a:pPr marL="342900" indent="-342900">
              <a:buFont typeface="Arial" panose="020B0504020202020204" pitchFamily="34" charset="0"/>
              <a:buChar char="•"/>
            </a:pPr>
            <a:r>
              <a:rPr lang="en-GB" sz="2000" dirty="0">
                <a:cs typeface="Arial" panose="020B0604020202020204"/>
              </a:rPr>
              <a:t>The twins would begin their entry into crime with crimes such as protection rackets ''demanding money with menaces from businesses who would face brutal reprisals for not paying up </a:t>
            </a:r>
          </a:p>
        </p:txBody>
      </p:sp>
      <p:sp>
        <p:nvSpPr>
          <p:cNvPr id="2" name="TextBox 1">
            <a:extLst>
              <a:ext uri="{FF2B5EF4-FFF2-40B4-BE49-F238E27FC236}">
                <a16:creationId xmlns:a16="http://schemas.microsoft.com/office/drawing/2014/main" id="{66AA17A8-F1FC-202C-3437-3CC3CB7ACFE9}"/>
              </a:ext>
            </a:extLst>
          </p:cNvPr>
          <p:cNvSpPr txBox="1"/>
          <p:nvPr/>
        </p:nvSpPr>
        <p:spPr>
          <a:xfrm>
            <a:off x="11380206" y="6391747"/>
            <a:ext cx="733331" cy="369332"/>
          </a:xfrm>
          <a:prstGeom prst="rect">
            <a:avLst/>
          </a:prstGeom>
          <a:noFill/>
        </p:spPr>
        <p:txBody>
          <a:bodyPr wrap="square" rtlCol="0">
            <a:spAutoFit/>
          </a:bodyPr>
          <a:lstStyle/>
          <a:p>
            <a:r>
              <a:rPr lang="en-GB" dirty="0"/>
              <a:t>Dom</a:t>
            </a:r>
          </a:p>
        </p:txBody>
      </p:sp>
    </p:spTree>
    <p:extLst>
      <p:ext uri="{BB962C8B-B14F-4D97-AF65-F5344CB8AC3E}">
        <p14:creationId xmlns:p14="http://schemas.microsoft.com/office/powerpoint/2010/main" val="19287485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54EB7843-B2ED-64A9-D0B8-06C0C0163EF7}"/>
              </a:ext>
            </a:extLst>
          </p:cNvPr>
          <p:cNvPicPr>
            <a:picLocks noChangeAspect="1"/>
          </p:cNvPicPr>
          <p:nvPr/>
        </p:nvPicPr>
        <p:blipFill rotWithShape="1">
          <a:blip r:embed="rId2">
            <a:alphaModFix amt="35000"/>
          </a:blip>
          <a:srcRect/>
          <a:stretch/>
        </p:blipFill>
        <p:spPr>
          <a:xfrm>
            <a:off x="20" y="10"/>
            <a:ext cx="12191980" cy="6857990"/>
          </a:xfrm>
          <a:prstGeom prst="rect">
            <a:avLst/>
          </a:prstGeom>
        </p:spPr>
      </p:pic>
      <p:sp>
        <p:nvSpPr>
          <p:cNvPr id="3" name="Content Placeholder 2">
            <a:extLst>
              <a:ext uri="{FF2B5EF4-FFF2-40B4-BE49-F238E27FC236}">
                <a16:creationId xmlns:a16="http://schemas.microsoft.com/office/drawing/2014/main" id="{EF5845B4-CE83-2042-D0A9-06466135E777}"/>
              </a:ext>
            </a:extLst>
          </p:cNvPr>
          <p:cNvSpPr>
            <a:spLocks noGrp="1"/>
          </p:cNvSpPr>
          <p:nvPr>
            <p:ph idx="1"/>
          </p:nvPr>
        </p:nvSpPr>
        <p:spPr>
          <a:xfrm>
            <a:off x="838200" y="1825625"/>
            <a:ext cx="10515600" cy="4351338"/>
          </a:xfrm>
        </p:spPr>
        <p:txBody>
          <a:bodyPr>
            <a:normAutofit/>
          </a:bodyPr>
          <a:lstStyle/>
          <a:p>
            <a:r>
              <a:rPr lang="en-US">
                <a:solidFill>
                  <a:srgbClr val="FFFFFF"/>
                </a:solidFill>
              </a:rPr>
              <a:t>The twins also had a reputation for being involved with arson, violence and armed robbery and would commit some of these crime crimes ''on behalf of some of the East End London's top dogs in the world of crime'' (Benson.R, 2022)</a:t>
            </a:r>
          </a:p>
          <a:p>
            <a:endParaRPr lang="en-US">
              <a:solidFill>
                <a:srgbClr val="FFFFFF"/>
              </a:solidFill>
            </a:endParaRPr>
          </a:p>
          <a:p>
            <a:r>
              <a:rPr lang="en-US">
                <a:solidFill>
                  <a:srgbClr val="FFFFFF"/>
                </a:solidFill>
              </a:rPr>
              <a:t>The twins would later go on to start their own gang known as the 'firm' which was ''a mixture of London heavies, Scottish hardmen and bent businessmen'' (Davies.C, 2015) </a:t>
            </a:r>
            <a:endParaRPr lang="en-GB">
              <a:solidFill>
                <a:srgbClr val="FFFFFF"/>
              </a:solidFill>
            </a:endParaRPr>
          </a:p>
        </p:txBody>
      </p:sp>
      <p:sp>
        <p:nvSpPr>
          <p:cNvPr id="2" name="TextBox 1">
            <a:extLst>
              <a:ext uri="{FF2B5EF4-FFF2-40B4-BE49-F238E27FC236}">
                <a16:creationId xmlns:a16="http://schemas.microsoft.com/office/drawing/2014/main" id="{36D5C61A-63C2-9DFB-FBD1-23D72BD23311}"/>
              </a:ext>
            </a:extLst>
          </p:cNvPr>
          <p:cNvSpPr txBox="1"/>
          <p:nvPr/>
        </p:nvSpPr>
        <p:spPr>
          <a:xfrm>
            <a:off x="11380206" y="6391747"/>
            <a:ext cx="733331" cy="369332"/>
          </a:xfrm>
          <a:prstGeom prst="rect">
            <a:avLst/>
          </a:prstGeom>
          <a:noFill/>
        </p:spPr>
        <p:txBody>
          <a:bodyPr wrap="square" rtlCol="0">
            <a:spAutoFit/>
          </a:bodyPr>
          <a:lstStyle/>
          <a:p>
            <a:r>
              <a:rPr lang="en-GB" dirty="0"/>
              <a:t>Dom</a:t>
            </a:r>
          </a:p>
        </p:txBody>
      </p:sp>
    </p:spTree>
    <p:extLst>
      <p:ext uri="{BB962C8B-B14F-4D97-AF65-F5344CB8AC3E}">
        <p14:creationId xmlns:p14="http://schemas.microsoft.com/office/powerpoint/2010/main" val="4251722348"/>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black and white photo of tree Rings">
            <a:extLst>
              <a:ext uri="{FF2B5EF4-FFF2-40B4-BE49-F238E27FC236}">
                <a16:creationId xmlns:a16="http://schemas.microsoft.com/office/drawing/2014/main" id="{7E0DD64B-7612-C1DD-78B6-4433A1CE04D7}"/>
              </a:ext>
            </a:extLst>
          </p:cNvPr>
          <p:cNvPicPr>
            <a:picLocks noChangeAspect="1"/>
          </p:cNvPicPr>
          <p:nvPr/>
        </p:nvPicPr>
        <p:blipFill rotWithShape="1">
          <a:blip r:embed="rId2">
            <a:alphaModFix amt="35000"/>
          </a:blip>
          <a:srcRect t="2619" b="13111"/>
          <a:stretch/>
        </p:blipFill>
        <p:spPr>
          <a:xfrm>
            <a:off x="20" y="10"/>
            <a:ext cx="12191980" cy="6857990"/>
          </a:xfrm>
          <a:prstGeom prst="rect">
            <a:avLst/>
          </a:prstGeom>
        </p:spPr>
      </p:pic>
      <p:sp>
        <p:nvSpPr>
          <p:cNvPr id="3" name="Content Placeholder 2">
            <a:extLst>
              <a:ext uri="{FF2B5EF4-FFF2-40B4-BE49-F238E27FC236}">
                <a16:creationId xmlns:a16="http://schemas.microsoft.com/office/drawing/2014/main" id="{EE7F13F5-192F-6BB6-6DA1-6CE5E497CFCF}"/>
              </a:ext>
            </a:extLst>
          </p:cNvPr>
          <p:cNvSpPr>
            <a:spLocks noGrp="1"/>
          </p:cNvSpPr>
          <p:nvPr>
            <p:ph idx="1"/>
          </p:nvPr>
        </p:nvSpPr>
        <p:spPr>
          <a:xfrm>
            <a:off x="929640" y="1368425"/>
            <a:ext cx="10515600" cy="4351338"/>
          </a:xfrm>
        </p:spPr>
        <p:txBody>
          <a:bodyPr>
            <a:normAutofit/>
          </a:bodyPr>
          <a:lstStyle/>
          <a:p>
            <a:r>
              <a:rPr lang="en-GB" dirty="0">
                <a:solidFill>
                  <a:srgbClr val="FFFFFF"/>
                </a:solidFill>
              </a:rPr>
              <a:t>Ronnie Kray would be arrested later on for the death of ''childhood friend and enforcer, George Cornell'' (</a:t>
            </a:r>
            <a:r>
              <a:rPr lang="en-GB" dirty="0" err="1">
                <a:solidFill>
                  <a:srgbClr val="FFFFFF"/>
                </a:solidFill>
              </a:rPr>
              <a:t>Oakely.M</a:t>
            </a:r>
            <a:r>
              <a:rPr lang="en-GB" dirty="0">
                <a:solidFill>
                  <a:srgbClr val="FFFFFF"/>
                </a:solidFill>
              </a:rPr>
              <a:t>, 2013), and would spend the rest of his life in prison until his death in 1995 after a heart attack</a:t>
            </a:r>
          </a:p>
          <a:p>
            <a:endParaRPr lang="en-GB" dirty="0">
              <a:solidFill>
                <a:srgbClr val="FFFFFF"/>
              </a:solidFill>
            </a:endParaRPr>
          </a:p>
          <a:p>
            <a:r>
              <a:rPr lang="en-GB" dirty="0">
                <a:solidFill>
                  <a:srgbClr val="FFFFFF"/>
                </a:solidFill>
              </a:rPr>
              <a:t>Reggie Kray would end up being arrested for the murder of Jack 'the Hat' </a:t>
            </a:r>
            <a:r>
              <a:rPr lang="en-GB" dirty="0" err="1">
                <a:solidFill>
                  <a:srgbClr val="FFFFFF"/>
                </a:solidFill>
              </a:rPr>
              <a:t>McVitie</a:t>
            </a:r>
            <a:r>
              <a:rPr lang="en-GB" dirty="0">
                <a:solidFill>
                  <a:srgbClr val="FFFFFF"/>
                </a:solidFill>
              </a:rPr>
              <a:t> and ''would serve his 30-year sentence until released on compassionate grounds for having inoperable bladder cancer and would spend the final weeks of his life with his wife'' (Timenote.info, n.d.) </a:t>
            </a:r>
          </a:p>
        </p:txBody>
      </p:sp>
      <p:sp>
        <p:nvSpPr>
          <p:cNvPr id="2" name="TextBox 1">
            <a:extLst>
              <a:ext uri="{FF2B5EF4-FFF2-40B4-BE49-F238E27FC236}">
                <a16:creationId xmlns:a16="http://schemas.microsoft.com/office/drawing/2014/main" id="{675FE8B5-BEE6-E25D-DDC5-60C4EEF81751}"/>
              </a:ext>
            </a:extLst>
          </p:cNvPr>
          <p:cNvSpPr txBox="1"/>
          <p:nvPr/>
        </p:nvSpPr>
        <p:spPr>
          <a:xfrm>
            <a:off x="11380206" y="6391747"/>
            <a:ext cx="733331" cy="369332"/>
          </a:xfrm>
          <a:prstGeom prst="rect">
            <a:avLst/>
          </a:prstGeom>
          <a:noFill/>
        </p:spPr>
        <p:txBody>
          <a:bodyPr wrap="square" rtlCol="0">
            <a:spAutoFit/>
          </a:bodyPr>
          <a:lstStyle/>
          <a:p>
            <a:r>
              <a:rPr lang="en-GB" dirty="0"/>
              <a:t>Dom</a:t>
            </a:r>
          </a:p>
        </p:txBody>
      </p:sp>
    </p:spTree>
    <p:extLst>
      <p:ext uri="{BB962C8B-B14F-4D97-AF65-F5344CB8AC3E}">
        <p14:creationId xmlns:p14="http://schemas.microsoft.com/office/powerpoint/2010/main" val="1144817974"/>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BBC506A-7D31-64A9-B5D9-2B5935F98EF1}"/>
              </a:ext>
            </a:extLst>
          </p:cNvPr>
          <p:cNvSpPr>
            <a:spLocks noGrp="1"/>
          </p:cNvSpPr>
          <p:nvPr>
            <p:ph type="title"/>
          </p:nvPr>
        </p:nvSpPr>
        <p:spPr>
          <a:xfrm>
            <a:off x="5297762" y="329184"/>
            <a:ext cx="6251110" cy="1783080"/>
          </a:xfrm>
        </p:spPr>
        <p:txBody>
          <a:bodyPr anchor="b">
            <a:normAutofit/>
          </a:bodyPr>
          <a:lstStyle/>
          <a:p>
            <a:r>
              <a:rPr lang="en-GB" sz="5400"/>
              <a:t>Theory of Phrenology</a:t>
            </a:r>
          </a:p>
        </p:txBody>
      </p:sp>
      <p:pic>
        <p:nvPicPr>
          <p:cNvPr id="4" name="Picture 3">
            <a:extLst>
              <a:ext uri="{FF2B5EF4-FFF2-40B4-BE49-F238E27FC236}">
                <a16:creationId xmlns:a16="http://schemas.microsoft.com/office/drawing/2014/main" id="{EE656E26-4D2F-CBFC-8A0C-4B36F84E630F}"/>
              </a:ext>
            </a:extLst>
          </p:cNvPr>
          <p:cNvPicPr>
            <a:picLocks noChangeAspect="1"/>
          </p:cNvPicPr>
          <p:nvPr/>
        </p:nvPicPr>
        <p:blipFill rotWithShape="1">
          <a:blip r:embed="rId2"/>
          <a:srcRect r="1220"/>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DF6DA8B-DAF6-760A-CE6A-B69544E2649F}"/>
              </a:ext>
            </a:extLst>
          </p:cNvPr>
          <p:cNvSpPr>
            <a:spLocks noGrp="1"/>
          </p:cNvSpPr>
          <p:nvPr>
            <p:ph idx="1"/>
          </p:nvPr>
        </p:nvSpPr>
        <p:spPr>
          <a:xfrm>
            <a:off x="5297762" y="2706624"/>
            <a:ext cx="6251110" cy="3483864"/>
          </a:xfrm>
        </p:spPr>
        <p:txBody>
          <a:bodyPr>
            <a:normAutofit lnSpcReduction="10000"/>
          </a:bodyPr>
          <a:lstStyle/>
          <a:p>
            <a:r>
              <a:rPr lang="en-GB" sz="1500" dirty="0"/>
              <a:t>Introduced by Franz Joseph Gall. </a:t>
            </a:r>
          </a:p>
          <a:p>
            <a:endParaRPr lang="en-GB" sz="1500" dirty="0"/>
          </a:p>
          <a:p>
            <a:r>
              <a:rPr lang="en-GB" sz="1500" dirty="0"/>
              <a:t>Franz Joseph Gall – Phrenology – the detailed study of the shape and size of the cranium which suggests criminal behaviour.</a:t>
            </a:r>
          </a:p>
          <a:p>
            <a:endParaRPr lang="en-GB" sz="1500" dirty="0"/>
          </a:p>
          <a:p>
            <a:r>
              <a:rPr lang="en-GB" sz="1500" dirty="0"/>
              <a:t> If there is a bump in the skull can relate to if they are more or less likely to commit crime (Britannica, 2024).</a:t>
            </a:r>
          </a:p>
          <a:p>
            <a:r>
              <a:rPr lang="en-GB" sz="1500" dirty="0"/>
              <a:t>(Sutton, G, 2016) - There is a link between brain damage and criminal behaviour </a:t>
            </a:r>
          </a:p>
          <a:p>
            <a:endParaRPr lang="en-GB" sz="1500" dirty="0"/>
          </a:p>
          <a:p>
            <a:r>
              <a:rPr lang="en-GB" sz="1500" dirty="0"/>
              <a:t>Modern Focus on how what part of the brain does what, and any disruption to these part can cause criminality (Raine, 2008; </a:t>
            </a:r>
            <a:r>
              <a:rPr lang="en-GB" sz="1500" dirty="0" err="1"/>
              <a:t>Viding</a:t>
            </a:r>
            <a:r>
              <a:rPr lang="en-GB" sz="1500" dirty="0"/>
              <a:t> et al., 2005; Newsome, 2014 in </a:t>
            </a:r>
            <a:r>
              <a:rPr lang="en-GB" sz="1500" dirty="0" err="1"/>
              <a:t>SimplyPyschology</a:t>
            </a:r>
            <a:r>
              <a:rPr lang="en-GB" sz="1500" dirty="0"/>
              <a:t>, 2024).</a:t>
            </a:r>
          </a:p>
        </p:txBody>
      </p:sp>
      <p:sp>
        <p:nvSpPr>
          <p:cNvPr id="5" name="TextBox 4">
            <a:extLst>
              <a:ext uri="{FF2B5EF4-FFF2-40B4-BE49-F238E27FC236}">
                <a16:creationId xmlns:a16="http://schemas.microsoft.com/office/drawing/2014/main" id="{FB86B84F-02FF-6304-352B-2040543A170C}"/>
              </a:ext>
            </a:extLst>
          </p:cNvPr>
          <p:cNvSpPr txBox="1"/>
          <p:nvPr/>
        </p:nvSpPr>
        <p:spPr>
          <a:xfrm>
            <a:off x="11045228" y="6391747"/>
            <a:ext cx="1068309" cy="369332"/>
          </a:xfrm>
          <a:prstGeom prst="rect">
            <a:avLst/>
          </a:prstGeom>
          <a:noFill/>
        </p:spPr>
        <p:txBody>
          <a:bodyPr wrap="square" rtlCol="0">
            <a:spAutoFit/>
          </a:bodyPr>
          <a:lstStyle/>
          <a:p>
            <a:r>
              <a:rPr lang="en-GB" dirty="0"/>
              <a:t>Matthew</a:t>
            </a:r>
          </a:p>
        </p:txBody>
      </p:sp>
    </p:spTree>
    <p:extLst>
      <p:ext uri="{BB962C8B-B14F-4D97-AF65-F5344CB8AC3E}">
        <p14:creationId xmlns:p14="http://schemas.microsoft.com/office/powerpoint/2010/main" val="23098506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5A3AEA-AA27-F050-A664-C2AA23E856E6}"/>
              </a:ext>
            </a:extLst>
          </p:cNvPr>
          <p:cNvSpPr>
            <a:spLocks noGrp="1"/>
          </p:cNvSpPr>
          <p:nvPr>
            <p:ph type="title"/>
          </p:nvPr>
        </p:nvSpPr>
        <p:spPr>
          <a:xfrm>
            <a:off x="6513788" y="365125"/>
            <a:ext cx="4840010" cy="1807305"/>
          </a:xfrm>
        </p:spPr>
        <p:txBody>
          <a:bodyPr>
            <a:normAutofit/>
          </a:bodyPr>
          <a:lstStyle/>
          <a:p>
            <a:r>
              <a:rPr lang="en-GB" dirty="0"/>
              <a:t>Link to the Kray Twins</a:t>
            </a:r>
          </a:p>
        </p:txBody>
      </p:sp>
      <p:pic>
        <p:nvPicPr>
          <p:cNvPr id="5" name="Picture 4">
            <a:extLst>
              <a:ext uri="{FF2B5EF4-FFF2-40B4-BE49-F238E27FC236}">
                <a16:creationId xmlns:a16="http://schemas.microsoft.com/office/drawing/2014/main" id="{3F49E1CA-09B4-83DE-69BC-B396E67D2E2A}"/>
              </a:ext>
            </a:extLst>
          </p:cNvPr>
          <p:cNvPicPr>
            <a:picLocks noChangeAspect="1"/>
          </p:cNvPicPr>
          <p:nvPr/>
        </p:nvPicPr>
        <p:blipFill rotWithShape="1">
          <a:blip r:embed="rId2"/>
          <a:srcRect t="8388" r="2" b="3317"/>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a:extLst>
              <a:ext uri="{FF2B5EF4-FFF2-40B4-BE49-F238E27FC236}">
                <a16:creationId xmlns:a16="http://schemas.microsoft.com/office/drawing/2014/main" id="{1809353F-14F2-4A25-D3CD-12D909EF3366}"/>
              </a:ext>
            </a:extLst>
          </p:cNvPr>
          <p:cNvSpPr>
            <a:spLocks noGrp="1"/>
          </p:cNvSpPr>
          <p:nvPr>
            <p:ph idx="1"/>
          </p:nvPr>
        </p:nvSpPr>
        <p:spPr>
          <a:xfrm>
            <a:off x="6513788" y="2333297"/>
            <a:ext cx="4840010" cy="3843666"/>
          </a:xfrm>
        </p:spPr>
        <p:txBody>
          <a:bodyPr>
            <a:normAutofit/>
          </a:bodyPr>
          <a:lstStyle/>
          <a:p>
            <a:r>
              <a:rPr lang="en-GB" sz="2000" dirty="0"/>
              <a:t>Ronnie had Diphtheria at birth – effects nervous system – Ronnie used his defects by involving in bad behaviour (Pearson, 2011). </a:t>
            </a:r>
            <a:endParaRPr lang="en-GB" sz="2000" dirty="0">
              <a:ea typeface="+mn-lt"/>
              <a:cs typeface="+mn-lt"/>
            </a:endParaRPr>
          </a:p>
          <a:p>
            <a:endParaRPr lang="en-GB" sz="2000" dirty="0"/>
          </a:p>
          <a:p>
            <a:r>
              <a:rPr lang="en-GB" sz="2000" dirty="0"/>
              <a:t>Central Nervous System was affected by this illness which can change how the brain functions resulting in different actions (SimplePsychology,2024). </a:t>
            </a:r>
          </a:p>
          <a:p>
            <a:endParaRPr lang="en-GB" sz="2000" dirty="0"/>
          </a:p>
          <a:p>
            <a:endParaRPr lang="en-GB" sz="2000" dirty="0"/>
          </a:p>
          <a:p>
            <a:endParaRPr lang="en-GB" sz="2000" dirty="0"/>
          </a:p>
          <a:p>
            <a:pPr marL="0" indent="0">
              <a:buNone/>
            </a:pPr>
            <a:endParaRPr lang="en-GB" sz="2000" dirty="0"/>
          </a:p>
          <a:p>
            <a:endParaRPr lang="en-GB" sz="2000" dirty="0"/>
          </a:p>
        </p:txBody>
      </p:sp>
      <p:sp>
        <p:nvSpPr>
          <p:cNvPr id="4" name="TextBox 3">
            <a:extLst>
              <a:ext uri="{FF2B5EF4-FFF2-40B4-BE49-F238E27FC236}">
                <a16:creationId xmlns:a16="http://schemas.microsoft.com/office/drawing/2014/main" id="{52E804DD-8004-19D8-59B8-93A6A55C3E38}"/>
              </a:ext>
            </a:extLst>
          </p:cNvPr>
          <p:cNvSpPr txBox="1"/>
          <p:nvPr/>
        </p:nvSpPr>
        <p:spPr>
          <a:xfrm>
            <a:off x="11045228" y="6391747"/>
            <a:ext cx="1068309" cy="369332"/>
          </a:xfrm>
          <a:prstGeom prst="rect">
            <a:avLst/>
          </a:prstGeom>
          <a:noFill/>
        </p:spPr>
        <p:txBody>
          <a:bodyPr wrap="square" rtlCol="0">
            <a:spAutoFit/>
          </a:bodyPr>
          <a:lstStyle/>
          <a:p>
            <a:r>
              <a:rPr lang="en-GB" dirty="0"/>
              <a:t>Matthew</a:t>
            </a:r>
          </a:p>
        </p:txBody>
      </p:sp>
    </p:spTree>
    <p:extLst>
      <p:ext uri="{BB962C8B-B14F-4D97-AF65-F5344CB8AC3E}">
        <p14:creationId xmlns:p14="http://schemas.microsoft.com/office/powerpoint/2010/main" val="2899347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DDBB197-D710-4A4F-A9CA-FD2177498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75D1CFA-2CDB-4B64-BD9F-85744E8DA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D2A37C-1248-3FEA-94C1-6AB7325FED9D}"/>
              </a:ext>
            </a:extLst>
          </p:cNvPr>
          <p:cNvSpPr>
            <a:spLocks noGrp="1"/>
          </p:cNvSpPr>
          <p:nvPr>
            <p:ph type="title"/>
          </p:nvPr>
        </p:nvSpPr>
        <p:spPr>
          <a:xfrm>
            <a:off x="804672" y="802955"/>
            <a:ext cx="4977976" cy="1454051"/>
          </a:xfrm>
        </p:spPr>
        <p:txBody>
          <a:bodyPr>
            <a:normAutofit/>
          </a:bodyPr>
          <a:lstStyle/>
          <a:p>
            <a:r>
              <a:rPr lang="en-GB" sz="3600" dirty="0">
                <a:solidFill>
                  <a:schemeClr val="tx2"/>
                </a:solidFill>
              </a:rPr>
              <a:t>Personality Traits – Hans Eysenck </a:t>
            </a:r>
          </a:p>
        </p:txBody>
      </p:sp>
      <p:sp>
        <p:nvSpPr>
          <p:cNvPr id="3" name="Content Placeholder 2">
            <a:extLst>
              <a:ext uri="{FF2B5EF4-FFF2-40B4-BE49-F238E27FC236}">
                <a16:creationId xmlns:a16="http://schemas.microsoft.com/office/drawing/2014/main" id="{68C6C047-068F-F1F6-4B9C-1D0559C478A6}"/>
              </a:ext>
            </a:extLst>
          </p:cNvPr>
          <p:cNvSpPr>
            <a:spLocks noGrp="1"/>
          </p:cNvSpPr>
          <p:nvPr>
            <p:ph idx="1"/>
          </p:nvPr>
        </p:nvSpPr>
        <p:spPr>
          <a:xfrm>
            <a:off x="804672" y="2521270"/>
            <a:ext cx="4977578" cy="3639289"/>
          </a:xfrm>
        </p:spPr>
        <p:txBody>
          <a:bodyPr anchor="ctr">
            <a:normAutofit/>
          </a:bodyPr>
          <a:lstStyle/>
          <a:p>
            <a:r>
              <a:rPr lang="en-GB" sz="1800" dirty="0">
                <a:solidFill>
                  <a:schemeClr val="tx2"/>
                </a:solidFill>
              </a:rPr>
              <a:t>Theory of personality based on biological factors</a:t>
            </a:r>
          </a:p>
          <a:p>
            <a:r>
              <a:rPr lang="en-GB" sz="1800" dirty="0">
                <a:solidFill>
                  <a:schemeClr val="tx2"/>
                </a:solidFill>
              </a:rPr>
              <a:t>Affects people's ability to learn and adapt to the environment</a:t>
            </a:r>
          </a:p>
          <a:p>
            <a:r>
              <a:rPr lang="en-GB" sz="1800" dirty="0">
                <a:solidFill>
                  <a:schemeClr val="tx2"/>
                </a:solidFill>
              </a:rPr>
              <a:t>Compare the rate of criminal behaviour of twins who are genetically identical or monozygotic to ones not to assess the role of genetic and environmental influences (</a:t>
            </a:r>
            <a:r>
              <a:rPr lang="en-GB" sz="1800" dirty="0" err="1">
                <a:solidFill>
                  <a:schemeClr val="tx2"/>
                </a:solidFill>
              </a:rPr>
              <a:t>Jrank</a:t>
            </a:r>
            <a:r>
              <a:rPr lang="en-GB" sz="1800" dirty="0">
                <a:solidFill>
                  <a:schemeClr val="tx2"/>
                </a:solidFill>
              </a:rPr>
              <a:t> Articles, 2024).</a:t>
            </a:r>
          </a:p>
          <a:p>
            <a:r>
              <a:rPr lang="en-GB" sz="1800" dirty="0">
                <a:solidFill>
                  <a:schemeClr val="tx2"/>
                </a:solidFill>
              </a:rPr>
              <a:t>fraternal twins suggests the existence of genetic influences on criminal behaviour (Britannica, 2024).</a:t>
            </a:r>
          </a:p>
          <a:p>
            <a:pPr marL="0" indent="0">
              <a:buNone/>
            </a:pPr>
            <a:endParaRPr lang="en-GB" sz="1800" dirty="0">
              <a:solidFill>
                <a:schemeClr val="tx2"/>
              </a:solidFill>
            </a:endParaRPr>
          </a:p>
          <a:p>
            <a:endParaRPr lang="en-GB" sz="1800" dirty="0">
              <a:solidFill>
                <a:schemeClr val="tx2"/>
              </a:solidFill>
            </a:endParaRPr>
          </a:p>
        </p:txBody>
      </p:sp>
      <p:grpSp>
        <p:nvGrpSpPr>
          <p:cNvPr id="14" name="Group 13">
            <a:extLst>
              <a:ext uri="{FF2B5EF4-FFF2-40B4-BE49-F238E27FC236}">
                <a16:creationId xmlns:a16="http://schemas.microsoft.com/office/drawing/2014/main" id="{25EE5136-01F1-466C-962D-BA9B4C6757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69897" y="0"/>
            <a:ext cx="5822103" cy="6685267"/>
            <a:chOff x="6357228" y="0"/>
            <a:chExt cx="5822103" cy="6685267"/>
          </a:xfrm>
        </p:grpSpPr>
        <p:sp>
          <p:nvSpPr>
            <p:cNvPr id="15" name="Freeform: Shape 14">
              <a:extLst>
                <a:ext uri="{FF2B5EF4-FFF2-40B4-BE49-F238E27FC236}">
                  <a16:creationId xmlns:a16="http://schemas.microsoft.com/office/drawing/2014/main" id="{E11D3AD4-AF9B-4EB5-8C7B-C45D173B4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15102EBE-A80F-4CFF-B1DD-941EF9728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EC18CE1F-9DF1-47AF-9E66-6CE348AC2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5BD26A8C-8D1D-41E6-A71E-FE9AC75F3F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7" name="Graphic 6" descr="DNA">
            <a:extLst>
              <a:ext uri="{FF2B5EF4-FFF2-40B4-BE49-F238E27FC236}">
                <a16:creationId xmlns:a16="http://schemas.microsoft.com/office/drawing/2014/main" id="{66435F9E-B80C-294E-4B25-84D8C90FBEE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21726" y="1629089"/>
            <a:ext cx="3620021" cy="3620021"/>
          </a:xfrm>
          <a:prstGeom prst="rect">
            <a:avLst/>
          </a:prstGeom>
        </p:spPr>
      </p:pic>
      <p:sp>
        <p:nvSpPr>
          <p:cNvPr id="4" name="TextBox 3">
            <a:extLst>
              <a:ext uri="{FF2B5EF4-FFF2-40B4-BE49-F238E27FC236}">
                <a16:creationId xmlns:a16="http://schemas.microsoft.com/office/drawing/2014/main" id="{EA754FE3-267A-5FF4-6104-F94DDD604022}"/>
              </a:ext>
            </a:extLst>
          </p:cNvPr>
          <p:cNvSpPr txBox="1"/>
          <p:nvPr/>
        </p:nvSpPr>
        <p:spPr>
          <a:xfrm>
            <a:off x="11045228" y="6391747"/>
            <a:ext cx="1068309" cy="369332"/>
          </a:xfrm>
          <a:prstGeom prst="rect">
            <a:avLst/>
          </a:prstGeom>
          <a:noFill/>
        </p:spPr>
        <p:txBody>
          <a:bodyPr wrap="square" rtlCol="0">
            <a:spAutoFit/>
          </a:bodyPr>
          <a:lstStyle/>
          <a:p>
            <a:r>
              <a:rPr lang="en-GB" dirty="0"/>
              <a:t>Matthew</a:t>
            </a:r>
          </a:p>
        </p:txBody>
      </p:sp>
    </p:spTree>
    <p:extLst>
      <p:ext uri="{BB962C8B-B14F-4D97-AF65-F5344CB8AC3E}">
        <p14:creationId xmlns:p14="http://schemas.microsoft.com/office/powerpoint/2010/main" val="19309995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7BF42CA-AD55-48B4-8949-C4DCA60A6A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6AE1D3D-3106-4CB2-AA7C-0C1642AC0F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0A31B6AF-B711-4CDB-8C2B-16E963DDC4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137" y="0"/>
            <a:ext cx="5646974" cy="6483075"/>
            <a:chOff x="-19221" y="0"/>
            <a:chExt cx="5646974" cy="6483075"/>
          </a:xfrm>
        </p:grpSpPr>
        <p:sp>
          <p:nvSpPr>
            <p:cNvPr id="13" name="Freeform: Shape 12">
              <a:extLst>
                <a:ext uri="{FF2B5EF4-FFF2-40B4-BE49-F238E27FC236}">
                  <a16:creationId xmlns:a16="http://schemas.microsoft.com/office/drawing/2014/main" id="{CA818331-E13C-49C6-B98D-A60AD0E85A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16610"/>
              <a:ext cx="5535001" cy="6250127"/>
            </a:xfrm>
            <a:custGeom>
              <a:avLst/>
              <a:gdLst>
                <a:gd name="connsiteX0" fmla="*/ 2510242 w 5535001"/>
                <a:gd name="connsiteY0" fmla="*/ 174 h 6250127"/>
                <a:gd name="connsiteX1" fmla="*/ 2550551 w 5535001"/>
                <a:gd name="connsiteY1" fmla="*/ 510 h 6250127"/>
                <a:gd name="connsiteX2" fmla="*/ 2629490 w 5535001"/>
                <a:gd name="connsiteY2" fmla="*/ 3757 h 6250127"/>
                <a:gd name="connsiteX3" fmla="*/ 2708317 w 5535001"/>
                <a:gd name="connsiteY3" fmla="*/ 7229 h 6250127"/>
                <a:gd name="connsiteX4" fmla="*/ 2787256 w 5535001"/>
                <a:gd name="connsiteY4" fmla="*/ 14619 h 6250127"/>
                <a:gd name="connsiteX5" fmla="*/ 3408467 w 5535001"/>
                <a:gd name="connsiteY5" fmla="*/ 145064 h 6250127"/>
                <a:gd name="connsiteX6" fmla="*/ 3557723 w 5535001"/>
                <a:gd name="connsiteY6" fmla="*/ 199593 h 6250127"/>
                <a:gd name="connsiteX7" fmla="*/ 3594337 w 5535001"/>
                <a:gd name="connsiteY7" fmla="*/ 214597 h 6250127"/>
                <a:gd name="connsiteX8" fmla="*/ 3630616 w 5535001"/>
                <a:gd name="connsiteY8" fmla="*/ 230385 h 6250127"/>
                <a:gd name="connsiteX9" fmla="*/ 3703172 w 5535001"/>
                <a:gd name="connsiteY9" fmla="*/ 262073 h 6250127"/>
                <a:gd name="connsiteX10" fmla="*/ 3739003 w 5535001"/>
                <a:gd name="connsiteY10" fmla="*/ 278756 h 6250127"/>
                <a:gd name="connsiteX11" fmla="*/ 3756806 w 5535001"/>
                <a:gd name="connsiteY11" fmla="*/ 287266 h 6250127"/>
                <a:gd name="connsiteX12" fmla="*/ 3773714 w 5535001"/>
                <a:gd name="connsiteY12" fmla="*/ 297567 h 6250127"/>
                <a:gd name="connsiteX13" fmla="*/ 3840784 w 5535001"/>
                <a:gd name="connsiteY13" fmla="*/ 339332 h 6250127"/>
                <a:gd name="connsiteX14" fmla="*/ 3873927 w 5535001"/>
                <a:gd name="connsiteY14" fmla="*/ 360495 h 6250127"/>
                <a:gd name="connsiteX15" fmla="*/ 3906062 w 5535001"/>
                <a:gd name="connsiteY15" fmla="*/ 383001 h 6250127"/>
                <a:gd name="connsiteX16" fmla="*/ 3969662 w 5535001"/>
                <a:gd name="connsiteY16" fmla="*/ 428572 h 6250127"/>
                <a:gd name="connsiteX17" fmla="*/ 4423029 w 5535001"/>
                <a:gd name="connsiteY17" fmla="*/ 837600 h 6250127"/>
                <a:gd name="connsiteX18" fmla="*/ 4474647 w 5535001"/>
                <a:gd name="connsiteY18" fmla="*/ 891569 h 6250127"/>
                <a:gd name="connsiteX19" fmla="*/ 4524250 w 5535001"/>
                <a:gd name="connsiteY19" fmla="*/ 946883 h 6250127"/>
                <a:gd name="connsiteX20" fmla="*/ 4573965 w 5535001"/>
                <a:gd name="connsiteY20" fmla="*/ 1001748 h 6250127"/>
                <a:gd name="connsiteX21" fmla="*/ 4622224 w 5535001"/>
                <a:gd name="connsiteY21" fmla="*/ 1057509 h 6250127"/>
                <a:gd name="connsiteX22" fmla="*/ 4717510 w 5535001"/>
                <a:gd name="connsiteY22" fmla="*/ 1169143 h 6250127"/>
                <a:gd name="connsiteX23" fmla="*/ 4764986 w 5535001"/>
                <a:gd name="connsiteY23" fmla="*/ 1224681 h 6250127"/>
                <a:gd name="connsiteX24" fmla="*/ 4813021 w 5535001"/>
                <a:gd name="connsiteY24" fmla="*/ 1279994 h 6250127"/>
                <a:gd name="connsiteX25" fmla="*/ 5001915 w 5535001"/>
                <a:gd name="connsiteY25" fmla="*/ 1506846 h 6250127"/>
                <a:gd name="connsiteX26" fmla="*/ 5170542 w 5535001"/>
                <a:gd name="connsiteY26" fmla="*/ 1751165 h 6250127"/>
                <a:gd name="connsiteX27" fmla="*/ 5428969 w 5535001"/>
                <a:gd name="connsiteY27" fmla="*/ 2293660 h 6250127"/>
                <a:gd name="connsiteX28" fmla="*/ 5534893 w 5535001"/>
                <a:gd name="connsiteY28" fmla="*/ 2899307 h 6250127"/>
                <a:gd name="connsiteX29" fmla="*/ 5508804 w 5535001"/>
                <a:gd name="connsiteY29" fmla="*/ 3211144 h 6250127"/>
                <a:gd name="connsiteX30" fmla="*/ 5426282 w 5535001"/>
                <a:gd name="connsiteY30" fmla="*/ 3513352 h 6250127"/>
                <a:gd name="connsiteX31" fmla="*/ 5248250 w 5535001"/>
                <a:gd name="connsiteY31" fmla="*/ 4030542 h 6250127"/>
                <a:gd name="connsiteX32" fmla="*/ 5208612 w 5535001"/>
                <a:gd name="connsiteY32" fmla="*/ 4161771 h 6250127"/>
                <a:gd name="connsiteX33" fmla="*/ 5170318 w 5535001"/>
                <a:gd name="connsiteY33" fmla="*/ 4294680 h 6250127"/>
                <a:gd name="connsiteX34" fmla="*/ 5132248 w 5535001"/>
                <a:gd name="connsiteY34" fmla="*/ 4430164 h 6250127"/>
                <a:gd name="connsiteX35" fmla="*/ 5112765 w 5535001"/>
                <a:gd name="connsiteY35" fmla="*/ 4498914 h 6250127"/>
                <a:gd name="connsiteX36" fmla="*/ 5091715 w 5535001"/>
                <a:gd name="connsiteY36" fmla="*/ 4569119 h 6250127"/>
                <a:gd name="connsiteX37" fmla="*/ 5068985 w 5535001"/>
                <a:gd name="connsiteY37" fmla="*/ 4640220 h 6250127"/>
                <a:gd name="connsiteX38" fmla="*/ 5043904 w 5535001"/>
                <a:gd name="connsiteY38" fmla="*/ 4712105 h 6250127"/>
                <a:gd name="connsiteX39" fmla="*/ 5015799 w 5535001"/>
                <a:gd name="connsiteY39" fmla="*/ 4784438 h 6250127"/>
                <a:gd name="connsiteX40" fmla="*/ 4982880 w 5535001"/>
                <a:gd name="connsiteY40" fmla="*/ 4856435 h 6250127"/>
                <a:gd name="connsiteX41" fmla="*/ 4817276 w 5535001"/>
                <a:gd name="connsiteY41" fmla="*/ 5125275 h 6250127"/>
                <a:gd name="connsiteX42" fmla="*/ 4618753 w 5535001"/>
                <a:gd name="connsiteY42" fmla="*/ 5355374 h 6250127"/>
                <a:gd name="connsiteX43" fmla="*/ 4566575 w 5535001"/>
                <a:gd name="connsiteY43" fmla="*/ 5408560 h 6250127"/>
                <a:gd name="connsiteX44" fmla="*/ 4513837 w 5535001"/>
                <a:gd name="connsiteY44" fmla="*/ 5461186 h 6250127"/>
                <a:gd name="connsiteX45" fmla="*/ 4459531 w 5535001"/>
                <a:gd name="connsiteY45" fmla="*/ 5512580 h 6250127"/>
                <a:gd name="connsiteX46" fmla="*/ 4404554 w 5535001"/>
                <a:gd name="connsiteY46" fmla="*/ 5563526 h 6250127"/>
                <a:gd name="connsiteX47" fmla="*/ 4348009 w 5535001"/>
                <a:gd name="connsiteY47" fmla="*/ 5613017 h 6250127"/>
                <a:gd name="connsiteX48" fmla="*/ 4290568 w 5535001"/>
                <a:gd name="connsiteY48" fmla="*/ 5661948 h 6250127"/>
                <a:gd name="connsiteX49" fmla="*/ 4276124 w 5535001"/>
                <a:gd name="connsiteY49" fmla="*/ 5674153 h 6250127"/>
                <a:gd name="connsiteX50" fmla="*/ 4261120 w 5535001"/>
                <a:gd name="connsiteY50" fmla="*/ 5685798 h 6250127"/>
                <a:gd name="connsiteX51" fmla="*/ 4231112 w 5535001"/>
                <a:gd name="connsiteY51" fmla="*/ 5708976 h 6250127"/>
                <a:gd name="connsiteX52" fmla="*/ 4170984 w 5535001"/>
                <a:gd name="connsiteY52" fmla="*/ 5755443 h 6250127"/>
                <a:gd name="connsiteX53" fmla="*/ 4046025 w 5535001"/>
                <a:gd name="connsiteY53" fmla="*/ 5843228 h 6250127"/>
                <a:gd name="connsiteX54" fmla="*/ 3915356 w 5535001"/>
                <a:gd name="connsiteY54" fmla="*/ 5923735 h 6250127"/>
                <a:gd name="connsiteX55" fmla="*/ 3346323 w 5535001"/>
                <a:gd name="connsiteY55" fmla="*/ 6158872 h 6250127"/>
                <a:gd name="connsiteX56" fmla="*/ 2743476 w 5535001"/>
                <a:gd name="connsiteY56" fmla="*/ 6247328 h 6250127"/>
                <a:gd name="connsiteX57" fmla="*/ 2668120 w 5535001"/>
                <a:gd name="connsiteY57" fmla="*/ 6249344 h 6250127"/>
                <a:gd name="connsiteX58" fmla="*/ 2630498 w 5535001"/>
                <a:gd name="connsiteY58" fmla="*/ 6250127 h 6250127"/>
                <a:gd name="connsiteX59" fmla="*/ 2592988 w 5535001"/>
                <a:gd name="connsiteY59" fmla="*/ 6249568 h 6250127"/>
                <a:gd name="connsiteX60" fmla="*/ 2518080 w 5535001"/>
                <a:gd name="connsiteY60" fmla="*/ 6247777 h 6250127"/>
                <a:gd name="connsiteX61" fmla="*/ 2442948 w 5535001"/>
                <a:gd name="connsiteY61" fmla="*/ 6244529 h 6250127"/>
                <a:gd name="connsiteX62" fmla="*/ 2291676 w 5535001"/>
                <a:gd name="connsiteY62" fmla="*/ 6232213 h 6250127"/>
                <a:gd name="connsiteX63" fmla="*/ 2141412 w 5535001"/>
                <a:gd name="connsiteY63" fmla="*/ 6212394 h 6250127"/>
                <a:gd name="connsiteX64" fmla="*/ 1992715 w 5535001"/>
                <a:gd name="connsiteY64" fmla="*/ 6184961 h 6250127"/>
                <a:gd name="connsiteX65" fmla="*/ 1845811 w 5535001"/>
                <a:gd name="connsiteY65" fmla="*/ 6151034 h 6250127"/>
                <a:gd name="connsiteX66" fmla="*/ 1701033 w 5535001"/>
                <a:gd name="connsiteY66" fmla="*/ 6110724 h 6250127"/>
                <a:gd name="connsiteX67" fmla="*/ 1629484 w 5535001"/>
                <a:gd name="connsiteY67" fmla="*/ 6088219 h 6250127"/>
                <a:gd name="connsiteX68" fmla="*/ 1558383 w 5535001"/>
                <a:gd name="connsiteY68" fmla="*/ 6064929 h 6250127"/>
                <a:gd name="connsiteX69" fmla="*/ 1011968 w 5535001"/>
                <a:gd name="connsiteY69" fmla="*/ 5828896 h 6250127"/>
                <a:gd name="connsiteX70" fmla="*/ 511237 w 5535001"/>
                <a:gd name="connsiteY70" fmla="*/ 5512356 h 6250127"/>
                <a:gd name="connsiteX71" fmla="*/ 395572 w 5535001"/>
                <a:gd name="connsiteY71" fmla="*/ 5419757 h 6250127"/>
                <a:gd name="connsiteX72" fmla="*/ 284722 w 5535001"/>
                <a:gd name="connsiteY72" fmla="*/ 5321559 h 6250127"/>
                <a:gd name="connsiteX73" fmla="*/ 257513 w 5535001"/>
                <a:gd name="connsiteY73" fmla="*/ 5296477 h 6250127"/>
                <a:gd name="connsiteX74" fmla="*/ 243853 w 5535001"/>
                <a:gd name="connsiteY74" fmla="*/ 5283937 h 6250127"/>
                <a:gd name="connsiteX75" fmla="*/ 230752 w 5535001"/>
                <a:gd name="connsiteY75" fmla="*/ 5270836 h 6250127"/>
                <a:gd name="connsiteX76" fmla="*/ 178574 w 5535001"/>
                <a:gd name="connsiteY76" fmla="*/ 5218322 h 6250127"/>
                <a:gd name="connsiteX77" fmla="*/ 126508 w 5535001"/>
                <a:gd name="connsiteY77" fmla="*/ 5165584 h 6250127"/>
                <a:gd name="connsiteX78" fmla="*/ 76345 w 5535001"/>
                <a:gd name="connsiteY78" fmla="*/ 5111167 h 6250127"/>
                <a:gd name="connsiteX79" fmla="*/ 26407 w 5535001"/>
                <a:gd name="connsiteY79" fmla="*/ 5056413 h 6250127"/>
                <a:gd name="connsiteX80" fmla="*/ 0 w 5535001"/>
                <a:gd name="connsiteY80" fmla="*/ 5024776 h 6250127"/>
                <a:gd name="connsiteX81" fmla="*/ 0 w 5535001"/>
                <a:gd name="connsiteY81" fmla="*/ 4492798 h 6250127"/>
                <a:gd name="connsiteX82" fmla="*/ 28534 w 5535001"/>
                <a:gd name="connsiteY82" fmla="*/ 4537879 h 6250127"/>
                <a:gd name="connsiteX83" fmla="*/ 66604 w 5535001"/>
                <a:gd name="connsiteY83" fmla="*/ 4592745 h 6250127"/>
                <a:gd name="connsiteX84" fmla="*/ 104114 w 5535001"/>
                <a:gd name="connsiteY84" fmla="*/ 4647834 h 6250127"/>
                <a:gd name="connsiteX85" fmla="*/ 143751 w 5535001"/>
                <a:gd name="connsiteY85" fmla="*/ 4701580 h 6250127"/>
                <a:gd name="connsiteX86" fmla="*/ 182717 w 5535001"/>
                <a:gd name="connsiteY86" fmla="*/ 4755773 h 6250127"/>
                <a:gd name="connsiteX87" fmla="*/ 223810 w 5535001"/>
                <a:gd name="connsiteY87" fmla="*/ 4808399 h 6250127"/>
                <a:gd name="connsiteX88" fmla="*/ 264679 w 5535001"/>
                <a:gd name="connsiteY88" fmla="*/ 4861249 h 6250127"/>
                <a:gd name="connsiteX89" fmla="*/ 307788 w 5535001"/>
                <a:gd name="connsiteY89" fmla="*/ 4912420 h 6250127"/>
                <a:gd name="connsiteX90" fmla="*/ 351232 w 5535001"/>
                <a:gd name="connsiteY90" fmla="*/ 4963254 h 6250127"/>
                <a:gd name="connsiteX91" fmla="*/ 397028 w 5535001"/>
                <a:gd name="connsiteY91" fmla="*/ 5012185 h 6250127"/>
                <a:gd name="connsiteX92" fmla="*/ 443496 w 5535001"/>
                <a:gd name="connsiteY92" fmla="*/ 5060444 h 6250127"/>
                <a:gd name="connsiteX93" fmla="*/ 455140 w 5535001"/>
                <a:gd name="connsiteY93" fmla="*/ 5072537 h 6250127"/>
                <a:gd name="connsiteX94" fmla="*/ 467345 w 5535001"/>
                <a:gd name="connsiteY94" fmla="*/ 5083958 h 6250127"/>
                <a:gd name="connsiteX95" fmla="*/ 491755 w 5535001"/>
                <a:gd name="connsiteY95" fmla="*/ 5106912 h 6250127"/>
                <a:gd name="connsiteX96" fmla="*/ 540686 w 5535001"/>
                <a:gd name="connsiteY96" fmla="*/ 5152819 h 6250127"/>
                <a:gd name="connsiteX97" fmla="*/ 552890 w 5535001"/>
                <a:gd name="connsiteY97" fmla="*/ 5164353 h 6250127"/>
                <a:gd name="connsiteX98" fmla="*/ 565655 w 5535001"/>
                <a:gd name="connsiteY98" fmla="*/ 5175214 h 6250127"/>
                <a:gd name="connsiteX99" fmla="*/ 591072 w 5535001"/>
                <a:gd name="connsiteY99" fmla="*/ 5197048 h 6250127"/>
                <a:gd name="connsiteX100" fmla="*/ 694197 w 5535001"/>
                <a:gd name="connsiteY100" fmla="*/ 5283041 h 6250127"/>
                <a:gd name="connsiteX101" fmla="*/ 1146221 w 5535001"/>
                <a:gd name="connsiteY101" fmla="*/ 5573716 h 6250127"/>
                <a:gd name="connsiteX102" fmla="*/ 1650982 w 5535001"/>
                <a:gd name="connsiteY102" fmla="*/ 5758130 h 6250127"/>
                <a:gd name="connsiteX103" fmla="*/ 1716485 w 5535001"/>
                <a:gd name="connsiteY103" fmla="*/ 5772798 h 6250127"/>
                <a:gd name="connsiteX104" fmla="*/ 1782211 w 5535001"/>
                <a:gd name="connsiteY104" fmla="*/ 5786235 h 6250127"/>
                <a:gd name="connsiteX105" fmla="*/ 1848386 w 5535001"/>
                <a:gd name="connsiteY105" fmla="*/ 5796984 h 6250127"/>
                <a:gd name="connsiteX106" fmla="*/ 1881417 w 5535001"/>
                <a:gd name="connsiteY106" fmla="*/ 5802359 h 6250127"/>
                <a:gd name="connsiteX107" fmla="*/ 1914560 w 5535001"/>
                <a:gd name="connsiteY107" fmla="*/ 5807061 h 6250127"/>
                <a:gd name="connsiteX108" fmla="*/ 2047469 w 5535001"/>
                <a:gd name="connsiteY108" fmla="*/ 5821282 h 6250127"/>
                <a:gd name="connsiteX109" fmla="*/ 2180601 w 5535001"/>
                <a:gd name="connsiteY109" fmla="*/ 5828896 h 6250127"/>
                <a:gd name="connsiteX110" fmla="*/ 2313622 w 5535001"/>
                <a:gd name="connsiteY110" fmla="*/ 5830463 h 6250127"/>
                <a:gd name="connsiteX111" fmla="*/ 2380021 w 5535001"/>
                <a:gd name="connsiteY111" fmla="*/ 5828448 h 6250127"/>
                <a:gd name="connsiteX112" fmla="*/ 2446195 w 5535001"/>
                <a:gd name="connsiteY112" fmla="*/ 5826433 h 6250127"/>
                <a:gd name="connsiteX113" fmla="*/ 2513041 w 5535001"/>
                <a:gd name="connsiteY113" fmla="*/ 5822737 h 6250127"/>
                <a:gd name="connsiteX114" fmla="*/ 2580111 w 5535001"/>
                <a:gd name="connsiteY114" fmla="*/ 5818258 h 6250127"/>
                <a:gd name="connsiteX115" fmla="*/ 2613590 w 5535001"/>
                <a:gd name="connsiteY115" fmla="*/ 5816355 h 6250127"/>
                <a:gd name="connsiteX116" fmla="*/ 2646845 w 5535001"/>
                <a:gd name="connsiteY116" fmla="*/ 5813108 h 6250127"/>
                <a:gd name="connsiteX117" fmla="*/ 2713244 w 5535001"/>
                <a:gd name="connsiteY117" fmla="*/ 5806838 h 6250127"/>
                <a:gd name="connsiteX118" fmla="*/ 3230882 w 5535001"/>
                <a:gd name="connsiteY118" fmla="*/ 5721292 h 6250127"/>
                <a:gd name="connsiteX119" fmla="*/ 3720416 w 5535001"/>
                <a:gd name="connsiteY119" fmla="*/ 5556472 h 6250127"/>
                <a:gd name="connsiteX120" fmla="*/ 3837425 w 5535001"/>
                <a:gd name="connsiteY120" fmla="*/ 5499927 h 6250127"/>
                <a:gd name="connsiteX121" fmla="*/ 3951634 w 5535001"/>
                <a:gd name="connsiteY121" fmla="*/ 5436552 h 6250127"/>
                <a:gd name="connsiteX122" fmla="*/ 4007284 w 5535001"/>
                <a:gd name="connsiteY122" fmla="*/ 5401841 h 6250127"/>
                <a:gd name="connsiteX123" fmla="*/ 4035164 w 5535001"/>
                <a:gd name="connsiteY123" fmla="*/ 5384374 h 6250127"/>
                <a:gd name="connsiteX124" fmla="*/ 4049049 w 5535001"/>
                <a:gd name="connsiteY124" fmla="*/ 5375640 h 6250127"/>
                <a:gd name="connsiteX125" fmla="*/ 4062485 w 5535001"/>
                <a:gd name="connsiteY125" fmla="*/ 5366123 h 6250127"/>
                <a:gd name="connsiteX126" fmla="*/ 4116567 w 5535001"/>
                <a:gd name="connsiteY126" fmla="*/ 5328277 h 6250127"/>
                <a:gd name="connsiteX127" fmla="*/ 4169976 w 5535001"/>
                <a:gd name="connsiteY127" fmla="*/ 5289199 h 6250127"/>
                <a:gd name="connsiteX128" fmla="*/ 4222042 w 5535001"/>
                <a:gd name="connsiteY128" fmla="*/ 5247994 h 6250127"/>
                <a:gd name="connsiteX129" fmla="*/ 4273213 w 5535001"/>
                <a:gd name="connsiteY129" fmla="*/ 5205558 h 6250127"/>
                <a:gd name="connsiteX130" fmla="*/ 4323151 w 5535001"/>
                <a:gd name="connsiteY130" fmla="*/ 5161329 h 6250127"/>
                <a:gd name="connsiteX131" fmla="*/ 4371971 w 5535001"/>
                <a:gd name="connsiteY131" fmla="*/ 5116093 h 6250127"/>
                <a:gd name="connsiteX132" fmla="*/ 4546868 w 5535001"/>
                <a:gd name="connsiteY132" fmla="*/ 4924400 h 6250127"/>
                <a:gd name="connsiteX133" fmla="*/ 4675634 w 5535001"/>
                <a:gd name="connsiteY133" fmla="*/ 4715352 h 6250127"/>
                <a:gd name="connsiteX134" fmla="*/ 4700155 w 5535001"/>
                <a:gd name="connsiteY134" fmla="*/ 4659255 h 6250127"/>
                <a:gd name="connsiteX135" fmla="*/ 4721206 w 5535001"/>
                <a:gd name="connsiteY135" fmla="*/ 4600135 h 6250127"/>
                <a:gd name="connsiteX136" fmla="*/ 4740465 w 5535001"/>
                <a:gd name="connsiteY136" fmla="*/ 4538887 h 6250127"/>
                <a:gd name="connsiteX137" fmla="*/ 4758492 w 5535001"/>
                <a:gd name="connsiteY137" fmla="*/ 4475848 h 6250127"/>
                <a:gd name="connsiteX138" fmla="*/ 4891288 w 5535001"/>
                <a:gd name="connsiteY138" fmla="*/ 3930329 h 6250127"/>
                <a:gd name="connsiteX139" fmla="*/ 5066298 w 5535001"/>
                <a:gd name="connsiteY139" fmla="*/ 3382235 h 6250127"/>
                <a:gd name="connsiteX140" fmla="*/ 5156994 w 5535001"/>
                <a:gd name="connsiteY140" fmla="*/ 2898635 h 6250127"/>
                <a:gd name="connsiteX141" fmla="*/ 5083317 w 5535001"/>
                <a:gd name="connsiteY141" fmla="*/ 2402047 h 6250127"/>
                <a:gd name="connsiteX142" fmla="*/ 4871022 w 5535001"/>
                <a:gd name="connsiteY142" fmla="*/ 1926958 h 6250127"/>
                <a:gd name="connsiteX143" fmla="*/ 4727028 w 5535001"/>
                <a:gd name="connsiteY143" fmla="*/ 1703577 h 6250127"/>
                <a:gd name="connsiteX144" fmla="*/ 4563776 w 5535001"/>
                <a:gd name="connsiteY144" fmla="*/ 1490834 h 6250127"/>
                <a:gd name="connsiteX145" fmla="*/ 4370291 w 5535001"/>
                <a:gd name="connsiteY145" fmla="*/ 1300596 h 6250127"/>
                <a:gd name="connsiteX146" fmla="*/ 4266046 w 5535001"/>
                <a:gd name="connsiteY146" fmla="*/ 1214491 h 6250127"/>
                <a:gd name="connsiteX147" fmla="*/ 4212973 w 5535001"/>
                <a:gd name="connsiteY147" fmla="*/ 1173062 h 6250127"/>
                <a:gd name="connsiteX148" fmla="*/ 4157995 w 5535001"/>
                <a:gd name="connsiteY148" fmla="*/ 1134545 h 6250127"/>
                <a:gd name="connsiteX149" fmla="*/ 3697126 w 5535001"/>
                <a:gd name="connsiteY149" fmla="*/ 881044 h 6250127"/>
                <a:gd name="connsiteX150" fmla="*/ 3637670 w 5535001"/>
                <a:gd name="connsiteY150" fmla="*/ 856747 h 6250127"/>
                <a:gd name="connsiteX151" fmla="*/ 3608222 w 5535001"/>
                <a:gd name="connsiteY151" fmla="*/ 844318 h 6250127"/>
                <a:gd name="connsiteX152" fmla="*/ 3578214 w 5535001"/>
                <a:gd name="connsiteY152" fmla="*/ 833457 h 6250127"/>
                <a:gd name="connsiteX153" fmla="*/ 3518309 w 5535001"/>
                <a:gd name="connsiteY153" fmla="*/ 812294 h 6250127"/>
                <a:gd name="connsiteX154" fmla="*/ 3503417 w 5535001"/>
                <a:gd name="connsiteY154" fmla="*/ 806920 h 6250127"/>
                <a:gd name="connsiteX155" fmla="*/ 3489533 w 5535001"/>
                <a:gd name="connsiteY155" fmla="*/ 799642 h 6250127"/>
                <a:gd name="connsiteX156" fmla="*/ 3460869 w 5535001"/>
                <a:gd name="connsiteY156" fmla="*/ 787101 h 6250127"/>
                <a:gd name="connsiteX157" fmla="*/ 3402980 w 5535001"/>
                <a:gd name="connsiteY157" fmla="*/ 763475 h 6250127"/>
                <a:gd name="connsiteX158" fmla="*/ 3374092 w 5535001"/>
                <a:gd name="connsiteY158" fmla="*/ 751606 h 6250127"/>
                <a:gd name="connsiteX159" fmla="*/ 3344980 w 5535001"/>
                <a:gd name="connsiteY159" fmla="*/ 740409 h 6250127"/>
                <a:gd name="connsiteX160" fmla="*/ 3226627 w 5535001"/>
                <a:gd name="connsiteY160" fmla="*/ 700772 h 6250127"/>
                <a:gd name="connsiteX161" fmla="*/ 2735750 w 5535001"/>
                <a:gd name="connsiteY161" fmla="*/ 614667 h 6250127"/>
                <a:gd name="connsiteX162" fmla="*/ 2673158 w 5535001"/>
                <a:gd name="connsiteY162" fmla="*/ 610412 h 6250127"/>
                <a:gd name="connsiteX163" fmla="*/ 2610119 w 5535001"/>
                <a:gd name="connsiteY163" fmla="*/ 609628 h 6250127"/>
                <a:gd name="connsiteX164" fmla="*/ 2547080 w 5535001"/>
                <a:gd name="connsiteY164" fmla="*/ 608620 h 6250127"/>
                <a:gd name="connsiteX165" fmla="*/ 2516400 w 5535001"/>
                <a:gd name="connsiteY165" fmla="*/ 608844 h 6250127"/>
                <a:gd name="connsiteX166" fmla="*/ 2486280 w 5535001"/>
                <a:gd name="connsiteY166" fmla="*/ 609740 h 6250127"/>
                <a:gd name="connsiteX167" fmla="*/ 2426376 w 5535001"/>
                <a:gd name="connsiteY167" fmla="*/ 613099 h 6250127"/>
                <a:gd name="connsiteX168" fmla="*/ 2366920 w 5535001"/>
                <a:gd name="connsiteY168" fmla="*/ 618474 h 6250127"/>
                <a:gd name="connsiteX169" fmla="*/ 2337248 w 5535001"/>
                <a:gd name="connsiteY169" fmla="*/ 621497 h 6250127"/>
                <a:gd name="connsiteX170" fmla="*/ 2307800 w 5535001"/>
                <a:gd name="connsiteY170" fmla="*/ 625528 h 6250127"/>
                <a:gd name="connsiteX171" fmla="*/ 2278351 w 5535001"/>
                <a:gd name="connsiteY171" fmla="*/ 629559 h 6250127"/>
                <a:gd name="connsiteX172" fmla="*/ 2249127 w 5535001"/>
                <a:gd name="connsiteY172" fmla="*/ 634710 h 6250127"/>
                <a:gd name="connsiteX173" fmla="*/ 1796096 w 5535001"/>
                <a:gd name="connsiteY173" fmla="*/ 781726 h 6250127"/>
                <a:gd name="connsiteX174" fmla="*/ 1370833 w 5535001"/>
                <a:gd name="connsiteY174" fmla="*/ 1048663 h 6250127"/>
                <a:gd name="connsiteX175" fmla="*/ 959790 w 5535001"/>
                <a:gd name="connsiteY175" fmla="*/ 1390844 h 6250127"/>
                <a:gd name="connsiteX176" fmla="*/ 749062 w 5535001"/>
                <a:gd name="connsiteY176" fmla="*/ 1577611 h 6250127"/>
                <a:gd name="connsiteX177" fmla="*/ 524786 w 5535001"/>
                <a:gd name="connsiteY177" fmla="*/ 1763145 h 6250127"/>
                <a:gd name="connsiteX178" fmla="*/ 84071 w 5535001"/>
                <a:gd name="connsiteY178" fmla="*/ 2098496 h 6250127"/>
                <a:gd name="connsiteX179" fmla="*/ 0 w 5535001"/>
                <a:gd name="connsiteY179" fmla="*/ 2168094 h 6250127"/>
                <a:gd name="connsiteX180" fmla="*/ 0 w 5535001"/>
                <a:gd name="connsiteY180" fmla="*/ 1576676 h 6250127"/>
                <a:gd name="connsiteX181" fmla="*/ 174655 w 5535001"/>
                <a:gd name="connsiteY181" fmla="*/ 1387597 h 6250127"/>
                <a:gd name="connsiteX182" fmla="*/ 363661 w 5535001"/>
                <a:gd name="connsiteY182" fmla="*/ 1188626 h 6250127"/>
                <a:gd name="connsiteX183" fmla="*/ 458052 w 5535001"/>
                <a:gd name="connsiteY183" fmla="*/ 1086397 h 6250127"/>
                <a:gd name="connsiteX184" fmla="*/ 557257 w 5535001"/>
                <a:gd name="connsiteY184" fmla="*/ 981593 h 6250127"/>
                <a:gd name="connsiteX185" fmla="*/ 994165 w 5535001"/>
                <a:gd name="connsiteY185" fmla="*/ 578389 h 6250127"/>
                <a:gd name="connsiteX186" fmla="*/ 1520873 w 5535001"/>
                <a:gd name="connsiteY186" fmla="*/ 237215 h 6250127"/>
                <a:gd name="connsiteX187" fmla="*/ 2141748 w 5535001"/>
                <a:gd name="connsiteY187" fmla="*/ 31190 h 6250127"/>
                <a:gd name="connsiteX188" fmla="*/ 2182505 w 5535001"/>
                <a:gd name="connsiteY188" fmla="*/ 24360 h 6250127"/>
                <a:gd name="connsiteX189" fmla="*/ 2223374 w 5535001"/>
                <a:gd name="connsiteY189" fmla="*/ 18873 h 6250127"/>
                <a:gd name="connsiteX190" fmla="*/ 2264355 w 5535001"/>
                <a:gd name="connsiteY190" fmla="*/ 13611 h 6250127"/>
                <a:gd name="connsiteX191" fmla="*/ 2305336 w 5535001"/>
                <a:gd name="connsiteY191" fmla="*/ 9580 h 6250127"/>
                <a:gd name="connsiteX192" fmla="*/ 2387410 w 5535001"/>
                <a:gd name="connsiteY192" fmla="*/ 3645 h 6250127"/>
                <a:gd name="connsiteX193" fmla="*/ 2469373 w 5535001"/>
                <a:gd name="connsiteY193" fmla="*/ 622 h 6250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5535001" h="6250127">
                  <a:moveTo>
                    <a:pt x="2510242" y="174"/>
                  </a:moveTo>
                  <a:cubicBezTo>
                    <a:pt x="2523902" y="-50"/>
                    <a:pt x="2537562" y="-162"/>
                    <a:pt x="2550551" y="510"/>
                  </a:cubicBezTo>
                  <a:lnTo>
                    <a:pt x="2629490" y="3757"/>
                  </a:lnTo>
                  <a:lnTo>
                    <a:pt x="2708317" y="7229"/>
                  </a:lnTo>
                  <a:cubicBezTo>
                    <a:pt x="2734630" y="8572"/>
                    <a:pt x="2760943" y="12155"/>
                    <a:pt x="2787256" y="14619"/>
                  </a:cubicBezTo>
                  <a:cubicBezTo>
                    <a:pt x="2997536" y="34885"/>
                    <a:pt x="3207144" y="77994"/>
                    <a:pt x="3408467" y="145064"/>
                  </a:cubicBezTo>
                  <a:lnTo>
                    <a:pt x="3557723" y="199593"/>
                  </a:lnTo>
                  <a:cubicBezTo>
                    <a:pt x="3570264" y="203848"/>
                    <a:pt x="3582245" y="209447"/>
                    <a:pt x="3594337" y="214597"/>
                  </a:cubicBezTo>
                  <a:lnTo>
                    <a:pt x="3630616" y="230385"/>
                  </a:lnTo>
                  <a:lnTo>
                    <a:pt x="3703172" y="262073"/>
                  </a:lnTo>
                  <a:cubicBezTo>
                    <a:pt x="3715265" y="267335"/>
                    <a:pt x="3727358" y="272598"/>
                    <a:pt x="3739003" y="278756"/>
                  </a:cubicBezTo>
                  <a:cubicBezTo>
                    <a:pt x="3744937" y="281667"/>
                    <a:pt x="3750984" y="284131"/>
                    <a:pt x="3756806" y="287266"/>
                  </a:cubicBezTo>
                  <a:cubicBezTo>
                    <a:pt x="3762517" y="290513"/>
                    <a:pt x="3768115" y="294208"/>
                    <a:pt x="3773714" y="297567"/>
                  </a:cubicBezTo>
                  <a:lnTo>
                    <a:pt x="3840784" y="339332"/>
                  </a:lnTo>
                  <a:cubicBezTo>
                    <a:pt x="3851869" y="346386"/>
                    <a:pt x="3863290" y="352881"/>
                    <a:pt x="3873927" y="360495"/>
                  </a:cubicBezTo>
                  <a:lnTo>
                    <a:pt x="3906062" y="383001"/>
                  </a:lnTo>
                  <a:lnTo>
                    <a:pt x="3969662" y="428572"/>
                  </a:lnTo>
                  <a:cubicBezTo>
                    <a:pt x="4137281" y="552188"/>
                    <a:pt x="4285417" y="693270"/>
                    <a:pt x="4423029" y="837600"/>
                  </a:cubicBezTo>
                  <a:cubicBezTo>
                    <a:pt x="4440160" y="855739"/>
                    <a:pt x="4457404" y="873766"/>
                    <a:pt x="4474647" y="891569"/>
                  </a:cubicBezTo>
                  <a:lnTo>
                    <a:pt x="4524250" y="946883"/>
                  </a:lnTo>
                  <a:lnTo>
                    <a:pt x="4573965" y="1001748"/>
                  </a:lnTo>
                  <a:cubicBezTo>
                    <a:pt x="4590760" y="1019887"/>
                    <a:pt x="4605988" y="1039146"/>
                    <a:pt x="4622224" y="1057509"/>
                  </a:cubicBezTo>
                  <a:cubicBezTo>
                    <a:pt x="4653911" y="1094907"/>
                    <a:pt x="4686831" y="1131409"/>
                    <a:pt x="4717510" y="1169143"/>
                  </a:cubicBezTo>
                  <a:cubicBezTo>
                    <a:pt x="4733186" y="1187730"/>
                    <a:pt x="4748862" y="1206430"/>
                    <a:pt x="4764986" y="1224681"/>
                  </a:cubicBezTo>
                  <a:cubicBezTo>
                    <a:pt x="4780886" y="1243044"/>
                    <a:pt x="4797233" y="1261071"/>
                    <a:pt x="4813021" y="1279994"/>
                  </a:cubicBezTo>
                  <a:cubicBezTo>
                    <a:pt x="4877292" y="1354230"/>
                    <a:pt x="4941339" y="1428914"/>
                    <a:pt x="5001915" y="1506846"/>
                  </a:cubicBezTo>
                  <a:cubicBezTo>
                    <a:pt x="5062603" y="1584665"/>
                    <a:pt x="5118252" y="1666739"/>
                    <a:pt x="5170542" y="1751165"/>
                  </a:cubicBezTo>
                  <a:cubicBezTo>
                    <a:pt x="5274898" y="1920240"/>
                    <a:pt x="5363579" y="2101295"/>
                    <a:pt x="5428969" y="2293660"/>
                  </a:cubicBezTo>
                  <a:cubicBezTo>
                    <a:pt x="5494136" y="2485801"/>
                    <a:pt x="5533102" y="2690819"/>
                    <a:pt x="5534893" y="2899307"/>
                  </a:cubicBezTo>
                  <a:cubicBezTo>
                    <a:pt x="5536124" y="3003439"/>
                    <a:pt x="5526831" y="3108132"/>
                    <a:pt x="5508804" y="3211144"/>
                  </a:cubicBezTo>
                  <a:cubicBezTo>
                    <a:pt x="5490441" y="3314157"/>
                    <a:pt x="5462336" y="3415490"/>
                    <a:pt x="5426282" y="3513352"/>
                  </a:cubicBezTo>
                  <a:cubicBezTo>
                    <a:pt x="5363355" y="3684890"/>
                    <a:pt x="5302219" y="3856428"/>
                    <a:pt x="5248250" y="4030542"/>
                  </a:cubicBezTo>
                  <a:lnTo>
                    <a:pt x="5208612" y="4161771"/>
                  </a:lnTo>
                  <a:lnTo>
                    <a:pt x="5170318" y="4294680"/>
                  </a:lnTo>
                  <a:lnTo>
                    <a:pt x="5132248" y="4430164"/>
                  </a:lnTo>
                  <a:lnTo>
                    <a:pt x="5112765" y="4498914"/>
                  </a:lnTo>
                  <a:lnTo>
                    <a:pt x="5091715" y="4569119"/>
                  </a:lnTo>
                  <a:cubicBezTo>
                    <a:pt x="5085221" y="4592297"/>
                    <a:pt x="5076823" y="4616482"/>
                    <a:pt x="5068985" y="4640220"/>
                  </a:cubicBezTo>
                  <a:cubicBezTo>
                    <a:pt x="5060699" y="4664182"/>
                    <a:pt x="5053981" y="4687807"/>
                    <a:pt x="5043904" y="4712105"/>
                  </a:cubicBezTo>
                  <a:lnTo>
                    <a:pt x="5015799" y="4784438"/>
                  </a:lnTo>
                  <a:cubicBezTo>
                    <a:pt x="5005274" y="4808511"/>
                    <a:pt x="4993965" y="4832473"/>
                    <a:pt x="4982880" y="4856435"/>
                  </a:cubicBezTo>
                  <a:cubicBezTo>
                    <a:pt x="4936524" y="4951273"/>
                    <a:pt x="4881099" y="5044096"/>
                    <a:pt x="4817276" y="5125275"/>
                  </a:cubicBezTo>
                  <a:cubicBezTo>
                    <a:pt x="4755244" y="5208805"/>
                    <a:pt x="4686943" y="5282817"/>
                    <a:pt x="4618753" y="5355374"/>
                  </a:cubicBezTo>
                  <a:cubicBezTo>
                    <a:pt x="4602069" y="5374073"/>
                    <a:pt x="4584154" y="5391092"/>
                    <a:pt x="4566575" y="5408560"/>
                  </a:cubicBezTo>
                  <a:lnTo>
                    <a:pt x="4513837" y="5461186"/>
                  </a:lnTo>
                  <a:cubicBezTo>
                    <a:pt x="4496593" y="5479101"/>
                    <a:pt x="4477894" y="5495560"/>
                    <a:pt x="4459531" y="5512580"/>
                  </a:cubicBezTo>
                  <a:lnTo>
                    <a:pt x="4404554" y="5563526"/>
                  </a:lnTo>
                  <a:cubicBezTo>
                    <a:pt x="4386527" y="5580770"/>
                    <a:pt x="4366932" y="5596670"/>
                    <a:pt x="4348009" y="5613017"/>
                  </a:cubicBezTo>
                  <a:lnTo>
                    <a:pt x="4290568" y="5661948"/>
                  </a:lnTo>
                  <a:lnTo>
                    <a:pt x="4276124" y="5674153"/>
                  </a:lnTo>
                  <a:lnTo>
                    <a:pt x="4261120" y="5685798"/>
                  </a:lnTo>
                  <a:lnTo>
                    <a:pt x="4231112" y="5708976"/>
                  </a:lnTo>
                  <a:lnTo>
                    <a:pt x="4170984" y="5755443"/>
                  </a:lnTo>
                  <a:cubicBezTo>
                    <a:pt x="4130227" y="5785563"/>
                    <a:pt x="4087790" y="5813892"/>
                    <a:pt x="4046025" y="5843228"/>
                  </a:cubicBezTo>
                  <a:cubicBezTo>
                    <a:pt x="4002917" y="5870437"/>
                    <a:pt x="3959248" y="5897309"/>
                    <a:pt x="3915356" y="5923735"/>
                  </a:cubicBezTo>
                  <a:cubicBezTo>
                    <a:pt x="3737659" y="6026299"/>
                    <a:pt x="3544847" y="6106022"/>
                    <a:pt x="3346323" y="6158872"/>
                  </a:cubicBezTo>
                  <a:cubicBezTo>
                    <a:pt x="3147800" y="6211946"/>
                    <a:pt x="2944462" y="6239714"/>
                    <a:pt x="2743476" y="6247328"/>
                  </a:cubicBezTo>
                  <a:lnTo>
                    <a:pt x="2668120" y="6249344"/>
                  </a:lnTo>
                  <a:lnTo>
                    <a:pt x="2630498" y="6250127"/>
                  </a:lnTo>
                  <a:lnTo>
                    <a:pt x="2592988" y="6249568"/>
                  </a:lnTo>
                  <a:lnTo>
                    <a:pt x="2518080" y="6247777"/>
                  </a:lnTo>
                  <a:cubicBezTo>
                    <a:pt x="2493110" y="6247105"/>
                    <a:pt x="2468365" y="6246881"/>
                    <a:pt x="2442948" y="6244529"/>
                  </a:cubicBezTo>
                  <a:cubicBezTo>
                    <a:pt x="2392337" y="6240722"/>
                    <a:pt x="2341950" y="6237699"/>
                    <a:pt x="2291676" y="6232213"/>
                  </a:cubicBezTo>
                  <a:lnTo>
                    <a:pt x="2141412" y="6212394"/>
                  </a:lnTo>
                  <a:lnTo>
                    <a:pt x="1992715" y="6184961"/>
                  </a:lnTo>
                  <a:cubicBezTo>
                    <a:pt x="1943561" y="6173988"/>
                    <a:pt x="1894630" y="6162231"/>
                    <a:pt x="1845811" y="6151034"/>
                  </a:cubicBezTo>
                  <a:cubicBezTo>
                    <a:pt x="1797215" y="6138829"/>
                    <a:pt x="1749180" y="6123938"/>
                    <a:pt x="1701033" y="6110724"/>
                  </a:cubicBezTo>
                  <a:cubicBezTo>
                    <a:pt x="1676847" y="6104566"/>
                    <a:pt x="1653334" y="6095833"/>
                    <a:pt x="1629484" y="6088219"/>
                  </a:cubicBezTo>
                  <a:lnTo>
                    <a:pt x="1558383" y="6064929"/>
                  </a:lnTo>
                  <a:cubicBezTo>
                    <a:pt x="1369713" y="6000210"/>
                    <a:pt x="1186978" y="5921271"/>
                    <a:pt x="1011968" y="5828896"/>
                  </a:cubicBezTo>
                  <a:cubicBezTo>
                    <a:pt x="837071" y="5736408"/>
                    <a:pt x="668556" y="5631940"/>
                    <a:pt x="511237" y="5512356"/>
                  </a:cubicBezTo>
                  <a:cubicBezTo>
                    <a:pt x="471152" y="5483468"/>
                    <a:pt x="433642" y="5451220"/>
                    <a:pt x="395572" y="5419757"/>
                  </a:cubicBezTo>
                  <a:cubicBezTo>
                    <a:pt x="356831" y="5388965"/>
                    <a:pt x="321112" y="5354926"/>
                    <a:pt x="284722" y="5321559"/>
                  </a:cubicBezTo>
                  <a:lnTo>
                    <a:pt x="257513" y="5296477"/>
                  </a:lnTo>
                  <a:lnTo>
                    <a:pt x="243853" y="5283937"/>
                  </a:lnTo>
                  <a:lnTo>
                    <a:pt x="230752" y="5270836"/>
                  </a:lnTo>
                  <a:lnTo>
                    <a:pt x="178574" y="5218322"/>
                  </a:lnTo>
                  <a:cubicBezTo>
                    <a:pt x="161331" y="5200631"/>
                    <a:pt x="143191" y="5183948"/>
                    <a:pt x="126508" y="5165584"/>
                  </a:cubicBezTo>
                  <a:lnTo>
                    <a:pt x="76345" y="5111167"/>
                  </a:lnTo>
                  <a:cubicBezTo>
                    <a:pt x="59774" y="5092916"/>
                    <a:pt x="42530" y="5075112"/>
                    <a:pt x="26407" y="5056413"/>
                  </a:cubicBezTo>
                  <a:lnTo>
                    <a:pt x="0" y="5024776"/>
                  </a:lnTo>
                  <a:lnTo>
                    <a:pt x="0" y="4492798"/>
                  </a:lnTo>
                  <a:lnTo>
                    <a:pt x="28534" y="4537879"/>
                  </a:lnTo>
                  <a:cubicBezTo>
                    <a:pt x="41299" y="4556130"/>
                    <a:pt x="54175" y="4574382"/>
                    <a:pt x="66604" y="4592745"/>
                  </a:cubicBezTo>
                  <a:lnTo>
                    <a:pt x="104114" y="4647834"/>
                  </a:lnTo>
                  <a:lnTo>
                    <a:pt x="143751" y="4701580"/>
                  </a:lnTo>
                  <a:cubicBezTo>
                    <a:pt x="156964" y="4719495"/>
                    <a:pt x="169728" y="4737746"/>
                    <a:pt x="182717" y="4755773"/>
                  </a:cubicBezTo>
                  <a:lnTo>
                    <a:pt x="223810" y="4808399"/>
                  </a:lnTo>
                  <a:lnTo>
                    <a:pt x="264679" y="4861249"/>
                  </a:lnTo>
                  <a:cubicBezTo>
                    <a:pt x="278563" y="4878717"/>
                    <a:pt x="293455" y="4895288"/>
                    <a:pt x="307788" y="4912420"/>
                  </a:cubicBezTo>
                  <a:lnTo>
                    <a:pt x="351232" y="4963254"/>
                  </a:lnTo>
                  <a:cubicBezTo>
                    <a:pt x="365788" y="4980162"/>
                    <a:pt x="381688" y="4995837"/>
                    <a:pt x="397028" y="5012185"/>
                  </a:cubicBezTo>
                  <a:lnTo>
                    <a:pt x="443496" y="5060444"/>
                  </a:lnTo>
                  <a:lnTo>
                    <a:pt x="455140" y="5072537"/>
                  </a:lnTo>
                  <a:lnTo>
                    <a:pt x="467345" y="5083958"/>
                  </a:lnTo>
                  <a:lnTo>
                    <a:pt x="491755" y="5106912"/>
                  </a:lnTo>
                  <a:lnTo>
                    <a:pt x="540686" y="5152819"/>
                  </a:lnTo>
                  <a:lnTo>
                    <a:pt x="552890" y="5164353"/>
                  </a:lnTo>
                  <a:lnTo>
                    <a:pt x="565655" y="5175214"/>
                  </a:lnTo>
                  <a:lnTo>
                    <a:pt x="591072" y="5197048"/>
                  </a:lnTo>
                  <a:cubicBezTo>
                    <a:pt x="624999" y="5226160"/>
                    <a:pt x="658366" y="5256056"/>
                    <a:pt x="694197" y="5283041"/>
                  </a:cubicBezTo>
                  <a:cubicBezTo>
                    <a:pt x="834272" y="5394675"/>
                    <a:pt x="985207" y="5493881"/>
                    <a:pt x="1146221" y="5573716"/>
                  </a:cubicBezTo>
                  <a:cubicBezTo>
                    <a:pt x="1307122" y="5653774"/>
                    <a:pt x="1476869" y="5715918"/>
                    <a:pt x="1650982" y="5758130"/>
                  </a:cubicBezTo>
                  <a:lnTo>
                    <a:pt x="1716485" y="5772798"/>
                  </a:lnTo>
                  <a:cubicBezTo>
                    <a:pt x="1738431" y="5777390"/>
                    <a:pt x="1759929" y="5783100"/>
                    <a:pt x="1782211" y="5786235"/>
                  </a:cubicBezTo>
                  <a:lnTo>
                    <a:pt x="1848386" y="5796984"/>
                  </a:lnTo>
                  <a:lnTo>
                    <a:pt x="1881417" y="5802359"/>
                  </a:lnTo>
                  <a:cubicBezTo>
                    <a:pt x="1892390" y="5804151"/>
                    <a:pt x="1903363" y="5806054"/>
                    <a:pt x="1914560" y="5807061"/>
                  </a:cubicBezTo>
                  <a:cubicBezTo>
                    <a:pt x="1959012" y="5811765"/>
                    <a:pt x="2003241" y="5817251"/>
                    <a:pt x="2047469" y="5821282"/>
                  </a:cubicBezTo>
                  <a:lnTo>
                    <a:pt x="2180601" y="5828896"/>
                  </a:lnTo>
                  <a:lnTo>
                    <a:pt x="2313622" y="5830463"/>
                  </a:lnTo>
                  <a:cubicBezTo>
                    <a:pt x="2335680" y="5830799"/>
                    <a:pt x="2357962" y="5829008"/>
                    <a:pt x="2380021" y="5828448"/>
                  </a:cubicBezTo>
                  <a:lnTo>
                    <a:pt x="2446195" y="5826433"/>
                  </a:lnTo>
                  <a:cubicBezTo>
                    <a:pt x="2468029" y="5826208"/>
                    <a:pt x="2490647" y="5824193"/>
                    <a:pt x="2513041" y="5822737"/>
                  </a:cubicBezTo>
                  <a:lnTo>
                    <a:pt x="2580111" y="5818258"/>
                  </a:lnTo>
                  <a:lnTo>
                    <a:pt x="2613590" y="5816355"/>
                  </a:lnTo>
                  <a:lnTo>
                    <a:pt x="2646845" y="5813108"/>
                  </a:lnTo>
                  <a:cubicBezTo>
                    <a:pt x="2669016" y="5810869"/>
                    <a:pt x="2691074" y="5808741"/>
                    <a:pt x="2713244" y="5806838"/>
                  </a:cubicBezTo>
                  <a:cubicBezTo>
                    <a:pt x="2889933" y="5789371"/>
                    <a:pt x="3062815" y="5762050"/>
                    <a:pt x="3230882" y="5721292"/>
                  </a:cubicBezTo>
                  <a:cubicBezTo>
                    <a:pt x="3398837" y="5680423"/>
                    <a:pt x="3562426" y="5626902"/>
                    <a:pt x="3720416" y="5556472"/>
                  </a:cubicBezTo>
                  <a:cubicBezTo>
                    <a:pt x="3759381" y="5537997"/>
                    <a:pt x="3798347" y="5518962"/>
                    <a:pt x="3837425" y="5499927"/>
                  </a:cubicBezTo>
                  <a:cubicBezTo>
                    <a:pt x="3875271" y="5478765"/>
                    <a:pt x="3913900" y="5458610"/>
                    <a:pt x="3951634" y="5436552"/>
                  </a:cubicBezTo>
                  <a:lnTo>
                    <a:pt x="4007284" y="5401841"/>
                  </a:lnTo>
                  <a:lnTo>
                    <a:pt x="4035164" y="5384374"/>
                  </a:lnTo>
                  <a:lnTo>
                    <a:pt x="4049049" y="5375640"/>
                  </a:lnTo>
                  <a:lnTo>
                    <a:pt x="4062485" y="5366123"/>
                  </a:lnTo>
                  <a:lnTo>
                    <a:pt x="4116567" y="5328277"/>
                  </a:lnTo>
                  <a:cubicBezTo>
                    <a:pt x="4134594" y="5315624"/>
                    <a:pt x="4152957" y="5303420"/>
                    <a:pt x="4169976" y="5289199"/>
                  </a:cubicBezTo>
                  <a:lnTo>
                    <a:pt x="4222042" y="5247994"/>
                  </a:lnTo>
                  <a:cubicBezTo>
                    <a:pt x="4239398" y="5234222"/>
                    <a:pt x="4256865" y="5220562"/>
                    <a:pt x="4273213" y="5205558"/>
                  </a:cubicBezTo>
                  <a:lnTo>
                    <a:pt x="4323151" y="5161329"/>
                  </a:lnTo>
                  <a:cubicBezTo>
                    <a:pt x="4339611" y="5146437"/>
                    <a:pt x="4356631" y="5131881"/>
                    <a:pt x="4371971" y="5116093"/>
                  </a:cubicBezTo>
                  <a:cubicBezTo>
                    <a:pt x="4435457" y="5054398"/>
                    <a:pt x="4496258" y="4991135"/>
                    <a:pt x="4546868" y="4924400"/>
                  </a:cubicBezTo>
                  <a:cubicBezTo>
                    <a:pt x="4600054" y="4858450"/>
                    <a:pt x="4640699" y="4788916"/>
                    <a:pt x="4675634" y="4715352"/>
                  </a:cubicBezTo>
                  <a:lnTo>
                    <a:pt x="4700155" y="4659255"/>
                  </a:lnTo>
                  <a:lnTo>
                    <a:pt x="4721206" y="4600135"/>
                  </a:lnTo>
                  <a:cubicBezTo>
                    <a:pt x="4728707" y="4580988"/>
                    <a:pt x="4733970" y="4559266"/>
                    <a:pt x="4740465" y="4538887"/>
                  </a:cubicBezTo>
                  <a:cubicBezTo>
                    <a:pt x="4746623" y="4518061"/>
                    <a:pt x="4753005" y="4497906"/>
                    <a:pt x="4758492" y="4475848"/>
                  </a:cubicBezTo>
                  <a:cubicBezTo>
                    <a:pt x="4803168" y="4303637"/>
                    <a:pt x="4840902" y="4115080"/>
                    <a:pt x="4891288" y="3930329"/>
                  </a:cubicBezTo>
                  <a:cubicBezTo>
                    <a:pt x="4940891" y="3744906"/>
                    <a:pt x="5000235" y="3562059"/>
                    <a:pt x="5066298" y="3382235"/>
                  </a:cubicBezTo>
                  <a:cubicBezTo>
                    <a:pt x="5124186" y="3226932"/>
                    <a:pt x="5154530" y="3064015"/>
                    <a:pt x="5156994" y="2898635"/>
                  </a:cubicBezTo>
                  <a:cubicBezTo>
                    <a:pt x="5159681" y="2733255"/>
                    <a:pt x="5132920" y="2565636"/>
                    <a:pt x="5083317" y="2402047"/>
                  </a:cubicBezTo>
                  <a:cubicBezTo>
                    <a:pt x="5033938" y="2238123"/>
                    <a:pt x="4960150" y="2079013"/>
                    <a:pt x="4871022" y="1926958"/>
                  </a:cubicBezTo>
                  <a:cubicBezTo>
                    <a:pt x="4826570" y="1850818"/>
                    <a:pt x="4777415" y="1776918"/>
                    <a:pt x="4727028" y="1703577"/>
                  </a:cubicBezTo>
                  <a:cubicBezTo>
                    <a:pt x="4676418" y="1630349"/>
                    <a:pt x="4622784" y="1558464"/>
                    <a:pt x="4563776" y="1490834"/>
                  </a:cubicBezTo>
                  <a:cubicBezTo>
                    <a:pt x="4503647" y="1423764"/>
                    <a:pt x="4439041" y="1359157"/>
                    <a:pt x="4370291" y="1300596"/>
                  </a:cubicBezTo>
                  <a:cubicBezTo>
                    <a:pt x="4336812" y="1270141"/>
                    <a:pt x="4301541" y="1242148"/>
                    <a:pt x="4266046" y="1214491"/>
                  </a:cubicBezTo>
                  <a:cubicBezTo>
                    <a:pt x="4248355" y="1200607"/>
                    <a:pt x="4230776" y="1186611"/>
                    <a:pt x="4212973" y="1173062"/>
                  </a:cubicBezTo>
                  <a:cubicBezTo>
                    <a:pt x="4194722" y="1160074"/>
                    <a:pt x="4176359" y="1147197"/>
                    <a:pt x="4157995" y="1134545"/>
                  </a:cubicBezTo>
                  <a:cubicBezTo>
                    <a:pt x="4011426" y="1031980"/>
                    <a:pt x="3855004" y="948562"/>
                    <a:pt x="3697126" y="881044"/>
                  </a:cubicBezTo>
                  <a:lnTo>
                    <a:pt x="3637670" y="856747"/>
                  </a:lnTo>
                  <a:lnTo>
                    <a:pt x="3608222" y="844318"/>
                  </a:lnTo>
                  <a:cubicBezTo>
                    <a:pt x="3598480" y="840063"/>
                    <a:pt x="3588179" y="837040"/>
                    <a:pt x="3578214" y="833457"/>
                  </a:cubicBezTo>
                  <a:lnTo>
                    <a:pt x="3518309" y="812294"/>
                  </a:lnTo>
                  <a:cubicBezTo>
                    <a:pt x="3513383" y="810503"/>
                    <a:pt x="3508344" y="808823"/>
                    <a:pt x="3503417" y="806920"/>
                  </a:cubicBezTo>
                  <a:cubicBezTo>
                    <a:pt x="3498603" y="804792"/>
                    <a:pt x="3494236" y="801993"/>
                    <a:pt x="3489533" y="799642"/>
                  </a:cubicBezTo>
                  <a:cubicBezTo>
                    <a:pt x="3480240" y="794827"/>
                    <a:pt x="3470498" y="791020"/>
                    <a:pt x="3460869" y="787101"/>
                  </a:cubicBezTo>
                  <a:lnTo>
                    <a:pt x="3402980" y="763475"/>
                  </a:lnTo>
                  <a:lnTo>
                    <a:pt x="3374092" y="751606"/>
                  </a:lnTo>
                  <a:cubicBezTo>
                    <a:pt x="3364462" y="747688"/>
                    <a:pt x="3354945" y="743433"/>
                    <a:pt x="3344980" y="740409"/>
                  </a:cubicBezTo>
                  <a:lnTo>
                    <a:pt x="3226627" y="700772"/>
                  </a:lnTo>
                  <a:cubicBezTo>
                    <a:pt x="3067405" y="652849"/>
                    <a:pt x="2902697" y="625192"/>
                    <a:pt x="2735750" y="614667"/>
                  </a:cubicBezTo>
                  <a:cubicBezTo>
                    <a:pt x="2714811" y="613435"/>
                    <a:pt x="2694209" y="610860"/>
                    <a:pt x="2673158" y="610412"/>
                  </a:cubicBezTo>
                  <a:lnTo>
                    <a:pt x="2610119" y="609628"/>
                  </a:lnTo>
                  <a:lnTo>
                    <a:pt x="2547080" y="608620"/>
                  </a:lnTo>
                  <a:cubicBezTo>
                    <a:pt x="2536443" y="608173"/>
                    <a:pt x="2526365" y="608397"/>
                    <a:pt x="2516400" y="608844"/>
                  </a:cubicBezTo>
                  <a:lnTo>
                    <a:pt x="2486280" y="609740"/>
                  </a:lnTo>
                  <a:cubicBezTo>
                    <a:pt x="2466125" y="609852"/>
                    <a:pt x="2446307" y="611868"/>
                    <a:pt x="2426376" y="613099"/>
                  </a:cubicBezTo>
                  <a:cubicBezTo>
                    <a:pt x="2406333" y="613995"/>
                    <a:pt x="2386627" y="616458"/>
                    <a:pt x="2366920" y="618474"/>
                  </a:cubicBezTo>
                  <a:cubicBezTo>
                    <a:pt x="2357066" y="619482"/>
                    <a:pt x="2347101" y="620153"/>
                    <a:pt x="2337248" y="621497"/>
                  </a:cubicBezTo>
                  <a:lnTo>
                    <a:pt x="2307800" y="625528"/>
                  </a:lnTo>
                  <a:lnTo>
                    <a:pt x="2278351" y="629559"/>
                  </a:lnTo>
                  <a:lnTo>
                    <a:pt x="2249127" y="634710"/>
                  </a:lnTo>
                  <a:cubicBezTo>
                    <a:pt x="2093377" y="661918"/>
                    <a:pt x="1942329" y="710849"/>
                    <a:pt x="1796096" y="781726"/>
                  </a:cubicBezTo>
                  <a:cubicBezTo>
                    <a:pt x="1649751" y="852268"/>
                    <a:pt x="1508892" y="944307"/>
                    <a:pt x="1370833" y="1048663"/>
                  </a:cubicBezTo>
                  <a:cubicBezTo>
                    <a:pt x="1232774" y="1153244"/>
                    <a:pt x="1097290" y="1269917"/>
                    <a:pt x="959790" y="1390844"/>
                  </a:cubicBezTo>
                  <a:lnTo>
                    <a:pt x="749062" y="1577611"/>
                  </a:lnTo>
                  <a:cubicBezTo>
                    <a:pt x="674602" y="1642329"/>
                    <a:pt x="599806" y="1704137"/>
                    <a:pt x="524786" y="1763145"/>
                  </a:cubicBezTo>
                  <a:cubicBezTo>
                    <a:pt x="374858" y="1881498"/>
                    <a:pt x="223810" y="1987422"/>
                    <a:pt x="84071" y="2098496"/>
                  </a:cubicBezTo>
                  <a:lnTo>
                    <a:pt x="0" y="2168094"/>
                  </a:lnTo>
                  <a:lnTo>
                    <a:pt x="0" y="1576676"/>
                  </a:lnTo>
                  <a:lnTo>
                    <a:pt x="174655" y="1387597"/>
                  </a:lnTo>
                  <a:cubicBezTo>
                    <a:pt x="238926" y="1320079"/>
                    <a:pt x="302749" y="1254577"/>
                    <a:pt x="363661" y="1188626"/>
                  </a:cubicBezTo>
                  <a:lnTo>
                    <a:pt x="458052" y="1086397"/>
                  </a:lnTo>
                  <a:cubicBezTo>
                    <a:pt x="490635" y="1051351"/>
                    <a:pt x="523666" y="1016416"/>
                    <a:pt x="557257" y="981593"/>
                  </a:cubicBezTo>
                  <a:cubicBezTo>
                    <a:pt x="691510" y="842414"/>
                    <a:pt x="835055" y="705699"/>
                    <a:pt x="994165" y="578389"/>
                  </a:cubicBezTo>
                  <a:cubicBezTo>
                    <a:pt x="1152939" y="451190"/>
                    <a:pt x="1328060" y="333398"/>
                    <a:pt x="1520873" y="237215"/>
                  </a:cubicBezTo>
                  <a:cubicBezTo>
                    <a:pt x="1713238" y="141033"/>
                    <a:pt x="1924302" y="68028"/>
                    <a:pt x="2141748" y="31190"/>
                  </a:cubicBezTo>
                  <a:lnTo>
                    <a:pt x="2182505" y="24360"/>
                  </a:lnTo>
                  <a:cubicBezTo>
                    <a:pt x="2196165" y="22344"/>
                    <a:pt x="2209826" y="20665"/>
                    <a:pt x="2223374" y="18873"/>
                  </a:cubicBezTo>
                  <a:lnTo>
                    <a:pt x="2264355" y="13611"/>
                  </a:lnTo>
                  <a:cubicBezTo>
                    <a:pt x="2278015" y="11931"/>
                    <a:pt x="2291676" y="10924"/>
                    <a:pt x="2305336" y="9580"/>
                  </a:cubicBezTo>
                  <a:cubicBezTo>
                    <a:pt x="2332657" y="7229"/>
                    <a:pt x="2360090" y="4653"/>
                    <a:pt x="2387410" y="3645"/>
                  </a:cubicBezTo>
                  <a:cubicBezTo>
                    <a:pt x="2414731" y="2414"/>
                    <a:pt x="2442164" y="510"/>
                    <a:pt x="2469373" y="622"/>
                  </a:cubicBezTo>
                  <a:close/>
                </a:path>
              </a:pathLst>
            </a:custGeom>
            <a:gradFill>
              <a:gsLst>
                <a:gs pos="37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67C4629D-4AB7-48D4-A61B-1AE1837A78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646908" cy="6130481"/>
            </a:xfrm>
            <a:custGeom>
              <a:avLst/>
              <a:gdLst>
                <a:gd name="connsiteX0" fmla="*/ 2616837 w 5646908"/>
                <a:gd name="connsiteY0" fmla="*/ 0 h 6130481"/>
                <a:gd name="connsiteX1" fmla="*/ 4918721 w 5646908"/>
                <a:gd name="connsiteY1" fmla="*/ 1134258 h 6130481"/>
                <a:gd name="connsiteX2" fmla="*/ 5539036 w 5646908"/>
                <a:gd name="connsiteY2" fmla="*/ 3362353 h 6130481"/>
                <a:gd name="connsiteX3" fmla="*/ 4712024 w 5646908"/>
                <a:gd name="connsiteY3" fmla="*/ 5293280 h 6130481"/>
                <a:gd name="connsiteX4" fmla="*/ 2547864 w 5646908"/>
                <a:gd name="connsiteY4" fmla="*/ 6130481 h 6130481"/>
                <a:gd name="connsiteX5" fmla="*/ 263223 w 5646908"/>
                <a:gd name="connsiteY5" fmla="*/ 5212325 h 6130481"/>
                <a:gd name="connsiteX6" fmla="*/ 49974 w 5646908"/>
                <a:gd name="connsiteY6" fmla="*/ 4985345 h 6130481"/>
                <a:gd name="connsiteX7" fmla="*/ 0 w 5646908"/>
                <a:gd name="connsiteY7" fmla="*/ 4920618 h 6130481"/>
                <a:gd name="connsiteX8" fmla="*/ 0 w 5646908"/>
                <a:gd name="connsiteY8" fmla="*/ 3760303 h 6130481"/>
                <a:gd name="connsiteX9" fmla="*/ 80488 w 5646908"/>
                <a:gd name="connsiteY9" fmla="*/ 3974159 h 6130481"/>
                <a:gd name="connsiteX10" fmla="*/ 664748 w 5646908"/>
                <a:gd name="connsiteY10" fmla="*/ 4813600 h 6130481"/>
                <a:gd name="connsiteX11" fmla="*/ 2548087 w 5646908"/>
                <a:gd name="connsiteY11" fmla="*/ 5570406 h 6130481"/>
                <a:gd name="connsiteX12" fmla="*/ 3536561 w 5646908"/>
                <a:gd name="connsiteY12" fmla="*/ 5407153 h 6130481"/>
                <a:gd name="connsiteX13" fmla="*/ 4308035 w 5646908"/>
                <a:gd name="connsiteY13" fmla="*/ 4897241 h 6130481"/>
                <a:gd name="connsiteX14" fmla="*/ 4569038 w 5646908"/>
                <a:gd name="connsiteY14" fmla="*/ 4564802 h 6130481"/>
                <a:gd name="connsiteX15" fmla="*/ 4699147 w 5646908"/>
                <a:gd name="connsiteY15" fmla="*/ 4149952 h 6130481"/>
                <a:gd name="connsiteX16" fmla="*/ 5003034 w 5646908"/>
                <a:gd name="connsiteY16" fmla="*/ 3168421 h 6130481"/>
                <a:gd name="connsiteX17" fmla="*/ 4994189 w 5646908"/>
                <a:gd name="connsiteY17" fmla="*/ 2321590 h 6130481"/>
                <a:gd name="connsiteX18" fmla="*/ 4487860 w 5646908"/>
                <a:gd name="connsiteY18" fmla="*/ 1501856 h 6130481"/>
                <a:gd name="connsiteX19" fmla="*/ 3640469 w 5646908"/>
                <a:gd name="connsiteY19" fmla="*/ 808425 h 6130481"/>
                <a:gd name="connsiteX20" fmla="*/ 2616837 w 5646908"/>
                <a:gd name="connsiteY20" fmla="*/ 559851 h 6130481"/>
                <a:gd name="connsiteX21" fmla="*/ 1762952 w 5646908"/>
                <a:gd name="connsiteY21" fmla="*/ 812008 h 6130481"/>
                <a:gd name="connsiteX22" fmla="*/ 939635 w 5646908"/>
                <a:gd name="connsiteY22" fmla="*/ 1502976 h 6130481"/>
                <a:gd name="connsiteX23" fmla="*/ 585250 w 5646908"/>
                <a:gd name="connsiteY23" fmla="*/ 1831049 h 6130481"/>
                <a:gd name="connsiteX24" fmla="*/ 40403 w 5646908"/>
                <a:gd name="connsiteY24" fmla="*/ 2389556 h 6130481"/>
                <a:gd name="connsiteX25" fmla="*/ 0 w 5646908"/>
                <a:gd name="connsiteY25" fmla="*/ 2456747 h 6130481"/>
                <a:gd name="connsiteX26" fmla="*/ 0 w 5646908"/>
                <a:gd name="connsiteY26" fmla="*/ 1601114 h 6130481"/>
                <a:gd name="connsiteX27" fmla="*/ 93200 w 5646908"/>
                <a:gd name="connsiteY27" fmla="*/ 1513741 h 6130481"/>
                <a:gd name="connsiteX28" fmla="*/ 535423 w 5646908"/>
                <a:gd name="connsiteY28" fmla="*/ 1107273 h 6130481"/>
                <a:gd name="connsiteX29" fmla="*/ 2616837 w 5646908"/>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646908" h="6130481">
                  <a:moveTo>
                    <a:pt x="2616837" y="0"/>
                  </a:moveTo>
                  <a:cubicBezTo>
                    <a:pt x="3596241" y="0"/>
                    <a:pt x="4322479" y="463445"/>
                    <a:pt x="4918721" y="1134258"/>
                  </a:cubicBezTo>
                  <a:cubicBezTo>
                    <a:pt x="5416317" y="1694109"/>
                    <a:pt x="5857703" y="2516643"/>
                    <a:pt x="5539036" y="3362353"/>
                  </a:cubicBezTo>
                  <a:cubicBezTo>
                    <a:pt x="5111758" y="4496612"/>
                    <a:pt x="5300763" y="4716633"/>
                    <a:pt x="4712024" y="5293280"/>
                  </a:cubicBezTo>
                  <a:cubicBezTo>
                    <a:pt x="4123284" y="5869926"/>
                    <a:pt x="3446201" y="6130481"/>
                    <a:pt x="2547864" y="6130481"/>
                  </a:cubicBezTo>
                  <a:cubicBezTo>
                    <a:pt x="1657476" y="6130481"/>
                    <a:pt x="850619" y="5780127"/>
                    <a:pt x="263223" y="5212325"/>
                  </a:cubicBezTo>
                  <a:cubicBezTo>
                    <a:pt x="188497" y="5140091"/>
                    <a:pt x="117321" y="5064339"/>
                    <a:pt x="49974" y="4985345"/>
                  </a:cubicBezTo>
                  <a:lnTo>
                    <a:pt x="0" y="4920618"/>
                  </a:lnTo>
                  <a:lnTo>
                    <a:pt x="0" y="3760303"/>
                  </a:lnTo>
                  <a:lnTo>
                    <a:pt x="80488" y="3974159"/>
                  </a:lnTo>
                  <a:cubicBezTo>
                    <a:pt x="217875" y="4289243"/>
                    <a:pt x="414383" y="4571632"/>
                    <a:pt x="664748" y="4813600"/>
                  </a:cubicBezTo>
                  <a:cubicBezTo>
                    <a:pt x="1169734" y="5301566"/>
                    <a:pt x="1838644" y="5570406"/>
                    <a:pt x="2548087" y="5570406"/>
                  </a:cubicBezTo>
                  <a:cubicBezTo>
                    <a:pt x="2928786" y="5570406"/>
                    <a:pt x="3252156" y="5516996"/>
                    <a:pt x="3536561" y="5407153"/>
                  </a:cubicBezTo>
                  <a:cubicBezTo>
                    <a:pt x="3815366" y="5299438"/>
                    <a:pt x="4067747" y="5132603"/>
                    <a:pt x="4308035" y="4897241"/>
                  </a:cubicBezTo>
                  <a:cubicBezTo>
                    <a:pt x="4475095" y="4733653"/>
                    <a:pt x="4533767" y="4637358"/>
                    <a:pt x="4569038" y="4564802"/>
                  </a:cubicBezTo>
                  <a:cubicBezTo>
                    <a:pt x="4619313" y="4461453"/>
                    <a:pt x="4652792" y="4330784"/>
                    <a:pt x="4699147" y="4149952"/>
                  </a:cubicBezTo>
                  <a:cubicBezTo>
                    <a:pt x="4758491" y="3918846"/>
                    <a:pt x="4839558" y="3602194"/>
                    <a:pt x="5003034" y="3168421"/>
                  </a:cubicBezTo>
                  <a:cubicBezTo>
                    <a:pt x="5103024" y="2902940"/>
                    <a:pt x="5100112" y="2626037"/>
                    <a:pt x="4994189" y="2321590"/>
                  </a:cubicBezTo>
                  <a:cubicBezTo>
                    <a:pt x="4900470" y="2052526"/>
                    <a:pt x="4725460" y="1769129"/>
                    <a:pt x="4487860" y="1501856"/>
                  </a:cubicBezTo>
                  <a:cubicBezTo>
                    <a:pt x="4210285" y="1189683"/>
                    <a:pt x="3933047" y="962832"/>
                    <a:pt x="3640469" y="808425"/>
                  </a:cubicBezTo>
                  <a:cubicBezTo>
                    <a:pt x="3323369" y="641141"/>
                    <a:pt x="2988578" y="559851"/>
                    <a:pt x="2616837" y="559851"/>
                  </a:cubicBezTo>
                  <a:cubicBezTo>
                    <a:pt x="2315413" y="559851"/>
                    <a:pt x="2044110" y="640134"/>
                    <a:pt x="1762952" y="812008"/>
                  </a:cubicBezTo>
                  <a:cubicBezTo>
                    <a:pt x="1472838" y="989593"/>
                    <a:pt x="1197167" y="1250707"/>
                    <a:pt x="939635" y="1502976"/>
                  </a:cubicBezTo>
                  <a:cubicBezTo>
                    <a:pt x="819379" y="1620769"/>
                    <a:pt x="700355" y="1727700"/>
                    <a:pt x="585250" y="1831049"/>
                  </a:cubicBezTo>
                  <a:cubicBezTo>
                    <a:pt x="362317" y="2031140"/>
                    <a:pt x="169840" y="2204022"/>
                    <a:pt x="40403" y="2389556"/>
                  </a:cubicBezTo>
                  <a:lnTo>
                    <a:pt x="0" y="2456747"/>
                  </a:lnTo>
                  <a:lnTo>
                    <a:pt x="0" y="1601114"/>
                  </a:lnTo>
                  <a:lnTo>
                    <a:pt x="93200" y="1513741"/>
                  </a:lnTo>
                  <a:cubicBezTo>
                    <a:pt x="237107" y="1383294"/>
                    <a:pt x="388238" y="1251435"/>
                    <a:pt x="535423" y="1107273"/>
                  </a:cubicBezTo>
                  <a:cubicBezTo>
                    <a:pt x="1124050" y="530627"/>
                    <a:pt x="1718500" y="0"/>
                    <a:pt x="2616837" y="0"/>
                  </a:cubicBezTo>
                  <a:close/>
                </a:path>
              </a:pathLst>
            </a:custGeom>
            <a:gradFill>
              <a:gsLst>
                <a:gs pos="2000">
                  <a:schemeClr val="bg1">
                    <a:alpha val="10000"/>
                  </a:schemeClr>
                </a:gs>
                <a:gs pos="54000">
                  <a:schemeClr val="accent6">
                    <a:alpha val="10000"/>
                  </a:schemeClr>
                </a:gs>
                <a:gs pos="100000">
                  <a:schemeClr val="bg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D1E30050-9FC4-4CC7-8C0B-BF5EFD1064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517522" cy="6130481"/>
            </a:xfrm>
            <a:custGeom>
              <a:avLst/>
              <a:gdLst>
                <a:gd name="connsiteX0" fmla="*/ 2549095 w 5517522"/>
                <a:gd name="connsiteY0" fmla="*/ 0 h 6130481"/>
                <a:gd name="connsiteX1" fmla="*/ 4804175 w 5517522"/>
                <a:gd name="connsiteY1" fmla="*/ 1134258 h 6130481"/>
                <a:gd name="connsiteX2" fmla="*/ 5411838 w 5517522"/>
                <a:gd name="connsiteY2" fmla="*/ 3362353 h 6130481"/>
                <a:gd name="connsiteX3" fmla="*/ 4601621 w 5517522"/>
                <a:gd name="connsiteY3" fmla="*/ 5293280 h 6130481"/>
                <a:gd name="connsiteX4" fmla="*/ 2481577 w 5517522"/>
                <a:gd name="connsiteY4" fmla="*/ 6130481 h 6130481"/>
                <a:gd name="connsiteX5" fmla="*/ 243517 w 5517522"/>
                <a:gd name="connsiteY5" fmla="*/ 5212325 h 6130481"/>
                <a:gd name="connsiteX6" fmla="*/ 34587 w 5517522"/>
                <a:gd name="connsiteY6" fmla="*/ 4985345 h 6130481"/>
                <a:gd name="connsiteX7" fmla="*/ 0 w 5517522"/>
                <a:gd name="connsiteY7" fmla="*/ 4939620 h 6130481"/>
                <a:gd name="connsiteX8" fmla="*/ 0 w 5517522"/>
                <a:gd name="connsiteY8" fmla="*/ 3335329 h 6130481"/>
                <a:gd name="connsiteX9" fmla="*/ 17141 w 5517522"/>
                <a:gd name="connsiteY9" fmla="*/ 3448738 h 6130481"/>
                <a:gd name="connsiteX10" fmla="*/ 167489 w 5517522"/>
                <a:gd name="connsiteY10" fmla="*/ 3930490 h 6130481"/>
                <a:gd name="connsiteX11" fmla="*/ 715471 w 5517522"/>
                <a:gd name="connsiteY11" fmla="*/ 4734212 h 6130481"/>
                <a:gd name="connsiteX12" fmla="*/ 2481689 w 5517522"/>
                <a:gd name="connsiteY12" fmla="*/ 5458772 h 6130481"/>
                <a:gd name="connsiteX13" fmla="*/ 4126644 w 5517522"/>
                <a:gd name="connsiteY13" fmla="*/ 4818302 h 6130481"/>
                <a:gd name="connsiteX14" fmla="*/ 4360437 w 5517522"/>
                <a:gd name="connsiteY14" fmla="*/ 4516766 h 6130481"/>
                <a:gd name="connsiteX15" fmla="*/ 4480357 w 5517522"/>
                <a:gd name="connsiteY15" fmla="*/ 4122855 h 6130481"/>
                <a:gd name="connsiteX16" fmla="*/ 4781557 w 5517522"/>
                <a:gd name="connsiteY16" fmla="*/ 3129791 h 6130481"/>
                <a:gd name="connsiteX17" fmla="*/ 4771928 w 5517522"/>
                <a:gd name="connsiteY17" fmla="*/ 2357869 h 6130481"/>
                <a:gd name="connsiteX18" fmla="*/ 4297510 w 5517522"/>
                <a:gd name="connsiteY18" fmla="*/ 1575533 h 6130481"/>
                <a:gd name="connsiteX19" fmla="*/ 3498715 w 5517522"/>
                <a:gd name="connsiteY19" fmla="*/ 907071 h 6130481"/>
                <a:gd name="connsiteX20" fmla="*/ 2549095 w 5517522"/>
                <a:gd name="connsiteY20" fmla="*/ 671821 h 6130481"/>
                <a:gd name="connsiteX21" fmla="*/ 985319 w 5517522"/>
                <a:gd name="connsiteY21" fmla="*/ 1582475 h 6130481"/>
                <a:gd name="connsiteX22" fmla="*/ 634628 w 5517522"/>
                <a:gd name="connsiteY22" fmla="*/ 1913907 h 6130481"/>
                <a:gd name="connsiteX23" fmla="*/ 117662 w 5517522"/>
                <a:gd name="connsiteY23" fmla="*/ 2453044 h 6130481"/>
                <a:gd name="connsiteX24" fmla="*/ 2515 w 5517522"/>
                <a:gd name="connsiteY24" fmla="*/ 2685494 h 6130481"/>
                <a:gd name="connsiteX25" fmla="*/ 0 w 5517522"/>
                <a:gd name="connsiteY25" fmla="*/ 2696965 h 6130481"/>
                <a:gd name="connsiteX26" fmla="*/ 0 w 5517522"/>
                <a:gd name="connsiteY26" fmla="*/ 1587383 h 6130481"/>
                <a:gd name="connsiteX27" fmla="*/ 76951 w 5517522"/>
                <a:gd name="connsiteY27" fmla="*/ 1513741 h 6130481"/>
                <a:gd name="connsiteX28" fmla="*/ 510118 w 5517522"/>
                <a:gd name="connsiteY28" fmla="*/ 1107273 h 6130481"/>
                <a:gd name="connsiteX29" fmla="*/ 2549095 w 5517522"/>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522" h="6130481">
                  <a:moveTo>
                    <a:pt x="2549095" y="0"/>
                  </a:moveTo>
                  <a:cubicBezTo>
                    <a:pt x="3508568" y="0"/>
                    <a:pt x="4219915" y="463445"/>
                    <a:pt x="4804175" y="1134258"/>
                  </a:cubicBezTo>
                  <a:cubicBezTo>
                    <a:pt x="5291694" y="1694109"/>
                    <a:pt x="5724011"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335329"/>
                  </a:lnTo>
                  <a:lnTo>
                    <a:pt x="17141" y="3448738"/>
                  </a:lnTo>
                  <a:cubicBezTo>
                    <a:pt x="50676" y="3613558"/>
                    <a:pt x="100867" y="3774516"/>
                    <a:pt x="167489" y="3930490"/>
                  </a:cubicBezTo>
                  <a:cubicBezTo>
                    <a:pt x="296255" y="4232138"/>
                    <a:pt x="480670" y="4502546"/>
                    <a:pt x="715471" y="4734212"/>
                  </a:cubicBezTo>
                  <a:cubicBezTo>
                    <a:pt x="1188993" y="5201464"/>
                    <a:pt x="1816250" y="5458772"/>
                    <a:pt x="2481689" y="5458772"/>
                  </a:cubicBezTo>
                  <a:cubicBezTo>
                    <a:pt x="3185758" y="5458772"/>
                    <a:pt x="3677755" y="5267191"/>
                    <a:pt x="4126644" y="4818302"/>
                  </a:cubicBezTo>
                  <a:cubicBezTo>
                    <a:pt x="4278363" y="4666583"/>
                    <a:pt x="4329982" y="4580701"/>
                    <a:pt x="4360437" y="4516766"/>
                  </a:cubicBezTo>
                  <a:cubicBezTo>
                    <a:pt x="4404890" y="4423495"/>
                    <a:pt x="4436577" y="4297417"/>
                    <a:pt x="4480357" y="4122855"/>
                  </a:cubicBezTo>
                  <a:cubicBezTo>
                    <a:pt x="4539030" y="3889285"/>
                    <a:pt x="4619425" y="3569275"/>
                    <a:pt x="4781557" y="3129791"/>
                  </a:cubicBezTo>
                  <a:cubicBezTo>
                    <a:pt x="4870238" y="2889503"/>
                    <a:pt x="4867103" y="2637010"/>
                    <a:pt x="4771928" y="2357869"/>
                  </a:cubicBezTo>
                  <a:cubicBezTo>
                    <a:pt x="4684815" y="2102465"/>
                    <a:pt x="4520779" y="1831945"/>
                    <a:pt x="4297510" y="1575533"/>
                  </a:cubicBezTo>
                  <a:cubicBezTo>
                    <a:pt x="4034492" y="1273549"/>
                    <a:pt x="3773266" y="1054983"/>
                    <a:pt x="3498715" y="907071"/>
                  </a:cubicBezTo>
                  <a:cubicBezTo>
                    <a:pt x="3204905" y="748745"/>
                    <a:pt x="2894187" y="671821"/>
                    <a:pt x="2549095" y="671821"/>
                  </a:cubicBezTo>
                  <a:cubicBezTo>
                    <a:pt x="1942553" y="671821"/>
                    <a:pt x="1518298" y="1049273"/>
                    <a:pt x="985319" y="1582475"/>
                  </a:cubicBezTo>
                  <a:cubicBezTo>
                    <a:pt x="865735" y="1702059"/>
                    <a:pt x="748278" y="1809774"/>
                    <a:pt x="634628" y="1913907"/>
                  </a:cubicBezTo>
                  <a:cubicBezTo>
                    <a:pt x="421325" y="2109407"/>
                    <a:pt x="237134" y="2278146"/>
                    <a:pt x="117662" y="2453044"/>
                  </a:cubicBezTo>
                  <a:cubicBezTo>
                    <a:pt x="64756" y="2530415"/>
                    <a:pt x="27022" y="2605799"/>
                    <a:pt x="2515" y="2685494"/>
                  </a:cubicBezTo>
                  <a:lnTo>
                    <a:pt x="0" y="2696965"/>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E7E03733-50FD-49A6-B226-40F6A0AD45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76241"/>
              <a:ext cx="5517475" cy="6130481"/>
            </a:xfrm>
            <a:custGeom>
              <a:avLst/>
              <a:gdLst>
                <a:gd name="connsiteX0" fmla="*/ 2549095 w 5517475"/>
                <a:gd name="connsiteY0" fmla="*/ 0 h 6130481"/>
                <a:gd name="connsiteX1" fmla="*/ 4804175 w 5517475"/>
                <a:gd name="connsiteY1" fmla="*/ 1134258 h 6130481"/>
                <a:gd name="connsiteX2" fmla="*/ 5411838 w 5517475"/>
                <a:gd name="connsiteY2" fmla="*/ 3362353 h 6130481"/>
                <a:gd name="connsiteX3" fmla="*/ 4601621 w 5517475"/>
                <a:gd name="connsiteY3" fmla="*/ 5293280 h 6130481"/>
                <a:gd name="connsiteX4" fmla="*/ 2481577 w 5517475"/>
                <a:gd name="connsiteY4" fmla="*/ 6130481 h 6130481"/>
                <a:gd name="connsiteX5" fmla="*/ 243517 w 5517475"/>
                <a:gd name="connsiteY5" fmla="*/ 5212325 h 6130481"/>
                <a:gd name="connsiteX6" fmla="*/ 34587 w 5517475"/>
                <a:gd name="connsiteY6" fmla="*/ 4985345 h 6130481"/>
                <a:gd name="connsiteX7" fmla="*/ 0 w 5517475"/>
                <a:gd name="connsiteY7" fmla="*/ 4939620 h 6130481"/>
                <a:gd name="connsiteX8" fmla="*/ 0 w 5517475"/>
                <a:gd name="connsiteY8" fmla="*/ 3799573 h 6130481"/>
                <a:gd name="connsiteX9" fmla="*/ 64364 w 5517475"/>
                <a:gd name="connsiteY9" fmla="*/ 3974159 h 6130481"/>
                <a:gd name="connsiteX10" fmla="*/ 636644 w 5517475"/>
                <a:gd name="connsiteY10" fmla="*/ 4813600 h 6130481"/>
                <a:gd name="connsiteX11" fmla="*/ 2481577 w 5517475"/>
                <a:gd name="connsiteY11" fmla="*/ 5570406 h 6130481"/>
                <a:gd name="connsiteX12" fmla="*/ 3449896 w 5517475"/>
                <a:gd name="connsiteY12" fmla="*/ 5407153 h 6130481"/>
                <a:gd name="connsiteX13" fmla="*/ 4205695 w 5517475"/>
                <a:gd name="connsiteY13" fmla="*/ 4897241 h 6130481"/>
                <a:gd name="connsiteX14" fmla="*/ 4461434 w 5517475"/>
                <a:gd name="connsiteY14" fmla="*/ 4564802 h 6130481"/>
                <a:gd name="connsiteX15" fmla="*/ 4588969 w 5517475"/>
                <a:gd name="connsiteY15" fmla="*/ 4149952 h 6130481"/>
                <a:gd name="connsiteX16" fmla="*/ 4886585 w 5517475"/>
                <a:gd name="connsiteY16" fmla="*/ 3168421 h 6130481"/>
                <a:gd name="connsiteX17" fmla="*/ 4877964 w 5517475"/>
                <a:gd name="connsiteY17" fmla="*/ 2321590 h 6130481"/>
                <a:gd name="connsiteX18" fmla="*/ 4382048 w 5517475"/>
                <a:gd name="connsiteY18" fmla="*/ 1501856 h 6130481"/>
                <a:gd name="connsiteX19" fmla="*/ 3551900 w 5517475"/>
                <a:gd name="connsiteY19" fmla="*/ 808425 h 6130481"/>
                <a:gd name="connsiteX20" fmla="*/ 2549095 w 5517475"/>
                <a:gd name="connsiteY20" fmla="*/ 559851 h 6130481"/>
                <a:gd name="connsiteX21" fmla="*/ 1712566 w 5517475"/>
                <a:gd name="connsiteY21" fmla="*/ 812008 h 6130481"/>
                <a:gd name="connsiteX22" fmla="*/ 906044 w 5517475"/>
                <a:gd name="connsiteY22" fmla="*/ 1502976 h 6130481"/>
                <a:gd name="connsiteX23" fmla="*/ 558825 w 5517475"/>
                <a:gd name="connsiteY23" fmla="*/ 1831049 h 6130481"/>
                <a:gd name="connsiteX24" fmla="*/ 25063 w 5517475"/>
                <a:gd name="connsiteY24" fmla="*/ 2389556 h 6130481"/>
                <a:gd name="connsiteX25" fmla="*/ 0 w 5517475"/>
                <a:gd name="connsiteY25" fmla="*/ 2432109 h 6130481"/>
                <a:gd name="connsiteX26" fmla="*/ 0 w 5517475"/>
                <a:gd name="connsiteY26" fmla="*/ 1587383 h 6130481"/>
                <a:gd name="connsiteX27" fmla="*/ 76951 w 5517475"/>
                <a:gd name="connsiteY27" fmla="*/ 1513741 h 6130481"/>
                <a:gd name="connsiteX28" fmla="*/ 510118 w 5517475"/>
                <a:gd name="connsiteY28" fmla="*/ 1107273 h 6130481"/>
                <a:gd name="connsiteX29" fmla="*/ 2549095 w 5517475"/>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475" h="6130481">
                  <a:moveTo>
                    <a:pt x="2549095" y="0"/>
                  </a:moveTo>
                  <a:cubicBezTo>
                    <a:pt x="3508568" y="0"/>
                    <a:pt x="4219915" y="463445"/>
                    <a:pt x="4804175" y="1134258"/>
                  </a:cubicBezTo>
                  <a:cubicBezTo>
                    <a:pt x="5291694" y="1694109"/>
                    <a:pt x="5723899"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799573"/>
                  </a:lnTo>
                  <a:lnTo>
                    <a:pt x="64364" y="3974159"/>
                  </a:lnTo>
                  <a:cubicBezTo>
                    <a:pt x="198841" y="4289243"/>
                    <a:pt x="391429" y="4571632"/>
                    <a:pt x="636644" y="4813600"/>
                  </a:cubicBezTo>
                  <a:cubicBezTo>
                    <a:pt x="1131328" y="5301566"/>
                    <a:pt x="1786578" y="5570406"/>
                    <a:pt x="2481577" y="5570406"/>
                  </a:cubicBezTo>
                  <a:cubicBezTo>
                    <a:pt x="2854550" y="5570406"/>
                    <a:pt x="3171314" y="5516996"/>
                    <a:pt x="3449896" y="5407153"/>
                  </a:cubicBezTo>
                  <a:cubicBezTo>
                    <a:pt x="3723103" y="5299438"/>
                    <a:pt x="3970333" y="5132603"/>
                    <a:pt x="4205695" y="4897241"/>
                  </a:cubicBezTo>
                  <a:cubicBezTo>
                    <a:pt x="4369395" y="4733653"/>
                    <a:pt x="4426836" y="4637358"/>
                    <a:pt x="4461434" y="4564802"/>
                  </a:cubicBezTo>
                  <a:cubicBezTo>
                    <a:pt x="4510701" y="4461453"/>
                    <a:pt x="4543509" y="4330784"/>
                    <a:pt x="4588969" y="4149952"/>
                  </a:cubicBezTo>
                  <a:cubicBezTo>
                    <a:pt x="4646969" y="3918846"/>
                    <a:pt x="4726468" y="3602194"/>
                    <a:pt x="4886585" y="3168421"/>
                  </a:cubicBezTo>
                  <a:cubicBezTo>
                    <a:pt x="4984560" y="2902940"/>
                    <a:pt x="4981760" y="2626037"/>
                    <a:pt x="4877964" y="2321590"/>
                  </a:cubicBezTo>
                  <a:cubicBezTo>
                    <a:pt x="4786260" y="2052526"/>
                    <a:pt x="4614834" y="1769129"/>
                    <a:pt x="4382048" y="1501856"/>
                  </a:cubicBezTo>
                  <a:cubicBezTo>
                    <a:pt x="4110072" y="1189683"/>
                    <a:pt x="3838544" y="962832"/>
                    <a:pt x="3551900" y="808425"/>
                  </a:cubicBezTo>
                  <a:cubicBezTo>
                    <a:pt x="3241183" y="641141"/>
                    <a:pt x="2913222" y="559851"/>
                    <a:pt x="2549095" y="559851"/>
                  </a:cubicBezTo>
                  <a:cubicBezTo>
                    <a:pt x="2253830" y="559851"/>
                    <a:pt x="1988013" y="640134"/>
                    <a:pt x="1712566" y="812008"/>
                  </a:cubicBezTo>
                  <a:cubicBezTo>
                    <a:pt x="1428385" y="989593"/>
                    <a:pt x="1158313" y="1250707"/>
                    <a:pt x="906044" y="1502976"/>
                  </a:cubicBezTo>
                  <a:cubicBezTo>
                    <a:pt x="788140" y="1620769"/>
                    <a:pt x="671579" y="1727700"/>
                    <a:pt x="558825" y="1831049"/>
                  </a:cubicBezTo>
                  <a:cubicBezTo>
                    <a:pt x="340371" y="2031140"/>
                    <a:pt x="151813" y="2204022"/>
                    <a:pt x="25063" y="2389556"/>
                  </a:cubicBezTo>
                  <a:lnTo>
                    <a:pt x="0" y="2432109"/>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Shape 16">
              <a:extLst>
                <a:ext uri="{FF2B5EF4-FFF2-40B4-BE49-F238E27FC236}">
                  <a16:creationId xmlns:a16="http://schemas.microsoft.com/office/drawing/2014/main" id="{8A614510-A9F4-41B6-B78E-F49E390C7E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0"/>
              <a:ext cx="5646974" cy="6483075"/>
            </a:xfrm>
            <a:custGeom>
              <a:avLst/>
              <a:gdLst>
                <a:gd name="connsiteX0" fmla="*/ 2405773 w 5646974"/>
                <a:gd name="connsiteY0" fmla="*/ 0 h 6483075"/>
                <a:gd name="connsiteX1" fmla="*/ 5646974 w 5646974"/>
                <a:gd name="connsiteY1" fmla="*/ 3241538 h 6483075"/>
                <a:gd name="connsiteX2" fmla="*/ 2405773 w 5646974"/>
                <a:gd name="connsiteY2" fmla="*/ 6483075 h 6483075"/>
                <a:gd name="connsiteX3" fmla="*/ 113897 w 5646974"/>
                <a:gd name="connsiteY3" fmla="*/ 5533666 h 6483075"/>
                <a:gd name="connsiteX4" fmla="*/ 0 w 5646974"/>
                <a:gd name="connsiteY4" fmla="*/ 5408336 h 6483075"/>
                <a:gd name="connsiteX5" fmla="*/ 0 w 5646974"/>
                <a:gd name="connsiteY5" fmla="*/ 4983659 h 6483075"/>
                <a:gd name="connsiteX6" fmla="*/ 155731 w 5646974"/>
                <a:gd name="connsiteY6" fmla="*/ 5176047 h 6483075"/>
                <a:gd name="connsiteX7" fmla="*/ 1093706 w 5646974"/>
                <a:gd name="connsiteY7" fmla="*/ 5866903 h 6483075"/>
                <a:gd name="connsiteX8" fmla="*/ 1639673 w 5646974"/>
                <a:gd name="connsiteY8" fmla="*/ 6059940 h 6483075"/>
                <a:gd name="connsiteX9" fmla="*/ 1709990 w 5646974"/>
                <a:gd name="connsiteY9" fmla="*/ 6076287 h 6483075"/>
                <a:gd name="connsiteX10" fmla="*/ 1780307 w 5646974"/>
                <a:gd name="connsiteY10" fmla="*/ 6091963 h 6483075"/>
                <a:gd name="connsiteX11" fmla="*/ 1851072 w 5646974"/>
                <a:gd name="connsiteY11" fmla="*/ 6105176 h 6483075"/>
                <a:gd name="connsiteX12" fmla="*/ 1886455 w 5646974"/>
                <a:gd name="connsiteY12" fmla="*/ 6111782 h 6483075"/>
                <a:gd name="connsiteX13" fmla="*/ 1921949 w 5646974"/>
                <a:gd name="connsiteY13" fmla="*/ 6117716 h 6483075"/>
                <a:gd name="connsiteX14" fmla="*/ 2064152 w 5646974"/>
                <a:gd name="connsiteY14" fmla="*/ 6137647 h 6483075"/>
                <a:gd name="connsiteX15" fmla="*/ 2206914 w 5646974"/>
                <a:gd name="connsiteY15" fmla="*/ 6151195 h 6483075"/>
                <a:gd name="connsiteX16" fmla="*/ 2350011 w 5646974"/>
                <a:gd name="connsiteY16" fmla="*/ 6158250 h 6483075"/>
                <a:gd name="connsiteX17" fmla="*/ 2493109 w 5646974"/>
                <a:gd name="connsiteY17" fmla="*/ 6159705 h 6483075"/>
                <a:gd name="connsiteX18" fmla="*/ 2781321 w 5646974"/>
                <a:gd name="connsiteY18" fmla="*/ 6147277 h 6483075"/>
                <a:gd name="connsiteX19" fmla="*/ 3345091 w 5646974"/>
                <a:gd name="connsiteY19" fmla="*/ 6060276 h 6483075"/>
                <a:gd name="connsiteX20" fmla="*/ 3878853 w 5646974"/>
                <a:gd name="connsiteY20" fmla="*/ 5871718 h 6483075"/>
                <a:gd name="connsiteX21" fmla="*/ 4367267 w 5646974"/>
                <a:gd name="connsiteY21" fmla="*/ 5573093 h 6483075"/>
                <a:gd name="connsiteX22" fmla="*/ 4424484 w 5646974"/>
                <a:gd name="connsiteY22" fmla="*/ 5528529 h 6483075"/>
                <a:gd name="connsiteX23" fmla="*/ 4481252 w 5646974"/>
                <a:gd name="connsiteY23" fmla="*/ 5483069 h 6483075"/>
                <a:gd name="connsiteX24" fmla="*/ 4536790 w 5646974"/>
                <a:gd name="connsiteY24" fmla="*/ 5435818 h 6483075"/>
                <a:gd name="connsiteX25" fmla="*/ 4591543 w 5646974"/>
                <a:gd name="connsiteY25" fmla="*/ 5387671 h 6483075"/>
                <a:gd name="connsiteX26" fmla="*/ 4794209 w 5646974"/>
                <a:gd name="connsiteY26" fmla="*/ 5181198 h 6483075"/>
                <a:gd name="connsiteX27" fmla="*/ 4956678 w 5646974"/>
                <a:gd name="connsiteY27" fmla="*/ 4945836 h 6483075"/>
                <a:gd name="connsiteX28" fmla="*/ 4989262 w 5646974"/>
                <a:gd name="connsiteY28" fmla="*/ 4881453 h 6483075"/>
                <a:gd name="connsiteX29" fmla="*/ 5017814 w 5646974"/>
                <a:gd name="connsiteY29" fmla="*/ 4814607 h 6483075"/>
                <a:gd name="connsiteX30" fmla="*/ 5044127 w 5646974"/>
                <a:gd name="connsiteY30" fmla="*/ 4746193 h 6483075"/>
                <a:gd name="connsiteX31" fmla="*/ 5068425 w 5646974"/>
                <a:gd name="connsiteY31" fmla="*/ 4676436 h 6483075"/>
                <a:gd name="connsiteX32" fmla="*/ 5154641 w 5646974"/>
                <a:gd name="connsiteY32" fmla="*/ 4390352 h 6483075"/>
                <a:gd name="connsiteX33" fmla="*/ 5196854 w 5646974"/>
                <a:gd name="connsiteY33" fmla="*/ 4246134 h 6483075"/>
                <a:gd name="connsiteX34" fmla="*/ 5240299 w 5646974"/>
                <a:gd name="connsiteY34" fmla="*/ 4102140 h 6483075"/>
                <a:gd name="connsiteX35" fmla="*/ 5432440 w 5646974"/>
                <a:gd name="connsiteY35" fmla="*/ 3532884 h 6483075"/>
                <a:gd name="connsiteX36" fmla="*/ 5528846 w 5646974"/>
                <a:gd name="connsiteY36" fmla="*/ 2951647 h 6483075"/>
                <a:gd name="connsiteX37" fmla="*/ 5495927 w 5646974"/>
                <a:gd name="connsiteY37" fmla="*/ 2658733 h 6483075"/>
                <a:gd name="connsiteX38" fmla="*/ 5480027 w 5646974"/>
                <a:gd name="connsiteY38" fmla="*/ 2586848 h 6483075"/>
                <a:gd name="connsiteX39" fmla="*/ 5461328 w 5646974"/>
                <a:gd name="connsiteY39" fmla="*/ 2515635 h 6483075"/>
                <a:gd name="connsiteX40" fmla="*/ 5439605 w 5646974"/>
                <a:gd name="connsiteY40" fmla="*/ 2445317 h 6483075"/>
                <a:gd name="connsiteX41" fmla="*/ 5415532 w 5646974"/>
                <a:gd name="connsiteY41" fmla="*/ 2375896 h 6483075"/>
                <a:gd name="connsiteX42" fmla="*/ 5144564 w 5646974"/>
                <a:gd name="connsiteY42" fmla="*/ 1857138 h 6483075"/>
                <a:gd name="connsiteX43" fmla="*/ 4774838 w 5646974"/>
                <a:gd name="connsiteY43" fmla="*/ 1405450 h 6483075"/>
                <a:gd name="connsiteX44" fmla="*/ 4345769 w 5646974"/>
                <a:gd name="connsiteY44" fmla="*/ 1012323 h 6483075"/>
                <a:gd name="connsiteX45" fmla="*/ 4115334 w 5646974"/>
                <a:gd name="connsiteY45" fmla="*/ 841344 h 6483075"/>
                <a:gd name="connsiteX46" fmla="*/ 3874038 w 5646974"/>
                <a:gd name="connsiteY46" fmla="*/ 691528 h 6483075"/>
                <a:gd name="connsiteX47" fmla="*/ 3359535 w 5646974"/>
                <a:gd name="connsiteY47" fmla="*/ 468819 h 6483075"/>
                <a:gd name="connsiteX48" fmla="*/ 2811105 w 5646974"/>
                <a:gd name="connsiteY48" fmla="*/ 366031 h 6483075"/>
                <a:gd name="connsiteX49" fmla="*/ 2741124 w 5646974"/>
                <a:gd name="connsiteY49" fmla="*/ 361440 h 6483075"/>
                <a:gd name="connsiteX50" fmla="*/ 2671030 w 5646974"/>
                <a:gd name="connsiteY50" fmla="*/ 358417 h 6483075"/>
                <a:gd name="connsiteX51" fmla="*/ 2600713 w 5646974"/>
                <a:gd name="connsiteY51" fmla="*/ 357521 h 6483075"/>
                <a:gd name="connsiteX52" fmla="*/ 2531739 w 5646974"/>
                <a:gd name="connsiteY52" fmla="*/ 358529 h 6483075"/>
                <a:gd name="connsiteX53" fmla="*/ 2259988 w 5646974"/>
                <a:gd name="connsiteY53" fmla="*/ 385289 h 6483075"/>
                <a:gd name="connsiteX54" fmla="*/ 1740670 w 5646974"/>
                <a:gd name="connsiteY54" fmla="*/ 553917 h 6483075"/>
                <a:gd name="connsiteX55" fmla="*/ 1264124 w 5646974"/>
                <a:gd name="connsiteY55" fmla="*/ 853549 h 6483075"/>
                <a:gd name="connsiteX56" fmla="*/ 823074 w 5646974"/>
                <a:gd name="connsiteY56" fmla="*/ 1234136 h 6483075"/>
                <a:gd name="connsiteX57" fmla="*/ 715694 w 5646974"/>
                <a:gd name="connsiteY57" fmla="*/ 1336252 h 6483075"/>
                <a:gd name="connsiteX58" fmla="*/ 606859 w 5646974"/>
                <a:gd name="connsiteY58" fmla="*/ 1440945 h 6483075"/>
                <a:gd name="connsiteX59" fmla="*/ 382023 w 5646974"/>
                <a:gd name="connsiteY59" fmla="*/ 1646074 h 6483075"/>
                <a:gd name="connsiteX60" fmla="*/ 158531 w 5646974"/>
                <a:gd name="connsiteY60" fmla="*/ 1843813 h 6483075"/>
                <a:gd name="connsiteX61" fmla="*/ 0 w 5646974"/>
                <a:gd name="connsiteY61" fmla="*/ 1991775 h 6483075"/>
                <a:gd name="connsiteX62" fmla="*/ 0 w 5646974"/>
                <a:gd name="connsiteY62" fmla="*/ 1074740 h 6483075"/>
                <a:gd name="connsiteX63" fmla="*/ 113897 w 5646974"/>
                <a:gd name="connsiteY63" fmla="*/ 949410 h 6483075"/>
                <a:gd name="connsiteX64" fmla="*/ 2405773 w 5646974"/>
                <a:gd name="connsiteY64" fmla="*/ 0 h 64830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Lst>
              <a:rect l="l" t="t" r="r" b="b"/>
              <a:pathLst>
                <a:path w="5646974" h="6483075">
                  <a:moveTo>
                    <a:pt x="2405773" y="0"/>
                  </a:moveTo>
                  <a:cubicBezTo>
                    <a:pt x="4195841" y="0"/>
                    <a:pt x="5646974" y="1451246"/>
                    <a:pt x="5646974" y="3241538"/>
                  </a:cubicBezTo>
                  <a:cubicBezTo>
                    <a:pt x="5646974" y="5031830"/>
                    <a:pt x="4195841" y="6483075"/>
                    <a:pt x="2405773" y="6483075"/>
                  </a:cubicBezTo>
                  <a:cubicBezTo>
                    <a:pt x="1510739" y="6483075"/>
                    <a:pt x="700439" y="6120264"/>
                    <a:pt x="113897" y="5533666"/>
                  </a:cubicBezTo>
                  <a:lnTo>
                    <a:pt x="0" y="5408336"/>
                  </a:lnTo>
                  <a:lnTo>
                    <a:pt x="0" y="4983659"/>
                  </a:lnTo>
                  <a:lnTo>
                    <a:pt x="155731" y="5176047"/>
                  </a:lnTo>
                  <a:cubicBezTo>
                    <a:pt x="417742" y="5469073"/>
                    <a:pt x="741224" y="5704211"/>
                    <a:pt x="1093706" y="5866903"/>
                  </a:cubicBezTo>
                  <a:cubicBezTo>
                    <a:pt x="1269947" y="5948418"/>
                    <a:pt x="1453018" y="6013137"/>
                    <a:pt x="1639673" y="6059940"/>
                  </a:cubicBezTo>
                  <a:lnTo>
                    <a:pt x="1709990" y="6076287"/>
                  </a:lnTo>
                  <a:cubicBezTo>
                    <a:pt x="1733504" y="6081550"/>
                    <a:pt x="1756570" y="6088156"/>
                    <a:pt x="1780307" y="6091963"/>
                  </a:cubicBezTo>
                  <a:lnTo>
                    <a:pt x="1851072" y="6105176"/>
                  </a:lnTo>
                  <a:lnTo>
                    <a:pt x="1886455" y="6111782"/>
                  </a:lnTo>
                  <a:cubicBezTo>
                    <a:pt x="1898212" y="6114021"/>
                    <a:pt x="1909969" y="6116373"/>
                    <a:pt x="1921949" y="6117716"/>
                  </a:cubicBezTo>
                  <a:cubicBezTo>
                    <a:pt x="1969425" y="6124323"/>
                    <a:pt x="2016676" y="6131489"/>
                    <a:pt x="2064152" y="6137647"/>
                  </a:cubicBezTo>
                  <a:cubicBezTo>
                    <a:pt x="2111851" y="6141790"/>
                    <a:pt x="2159438" y="6146381"/>
                    <a:pt x="2206914" y="6151195"/>
                  </a:cubicBezTo>
                  <a:lnTo>
                    <a:pt x="2350011" y="6158250"/>
                  </a:lnTo>
                  <a:cubicBezTo>
                    <a:pt x="2397711" y="6159593"/>
                    <a:pt x="2445410" y="6159146"/>
                    <a:pt x="2493109" y="6159705"/>
                  </a:cubicBezTo>
                  <a:cubicBezTo>
                    <a:pt x="2589068" y="6158137"/>
                    <a:pt x="2685922" y="6154666"/>
                    <a:pt x="2781321" y="6147277"/>
                  </a:cubicBezTo>
                  <a:cubicBezTo>
                    <a:pt x="2972566" y="6132944"/>
                    <a:pt x="3161348" y="6105288"/>
                    <a:pt x="3345091" y="6060276"/>
                  </a:cubicBezTo>
                  <a:cubicBezTo>
                    <a:pt x="3528834" y="6015375"/>
                    <a:pt x="3707539" y="5952785"/>
                    <a:pt x="3878853" y="5871718"/>
                  </a:cubicBezTo>
                  <a:cubicBezTo>
                    <a:pt x="4050167" y="5790428"/>
                    <a:pt x="4213084" y="5689318"/>
                    <a:pt x="4367267" y="5573093"/>
                  </a:cubicBezTo>
                  <a:lnTo>
                    <a:pt x="4424484" y="5528529"/>
                  </a:lnTo>
                  <a:cubicBezTo>
                    <a:pt x="4443631" y="5513637"/>
                    <a:pt x="4463113" y="5499193"/>
                    <a:pt x="4481252" y="5483069"/>
                  </a:cubicBezTo>
                  <a:lnTo>
                    <a:pt x="4536790" y="5435818"/>
                  </a:lnTo>
                  <a:cubicBezTo>
                    <a:pt x="4555265" y="5419918"/>
                    <a:pt x="4574188" y="5404466"/>
                    <a:pt x="4591543" y="5387671"/>
                  </a:cubicBezTo>
                  <a:cubicBezTo>
                    <a:pt x="4662980" y="5321944"/>
                    <a:pt x="4733074" y="5254650"/>
                    <a:pt x="4794209" y="5181198"/>
                  </a:cubicBezTo>
                  <a:cubicBezTo>
                    <a:pt x="4857808" y="5109089"/>
                    <a:pt x="4910434" y="5029926"/>
                    <a:pt x="4956678" y="4945836"/>
                  </a:cubicBezTo>
                  <a:cubicBezTo>
                    <a:pt x="4967651" y="4924450"/>
                    <a:pt x="4978624" y="4903064"/>
                    <a:pt x="4989262" y="4881453"/>
                  </a:cubicBezTo>
                  <a:lnTo>
                    <a:pt x="5017814" y="4814607"/>
                  </a:lnTo>
                  <a:cubicBezTo>
                    <a:pt x="5027891" y="4792549"/>
                    <a:pt x="5035393" y="4769035"/>
                    <a:pt x="5044127" y="4746193"/>
                  </a:cubicBezTo>
                  <a:cubicBezTo>
                    <a:pt x="5052636" y="4723128"/>
                    <a:pt x="5061146" y="4700174"/>
                    <a:pt x="5068425" y="4676436"/>
                  </a:cubicBezTo>
                  <a:cubicBezTo>
                    <a:pt x="5099552" y="4582717"/>
                    <a:pt x="5126985" y="4486422"/>
                    <a:pt x="5154641" y="4390352"/>
                  </a:cubicBezTo>
                  <a:lnTo>
                    <a:pt x="5196854" y="4246134"/>
                  </a:lnTo>
                  <a:lnTo>
                    <a:pt x="5240299" y="4102140"/>
                  </a:lnTo>
                  <a:cubicBezTo>
                    <a:pt x="5299195" y="3910560"/>
                    <a:pt x="5364697" y="3721330"/>
                    <a:pt x="5432440" y="3532884"/>
                  </a:cubicBezTo>
                  <a:cubicBezTo>
                    <a:pt x="5500294" y="3346902"/>
                    <a:pt x="5533549" y="3148714"/>
                    <a:pt x="5528846" y="2951647"/>
                  </a:cubicBezTo>
                  <a:cubicBezTo>
                    <a:pt x="5526831" y="2853113"/>
                    <a:pt x="5515409" y="2755027"/>
                    <a:pt x="5495927" y="2658733"/>
                  </a:cubicBezTo>
                  <a:cubicBezTo>
                    <a:pt x="5491112" y="2634659"/>
                    <a:pt x="5486297" y="2610585"/>
                    <a:pt x="5480027" y="2586848"/>
                  </a:cubicBezTo>
                  <a:cubicBezTo>
                    <a:pt x="5474205" y="2562998"/>
                    <a:pt x="5468718" y="2539036"/>
                    <a:pt x="5461328" y="2515635"/>
                  </a:cubicBezTo>
                  <a:cubicBezTo>
                    <a:pt x="5454386" y="2492009"/>
                    <a:pt x="5447668" y="2468495"/>
                    <a:pt x="5439605" y="2445317"/>
                  </a:cubicBezTo>
                  <a:cubicBezTo>
                    <a:pt x="5431879" y="2422028"/>
                    <a:pt x="5424378" y="2398738"/>
                    <a:pt x="5415532" y="2375896"/>
                  </a:cubicBezTo>
                  <a:cubicBezTo>
                    <a:pt x="5347790" y="2191817"/>
                    <a:pt x="5254071" y="2018599"/>
                    <a:pt x="5144564" y="1857138"/>
                  </a:cubicBezTo>
                  <a:cubicBezTo>
                    <a:pt x="5034946" y="1695565"/>
                    <a:pt x="4909762" y="1545301"/>
                    <a:pt x="4774838" y="1405450"/>
                  </a:cubicBezTo>
                  <a:cubicBezTo>
                    <a:pt x="4638907" y="1265040"/>
                    <a:pt x="4496145" y="1132131"/>
                    <a:pt x="4345769" y="1012323"/>
                  </a:cubicBezTo>
                  <a:cubicBezTo>
                    <a:pt x="4270749" y="952195"/>
                    <a:pt x="4194273" y="894642"/>
                    <a:pt x="4115334" y="841344"/>
                  </a:cubicBezTo>
                  <a:cubicBezTo>
                    <a:pt x="4037067" y="787263"/>
                    <a:pt x="3956336" y="737548"/>
                    <a:pt x="3874038" y="691528"/>
                  </a:cubicBezTo>
                  <a:cubicBezTo>
                    <a:pt x="3709554" y="599712"/>
                    <a:pt x="3537792" y="523349"/>
                    <a:pt x="3359535" y="468819"/>
                  </a:cubicBezTo>
                  <a:cubicBezTo>
                    <a:pt x="3181278" y="414514"/>
                    <a:pt x="2997311" y="380699"/>
                    <a:pt x="2811105" y="366031"/>
                  </a:cubicBezTo>
                  <a:cubicBezTo>
                    <a:pt x="2787703" y="364575"/>
                    <a:pt x="2764525" y="362448"/>
                    <a:pt x="2741124" y="361440"/>
                  </a:cubicBezTo>
                  <a:lnTo>
                    <a:pt x="2671030" y="358417"/>
                  </a:lnTo>
                  <a:lnTo>
                    <a:pt x="2600713" y="357521"/>
                  </a:lnTo>
                  <a:cubicBezTo>
                    <a:pt x="2577087" y="356961"/>
                    <a:pt x="2554805" y="358305"/>
                    <a:pt x="2531739" y="358529"/>
                  </a:cubicBezTo>
                  <a:cubicBezTo>
                    <a:pt x="2440259" y="360992"/>
                    <a:pt x="2349564" y="370285"/>
                    <a:pt x="2259988" y="385289"/>
                  </a:cubicBezTo>
                  <a:cubicBezTo>
                    <a:pt x="2080723" y="415521"/>
                    <a:pt x="1906945" y="473634"/>
                    <a:pt x="1740670" y="553917"/>
                  </a:cubicBezTo>
                  <a:cubicBezTo>
                    <a:pt x="1574506" y="634647"/>
                    <a:pt x="1415844" y="737100"/>
                    <a:pt x="1264124" y="853549"/>
                  </a:cubicBezTo>
                  <a:cubicBezTo>
                    <a:pt x="1112181" y="969886"/>
                    <a:pt x="966508" y="1099212"/>
                    <a:pt x="823074" y="1234136"/>
                  </a:cubicBezTo>
                  <a:cubicBezTo>
                    <a:pt x="787131" y="1267951"/>
                    <a:pt x="751413" y="1301990"/>
                    <a:pt x="715694" y="1336252"/>
                  </a:cubicBezTo>
                  <a:lnTo>
                    <a:pt x="606859" y="1440945"/>
                  </a:lnTo>
                  <a:cubicBezTo>
                    <a:pt x="532623" y="1511374"/>
                    <a:pt x="457267" y="1579452"/>
                    <a:pt x="382023" y="1646074"/>
                  </a:cubicBezTo>
                  <a:lnTo>
                    <a:pt x="158531" y="1843813"/>
                  </a:lnTo>
                  <a:lnTo>
                    <a:pt x="0" y="1991775"/>
                  </a:lnTo>
                  <a:lnTo>
                    <a:pt x="0" y="1074740"/>
                  </a:lnTo>
                  <a:lnTo>
                    <a:pt x="113897" y="949410"/>
                  </a:lnTo>
                  <a:cubicBezTo>
                    <a:pt x="700439" y="362812"/>
                    <a:pt x="1510739" y="0"/>
                    <a:pt x="2405773" y="0"/>
                  </a:cubicBezTo>
                  <a:close/>
                </a:path>
              </a:pathLst>
            </a:custGeom>
            <a:gradFill>
              <a:gsLst>
                <a:gs pos="2000">
                  <a:schemeClr val="bg1">
                    <a:alpha val="10000"/>
                  </a:schemeClr>
                </a:gs>
                <a:gs pos="16000">
                  <a:schemeClr val="accent6">
                    <a:alpha val="10000"/>
                  </a:schemeClr>
                </a:gs>
                <a:gs pos="100000">
                  <a:schemeClr val="bg1">
                    <a:alpha val="10000"/>
                  </a:schemeClr>
                </a:gs>
                <a:gs pos="74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FE8FF5F8-1865-EBCA-DF38-D31C8EA2EDCC}"/>
              </a:ext>
            </a:extLst>
          </p:cNvPr>
          <p:cNvSpPr>
            <a:spLocks noGrp="1"/>
          </p:cNvSpPr>
          <p:nvPr>
            <p:ph type="title"/>
          </p:nvPr>
        </p:nvSpPr>
        <p:spPr>
          <a:xfrm>
            <a:off x="804672" y="2053641"/>
            <a:ext cx="3669161" cy="2760098"/>
          </a:xfrm>
        </p:spPr>
        <p:txBody>
          <a:bodyPr>
            <a:normAutofit/>
          </a:bodyPr>
          <a:lstStyle/>
          <a:p>
            <a:r>
              <a:rPr lang="en-GB" sz="4000">
                <a:solidFill>
                  <a:schemeClr val="tx2"/>
                </a:solidFill>
              </a:rPr>
              <a:t>Link To The Krays</a:t>
            </a:r>
          </a:p>
        </p:txBody>
      </p:sp>
      <p:sp>
        <p:nvSpPr>
          <p:cNvPr id="3" name="Content Placeholder 2">
            <a:extLst>
              <a:ext uri="{FF2B5EF4-FFF2-40B4-BE49-F238E27FC236}">
                <a16:creationId xmlns:a16="http://schemas.microsoft.com/office/drawing/2014/main" id="{8ABEA6FC-D9D7-D929-4C05-1926AB9D11FC}"/>
              </a:ext>
            </a:extLst>
          </p:cNvPr>
          <p:cNvSpPr>
            <a:spLocks noGrp="1"/>
          </p:cNvSpPr>
          <p:nvPr>
            <p:ph idx="1"/>
          </p:nvPr>
        </p:nvSpPr>
        <p:spPr>
          <a:xfrm>
            <a:off x="6090574" y="801866"/>
            <a:ext cx="5306084" cy="5230634"/>
          </a:xfrm>
          <a:noFill/>
          <a:ln>
            <a:noFill/>
          </a:ln>
        </p:spPr>
        <p:txBody>
          <a:bodyPr anchor="ctr">
            <a:normAutofit/>
          </a:bodyPr>
          <a:lstStyle/>
          <a:p>
            <a:pPr marL="0" indent="0">
              <a:buNone/>
            </a:pPr>
            <a:r>
              <a:rPr lang="en-GB" sz="1800" dirty="0">
                <a:solidFill>
                  <a:schemeClr val="tx2"/>
                </a:solidFill>
              </a:rPr>
              <a:t>Ronnie and Reggie were identical twins – Hans Eysenck – He found that identical twins are more likely to commit crime (77%) than fraternal twins (12%)  - Heredity play a vital part to linking someone to crime (Fox, 2017).</a:t>
            </a:r>
          </a:p>
          <a:p>
            <a:pPr marL="0" indent="0">
              <a:buNone/>
            </a:pPr>
            <a:endParaRPr lang="en-GB" sz="1800" dirty="0">
              <a:solidFill>
                <a:schemeClr val="tx2"/>
              </a:solidFill>
            </a:endParaRPr>
          </a:p>
        </p:txBody>
      </p:sp>
      <p:sp>
        <p:nvSpPr>
          <p:cNvPr id="4" name="TextBox 3">
            <a:extLst>
              <a:ext uri="{FF2B5EF4-FFF2-40B4-BE49-F238E27FC236}">
                <a16:creationId xmlns:a16="http://schemas.microsoft.com/office/drawing/2014/main" id="{D6110CD7-E249-DF33-1D02-4A681C07D8DE}"/>
              </a:ext>
            </a:extLst>
          </p:cNvPr>
          <p:cNvSpPr txBox="1"/>
          <p:nvPr/>
        </p:nvSpPr>
        <p:spPr>
          <a:xfrm>
            <a:off x="11045228" y="6391747"/>
            <a:ext cx="1068309" cy="369332"/>
          </a:xfrm>
          <a:prstGeom prst="rect">
            <a:avLst/>
          </a:prstGeom>
          <a:noFill/>
        </p:spPr>
        <p:txBody>
          <a:bodyPr wrap="square" rtlCol="0">
            <a:spAutoFit/>
          </a:bodyPr>
          <a:lstStyle/>
          <a:p>
            <a:r>
              <a:rPr lang="en-GB" dirty="0"/>
              <a:t>Matthew</a:t>
            </a:r>
          </a:p>
        </p:txBody>
      </p:sp>
    </p:spTree>
    <p:extLst>
      <p:ext uri="{BB962C8B-B14F-4D97-AF65-F5344CB8AC3E}">
        <p14:creationId xmlns:p14="http://schemas.microsoft.com/office/powerpoint/2010/main" val="106826384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46C89D-4265-8370-B05A-18CA6192172A}"/>
              </a:ext>
            </a:extLst>
          </p:cNvPr>
          <p:cNvSpPr>
            <a:spLocks noGrp="1"/>
          </p:cNvSpPr>
          <p:nvPr>
            <p:ph type="title"/>
          </p:nvPr>
        </p:nvSpPr>
        <p:spPr>
          <a:xfrm>
            <a:off x="640080" y="325369"/>
            <a:ext cx="4368602" cy="1956841"/>
          </a:xfrm>
        </p:spPr>
        <p:txBody>
          <a:bodyPr anchor="b">
            <a:normAutofit/>
          </a:bodyPr>
          <a:lstStyle/>
          <a:p>
            <a:r>
              <a:rPr lang="en-GB" sz="4200" dirty="0"/>
              <a:t>Social Disorganisation Theory</a:t>
            </a:r>
          </a:p>
        </p:txBody>
      </p:sp>
      <p:sp>
        <p:nvSpPr>
          <p:cNvPr id="3" name="Content Placeholder 2">
            <a:extLst>
              <a:ext uri="{FF2B5EF4-FFF2-40B4-BE49-F238E27FC236}">
                <a16:creationId xmlns:a16="http://schemas.microsoft.com/office/drawing/2014/main" id="{4E93FDA8-69EB-FF21-CFBB-757115A672C1}"/>
              </a:ext>
            </a:extLst>
          </p:cNvPr>
          <p:cNvSpPr>
            <a:spLocks noGrp="1"/>
          </p:cNvSpPr>
          <p:nvPr>
            <p:ph idx="1"/>
          </p:nvPr>
        </p:nvSpPr>
        <p:spPr>
          <a:xfrm>
            <a:off x="640080" y="2872899"/>
            <a:ext cx="4243589" cy="3320668"/>
          </a:xfrm>
        </p:spPr>
        <p:txBody>
          <a:bodyPr>
            <a:normAutofit/>
          </a:bodyPr>
          <a:lstStyle/>
          <a:p>
            <a:r>
              <a:rPr lang="en-GB" sz="2200"/>
              <a:t>Developed by Clifford Shaw and Henry McKay – 1942.</a:t>
            </a:r>
          </a:p>
          <a:p>
            <a:r>
              <a:rPr lang="en-GB" sz="2200"/>
              <a:t>Crime is the product of socioeconomic factor - lack of a stable and cohesive community leads to emergence of crime</a:t>
            </a:r>
          </a:p>
          <a:p>
            <a:r>
              <a:rPr lang="en-GB" sz="2200"/>
              <a:t>Increased opportunity for crime and lack of social control.</a:t>
            </a:r>
          </a:p>
        </p:txBody>
      </p:sp>
      <p:pic>
        <p:nvPicPr>
          <p:cNvPr id="4" name="Picture 3" descr="A street with buildings and power lines&#10;&#10;Description automatically generated">
            <a:extLst>
              <a:ext uri="{FF2B5EF4-FFF2-40B4-BE49-F238E27FC236}">
                <a16:creationId xmlns:a16="http://schemas.microsoft.com/office/drawing/2014/main" id="{B913CD92-54CF-5D92-A029-DDC9798152F9}"/>
              </a:ext>
            </a:extLst>
          </p:cNvPr>
          <p:cNvPicPr>
            <a:picLocks noChangeAspect="1"/>
          </p:cNvPicPr>
          <p:nvPr/>
        </p:nvPicPr>
        <p:blipFill rotWithShape="1">
          <a:blip r:embed="rId2"/>
          <a:srcRect r="42577"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5" name="TextBox 4">
            <a:extLst>
              <a:ext uri="{FF2B5EF4-FFF2-40B4-BE49-F238E27FC236}">
                <a16:creationId xmlns:a16="http://schemas.microsoft.com/office/drawing/2014/main" id="{58B5F3CC-2E3B-67B7-B018-E8495E9DC0A0}"/>
              </a:ext>
            </a:extLst>
          </p:cNvPr>
          <p:cNvSpPr txBox="1"/>
          <p:nvPr/>
        </p:nvSpPr>
        <p:spPr>
          <a:xfrm>
            <a:off x="11353045" y="140703"/>
            <a:ext cx="624689" cy="369332"/>
          </a:xfrm>
          <a:prstGeom prst="rect">
            <a:avLst/>
          </a:prstGeom>
          <a:noFill/>
        </p:spPr>
        <p:txBody>
          <a:bodyPr wrap="square" rtlCol="0">
            <a:spAutoFit/>
          </a:bodyPr>
          <a:lstStyle/>
          <a:p>
            <a:r>
              <a:rPr lang="en-GB" dirty="0"/>
              <a:t>Jack</a:t>
            </a:r>
          </a:p>
        </p:txBody>
      </p:sp>
      <p:sp>
        <p:nvSpPr>
          <p:cNvPr id="6" name="TextBox 5">
            <a:extLst>
              <a:ext uri="{FF2B5EF4-FFF2-40B4-BE49-F238E27FC236}">
                <a16:creationId xmlns:a16="http://schemas.microsoft.com/office/drawing/2014/main" id="{0C5ACBC7-5E9D-D5E2-8D57-8F1A82CFA5B9}"/>
              </a:ext>
            </a:extLst>
          </p:cNvPr>
          <p:cNvSpPr txBox="1"/>
          <p:nvPr/>
        </p:nvSpPr>
        <p:spPr>
          <a:xfrm>
            <a:off x="1987802" y="6163299"/>
            <a:ext cx="1548143" cy="369332"/>
          </a:xfrm>
          <a:prstGeom prst="rect">
            <a:avLst/>
          </a:prstGeom>
          <a:noFill/>
        </p:spPr>
        <p:txBody>
          <a:bodyPr wrap="square" rtlCol="0">
            <a:spAutoFit/>
          </a:bodyPr>
          <a:lstStyle/>
          <a:p>
            <a:r>
              <a:rPr lang="en-GB" dirty="0"/>
              <a:t>(</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Kubrin</a:t>
            </a:r>
            <a:r>
              <a:rPr lang="en-GB" sz="1800" dirty="0">
                <a:effectLst/>
                <a:latin typeface="Calibri" panose="020F0502020204030204" pitchFamily="34" charset="0"/>
                <a:ea typeface="Calibri" panose="020F0502020204030204" pitchFamily="34" charset="0"/>
                <a:cs typeface="Times New Roman" panose="02020603050405020304" pitchFamily="18" charset="0"/>
              </a:rPr>
              <a:t>, 2010)</a:t>
            </a:r>
            <a:endParaRPr lang="en-GB" dirty="0"/>
          </a:p>
        </p:txBody>
      </p:sp>
    </p:spTree>
    <p:extLst>
      <p:ext uri="{BB962C8B-B14F-4D97-AF65-F5344CB8AC3E}">
        <p14:creationId xmlns:p14="http://schemas.microsoft.com/office/powerpoint/2010/main" val="172660118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37DE3F-9EDE-A98F-E12A-24F1540150CF}"/>
              </a:ext>
            </a:extLst>
          </p:cNvPr>
          <p:cNvSpPr>
            <a:spLocks noGrp="1"/>
          </p:cNvSpPr>
          <p:nvPr>
            <p:ph type="title"/>
          </p:nvPr>
        </p:nvSpPr>
        <p:spPr/>
        <p:txBody>
          <a:bodyPr/>
          <a:lstStyle/>
          <a:p>
            <a:r>
              <a:rPr lang="en-GB" dirty="0"/>
              <a:t>Connection To The Krays</a:t>
            </a:r>
          </a:p>
        </p:txBody>
      </p:sp>
      <p:graphicFrame>
        <p:nvGraphicFramePr>
          <p:cNvPr id="5" name="Content Placeholder 2">
            <a:extLst>
              <a:ext uri="{FF2B5EF4-FFF2-40B4-BE49-F238E27FC236}">
                <a16:creationId xmlns:a16="http://schemas.microsoft.com/office/drawing/2014/main" id="{CA3E9E39-D115-279A-E921-98F4322A139A}"/>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1D3EE813-9DC1-4911-E1E2-2511D64380AC}"/>
              </a:ext>
            </a:extLst>
          </p:cNvPr>
          <p:cNvSpPr txBox="1"/>
          <p:nvPr/>
        </p:nvSpPr>
        <p:spPr>
          <a:xfrm>
            <a:off x="3879409" y="6320728"/>
            <a:ext cx="4215897" cy="369332"/>
          </a:xfrm>
          <a:prstGeom prst="rect">
            <a:avLst/>
          </a:prstGeom>
          <a:noFill/>
        </p:spPr>
        <p:txBody>
          <a:bodyPr wrap="square" rtlCol="0">
            <a:spAutoFit/>
          </a:bodyPr>
          <a:lstStyle/>
          <a:p>
            <a:r>
              <a:rPr lang="en-GB" sz="1800" dirty="0">
                <a:effectLst/>
                <a:latin typeface="Calibri" panose="020F0502020204030204" pitchFamily="34" charset="0"/>
                <a:ea typeface="Times New Roman" panose="02020603050405020304" pitchFamily="18" charset="0"/>
              </a:rPr>
              <a:t>(Butler et al., 2011) (Rose and Clear, 1998)</a:t>
            </a:r>
            <a:endParaRPr lang="en-GB" dirty="0"/>
          </a:p>
        </p:txBody>
      </p:sp>
      <p:sp>
        <p:nvSpPr>
          <p:cNvPr id="4" name="TextBox 3">
            <a:extLst>
              <a:ext uri="{FF2B5EF4-FFF2-40B4-BE49-F238E27FC236}">
                <a16:creationId xmlns:a16="http://schemas.microsoft.com/office/drawing/2014/main" id="{2AD597DD-8F87-22FB-6BF8-3CF9FF9D5615}"/>
              </a:ext>
            </a:extLst>
          </p:cNvPr>
          <p:cNvSpPr txBox="1"/>
          <p:nvPr/>
        </p:nvSpPr>
        <p:spPr>
          <a:xfrm>
            <a:off x="11353045" y="140703"/>
            <a:ext cx="624689" cy="369332"/>
          </a:xfrm>
          <a:prstGeom prst="rect">
            <a:avLst/>
          </a:prstGeom>
          <a:noFill/>
        </p:spPr>
        <p:txBody>
          <a:bodyPr wrap="square" rtlCol="0">
            <a:spAutoFit/>
          </a:bodyPr>
          <a:lstStyle/>
          <a:p>
            <a:r>
              <a:rPr lang="en-GB" dirty="0"/>
              <a:t>Jack</a:t>
            </a:r>
          </a:p>
        </p:txBody>
      </p:sp>
    </p:spTree>
    <p:extLst>
      <p:ext uri="{BB962C8B-B14F-4D97-AF65-F5344CB8AC3E}">
        <p14:creationId xmlns:p14="http://schemas.microsoft.com/office/powerpoint/2010/main" val="352828792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One in a crowd">
            <a:extLst>
              <a:ext uri="{FF2B5EF4-FFF2-40B4-BE49-F238E27FC236}">
                <a16:creationId xmlns:a16="http://schemas.microsoft.com/office/drawing/2014/main" id="{9D941BB9-A904-7311-6DD7-C1E137C4A9A9}"/>
              </a:ext>
            </a:extLst>
          </p:cNvPr>
          <p:cNvPicPr>
            <a:picLocks noChangeAspect="1"/>
          </p:cNvPicPr>
          <p:nvPr/>
        </p:nvPicPr>
        <p:blipFill rotWithShape="1">
          <a:blip r:embed="rId2"/>
          <a:srcRect l="24512" r="16321"/>
          <a:stretch/>
        </p:blipFill>
        <p:spPr>
          <a:xfrm>
            <a:off x="-1" y="-2"/>
            <a:ext cx="5410198" cy="6858002"/>
          </a:xfrm>
          <a:prstGeom prst="rect">
            <a:avLst/>
          </a:prstGeom>
        </p:spPr>
      </p:pic>
      <p:sp useBgFill="1">
        <p:nvSpPr>
          <p:cNvPr id="11" name="Rectangle 10">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5D8207-43D7-901C-0702-4C109062E1AF}"/>
              </a:ext>
            </a:extLst>
          </p:cNvPr>
          <p:cNvSpPr>
            <a:spLocks noGrp="1"/>
          </p:cNvSpPr>
          <p:nvPr>
            <p:ph type="title"/>
          </p:nvPr>
        </p:nvSpPr>
        <p:spPr>
          <a:xfrm>
            <a:off x="6115317" y="405685"/>
            <a:ext cx="5464968" cy="1559301"/>
          </a:xfrm>
        </p:spPr>
        <p:txBody>
          <a:bodyPr>
            <a:normAutofit/>
          </a:bodyPr>
          <a:lstStyle/>
          <a:p>
            <a:r>
              <a:rPr lang="en-GB" sz="4000"/>
              <a:t>Social Control Theory</a:t>
            </a:r>
          </a:p>
        </p:txBody>
      </p:sp>
      <p:sp>
        <p:nvSpPr>
          <p:cNvPr id="3" name="Content Placeholder 2">
            <a:extLst>
              <a:ext uri="{FF2B5EF4-FFF2-40B4-BE49-F238E27FC236}">
                <a16:creationId xmlns:a16="http://schemas.microsoft.com/office/drawing/2014/main" id="{AE7C2039-5773-DD0E-64ED-2727432391C5}"/>
              </a:ext>
            </a:extLst>
          </p:cNvPr>
          <p:cNvSpPr>
            <a:spLocks noGrp="1"/>
          </p:cNvSpPr>
          <p:nvPr>
            <p:ph idx="1"/>
          </p:nvPr>
        </p:nvSpPr>
        <p:spPr>
          <a:xfrm>
            <a:off x="6115317" y="2521527"/>
            <a:ext cx="5247340" cy="3496878"/>
          </a:xfrm>
        </p:spPr>
        <p:txBody>
          <a:bodyPr anchor="ctr">
            <a:normAutofit/>
          </a:bodyPr>
          <a:lstStyle/>
          <a:p>
            <a:r>
              <a:rPr lang="en-GB" sz="2000" dirty="0"/>
              <a:t>Developed by Travis Hirschi – 1969</a:t>
            </a:r>
          </a:p>
          <a:p>
            <a:r>
              <a:rPr lang="en-GB" sz="2000" dirty="0"/>
              <a:t>Strong societal bonds leads to conformity</a:t>
            </a:r>
          </a:p>
          <a:p>
            <a:r>
              <a:rPr lang="en-GB" sz="2000" dirty="0"/>
              <a:t>On the flipside, lack of societal bonds leads to lack of conformity and criminality</a:t>
            </a:r>
          </a:p>
        </p:txBody>
      </p:sp>
      <p:sp>
        <p:nvSpPr>
          <p:cNvPr id="6" name="TextBox 5">
            <a:extLst>
              <a:ext uri="{FF2B5EF4-FFF2-40B4-BE49-F238E27FC236}">
                <a16:creationId xmlns:a16="http://schemas.microsoft.com/office/drawing/2014/main" id="{EE81179B-D987-0CE2-1FB4-8EB4BADBE4B0}"/>
              </a:ext>
            </a:extLst>
          </p:cNvPr>
          <p:cNvSpPr txBox="1"/>
          <p:nvPr/>
        </p:nvSpPr>
        <p:spPr>
          <a:xfrm>
            <a:off x="8142762" y="6253536"/>
            <a:ext cx="1410077" cy="369332"/>
          </a:xfrm>
          <a:prstGeom prst="rect">
            <a:avLst/>
          </a:prstGeom>
          <a:noFill/>
        </p:spPr>
        <p:txBody>
          <a:bodyPr wrap="square">
            <a:spAutoFit/>
          </a:bodyPr>
          <a:lstStyle/>
          <a:p>
            <a:r>
              <a:rPr lang="en-GB" dirty="0"/>
              <a:t>(Sun, 2023)</a:t>
            </a:r>
          </a:p>
        </p:txBody>
      </p:sp>
      <p:sp>
        <p:nvSpPr>
          <p:cNvPr id="7" name="Rectangle 1">
            <a:extLst>
              <a:ext uri="{FF2B5EF4-FFF2-40B4-BE49-F238E27FC236}">
                <a16:creationId xmlns:a16="http://schemas.microsoft.com/office/drawing/2014/main" id="{49D636BB-1BC8-70C2-1710-4087885C0362}"/>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a:ln>
                  <a:noFill/>
                </a:ln>
                <a:solidFill>
                  <a:schemeClr val="tx1"/>
                </a:solidFill>
                <a:effectLst/>
                <a:latin typeface="Calibri" panose="020F0502020204030204" pitchFamily="34" charset="0"/>
                <a:cs typeface="Calibri" panose="020F0502020204030204" pitchFamily="34" charset="0"/>
              </a:rPr>
              <a:t>(Sun, 2023)</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8" name="Rectangle 2">
            <a:extLst>
              <a:ext uri="{FF2B5EF4-FFF2-40B4-BE49-F238E27FC236}">
                <a16:creationId xmlns:a16="http://schemas.microsoft.com/office/drawing/2014/main" id="{C209D43A-E15F-C6B2-2B27-04AD92BCF275}"/>
              </a:ext>
            </a:extLst>
          </p:cNvPr>
          <p:cNvSpPr>
            <a:spLocks noChangeArrowheads="1"/>
          </p:cNvSpPr>
          <p:nvPr/>
        </p:nvSpPr>
        <p:spPr bwMode="auto">
          <a:xfrm>
            <a:off x="152400" y="15240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a:ln>
                  <a:noFill/>
                </a:ln>
                <a:solidFill>
                  <a:schemeClr val="tx1"/>
                </a:solidFill>
                <a:effectLst/>
                <a:latin typeface="Calibri" panose="020F0502020204030204" pitchFamily="34" charset="0"/>
                <a:cs typeface="Calibri" panose="020F0502020204030204" pitchFamily="34" charset="0"/>
              </a:rPr>
              <a:t>(Sun, 2023)</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0" name="TextBox 9">
            <a:extLst>
              <a:ext uri="{FF2B5EF4-FFF2-40B4-BE49-F238E27FC236}">
                <a16:creationId xmlns:a16="http://schemas.microsoft.com/office/drawing/2014/main" id="{BAB26270-A583-4234-8DFA-6B1ED56F9451}"/>
              </a:ext>
            </a:extLst>
          </p:cNvPr>
          <p:cNvSpPr txBox="1"/>
          <p:nvPr/>
        </p:nvSpPr>
        <p:spPr>
          <a:xfrm>
            <a:off x="11353045" y="140703"/>
            <a:ext cx="624689" cy="369332"/>
          </a:xfrm>
          <a:prstGeom prst="rect">
            <a:avLst/>
          </a:prstGeom>
          <a:noFill/>
        </p:spPr>
        <p:txBody>
          <a:bodyPr wrap="square" rtlCol="0">
            <a:spAutoFit/>
          </a:bodyPr>
          <a:lstStyle/>
          <a:p>
            <a:r>
              <a:rPr lang="en-GB" dirty="0"/>
              <a:t>Jack</a:t>
            </a:r>
          </a:p>
        </p:txBody>
      </p:sp>
    </p:spTree>
    <p:extLst>
      <p:ext uri="{BB962C8B-B14F-4D97-AF65-F5344CB8AC3E}">
        <p14:creationId xmlns:p14="http://schemas.microsoft.com/office/powerpoint/2010/main" val="272995593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68D669-2C55-C4D1-6B1C-A80F38349E85}"/>
              </a:ext>
            </a:extLst>
          </p:cNvPr>
          <p:cNvSpPr>
            <a:spLocks noGrp="1"/>
          </p:cNvSpPr>
          <p:nvPr>
            <p:ph type="title"/>
          </p:nvPr>
        </p:nvSpPr>
        <p:spPr>
          <a:xfrm>
            <a:off x="5297762" y="329184"/>
            <a:ext cx="6251110" cy="1783080"/>
          </a:xfrm>
        </p:spPr>
        <p:txBody>
          <a:bodyPr anchor="b">
            <a:normAutofit/>
          </a:bodyPr>
          <a:lstStyle/>
          <a:p>
            <a:r>
              <a:rPr lang="en-GB" sz="5400"/>
              <a:t>Connection To The Krays</a:t>
            </a:r>
          </a:p>
        </p:txBody>
      </p:sp>
      <p:pic>
        <p:nvPicPr>
          <p:cNvPr id="4" name="Picture 3">
            <a:extLst>
              <a:ext uri="{FF2B5EF4-FFF2-40B4-BE49-F238E27FC236}">
                <a16:creationId xmlns:a16="http://schemas.microsoft.com/office/drawing/2014/main" id="{B995384D-0814-933B-38E7-FC18D9F318DE}"/>
              </a:ext>
            </a:extLst>
          </p:cNvPr>
          <p:cNvPicPr>
            <a:picLocks noChangeAspect="1"/>
          </p:cNvPicPr>
          <p:nvPr/>
        </p:nvPicPr>
        <p:blipFill rotWithShape="1">
          <a:blip r:embed="rId2"/>
          <a:srcRect l="2352" r="7100"/>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D98BE67-7141-85FD-1D48-2776A7DF7B5D}"/>
              </a:ext>
            </a:extLst>
          </p:cNvPr>
          <p:cNvSpPr>
            <a:spLocks noGrp="1"/>
          </p:cNvSpPr>
          <p:nvPr>
            <p:ph idx="1"/>
          </p:nvPr>
        </p:nvSpPr>
        <p:spPr>
          <a:xfrm>
            <a:off x="5297762" y="3429000"/>
            <a:ext cx="6251110" cy="2344097"/>
          </a:xfrm>
        </p:spPr>
        <p:txBody>
          <a:bodyPr>
            <a:normAutofit/>
          </a:bodyPr>
          <a:lstStyle/>
          <a:p>
            <a:r>
              <a:rPr lang="en-GB" sz="2200" dirty="0"/>
              <a:t>Influence of family dynamics</a:t>
            </a:r>
          </a:p>
          <a:p>
            <a:r>
              <a:rPr lang="en-GB" sz="2200" dirty="0"/>
              <a:t>Absent Father</a:t>
            </a:r>
          </a:p>
          <a:p>
            <a:r>
              <a:rPr lang="en-GB" sz="2200" dirty="0"/>
              <a:t>Mothers dominating but uncritical support</a:t>
            </a:r>
          </a:p>
          <a:p>
            <a:r>
              <a:rPr lang="en-GB" sz="2200" dirty="0"/>
              <a:t>Weakened social bonds – lack of structure and the climate of East London</a:t>
            </a:r>
          </a:p>
        </p:txBody>
      </p:sp>
      <p:sp>
        <p:nvSpPr>
          <p:cNvPr id="5" name="TextBox 4">
            <a:extLst>
              <a:ext uri="{FF2B5EF4-FFF2-40B4-BE49-F238E27FC236}">
                <a16:creationId xmlns:a16="http://schemas.microsoft.com/office/drawing/2014/main" id="{9F4FCC61-0E5C-DD82-5C57-2031C4A2C072}"/>
              </a:ext>
            </a:extLst>
          </p:cNvPr>
          <p:cNvSpPr txBox="1"/>
          <p:nvPr/>
        </p:nvSpPr>
        <p:spPr>
          <a:xfrm>
            <a:off x="7637860" y="6344150"/>
            <a:ext cx="1570577" cy="369332"/>
          </a:xfrm>
          <a:prstGeom prst="rect">
            <a:avLst/>
          </a:prstGeom>
          <a:noFill/>
        </p:spPr>
        <p:txBody>
          <a:bodyPr wrap="square">
            <a:spAutoFit/>
          </a:bodyPr>
          <a:lstStyle/>
          <a:p>
            <a:r>
              <a:rPr lang="en-GB" sz="1800" dirty="0">
                <a:effectLst/>
                <a:latin typeface="Calibri" panose="020F0502020204030204" pitchFamily="34" charset="0"/>
                <a:ea typeface="Times New Roman" panose="02020603050405020304" pitchFamily="18" charset="0"/>
              </a:rPr>
              <a:t>(Hobbs, 2001)</a:t>
            </a:r>
            <a:endParaRPr lang="en-GB" dirty="0"/>
          </a:p>
        </p:txBody>
      </p:sp>
      <p:sp>
        <p:nvSpPr>
          <p:cNvPr id="6" name="TextBox 5">
            <a:extLst>
              <a:ext uri="{FF2B5EF4-FFF2-40B4-BE49-F238E27FC236}">
                <a16:creationId xmlns:a16="http://schemas.microsoft.com/office/drawing/2014/main" id="{704246DC-04EB-7E23-C056-FBF6EED410AD}"/>
              </a:ext>
            </a:extLst>
          </p:cNvPr>
          <p:cNvSpPr txBox="1"/>
          <p:nvPr/>
        </p:nvSpPr>
        <p:spPr>
          <a:xfrm>
            <a:off x="11353045" y="140703"/>
            <a:ext cx="624689" cy="369332"/>
          </a:xfrm>
          <a:prstGeom prst="rect">
            <a:avLst/>
          </a:prstGeom>
          <a:noFill/>
        </p:spPr>
        <p:txBody>
          <a:bodyPr wrap="square" rtlCol="0">
            <a:spAutoFit/>
          </a:bodyPr>
          <a:lstStyle/>
          <a:p>
            <a:r>
              <a:rPr lang="en-GB" dirty="0"/>
              <a:t>Jack</a:t>
            </a:r>
          </a:p>
        </p:txBody>
      </p:sp>
    </p:spTree>
    <p:extLst>
      <p:ext uri="{BB962C8B-B14F-4D97-AF65-F5344CB8AC3E}">
        <p14:creationId xmlns:p14="http://schemas.microsoft.com/office/powerpoint/2010/main" val="240454952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D94F07B-D220-F3DE-F44F-CEF8C7623182}"/>
              </a:ext>
            </a:extLst>
          </p:cNvPr>
          <p:cNvSpPr>
            <a:spLocks noGrp="1"/>
          </p:cNvSpPr>
          <p:nvPr>
            <p:ph type="title"/>
          </p:nvPr>
        </p:nvSpPr>
        <p:spPr>
          <a:xfrm>
            <a:off x="1137034" y="609597"/>
            <a:ext cx="9392421" cy="1330841"/>
          </a:xfrm>
        </p:spPr>
        <p:txBody>
          <a:bodyPr>
            <a:normAutofit/>
          </a:bodyPr>
          <a:lstStyle/>
          <a:p>
            <a:r>
              <a:rPr lang="en-GB"/>
              <a:t>Differential Association Theory</a:t>
            </a:r>
            <a:endParaRPr lang="en-GB" dirty="0"/>
          </a:p>
        </p:txBody>
      </p:sp>
      <p:sp>
        <p:nvSpPr>
          <p:cNvPr id="3" name="Content Placeholder 2">
            <a:extLst>
              <a:ext uri="{FF2B5EF4-FFF2-40B4-BE49-F238E27FC236}">
                <a16:creationId xmlns:a16="http://schemas.microsoft.com/office/drawing/2014/main" id="{D9A42E58-E29C-9771-DAFB-784364438091}"/>
              </a:ext>
            </a:extLst>
          </p:cNvPr>
          <p:cNvSpPr>
            <a:spLocks noGrp="1"/>
          </p:cNvSpPr>
          <p:nvPr>
            <p:ph idx="1"/>
          </p:nvPr>
        </p:nvSpPr>
        <p:spPr>
          <a:xfrm>
            <a:off x="1137034" y="2899143"/>
            <a:ext cx="4958966" cy="2327456"/>
          </a:xfrm>
        </p:spPr>
        <p:txBody>
          <a:bodyPr>
            <a:normAutofit/>
          </a:bodyPr>
          <a:lstStyle/>
          <a:p>
            <a:r>
              <a:rPr lang="en-GB" sz="2000" dirty="0"/>
              <a:t>Edwin Sutherland’s theory of learned criminal behaviour.</a:t>
            </a:r>
          </a:p>
          <a:p>
            <a:r>
              <a:rPr lang="en-GB" sz="2000" dirty="0"/>
              <a:t>Crime learned through social interaction.</a:t>
            </a:r>
          </a:p>
          <a:p>
            <a:r>
              <a:rPr lang="en-GB" sz="2000" dirty="0"/>
              <a:t>Emphasises ‘definitions’ favourable to law violation.</a:t>
            </a:r>
          </a:p>
          <a:p>
            <a:r>
              <a:rPr lang="en-GB" sz="2000" dirty="0"/>
              <a:t>Definitions learnt through exposure</a:t>
            </a:r>
          </a:p>
        </p:txBody>
      </p:sp>
      <p:pic>
        <p:nvPicPr>
          <p:cNvPr id="5" name="Picture 4">
            <a:extLst>
              <a:ext uri="{FF2B5EF4-FFF2-40B4-BE49-F238E27FC236}">
                <a16:creationId xmlns:a16="http://schemas.microsoft.com/office/drawing/2014/main" id="{8AF6BCD7-5264-B7B9-FB5D-04E9436D6084}"/>
              </a:ext>
            </a:extLst>
          </p:cNvPr>
          <p:cNvPicPr>
            <a:picLocks noChangeAspect="1"/>
          </p:cNvPicPr>
          <p:nvPr/>
        </p:nvPicPr>
        <p:blipFill>
          <a:blip r:embed="rId2"/>
          <a:stretch>
            <a:fillRect/>
          </a:stretch>
        </p:blipFill>
        <p:spPr>
          <a:xfrm>
            <a:off x="6719367" y="2760398"/>
            <a:ext cx="4788505" cy="2604946"/>
          </a:xfrm>
          <a:prstGeom prst="rect">
            <a:avLst/>
          </a:prstGeom>
        </p:spPr>
      </p:pic>
      <p:sp>
        <p:nvSpPr>
          <p:cNvPr id="14" name="Freeform: Shape 13">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 name="TextBox 5">
            <a:extLst>
              <a:ext uri="{FF2B5EF4-FFF2-40B4-BE49-F238E27FC236}">
                <a16:creationId xmlns:a16="http://schemas.microsoft.com/office/drawing/2014/main" id="{A18149FC-62BE-636A-2F49-7011C47A1F10}"/>
              </a:ext>
            </a:extLst>
          </p:cNvPr>
          <p:cNvSpPr txBox="1"/>
          <p:nvPr/>
        </p:nvSpPr>
        <p:spPr>
          <a:xfrm>
            <a:off x="2748101" y="6253206"/>
            <a:ext cx="2321840" cy="369332"/>
          </a:xfrm>
          <a:prstGeom prst="rect">
            <a:avLst/>
          </a:prstGeom>
          <a:noFill/>
        </p:spPr>
        <p:txBody>
          <a:bodyPr wrap="square">
            <a:spAutoFit/>
          </a:bodyPr>
          <a:lstStyle/>
          <a:p>
            <a:r>
              <a:rPr lang="en-GB" sz="1800" dirty="0">
                <a:effectLst/>
                <a:latin typeface="Calibri" panose="020F0502020204030204" pitchFamily="34" charset="0"/>
                <a:ea typeface="Calibri" panose="020F0502020204030204" pitchFamily="34" charset="0"/>
                <a:cs typeface="Times New Roman" panose="02020603050405020304" pitchFamily="18" charset="0"/>
              </a:rPr>
              <a:t>(</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Boman</a:t>
            </a:r>
            <a:r>
              <a:rPr lang="en-GB" sz="1800" dirty="0">
                <a:effectLst/>
                <a:latin typeface="Calibri" panose="020F0502020204030204" pitchFamily="34" charset="0"/>
                <a:ea typeface="Calibri" panose="020F0502020204030204" pitchFamily="34" charset="0"/>
                <a:cs typeface="Times New Roman" panose="02020603050405020304" pitchFamily="18" charset="0"/>
              </a:rPr>
              <a:t> IV et al., 2019)</a:t>
            </a:r>
            <a:endParaRPr lang="en-GB" dirty="0"/>
          </a:p>
        </p:txBody>
      </p:sp>
      <p:sp>
        <p:nvSpPr>
          <p:cNvPr id="7" name="TextBox 6">
            <a:extLst>
              <a:ext uri="{FF2B5EF4-FFF2-40B4-BE49-F238E27FC236}">
                <a16:creationId xmlns:a16="http://schemas.microsoft.com/office/drawing/2014/main" id="{38126D23-7996-79B7-E257-7C3E8EC2CAD0}"/>
              </a:ext>
            </a:extLst>
          </p:cNvPr>
          <p:cNvSpPr txBox="1"/>
          <p:nvPr/>
        </p:nvSpPr>
        <p:spPr>
          <a:xfrm>
            <a:off x="11353045" y="140703"/>
            <a:ext cx="624689" cy="369332"/>
          </a:xfrm>
          <a:prstGeom prst="rect">
            <a:avLst/>
          </a:prstGeom>
          <a:noFill/>
        </p:spPr>
        <p:txBody>
          <a:bodyPr wrap="square" rtlCol="0">
            <a:spAutoFit/>
          </a:bodyPr>
          <a:lstStyle/>
          <a:p>
            <a:r>
              <a:rPr lang="en-GB" dirty="0"/>
              <a:t>Jack</a:t>
            </a:r>
          </a:p>
        </p:txBody>
      </p:sp>
    </p:spTree>
    <p:extLst>
      <p:ext uri="{BB962C8B-B14F-4D97-AF65-F5344CB8AC3E}">
        <p14:creationId xmlns:p14="http://schemas.microsoft.com/office/powerpoint/2010/main" val="86600773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1605A581-5A0A-6ABB-ADED-AEA30CCFC009}"/>
              </a:ext>
            </a:extLst>
          </p:cNvPr>
          <p:cNvPicPr>
            <a:picLocks noChangeAspect="1"/>
          </p:cNvPicPr>
          <p:nvPr/>
        </p:nvPicPr>
        <p:blipFill rotWithShape="1">
          <a:blip r:embed="rId2"/>
          <a:srcRect l="5884" r="-1" b="-1"/>
          <a:stretch/>
        </p:blipFill>
        <p:spPr>
          <a:xfrm>
            <a:off x="1"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E38BA42-EE68-569E-66B0-4B56D0F02B97}"/>
              </a:ext>
            </a:extLst>
          </p:cNvPr>
          <p:cNvSpPr>
            <a:spLocks noGrp="1"/>
          </p:cNvSpPr>
          <p:nvPr>
            <p:ph type="title"/>
          </p:nvPr>
        </p:nvSpPr>
        <p:spPr>
          <a:xfrm>
            <a:off x="7531610" y="365125"/>
            <a:ext cx="3822189" cy="1899912"/>
          </a:xfrm>
        </p:spPr>
        <p:txBody>
          <a:bodyPr>
            <a:normAutofit/>
          </a:bodyPr>
          <a:lstStyle/>
          <a:p>
            <a:r>
              <a:rPr lang="en-GB" sz="4000"/>
              <a:t>Connection To The Krays</a:t>
            </a:r>
          </a:p>
        </p:txBody>
      </p:sp>
      <p:sp>
        <p:nvSpPr>
          <p:cNvPr id="3" name="Content Placeholder 2">
            <a:extLst>
              <a:ext uri="{FF2B5EF4-FFF2-40B4-BE49-F238E27FC236}">
                <a16:creationId xmlns:a16="http://schemas.microsoft.com/office/drawing/2014/main" id="{F51513BD-1447-1A82-986B-007E06B441AD}"/>
              </a:ext>
            </a:extLst>
          </p:cNvPr>
          <p:cNvSpPr>
            <a:spLocks noGrp="1"/>
          </p:cNvSpPr>
          <p:nvPr>
            <p:ph idx="1"/>
          </p:nvPr>
        </p:nvSpPr>
        <p:spPr>
          <a:xfrm>
            <a:off x="7531610" y="2905256"/>
            <a:ext cx="3822189" cy="2285580"/>
          </a:xfrm>
        </p:spPr>
        <p:txBody>
          <a:bodyPr>
            <a:normAutofit/>
          </a:bodyPr>
          <a:lstStyle/>
          <a:p>
            <a:r>
              <a:rPr lang="en-GB" sz="2000" dirty="0"/>
              <a:t>Learning criminal behaviour within the family.</a:t>
            </a:r>
          </a:p>
          <a:p>
            <a:r>
              <a:rPr lang="en-GB" sz="2000" dirty="0"/>
              <a:t>Uncle's role in introducing them to crime.</a:t>
            </a:r>
          </a:p>
          <a:p>
            <a:r>
              <a:rPr lang="en-GB" sz="2000" dirty="0"/>
              <a:t>Learnt ‘definitions’ and easy access</a:t>
            </a:r>
          </a:p>
        </p:txBody>
      </p:sp>
      <p:sp>
        <p:nvSpPr>
          <p:cNvPr id="5" name="TextBox 4">
            <a:extLst>
              <a:ext uri="{FF2B5EF4-FFF2-40B4-BE49-F238E27FC236}">
                <a16:creationId xmlns:a16="http://schemas.microsoft.com/office/drawing/2014/main" id="{0EDAF0A4-BD11-4669-F00E-A62CBC3DCE53}"/>
              </a:ext>
            </a:extLst>
          </p:cNvPr>
          <p:cNvSpPr txBox="1"/>
          <p:nvPr/>
        </p:nvSpPr>
        <p:spPr>
          <a:xfrm>
            <a:off x="7895619" y="6123543"/>
            <a:ext cx="3551095" cy="369332"/>
          </a:xfrm>
          <a:prstGeom prst="rect">
            <a:avLst/>
          </a:prstGeom>
          <a:noFill/>
        </p:spPr>
        <p:txBody>
          <a:bodyPr wrap="square">
            <a:spAutoFit/>
          </a:bodyPr>
          <a:lstStyle/>
          <a:p>
            <a:r>
              <a:rPr lang="en-GB" sz="1800" dirty="0">
                <a:effectLst/>
                <a:latin typeface="Calibri" panose="020F0502020204030204" pitchFamily="34" charset="0"/>
                <a:ea typeface="Times New Roman" panose="02020603050405020304" pitchFamily="18" charset="0"/>
              </a:rPr>
              <a:t>(Church, Wharton and Taylor, 2009)</a:t>
            </a:r>
            <a:endParaRPr lang="en-GB" dirty="0"/>
          </a:p>
        </p:txBody>
      </p:sp>
      <p:sp>
        <p:nvSpPr>
          <p:cNvPr id="6" name="TextBox 5">
            <a:extLst>
              <a:ext uri="{FF2B5EF4-FFF2-40B4-BE49-F238E27FC236}">
                <a16:creationId xmlns:a16="http://schemas.microsoft.com/office/drawing/2014/main" id="{5282FCF2-416B-F7BB-AB62-8DD5E7AA41D2}"/>
              </a:ext>
            </a:extLst>
          </p:cNvPr>
          <p:cNvSpPr txBox="1"/>
          <p:nvPr/>
        </p:nvSpPr>
        <p:spPr>
          <a:xfrm>
            <a:off x="11353045" y="140703"/>
            <a:ext cx="624689" cy="369332"/>
          </a:xfrm>
          <a:prstGeom prst="rect">
            <a:avLst/>
          </a:prstGeom>
          <a:noFill/>
        </p:spPr>
        <p:txBody>
          <a:bodyPr wrap="square" rtlCol="0">
            <a:spAutoFit/>
          </a:bodyPr>
          <a:lstStyle/>
          <a:p>
            <a:r>
              <a:rPr lang="en-GB" dirty="0"/>
              <a:t>Jack</a:t>
            </a:r>
          </a:p>
        </p:txBody>
      </p:sp>
    </p:spTree>
    <p:extLst>
      <p:ext uri="{BB962C8B-B14F-4D97-AF65-F5344CB8AC3E}">
        <p14:creationId xmlns:p14="http://schemas.microsoft.com/office/powerpoint/2010/main" val="426009174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C799903-48D5-4A31-A1A2-541072D977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Freeform: Shape 9">
            <a:extLst>
              <a:ext uri="{FF2B5EF4-FFF2-40B4-BE49-F238E27FC236}">
                <a16:creationId xmlns:a16="http://schemas.microsoft.com/office/drawing/2014/main" id="{8EFFF109-FC58-4FD3-BE05-9775A1310F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6E6E6"/>
            </a:solidFill>
          </a:ln>
          <a:effectLst>
            <a:outerShdw blurRad="508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Freeform: Shape 11">
            <a:extLst>
              <a:ext uri="{FF2B5EF4-FFF2-40B4-BE49-F238E27FC236}">
                <a16:creationId xmlns:a16="http://schemas.microsoft.com/office/drawing/2014/main" id="{E1B96AD6-92A9-4273-A62B-96A1C3E0BA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F3E2DF5-AE24-2B81-A4E1-8DD50FF7DDB7}"/>
              </a:ext>
            </a:extLst>
          </p:cNvPr>
          <p:cNvSpPr>
            <a:spLocks noGrp="1"/>
          </p:cNvSpPr>
          <p:nvPr>
            <p:ph type="title"/>
          </p:nvPr>
        </p:nvSpPr>
        <p:spPr>
          <a:xfrm>
            <a:off x="621792" y="1161288"/>
            <a:ext cx="3602736" cy="4526280"/>
          </a:xfrm>
        </p:spPr>
        <p:txBody>
          <a:bodyPr>
            <a:normAutofit/>
          </a:bodyPr>
          <a:lstStyle/>
          <a:p>
            <a:r>
              <a:rPr lang="en-GB" sz="4000"/>
              <a:t>Analysis of Application</a:t>
            </a:r>
          </a:p>
        </p:txBody>
      </p:sp>
      <p:sp>
        <p:nvSpPr>
          <p:cNvPr id="14" name="Rectangle 13">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102049"/>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75C6FAE3-D66B-8712-67AD-A5C1AED44A30}"/>
              </a:ext>
            </a:extLst>
          </p:cNvPr>
          <p:cNvSpPr>
            <a:spLocks noGrp="1"/>
          </p:cNvSpPr>
          <p:nvPr>
            <p:ph idx="1"/>
          </p:nvPr>
        </p:nvSpPr>
        <p:spPr>
          <a:xfrm>
            <a:off x="5434149" y="932688"/>
            <a:ext cx="5916603" cy="4992624"/>
          </a:xfrm>
        </p:spPr>
        <p:txBody>
          <a:bodyPr anchor="ctr">
            <a:normAutofit/>
          </a:bodyPr>
          <a:lstStyle/>
          <a:p>
            <a:r>
              <a:rPr lang="en-GB" sz="2000"/>
              <a:t>Unique juxtaposition that showcases the complexities in understanding criminality.</a:t>
            </a:r>
          </a:p>
          <a:p>
            <a:r>
              <a:rPr lang="en-GB" sz="2000"/>
              <a:t>Born theories combine to paint a vivid picture on environmental factors and their effects</a:t>
            </a:r>
          </a:p>
        </p:txBody>
      </p:sp>
      <p:sp>
        <p:nvSpPr>
          <p:cNvPr id="4" name="TextBox 3">
            <a:extLst>
              <a:ext uri="{FF2B5EF4-FFF2-40B4-BE49-F238E27FC236}">
                <a16:creationId xmlns:a16="http://schemas.microsoft.com/office/drawing/2014/main" id="{843C8559-C0D3-C7FC-C193-1DA8CEA354AF}"/>
              </a:ext>
            </a:extLst>
          </p:cNvPr>
          <p:cNvSpPr txBox="1"/>
          <p:nvPr/>
        </p:nvSpPr>
        <p:spPr>
          <a:xfrm>
            <a:off x="7724700" y="6206990"/>
            <a:ext cx="1335499" cy="369332"/>
          </a:xfrm>
          <a:prstGeom prst="rect">
            <a:avLst/>
          </a:prstGeom>
          <a:noFill/>
        </p:spPr>
        <p:txBody>
          <a:bodyPr wrap="square" rtlCol="0">
            <a:spAutoFit/>
          </a:bodyPr>
          <a:lstStyle/>
          <a:p>
            <a:r>
              <a:rPr lang="en-GB" sz="1800" dirty="0">
                <a:effectLst/>
                <a:latin typeface="Calibri" panose="020F0502020204030204" pitchFamily="34" charset="0"/>
                <a:ea typeface="Times New Roman" panose="02020603050405020304" pitchFamily="18" charset="0"/>
              </a:rPr>
              <a:t>(Lee, 2023)</a:t>
            </a:r>
            <a:endParaRPr lang="en-GB" dirty="0"/>
          </a:p>
        </p:txBody>
      </p:sp>
      <p:sp>
        <p:nvSpPr>
          <p:cNvPr id="5" name="TextBox 4">
            <a:extLst>
              <a:ext uri="{FF2B5EF4-FFF2-40B4-BE49-F238E27FC236}">
                <a16:creationId xmlns:a16="http://schemas.microsoft.com/office/drawing/2014/main" id="{6E29363E-7818-D78B-E362-99D8664D8A02}"/>
              </a:ext>
            </a:extLst>
          </p:cNvPr>
          <p:cNvSpPr txBox="1"/>
          <p:nvPr/>
        </p:nvSpPr>
        <p:spPr>
          <a:xfrm>
            <a:off x="11353045" y="140703"/>
            <a:ext cx="624689" cy="369332"/>
          </a:xfrm>
          <a:prstGeom prst="rect">
            <a:avLst/>
          </a:prstGeom>
          <a:noFill/>
        </p:spPr>
        <p:txBody>
          <a:bodyPr wrap="square" rtlCol="0">
            <a:spAutoFit/>
          </a:bodyPr>
          <a:lstStyle/>
          <a:p>
            <a:r>
              <a:rPr lang="en-GB" dirty="0"/>
              <a:t>Jack</a:t>
            </a:r>
          </a:p>
        </p:txBody>
      </p:sp>
    </p:spTree>
    <p:extLst>
      <p:ext uri="{BB962C8B-B14F-4D97-AF65-F5344CB8AC3E}">
        <p14:creationId xmlns:p14="http://schemas.microsoft.com/office/powerpoint/2010/main" val="54931268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6C4028FD-8BAA-4A19-BFDE-594D991B7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B5486E0-446C-268D-0C29-089F6C98AA22}"/>
              </a:ext>
            </a:extLst>
          </p:cNvPr>
          <p:cNvSpPr>
            <a:spLocks noGrp="1"/>
          </p:cNvSpPr>
          <p:nvPr>
            <p:ph type="title"/>
          </p:nvPr>
        </p:nvSpPr>
        <p:spPr>
          <a:xfrm>
            <a:off x="838200" y="556995"/>
            <a:ext cx="10515600" cy="1133693"/>
          </a:xfrm>
        </p:spPr>
        <p:txBody>
          <a:bodyPr>
            <a:normAutofit/>
          </a:bodyPr>
          <a:lstStyle/>
          <a:p>
            <a:r>
              <a:rPr lang="en-GB" sz="5200"/>
              <a:t>Comparison of Brothers</a:t>
            </a:r>
          </a:p>
        </p:txBody>
      </p:sp>
      <p:graphicFrame>
        <p:nvGraphicFramePr>
          <p:cNvPr id="5" name="Content Placeholder 2">
            <a:extLst>
              <a:ext uri="{FF2B5EF4-FFF2-40B4-BE49-F238E27FC236}">
                <a16:creationId xmlns:a16="http://schemas.microsoft.com/office/drawing/2014/main" id="{6D8FDE3A-F5D6-9965-D287-0CAAB4472CF7}"/>
              </a:ext>
            </a:extLst>
          </p:cNvPr>
          <p:cNvGraphicFramePr>
            <a:graphicFrameLocks noGrp="1"/>
          </p:cNvGraphicFramePr>
          <p:nvPr>
            <p:ph idx="1"/>
            <p:extLst>
              <p:ext uri="{D42A27DB-BD31-4B8C-83A1-F6EECF244321}">
                <p14:modId xmlns:p14="http://schemas.microsoft.com/office/powerpoint/2010/main" val="2986417068"/>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B71CFEB7-0CB4-5D28-2428-0C5ECB7EE713}"/>
              </a:ext>
            </a:extLst>
          </p:cNvPr>
          <p:cNvSpPr txBox="1"/>
          <p:nvPr/>
        </p:nvSpPr>
        <p:spPr>
          <a:xfrm>
            <a:off x="4725910" y="6301005"/>
            <a:ext cx="3492318" cy="369332"/>
          </a:xfrm>
          <a:prstGeom prst="rect">
            <a:avLst/>
          </a:prstGeom>
          <a:noFill/>
        </p:spPr>
        <p:txBody>
          <a:bodyPr wrap="square" rtlCol="0">
            <a:spAutoFit/>
          </a:bodyPr>
          <a:lstStyle/>
          <a:p>
            <a:r>
              <a:rPr lang="en-GB" sz="1800" dirty="0">
                <a:effectLst/>
                <a:latin typeface="Calibri" panose="020F0502020204030204" pitchFamily="34" charset="0"/>
                <a:ea typeface="Times New Roman" panose="02020603050405020304" pitchFamily="18" charset="0"/>
              </a:rPr>
              <a:t>(Ling, </a:t>
            </a:r>
            <a:r>
              <a:rPr lang="en-GB" sz="1800" dirty="0" err="1">
                <a:effectLst/>
                <a:latin typeface="Calibri" panose="020F0502020204030204" pitchFamily="34" charset="0"/>
                <a:ea typeface="Times New Roman" panose="02020603050405020304" pitchFamily="18" charset="0"/>
              </a:rPr>
              <a:t>Umbach</a:t>
            </a:r>
            <a:r>
              <a:rPr lang="en-GB" sz="1800" dirty="0">
                <a:effectLst/>
                <a:latin typeface="Calibri" panose="020F0502020204030204" pitchFamily="34" charset="0"/>
                <a:ea typeface="Times New Roman" panose="02020603050405020304" pitchFamily="18" charset="0"/>
              </a:rPr>
              <a:t> and Raine, 2019)</a:t>
            </a:r>
            <a:endParaRPr lang="en-GB" dirty="0"/>
          </a:p>
        </p:txBody>
      </p:sp>
      <p:sp>
        <p:nvSpPr>
          <p:cNvPr id="6" name="TextBox 5">
            <a:extLst>
              <a:ext uri="{FF2B5EF4-FFF2-40B4-BE49-F238E27FC236}">
                <a16:creationId xmlns:a16="http://schemas.microsoft.com/office/drawing/2014/main" id="{9566BFD2-36DC-AD45-48E0-DFB3B314202C}"/>
              </a:ext>
            </a:extLst>
          </p:cNvPr>
          <p:cNvSpPr txBox="1"/>
          <p:nvPr/>
        </p:nvSpPr>
        <p:spPr>
          <a:xfrm>
            <a:off x="11353045" y="140703"/>
            <a:ext cx="624689" cy="369332"/>
          </a:xfrm>
          <a:prstGeom prst="rect">
            <a:avLst/>
          </a:prstGeom>
          <a:noFill/>
        </p:spPr>
        <p:txBody>
          <a:bodyPr wrap="square" rtlCol="0">
            <a:spAutoFit/>
          </a:bodyPr>
          <a:lstStyle/>
          <a:p>
            <a:r>
              <a:rPr lang="en-GB" dirty="0"/>
              <a:t>Jack</a:t>
            </a:r>
          </a:p>
        </p:txBody>
      </p:sp>
    </p:spTree>
    <p:extLst>
      <p:ext uri="{BB962C8B-B14F-4D97-AF65-F5344CB8AC3E}">
        <p14:creationId xmlns:p14="http://schemas.microsoft.com/office/powerpoint/2010/main" val="144215499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84697CDA-BDB7-4883-B48B-1D4EDB2F0E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0DC0EC46-2230-4728-856D-F353111210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8" y="643467"/>
            <a:ext cx="10905066" cy="5562249"/>
          </a:xfrm>
          <a:custGeom>
            <a:avLst/>
            <a:gdLst>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8506 w 11243827"/>
              <a:gd name="connsiteY105" fmla="*/ 5632788 h 5641173"/>
              <a:gd name="connsiteX106" fmla="*/ 7912803 w 11243827"/>
              <a:gd name="connsiteY106" fmla="*/ 5629702 h 5641173"/>
              <a:gd name="connsiteX107" fmla="*/ 7890915 w 11243827"/>
              <a:gd name="connsiteY107" fmla="*/ 5612272 h 5641173"/>
              <a:gd name="connsiteX108" fmla="*/ 7727691 w 11243827"/>
              <a:gd name="connsiteY108" fmla="*/ 5621064 h 5641173"/>
              <a:gd name="connsiteX109" fmla="*/ 7685998 w 11243827"/>
              <a:gd name="connsiteY109" fmla="*/ 5615564 h 5641173"/>
              <a:gd name="connsiteX110" fmla="*/ 7649302 w 11243827"/>
              <a:gd name="connsiteY110" fmla="*/ 5626541 h 5641173"/>
              <a:gd name="connsiteX111" fmla="*/ 7634083 w 11243827"/>
              <a:gd name="connsiteY111" fmla="*/ 5620862 h 5641173"/>
              <a:gd name="connsiteX112" fmla="*/ 7631455 w 11243827"/>
              <a:gd name="connsiteY112" fmla="*/ 5619708 h 5641173"/>
              <a:gd name="connsiteX113" fmla="*/ 7620952 w 11243827"/>
              <a:gd name="connsiteY113" fmla="*/ 5618872 h 5641173"/>
              <a:gd name="connsiteX114" fmla="*/ 7617992 w 11243827"/>
              <a:gd name="connsiteY114" fmla="*/ 5613914 h 5641173"/>
              <a:gd name="connsiteX115" fmla="*/ 7602182 w 11243827"/>
              <a:gd name="connsiteY115" fmla="*/ 5609271 h 5641173"/>
              <a:gd name="connsiteX116" fmla="*/ 7582847 w 11243827"/>
              <a:gd name="connsiteY116" fmla="*/ 5609047 h 5641173"/>
              <a:gd name="connsiteX117" fmla="*/ 7514158 w 11243827"/>
              <a:gd name="connsiteY117" fmla="*/ 5607737 h 5641173"/>
              <a:gd name="connsiteX118" fmla="*/ 7502955 w 11243827"/>
              <a:gd name="connsiteY118" fmla="*/ 5610415 h 5641173"/>
              <a:gd name="connsiteX119" fmla="*/ 7466391 w 11243827"/>
              <a:gd name="connsiteY119" fmla="*/ 5605949 h 5641173"/>
              <a:gd name="connsiteX120" fmla="*/ 7433806 w 11243827"/>
              <a:gd name="connsiteY120" fmla="*/ 5604945 h 5641173"/>
              <a:gd name="connsiteX121" fmla="*/ 7412693 w 11243827"/>
              <a:gd name="connsiteY121" fmla="*/ 5607075 h 5641173"/>
              <a:gd name="connsiteX122" fmla="*/ 7407159 w 11243827"/>
              <a:gd name="connsiteY122" fmla="*/ 5605310 h 5641173"/>
              <a:gd name="connsiteX123" fmla="*/ 7385900 w 11243827"/>
              <a:gd name="connsiteY123" fmla="*/ 5604171 h 5641173"/>
              <a:gd name="connsiteX124" fmla="*/ 7375071 w 11243827"/>
              <a:gd name="connsiteY124" fmla="*/ 5606788 h 5641173"/>
              <a:gd name="connsiteX125" fmla="*/ 7364382 w 11243827"/>
              <a:gd name="connsiteY125" fmla="*/ 5600762 h 5641173"/>
              <a:gd name="connsiteX126" fmla="*/ 7361770 w 11243827"/>
              <a:gd name="connsiteY126" fmla="*/ 5596347 h 5641173"/>
              <a:gd name="connsiteX127" fmla="*/ 7346641 w 11243827"/>
              <a:gd name="connsiteY127" fmla="*/ 5598329 h 5641173"/>
              <a:gd name="connsiteX128" fmla="*/ 7334238 w 11243827"/>
              <a:gd name="connsiteY128" fmla="*/ 5594014 h 5641173"/>
              <a:gd name="connsiteX129" fmla="*/ 7323426 w 11243827"/>
              <a:gd name="connsiteY129" fmla="*/ 5596835 h 5641173"/>
              <a:gd name="connsiteX130" fmla="*/ 7318938 w 11243827"/>
              <a:gd name="connsiteY130" fmla="*/ 5596200 h 5641173"/>
              <a:gd name="connsiteX131" fmla="*/ 7307784 w 11243827"/>
              <a:gd name="connsiteY131" fmla="*/ 5594065 h 5641173"/>
              <a:gd name="connsiteX132" fmla="*/ 7288540 w 11243827"/>
              <a:gd name="connsiteY132" fmla="*/ 5589320 h 5641173"/>
              <a:gd name="connsiteX133" fmla="*/ 7282537 w 11243827"/>
              <a:gd name="connsiteY133" fmla="*/ 5588660 h 5641173"/>
              <a:gd name="connsiteX134" fmla="*/ 7269466 w 11243827"/>
              <a:gd name="connsiteY134" fmla="*/ 5581404 h 5641173"/>
              <a:gd name="connsiteX135" fmla="*/ 7244165 w 11243827"/>
              <a:gd name="connsiteY135" fmla="*/ 5575200 h 5641173"/>
              <a:gd name="connsiteX136" fmla="*/ 7199619 w 11243827"/>
              <a:gd name="connsiteY136" fmla="*/ 5553550 h 5641173"/>
              <a:gd name="connsiteX137" fmla="*/ 7173434 w 11243827"/>
              <a:gd name="connsiteY137" fmla="*/ 5543219 h 5641173"/>
              <a:gd name="connsiteX138" fmla="*/ 7155718 w 11243827"/>
              <a:gd name="connsiteY138" fmla="*/ 5533697 h 5641173"/>
              <a:gd name="connsiteX139" fmla="*/ 7103430 w 11243827"/>
              <a:gd name="connsiteY139" fmla="*/ 5520249 h 5641173"/>
              <a:gd name="connsiteX140" fmla="*/ 7013746 w 11243827"/>
              <a:gd name="connsiteY140" fmla="*/ 5502470 h 5641173"/>
              <a:gd name="connsiteX141" fmla="*/ 6995379 w 11243827"/>
              <a:gd name="connsiteY141" fmla="*/ 5497693 h 5641173"/>
              <a:gd name="connsiteX142" fmla="*/ 6982475 w 11243827"/>
              <a:gd name="connsiteY142" fmla="*/ 5489641 h 5641173"/>
              <a:gd name="connsiteX143" fmla="*/ 6981994 w 11243827"/>
              <a:gd name="connsiteY143" fmla="*/ 5484335 h 5641173"/>
              <a:gd name="connsiteX144" fmla="*/ 6972355 w 11243827"/>
              <a:gd name="connsiteY144" fmla="*/ 5481074 h 5641173"/>
              <a:gd name="connsiteX145" fmla="*/ 6970394 w 11243827"/>
              <a:gd name="connsiteY145" fmla="*/ 5479383 h 5641173"/>
              <a:gd name="connsiteX146" fmla="*/ 6958543 w 11243827"/>
              <a:gd name="connsiteY146" fmla="*/ 5470507 h 5641173"/>
              <a:gd name="connsiteX147" fmla="*/ 6918276 w 11243827"/>
              <a:gd name="connsiteY147" fmla="*/ 5472034 h 5641173"/>
              <a:gd name="connsiteX148" fmla="*/ 6881046 w 11243827"/>
              <a:gd name="connsiteY148" fmla="*/ 5457070 h 5641173"/>
              <a:gd name="connsiteX149" fmla="*/ 6720917 w 11243827"/>
              <a:gd name="connsiteY149" fmla="*/ 5426664 h 5641173"/>
              <a:gd name="connsiteX150" fmla="*/ 6724964 w 11243827"/>
              <a:gd name="connsiteY150" fmla="*/ 5414071 h 5641173"/>
              <a:gd name="connsiteX151" fmla="*/ 6717823 w 11243827"/>
              <a:gd name="connsiteY151" fmla="*/ 5410317 h 5641173"/>
              <a:gd name="connsiteX152" fmla="*/ 6660723 w 11243827"/>
              <a:gd name="connsiteY152" fmla="*/ 5408304 h 5641173"/>
              <a:gd name="connsiteX153" fmla="*/ 6532914 w 11243827"/>
              <a:gd name="connsiteY153" fmla="*/ 5431205 h 5641173"/>
              <a:gd name="connsiteX154" fmla="*/ 6317327 w 11243827"/>
              <a:gd name="connsiteY154" fmla="*/ 5481889 h 5641173"/>
              <a:gd name="connsiteX155" fmla="*/ 6196243 w 11243827"/>
              <a:gd name="connsiteY155" fmla="*/ 5515042 h 5641173"/>
              <a:gd name="connsiteX156" fmla="*/ 6099124 w 11243827"/>
              <a:gd name="connsiteY156" fmla="*/ 5516848 h 5641173"/>
              <a:gd name="connsiteX157" fmla="*/ 6016077 w 11243827"/>
              <a:gd name="connsiteY157" fmla="*/ 5528642 h 5641173"/>
              <a:gd name="connsiteX158" fmla="*/ 6004389 w 11243827"/>
              <a:gd name="connsiteY158" fmla="*/ 5531206 h 5641173"/>
              <a:gd name="connsiteX159" fmla="*/ 5933945 w 11243827"/>
              <a:gd name="connsiteY159" fmla="*/ 5538840 h 5641173"/>
              <a:gd name="connsiteX160" fmla="*/ 5883936 w 11243827"/>
              <a:gd name="connsiteY160" fmla="*/ 5553807 h 5641173"/>
              <a:gd name="connsiteX161" fmla="*/ 5798331 w 11243827"/>
              <a:gd name="connsiteY161" fmla="*/ 5564248 h 5641173"/>
              <a:gd name="connsiteX162" fmla="*/ 5712738 w 11243827"/>
              <a:gd name="connsiteY162" fmla="*/ 5573120 h 5641173"/>
              <a:gd name="connsiteX163" fmla="*/ 5681342 w 11243827"/>
              <a:gd name="connsiteY163" fmla="*/ 5575621 h 5641173"/>
              <a:gd name="connsiteX164" fmla="*/ 5627167 w 11243827"/>
              <a:gd name="connsiteY164" fmla="*/ 5583215 h 5641173"/>
              <a:gd name="connsiteX165" fmla="*/ 5591414 w 11243827"/>
              <a:gd name="connsiteY165" fmla="*/ 5587695 h 5641173"/>
              <a:gd name="connsiteX166" fmla="*/ 5583028 w 11243827"/>
              <a:gd name="connsiteY166" fmla="*/ 5580877 h 5641173"/>
              <a:gd name="connsiteX167" fmla="*/ 5549426 w 11243827"/>
              <a:gd name="connsiteY167" fmla="*/ 5582858 h 5641173"/>
              <a:gd name="connsiteX168" fmla="*/ 5519999 w 11243827"/>
              <a:gd name="connsiteY168" fmla="*/ 5592246 h 5641173"/>
              <a:gd name="connsiteX169" fmla="*/ 5480028 w 11243827"/>
              <a:gd name="connsiteY169" fmla="*/ 5597282 h 5641173"/>
              <a:gd name="connsiteX170" fmla="*/ 5456175 w 11243827"/>
              <a:gd name="connsiteY170" fmla="*/ 5600371 h 5641173"/>
              <a:gd name="connsiteX171" fmla="*/ 5388463 w 11243827"/>
              <a:gd name="connsiteY171" fmla="*/ 5602638 h 5641173"/>
              <a:gd name="connsiteX172" fmla="*/ 5265898 w 11243827"/>
              <a:gd name="connsiteY172" fmla="*/ 5591830 h 5641173"/>
              <a:gd name="connsiteX173" fmla="*/ 5231231 w 11243827"/>
              <a:gd name="connsiteY173" fmla="*/ 5592790 h 5641173"/>
              <a:gd name="connsiteX174" fmla="*/ 5226996 w 11243827"/>
              <a:gd name="connsiteY174" fmla="*/ 5595040 h 5641173"/>
              <a:gd name="connsiteX175" fmla="*/ 5175988 w 11243827"/>
              <a:gd name="connsiteY175" fmla="*/ 5588131 h 5641173"/>
              <a:gd name="connsiteX176" fmla="*/ 5107470 w 11243827"/>
              <a:gd name="connsiteY176" fmla="*/ 5594771 h 5641173"/>
              <a:gd name="connsiteX177" fmla="*/ 5027868 w 11243827"/>
              <a:gd name="connsiteY177" fmla="*/ 5605624 h 5641173"/>
              <a:gd name="connsiteX178" fmla="*/ 5007324 w 11243827"/>
              <a:gd name="connsiteY178" fmla="*/ 5609209 h 5641173"/>
              <a:gd name="connsiteX179" fmla="*/ 4952559 w 11243827"/>
              <a:gd name="connsiteY179" fmla="*/ 5611402 h 5641173"/>
              <a:gd name="connsiteX180" fmla="*/ 4826081 w 11243827"/>
              <a:gd name="connsiteY180" fmla="*/ 5616191 h 5641173"/>
              <a:gd name="connsiteX181" fmla="*/ 4823501 w 11243827"/>
              <a:gd name="connsiteY181" fmla="*/ 5619174 h 5641173"/>
              <a:gd name="connsiteX182" fmla="*/ 4813093 w 11243827"/>
              <a:gd name="connsiteY182" fmla="*/ 5620026 h 5641173"/>
              <a:gd name="connsiteX183" fmla="*/ 4810563 w 11243827"/>
              <a:gd name="connsiteY183" fmla="*/ 5620787 h 5641173"/>
              <a:gd name="connsiteX184" fmla="*/ 4795818 w 11243827"/>
              <a:gd name="connsiteY184" fmla="*/ 5624618 h 5641173"/>
              <a:gd name="connsiteX185" fmla="*/ 4758404 w 11243827"/>
              <a:gd name="connsiteY185" fmla="*/ 5619510 h 5641173"/>
              <a:gd name="connsiteX186" fmla="*/ 4717254 w 11243827"/>
              <a:gd name="connsiteY186" fmla="*/ 5624155 h 5641173"/>
              <a:gd name="connsiteX187" fmla="*/ 4591958 w 11243827"/>
              <a:gd name="connsiteY187" fmla="*/ 5624710 h 5641173"/>
              <a:gd name="connsiteX188" fmla="*/ 4476215 w 11243827"/>
              <a:gd name="connsiteY188" fmla="*/ 5628210 h 5641173"/>
              <a:gd name="connsiteX189" fmla="*/ 4425193 w 11243827"/>
              <a:gd name="connsiteY189" fmla="*/ 5627414 h 5641173"/>
              <a:gd name="connsiteX190" fmla="*/ 4383866 w 11243827"/>
              <a:gd name="connsiteY190" fmla="*/ 5626546 h 5641173"/>
              <a:gd name="connsiteX191" fmla="*/ 4385596 w 11243827"/>
              <a:gd name="connsiteY191" fmla="*/ 5634646 h 5641173"/>
              <a:gd name="connsiteX192" fmla="*/ 4360864 w 11243827"/>
              <a:gd name="connsiteY192" fmla="*/ 5641173 h 5641173"/>
              <a:gd name="connsiteX193" fmla="*/ 4328321 w 11243827"/>
              <a:gd name="connsiteY193" fmla="*/ 5626332 h 5641173"/>
              <a:gd name="connsiteX194" fmla="*/ 4309842 w 11243827"/>
              <a:gd name="connsiteY194" fmla="*/ 5626471 h 5641173"/>
              <a:gd name="connsiteX195" fmla="*/ 4277424 w 11243827"/>
              <a:gd name="connsiteY195" fmla="*/ 5631598 h 5641173"/>
              <a:gd name="connsiteX196" fmla="*/ 4266627 w 11243827"/>
              <a:gd name="connsiteY196" fmla="*/ 5633969 h 5641173"/>
              <a:gd name="connsiteX197" fmla="*/ 4185525 w 11243827"/>
              <a:gd name="connsiteY197" fmla="*/ 5617508 h 5641173"/>
              <a:gd name="connsiteX198" fmla="*/ 4177617 w 11243827"/>
              <a:gd name="connsiteY198" fmla="*/ 5610903 h 5641173"/>
              <a:gd name="connsiteX199" fmla="*/ 4136948 w 11243827"/>
              <a:gd name="connsiteY199" fmla="*/ 5608031 h 5641173"/>
              <a:gd name="connsiteX200" fmla="*/ 4132323 w 11243827"/>
              <a:gd name="connsiteY200" fmla="*/ 5609784 h 5641173"/>
              <a:gd name="connsiteX201" fmla="*/ 4098620 w 11243827"/>
              <a:gd name="connsiteY201" fmla="*/ 5599672 h 5641173"/>
              <a:gd name="connsiteX202" fmla="*/ 3963475 w 11243827"/>
              <a:gd name="connsiteY202" fmla="*/ 5581841 h 5641173"/>
              <a:gd name="connsiteX203" fmla="*/ 3703613 w 11243827"/>
              <a:gd name="connsiteY203" fmla="*/ 5572482 h 5641173"/>
              <a:gd name="connsiteX204" fmla="*/ 3432987 w 11243827"/>
              <a:gd name="connsiteY204" fmla="*/ 5545768 h 5641173"/>
              <a:gd name="connsiteX205" fmla="*/ 3176381 w 11243827"/>
              <a:gd name="connsiteY205" fmla="*/ 5556110 h 5641173"/>
              <a:gd name="connsiteX206" fmla="*/ 2710156 w 11243827"/>
              <a:gd name="connsiteY206" fmla="*/ 5527517 h 5641173"/>
              <a:gd name="connsiteX207" fmla="*/ 2550206 w 11243827"/>
              <a:gd name="connsiteY207" fmla="*/ 5524958 h 5641173"/>
              <a:gd name="connsiteX208" fmla="*/ 2443041 w 11243827"/>
              <a:gd name="connsiteY208" fmla="*/ 5523990 h 5641173"/>
              <a:gd name="connsiteX209" fmla="*/ 2435613 w 11243827"/>
              <a:gd name="connsiteY209" fmla="*/ 5526704 h 5641173"/>
              <a:gd name="connsiteX210" fmla="*/ 2405682 w 11243827"/>
              <a:gd name="connsiteY210" fmla="*/ 5528307 h 5641173"/>
              <a:gd name="connsiteX211" fmla="*/ 2397487 w 11243827"/>
              <a:gd name="connsiteY211" fmla="*/ 5540337 h 5641173"/>
              <a:gd name="connsiteX212" fmla="*/ 2297454 w 11243827"/>
              <a:gd name="connsiteY212" fmla="*/ 5550765 h 5641173"/>
              <a:gd name="connsiteX213" fmla="*/ 2056700 w 11243827"/>
              <a:gd name="connsiteY213" fmla="*/ 5555489 h 5641173"/>
              <a:gd name="connsiteX214" fmla="*/ 1878530 w 11243827"/>
              <a:gd name="connsiteY214" fmla="*/ 5535330 h 5641173"/>
              <a:gd name="connsiteX215" fmla="*/ 1859292 w 11243827"/>
              <a:gd name="connsiteY215" fmla="*/ 5535461 h 5641173"/>
              <a:gd name="connsiteX216" fmla="*/ 1835626 w 11243827"/>
              <a:gd name="connsiteY216" fmla="*/ 5533793 h 5641173"/>
              <a:gd name="connsiteX217" fmla="*/ 1798939 w 11243827"/>
              <a:gd name="connsiteY217" fmla="*/ 5540285 h 5641173"/>
              <a:gd name="connsiteX218" fmla="*/ 1779046 w 11243827"/>
              <a:gd name="connsiteY218" fmla="*/ 5549949 h 5641173"/>
              <a:gd name="connsiteX219" fmla="*/ 1772421 w 11243827"/>
              <a:gd name="connsiteY219" fmla="*/ 5549018 h 5641173"/>
              <a:gd name="connsiteX220" fmla="*/ 1772052 w 11243827"/>
              <a:gd name="connsiteY220" fmla="*/ 5545689 h 5641173"/>
              <a:gd name="connsiteX221" fmla="*/ 1711543 w 11243827"/>
              <a:gd name="connsiteY221" fmla="*/ 5534558 h 5641173"/>
              <a:gd name="connsiteX222" fmla="*/ 1698891 w 11243827"/>
              <a:gd name="connsiteY222" fmla="*/ 5513187 h 5641173"/>
              <a:gd name="connsiteX223" fmla="*/ 1538763 w 11243827"/>
              <a:gd name="connsiteY223" fmla="*/ 5482781 h 5641173"/>
              <a:gd name="connsiteX224" fmla="*/ 1501533 w 11243827"/>
              <a:gd name="connsiteY224" fmla="*/ 5467817 h 5641173"/>
              <a:gd name="connsiteX225" fmla="*/ 1461266 w 11243827"/>
              <a:gd name="connsiteY225" fmla="*/ 5469343 h 5641173"/>
              <a:gd name="connsiteX226" fmla="*/ 1449415 w 11243827"/>
              <a:gd name="connsiteY226" fmla="*/ 5460467 h 5641173"/>
              <a:gd name="connsiteX227" fmla="*/ 1447454 w 11243827"/>
              <a:gd name="connsiteY227" fmla="*/ 5458776 h 5641173"/>
              <a:gd name="connsiteX228" fmla="*/ 1437814 w 11243827"/>
              <a:gd name="connsiteY228" fmla="*/ 5455515 h 5641173"/>
              <a:gd name="connsiteX229" fmla="*/ 1437334 w 11243827"/>
              <a:gd name="connsiteY229" fmla="*/ 5450209 h 5641173"/>
              <a:gd name="connsiteX230" fmla="*/ 1424429 w 11243827"/>
              <a:gd name="connsiteY230" fmla="*/ 5442157 h 5641173"/>
              <a:gd name="connsiteX231" fmla="*/ 1406063 w 11243827"/>
              <a:gd name="connsiteY231" fmla="*/ 5437380 h 5641173"/>
              <a:gd name="connsiteX232" fmla="*/ 1316379 w 11243827"/>
              <a:gd name="connsiteY232" fmla="*/ 5419601 h 5641173"/>
              <a:gd name="connsiteX233" fmla="*/ 1264090 w 11243827"/>
              <a:gd name="connsiteY233" fmla="*/ 5406153 h 5641173"/>
              <a:gd name="connsiteX234" fmla="*/ 1246374 w 11243827"/>
              <a:gd name="connsiteY234" fmla="*/ 5396631 h 5641173"/>
              <a:gd name="connsiteX235" fmla="*/ 1220190 w 11243827"/>
              <a:gd name="connsiteY235" fmla="*/ 5386301 h 5641173"/>
              <a:gd name="connsiteX236" fmla="*/ 1175643 w 11243827"/>
              <a:gd name="connsiteY236" fmla="*/ 5364651 h 5641173"/>
              <a:gd name="connsiteX237" fmla="*/ 1150342 w 11243827"/>
              <a:gd name="connsiteY237" fmla="*/ 5358447 h 5641173"/>
              <a:gd name="connsiteX238" fmla="*/ 1137272 w 11243827"/>
              <a:gd name="connsiteY238" fmla="*/ 5351191 h 5641173"/>
              <a:gd name="connsiteX239" fmla="*/ 1131268 w 11243827"/>
              <a:gd name="connsiteY239" fmla="*/ 5350530 h 5641173"/>
              <a:gd name="connsiteX240" fmla="*/ 1112024 w 11243827"/>
              <a:gd name="connsiteY240" fmla="*/ 5345786 h 5641173"/>
              <a:gd name="connsiteX241" fmla="*/ 1100870 w 11243827"/>
              <a:gd name="connsiteY241" fmla="*/ 5343651 h 5641173"/>
              <a:gd name="connsiteX242" fmla="*/ 1096383 w 11243827"/>
              <a:gd name="connsiteY242" fmla="*/ 5343015 h 5641173"/>
              <a:gd name="connsiteX243" fmla="*/ 1085571 w 11243827"/>
              <a:gd name="connsiteY243" fmla="*/ 5345836 h 5641173"/>
              <a:gd name="connsiteX244" fmla="*/ 1073168 w 11243827"/>
              <a:gd name="connsiteY244" fmla="*/ 5341521 h 5641173"/>
              <a:gd name="connsiteX245" fmla="*/ 1058039 w 11243827"/>
              <a:gd name="connsiteY245" fmla="*/ 5343504 h 5641173"/>
              <a:gd name="connsiteX246" fmla="*/ 1055426 w 11243827"/>
              <a:gd name="connsiteY246" fmla="*/ 5339088 h 5641173"/>
              <a:gd name="connsiteX247" fmla="*/ 1044738 w 11243827"/>
              <a:gd name="connsiteY247" fmla="*/ 5333063 h 5641173"/>
              <a:gd name="connsiteX248" fmla="*/ 1033909 w 11243827"/>
              <a:gd name="connsiteY248" fmla="*/ 5335680 h 5641173"/>
              <a:gd name="connsiteX249" fmla="*/ 1012649 w 11243827"/>
              <a:gd name="connsiteY249" fmla="*/ 5334541 h 5641173"/>
              <a:gd name="connsiteX250" fmla="*/ 1007115 w 11243827"/>
              <a:gd name="connsiteY250" fmla="*/ 5332775 h 5641173"/>
              <a:gd name="connsiteX251" fmla="*/ 986002 w 11243827"/>
              <a:gd name="connsiteY251" fmla="*/ 5334906 h 5641173"/>
              <a:gd name="connsiteX252" fmla="*/ 953418 w 11243827"/>
              <a:gd name="connsiteY252" fmla="*/ 5333901 h 5641173"/>
              <a:gd name="connsiteX253" fmla="*/ 916854 w 11243827"/>
              <a:gd name="connsiteY253" fmla="*/ 5329435 h 5641173"/>
              <a:gd name="connsiteX254" fmla="*/ 905651 w 11243827"/>
              <a:gd name="connsiteY254" fmla="*/ 5332114 h 5641173"/>
              <a:gd name="connsiteX255" fmla="*/ 836961 w 11243827"/>
              <a:gd name="connsiteY255" fmla="*/ 5330803 h 5641173"/>
              <a:gd name="connsiteX256" fmla="*/ 817627 w 11243827"/>
              <a:gd name="connsiteY256" fmla="*/ 5330580 h 5641173"/>
              <a:gd name="connsiteX257" fmla="*/ 801817 w 11243827"/>
              <a:gd name="connsiteY257" fmla="*/ 5325937 h 5641173"/>
              <a:gd name="connsiteX258" fmla="*/ 798857 w 11243827"/>
              <a:gd name="connsiteY258" fmla="*/ 5320979 h 5641173"/>
              <a:gd name="connsiteX259" fmla="*/ 788354 w 11243827"/>
              <a:gd name="connsiteY259" fmla="*/ 5320143 h 5641173"/>
              <a:gd name="connsiteX260" fmla="*/ 785726 w 11243827"/>
              <a:gd name="connsiteY260" fmla="*/ 5318989 h 5641173"/>
              <a:gd name="connsiteX261" fmla="*/ 770507 w 11243827"/>
              <a:gd name="connsiteY261" fmla="*/ 5313309 h 5641173"/>
              <a:gd name="connsiteX262" fmla="*/ 733810 w 11243827"/>
              <a:gd name="connsiteY262" fmla="*/ 5324286 h 5641173"/>
              <a:gd name="connsiteX263" fmla="*/ 692117 w 11243827"/>
              <a:gd name="connsiteY263" fmla="*/ 5318786 h 5641173"/>
              <a:gd name="connsiteX264" fmla="*/ 528894 w 11243827"/>
              <a:gd name="connsiteY264" fmla="*/ 5327578 h 5641173"/>
              <a:gd name="connsiteX265" fmla="*/ 507005 w 11243827"/>
              <a:gd name="connsiteY265" fmla="*/ 5310149 h 5641173"/>
              <a:gd name="connsiteX266" fmla="*/ 441302 w 11243827"/>
              <a:gd name="connsiteY266" fmla="*/ 5307062 h 5641173"/>
              <a:gd name="connsiteX267" fmla="*/ 336819 w 11243827"/>
              <a:gd name="connsiteY267" fmla="*/ 5336690 h 5641173"/>
              <a:gd name="connsiteX268" fmla="*/ 215763 w 11243827"/>
              <a:gd name="connsiteY268" fmla="*/ 5332575 h 5641173"/>
              <a:gd name="connsiteX269" fmla="*/ 205927 w 11243827"/>
              <a:gd name="connsiteY269" fmla="*/ 5339672 h 5641173"/>
              <a:gd name="connsiteX270" fmla="*/ 194189 w 11243827"/>
              <a:gd name="connsiteY270" fmla="*/ 5343588 h 5641173"/>
              <a:gd name="connsiteX271" fmla="*/ 192552 w 11243827"/>
              <a:gd name="connsiteY271" fmla="*/ 5342845 h 5641173"/>
              <a:gd name="connsiteX272" fmla="*/ 178320 w 11243827"/>
              <a:gd name="connsiteY272" fmla="*/ 5343766 h 5641173"/>
              <a:gd name="connsiteX273" fmla="*/ 175596 w 11243827"/>
              <a:gd name="connsiteY273" fmla="*/ 5346411 h 5641173"/>
              <a:gd name="connsiteX274" fmla="*/ 165951 w 11243827"/>
              <a:gd name="connsiteY274" fmla="*/ 5347808 h 5641173"/>
              <a:gd name="connsiteX275" fmla="*/ 147287 w 11243827"/>
              <a:gd name="connsiteY275" fmla="*/ 5352625 h 5641173"/>
              <a:gd name="connsiteX276" fmla="*/ 143484 w 11243827"/>
              <a:gd name="connsiteY276" fmla="*/ 5351591 h 5641173"/>
              <a:gd name="connsiteX277" fmla="*/ 114847 w 11243827"/>
              <a:gd name="connsiteY277" fmla="*/ 5355844 h 5641173"/>
              <a:gd name="connsiteX278" fmla="*/ 114306 w 11243827"/>
              <a:gd name="connsiteY278" fmla="*/ 5354983 h 5641173"/>
              <a:gd name="connsiteX279" fmla="*/ 105588 w 11243827"/>
              <a:gd name="connsiteY279" fmla="*/ 5352169 h 5641173"/>
              <a:gd name="connsiteX280" fmla="*/ 89264 w 11243827"/>
              <a:gd name="connsiteY280" fmla="*/ 5348886 h 5641173"/>
              <a:gd name="connsiteX281" fmla="*/ 49794 w 11243827"/>
              <a:gd name="connsiteY281" fmla="*/ 5329950 h 5641173"/>
              <a:gd name="connsiteX282" fmla="*/ 19924 w 11243827"/>
              <a:gd name="connsiteY282" fmla="*/ 5334282 h 5641173"/>
              <a:gd name="connsiteX283" fmla="*/ 13819 w 11243827"/>
              <a:gd name="connsiteY283" fmla="*/ 5334653 h 5641173"/>
              <a:gd name="connsiteX284" fmla="*/ 13657 w 11243827"/>
              <a:gd name="connsiteY284" fmla="*/ 5334455 h 5641173"/>
              <a:gd name="connsiteX285" fmla="*/ 7139 w 11243827"/>
              <a:gd name="connsiteY285" fmla="*/ 5334438 h 5641173"/>
              <a:gd name="connsiteX286" fmla="*/ 2684 w 11243827"/>
              <a:gd name="connsiteY286" fmla="*/ 5335333 h 5641173"/>
              <a:gd name="connsiteX287" fmla="*/ 0 w 11243827"/>
              <a:gd name="connsiteY287" fmla="*/ 5335496 h 5641173"/>
              <a:gd name="connsiteX288" fmla="*/ 0 w 11243827"/>
              <a:gd name="connsiteY288" fmla="*/ 10592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12803 w 11243827"/>
              <a:gd name="connsiteY105" fmla="*/ 5629702 h 5641173"/>
              <a:gd name="connsiteX106" fmla="*/ 7890915 w 11243827"/>
              <a:gd name="connsiteY106" fmla="*/ 5612272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20917 w 11243827"/>
              <a:gd name="connsiteY148" fmla="*/ 5426664 h 5641173"/>
              <a:gd name="connsiteX149" fmla="*/ 6724964 w 11243827"/>
              <a:gd name="connsiteY149" fmla="*/ 5414071 h 5641173"/>
              <a:gd name="connsiteX150" fmla="*/ 6717823 w 11243827"/>
              <a:gd name="connsiteY150" fmla="*/ 5410317 h 5641173"/>
              <a:gd name="connsiteX151" fmla="*/ 6660723 w 11243827"/>
              <a:gd name="connsiteY151" fmla="*/ 5408304 h 5641173"/>
              <a:gd name="connsiteX152" fmla="*/ 6532914 w 11243827"/>
              <a:gd name="connsiteY152" fmla="*/ 5431205 h 5641173"/>
              <a:gd name="connsiteX153" fmla="*/ 6317327 w 11243827"/>
              <a:gd name="connsiteY153" fmla="*/ 5481889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12803 w 11243827"/>
              <a:gd name="connsiteY105" fmla="*/ 5629702 h 5641173"/>
              <a:gd name="connsiteX106" fmla="*/ 7890915 w 11243827"/>
              <a:gd name="connsiteY106" fmla="*/ 5612272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20917 w 11243827"/>
              <a:gd name="connsiteY148" fmla="*/ 5426664 h 5641173"/>
              <a:gd name="connsiteX149" fmla="*/ 6724964 w 11243827"/>
              <a:gd name="connsiteY149" fmla="*/ 5414071 h 5641173"/>
              <a:gd name="connsiteX150" fmla="*/ 6683286 w 11243827"/>
              <a:gd name="connsiteY150" fmla="*/ 5405383 h 5641173"/>
              <a:gd name="connsiteX151" fmla="*/ 6660723 w 11243827"/>
              <a:gd name="connsiteY151" fmla="*/ 5408304 h 5641173"/>
              <a:gd name="connsiteX152" fmla="*/ 6532914 w 11243827"/>
              <a:gd name="connsiteY152" fmla="*/ 5431205 h 5641173"/>
              <a:gd name="connsiteX153" fmla="*/ 6317327 w 11243827"/>
              <a:gd name="connsiteY153" fmla="*/ 5481889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12803 w 11243827"/>
              <a:gd name="connsiteY105" fmla="*/ 5629702 h 5641173"/>
              <a:gd name="connsiteX106" fmla="*/ 7890915 w 11243827"/>
              <a:gd name="connsiteY106" fmla="*/ 5612272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20917 w 11243827"/>
              <a:gd name="connsiteY148" fmla="*/ 5637174 h 5641173"/>
              <a:gd name="connsiteX149" fmla="*/ 6724964 w 11243827"/>
              <a:gd name="connsiteY149" fmla="*/ 5414071 h 5641173"/>
              <a:gd name="connsiteX150" fmla="*/ 6683286 w 11243827"/>
              <a:gd name="connsiteY150" fmla="*/ 5405383 h 5641173"/>
              <a:gd name="connsiteX151" fmla="*/ 6660723 w 11243827"/>
              <a:gd name="connsiteY151" fmla="*/ 5408304 h 5641173"/>
              <a:gd name="connsiteX152" fmla="*/ 6532914 w 11243827"/>
              <a:gd name="connsiteY152" fmla="*/ 5431205 h 5641173"/>
              <a:gd name="connsiteX153" fmla="*/ 6317327 w 11243827"/>
              <a:gd name="connsiteY153" fmla="*/ 5481889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12803 w 11243827"/>
              <a:gd name="connsiteY105" fmla="*/ 5629702 h 5641173"/>
              <a:gd name="connsiteX106" fmla="*/ 7890915 w 11243827"/>
              <a:gd name="connsiteY106" fmla="*/ 5612272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804792 w 11243827"/>
              <a:gd name="connsiteY148" fmla="*/ 5439822 h 5641173"/>
              <a:gd name="connsiteX149" fmla="*/ 6724964 w 11243827"/>
              <a:gd name="connsiteY149" fmla="*/ 5414071 h 5641173"/>
              <a:gd name="connsiteX150" fmla="*/ 6683286 w 11243827"/>
              <a:gd name="connsiteY150" fmla="*/ 5405383 h 5641173"/>
              <a:gd name="connsiteX151" fmla="*/ 6660723 w 11243827"/>
              <a:gd name="connsiteY151" fmla="*/ 5408304 h 5641173"/>
              <a:gd name="connsiteX152" fmla="*/ 6532914 w 11243827"/>
              <a:gd name="connsiteY152" fmla="*/ 5431205 h 5641173"/>
              <a:gd name="connsiteX153" fmla="*/ 6317327 w 11243827"/>
              <a:gd name="connsiteY153" fmla="*/ 5481889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12803 w 11243827"/>
              <a:gd name="connsiteY105" fmla="*/ 5629702 h 5641173"/>
              <a:gd name="connsiteX106" fmla="*/ 7890915 w 11243827"/>
              <a:gd name="connsiteY106" fmla="*/ 5612272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804792 w 11243827"/>
              <a:gd name="connsiteY148" fmla="*/ 5439822 h 5641173"/>
              <a:gd name="connsiteX149" fmla="*/ 6724964 w 11243827"/>
              <a:gd name="connsiteY149" fmla="*/ 5414071 h 5641173"/>
              <a:gd name="connsiteX150" fmla="*/ 6683286 w 11243827"/>
              <a:gd name="connsiteY150" fmla="*/ 5405383 h 5641173"/>
              <a:gd name="connsiteX151" fmla="*/ 6660723 w 11243827"/>
              <a:gd name="connsiteY151" fmla="*/ 5408304 h 5641173"/>
              <a:gd name="connsiteX152" fmla="*/ 6532914 w 11243827"/>
              <a:gd name="connsiteY152" fmla="*/ 5431205 h 5641173"/>
              <a:gd name="connsiteX153" fmla="*/ 6317327 w 11243827"/>
              <a:gd name="connsiteY153" fmla="*/ 5481889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12803 w 11243827"/>
              <a:gd name="connsiteY105" fmla="*/ 5629702 h 5641173"/>
              <a:gd name="connsiteX106" fmla="*/ 7890915 w 11243827"/>
              <a:gd name="connsiteY106" fmla="*/ 5612272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60723 w 11243827"/>
              <a:gd name="connsiteY151" fmla="*/ 5408304 h 5641173"/>
              <a:gd name="connsiteX152" fmla="*/ 6532914 w 11243827"/>
              <a:gd name="connsiteY152" fmla="*/ 5431205 h 5641173"/>
              <a:gd name="connsiteX153" fmla="*/ 6317327 w 11243827"/>
              <a:gd name="connsiteY153" fmla="*/ 5481889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12803 w 11243827"/>
              <a:gd name="connsiteY105" fmla="*/ 5629702 h 5641173"/>
              <a:gd name="connsiteX106" fmla="*/ 7890915 w 11243827"/>
              <a:gd name="connsiteY106" fmla="*/ 5612272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60723 w 11243827"/>
              <a:gd name="connsiteY151" fmla="*/ 5408304 h 5641173"/>
              <a:gd name="connsiteX152" fmla="*/ 6532914 w 11243827"/>
              <a:gd name="connsiteY152" fmla="*/ 5431205 h 5641173"/>
              <a:gd name="connsiteX153" fmla="*/ 6317327 w 11243827"/>
              <a:gd name="connsiteY153" fmla="*/ 5481889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12803 w 11243827"/>
              <a:gd name="connsiteY105" fmla="*/ 5629702 h 5641173"/>
              <a:gd name="connsiteX106" fmla="*/ 7890915 w 11243827"/>
              <a:gd name="connsiteY106" fmla="*/ 5612272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60723 w 11243827"/>
              <a:gd name="connsiteY151" fmla="*/ 540830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12803 w 11243827"/>
              <a:gd name="connsiteY105" fmla="*/ 5629702 h 5641173"/>
              <a:gd name="connsiteX106" fmla="*/ 7890915 w 11243827"/>
              <a:gd name="connsiteY106" fmla="*/ 5612272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890915 w 11243827"/>
              <a:gd name="connsiteY106" fmla="*/ 5612272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87273"/>
              <a:gd name="connsiteX1" fmla="*/ 11243827 w 11243827"/>
              <a:gd name="connsiteY1" fmla="*/ 1470035 h 5687273"/>
              <a:gd name="connsiteX2" fmla="*/ 11243827 w 11243827"/>
              <a:gd name="connsiteY2" fmla="*/ 5001571 h 5687273"/>
              <a:gd name="connsiteX3" fmla="*/ 11243827 w 11243827"/>
              <a:gd name="connsiteY3" fmla="*/ 5209610 h 5687273"/>
              <a:gd name="connsiteX4" fmla="*/ 11240675 w 11243827"/>
              <a:gd name="connsiteY4" fmla="*/ 5210442 h 5687273"/>
              <a:gd name="connsiteX5" fmla="*/ 11179959 w 11243827"/>
              <a:gd name="connsiteY5" fmla="*/ 5221199 h 5687273"/>
              <a:gd name="connsiteX6" fmla="*/ 11105493 w 11243827"/>
              <a:gd name="connsiteY6" fmla="*/ 5259905 h 5687273"/>
              <a:gd name="connsiteX7" fmla="*/ 11078640 w 11243827"/>
              <a:gd name="connsiteY7" fmla="*/ 5263531 h 5687273"/>
              <a:gd name="connsiteX8" fmla="*/ 11079616 w 11243827"/>
              <a:gd name="connsiteY8" fmla="*/ 5270380 h 5687273"/>
              <a:gd name="connsiteX9" fmla="*/ 11069641 w 11243827"/>
              <a:gd name="connsiteY9" fmla="*/ 5270884 h 5687273"/>
              <a:gd name="connsiteX10" fmla="*/ 11047377 w 11243827"/>
              <a:gd name="connsiteY10" fmla="*/ 5271051 h 5687273"/>
              <a:gd name="connsiteX11" fmla="*/ 10980705 w 11243827"/>
              <a:gd name="connsiteY11" fmla="*/ 5272951 h 5687273"/>
              <a:gd name="connsiteX12" fmla="*/ 10962514 w 11243827"/>
              <a:gd name="connsiteY12" fmla="*/ 5286084 h 5687273"/>
              <a:gd name="connsiteX13" fmla="*/ 10945307 w 11243827"/>
              <a:gd name="connsiteY13" fmla="*/ 5286290 h 5687273"/>
              <a:gd name="connsiteX14" fmla="*/ 10845516 w 11243827"/>
              <a:gd name="connsiteY14" fmla="*/ 5303894 h 5687273"/>
              <a:gd name="connsiteX15" fmla="*/ 10831795 w 11243827"/>
              <a:gd name="connsiteY15" fmla="*/ 5305210 h 5687273"/>
              <a:gd name="connsiteX16" fmla="*/ 10824365 w 11243827"/>
              <a:gd name="connsiteY16" fmla="*/ 5311111 h 5687273"/>
              <a:gd name="connsiteX17" fmla="*/ 10797756 w 11243827"/>
              <a:gd name="connsiteY17" fmla="*/ 5312285 h 5687273"/>
              <a:gd name="connsiteX18" fmla="*/ 10796525 w 11243827"/>
              <a:gd name="connsiteY18" fmla="*/ 5315645 h 5687273"/>
              <a:gd name="connsiteX19" fmla="*/ 10709063 w 11243827"/>
              <a:gd name="connsiteY19" fmla="*/ 5344492 h 5687273"/>
              <a:gd name="connsiteX20" fmla="*/ 10694078 w 11243827"/>
              <a:gd name="connsiteY20" fmla="*/ 5349258 h 5687273"/>
              <a:gd name="connsiteX21" fmla="*/ 10681131 w 11243827"/>
              <a:gd name="connsiteY21" fmla="*/ 5347812 h 5687273"/>
              <a:gd name="connsiteX22" fmla="*/ 10609448 w 11243827"/>
              <a:gd name="connsiteY22" fmla="*/ 5351931 h 5687273"/>
              <a:gd name="connsiteX23" fmla="*/ 10592397 w 11243827"/>
              <a:gd name="connsiteY23" fmla="*/ 5349402 h 5687273"/>
              <a:gd name="connsiteX24" fmla="*/ 10585227 w 11243827"/>
              <a:gd name="connsiteY24" fmla="*/ 5344063 h 5687273"/>
              <a:gd name="connsiteX25" fmla="*/ 10557472 w 11243827"/>
              <a:gd name="connsiteY25" fmla="*/ 5354151 h 5687273"/>
              <a:gd name="connsiteX26" fmla="*/ 10514646 w 11243827"/>
              <a:gd name="connsiteY26" fmla="*/ 5361064 h 5687273"/>
              <a:gd name="connsiteX27" fmla="*/ 10494292 w 11243827"/>
              <a:gd name="connsiteY27" fmla="*/ 5366054 h 5687273"/>
              <a:gd name="connsiteX28" fmla="*/ 10477869 w 11243827"/>
              <a:gd name="connsiteY28" fmla="*/ 5363025 h 5687273"/>
              <a:gd name="connsiteX29" fmla="*/ 10384411 w 11243827"/>
              <a:gd name="connsiteY29" fmla="*/ 5362257 h 5687273"/>
              <a:gd name="connsiteX30" fmla="*/ 10362921 w 11243827"/>
              <a:gd name="connsiteY30" fmla="*/ 5357444 h 5687273"/>
              <a:gd name="connsiteX31" fmla="*/ 10352736 w 11243827"/>
              <a:gd name="connsiteY31" fmla="*/ 5347851 h 5687273"/>
              <a:gd name="connsiteX32" fmla="*/ 10344754 w 11243827"/>
              <a:gd name="connsiteY32" fmla="*/ 5351272 h 5687273"/>
              <a:gd name="connsiteX33" fmla="*/ 10288226 w 11243827"/>
              <a:gd name="connsiteY33" fmla="*/ 5351613 h 5687273"/>
              <a:gd name="connsiteX34" fmla="*/ 10251350 w 11243827"/>
              <a:gd name="connsiteY34" fmla="*/ 5352711 h 5687273"/>
              <a:gd name="connsiteX35" fmla="*/ 10249108 w 11243827"/>
              <a:gd name="connsiteY35" fmla="*/ 5365881 h 5687273"/>
              <a:gd name="connsiteX36" fmla="*/ 10216272 w 11243827"/>
              <a:gd name="connsiteY36" fmla="*/ 5370573 h 5687273"/>
              <a:gd name="connsiteX37" fmla="*/ 10181278 w 11243827"/>
              <a:gd name="connsiteY37" fmla="*/ 5362119 h 5687273"/>
              <a:gd name="connsiteX38" fmla="*/ 10140033 w 11243827"/>
              <a:gd name="connsiteY38" fmla="*/ 5363304 h 5687273"/>
              <a:gd name="connsiteX39" fmla="*/ 10115353 w 11243827"/>
              <a:gd name="connsiteY39" fmla="*/ 5363869 h 5687273"/>
              <a:gd name="connsiteX40" fmla="*/ 10050578 w 11243827"/>
              <a:gd name="connsiteY40" fmla="*/ 5376153 h 5687273"/>
              <a:gd name="connsiteX41" fmla="*/ 9945478 w 11243827"/>
              <a:gd name="connsiteY41" fmla="*/ 5422859 h 5687273"/>
              <a:gd name="connsiteX42" fmla="*/ 9912481 w 11243827"/>
              <a:gd name="connsiteY42" fmla="*/ 5429477 h 5687273"/>
              <a:gd name="connsiteX43" fmla="*/ 9906713 w 11243827"/>
              <a:gd name="connsiteY43" fmla="*/ 5426784 h 5687273"/>
              <a:gd name="connsiteX44" fmla="*/ 9742436 w 11243827"/>
              <a:gd name="connsiteY44" fmla="*/ 5454834 h 5687273"/>
              <a:gd name="connsiteX45" fmla="*/ 9713044 w 11243827"/>
              <a:gd name="connsiteY45" fmla="*/ 5456476 h 5687273"/>
              <a:gd name="connsiteX46" fmla="*/ 9691033 w 11243827"/>
              <a:gd name="connsiteY46" fmla="*/ 5455451 h 5687273"/>
              <a:gd name="connsiteX47" fmla="*/ 9638355 w 11243827"/>
              <a:gd name="connsiteY47" fmla="*/ 5464794 h 5687273"/>
              <a:gd name="connsiteX48" fmla="*/ 9552434 w 11243827"/>
              <a:gd name="connsiteY48" fmla="*/ 5485280 h 5687273"/>
              <a:gd name="connsiteX49" fmla="*/ 9533883 w 11243827"/>
              <a:gd name="connsiteY49" fmla="*/ 5488516 h 5687273"/>
              <a:gd name="connsiteX50" fmla="*/ 9516916 w 11243827"/>
              <a:gd name="connsiteY50" fmla="*/ 5486828 h 5687273"/>
              <a:gd name="connsiteX51" fmla="*/ 9512093 w 11243827"/>
              <a:gd name="connsiteY51" fmla="*/ 5482541 h 5687273"/>
              <a:gd name="connsiteX52" fmla="*/ 9501725 w 11243827"/>
              <a:gd name="connsiteY52" fmla="*/ 5483603 h 5687273"/>
              <a:gd name="connsiteX53" fmla="*/ 9498754 w 11243827"/>
              <a:gd name="connsiteY53" fmla="*/ 5482951 h 5687273"/>
              <a:gd name="connsiteX54" fmla="*/ 9481932 w 11243827"/>
              <a:gd name="connsiteY54" fmla="*/ 5480151 h 5687273"/>
              <a:gd name="connsiteX55" fmla="*/ 9451321 w 11243827"/>
              <a:gd name="connsiteY55" fmla="*/ 5497375 h 5687273"/>
              <a:gd name="connsiteX56" fmla="*/ 9409298 w 11243827"/>
              <a:gd name="connsiteY56" fmla="*/ 5499478 h 5687273"/>
              <a:gd name="connsiteX57" fmla="*/ 9257007 w 11243827"/>
              <a:gd name="connsiteY57" fmla="*/ 5537183 h 5687273"/>
              <a:gd name="connsiteX58" fmla="*/ 9229078 w 11243827"/>
              <a:gd name="connsiteY58" fmla="*/ 5524154 h 5687273"/>
              <a:gd name="connsiteX59" fmla="*/ 9165105 w 11243827"/>
              <a:gd name="connsiteY59" fmla="*/ 5532892 h 5687273"/>
              <a:gd name="connsiteX60" fmla="*/ 9077301 w 11243827"/>
              <a:gd name="connsiteY60" fmla="*/ 5580356 h 5687273"/>
              <a:gd name="connsiteX61" fmla="*/ 8960065 w 11243827"/>
              <a:gd name="connsiteY61" fmla="*/ 5597982 h 5687273"/>
              <a:gd name="connsiteX62" fmla="*/ 8953536 w 11243827"/>
              <a:gd name="connsiteY62" fmla="*/ 5606638 h 5687273"/>
              <a:gd name="connsiteX63" fmla="*/ 8943907 w 11243827"/>
              <a:gd name="connsiteY63" fmla="*/ 5612541 h 5687273"/>
              <a:gd name="connsiteX64" fmla="*/ 8942046 w 11243827"/>
              <a:gd name="connsiteY64" fmla="*/ 5612112 h 5687273"/>
              <a:gd name="connsiteX65" fmla="*/ 8928824 w 11243827"/>
              <a:gd name="connsiteY65" fmla="*/ 5615549 h 5687273"/>
              <a:gd name="connsiteX66" fmla="*/ 8927294 w 11243827"/>
              <a:gd name="connsiteY66" fmla="*/ 5618607 h 5687273"/>
              <a:gd name="connsiteX67" fmla="*/ 8918651 w 11243827"/>
              <a:gd name="connsiteY67" fmla="*/ 5621688 h 5687273"/>
              <a:gd name="connsiteX68" fmla="*/ 8902772 w 11243827"/>
              <a:gd name="connsiteY68" fmla="*/ 5629703 h 5687273"/>
              <a:gd name="connsiteX69" fmla="*/ 8898724 w 11243827"/>
              <a:gd name="connsiteY69" fmla="*/ 5629379 h 5687273"/>
              <a:gd name="connsiteX70" fmla="*/ 8873099 w 11243827"/>
              <a:gd name="connsiteY70" fmla="*/ 5638628 h 5687273"/>
              <a:gd name="connsiteX71" fmla="*/ 8872234 w 11243827"/>
              <a:gd name="connsiteY71" fmla="*/ 5637889 h 5687273"/>
              <a:gd name="connsiteX72" fmla="*/ 8862777 w 11243827"/>
              <a:gd name="connsiteY72" fmla="*/ 5636711 h 5687273"/>
              <a:gd name="connsiteX73" fmla="*/ 8845869 w 11243827"/>
              <a:gd name="connsiteY73" fmla="*/ 5636436 h 5687273"/>
              <a:gd name="connsiteX74" fmla="*/ 8800548 w 11243827"/>
              <a:gd name="connsiteY74" fmla="*/ 5625084 h 5687273"/>
              <a:gd name="connsiteX75" fmla="*/ 8773774 w 11243827"/>
              <a:gd name="connsiteY75" fmla="*/ 5634630 h 5687273"/>
              <a:gd name="connsiteX76" fmla="*/ 8698255 w 11243827"/>
              <a:gd name="connsiteY76" fmla="*/ 5636083 h 5687273"/>
              <a:gd name="connsiteX77" fmla="*/ 8619167 w 11243827"/>
              <a:gd name="connsiteY77" fmla="*/ 5619130 h 5687273"/>
              <a:gd name="connsiteX78" fmla="*/ 8539822 w 11243827"/>
              <a:gd name="connsiteY78" fmla="*/ 5616905 h 5687273"/>
              <a:gd name="connsiteX79" fmla="*/ 8511094 w 11243827"/>
              <a:gd name="connsiteY79" fmla="*/ 5617360 h 5687273"/>
              <a:gd name="connsiteX80" fmla="*/ 8459886 w 11243827"/>
              <a:gd name="connsiteY80" fmla="*/ 5612612 h 5687273"/>
              <a:gd name="connsiteX81" fmla="*/ 8436432 w 11243827"/>
              <a:gd name="connsiteY81" fmla="*/ 5606990 h 5687273"/>
              <a:gd name="connsiteX82" fmla="*/ 8435403 w 11243827"/>
              <a:gd name="connsiteY82" fmla="*/ 5607336 h 5687273"/>
              <a:gd name="connsiteX83" fmla="*/ 8433307 w 11243827"/>
              <a:gd name="connsiteY83" fmla="*/ 5604917 h 5687273"/>
              <a:gd name="connsiteX84" fmla="*/ 8428968 w 11243827"/>
              <a:gd name="connsiteY84" fmla="*/ 5603796 h 5687273"/>
              <a:gd name="connsiteX85" fmla="*/ 8417124 w 11243827"/>
              <a:gd name="connsiteY85" fmla="*/ 5604518 h 5687273"/>
              <a:gd name="connsiteX86" fmla="*/ 8412669 w 11243827"/>
              <a:gd name="connsiteY86" fmla="*/ 5605413 h 5687273"/>
              <a:gd name="connsiteX87" fmla="*/ 8406152 w 11243827"/>
              <a:gd name="connsiteY87" fmla="*/ 5605396 h 5687273"/>
              <a:gd name="connsiteX88" fmla="*/ 8405989 w 11243827"/>
              <a:gd name="connsiteY88" fmla="*/ 5605197 h 5687273"/>
              <a:gd name="connsiteX89" fmla="*/ 8399884 w 11243827"/>
              <a:gd name="connsiteY89" fmla="*/ 5605568 h 5687273"/>
              <a:gd name="connsiteX90" fmla="*/ 8370014 w 11243827"/>
              <a:gd name="connsiteY90" fmla="*/ 5609900 h 5687273"/>
              <a:gd name="connsiteX91" fmla="*/ 8330544 w 11243827"/>
              <a:gd name="connsiteY91" fmla="*/ 5590964 h 5687273"/>
              <a:gd name="connsiteX92" fmla="*/ 8314221 w 11243827"/>
              <a:gd name="connsiteY92" fmla="*/ 5587682 h 5687273"/>
              <a:gd name="connsiteX93" fmla="*/ 8305502 w 11243827"/>
              <a:gd name="connsiteY93" fmla="*/ 5584868 h 5687273"/>
              <a:gd name="connsiteX94" fmla="*/ 8304962 w 11243827"/>
              <a:gd name="connsiteY94" fmla="*/ 5584007 h 5687273"/>
              <a:gd name="connsiteX95" fmla="*/ 8276324 w 11243827"/>
              <a:gd name="connsiteY95" fmla="*/ 5588260 h 5687273"/>
              <a:gd name="connsiteX96" fmla="*/ 8272522 w 11243827"/>
              <a:gd name="connsiteY96" fmla="*/ 5587226 h 5687273"/>
              <a:gd name="connsiteX97" fmla="*/ 8253857 w 11243827"/>
              <a:gd name="connsiteY97" fmla="*/ 5592043 h 5687273"/>
              <a:gd name="connsiteX98" fmla="*/ 8244212 w 11243827"/>
              <a:gd name="connsiteY98" fmla="*/ 5593439 h 5687273"/>
              <a:gd name="connsiteX99" fmla="*/ 8241488 w 11243827"/>
              <a:gd name="connsiteY99" fmla="*/ 5596085 h 5687273"/>
              <a:gd name="connsiteX100" fmla="*/ 8227256 w 11243827"/>
              <a:gd name="connsiteY100" fmla="*/ 5597005 h 5687273"/>
              <a:gd name="connsiteX101" fmla="*/ 8225619 w 11243827"/>
              <a:gd name="connsiteY101" fmla="*/ 5596262 h 5687273"/>
              <a:gd name="connsiteX102" fmla="*/ 8213882 w 11243827"/>
              <a:gd name="connsiteY102" fmla="*/ 5600179 h 5687273"/>
              <a:gd name="connsiteX103" fmla="*/ 8204045 w 11243827"/>
              <a:gd name="connsiteY103" fmla="*/ 5607275 h 5687273"/>
              <a:gd name="connsiteX104" fmla="*/ 8082989 w 11243827"/>
              <a:gd name="connsiteY104" fmla="*/ 5603160 h 5687273"/>
              <a:gd name="connsiteX105" fmla="*/ 7976942 w 11243827"/>
              <a:gd name="connsiteY105" fmla="*/ 5598455 h 5687273"/>
              <a:gd name="connsiteX106" fmla="*/ 7915584 w 11243827"/>
              <a:gd name="connsiteY106" fmla="*/ 5684635 h 5687273"/>
              <a:gd name="connsiteX107" fmla="*/ 7727691 w 11243827"/>
              <a:gd name="connsiteY107" fmla="*/ 5621064 h 5687273"/>
              <a:gd name="connsiteX108" fmla="*/ 7685998 w 11243827"/>
              <a:gd name="connsiteY108" fmla="*/ 5615564 h 5687273"/>
              <a:gd name="connsiteX109" fmla="*/ 7649302 w 11243827"/>
              <a:gd name="connsiteY109" fmla="*/ 5626541 h 5687273"/>
              <a:gd name="connsiteX110" fmla="*/ 7634083 w 11243827"/>
              <a:gd name="connsiteY110" fmla="*/ 5620862 h 5687273"/>
              <a:gd name="connsiteX111" fmla="*/ 7631455 w 11243827"/>
              <a:gd name="connsiteY111" fmla="*/ 5619708 h 5687273"/>
              <a:gd name="connsiteX112" fmla="*/ 7620952 w 11243827"/>
              <a:gd name="connsiteY112" fmla="*/ 5618872 h 5687273"/>
              <a:gd name="connsiteX113" fmla="*/ 7617992 w 11243827"/>
              <a:gd name="connsiteY113" fmla="*/ 5613914 h 5687273"/>
              <a:gd name="connsiteX114" fmla="*/ 7602182 w 11243827"/>
              <a:gd name="connsiteY114" fmla="*/ 5609271 h 5687273"/>
              <a:gd name="connsiteX115" fmla="*/ 7582847 w 11243827"/>
              <a:gd name="connsiteY115" fmla="*/ 5609047 h 5687273"/>
              <a:gd name="connsiteX116" fmla="*/ 7514158 w 11243827"/>
              <a:gd name="connsiteY116" fmla="*/ 5607737 h 5687273"/>
              <a:gd name="connsiteX117" fmla="*/ 7502955 w 11243827"/>
              <a:gd name="connsiteY117" fmla="*/ 5610415 h 5687273"/>
              <a:gd name="connsiteX118" fmla="*/ 7466391 w 11243827"/>
              <a:gd name="connsiteY118" fmla="*/ 5605949 h 5687273"/>
              <a:gd name="connsiteX119" fmla="*/ 7433806 w 11243827"/>
              <a:gd name="connsiteY119" fmla="*/ 5604945 h 5687273"/>
              <a:gd name="connsiteX120" fmla="*/ 7412693 w 11243827"/>
              <a:gd name="connsiteY120" fmla="*/ 5607075 h 5687273"/>
              <a:gd name="connsiteX121" fmla="*/ 7407159 w 11243827"/>
              <a:gd name="connsiteY121" fmla="*/ 5605310 h 5687273"/>
              <a:gd name="connsiteX122" fmla="*/ 7385900 w 11243827"/>
              <a:gd name="connsiteY122" fmla="*/ 5604171 h 5687273"/>
              <a:gd name="connsiteX123" fmla="*/ 7375071 w 11243827"/>
              <a:gd name="connsiteY123" fmla="*/ 5606788 h 5687273"/>
              <a:gd name="connsiteX124" fmla="*/ 7364382 w 11243827"/>
              <a:gd name="connsiteY124" fmla="*/ 5600762 h 5687273"/>
              <a:gd name="connsiteX125" fmla="*/ 7361770 w 11243827"/>
              <a:gd name="connsiteY125" fmla="*/ 5596347 h 5687273"/>
              <a:gd name="connsiteX126" fmla="*/ 7346641 w 11243827"/>
              <a:gd name="connsiteY126" fmla="*/ 5598329 h 5687273"/>
              <a:gd name="connsiteX127" fmla="*/ 7334238 w 11243827"/>
              <a:gd name="connsiteY127" fmla="*/ 5594014 h 5687273"/>
              <a:gd name="connsiteX128" fmla="*/ 7323426 w 11243827"/>
              <a:gd name="connsiteY128" fmla="*/ 5596835 h 5687273"/>
              <a:gd name="connsiteX129" fmla="*/ 7318938 w 11243827"/>
              <a:gd name="connsiteY129" fmla="*/ 5596200 h 5687273"/>
              <a:gd name="connsiteX130" fmla="*/ 7307784 w 11243827"/>
              <a:gd name="connsiteY130" fmla="*/ 5594065 h 5687273"/>
              <a:gd name="connsiteX131" fmla="*/ 7288540 w 11243827"/>
              <a:gd name="connsiteY131" fmla="*/ 5589320 h 5687273"/>
              <a:gd name="connsiteX132" fmla="*/ 7282537 w 11243827"/>
              <a:gd name="connsiteY132" fmla="*/ 5588660 h 5687273"/>
              <a:gd name="connsiteX133" fmla="*/ 7269466 w 11243827"/>
              <a:gd name="connsiteY133" fmla="*/ 5581404 h 5687273"/>
              <a:gd name="connsiteX134" fmla="*/ 7244165 w 11243827"/>
              <a:gd name="connsiteY134" fmla="*/ 5575200 h 5687273"/>
              <a:gd name="connsiteX135" fmla="*/ 7199619 w 11243827"/>
              <a:gd name="connsiteY135" fmla="*/ 5553550 h 5687273"/>
              <a:gd name="connsiteX136" fmla="*/ 7173434 w 11243827"/>
              <a:gd name="connsiteY136" fmla="*/ 5543219 h 5687273"/>
              <a:gd name="connsiteX137" fmla="*/ 7155718 w 11243827"/>
              <a:gd name="connsiteY137" fmla="*/ 5533697 h 5687273"/>
              <a:gd name="connsiteX138" fmla="*/ 7103430 w 11243827"/>
              <a:gd name="connsiteY138" fmla="*/ 5520249 h 5687273"/>
              <a:gd name="connsiteX139" fmla="*/ 7013746 w 11243827"/>
              <a:gd name="connsiteY139" fmla="*/ 5502470 h 5687273"/>
              <a:gd name="connsiteX140" fmla="*/ 6995379 w 11243827"/>
              <a:gd name="connsiteY140" fmla="*/ 5497693 h 5687273"/>
              <a:gd name="connsiteX141" fmla="*/ 6982475 w 11243827"/>
              <a:gd name="connsiteY141" fmla="*/ 5489641 h 5687273"/>
              <a:gd name="connsiteX142" fmla="*/ 6981994 w 11243827"/>
              <a:gd name="connsiteY142" fmla="*/ 5484335 h 5687273"/>
              <a:gd name="connsiteX143" fmla="*/ 6972355 w 11243827"/>
              <a:gd name="connsiteY143" fmla="*/ 5481074 h 5687273"/>
              <a:gd name="connsiteX144" fmla="*/ 6970394 w 11243827"/>
              <a:gd name="connsiteY144" fmla="*/ 5479383 h 5687273"/>
              <a:gd name="connsiteX145" fmla="*/ 6958543 w 11243827"/>
              <a:gd name="connsiteY145" fmla="*/ 5470507 h 5687273"/>
              <a:gd name="connsiteX146" fmla="*/ 6918276 w 11243827"/>
              <a:gd name="connsiteY146" fmla="*/ 5472034 h 5687273"/>
              <a:gd name="connsiteX147" fmla="*/ 6881046 w 11243827"/>
              <a:gd name="connsiteY147" fmla="*/ 5457070 h 5687273"/>
              <a:gd name="connsiteX148" fmla="*/ 6752164 w 11243827"/>
              <a:gd name="connsiteY148" fmla="*/ 5425021 h 5687273"/>
              <a:gd name="connsiteX149" fmla="*/ 6724964 w 11243827"/>
              <a:gd name="connsiteY149" fmla="*/ 5414071 h 5687273"/>
              <a:gd name="connsiteX150" fmla="*/ 6683286 w 11243827"/>
              <a:gd name="connsiteY150" fmla="*/ 5405383 h 5687273"/>
              <a:gd name="connsiteX151" fmla="*/ 6644277 w 11243827"/>
              <a:gd name="connsiteY151" fmla="*/ 5429684 h 5687273"/>
              <a:gd name="connsiteX152" fmla="*/ 6532914 w 11243827"/>
              <a:gd name="connsiteY152" fmla="*/ 5431205 h 5687273"/>
              <a:gd name="connsiteX153" fmla="*/ 6307459 w 11243827"/>
              <a:gd name="connsiteY153" fmla="*/ 5467087 h 5687273"/>
              <a:gd name="connsiteX154" fmla="*/ 6196243 w 11243827"/>
              <a:gd name="connsiteY154" fmla="*/ 5515042 h 5687273"/>
              <a:gd name="connsiteX155" fmla="*/ 6099124 w 11243827"/>
              <a:gd name="connsiteY155" fmla="*/ 5516848 h 5687273"/>
              <a:gd name="connsiteX156" fmla="*/ 6016077 w 11243827"/>
              <a:gd name="connsiteY156" fmla="*/ 5528642 h 5687273"/>
              <a:gd name="connsiteX157" fmla="*/ 6004389 w 11243827"/>
              <a:gd name="connsiteY157" fmla="*/ 5531206 h 5687273"/>
              <a:gd name="connsiteX158" fmla="*/ 5933945 w 11243827"/>
              <a:gd name="connsiteY158" fmla="*/ 5538840 h 5687273"/>
              <a:gd name="connsiteX159" fmla="*/ 5883936 w 11243827"/>
              <a:gd name="connsiteY159" fmla="*/ 5553807 h 5687273"/>
              <a:gd name="connsiteX160" fmla="*/ 5798331 w 11243827"/>
              <a:gd name="connsiteY160" fmla="*/ 5564248 h 5687273"/>
              <a:gd name="connsiteX161" fmla="*/ 5712738 w 11243827"/>
              <a:gd name="connsiteY161" fmla="*/ 5573120 h 5687273"/>
              <a:gd name="connsiteX162" fmla="*/ 5681342 w 11243827"/>
              <a:gd name="connsiteY162" fmla="*/ 5575621 h 5687273"/>
              <a:gd name="connsiteX163" fmla="*/ 5627167 w 11243827"/>
              <a:gd name="connsiteY163" fmla="*/ 5583215 h 5687273"/>
              <a:gd name="connsiteX164" fmla="*/ 5591414 w 11243827"/>
              <a:gd name="connsiteY164" fmla="*/ 5587695 h 5687273"/>
              <a:gd name="connsiteX165" fmla="*/ 5583028 w 11243827"/>
              <a:gd name="connsiteY165" fmla="*/ 5580877 h 5687273"/>
              <a:gd name="connsiteX166" fmla="*/ 5549426 w 11243827"/>
              <a:gd name="connsiteY166" fmla="*/ 5582858 h 5687273"/>
              <a:gd name="connsiteX167" fmla="*/ 5519999 w 11243827"/>
              <a:gd name="connsiteY167" fmla="*/ 5592246 h 5687273"/>
              <a:gd name="connsiteX168" fmla="*/ 5480028 w 11243827"/>
              <a:gd name="connsiteY168" fmla="*/ 5597282 h 5687273"/>
              <a:gd name="connsiteX169" fmla="*/ 5456175 w 11243827"/>
              <a:gd name="connsiteY169" fmla="*/ 5600371 h 5687273"/>
              <a:gd name="connsiteX170" fmla="*/ 5388463 w 11243827"/>
              <a:gd name="connsiteY170" fmla="*/ 5602638 h 5687273"/>
              <a:gd name="connsiteX171" fmla="*/ 5265898 w 11243827"/>
              <a:gd name="connsiteY171" fmla="*/ 5591830 h 5687273"/>
              <a:gd name="connsiteX172" fmla="*/ 5231231 w 11243827"/>
              <a:gd name="connsiteY172" fmla="*/ 5592790 h 5687273"/>
              <a:gd name="connsiteX173" fmla="*/ 5226996 w 11243827"/>
              <a:gd name="connsiteY173" fmla="*/ 5595040 h 5687273"/>
              <a:gd name="connsiteX174" fmla="*/ 5175988 w 11243827"/>
              <a:gd name="connsiteY174" fmla="*/ 5588131 h 5687273"/>
              <a:gd name="connsiteX175" fmla="*/ 5107470 w 11243827"/>
              <a:gd name="connsiteY175" fmla="*/ 5594771 h 5687273"/>
              <a:gd name="connsiteX176" fmla="*/ 5027868 w 11243827"/>
              <a:gd name="connsiteY176" fmla="*/ 5605624 h 5687273"/>
              <a:gd name="connsiteX177" fmla="*/ 5007324 w 11243827"/>
              <a:gd name="connsiteY177" fmla="*/ 5609209 h 5687273"/>
              <a:gd name="connsiteX178" fmla="*/ 4952559 w 11243827"/>
              <a:gd name="connsiteY178" fmla="*/ 5611402 h 5687273"/>
              <a:gd name="connsiteX179" fmla="*/ 4826081 w 11243827"/>
              <a:gd name="connsiteY179" fmla="*/ 5616191 h 5687273"/>
              <a:gd name="connsiteX180" fmla="*/ 4823501 w 11243827"/>
              <a:gd name="connsiteY180" fmla="*/ 5619174 h 5687273"/>
              <a:gd name="connsiteX181" fmla="*/ 4813093 w 11243827"/>
              <a:gd name="connsiteY181" fmla="*/ 5620026 h 5687273"/>
              <a:gd name="connsiteX182" fmla="*/ 4810563 w 11243827"/>
              <a:gd name="connsiteY182" fmla="*/ 5620787 h 5687273"/>
              <a:gd name="connsiteX183" fmla="*/ 4795818 w 11243827"/>
              <a:gd name="connsiteY183" fmla="*/ 5624618 h 5687273"/>
              <a:gd name="connsiteX184" fmla="*/ 4758404 w 11243827"/>
              <a:gd name="connsiteY184" fmla="*/ 5619510 h 5687273"/>
              <a:gd name="connsiteX185" fmla="*/ 4717254 w 11243827"/>
              <a:gd name="connsiteY185" fmla="*/ 5624155 h 5687273"/>
              <a:gd name="connsiteX186" fmla="*/ 4591958 w 11243827"/>
              <a:gd name="connsiteY186" fmla="*/ 5624710 h 5687273"/>
              <a:gd name="connsiteX187" fmla="*/ 4476215 w 11243827"/>
              <a:gd name="connsiteY187" fmla="*/ 5628210 h 5687273"/>
              <a:gd name="connsiteX188" fmla="*/ 4425193 w 11243827"/>
              <a:gd name="connsiteY188" fmla="*/ 5627414 h 5687273"/>
              <a:gd name="connsiteX189" fmla="*/ 4383866 w 11243827"/>
              <a:gd name="connsiteY189" fmla="*/ 5626546 h 5687273"/>
              <a:gd name="connsiteX190" fmla="*/ 4385596 w 11243827"/>
              <a:gd name="connsiteY190" fmla="*/ 5634646 h 5687273"/>
              <a:gd name="connsiteX191" fmla="*/ 4360864 w 11243827"/>
              <a:gd name="connsiteY191" fmla="*/ 5641173 h 5687273"/>
              <a:gd name="connsiteX192" fmla="*/ 4328321 w 11243827"/>
              <a:gd name="connsiteY192" fmla="*/ 5626332 h 5687273"/>
              <a:gd name="connsiteX193" fmla="*/ 4309842 w 11243827"/>
              <a:gd name="connsiteY193" fmla="*/ 5626471 h 5687273"/>
              <a:gd name="connsiteX194" fmla="*/ 4277424 w 11243827"/>
              <a:gd name="connsiteY194" fmla="*/ 5631598 h 5687273"/>
              <a:gd name="connsiteX195" fmla="*/ 4266627 w 11243827"/>
              <a:gd name="connsiteY195" fmla="*/ 5633969 h 5687273"/>
              <a:gd name="connsiteX196" fmla="*/ 4185525 w 11243827"/>
              <a:gd name="connsiteY196" fmla="*/ 5617508 h 5687273"/>
              <a:gd name="connsiteX197" fmla="*/ 4177617 w 11243827"/>
              <a:gd name="connsiteY197" fmla="*/ 5610903 h 5687273"/>
              <a:gd name="connsiteX198" fmla="*/ 4136948 w 11243827"/>
              <a:gd name="connsiteY198" fmla="*/ 5608031 h 5687273"/>
              <a:gd name="connsiteX199" fmla="*/ 4132323 w 11243827"/>
              <a:gd name="connsiteY199" fmla="*/ 5609784 h 5687273"/>
              <a:gd name="connsiteX200" fmla="*/ 4098620 w 11243827"/>
              <a:gd name="connsiteY200" fmla="*/ 5599672 h 5687273"/>
              <a:gd name="connsiteX201" fmla="*/ 3963475 w 11243827"/>
              <a:gd name="connsiteY201" fmla="*/ 5581841 h 5687273"/>
              <a:gd name="connsiteX202" fmla="*/ 3703613 w 11243827"/>
              <a:gd name="connsiteY202" fmla="*/ 5572482 h 5687273"/>
              <a:gd name="connsiteX203" fmla="*/ 3432987 w 11243827"/>
              <a:gd name="connsiteY203" fmla="*/ 5545768 h 5687273"/>
              <a:gd name="connsiteX204" fmla="*/ 3176381 w 11243827"/>
              <a:gd name="connsiteY204" fmla="*/ 5556110 h 5687273"/>
              <a:gd name="connsiteX205" fmla="*/ 2710156 w 11243827"/>
              <a:gd name="connsiteY205" fmla="*/ 5527517 h 5687273"/>
              <a:gd name="connsiteX206" fmla="*/ 2550206 w 11243827"/>
              <a:gd name="connsiteY206" fmla="*/ 5524958 h 5687273"/>
              <a:gd name="connsiteX207" fmla="*/ 2443041 w 11243827"/>
              <a:gd name="connsiteY207" fmla="*/ 5523990 h 5687273"/>
              <a:gd name="connsiteX208" fmla="*/ 2435613 w 11243827"/>
              <a:gd name="connsiteY208" fmla="*/ 5526704 h 5687273"/>
              <a:gd name="connsiteX209" fmla="*/ 2405682 w 11243827"/>
              <a:gd name="connsiteY209" fmla="*/ 5528307 h 5687273"/>
              <a:gd name="connsiteX210" fmla="*/ 2397487 w 11243827"/>
              <a:gd name="connsiteY210" fmla="*/ 5540337 h 5687273"/>
              <a:gd name="connsiteX211" fmla="*/ 2297454 w 11243827"/>
              <a:gd name="connsiteY211" fmla="*/ 5550765 h 5687273"/>
              <a:gd name="connsiteX212" fmla="*/ 2056700 w 11243827"/>
              <a:gd name="connsiteY212" fmla="*/ 5555489 h 5687273"/>
              <a:gd name="connsiteX213" fmla="*/ 1878530 w 11243827"/>
              <a:gd name="connsiteY213" fmla="*/ 5535330 h 5687273"/>
              <a:gd name="connsiteX214" fmla="*/ 1859292 w 11243827"/>
              <a:gd name="connsiteY214" fmla="*/ 5535461 h 5687273"/>
              <a:gd name="connsiteX215" fmla="*/ 1835626 w 11243827"/>
              <a:gd name="connsiteY215" fmla="*/ 5533793 h 5687273"/>
              <a:gd name="connsiteX216" fmla="*/ 1798939 w 11243827"/>
              <a:gd name="connsiteY216" fmla="*/ 5540285 h 5687273"/>
              <a:gd name="connsiteX217" fmla="*/ 1779046 w 11243827"/>
              <a:gd name="connsiteY217" fmla="*/ 5549949 h 5687273"/>
              <a:gd name="connsiteX218" fmla="*/ 1772421 w 11243827"/>
              <a:gd name="connsiteY218" fmla="*/ 5549018 h 5687273"/>
              <a:gd name="connsiteX219" fmla="*/ 1772052 w 11243827"/>
              <a:gd name="connsiteY219" fmla="*/ 5545689 h 5687273"/>
              <a:gd name="connsiteX220" fmla="*/ 1711543 w 11243827"/>
              <a:gd name="connsiteY220" fmla="*/ 5534558 h 5687273"/>
              <a:gd name="connsiteX221" fmla="*/ 1698891 w 11243827"/>
              <a:gd name="connsiteY221" fmla="*/ 5513187 h 5687273"/>
              <a:gd name="connsiteX222" fmla="*/ 1538763 w 11243827"/>
              <a:gd name="connsiteY222" fmla="*/ 5482781 h 5687273"/>
              <a:gd name="connsiteX223" fmla="*/ 1501533 w 11243827"/>
              <a:gd name="connsiteY223" fmla="*/ 5467817 h 5687273"/>
              <a:gd name="connsiteX224" fmla="*/ 1461266 w 11243827"/>
              <a:gd name="connsiteY224" fmla="*/ 5469343 h 5687273"/>
              <a:gd name="connsiteX225" fmla="*/ 1449415 w 11243827"/>
              <a:gd name="connsiteY225" fmla="*/ 5460467 h 5687273"/>
              <a:gd name="connsiteX226" fmla="*/ 1447454 w 11243827"/>
              <a:gd name="connsiteY226" fmla="*/ 5458776 h 5687273"/>
              <a:gd name="connsiteX227" fmla="*/ 1437814 w 11243827"/>
              <a:gd name="connsiteY227" fmla="*/ 5455515 h 5687273"/>
              <a:gd name="connsiteX228" fmla="*/ 1437334 w 11243827"/>
              <a:gd name="connsiteY228" fmla="*/ 5450209 h 5687273"/>
              <a:gd name="connsiteX229" fmla="*/ 1424429 w 11243827"/>
              <a:gd name="connsiteY229" fmla="*/ 5442157 h 5687273"/>
              <a:gd name="connsiteX230" fmla="*/ 1406063 w 11243827"/>
              <a:gd name="connsiteY230" fmla="*/ 5437380 h 5687273"/>
              <a:gd name="connsiteX231" fmla="*/ 1316379 w 11243827"/>
              <a:gd name="connsiteY231" fmla="*/ 5419601 h 5687273"/>
              <a:gd name="connsiteX232" fmla="*/ 1264090 w 11243827"/>
              <a:gd name="connsiteY232" fmla="*/ 5406153 h 5687273"/>
              <a:gd name="connsiteX233" fmla="*/ 1246374 w 11243827"/>
              <a:gd name="connsiteY233" fmla="*/ 5396631 h 5687273"/>
              <a:gd name="connsiteX234" fmla="*/ 1220190 w 11243827"/>
              <a:gd name="connsiteY234" fmla="*/ 5386301 h 5687273"/>
              <a:gd name="connsiteX235" fmla="*/ 1175643 w 11243827"/>
              <a:gd name="connsiteY235" fmla="*/ 5364651 h 5687273"/>
              <a:gd name="connsiteX236" fmla="*/ 1150342 w 11243827"/>
              <a:gd name="connsiteY236" fmla="*/ 5358447 h 5687273"/>
              <a:gd name="connsiteX237" fmla="*/ 1137272 w 11243827"/>
              <a:gd name="connsiteY237" fmla="*/ 5351191 h 5687273"/>
              <a:gd name="connsiteX238" fmla="*/ 1131268 w 11243827"/>
              <a:gd name="connsiteY238" fmla="*/ 5350530 h 5687273"/>
              <a:gd name="connsiteX239" fmla="*/ 1112024 w 11243827"/>
              <a:gd name="connsiteY239" fmla="*/ 5345786 h 5687273"/>
              <a:gd name="connsiteX240" fmla="*/ 1100870 w 11243827"/>
              <a:gd name="connsiteY240" fmla="*/ 5343651 h 5687273"/>
              <a:gd name="connsiteX241" fmla="*/ 1096383 w 11243827"/>
              <a:gd name="connsiteY241" fmla="*/ 5343015 h 5687273"/>
              <a:gd name="connsiteX242" fmla="*/ 1085571 w 11243827"/>
              <a:gd name="connsiteY242" fmla="*/ 5345836 h 5687273"/>
              <a:gd name="connsiteX243" fmla="*/ 1073168 w 11243827"/>
              <a:gd name="connsiteY243" fmla="*/ 5341521 h 5687273"/>
              <a:gd name="connsiteX244" fmla="*/ 1058039 w 11243827"/>
              <a:gd name="connsiteY244" fmla="*/ 5343504 h 5687273"/>
              <a:gd name="connsiteX245" fmla="*/ 1055426 w 11243827"/>
              <a:gd name="connsiteY245" fmla="*/ 5339088 h 5687273"/>
              <a:gd name="connsiteX246" fmla="*/ 1044738 w 11243827"/>
              <a:gd name="connsiteY246" fmla="*/ 5333063 h 5687273"/>
              <a:gd name="connsiteX247" fmla="*/ 1033909 w 11243827"/>
              <a:gd name="connsiteY247" fmla="*/ 5335680 h 5687273"/>
              <a:gd name="connsiteX248" fmla="*/ 1012649 w 11243827"/>
              <a:gd name="connsiteY248" fmla="*/ 5334541 h 5687273"/>
              <a:gd name="connsiteX249" fmla="*/ 1007115 w 11243827"/>
              <a:gd name="connsiteY249" fmla="*/ 5332775 h 5687273"/>
              <a:gd name="connsiteX250" fmla="*/ 986002 w 11243827"/>
              <a:gd name="connsiteY250" fmla="*/ 5334906 h 5687273"/>
              <a:gd name="connsiteX251" fmla="*/ 953418 w 11243827"/>
              <a:gd name="connsiteY251" fmla="*/ 5333901 h 5687273"/>
              <a:gd name="connsiteX252" fmla="*/ 916854 w 11243827"/>
              <a:gd name="connsiteY252" fmla="*/ 5329435 h 5687273"/>
              <a:gd name="connsiteX253" fmla="*/ 905651 w 11243827"/>
              <a:gd name="connsiteY253" fmla="*/ 5332114 h 5687273"/>
              <a:gd name="connsiteX254" fmla="*/ 836961 w 11243827"/>
              <a:gd name="connsiteY254" fmla="*/ 5330803 h 5687273"/>
              <a:gd name="connsiteX255" fmla="*/ 817627 w 11243827"/>
              <a:gd name="connsiteY255" fmla="*/ 5330580 h 5687273"/>
              <a:gd name="connsiteX256" fmla="*/ 801817 w 11243827"/>
              <a:gd name="connsiteY256" fmla="*/ 5325937 h 5687273"/>
              <a:gd name="connsiteX257" fmla="*/ 798857 w 11243827"/>
              <a:gd name="connsiteY257" fmla="*/ 5320979 h 5687273"/>
              <a:gd name="connsiteX258" fmla="*/ 788354 w 11243827"/>
              <a:gd name="connsiteY258" fmla="*/ 5320143 h 5687273"/>
              <a:gd name="connsiteX259" fmla="*/ 785726 w 11243827"/>
              <a:gd name="connsiteY259" fmla="*/ 5318989 h 5687273"/>
              <a:gd name="connsiteX260" fmla="*/ 770507 w 11243827"/>
              <a:gd name="connsiteY260" fmla="*/ 5313309 h 5687273"/>
              <a:gd name="connsiteX261" fmla="*/ 733810 w 11243827"/>
              <a:gd name="connsiteY261" fmla="*/ 5324286 h 5687273"/>
              <a:gd name="connsiteX262" fmla="*/ 692117 w 11243827"/>
              <a:gd name="connsiteY262" fmla="*/ 5318786 h 5687273"/>
              <a:gd name="connsiteX263" fmla="*/ 528894 w 11243827"/>
              <a:gd name="connsiteY263" fmla="*/ 5327578 h 5687273"/>
              <a:gd name="connsiteX264" fmla="*/ 507005 w 11243827"/>
              <a:gd name="connsiteY264" fmla="*/ 5310149 h 5687273"/>
              <a:gd name="connsiteX265" fmla="*/ 441302 w 11243827"/>
              <a:gd name="connsiteY265" fmla="*/ 5307062 h 5687273"/>
              <a:gd name="connsiteX266" fmla="*/ 336819 w 11243827"/>
              <a:gd name="connsiteY266" fmla="*/ 5336690 h 5687273"/>
              <a:gd name="connsiteX267" fmla="*/ 215763 w 11243827"/>
              <a:gd name="connsiteY267" fmla="*/ 5332575 h 5687273"/>
              <a:gd name="connsiteX268" fmla="*/ 205927 w 11243827"/>
              <a:gd name="connsiteY268" fmla="*/ 5339672 h 5687273"/>
              <a:gd name="connsiteX269" fmla="*/ 194189 w 11243827"/>
              <a:gd name="connsiteY269" fmla="*/ 5343588 h 5687273"/>
              <a:gd name="connsiteX270" fmla="*/ 192552 w 11243827"/>
              <a:gd name="connsiteY270" fmla="*/ 5342845 h 5687273"/>
              <a:gd name="connsiteX271" fmla="*/ 178320 w 11243827"/>
              <a:gd name="connsiteY271" fmla="*/ 5343766 h 5687273"/>
              <a:gd name="connsiteX272" fmla="*/ 175596 w 11243827"/>
              <a:gd name="connsiteY272" fmla="*/ 5346411 h 5687273"/>
              <a:gd name="connsiteX273" fmla="*/ 165951 w 11243827"/>
              <a:gd name="connsiteY273" fmla="*/ 5347808 h 5687273"/>
              <a:gd name="connsiteX274" fmla="*/ 147287 w 11243827"/>
              <a:gd name="connsiteY274" fmla="*/ 5352625 h 5687273"/>
              <a:gd name="connsiteX275" fmla="*/ 143484 w 11243827"/>
              <a:gd name="connsiteY275" fmla="*/ 5351591 h 5687273"/>
              <a:gd name="connsiteX276" fmla="*/ 114847 w 11243827"/>
              <a:gd name="connsiteY276" fmla="*/ 5355844 h 5687273"/>
              <a:gd name="connsiteX277" fmla="*/ 114306 w 11243827"/>
              <a:gd name="connsiteY277" fmla="*/ 5354983 h 5687273"/>
              <a:gd name="connsiteX278" fmla="*/ 105588 w 11243827"/>
              <a:gd name="connsiteY278" fmla="*/ 5352169 h 5687273"/>
              <a:gd name="connsiteX279" fmla="*/ 89264 w 11243827"/>
              <a:gd name="connsiteY279" fmla="*/ 5348886 h 5687273"/>
              <a:gd name="connsiteX280" fmla="*/ 49794 w 11243827"/>
              <a:gd name="connsiteY280" fmla="*/ 5329950 h 5687273"/>
              <a:gd name="connsiteX281" fmla="*/ 19924 w 11243827"/>
              <a:gd name="connsiteY281" fmla="*/ 5334282 h 5687273"/>
              <a:gd name="connsiteX282" fmla="*/ 13819 w 11243827"/>
              <a:gd name="connsiteY282" fmla="*/ 5334653 h 5687273"/>
              <a:gd name="connsiteX283" fmla="*/ 13657 w 11243827"/>
              <a:gd name="connsiteY283" fmla="*/ 5334455 h 5687273"/>
              <a:gd name="connsiteX284" fmla="*/ 7139 w 11243827"/>
              <a:gd name="connsiteY284" fmla="*/ 5334438 h 5687273"/>
              <a:gd name="connsiteX285" fmla="*/ 2684 w 11243827"/>
              <a:gd name="connsiteY285" fmla="*/ 5335333 h 5687273"/>
              <a:gd name="connsiteX286" fmla="*/ 0 w 11243827"/>
              <a:gd name="connsiteY286" fmla="*/ 5335496 h 5687273"/>
              <a:gd name="connsiteX287" fmla="*/ 0 w 11243827"/>
              <a:gd name="connsiteY287" fmla="*/ 10592 h 5687273"/>
              <a:gd name="connsiteX288" fmla="*/ 11243827 w 11243827"/>
              <a:gd name="connsiteY288" fmla="*/ 0 h 56872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441302 w 11243827"/>
              <a:gd name="connsiteY264" fmla="*/ 5307062 h 5641173"/>
              <a:gd name="connsiteX265" fmla="*/ 336819 w 11243827"/>
              <a:gd name="connsiteY265" fmla="*/ 5336690 h 5641173"/>
              <a:gd name="connsiteX266" fmla="*/ 215763 w 11243827"/>
              <a:gd name="connsiteY266" fmla="*/ 5332575 h 5641173"/>
              <a:gd name="connsiteX267" fmla="*/ 205927 w 11243827"/>
              <a:gd name="connsiteY267" fmla="*/ 5339672 h 5641173"/>
              <a:gd name="connsiteX268" fmla="*/ 194189 w 11243827"/>
              <a:gd name="connsiteY268" fmla="*/ 5343588 h 5641173"/>
              <a:gd name="connsiteX269" fmla="*/ 192552 w 11243827"/>
              <a:gd name="connsiteY269" fmla="*/ 5342845 h 5641173"/>
              <a:gd name="connsiteX270" fmla="*/ 178320 w 11243827"/>
              <a:gd name="connsiteY270" fmla="*/ 5343766 h 5641173"/>
              <a:gd name="connsiteX271" fmla="*/ 175596 w 11243827"/>
              <a:gd name="connsiteY271" fmla="*/ 5346411 h 5641173"/>
              <a:gd name="connsiteX272" fmla="*/ 165951 w 11243827"/>
              <a:gd name="connsiteY272" fmla="*/ 5347808 h 5641173"/>
              <a:gd name="connsiteX273" fmla="*/ 147287 w 11243827"/>
              <a:gd name="connsiteY273" fmla="*/ 5352625 h 5641173"/>
              <a:gd name="connsiteX274" fmla="*/ 143484 w 11243827"/>
              <a:gd name="connsiteY274" fmla="*/ 5351591 h 5641173"/>
              <a:gd name="connsiteX275" fmla="*/ 114847 w 11243827"/>
              <a:gd name="connsiteY275" fmla="*/ 5355844 h 5641173"/>
              <a:gd name="connsiteX276" fmla="*/ 114306 w 11243827"/>
              <a:gd name="connsiteY276" fmla="*/ 5354983 h 5641173"/>
              <a:gd name="connsiteX277" fmla="*/ 105588 w 11243827"/>
              <a:gd name="connsiteY277" fmla="*/ 5352169 h 5641173"/>
              <a:gd name="connsiteX278" fmla="*/ 89264 w 11243827"/>
              <a:gd name="connsiteY278" fmla="*/ 5348886 h 5641173"/>
              <a:gd name="connsiteX279" fmla="*/ 49794 w 11243827"/>
              <a:gd name="connsiteY279" fmla="*/ 5329950 h 5641173"/>
              <a:gd name="connsiteX280" fmla="*/ 19924 w 11243827"/>
              <a:gd name="connsiteY280" fmla="*/ 5334282 h 5641173"/>
              <a:gd name="connsiteX281" fmla="*/ 13819 w 11243827"/>
              <a:gd name="connsiteY281" fmla="*/ 5334653 h 5641173"/>
              <a:gd name="connsiteX282" fmla="*/ 13657 w 11243827"/>
              <a:gd name="connsiteY282" fmla="*/ 5334455 h 5641173"/>
              <a:gd name="connsiteX283" fmla="*/ 7139 w 11243827"/>
              <a:gd name="connsiteY283" fmla="*/ 5334438 h 5641173"/>
              <a:gd name="connsiteX284" fmla="*/ 2684 w 11243827"/>
              <a:gd name="connsiteY284" fmla="*/ 5335333 h 5641173"/>
              <a:gd name="connsiteX285" fmla="*/ 0 w 11243827"/>
              <a:gd name="connsiteY285" fmla="*/ 5335496 h 5641173"/>
              <a:gd name="connsiteX286" fmla="*/ 0 w 11243827"/>
              <a:gd name="connsiteY286" fmla="*/ 10592 h 5641173"/>
              <a:gd name="connsiteX287" fmla="*/ 11243827 w 11243827"/>
              <a:gd name="connsiteY287"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441302 w 11243827"/>
              <a:gd name="connsiteY264" fmla="*/ 5307062 h 5641173"/>
              <a:gd name="connsiteX265" fmla="*/ 336819 w 11243827"/>
              <a:gd name="connsiteY265" fmla="*/ 5336690 h 5641173"/>
              <a:gd name="connsiteX266" fmla="*/ 215763 w 11243827"/>
              <a:gd name="connsiteY266" fmla="*/ 5332575 h 5641173"/>
              <a:gd name="connsiteX267" fmla="*/ 270932 w 11243827"/>
              <a:gd name="connsiteY267" fmla="*/ 5345451 h 5641173"/>
              <a:gd name="connsiteX268" fmla="*/ 194189 w 11243827"/>
              <a:gd name="connsiteY268" fmla="*/ 5343588 h 5641173"/>
              <a:gd name="connsiteX269" fmla="*/ 192552 w 11243827"/>
              <a:gd name="connsiteY269" fmla="*/ 5342845 h 5641173"/>
              <a:gd name="connsiteX270" fmla="*/ 178320 w 11243827"/>
              <a:gd name="connsiteY270" fmla="*/ 5343766 h 5641173"/>
              <a:gd name="connsiteX271" fmla="*/ 175596 w 11243827"/>
              <a:gd name="connsiteY271" fmla="*/ 5346411 h 5641173"/>
              <a:gd name="connsiteX272" fmla="*/ 165951 w 11243827"/>
              <a:gd name="connsiteY272" fmla="*/ 5347808 h 5641173"/>
              <a:gd name="connsiteX273" fmla="*/ 147287 w 11243827"/>
              <a:gd name="connsiteY273" fmla="*/ 5352625 h 5641173"/>
              <a:gd name="connsiteX274" fmla="*/ 143484 w 11243827"/>
              <a:gd name="connsiteY274" fmla="*/ 5351591 h 5641173"/>
              <a:gd name="connsiteX275" fmla="*/ 114847 w 11243827"/>
              <a:gd name="connsiteY275" fmla="*/ 5355844 h 5641173"/>
              <a:gd name="connsiteX276" fmla="*/ 114306 w 11243827"/>
              <a:gd name="connsiteY276" fmla="*/ 5354983 h 5641173"/>
              <a:gd name="connsiteX277" fmla="*/ 105588 w 11243827"/>
              <a:gd name="connsiteY277" fmla="*/ 5352169 h 5641173"/>
              <a:gd name="connsiteX278" fmla="*/ 89264 w 11243827"/>
              <a:gd name="connsiteY278" fmla="*/ 5348886 h 5641173"/>
              <a:gd name="connsiteX279" fmla="*/ 49794 w 11243827"/>
              <a:gd name="connsiteY279" fmla="*/ 5329950 h 5641173"/>
              <a:gd name="connsiteX280" fmla="*/ 19924 w 11243827"/>
              <a:gd name="connsiteY280" fmla="*/ 5334282 h 5641173"/>
              <a:gd name="connsiteX281" fmla="*/ 13819 w 11243827"/>
              <a:gd name="connsiteY281" fmla="*/ 5334653 h 5641173"/>
              <a:gd name="connsiteX282" fmla="*/ 13657 w 11243827"/>
              <a:gd name="connsiteY282" fmla="*/ 5334455 h 5641173"/>
              <a:gd name="connsiteX283" fmla="*/ 7139 w 11243827"/>
              <a:gd name="connsiteY283" fmla="*/ 5334438 h 5641173"/>
              <a:gd name="connsiteX284" fmla="*/ 2684 w 11243827"/>
              <a:gd name="connsiteY284" fmla="*/ 5335333 h 5641173"/>
              <a:gd name="connsiteX285" fmla="*/ 0 w 11243827"/>
              <a:gd name="connsiteY285" fmla="*/ 5335496 h 5641173"/>
              <a:gd name="connsiteX286" fmla="*/ 0 w 11243827"/>
              <a:gd name="connsiteY286" fmla="*/ 10592 h 5641173"/>
              <a:gd name="connsiteX287" fmla="*/ 11243827 w 11243827"/>
              <a:gd name="connsiteY287"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441302 w 11243827"/>
              <a:gd name="connsiteY264" fmla="*/ 5307062 h 5641173"/>
              <a:gd name="connsiteX265" fmla="*/ 336819 w 11243827"/>
              <a:gd name="connsiteY265" fmla="*/ 5336690 h 5641173"/>
              <a:gd name="connsiteX266" fmla="*/ 270932 w 11243827"/>
              <a:gd name="connsiteY266" fmla="*/ 5345451 h 5641173"/>
              <a:gd name="connsiteX267" fmla="*/ 194189 w 11243827"/>
              <a:gd name="connsiteY267" fmla="*/ 5343588 h 5641173"/>
              <a:gd name="connsiteX268" fmla="*/ 192552 w 11243827"/>
              <a:gd name="connsiteY268" fmla="*/ 5342845 h 5641173"/>
              <a:gd name="connsiteX269" fmla="*/ 178320 w 11243827"/>
              <a:gd name="connsiteY269" fmla="*/ 5343766 h 5641173"/>
              <a:gd name="connsiteX270" fmla="*/ 175596 w 11243827"/>
              <a:gd name="connsiteY270" fmla="*/ 5346411 h 5641173"/>
              <a:gd name="connsiteX271" fmla="*/ 165951 w 11243827"/>
              <a:gd name="connsiteY271" fmla="*/ 5347808 h 5641173"/>
              <a:gd name="connsiteX272" fmla="*/ 147287 w 11243827"/>
              <a:gd name="connsiteY272" fmla="*/ 5352625 h 5641173"/>
              <a:gd name="connsiteX273" fmla="*/ 143484 w 11243827"/>
              <a:gd name="connsiteY273" fmla="*/ 5351591 h 5641173"/>
              <a:gd name="connsiteX274" fmla="*/ 114847 w 11243827"/>
              <a:gd name="connsiteY274" fmla="*/ 5355844 h 5641173"/>
              <a:gd name="connsiteX275" fmla="*/ 114306 w 11243827"/>
              <a:gd name="connsiteY275" fmla="*/ 5354983 h 5641173"/>
              <a:gd name="connsiteX276" fmla="*/ 105588 w 11243827"/>
              <a:gd name="connsiteY276" fmla="*/ 5352169 h 5641173"/>
              <a:gd name="connsiteX277" fmla="*/ 89264 w 11243827"/>
              <a:gd name="connsiteY277" fmla="*/ 5348886 h 5641173"/>
              <a:gd name="connsiteX278" fmla="*/ 49794 w 11243827"/>
              <a:gd name="connsiteY278" fmla="*/ 5329950 h 5641173"/>
              <a:gd name="connsiteX279" fmla="*/ 19924 w 11243827"/>
              <a:gd name="connsiteY279" fmla="*/ 5334282 h 5641173"/>
              <a:gd name="connsiteX280" fmla="*/ 13819 w 11243827"/>
              <a:gd name="connsiteY280" fmla="*/ 5334653 h 5641173"/>
              <a:gd name="connsiteX281" fmla="*/ 13657 w 11243827"/>
              <a:gd name="connsiteY281" fmla="*/ 5334455 h 5641173"/>
              <a:gd name="connsiteX282" fmla="*/ 7139 w 11243827"/>
              <a:gd name="connsiteY282" fmla="*/ 5334438 h 5641173"/>
              <a:gd name="connsiteX283" fmla="*/ 2684 w 11243827"/>
              <a:gd name="connsiteY283" fmla="*/ 5335333 h 5641173"/>
              <a:gd name="connsiteX284" fmla="*/ 0 w 11243827"/>
              <a:gd name="connsiteY284" fmla="*/ 5335496 h 5641173"/>
              <a:gd name="connsiteX285" fmla="*/ 0 w 11243827"/>
              <a:gd name="connsiteY285" fmla="*/ 10592 h 5641173"/>
              <a:gd name="connsiteX286" fmla="*/ 11243827 w 11243827"/>
              <a:gd name="connsiteY286"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441302 w 11243827"/>
              <a:gd name="connsiteY264" fmla="*/ 5307062 h 5641173"/>
              <a:gd name="connsiteX265" fmla="*/ 336819 w 11243827"/>
              <a:gd name="connsiteY265" fmla="*/ 5336690 h 5641173"/>
              <a:gd name="connsiteX266" fmla="*/ 270932 w 11243827"/>
              <a:gd name="connsiteY266" fmla="*/ 5345451 h 5641173"/>
              <a:gd name="connsiteX267" fmla="*/ 194189 w 11243827"/>
              <a:gd name="connsiteY267" fmla="*/ 5343588 h 5641173"/>
              <a:gd name="connsiteX268" fmla="*/ 192552 w 11243827"/>
              <a:gd name="connsiteY268" fmla="*/ 5342845 h 5641173"/>
              <a:gd name="connsiteX269" fmla="*/ 178320 w 11243827"/>
              <a:gd name="connsiteY269" fmla="*/ 5343766 h 5641173"/>
              <a:gd name="connsiteX270" fmla="*/ 175596 w 11243827"/>
              <a:gd name="connsiteY270" fmla="*/ 5346411 h 5641173"/>
              <a:gd name="connsiteX271" fmla="*/ 165951 w 11243827"/>
              <a:gd name="connsiteY271" fmla="*/ 5347808 h 5641173"/>
              <a:gd name="connsiteX272" fmla="*/ 147287 w 11243827"/>
              <a:gd name="connsiteY272" fmla="*/ 5352625 h 5641173"/>
              <a:gd name="connsiteX273" fmla="*/ 143484 w 11243827"/>
              <a:gd name="connsiteY273" fmla="*/ 5351591 h 5641173"/>
              <a:gd name="connsiteX274" fmla="*/ 114847 w 11243827"/>
              <a:gd name="connsiteY274" fmla="*/ 5355844 h 5641173"/>
              <a:gd name="connsiteX275" fmla="*/ 114306 w 11243827"/>
              <a:gd name="connsiteY275" fmla="*/ 5354983 h 5641173"/>
              <a:gd name="connsiteX276" fmla="*/ 89264 w 11243827"/>
              <a:gd name="connsiteY276" fmla="*/ 5348886 h 5641173"/>
              <a:gd name="connsiteX277" fmla="*/ 49794 w 11243827"/>
              <a:gd name="connsiteY277" fmla="*/ 5329950 h 5641173"/>
              <a:gd name="connsiteX278" fmla="*/ 19924 w 11243827"/>
              <a:gd name="connsiteY278" fmla="*/ 5334282 h 5641173"/>
              <a:gd name="connsiteX279" fmla="*/ 13819 w 11243827"/>
              <a:gd name="connsiteY279" fmla="*/ 5334653 h 5641173"/>
              <a:gd name="connsiteX280" fmla="*/ 13657 w 11243827"/>
              <a:gd name="connsiteY280" fmla="*/ 5334455 h 5641173"/>
              <a:gd name="connsiteX281" fmla="*/ 7139 w 11243827"/>
              <a:gd name="connsiteY281" fmla="*/ 5334438 h 5641173"/>
              <a:gd name="connsiteX282" fmla="*/ 2684 w 11243827"/>
              <a:gd name="connsiteY282" fmla="*/ 5335333 h 5641173"/>
              <a:gd name="connsiteX283" fmla="*/ 0 w 11243827"/>
              <a:gd name="connsiteY283" fmla="*/ 5335496 h 5641173"/>
              <a:gd name="connsiteX284" fmla="*/ 0 w 11243827"/>
              <a:gd name="connsiteY284" fmla="*/ 10592 h 5641173"/>
              <a:gd name="connsiteX285" fmla="*/ 11243827 w 11243827"/>
              <a:gd name="connsiteY285"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441302 w 11243827"/>
              <a:gd name="connsiteY264" fmla="*/ 5307062 h 5641173"/>
              <a:gd name="connsiteX265" fmla="*/ 336819 w 11243827"/>
              <a:gd name="connsiteY265" fmla="*/ 5336690 h 5641173"/>
              <a:gd name="connsiteX266" fmla="*/ 270932 w 11243827"/>
              <a:gd name="connsiteY266" fmla="*/ 5345451 h 5641173"/>
              <a:gd name="connsiteX267" fmla="*/ 194189 w 11243827"/>
              <a:gd name="connsiteY267" fmla="*/ 5343588 h 5641173"/>
              <a:gd name="connsiteX268" fmla="*/ 192552 w 11243827"/>
              <a:gd name="connsiteY268" fmla="*/ 5342845 h 5641173"/>
              <a:gd name="connsiteX269" fmla="*/ 178320 w 11243827"/>
              <a:gd name="connsiteY269" fmla="*/ 5343766 h 5641173"/>
              <a:gd name="connsiteX270" fmla="*/ 175596 w 11243827"/>
              <a:gd name="connsiteY270" fmla="*/ 5346411 h 5641173"/>
              <a:gd name="connsiteX271" fmla="*/ 165951 w 11243827"/>
              <a:gd name="connsiteY271" fmla="*/ 5347808 h 5641173"/>
              <a:gd name="connsiteX272" fmla="*/ 147287 w 11243827"/>
              <a:gd name="connsiteY272" fmla="*/ 5352625 h 5641173"/>
              <a:gd name="connsiteX273" fmla="*/ 114847 w 11243827"/>
              <a:gd name="connsiteY273" fmla="*/ 5355844 h 5641173"/>
              <a:gd name="connsiteX274" fmla="*/ 114306 w 11243827"/>
              <a:gd name="connsiteY274" fmla="*/ 5354983 h 5641173"/>
              <a:gd name="connsiteX275" fmla="*/ 89264 w 11243827"/>
              <a:gd name="connsiteY275" fmla="*/ 5348886 h 5641173"/>
              <a:gd name="connsiteX276" fmla="*/ 49794 w 11243827"/>
              <a:gd name="connsiteY276" fmla="*/ 5329950 h 5641173"/>
              <a:gd name="connsiteX277" fmla="*/ 19924 w 11243827"/>
              <a:gd name="connsiteY277" fmla="*/ 5334282 h 5641173"/>
              <a:gd name="connsiteX278" fmla="*/ 13819 w 11243827"/>
              <a:gd name="connsiteY278" fmla="*/ 5334653 h 5641173"/>
              <a:gd name="connsiteX279" fmla="*/ 13657 w 11243827"/>
              <a:gd name="connsiteY279" fmla="*/ 5334455 h 5641173"/>
              <a:gd name="connsiteX280" fmla="*/ 7139 w 11243827"/>
              <a:gd name="connsiteY280" fmla="*/ 5334438 h 5641173"/>
              <a:gd name="connsiteX281" fmla="*/ 2684 w 11243827"/>
              <a:gd name="connsiteY281" fmla="*/ 5335333 h 5641173"/>
              <a:gd name="connsiteX282" fmla="*/ 0 w 11243827"/>
              <a:gd name="connsiteY282" fmla="*/ 5335496 h 5641173"/>
              <a:gd name="connsiteX283" fmla="*/ 0 w 11243827"/>
              <a:gd name="connsiteY283" fmla="*/ 10592 h 5641173"/>
              <a:gd name="connsiteX284" fmla="*/ 11243827 w 11243827"/>
              <a:gd name="connsiteY284"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441302 w 11243827"/>
              <a:gd name="connsiteY264" fmla="*/ 5307062 h 5641173"/>
              <a:gd name="connsiteX265" fmla="*/ 336819 w 11243827"/>
              <a:gd name="connsiteY265" fmla="*/ 5336690 h 5641173"/>
              <a:gd name="connsiteX266" fmla="*/ 270932 w 11243827"/>
              <a:gd name="connsiteY266" fmla="*/ 5345451 h 5641173"/>
              <a:gd name="connsiteX267" fmla="*/ 194189 w 11243827"/>
              <a:gd name="connsiteY267" fmla="*/ 5343588 h 5641173"/>
              <a:gd name="connsiteX268" fmla="*/ 192552 w 11243827"/>
              <a:gd name="connsiteY268" fmla="*/ 5342845 h 5641173"/>
              <a:gd name="connsiteX269" fmla="*/ 178320 w 11243827"/>
              <a:gd name="connsiteY269" fmla="*/ 5343766 h 5641173"/>
              <a:gd name="connsiteX270" fmla="*/ 175596 w 11243827"/>
              <a:gd name="connsiteY270" fmla="*/ 5346411 h 5641173"/>
              <a:gd name="connsiteX271" fmla="*/ 147287 w 11243827"/>
              <a:gd name="connsiteY271" fmla="*/ 5352625 h 5641173"/>
              <a:gd name="connsiteX272" fmla="*/ 114847 w 11243827"/>
              <a:gd name="connsiteY272" fmla="*/ 5355844 h 5641173"/>
              <a:gd name="connsiteX273" fmla="*/ 114306 w 11243827"/>
              <a:gd name="connsiteY273" fmla="*/ 5354983 h 5641173"/>
              <a:gd name="connsiteX274" fmla="*/ 89264 w 11243827"/>
              <a:gd name="connsiteY274" fmla="*/ 5348886 h 5641173"/>
              <a:gd name="connsiteX275" fmla="*/ 49794 w 11243827"/>
              <a:gd name="connsiteY275" fmla="*/ 5329950 h 5641173"/>
              <a:gd name="connsiteX276" fmla="*/ 19924 w 11243827"/>
              <a:gd name="connsiteY276" fmla="*/ 5334282 h 5641173"/>
              <a:gd name="connsiteX277" fmla="*/ 13819 w 11243827"/>
              <a:gd name="connsiteY277" fmla="*/ 5334653 h 5641173"/>
              <a:gd name="connsiteX278" fmla="*/ 13657 w 11243827"/>
              <a:gd name="connsiteY278" fmla="*/ 5334455 h 5641173"/>
              <a:gd name="connsiteX279" fmla="*/ 7139 w 11243827"/>
              <a:gd name="connsiteY279" fmla="*/ 5334438 h 5641173"/>
              <a:gd name="connsiteX280" fmla="*/ 2684 w 11243827"/>
              <a:gd name="connsiteY280" fmla="*/ 5335333 h 5641173"/>
              <a:gd name="connsiteX281" fmla="*/ 0 w 11243827"/>
              <a:gd name="connsiteY281" fmla="*/ 5335496 h 5641173"/>
              <a:gd name="connsiteX282" fmla="*/ 0 w 11243827"/>
              <a:gd name="connsiteY282" fmla="*/ 10592 h 5641173"/>
              <a:gd name="connsiteX283" fmla="*/ 11243827 w 11243827"/>
              <a:gd name="connsiteY283"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12024 w 11243827"/>
              <a:gd name="connsiteY238" fmla="*/ 5345786 h 5641173"/>
              <a:gd name="connsiteX239" fmla="*/ 1100870 w 11243827"/>
              <a:gd name="connsiteY239" fmla="*/ 5343651 h 5641173"/>
              <a:gd name="connsiteX240" fmla="*/ 1096383 w 11243827"/>
              <a:gd name="connsiteY240" fmla="*/ 5343015 h 5641173"/>
              <a:gd name="connsiteX241" fmla="*/ 1085571 w 11243827"/>
              <a:gd name="connsiteY241" fmla="*/ 5345836 h 5641173"/>
              <a:gd name="connsiteX242" fmla="*/ 1073168 w 11243827"/>
              <a:gd name="connsiteY242" fmla="*/ 5341521 h 5641173"/>
              <a:gd name="connsiteX243" fmla="*/ 1058039 w 11243827"/>
              <a:gd name="connsiteY243" fmla="*/ 5343504 h 5641173"/>
              <a:gd name="connsiteX244" fmla="*/ 1055426 w 11243827"/>
              <a:gd name="connsiteY244" fmla="*/ 5339088 h 5641173"/>
              <a:gd name="connsiteX245" fmla="*/ 1044738 w 11243827"/>
              <a:gd name="connsiteY245" fmla="*/ 5333063 h 5641173"/>
              <a:gd name="connsiteX246" fmla="*/ 1033909 w 11243827"/>
              <a:gd name="connsiteY246" fmla="*/ 5335680 h 5641173"/>
              <a:gd name="connsiteX247" fmla="*/ 1012649 w 11243827"/>
              <a:gd name="connsiteY247" fmla="*/ 5334541 h 5641173"/>
              <a:gd name="connsiteX248" fmla="*/ 1007115 w 11243827"/>
              <a:gd name="connsiteY248" fmla="*/ 5332775 h 5641173"/>
              <a:gd name="connsiteX249" fmla="*/ 986002 w 11243827"/>
              <a:gd name="connsiteY249" fmla="*/ 5334906 h 5641173"/>
              <a:gd name="connsiteX250" fmla="*/ 953418 w 11243827"/>
              <a:gd name="connsiteY250" fmla="*/ 5333901 h 5641173"/>
              <a:gd name="connsiteX251" fmla="*/ 916854 w 11243827"/>
              <a:gd name="connsiteY251" fmla="*/ 5329435 h 5641173"/>
              <a:gd name="connsiteX252" fmla="*/ 905651 w 11243827"/>
              <a:gd name="connsiteY252" fmla="*/ 5332114 h 5641173"/>
              <a:gd name="connsiteX253" fmla="*/ 836961 w 11243827"/>
              <a:gd name="connsiteY253" fmla="*/ 5330803 h 5641173"/>
              <a:gd name="connsiteX254" fmla="*/ 817627 w 11243827"/>
              <a:gd name="connsiteY254" fmla="*/ 5330580 h 5641173"/>
              <a:gd name="connsiteX255" fmla="*/ 801817 w 11243827"/>
              <a:gd name="connsiteY255" fmla="*/ 5325937 h 5641173"/>
              <a:gd name="connsiteX256" fmla="*/ 798857 w 11243827"/>
              <a:gd name="connsiteY256" fmla="*/ 5320979 h 5641173"/>
              <a:gd name="connsiteX257" fmla="*/ 788354 w 11243827"/>
              <a:gd name="connsiteY257" fmla="*/ 5320143 h 5641173"/>
              <a:gd name="connsiteX258" fmla="*/ 785726 w 11243827"/>
              <a:gd name="connsiteY258" fmla="*/ 5318989 h 5641173"/>
              <a:gd name="connsiteX259" fmla="*/ 770507 w 11243827"/>
              <a:gd name="connsiteY259" fmla="*/ 5313309 h 5641173"/>
              <a:gd name="connsiteX260" fmla="*/ 733810 w 11243827"/>
              <a:gd name="connsiteY260" fmla="*/ 5324286 h 5641173"/>
              <a:gd name="connsiteX261" fmla="*/ 692117 w 11243827"/>
              <a:gd name="connsiteY261" fmla="*/ 5318786 h 5641173"/>
              <a:gd name="connsiteX262" fmla="*/ 574943 w 11243827"/>
              <a:gd name="connsiteY262" fmla="*/ 5327578 h 5641173"/>
              <a:gd name="connsiteX263" fmla="*/ 441302 w 11243827"/>
              <a:gd name="connsiteY263" fmla="*/ 5307062 h 5641173"/>
              <a:gd name="connsiteX264" fmla="*/ 336819 w 11243827"/>
              <a:gd name="connsiteY264" fmla="*/ 5336690 h 5641173"/>
              <a:gd name="connsiteX265" fmla="*/ 270932 w 11243827"/>
              <a:gd name="connsiteY265" fmla="*/ 5345451 h 5641173"/>
              <a:gd name="connsiteX266" fmla="*/ 194189 w 11243827"/>
              <a:gd name="connsiteY266" fmla="*/ 5343588 h 5641173"/>
              <a:gd name="connsiteX267" fmla="*/ 192552 w 11243827"/>
              <a:gd name="connsiteY267" fmla="*/ 5342845 h 5641173"/>
              <a:gd name="connsiteX268" fmla="*/ 178320 w 11243827"/>
              <a:gd name="connsiteY268" fmla="*/ 5343766 h 5641173"/>
              <a:gd name="connsiteX269" fmla="*/ 175596 w 11243827"/>
              <a:gd name="connsiteY269" fmla="*/ 5346411 h 5641173"/>
              <a:gd name="connsiteX270" fmla="*/ 147287 w 11243827"/>
              <a:gd name="connsiteY270" fmla="*/ 5352625 h 5641173"/>
              <a:gd name="connsiteX271" fmla="*/ 114847 w 11243827"/>
              <a:gd name="connsiteY271" fmla="*/ 5355844 h 5641173"/>
              <a:gd name="connsiteX272" fmla="*/ 114306 w 11243827"/>
              <a:gd name="connsiteY272" fmla="*/ 5354983 h 5641173"/>
              <a:gd name="connsiteX273" fmla="*/ 89264 w 11243827"/>
              <a:gd name="connsiteY273" fmla="*/ 5348886 h 5641173"/>
              <a:gd name="connsiteX274" fmla="*/ 49794 w 11243827"/>
              <a:gd name="connsiteY274" fmla="*/ 5329950 h 5641173"/>
              <a:gd name="connsiteX275" fmla="*/ 19924 w 11243827"/>
              <a:gd name="connsiteY275" fmla="*/ 5334282 h 5641173"/>
              <a:gd name="connsiteX276" fmla="*/ 13819 w 11243827"/>
              <a:gd name="connsiteY276" fmla="*/ 5334653 h 5641173"/>
              <a:gd name="connsiteX277" fmla="*/ 13657 w 11243827"/>
              <a:gd name="connsiteY277" fmla="*/ 5334455 h 5641173"/>
              <a:gd name="connsiteX278" fmla="*/ 7139 w 11243827"/>
              <a:gd name="connsiteY278" fmla="*/ 5334438 h 5641173"/>
              <a:gd name="connsiteX279" fmla="*/ 2684 w 11243827"/>
              <a:gd name="connsiteY279" fmla="*/ 5335333 h 5641173"/>
              <a:gd name="connsiteX280" fmla="*/ 0 w 11243827"/>
              <a:gd name="connsiteY280" fmla="*/ 5335496 h 5641173"/>
              <a:gd name="connsiteX281" fmla="*/ 0 w 11243827"/>
              <a:gd name="connsiteY281" fmla="*/ 10592 h 5641173"/>
              <a:gd name="connsiteX282" fmla="*/ 11243827 w 11243827"/>
              <a:gd name="connsiteY282"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12024 w 11243827"/>
              <a:gd name="connsiteY237" fmla="*/ 5345786 h 5641173"/>
              <a:gd name="connsiteX238" fmla="*/ 1100870 w 11243827"/>
              <a:gd name="connsiteY238" fmla="*/ 5343651 h 5641173"/>
              <a:gd name="connsiteX239" fmla="*/ 1096383 w 11243827"/>
              <a:gd name="connsiteY239" fmla="*/ 5343015 h 5641173"/>
              <a:gd name="connsiteX240" fmla="*/ 1085571 w 11243827"/>
              <a:gd name="connsiteY240" fmla="*/ 5345836 h 5641173"/>
              <a:gd name="connsiteX241" fmla="*/ 1073168 w 11243827"/>
              <a:gd name="connsiteY241" fmla="*/ 5341521 h 5641173"/>
              <a:gd name="connsiteX242" fmla="*/ 1058039 w 11243827"/>
              <a:gd name="connsiteY242" fmla="*/ 5343504 h 5641173"/>
              <a:gd name="connsiteX243" fmla="*/ 1055426 w 11243827"/>
              <a:gd name="connsiteY243" fmla="*/ 5339088 h 5641173"/>
              <a:gd name="connsiteX244" fmla="*/ 1044738 w 11243827"/>
              <a:gd name="connsiteY244" fmla="*/ 5333063 h 5641173"/>
              <a:gd name="connsiteX245" fmla="*/ 1033909 w 11243827"/>
              <a:gd name="connsiteY245" fmla="*/ 5335680 h 5641173"/>
              <a:gd name="connsiteX246" fmla="*/ 1012649 w 11243827"/>
              <a:gd name="connsiteY246" fmla="*/ 5334541 h 5641173"/>
              <a:gd name="connsiteX247" fmla="*/ 1007115 w 11243827"/>
              <a:gd name="connsiteY247" fmla="*/ 5332775 h 5641173"/>
              <a:gd name="connsiteX248" fmla="*/ 986002 w 11243827"/>
              <a:gd name="connsiteY248" fmla="*/ 5334906 h 5641173"/>
              <a:gd name="connsiteX249" fmla="*/ 953418 w 11243827"/>
              <a:gd name="connsiteY249" fmla="*/ 5333901 h 5641173"/>
              <a:gd name="connsiteX250" fmla="*/ 916854 w 11243827"/>
              <a:gd name="connsiteY250" fmla="*/ 5329435 h 5641173"/>
              <a:gd name="connsiteX251" fmla="*/ 905651 w 11243827"/>
              <a:gd name="connsiteY251" fmla="*/ 5332114 h 5641173"/>
              <a:gd name="connsiteX252" fmla="*/ 836961 w 11243827"/>
              <a:gd name="connsiteY252" fmla="*/ 5330803 h 5641173"/>
              <a:gd name="connsiteX253" fmla="*/ 817627 w 11243827"/>
              <a:gd name="connsiteY253" fmla="*/ 5330580 h 5641173"/>
              <a:gd name="connsiteX254" fmla="*/ 801817 w 11243827"/>
              <a:gd name="connsiteY254" fmla="*/ 5325937 h 5641173"/>
              <a:gd name="connsiteX255" fmla="*/ 798857 w 11243827"/>
              <a:gd name="connsiteY255" fmla="*/ 5320979 h 5641173"/>
              <a:gd name="connsiteX256" fmla="*/ 788354 w 11243827"/>
              <a:gd name="connsiteY256" fmla="*/ 5320143 h 5641173"/>
              <a:gd name="connsiteX257" fmla="*/ 785726 w 11243827"/>
              <a:gd name="connsiteY257" fmla="*/ 5318989 h 5641173"/>
              <a:gd name="connsiteX258" fmla="*/ 770507 w 11243827"/>
              <a:gd name="connsiteY258" fmla="*/ 5313309 h 5641173"/>
              <a:gd name="connsiteX259" fmla="*/ 733810 w 11243827"/>
              <a:gd name="connsiteY259" fmla="*/ 5324286 h 5641173"/>
              <a:gd name="connsiteX260" fmla="*/ 692117 w 11243827"/>
              <a:gd name="connsiteY260" fmla="*/ 5318786 h 5641173"/>
              <a:gd name="connsiteX261" fmla="*/ 574943 w 11243827"/>
              <a:gd name="connsiteY261" fmla="*/ 5327578 h 5641173"/>
              <a:gd name="connsiteX262" fmla="*/ 441302 w 11243827"/>
              <a:gd name="connsiteY262" fmla="*/ 5307062 h 5641173"/>
              <a:gd name="connsiteX263" fmla="*/ 336819 w 11243827"/>
              <a:gd name="connsiteY263" fmla="*/ 5336690 h 5641173"/>
              <a:gd name="connsiteX264" fmla="*/ 270932 w 11243827"/>
              <a:gd name="connsiteY264" fmla="*/ 5345451 h 5641173"/>
              <a:gd name="connsiteX265" fmla="*/ 194189 w 11243827"/>
              <a:gd name="connsiteY265" fmla="*/ 5343588 h 5641173"/>
              <a:gd name="connsiteX266" fmla="*/ 192552 w 11243827"/>
              <a:gd name="connsiteY266" fmla="*/ 5342845 h 5641173"/>
              <a:gd name="connsiteX267" fmla="*/ 178320 w 11243827"/>
              <a:gd name="connsiteY267" fmla="*/ 5343766 h 5641173"/>
              <a:gd name="connsiteX268" fmla="*/ 175596 w 11243827"/>
              <a:gd name="connsiteY268" fmla="*/ 5346411 h 5641173"/>
              <a:gd name="connsiteX269" fmla="*/ 147287 w 11243827"/>
              <a:gd name="connsiteY269" fmla="*/ 5352625 h 5641173"/>
              <a:gd name="connsiteX270" fmla="*/ 114847 w 11243827"/>
              <a:gd name="connsiteY270" fmla="*/ 5355844 h 5641173"/>
              <a:gd name="connsiteX271" fmla="*/ 114306 w 11243827"/>
              <a:gd name="connsiteY271" fmla="*/ 5354983 h 5641173"/>
              <a:gd name="connsiteX272" fmla="*/ 89264 w 11243827"/>
              <a:gd name="connsiteY272" fmla="*/ 5348886 h 5641173"/>
              <a:gd name="connsiteX273" fmla="*/ 49794 w 11243827"/>
              <a:gd name="connsiteY273" fmla="*/ 5329950 h 5641173"/>
              <a:gd name="connsiteX274" fmla="*/ 19924 w 11243827"/>
              <a:gd name="connsiteY274" fmla="*/ 5334282 h 5641173"/>
              <a:gd name="connsiteX275" fmla="*/ 13819 w 11243827"/>
              <a:gd name="connsiteY275" fmla="*/ 5334653 h 5641173"/>
              <a:gd name="connsiteX276" fmla="*/ 13657 w 11243827"/>
              <a:gd name="connsiteY276" fmla="*/ 5334455 h 5641173"/>
              <a:gd name="connsiteX277" fmla="*/ 7139 w 11243827"/>
              <a:gd name="connsiteY277" fmla="*/ 5334438 h 5641173"/>
              <a:gd name="connsiteX278" fmla="*/ 2684 w 11243827"/>
              <a:gd name="connsiteY278" fmla="*/ 5335333 h 5641173"/>
              <a:gd name="connsiteX279" fmla="*/ 0 w 11243827"/>
              <a:gd name="connsiteY279" fmla="*/ 5335496 h 5641173"/>
              <a:gd name="connsiteX280" fmla="*/ 0 w 11243827"/>
              <a:gd name="connsiteY280" fmla="*/ 10592 h 5641173"/>
              <a:gd name="connsiteX281" fmla="*/ 11243827 w 11243827"/>
              <a:gd name="connsiteY281"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12024 w 11243827"/>
              <a:gd name="connsiteY237" fmla="*/ 5345786 h 5641173"/>
              <a:gd name="connsiteX238" fmla="*/ 1100870 w 11243827"/>
              <a:gd name="connsiteY238" fmla="*/ 5343651 h 5641173"/>
              <a:gd name="connsiteX239" fmla="*/ 1096383 w 11243827"/>
              <a:gd name="connsiteY239" fmla="*/ 5343015 h 5641173"/>
              <a:gd name="connsiteX240" fmla="*/ 1085571 w 11243827"/>
              <a:gd name="connsiteY240" fmla="*/ 5345836 h 5641173"/>
              <a:gd name="connsiteX241" fmla="*/ 1058039 w 11243827"/>
              <a:gd name="connsiteY241" fmla="*/ 5343504 h 5641173"/>
              <a:gd name="connsiteX242" fmla="*/ 1055426 w 11243827"/>
              <a:gd name="connsiteY242" fmla="*/ 5339088 h 5641173"/>
              <a:gd name="connsiteX243" fmla="*/ 1044738 w 11243827"/>
              <a:gd name="connsiteY243" fmla="*/ 5333063 h 5641173"/>
              <a:gd name="connsiteX244" fmla="*/ 1033909 w 11243827"/>
              <a:gd name="connsiteY244" fmla="*/ 5335680 h 5641173"/>
              <a:gd name="connsiteX245" fmla="*/ 1012649 w 11243827"/>
              <a:gd name="connsiteY245" fmla="*/ 5334541 h 5641173"/>
              <a:gd name="connsiteX246" fmla="*/ 1007115 w 11243827"/>
              <a:gd name="connsiteY246" fmla="*/ 5332775 h 5641173"/>
              <a:gd name="connsiteX247" fmla="*/ 986002 w 11243827"/>
              <a:gd name="connsiteY247" fmla="*/ 5334906 h 5641173"/>
              <a:gd name="connsiteX248" fmla="*/ 953418 w 11243827"/>
              <a:gd name="connsiteY248" fmla="*/ 5333901 h 5641173"/>
              <a:gd name="connsiteX249" fmla="*/ 916854 w 11243827"/>
              <a:gd name="connsiteY249" fmla="*/ 5329435 h 5641173"/>
              <a:gd name="connsiteX250" fmla="*/ 905651 w 11243827"/>
              <a:gd name="connsiteY250" fmla="*/ 5332114 h 5641173"/>
              <a:gd name="connsiteX251" fmla="*/ 836961 w 11243827"/>
              <a:gd name="connsiteY251" fmla="*/ 5330803 h 5641173"/>
              <a:gd name="connsiteX252" fmla="*/ 817627 w 11243827"/>
              <a:gd name="connsiteY252" fmla="*/ 5330580 h 5641173"/>
              <a:gd name="connsiteX253" fmla="*/ 801817 w 11243827"/>
              <a:gd name="connsiteY253" fmla="*/ 5325937 h 5641173"/>
              <a:gd name="connsiteX254" fmla="*/ 798857 w 11243827"/>
              <a:gd name="connsiteY254" fmla="*/ 5320979 h 5641173"/>
              <a:gd name="connsiteX255" fmla="*/ 788354 w 11243827"/>
              <a:gd name="connsiteY255" fmla="*/ 5320143 h 5641173"/>
              <a:gd name="connsiteX256" fmla="*/ 785726 w 11243827"/>
              <a:gd name="connsiteY256" fmla="*/ 5318989 h 5641173"/>
              <a:gd name="connsiteX257" fmla="*/ 770507 w 11243827"/>
              <a:gd name="connsiteY257" fmla="*/ 5313309 h 5641173"/>
              <a:gd name="connsiteX258" fmla="*/ 733810 w 11243827"/>
              <a:gd name="connsiteY258" fmla="*/ 5324286 h 5641173"/>
              <a:gd name="connsiteX259" fmla="*/ 692117 w 11243827"/>
              <a:gd name="connsiteY259" fmla="*/ 5318786 h 5641173"/>
              <a:gd name="connsiteX260" fmla="*/ 574943 w 11243827"/>
              <a:gd name="connsiteY260" fmla="*/ 5327578 h 5641173"/>
              <a:gd name="connsiteX261" fmla="*/ 441302 w 11243827"/>
              <a:gd name="connsiteY261" fmla="*/ 5307062 h 5641173"/>
              <a:gd name="connsiteX262" fmla="*/ 336819 w 11243827"/>
              <a:gd name="connsiteY262" fmla="*/ 5336690 h 5641173"/>
              <a:gd name="connsiteX263" fmla="*/ 270932 w 11243827"/>
              <a:gd name="connsiteY263" fmla="*/ 5345451 h 5641173"/>
              <a:gd name="connsiteX264" fmla="*/ 194189 w 11243827"/>
              <a:gd name="connsiteY264" fmla="*/ 5343588 h 5641173"/>
              <a:gd name="connsiteX265" fmla="*/ 192552 w 11243827"/>
              <a:gd name="connsiteY265" fmla="*/ 5342845 h 5641173"/>
              <a:gd name="connsiteX266" fmla="*/ 178320 w 11243827"/>
              <a:gd name="connsiteY266" fmla="*/ 5343766 h 5641173"/>
              <a:gd name="connsiteX267" fmla="*/ 175596 w 11243827"/>
              <a:gd name="connsiteY267" fmla="*/ 5346411 h 5641173"/>
              <a:gd name="connsiteX268" fmla="*/ 147287 w 11243827"/>
              <a:gd name="connsiteY268" fmla="*/ 5352625 h 5641173"/>
              <a:gd name="connsiteX269" fmla="*/ 114847 w 11243827"/>
              <a:gd name="connsiteY269" fmla="*/ 5355844 h 5641173"/>
              <a:gd name="connsiteX270" fmla="*/ 114306 w 11243827"/>
              <a:gd name="connsiteY270" fmla="*/ 5354983 h 5641173"/>
              <a:gd name="connsiteX271" fmla="*/ 89264 w 11243827"/>
              <a:gd name="connsiteY271" fmla="*/ 5348886 h 5641173"/>
              <a:gd name="connsiteX272" fmla="*/ 49794 w 11243827"/>
              <a:gd name="connsiteY272" fmla="*/ 5329950 h 5641173"/>
              <a:gd name="connsiteX273" fmla="*/ 19924 w 11243827"/>
              <a:gd name="connsiteY273" fmla="*/ 5334282 h 5641173"/>
              <a:gd name="connsiteX274" fmla="*/ 13819 w 11243827"/>
              <a:gd name="connsiteY274" fmla="*/ 5334653 h 5641173"/>
              <a:gd name="connsiteX275" fmla="*/ 13657 w 11243827"/>
              <a:gd name="connsiteY275" fmla="*/ 5334455 h 5641173"/>
              <a:gd name="connsiteX276" fmla="*/ 7139 w 11243827"/>
              <a:gd name="connsiteY276" fmla="*/ 5334438 h 5641173"/>
              <a:gd name="connsiteX277" fmla="*/ 2684 w 11243827"/>
              <a:gd name="connsiteY277" fmla="*/ 5335333 h 5641173"/>
              <a:gd name="connsiteX278" fmla="*/ 0 w 11243827"/>
              <a:gd name="connsiteY278" fmla="*/ 5335496 h 5641173"/>
              <a:gd name="connsiteX279" fmla="*/ 0 w 11243827"/>
              <a:gd name="connsiteY279" fmla="*/ 10592 h 5641173"/>
              <a:gd name="connsiteX280" fmla="*/ 11243827 w 11243827"/>
              <a:gd name="connsiteY280"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12024 w 11243827"/>
              <a:gd name="connsiteY237" fmla="*/ 5345786 h 5641173"/>
              <a:gd name="connsiteX238" fmla="*/ 1100870 w 11243827"/>
              <a:gd name="connsiteY238" fmla="*/ 5343651 h 5641173"/>
              <a:gd name="connsiteX239" fmla="*/ 1096383 w 11243827"/>
              <a:gd name="connsiteY239" fmla="*/ 5343015 h 5641173"/>
              <a:gd name="connsiteX240" fmla="*/ 1085571 w 11243827"/>
              <a:gd name="connsiteY240" fmla="*/ 5358836 h 5641173"/>
              <a:gd name="connsiteX241" fmla="*/ 1058039 w 11243827"/>
              <a:gd name="connsiteY241" fmla="*/ 5343504 h 5641173"/>
              <a:gd name="connsiteX242" fmla="*/ 1055426 w 11243827"/>
              <a:gd name="connsiteY242" fmla="*/ 5339088 h 5641173"/>
              <a:gd name="connsiteX243" fmla="*/ 1044738 w 11243827"/>
              <a:gd name="connsiteY243" fmla="*/ 5333063 h 5641173"/>
              <a:gd name="connsiteX244" fmla="*/ 1033909 w 11243827"/>
              <a:gd name="connsiteY244" fmla="*/ 5335680 h 5641173"/>
              <a:gd name="connsiteX245" fmla="*/ 1012649 w 11243827"/>
              <a:gd name="connsiteY245" fmla="*/ 5334541 h 5641173"/>
              <a:gd name="connsiteX246" fmla="*/ 1007115 w 11243827"/>
              <a:gd name="connsiteY246" fmla="*/ 5332775 h 5641173"/>
              <a:gd name="connsiteX247" fmla="*/ 986002 w 11243827"/>
              <a:gd name="connsiteY247" fmla="*/ 5334906 h 5641173"/>
              <a:gd name="connsiteX248" fmla="*/ 953418 w 11243827"/>
              <a:gd name="connsiteY248" fmla="*/ 5333901 h 5641173"/>
              <a:gd name="connsiteX249" fmla="*/ 916854 w 11243827"/>
              <a:gd name="connsiteY249" fmla="*/ 5329435 h 5641173"/>
              <a:gd name="connsiteX250" fmla="*/ 905651 w 11243827"/>
              <a:gd name="connsiteY250" fmla="*/ 5332114 h 5641173"/>
              <a:gd name="connsiteX251" fmla="*/ 836961 w 11243827"/>
              <a:gd name="connsiteY251" fmla="*/ 5330803 h 5641173"/>
              <a:gd name="connsiteX252" fmla="*/ 817627 w 11243827"/>
              <a:gd name="connsiteY252" fmla="*/ 5330580 h 5641173"/>
              <a:gd name="connsiteX253" fmla="*/ 801817 w 11243827"/>
              <a:gd name="connsiteY253" fmla="*/ 5325937 h 5641173"/>
              <a:gd name="connsiteX254" fmla="*/ 798857 w 11243827"/>
              <a:gd name="connsiteY254" fmla="*/ 5320979 h 5641173"/>
              <a:gd name="connsiteX255" fmla="*/ 788354 w 11243827"/>
              <a:gd name="connsiteY255" fmla="*/ 5320143 h 5641173"/>
              <a:gd name="connsiteX256" fmla="*/ 785726 w 11243827"/>
              <a:gd name="connsiteY256" fmla="*/ 5318989 h 5641173"/>
              <a:gd name="connsiteX257" fmla="*/ 770507 w 11243827"/>
              <a:gd name="connsiteY257" fmla="*/ 5313309 h 5641173"/>
              <a:gd name="connsiteX258" fmla="*/ 733810 w 11243827"/>
              <a:gd name="connsiteY258" fmla="*/ 5324286 h 5641173"/>
              <a:gd name="connsiteX259" fmla="*/ 692117 w 11243827"/>
              <a:gd name="connsiteY259" fmla="*/ 5318786 h 5641173"/>
              <a:gd name="connsiteX260" fmla="*/ 574943 w 11243827"/>
              <a:gd name="connsiteY260" fmla="*/ 5327578 h 5641173"/>
              <a:gd name="connsiteX261" fmla="*/ 441302 w 11243827"/>
              <a:gd name="connsiteY261" fmla="*/ 5307062 h 5641173"/>
              <a:gd name="connsiteX262" fmla="*/ 336819 w 11243827"/>
              <a:gd name="connsiteY262" fmla="*/ 5336690 h 5641173"/>
              <a:gd name="connsiteX263" fmla="*/ 270932 w 11243827"/>
              <a:gd name="connsiteY263" fmla="*/ 5345451 h 5641173"/>
              <a:gd name="connsiteX264" fmla="*/ 194189 w 11243827"/>
              <a:gd name="connsiteY264" fmla="*/ 5343588 h 5641173"/>
              <a:gd name="connsiteX265" fmla="*/ 192552 w 11243827"/>
              <a:gd name="connsiteY265" fmla="*/ 5342845 h 5641173"/>
              <a:gd name="connsiteX266" fmla="*/ 178320 w 11243827"/>
              <a:gd name="connsiteY266" fmla="*/ 5343766 h 5641173"/>
              <a:gd name="connsiteX267" fmla="*/ 175596 w 11243827"/>
              <a:gd name="connsiteY267" fmla="*/ 5346411 h 5641173"/>
              <a:gd name="connsiteX268" fmla="*/ 147287 w 11243827"/>
              <a:gd name="connsiteY268" fmla="*/ 5352625 h 5641173"/>
              <a:gd name="connsiteX269" fmla="*/ 114847 w 11243827"/>
              <a:gd name="connsiteY269" fmla="*/ 5355844 h 5641173"/>
              <a:gd name="connsiteX270" fmla="*/ 114306 w 11243827"/>
              <a:gd name="connsiteY270" fmla="*/ 5354983 h 5641173"/>
              <a:gd name="connsiteX271" fmla="*/ 89264 w 11243827"/>
              <a:gd name="connsiteY271" fmla="*/ 5348886 h 5641173"/>
              <a:gd name="connsiteX272" fmla="*/ 49794 w 11243827"/>
              <a:gd name="connsiteY272" fmla="*/ 5329950 h 5641173"/>
              <a:gd name="connsiteX273" fmla="*/ 19924 w 11243827"/>
              <a:gd name="connsiteY273" fmla="*/ 5334282 h 5641173"/>
              <a:gd name="connsiteX274" fmla="*/ 13819 w 11243827"/>
              <a:gd name="connsiteY274" fmla="*/ 5334653 h 5641173"/>
              <a:gd name="connsiteX275" fmla="*/ 13657 w 11243827"/>
              <a:gd name="connsiteY275" fmla="*/ 5334455 h 5641173"/>
              <a:gd name="connsiteX276" fmla="*/ 7139 w 11243827"/>
              <a:gd name="connsiteY276" fmla="*/ 5334438 h 5641173"/>
              <a:gd name="connsiteX277" fmla="*/ 2684 w 11243827"/>
              <a:gd name="connsiteY277" fmla="*/ 5335333 h 5641173"/>
              <a:gd name="connsiteX278" fmla="*/ 0 w 11243827"/>
              <a:gd name="connsiteY278" fmla="*/ 5335496 h 5641173"/>
              <a:gd name="connsiteX279" fmla="*/ 0 w 11243827"/>
              <a:gd name="connsiteY279" fmla="*/ 10592 h 5641173"/>
              <a:gd name="connsiteX280" fmla="*/ 11243827 w 11243827"/>
              <a:gd name="connsiteY280"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12024 w 11243827"/>
              <a:gd name="connsiteY237" fmla="*/ 5345786 h 5641173"/>
              <a:gd name="connsiteX238" fmla="*/ 1100870 w 11243827"/>
              <a:gd name="connsiteY238" fmla="*/ 5343651 h 5641173"/>
              <a:gd name="connsiteX239" fmla="*/ 1096383 w 11243827"/>
              <a:gd name="connsiteY239" fmla="*/ 5343015 h 5641173"/>
              <a:gd name="connsiteX240" fmla="*/ 1085571 w 11243827"/>
              <a:gd name="connsiteY240" fmla="*/ 5358836 h 5641173"/>
              <a:gd name="connsiteX241" fmla="*/ 1058039 w 11243827"/>
              <a:gd name="connsiteY241" fmla="*/ 5343504 h 5641173"/>
              <a:gd name="connsiteX242" fmla="*/ 1055426 w 11243827"/>
              <a:gd name="connsiteY242" fmla="*/ 5339088 h 5641173"/>
              <a:gd name="connsiteX243" fmla="*/ 1044738 w 11243827"/>
              <a:gd name="connsiteY243" fmla="*/ 5333063 h 5641173"/>
              <a:gd name="connsiteX244" fmla="*/ 1033909 w 11243827"/>
              <a:gd name="connsiteY244" fmla="*/ 5335680 h 5641173"/>
              <a:gd name="connsiteX245" fmla="*/ 1012649 w 11243827"/>
              <a:gd name="connsiteY245" fmla="*/ 5334541 h 5641173"/>
              <a:gd name="connsiteX246" fmla="*/ 1007115 w 11243827"/>
              <a:gd name="connsiteY246" fmla="*/ 5332775 h 5641173"/>
              <a:gd name="connsiteX247" fmla="*/ 987447 w 11243827"/>
              <a:gd name="connsiteY247" fmla="*/ 5346462 h 5641173"/>
              <a:gd name="connsiteX248" fmla="*/ 953418 w 11243827"/>
              <a:gd name="connsiteY248" fmla="*/ 5333901 h 5641173"/>
              <a:gd name="connsiteX249" fmla="*/ 916854 w 11243827"/>
              <a:gd name="connsiteY249" fmla="*/ 5329435 h 5641173"/>
              <a:gd name="connsiteX250" fmla="*/ 905651 w 11243827"/>
              <a:gd name="connsiteY250" fmla="*/ 5332114 h 5641173"/>
              <a:gd name="connsiteX251" fmla="*/ 836961 w 11243827"/>
              <a:gd name="connsiteY251" fmla="*/ 5330803 h 5641173"/>
              <a:gd name="connsiteX252" fmla="*/ 817627 w 11243827"/>
              <a:gd name="connsiteY252" fmla="*/ 5330580 h 5641173"/>
              <a:gd name="connsiteX253" fmla="*/ 801817 w 11243827"/>
              <a:gd name="connsiteY253" fmla="*/ 5325937 h 5641173"/>
              <a:gd name="connsiteX254" fmla="*/ 798857 w 11243827"/>
              <a:gd name="connsiteY254" fmla="*/ 5320979 h 5641173"/>
              <a:gd name="connsiteX255" fmla="*/ 788354 w 11243827"/>
              <a:gd name="connsiteY255" fmla="*/ 5320143 h 5641173"/>
              <a:gd name="connsiteX256" fmla="*/ 785726 w 11243827"/>
              <a:gd name="connsiteY256" fmla="*/ 5318989 h 5641173"/>
              <a:gd name="connsiteX257" fmla="*/ 770507 w 11243827"/>
              <a:gd name="connsiteY257" fmla="*/ 5313309 h 5641173"/>
              <a:gd name="connsiteX258" fmla="*/ 733810 w 11243827"/>
              <a:gd name="connsiteY258" fmla="*/ 5324286 h 5641173"/>
              <a:gd name="connsiteX259" fmla="*/ 692117 w 11243827"/>
              <a:gd name="connsiteY259" fmla="*/ 5318786 h 5641173"/>
              <a:gd name="connsiteX260" fmla="*/ 574943 w 11243827"/>
              <a:gd name="connsiteY260" fmla="*/ 5327578 h 5641173"/>
              <a:gd name="connsiteX261" fmla="*/ 441302 w 11243827"/>
              <a:gd name="connsiteY261" fmla="*/ 5307062 h 5641173"/>
              <a:gd name="connsiteX262" fmla="*/ 336819 w 11243827"/>
              <a:gd name="connsiteY262" fmla="*/ 5336690 h 5641173"/>
              <a:gd name="connsiteX263" fmla="*/ 270932 w 11243827"/>
              <a:gd name="connsiteY263" fmla="*/ 5345451 h 5641173"/>
              <a:gd name="connsiteX264" fmla="*/ 194189 w 11243827"/>
              <a:gd name="connsiteY264" fmla="*/ 5343588 h 5641173"/>
              <a:gd name="connsiteX265" fmla="*/ 192552 w 11243827"/>
              <a:gd name="connsiteY265" fmla="*/ 5342845 h 5641173"/>
              <a:gd name="connsiteX266" fmla="*/ 178320 w 11243827"/>
              <a:gd name="connsiteY266" fmla="*/ 5343766 h 5641173"/>
              <a:gd name="connsiteX267" fmla="*/ 175596 w 11243827"/>
              <a:gd name="connsiteY267" fmla="*/ 5346411 h 5641173"/>
              <a:gd name="connsiteX268" fmla="*/ 147287 w 11243827"/>
              <a:gd name="connsiteY268" fmla="*/ 5352625 h 5641173"/>
              <a:gd name="connsiteX269" fmla="*/ 114847 w 11243827"/>
              <a:gd name="connsiteY269" fmla="*/ 5355844 h 5641173"/>
              <a:gd name="connsiteX270" fmla="*/ 114306 w 11243827"/>
              <a:gd name="connsiteY270" fmla="*/ 5354983 h 5641173"/>
              <a:gd name="connsiteX271" fmla="*/ 89264 w 11243827"/>
              <a:gd name="connsiteY271" fmla="*/ 5348886 h 5641173"/>
              <a:gd name="connsiteX272" fmla="*/ 49794 w 11243827"/>
              <a:gd name="connsiteY272" fmla="*/ 5329950 h 5641173"/>
              <a:gd name="connsiteX273" fmla="*/ 19924 w 11243827"/>
              <a:gd name="connsiteY273" fmla="*/ 5334282 h 5641173"/>
              <a:gd name="connsiteX274" fmla="*/ 13819 w 11243827"/>
              <a:gd name="connsiteY274" fmla="*/ 5334653 h 5641173"/>
              <a:gd name="connsiteX275" fmla="*/ 13657 w 11243827"/>
              <a:gd name="connsiteY275" fmla="*/ 5334455 h 5641173"/>
              <a:gd name="connsiteX276" fmla="*/ 7139 w 11243827"/>
              <a:gd name="connsiteY276" fmla="*/ 5334438 h 5641173"/>
              <a:gd name="connsiteX277" fmla="*/ 2684 w 11243827"/>
              <a:gd name="connsiteY277" fmla="*/ 5335333 h 5641173"/>
              <a:gd name="connsiteX278" fmla="*/ 0 w 11243827"/>
              <a:gd name="connsiteY278" fmla="*/ 5335496 h 5641173"/>
              <a:gd name="connsiteX279" fmla="*/ 0 w 11243827"/>
              <a:gd name="connsiteY279" fmla="*/ 10592 h 5641173"/>
              <a:gd name="connsiteX280" fmla="*/ 11243827 w 11243827"/>
              <a:gd name="connsiteY280"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12024 w 11243827"/>
              <a:gd name="connsiteY237" fmla="*/ 5345786 h 5641173"/>
              <a:gd name="connsiteX238" fmla="*/ 1100870 w 11243827"/>
              <a:gd name="connsiteY238" fmla="*/ 5343651 h 5641173"/>
              <a:gd name="connsiteX239" fmla="*/ 1096383 w 11243827"/>
              <a:gd name="connsiteY239" fmla="*/ 5343015 h 5641173"/>
              <a:gd name="connsiteX240" fmla="*/ 1085571 w 11243827"/>
              <a:gd name="connsiteY240" fmla="*/ 5358836 h 5641173"/>
              <a:gd name="connsiteX241" fmla="*/ 1058039 w 11243827"/>
              <a:gd name="connsiteY241" fmla="*/ 5343504 h 5641173"/>
              <a:gd name="connsiteX242" fmla="*/ 1055426 w 11243827"/>
              <a:gd name="connsiteY242" fmla="*/ 5339088 h 5641173"/>
              <a:gd name="connsiteX243" fmla="*/ 1044738 w 11243827"/>
              <a:gd name="connsiteY243" fmla="*/ 5333063 h 5641173"/>
              <a:gd name="connsiteX244" fmla="*/ 1033909 w 11243827"/>
              <a:gd name="connsiteY244" fmla="*/ 5335680 h 5641173"/>
              <a:gd name="connsiteX245" fmla="*/ 1012649 w 11243827"/>
              <a:gd name="connsiteY245" fmla="*/ 5334541 h 5641173"/>
              <a:gd name="connsiteX246" fmla="*/ 1007115 w 11243827"/>
              <a:gd name="connsiteY246" fmla="*/ 5332775 h 5641173"/>
              <a:gd name="connsiteX247" fmla="*/ 987447 w 11243827"/>
              <a:gd name="connsiteY247" fmla="*/ 5346462 h 5641173"/>
              <a:gd name="connsiteX248" fmla="*/ 953418 w 11243827"/>
              <a:gd name="connsiteY248" fmla="*/ 5333901 h 5641173"/>
              <a:gd name="connsiteX249" fmla="*/ 916854 w 11243827"/>
              <a:gd name="connsiteY249" fmla="*/ 5329435 h 5641173"/>
              <a:gd name="connsiteX250" fmla="*/ 905651 w 11243827"/>
              <a:gd name="connsiteY250" fmla="*/ 5332114 h 5641173"/>
              <a:gd name="connsiteX251" fmla="*/ 838405 w 11243827"/>
              <a:gd name="connsiteY251" fmla="*/ 5339470 h 5641173"/>
              <a:gd name="connsiteX252" fmla="*/ 817627 w 11243827"/>
              <a:gd name="connsiteY252" fmla="*/ 5330580 h 5641173"/>
              <a:gd name="connsiteX253" fmla="*/ 801817 w 11243827"/>
              <a:gd name="connsiteY253" fmla="*/ 5325937 h 5641173"/>
              <a:gd name="connsiteX254" fmla="*/ 798857 w 11243827"/>
              <a:gd name="connsiteY254" fmla="*/ 5320979 h 5641173"/>
              <a:gd name="connsiteX255" fmla="*/ 788354 w 11243827"/>
              <a:gd name="connsiteY255" fmla="*/ 5320143 h 5641173"/>
              <a:gd name="connsiteX256" fmla="*/ 785726 w 11243827"/>
              <a:gd name="connsiteY256" fmla="*/ 5318989 h 5641173"/>
              <a:gd name="connsiteX257" fmla="*/ 770507 w 11243827"/>
              <a:gd name="connsiteY257" fmla="*/ 5313309 h 5641173"/>
              <a:gd name="connsiteX258" fmla="*/ 733810 w 11243827"/>
              <a:gd name="connsiteY258" fmla="*/ 5324286 h 5641173"/>
              <a:gd name="connsiteX259" fmla="*/ 692117 w 11243827"/>
              <a:gd name="connsiteY259" fmla="*/ 5318786 h 5641173"/>
              <a:gd name="connsiteX260" fmla="*/ 574943 w 11243827"/>
              <a:gd name="connsiteY260" fmla="*/ 5327578 h 5641173"/>
              <a:gd name="connsiteX261" fmla="*/ 441302 w 11243827"/>
              <a:gd name="connsiteY261" fmla="*/ 5307062 h 5641173"/>
              <a:gd name="connsiteX262" fmla="*/ 336819 w 11243827"/>
              <a:gd name="connsiteY262" fmla="*/ 5336690 h 5641173"/>
              <a:gd name="connsiteX263" fmla="*/ 270932 w 11243827"/>
              <a:gd name="connsiteY263" fmla="*/ 5345451 h 5641173"/>
              <a:gd name="connsiteX264" fmla="*/ 194189 w 11243827"/>
              <a:gd name="connsiteY264" fmla="*/ 5343588 h 5641173"/>
              <a:gd name="connsiteX265" fmla="*/ 192552 w 11243827"/>
              <a:gd name="connsiteY265" fmla="*/ 5342845 h 5641173"/>
              <a:gd name="connsiteX266" fmla="*/ 178320 w 11243827"/>
              <a:gd name="connsiteY266" fmla="*/ 5343766 h 5641173"/>
              <a:gd name="connsiteX267" fmla="*/ 175596 w 11243827"/>
              <a:gd name="connsiteY267" fmla="*/ 5346411 h 5641173"/>
              <a:gd name="connsiteX268" fmla="*/ 147287 w 11243827"/>
              <a:gd name="connsiteY268" fmla="*/ 5352625 h 5641173"/>
              <a:gd name="connsiteX269" fmla="*/ 114847 w 11243827"/>
              <a:gd name="connsiteY269" fmla="*/ 5355844 h 5641173"/>
              <a:gd name="connsiteX270" fmla="*/ 114306 w 11243827"/>
              <a:gd name="connsiteY270" fmla="*/ 5354983 h 5641173"/>
              <a:gd name="connsiteX271" fmla="*/ 89264 w 11243827"/>
              <a:gd name="connsiteY271" fmla="*/ 5348886 h 5641173"/>
              <a:gd name="connsiteX272" fmla="*/ 49794 w 11243827"/>
              <a:gd name="connsiteY272" fmla="*/ 5329950 h 5641173"/>
              <a:gd name="connsiteX273" fmla="*/ 19924 w 11243827"/>
              <a:gd name="connsiteY273" fmla="*/ 5334282 h 5641173"/>
              <a:gd name="connsiteX274" fmla="*/ 13819 w 11243827"/>
              <a:gd name="connsiteY274" fmla="*/ 5334653 h 5641173"/>
              <a:gd name="connsiteX275" fmla="*/ 13657 w 11243827"/>
              <a:gd name="connsiteY275" fmla="*/ 5334455 h 5641173"/>
              <a:gd name="connsiteX276" fmla="*/ 7139 w 11243827"/>
              <a:gd name="connsiteY276" fmla="*/ 5334438 h 5641173"/>
              <a:gd name="connsiteX277" fmla="*/ 2684 w 11243827"/>
              <a:gd name="connsiteY277" fmla="*/ 5335333 h 5641173"/>
              <a:gd name="connsiteX278" fmla="*/ 0 w 11243827"/>
              <a:gd name="connsiteY278" fmla="*/ 5335496 h 5641173"/>
              <a:gd name="connsiteX279" fmla="*/ 0 w 11243827"/>
              <a:gd name="connsiteY279" fmla="*/ 10592 h 5641173"/>
              <a:gd name="connsiteX280" fmla="*/ 11243827 w 11243827"/>
              <a:gd name="connsiteY280"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12024 w 11243827"/>
              <a:gd name="connsiteY237" fmla="*/ 5345786 h 5641173"/>
              <a:gd name="connsiteX238" fmla="*/ 1100870 w 11243827"/>
              <a:gd name="connsiteY238" fmla="*/ 5343651 h 5641173"/>
              <a:gd name="connsiteX239" fmla="*/ 1096383 w 11243827"/>
              <a:gd name="connsiteY239" fmla="*/ 5343015 h 5641173"/>
              <a:gd name="connsiteX240" fmla="*/ 1058039 w 11243827"/>
              <a:gd name="connsiteY240" fmla="*/ 5343504 h 5641173"/>
              <a:gd name="connsiteX241" fmla="*/ 1055426 w 11243827"/>
              <a:gd name="connsiteY241" fmla="*/ 5339088 h 5641173"/>
              <a:gd name="connsiteX242" fmla="*/ 1044738 w 11243827"/>
              <a:gd name="connsiteY242" fmla="*/ 5333063 h 5641173"/>
              <a:gd name="connsiteX243" fmla="*/ 1033909 w 11243827"/>
              <a:gd name="connsiteY243" fmla="*/ 5335680 h 5641173"/>
              <a:gd name="connsiteX244" fmla="*/ 1012649 w 11243827"/>
              <a:gd name="connsiteY244" fmla="*/ 5334541 h 5641173"/>
              <a:gd name="connsiteX245" fmla="*/ 1007115 w 11243827"/>
              <a:gd name="connsiteY245" fmla="*/ 5332775 h 5641173"/>
              <a:gd name="connsiteX246" fmla="*/ 987447 w 11243827"/>
              <a:gd name="connsiteY246" fmla="*/ 5346462 h 5641173"/>
              <a:gd name="connsiteX247" fmla="*/ 953418 w 11243827"/>
              <a:gd name="connsiteY247" fmla="*/ 5333901 h 5641173"/>
              <a:gd name="connsiteX248" fmla="*/ 916854 w 11243827"/>
              <a:gd name="connsiteY248" fmla="*/ 5329435 h 5641173"/>
              <a:gd name="connsiteX249" fmla="*/ 905651 w 11243827"/>
              <a:gd name="connsiteY249" fmla="*/ 5332114 h 5641173"/>
              <a:gd name="connsiteX250" fmla="*/ 838405 w 11243827"/>
              <a:gd name="connsiteY250" fmla="*/ 5339470 h 5641173"/>
              <a:gd name="connsiteX251" fmla="*/ 817627 w 11243827"/>
              <a:gd name="connsiteY251" fmla="*/ 5330580 h 5641173"/>
              <a:gd name="connsiteX252" fmla="*/ 801817 w 11243827"/>
              <a:gd name="connsiteY252" fmla="*/ 5325937 h 5641173"/>
              <a:gd name="connsiteX253" fmla="*/ 798857 w 11243827"/>
              <a:gd name="connsiteY253" fmla="*/ 5320979 h 5641173"/>
              <a:gd name="connsiteX254" fmla="*/ 788354 w 11243827"/>
              <a:gd name="connsiteY254" fmla="*/ 5320143 h 5641173"/>
              <a:gd name="connsiteX255" fmla="*/ 785726 w 11243827"/>
              <a:gd name="connsiteY255" fmla="*/ 5318989 h 5641173"/>
              <a:gd name="connsiteX256" fmla="*/ 770507 w 11243827"/>
              <a:gd name="connsiteY256" fmla="*/ 5313309 h 5641173"/>
              <a:gd name="connsiteX257" fmla="*/ 733810 w 11243827"/>
              <a:gd name="connsiteY257" fmla="*/ 5324286 h 5641173"/>
              <a:gd name="connsiteX258" fmla="*/ 692117 w 11243827"/>
              <a:gd name="connsiteY258" fmla="*/ 5318786 h 5641173"/>
              <a:gd name="connsiteX259" fmla="*/ 574943 w 11243827"/>
              <a:gd name="connsiteY259" fmla="*/ 5327578 h 5641173"/>
              <a:gd name="connsiteX260" fmla="*/ 441302 w 11243827"/>
              <a:gd name="connsiteY260" fmla="*/ 5307062 h 5641173"/>
              <a:gd name="connsiteX261" fmla="*/ 336819 w 11243827"/>
              <a:gd name="connsiteY261" fmla="*/ 5336690 h 5641173"/>
              <a:gd name="connsiteX262" fmla="*/ 270932 w 11243827"/>
              <a:gd name="connsiteY262" fmla="*/ 5345451 h 5641173"/>
              <a:gd name="connsiteX263" fmla="*/ 194189 w 11243827"/>
              <a:gd name="connsiteY263" fmla="*/ 5343588 h 5641173"/>
              <a:gd name="connsiteX264" fmla="*/ 192552 w 11243827"/>
              <a:gd name="connsiteY264" fmla="*/ 5342845 h 5641173"/>
              <a:gd name="connsiteX265" fmla="*/ 178320 w 11243827"/>
              <a:gd name="connsiteY265" fmla="*/ 5343766 h 5641173"/>
              <a:gd name="connsiteX266" fmla="*/ 175596 w 11243827"/>
              <a:gd name="connsiteY266" fmla="*/ 5346411 h 5641173"/>
              <a:gd name="connsiteX267" fmla="*/ 147287 w 11243827"/>
              <a:gd name="connsiteY267" fmla="*/ 5352625 h 5641173"/>
              <a:gd name="connsiteX268" fmla="*/ 114847 w 11243827"/>
              <a:gd name="connsiteY268" fmla="*/ 5355844 h 5641173"/>
              <a:gd name="connsiteX269" fmla="*/ 114306 w 11243827"/>
              <a:gd name="connsiteY269" fmla="*/ 5354983 h 5641173"/>
              <a:gd name="connsiteX270" fmla="*/ 89264 w 11243827"/>
              <a:gd name="connsiteY270" fmla="*/ 5348886 h 5641173"/>
              <a:gd name="connsiteX271" fmla="*/ 49794 w 11243827"/>
              <a:gd name="connsiteY271" fmla="*/ 5329950 h 5641173"/>
              <a:gd name="connsiteX272" fmla="*/ 19924 w 11243827"/>
              <a:gd name="connsiteY272" fmla="*/ 5334282 h 5641173"/>
              <a:gd name="connsiteX273" fmla="*/ 13819 w 11243827"/>
              <a:gd name="connsiteY273" fmla="*/ 5334653 h 5641173"/>
              <a:gd name="connsiteX274" fmla="*/ 13657 w 11243827"/>
              <a:gd name="connsiteY274" fmla="*/ 5334455 h 5641173"/>
              <a:gd name="connsiteX275" fmla="*/ 7139 w 11243827"/>
              <a:gd name="connsiteY275" fmla="*/ 5334438 h 5641173"/>
              <a:gd name="connsiteX276" fmla="*/ 2684 w 11243827"/>
              <a:gd name="connsiteY276" fmla="*/ 5335333 h 5641173"/>
              <a:gd name="connsiteX277" fmla="*/ 0 w 11243827"/>
              <a:gd name="connsiteY277" fmla="*/ 5335496 h 5641173"/>
              <a:gd name="connsiteX278" fmla="*/ 0 w 11243827"/>
              <a:gd name="connsiteY278" fmla="*/ 10592 h 5641173"/>
              <a:gd name="connsiteX279" fmla="*/ 11243827 w 11243827"/>
              <a:gd name="connsiteY279"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32830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12024 w 11243827"/>
              <a:gd name="connsiteY237" fmla="*/ 5345786 h 5641173"/>
              <a:gd name="connsiteX238" fmla="*/ 1100870 w 11243827"/>
              <a:gd name="connsiteY238" fmla="*/ 5343651 h 5641173"/>
              <a:gd name="connsiteX239" fmla="*/ 1096383 w 11243827"/>
              <a:gd name="connsiteY239" fmla="*/ 5343015 h 5641173"/>
              <a:gd name="connsiteX240" fmla="*/ 1058039 w 11243827"/>
              <a:gd name="connsiteY240" fmla="*/ 5343504 h 5641173"/>
              <a:gd name="connsiteX241" fmla="*/ 1055426 w 11243827"/>
              <a:gd name="connsiteY241" fmla="*/ 5339088 h 5641173"/>
              <a:gd name="connsiteX242" fmla="*/ 1044738 w 11243827"/>
              <a:gd name="connsiteY242" fmla="*/ 5333063 h 5641173"/>
              <a:gd name="connsiteX243" fmla="*/ 1033909 w 11243827"/>
              <a:gd name="connsiteY243" fmla="*/ 5335680 h 5641173"/>
              <a:gd name="connsiteX244" fmla="*/ 1012649 w 11243827"/>
              <a:gd name="connsiteY244" fmla="*/ 5334541 h 5641173"/>
              <a:gd name="connsiteX245" fmla="*/ 1007115 w 11243827"/>
              <a:gd name="connsiteY245" fmla="*/ 5332775 h 5641173"/>
              <a:gd name="connsiteX246" fmla="*/ 987447 w 11243827"/>
              <a:gd name="connsiteY246" fmla="*/ 5346462 h 5641173"/>
              <a:gd name="connsiteX247" fmla="*/ 953418 w 11243827"/>
              <a:gd name="connsiteY247" fmla="*/ 5333901 h 5641173"/>
              <a:gd name="connsiteX248" fmla="*/ 916854 w 11243827"/>
              <a:gd name="connsiteY248" fmla="*/ 5329435 h 5641173"/>
              <a:gd name="connsiteX249" fmla="*/ 905651 w 11243827"/>
              <a:gd name="connsiteY249" fmla="*/ 5332114 h 5641173"/>
              <a:gd name="connsiteX250" fmla="*/ 838405 w 11243827"/>
              <a:gd name="connsiteY250" fmla="*/ 5339470 h 5641173"/>
              <a:gd name="connsiteX251" fmla="*/ 817627 w 11243827"/>
              <a:gd name="connsiteY251" fmla="*/ 5330580 h 5641173"/>
              <a:gd name="connsiteX252" fmla="*/ 801817 w 11243827"/>
              <a:gd name="connsiteY252" fmla="*/ 5325937 h 5641173"/>
              <a:gd name="connsiteX253" fmla="*/ 798857 w 11243827"/>
              <a:gd name="connsiteY253" fmla="*/ 5320979 h 5641173"/>
              <a:gd name="connsiteX254" fmla="*/ 788354 w 11243827"/>
              <a:gd name="connsiteY254" fmla="*/ 5320143 h 5641173"/>
              <a:gd name="connsiteX255" fmla="*/ 785726 w 11243827"/>
              <a:gd name="connsiteY255" fmla="*/ 5318989 h 5641173"/>
              <a:gd name="connsiteX256" fmla="*/ 770507 w 11243827"/>
              <a:gd name="connsiteY256" fmla="*/ 5313309 h 5641173"/>
              <a:gd name="connsiteX257" fmla="*/ 733810 w 11243827"/>
              <a:gd name="connsiteY257" fmla="*/ 5324286 h 5641173"/>
              <a:gd name="connsiteX258" fmla="*/ 692117 w 11243827"/>
              <a:gd name="connsiteY258" fmla="*/ 5318786 h 5641173"/>
              <a:gd name="connsiteX259" fmla="*/ 574943 w 11243827"/>
              <a:gd name="connsiteY259" fmla="*/ 5327578 h 5641173"/>
              <a:gd name="connsiteX260" fmla="*/ 441302 w 11243827"/>
              <a:gd name="connsiteY260" fmla="*/ 5307062 h 5641173"/>
              <a:gd name="connsiteX261" fmla="*/ 336819 w 11243827"/>
              <a:gd name="connsiteY261" fmla="*/ 5336690 h 5641173"/>
              <a:gd name="connsiteX262" fmla="*/ 270932 w 11243827"/>
              <a:gd name="connsiteY262" fmla="*/ 5345451 h 5641173"/>
              <a:gd name="connsiteX263" fmla="*/ 194189 w 11243827"/>
              <a:gd name="connsiteY263" fmla="*/ 5343588 h 5641173"/>
              <a:gd name="connsiteX264" fmla="*/ 192552 w 11243827"/>
              <a:gd name="connsiteY264" fmla="*/ 5342845 h 5641173"/>
              <a:gd name="connsiteX265" fmla="*/ 178320 w 11243827"/>
              <a:gd name="connsiteY265" fmla="*/ 5343766 h 5641173"/>
              <a:gd name="connsiteX266" fmla="*/ 175596 w 11243827"/>
              <a:gd name="connsiteY266" fmla="*/ 5346411 h 5641173"/>
              <a:gd name="connsiteX267" fmla="*/ 147287 w 11243827"/>
              <a:gd name="connsiteY267" fmla="*/ 5352625 h 5641173"/>
              <a:gd name="connsiteX268" fmla="*/ 114847 w 11243827"/>
              <a:gd name="connsiteY268" fmla="*/ 5355844 h 5641173"/>
              <a:gd name="connsiteX269" fmla="*/ 114306 w 11243827"/>
              <a:gd name="connsiteY269" fmla="*/ 5354983 h 5641173"/>
              <a:gd name="connsiteX270" fmla="*/ 89264 w 11243827"/>
              <a:gd name="connsiteY270" fmla="*/ 5348886 h 5641173"/>
              <a:gd name="connsiteX271" fmla="*/ 49794 w 11243827"/>
              <a:gd name="connsiteY271" fmla="*/ 5329950 h 5641173"/>
              <a:gd name="connsiteX272" fmla="*/ 19924 w 11243827"/>
              <a:gd name="connsiteY272" fmla="*/ 5334282 h 5641173"/>
              <a:gd name="connsiteX273" fmla="*/ 13819 w 11243827"/>
              <a:gd name="connsiteY273" fmla="*/ 5334653 h 5641173"/>
              <a:gd name="connsiteX274" fmla="*/ 13657 w 11243827"/>
              <a:gd name="connsiteY274" fmla="*/ 5334455 h 5641173"/>
              <a:gd name="connsiteX275" fmla="*/ 7139 w 11243827"/>
              <a:gd name="connsiteY275" fmla="*/ 5334438 h 5641173"/>
              <a:gd name="connsiteX276" fmla="*/ 2684 w 11243827"/>
              <a:gd name="connsiteY276" fmla="*/ 5335333 h 5641173"/>
              <a:gd name="connsiteX277" fmla="*/ 0 w 11243827"/>
              <a:gd name="connsiteY277" fmla="*/ 5335496 h 5641173"/>
              <a:gd name="connsiteX278" fmla="*/ 0 w 11243827"/>
              <a:gd name="connsiteY278" fmla="*/ 10592 h 5641173"/>
              <a:gd name="connsiteX279" fmla="*/ 11243827 w 11243827"/>
              <a:gd name="connsiteY279"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32830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12024 w 11243827"/>
              <a:gd name="connsiteY237" fmla="*/ 5345786 h 5641173"/>
              <a:gd name="connsiteX238" fmla="*/ 1100870 w 11243827"/>
              <a:gd name="connsiteY238" fmla="*/ 5343651 h 5641173"/>
              <a:gd name="connsiteX239" fmla="*/ 1096383 w 11243827"/>
              <a:gd name="connsiteY239" fmla="*/ 5343015 h 5641173"/>
              <a:gd name="connsiteX240" fmla="*/ 1058039 w 11243827"/>
              <a:gd name="connsiteY240" fmla="*/ 5343504 h 5641173"/>
              <a:gd name="connsiteX241" fmla="*/ 1055426 w 11243827"/>
              <a:gd name="connsiteY241" fmla="*/ 5339088 h 5641173"/>
              <a:gd name="connsiteX242" fmla="*/ 1044738 w 11243827"/>
              <a:gd name="connsiteY242" fmla="*/ 5333063 h 5641173"/>
              <a:gd name="connsiteX243" fmla="*/ 1033909 w 11243827"/>
              <a:gd name="connsiteY243" fmla="*/ 5335680 h 5641173"/>
              <a:gd name="connsiteX244" fmla="*/ 1012649 w 11243827"/>
              <a:gd name="connsiteY244" fmla="*/ 5334541 h 5641173"/>
              <a:gd name="connsiteX245" fmla="*/ 1007115 w 11243827"/>
              <a:gd name="connsiteY245" fmla="*/ 5332775 h 5641173"/>
              <a:gd name="connsiteX246" fmla="*/ 987447 w 11243827"/>
              <a:gd name="connsiteY246" fmla="*/ 5346462 h 5641173"/>
              <a:gd name="connsiteX247" fmla="*/ 953418 w 11243827"/>
              <a:gd name="connsiteY247" fmla="*/ 5333901 h 5641173"/>
              <a:gd name="connsiteX248" fmla="*/ 916854 w 11243827"/>
              <a:gd name="connsiteY248" fmla="*/ 5329435 h 5641173"/>
              <a:gd name="connsiteX249" fmla="*/ 905651 w 11243827"/>
              <a:gd name="connsiteY249" fmla="*/ 5332114 h 5641173"/>
              <a:gd name="connsiteX250" fmla="*/ 838405 w 11243827"/>
              <a:gd name="connsiteY250" fmla="*/ 5339470 h 5641173"/>
              <a:gd name="connsiteX251" fmla="*/ 817627 w 11243827"/>
              <a:gd name="connsiteY251" fmla="*/ 5330580 h 5641173"/>
              <a:gd name="connsiteX252" fmla="*/ 801817 w 11243827"/>
              <a:gd name="connsiteY252" fmla="*/ 5325937 h 5641173"/>
              <a:gd name="connsiteX253" fmla="*/ 798857 w 11243827"/>
              <a:gd name="connsiteY253" fmla="*/ 5320979 h 5641173"/>
              <a:gd name="connsiteX254" fmla="*/ 788354 w 11243827"/>
              <a:gd name="connsiteY254" fmla="*/ 5320143 h 5641173"/>
              <a:gd name="connsiteX255" fmla="*/ 785726 w 11243827"/>
              <a:gd name="connsiteY255" fmla="*/ 5318989 h 5641173"/>
              <a:gd name="connsiteX256" fmla="*/ 770507 w 11243827"/>
              <a:gd name="connsiteY256" fmla="*/ 5313309 h 5641173"/>
              <a:gd name="connsiteX257" fmla="*/ 733810 w 11243827"/>
              <a:gd name="connsiteY257" fmla="*/ 5324286 h 5641173"/>
              <a:gd name="connsiteX258" fmla="*/ 692117 w 11243827"/>
              <a:gd name="connsiteY258" fmla="*/ 5318786 h 5641173"/>
              <a:gd name="connsiteX259" fmla="*/ 574943 w 11243827"/>
              <a:gd name="connsiteY259" fmla="*/ 5327578 h 5641173"/>
              <a:gd name="connsiteX260" fmla="*/ 441302 w 11243827"/>
              <a:gd name="connsiteY260" fmla="*/ 5307062 h 5641173"/>
              <a:gd name="connsiteX261" fmla="*/ 336819 w 11243827"/>
              <a:gd name="connsiteY261" fmla="*/ 5336690 h 5641173"/>
              <a:gd name="connsiteX262" fmla="*/ 270932 w 11243827"/>
              <a:gd name="connsiteY262" fmla="*/ 5345451 h 5641173"/>
              <a:gd name="connsiteX263" fmla="*/ 194189 w 11243827"/>
              <a:gd name="connsiteY263" fmla="*/ 5343588 h 5641173"/>
              <a:gd name="connsiteX264" fmla="*/ 192552 w 11243827"/>
              <a:gd name="connsiteY264" fmla="*/ 5342845 h 5641173"/>
              <a:gd name="connsiteX265" fmla="*/ 178320 w 11243827"/>
              <a:gd name="connsiteY265" fmla="*/ 5343766 h 5641173"/>
              <a:gd name="connsiteX266" fmla="*/ 175596 w 11243827"/>
              <a:gd name="connsiteY266" fmla="*/ 5346411 h 5641173"/>
              <a:gd name="connsiteX267" fmla="*/ 147287 w 11243827"/>
              <a:gd name="connsiteY267" fmla="*/ 5352625 h 5641173"/>
              <a:gd name="connsiteX268" fmla="*/ 114847 w 11243827"/>
              <a:gd name="connsiteY268" fmla="*/ 5355844 h 5641173"/>
              <a:gd name="connsiteX269" fmla="*/ 114306 w 11243827"/>
              <a:gd name="connsiteY269" fmla="*/ 5354983 h 5641173"/>
              <a:gd name="connsiteX270" fmla="*/ 89264 w 11243827"/>
              <a:gd name="connsiteY270" fmla="*/ 5348886 h 5641173"/>
              <a:gd name="connsiteX271" fmla="*/ 49794 w 11243827"/>
              <a:gd name="connsiteY271" fmla="*/ 5329950 h 5641173"/>
              <a:gd name="connsiteX272" fmla="*/ 19924 w 11243827"/>
              <a:gd name="connsiteY272" fmla="*/ 5334282 h 5641173"/>
              <a:gd name="connsiteX273" fmla="*/ 13819 w 11243827"/>
              <a:gd name="connsiteY273" fmla="*/ 5334653 h 5641173"/>
              <a:gd name="connsiteX274" fmla="*/ 13657 w 11243827"/>
              <a:gd name="connsiteY274" fmla="*/ 5334455 h 5641173"/>
              <a:gd name="connsiteX275" fmla="*/ 7139 w 11243827"/>
              <a:gd name="connsiteY275" fmla="*/ 5334438 h 5641173"/>
              <a:gd name="connsiteX276" fmla="*/ 2684 w 11243827"/>
              <a:gd name="connsiteY276" fmla="*/ 5335333 h 5641173"/>
              <a:gd name="connsiteX277" fmla="*/ 0 w 11243827"/>
              <a:gd name="connsiteY277" fmla="*/ 5335496 h 5641173"/>
              <a:gd name="connsiteX278" fmla="*/ 0 w 11243827"/>
              <a:gd name="connsiteY278" fmla="*/ 10592 h 5641173"/>
              <a:gd name="connsiteX279" fmla="*/ 11243827 w 11243827"/>
              <a:gd name="connsiteY279" fmla="*/ 0 h 5641173"/>
              <a:gd name="connsiteX0" fmla="*/ 11243827 w 11243827"/>
              <a:gd name="connsiteY0" fmla="*/ 0 h 5641173"/>
              <a:gd name="connsiteX1" fmla="*/ 11243827 w 11243827"/>
              <a:gd name="connsiteY1" fmla="*/ 1470035 h 5641173"/>
              <a:gd name="connsiteX2" fmla="*/ 11243827 w 11243827"/>
              <a:gd name="connsiteY2" fmla="*/ 5209610 h 5641173"/>
              <a:gd name="connsiteX3" fmla="*/ 11240675 w 11243827"/>
              <a:gd name="connsiteY3" fmla="*/ 5210442 h 5641173"/>
              <a:gd name="connsiteX4" fmla="*/ 11179959 w 11243827"/>
              <a:gd name="connsiteY4" fmla="*/ 5221199 h 5641173"/>
              <a:gd name="connsiteX5" fmla="*/ 11105493 w 11243827"/>
              <a:gd name="connsiteY5" fmla="*/ 5259905 h 5641173"/>
              <a:gd name="connsiteX6" fmla="*/ 11078640 w 11243827"/>
              <a:gd name="connsiteY6" fmla="*/ 5263531 h 5641173"/>
              <a:gd name="connsiteX7" fmla="*/ 11079616 w 11243827"/>
              <a:gd name="connsiteY7" fmla="*/ 5270380 h 5641173"/>
              <a:gd name="connsiteX8" fmla="*/ 11069641 w 11243827"/>
              <a:gd name="connsiteY8" fmla="*/ 5270884 h 5641173"/>
              <a:gd name="connsiteX9" fmla="*/ 11047377 w 11243827"/>
              <a:gd name="connsiteY9" fmla="*/ 5271051 h 5641173"/>
              <a:gd name="connsiteX10" fmla="*/ 10980705 w 11243827"/>
              <a:gd name="connsiteY10" fmla="*/ 5272951 h 5641173"/>
              <a:gd name="connsiteX11" fmla="*/ 10962514 w 11243827"/>
              <a:gd name="connsiteY11" fmla="*/ 5286084 h 5641173"/>
              <a:gd name="connsiteX12" fmla="*/ 10945307 w 11243827"/>
              <a:gd name="connsiteY12" fmla="*/ 5286290 h 5641173"/>
              <a:gd name="connsiteX13" fmla="*/ 10845516 w 11243827"/>
              <a:gd name="connsiteY13" fmla="*/ 5303894 h 5641173"/>
              <a:gd name="connsiteX14" fmla="*/ 10831795 w 11243827"/>
              <a:gd name="connsiteY14" fmla="*/ 5305210 h 5641173"/>
              <a:gd name="connsiteX15" fmla="*/ 10824365 w 11243827"/>
              <a:gd name="connsiteY15" fmla="*/ 5311111 h 5641173"/>
              <a:gd name="connsiteX16" fmla="*/ 10797756 w 11243827"/>
              <a:gd name="connsiteY16" fmla="*/ 5312285 h 5641173"/>
              <a:gd name="connsiteX17" fmla="*/ 10796525 w 11243827"/>
              <a:gd name="connsiteY17" fmla="*/ 5315645 h 5641173"/>
              <a:gd name="connsiteX18" fmla="*/ 10709063 w 11243827"/>
              <a:gd name="connsiteY18" fmla="*/ 5344492 h 5641173"/>
              <a:gd name="connsiteX19" fmla="*/ 10694078 w 11243827"/>
              <a:gd name="connsiteY19" fmla="*/ 5349258 h 5641173"/>
              <a:gd name="connsiteX20" fmla="*/ 10681131 w 11243827"/>
              <a:gd name="connsiteY20" fmla="*/ 5347812 h 5641173"/>
              <a:gd name="connsiteX21" fmla="*/ 10609448 w 11243827"/>
              <a:gd name="connsiteY21" fmla="*/ 5351931 h 5641173"/>
              <a:gd name="connsiteX22" fmla="*/ 10592397 w 11243827"/>
              <a:gd name="connsiteY22" fmla="*/ 5349402 h 5641173"/>
              <a:gd name="connsiteX23" fmla="*/ 10585227 w 11243827"/>
              <a:gd name="connsiteY23" fmla="*/ 5344063 h 5641173"/>
              <a:gd name="connsiteX24" fmla="*/ 10557472 w 11243827"/>
              <a:gd name="connsiteY24" fmla="*/ 5354151 h 5641173"/>
              <a:gd name="connsiteX25" fmla="*/ 10514646 w 11243827"/>
              <a:gd name="connsiteY25" fmla="*/ 5361064 h 5641173"/>
              <a:gd name="connsiteX26" fmla="*/ 10494292 w 11243827"/>
              <a:gd name="connsiteY26" fmla="*/ 5366054 h 5641173"/>
              <a:gd name="connsiteX27" fmla="*/ 10477869 w 11243827"/>
              <a:gd name="connsiteY27" fmla="*/ 5363025 h 5641173"/>
              <a:gd name="connsiteX28" fmla="*/ 10384411 w 11243827"/>
              <a:gd name="connsiteY28" fmla="*/ 5362257 h 5641173"/>
              <a:gd name="connsiteX29" fmla="*/ 10362921 w 11243827"/>
              <a:gd name="connsiteY29" fmla="*/ 5357444 h 5641173"/>
              <a:gd name="connsiteX30" fmla="*/ 10352736 w 11243827"/>
              <a:gd name="connsiteY30" fmla="*/ 5347851 h 5641173"/>
              <a:gd name="connsiteX31" fmla="*/ 10344754 w 11243827"/>
              <a:gd name="connsiteY31" fmla="*/ 5351272 h 5641173"/>
              <a:gd name="connsiteX32" fmla="*/ 10288226 w 11243827"/>
              <a:gd name="connsiteY32" fmla="*/ 5351613 h 5641173"/>
              <a:gd name="connsiteX33" fmla="*/ 10251350 w 11243827"/>
              <a:gd name="connsiteY33" fmla="*/ 5352711 h 5641173"/>
              <a:gd name="connsiteX34" fmla="*/ 10249108 w 11243827"/>
              <a:gd name="connsiteY34" fmla="*/ 5365881 h 5641173"/>
              <a:gd name="connsiteX35" fmla="*/ 10216272 w 11243827"/>
              <a:gd name="connsiteY35" fmla="*/ 5370573 h 5641173"/>
              <a:gd name="connsiteX36" fmla="*/ 10181278 w 11243827"/>
              <a:gd name="connsiteY36" fmla="*/ 5362119 h 5641173"/>
              <a:gd name="connsiteX37" fmla="*/ 10140033 w 11243827"/>
              <a:gd name="connsiteY37" fmla="*/ 5363304 h 5641173"/>
              <a:gd name="connsiteX38" fmla="*/ 10115353 w 11243827"/>
              <a:gd name="connsiteY38" fmla="*/ 5363869 h 5641173"/>
              <a:gd name="connsiteX39" fmla="*/ 10050578 w 11243827"/>
              <a:gd name="connsiteY39" fmla="*/ 5376153 h 5641173"/>
              <a:gd name="connsiteX40" fmla="*/ 9945478 w 11243827"/>
              <a:gd name="connsiteY40" fmla="*/ 5422859 h 5641173"/>
              <a:gd name="connsiteX41" fmla="*/ 9912481 w 11243827"/>
              <a:gd name="connsiteY41" fmla="*/ 5429477 h 5641173"/>
              <a:gd name="connsiteX42" fmla="*/ 9906713 w 11243827"/>
              <a:gd name="connsiteY42" fmla="*/ 5426784 h 5641173"/>
              <a:gd name="connsiteX43" fmla="*/ 9742436 w 11243827"/>
              <a:gd name="connsiteY43" fmla="*/ 5454834 h 5641173"/>
              <a:gd name="connsiteX44" fmla="*/ 9713044 w 11243827"/>
              <a:gd name="connsiteY44" fmla="*/ 5456476 h 5641173"/>
              <a:gd name="connsiteX45" fmla="*/ 9691033 w 11243827"/>
              <a:gd name="connsiteY45" fmla="*/ 5455451 h 5641173"/>
              <a:gd name="connsiteX46" fmla="*/ 9638355 w 11243827"/>
              <a:gd name="connsiteY46" fmla="*/ 5464794 h 5641173"/>
              <a:gd name="connsiteX47" fmla="*/ 9552434 w 11243827"/>
              <a:gd name="connsiteY47" fmla="*/ 5485280 h 5641173"/>
              <a:gd name="connsiteX48" fmla="*/ 9533883 w 11243827"/>
              <a:gd name="connsiteY48" fmla="*/ 5488516 h 5641173"/>
              <a:gd name="connsiteX49" fmla="*/ 9516916 w 11243827"/>
              <a:gd name="connsiteY49" fmla="*/ 5486828 h 5641173"/>
              <a:gd name="connsiteX50" fmla="*/ 9512093 w 11243827"/>
              <a:gd name="connsiteY50" fmla="*/ 5482541 h 5641173"/>
              <a:gd name="connsiteX51" fmla="*/ 9501725 w 11243827"/>
              <a:gd name="connsiteY51" fmla="*/ 5483603 h 5641173"/>
              <a:gd name="connsiteX52" fmla="*/ 9498754 w 11243827"/>
              <a:gd name="connsiteY52" fmla="*/ 5482951 h 5641173"/>
              <a:gd name="connsiteX53" fmla="*/ 9481932 w 11243827"/>
              <a:gd name="connsiteY53" fmla="*/ 5480151 h 5641173"/>
              <a:gd name="connsiteX54" fmla="*/ 9451321 w 11243827"/>
              <a:gd name="connsiteY54" fmla="*/ 5497375 h 5641173"/>
              <a:gd name="connsiteX55" fmla="*/ 9409298 w 11243827"/>
              <a:gd name="connsiteY55" fmla="*/ 5499478 h 5641173"/>
              <a:gd name="connsiteX56" fmla="*/ 9303056 w 11243827"/>
              <a:gd name="connsiteY56" fmla="*/ 5519093 h 5641173"/>
              <a:gd name="connsiteX57" fmla="*/ 9229078 w 11243827"/>
              <a:gd name="connsiteY57" fmla="*/ 5524154 h 5641173"/>
              <a:gd name="connsiteX58" fmla="*/ 9165105 w 11243827"/>
              <a:gd name="connsiteY58" fmla="*/ 5532892 h 5641173"/>
              <a:gd name="connsiteX59" fmla="*/ 9077301 w 11243827"/>
              <a:gd name="connsiteY59" fmla="*/ 5580356 h 5641173"/>
              <a:gd name="connsiteX60" fmla="*/ 8960065 w 11243827"/>
              <a:gd name="connsiteY60" fmla="*/ 5597982 h 5641173"/>
              <a:gd name="connsiteX61" fmla="*/ 8953536 w 11243827"/>
              <a:gd name="connsiteY61" fmla="*/ 5606638 h 5641173"/>
              <a:gd name="connsiteX62" fmla="*/ 8943907 w 11243827"/>
              <a:gd name="connsiteY62" fmla="*/ 5612541 h 5641173"/>
              <a:gd name="connsiteX63" fmla="*/ 8942046 w 11243827"/>
              <a:gd name="connsiteY63" fmla="*/ 5612112 h 5641173"/>
              <a:gd name="connsiteX64" fmla="*/ 8928824 w 11243827"/>
              <a:gd name="connsiteY64" fmla="*/ 5615549 h 5641173"/>
              <a:gd name="connsiteX65" fmla="*/ 8927294 w 11243827"/>
              <a:gd name="connsiteY65" fmla="*/ 5618607 h 5641173"/>
              <a:gd name="connsiteX66" fmla="*/ 8918651 w 11243827"/>
              <a:gd name="connsiteY66" fmla="*/ 5621688 h 5641173"/>
              <a:gd name="connsiteX67" fmla="*/ 8902772 w 11243827"/>
              <a:gd name="connsiteY67" fmla="*/ 5629703 h 5641173"/>
              <a:gd name="connsiteX68" fmla="*/ 8898724 w 11243827"/>
              <a:gd name="connsiteY68" fmla="*/ 5629379 h 5641173"/>
              <a:gd name="connsiteX69" fmla="*/ 8873099 w 11243827"/>
              <a:gd name="connsiteY69" fmla="*/ 5638628 h 5641173"/>
              <a:gd name="connsiteX70" fmla="*/ 8872234 w 11243827"/>
              <a:gd name="connsiteY70" fmla="*/ 5637889 h 5641173"/>
              <a:gd name="connsiteX71" fmla="*/ 8862777 w 11243827"/>
              <a:gd name="connsiteY71" fmla="*/ 5636711 h 5641173"/>
              <a:gd name="connsiteX72" fmla="*/ 8845869 w 11243827"/>
              <a:gd name="connsiteY72" fmla="*/ 5636436 h 5641173"/>
              <a:gd name="connsiteX73" fmla="*/ 8800548 w 11243827"/>
              <a:gd name="connsiteY73" fmla="*/ 5625084 h 5641173"/>
              <a:gd name="connsiteX74" fmla="*/ 8773774 w 11243827"/>
              <a:gd name="connsiteY74" fmla="*/ 5634630 h 5641173"/>
              <a:gd name="connsiteX75" fmla="*/ 8698255 w 11243827"/>
              <a:gd name="connsiteY75" fmla="*/ 5636083 h 5641173"/>
              <a:gd name="connsiteX76" fmla="*/ 8619167 w 11243827"/>
              <a:gd name="connsiteY76" fmla="*/ 5619130 h 5641173"/>
              <a:gd name="connsiteX77" fmla="*/ 8539822 w 11243827"/>
              <a:gd name="connsiteY77" fmla="*/ 5616905 h 5641173"/>
              <a:gd name="connsiteX78" fmla="*/ 8511094 w 11243827"/>
              <a:gd name="connsiteY78" fmla="*/ 5617360 h 5641173"/>
              <a:gd name="connsiteX79" fmla="*/ 8459886 w 11243827"/>
              <a:gd name="connsiteY79" fmla="*/ 5612612 h 5641173"/>
              <a:gd name="connsiteX80" fmla="*/ 8436432 w 11243827"/>
              <a:gd name="connsiteY80" fmla="*/ 5606990 h 5641173"/>
              <a:gd name="connsiteX81" fmla="*/ 8435403 w 11243827"/>
              <a:gd name="connsiteY81" fmla="*/ 5607336 h 5641173"/>
              <a:gd name="connsiteX82" fmla="*/ 8433307 w 11243827"/>
              <a:gd name="connsiteY82" fmla="*/ 5604917 h 5641173"/>
              <a:gd name="connsiteX83" fmla="*/ 8428968 w 11243827"/>
              <a:gd name="connsiteY83" fmla="*/ 5603796 h 5641173"/>
              <a:gd name="connsiteX84" fmla="*/ 8417124 w 11243827"/>
              <a:gd name="connsiteY84" fmla="*/ 5604518 h 5641173"/>
              <a:gd name="connsiteX85" fmla="*/ 8412669 w 11243827"/>
              <a:gd name="connsiteY85" fmla="*/ 5605413 h 5641173"/>
              <a:gd name="connsiteX86" fmla="*/ 8406152 w 11243827"/>
              <a:gd name="connsiteY86" fmla="*/ 5605396 h 5641173"/>
              <a:gd name="connsiteX87" fmla="*/ 8405989 w 11243827"/>
              <a:gd name="connsiteY87" fmla="*/ 5605197 h 5641173"/>
              <a:gd name="connsiteX88" fmla="*/ 8399884 w 11243827"/>
              <a:gd name="connsiteY88" fmla="*/ 5605568 h 5641173"/>
              <a:gd name="connsiteX89" fmla="*/ 8370014 w 11243827"/>
              <a:gd name="connsiteY89" fmla="*/ 5609900 h 5641173"/>
              <a:gd name="connsiteX90" fmla="*/ 8330544 w 11243827"/>
              <a:gd name="connsiteY90" fmla="*/ 5590964 h 5641173"/>
              <a:gd name="connsiteX91" fmla="*/ 8314221 w 11243827"/>
              <a:gd name="connsiteY91" fmla="*/ 5587682 h 5641173"/>
              <a:gd name="connsiteX92" fmla="*/ 8305502 w 11243827"/>
              <a:gd name="connsiteY92" fmla="*/ 5584868 h 5641173"/>
              <a:gd name="connsiteX93" fmla="*/ 8304962 w 11243827"/>
              <a:gd name="connsiteY93" fmla="*/ 5584007 h 5641173"/>
              <a:gd name="connsiteX94" fmla="*/ 8276324 w 11243827"/>
              <a:gd name="connsiteY94" fmla="*/ 5588260 h 5641173"/>
              <a:gd name="connsiteX95" fmla="*/ 8272522 w 11243827"/>
              <a:gd name="connsiteY95" fmla="*/ 5587226 h 5641173"/>
              <a:gd name="connsiteX96" fmla="*/ 8253857 w 11243827"/>
              <a:gd name="connsiteY96" fmla="*/ 5592043 h 5641173"/>
              <a:gd name="connsiteX97" fmla="*/ 8244212 w 11243827"/>
              <a:gd name="connsiteY97" fmla="*/ 5593439 h 5641173"/>
              <a:gd name="connsiteX98" fmla="*/ 8241488 w 11243827"/>
              <a:gd name="connsiteY98" fmla="*/ 5596085 h 5641173"/>
              <a:gd name="connsiteX99" fmla="*/ 8227256 w 11243827"/>
              <a:gd name="connsiteY99" fmla="*/ 5597005 h 5641173"/>
              <a:gd name="connsiteX100" fmla="*/ 8225619 w 11243827"/>
              <a:gd name="connsiteY100" fmla="*/ 5596262 h 5641173"/>
              <a:gd name="connsiteX101" fmla="*/ 8213882 w 11243827"/>
              <a:gd name="connsiteY101" fmla="*/ 5600179 h 5641173"/>
              <a:gd name="connsiteX102" fmla="*/ 8204045 w 11243827"/>
              <a:gd name="connsiteY102" fmla="*/ 5607275 h 5641173"/>
              <a:gd name="connsiteX103" fmla="*/ 8082989 w 11243827"/>
              <a:gd name="connsiteY103" fmla="*/ 5603160 h 5641173"/>
              <a:gd name="connsiteX104" fmla="*/ 7976942 w 11243827"/>
              <a:gd name="connsiteY104" fmla="*/ 5598455 h 5641173"/>
              <a:gd name="connsiteX105" fmla="*/ 7950121 w 11243827"/>
              <a:gd name="connsiteY105" fmla="*/ 5590893 h 5641173"/>
              <a:gd name="connsiteX106" fmla="*/ 7727691 w 11243827"/>
              <a:gd name="connsiteY106" fmla="*/ 5621064 h 5641173"/>
              <a:gd name="connsiteX107" fmla="*/ 7685998 w 11243827"/>
              <a:gd name="connsiteY107" fmla="*/ 5615564 h 5641173"/>
              <a:gd name="connsiteX108" fmla="*/ 7649302 w 11243827"/>
              <a:gd name="connsiteY108" fmla="*/ 5626541 h 5641173"/>
              <a:gd name="connsiteX109" fmla="*/ 7634083 w 11243827"/>
              <a:gd name="connsiteY109" fmla="*/ 5620862 h 5641173"/>
              <a:gd name="connsiteX110" fmla="*/ 7631455 w 11243827"/>
              <a:gd name="connsiteY110" fmla="*/ 5619708 h 5641173"/>
              <a:gd name="connsiteX111" fmla="*/ 7620952 w 11243827"/>
              <a:gd name="connsiteY111" fmla="*/ 5618872 h 5641173"/>
              <a:gd name="connsiteX112" fmla="*/ 7617992 w 11243827"/>
              <a:gd name="connsiteY112" fmla="*/ 5613914 h 5641173"/>
              <a:gd name="connsiteX113" fmla="*/ 7602182 w 11243827"/>
              <a:gd name="connsiteY113" fmla="*/ 5609271 h 5641173"/>
              <a:gd name="connsiteX114" fmla="*/ 7582847 w 11243827"/>
              <a:gd name="connsiteY114" fmla="*/ 5609047 h 5641173"/>
              <a:gd name="connsiteX115" fmla="*/ 7514158 w 11243827"/>
              <a:gd name="connsiteY115" fmla="*/ 5607737 h 5641173"/>
              <a:gd name="connsiteX116" fmla="*/ 7502955 w 11243827"/>
              <a:gd name="connsiteY116" fmla="*/ 5610415 h 5641173"/>
              <a:gd name="connsiteX117" fmla="*/ 7466391 w 11243827"/>
              <a:gd name="connsiteY117" fmla="*/ 5605949 h 5641173"/>
              <a:gd name="connsiteX118" fmla="*/ 7433806 w 11243827"/>
              <a:gd name="connsiteY118" fmla="*/ 5604945 h 5641173"/>
              <a:gd name="connsiteX119" fmla="*/ 7412693 w 11243827"/>
              <a:gd name="connsiteY119" fmla="*/ 5607075 h 5641173"/>
              <a:gd name="connsiteX120" fmla="*/ 7407159 w 11243827"/>
              <a:gd name="connsiteY120" fmla="*/ 5605310 h 5641173"/>
              <a:gd name="connsiteX121" fmla="*/ 7385900 w 11243827"/>
              <a:gd name="connsiteY121" fmla="*/ 5604171 h 5641173"/>
              <a:gd name="connsiteX122" fmla="*/ 7375071 w 11243827"/>
              <a:gd name="connsiteY122" fmla="*/ 5606788 h 5641173"/>
              <a:gd name="connsiteX123" fmla="*/ 7364382 w 11243827"/>
              <a:gd name="connsiteY123" fmla="*/ 5600762 h 5641173"/>
              <a:gd name="connsiteX124" fmla="*/ 7361770 w 11243827"/>
              <a:gd name="connsiteY124" fmla="*/ 5596347 h 5641173"/>
              <a:gd name="connsiteX125" fmla="*/ 7346641 w 11243827"/>
              <a:gd name="connsiteY125" fmla="*/ 5598329 h 5641173"/>
              <a:gd name="connsiteX126" fmla="*/ 7334238 w 11243827"/>
              <a:gd name="connsiteY126" fmla="*/ 5594014 h 5641173"/>
              <a:gd name="connsiteX127" fmla="*/ 7323426 w 11243827"/>
              <a:gd name="connsiteY127" fmla="*/ 5596835 h 5641173"/>
              <a:gd name="connsiteX128" fmla="*/ 7318938 w 11243827"/>
              <a:gd name="connsiteY128" fmla="*/ 5596200 h 5641173"/>
              <a:gd name="connsiteX129" fmla="*/ 7307784 w 11243827"/>
              <a:gd name="connsiteY129" fmla="*/ 5594065 h 5641173"/>
              <a:gd name="connsiteX130" fmla="*/ 7288540 w 11243827"/>
              <a:gd name="connsiteY130" fmla="*/ 5589320 h 5641173"/>
              <a:gd name="connsiteX131" fmla="*/ 7282537 w 11243827"/>
              <a:gd name="connsiteY131" fmla="*/ 5588660 h 5641173"/>
              <a:gd name="connsiteX132" fmla="*/ 7269466 w 11243827"/>
              <a:gd name="connsiteY132" fmla="*/ 5581404 h 5641173"/>
              <a:gd name="connsiteX133" fmla="*/ 7244165 w 11243827"/>
              <a:gd name="connsiteY133" fmla="*/ 5575200 h 5641173"/>
              <a:gd name="connsiteX134" fmla="*/ 7199619 w 11243827"/>
              <a:gd name="connsiteY134" fmla="*/ 5553550 h 5641173"/>
              <a:gd name="connsiteX135" fmla="*/ 7173434 w 11243827"/>
              <a:gd name="connsiteY135" fmla="*/ 5543219 h 5641173"/>
              <a:gd name="connsiteX136" fmla="*/ 7155718 w 11243827"/>
              <a:gd name="connsiteY136" fmla="*/ 5533697 h 5641173"/>
              <a:gd name="connsiteX137" fmla="*/ 7103430 w 11243827"/>
              <a:gd name="connsiteY137" fmla="*/ 5520249 h 5641173"/>
              <a:gd name="connsiteX138" fmla="*/ 7013746 w 11243827"/>
              <a:gd name="connsiteY138" fmla="*/ 5502470 h 5641173"/>
              <a:gd name="connsiteX139" fmla="*/ 6995379 w 11243827"/>
              <a:gd name="connsiteY139" fmla="*/ 5497693 h 5641173"/>
              <a:gd name="connsiteX140" fmla="*/ 6982475 w 11243827"/>
              <a:gd name="connsiteY140" fmla="*/ 5489641 h 5641173"/>
              <a:gd name="connsiteX141" fmla="*/ 6981994 w 11243827"/>
              <a:gd name="connsiteY141" fmla="*/ 5484335 h 5641173"/>
              <a:gd name="connsiteX142" fmla="*/ 6972355 w 11243827"/>
              <a:gd name="connsiteY142" fmla="*/ 5481074 h 5641173"/>
              <a:gd name="connsiteX143" fmla="*/ 6970394 w 11243827"/>
              <a:gd name="connsiteY143" fmla="*/ 5479383 h 5641173"/>
              <a:gd name="connsiteX144" fmla="*/ 6958543 w 11243827"/>
              <a:gd name="connsiteY144" fmla="*/ 5470507 h 5641173"/>
              <a:gd name="connsiteX145" fmla="*/ 6918276 w 11243827"/>
              <a:gd name="connsiteY145" fmla="*/ 5472034 h 5641173"/>
              <a:gd name="connsiteX146" fmla="*/ 6881046 w 11243827"/>
              <a:gd name="connsiteY146" fmla="*/ 5457070 h 5641173"/>
              <a:gd name="connsiteX147" fmla="*/ 6752164 w 11243827"/>
              <a:gd name="connsiteY147" fmla="*/ 5425021 h 5641173"/>
              <a:gd name="connsiteX148" fmla="*/ 6724964 w 11243827"/>
              <a:gd name="connsiteY148" fmla="*/ 5414071 h 5641173"/>
              <a:gd name="connsiteX149" fmla="*/ 6683286 w 11243827"/>
              <a:gd name="connsiteY149" fmla="*/ 5432830 h 5641173"/>
              <a:gd name="connsiteX150" fmla="*/ 6644277 w 11243827"/>
              <a:gd name="connsiteY150" fmla="*/ 5429684 h 5641173"/>
              <a:gd name="connsiteX151" fmla="*/ 6532914 w 11243827"/>
              <a:gd name="connsiteY151" fmla="*/ 5431205 h 5641173"/>
              <a:gd name="connsiteX152" fmla="*/ 6307459 w 11243827"/>
              <a:gd name="connsiteY152" fmla="*/ 5467087 h 5641173"/>
              <a:gd name="connsiteX153" fmla="*/ 6196243 w 11243827"/>
              <a:gd name="connsiteY153" fmla="*/ 5515042 h 5641173"/>
              <a:gd name="connsiteX154" fmla="*/ 6099124 w 11243827"/>
              <a:gd name="connsiteY154" fmla="*/ 5516848 h 5641173"/>
              <a:gd name="connsiteX155" fmla="*/ 6016077 w 11243827"/>
              <a:gd name="connsiteY155" fmla="*/ 5528642 h 5641173"/>
              <a:gd name="connsiteX156" fmla="*/ 6004389 w 11243827"/>
              <a:gd name="connsiteY156" fmla="*/ 5531206 h 5641173"/>
              <a:gd name="connsiteX157" fmla="*/ 5933945 w 11243827"/>
              <a:gd name="connsiteY157" fmla="*/ 5538840 h 5641173"/>
              <a:gd name="connsiteX158" fmla="*/ 5883936 w 11243827"/>
              <a:gd name="connsiteY158" fmla="*/ 5553807 h 5641173"/>
              <a:gd name="connsiteX159" fmla="*/ 5798331 w 11243827"/>
              <a:gd name="connsiteY159" fmla="*/ 5564248 h 5641173"/>
              <a:gd name="connsiteX160" fmla="*/ 5712738 w 11243827"/>
              <a:gd name="connsiteY160" fmla="*/ 5573120 h 5641173"/>
              <a:gd name="connsiteX161" fmla="*/ 5681342 w 11243827"/>
              <a:gd name="connsiteY161" fmla="*/ 5575621 h 5641173"/>
              <a:gd name="connsiteX162" fmla="*/ 5627167 w 11243827"/>
              <a:gd name="connsiteY162" fmla="*/ 5583215 h 5641173"/>
              <a:gd name="connsiteX163" fmla="*/ 5591414 w 11243827"/>
              <a:gd name="connsiteY163" fmla="*/ 5587695 h 5641173"/>
              <a:gd name="connsiteX164" fmla="*/ 5583028 w 11243827"/>
              <a:gd name="connsiteY164" fmla="*/ 5580877 h 5641173"/>
              <a:gd name="connsiteX165" fmla="*/ 5549426 w 11243827"/>
              <a:gd name="connsiteY165" fmla="*/ 5582858 h 5641173"/>
              <a:gd name="connsiteX166" fmla="*/ 5519999 w 11243827"/>
              <a:gd name="connsiteY166" fmla="*/ 5592246 h 5641173"/>
              <a:gd name="connsiteX167" fmla="*/ 5480028 w 11243827"/>
              <a:gd name="connsiteY167" fmla="*/ 5597282 h 5641173"/>
              <a:gd name="connsiteX168" fmla="*/ 5456175 w 11243827"/>
              <a:gd name="connsiteY168" fmla="*/ 5600371 h 5641173"/>
              <a:gd name="connsiteX169" fmla="*/ 5388463 w 11243827"/>
              <a:gd name="connsiteY169" fmla="*/ 5602638 h 5641173"/>
              <a:gd name="connsiteX170" fmla="*/ 5265898 w 11243827"/>
              <a:gd name="connsiteY170" fmla="*/ 5591830 h 5641173"/>
              <a:gd name="connsiteX171" fmla="*/ 5231231 w 11243827"/>
              <a:gd name="connsiteY171" fmla="*/ 5592790 h 5641173"/>
              <a:gd name="connsiteX172" fmla="*/ 5226996 w 11243827"/>
              <a:gd name="connsiteY172" fmla="*/ 5595040 h 5641173"/>
              <a:gd name="connsiteX173" fmla="*/ 5175988 w 11243827"/>
              <a:gd name="connsiteY173" fmla="*/ 5588131 h 5641173"/>
              <a:gd name="connsiteX174" fmla="*/ 5107470 w 11243827"/>
              <a:gd name="connsiteY174" fmla="*/ 5594771 h 5641173"/>
              <a:gd name="connsiteX175" fmla="*/ 5027868 w 11243827"/>
              <a:gd name="connsiteY175" fmla="*/ 5605624 h 5641173"/>
              <a:gd name="connsiteX176" fmla="*/ 5007324 w 11243827"/>
              <a:gd name="connsiteY176" fmla="*/ 5609209 h 5641173"/>
              <a:gd name="connsiteX177" fmla="*/ 4952559 w 11243827"/>
              <a:gd name="connsiteY177" fmla="*/ 5611402 h 5641173"/>
              <a:gd name="connsiteX178" fmla="*/ 4826081 w 11243827"/>
              <a:gd name="connsiteY178" fmla="*/ 5616191 h 5641173"/>
              <a:gd name="connsiteX179" fmla="*/ 4823501 w 11243827"/>
              <a:gd name="connsiteY179" fmla="*/ 5619174 h 5641173"/>
              <a:gd name="connsiteX180" fmla="*/ 4813093 w 11243827"/>
              <a:gd name="connsiteY180" fmla="*/ 5620026 h 5641173"/>
              <a:gd name="connsiteX181" fmla="*/ 4810563 w 11243827"/>
              <a:gd name="connsiteY181" fmla="*/ 5620787 h 5641173"/>
              <a:gd name="connsiteX182" fmla="*/ 4795818 w 11243827"/>
              <a:gd name="connsiteY182" fmla="*/ 5624618 h 5641173"/>
              <a:gd name="connsiteX183" fmla="*/ 4758404 w 11243827"/>
              <a:gd name="connsiteY183" fmla="*/ 5619510 h 5641173"/>
              <a:gd name="connsiteX184" fmla="*/ 4717254 w 11243827"/>
              <a:gd name="connsiteY184" fmla="*/ 5624155 h 5641173"/>
              <a:gd name="connsiteX185" fmla="*/ 4591958 w 11243827"/>
              <a:gd name="connsiteY185" fmla="*/ 5624710 h 5641173"/>
              <a:gd name="connsiteX186" fmla="*/ 4476215 w 11243827"/>
              <a:gd name="connsiteY186" fmla="*/ 5628210 h 5641173"/>
              <a:gd name="connsiteX187" fmla="*/ 4425193 w 11243827"/>
              <a:gd name="connsiteY187" fmla="*/ 5627414 h 5641173"/>
              <a:gd name="connsiteX188" fmla="*/ 4383866 w 11243827"/>
              <a:gd name="connsiteY188" fmla="*/ 5626546 h 5641173"/>
              <a:gd name="connsiteX189" fmla="*/ 4385596 w 11243827"/>
              <a:gd name="connsiteY189" fmla="*/ 5634646 h 5641173"/>
              <a:gd name="connsiteX190" fmla="*/ 4360864 w 11243827"/>
              <a:gd name="connsiteY190" fmla="*/ 5641173 h 5641173"/>
              <a:gd name="connsiteX191" fmla="*/ 4328321 w 11243827"/>
              <a:gd name="connsiteY191" fmla="*/ 5626332 h 5641173"/>
              <a:gd name="connsiteX192" fmla="*/ 4309842 w 11243827"/>
              <a:gd name="connsiteY192" fmla="*/ 5626471 h 5641173"/>
              <a:gd name="connsiteX193" fmla="*/ 4277424 w 11243827"/>
              <a:gd name="connsiteY193" fmla="*/ 5631598 h 5641173"/>
              <a:gd name="connsiteX194" fmla="*/ 4266627 w 11243827"/>
              <a:gd name="connsiteY194" fmla="*/ 5633969 h 5641173"/>
              <a:gd name="connsiteX195" fmla="*/ 4185525 w 11243827"/>
              <a:gd name="connsiteY195" fmla="*/ 5617508 h 5641173"/>
              <a:gd name="connsiteX196" fmla="*/ 4177617 w 11243827"/>
              <a:gd name="connsiteY196" fmla="*/ 5610903 h 5641173"/>
              <a:gd name="connsiteX197" fmla="*/ 4136948 w 11243827"/>
              <a:gd name="connsiteY197" fmla="*/ 5608031 h 5641173"/>
              <a:gd name="connsiteX198" fmla="*/ 4132323 w 11243827"/>
              <a:gd name="connsiteY198" fmla="*/ 5609784 h 5641173"/>
              <a:gd name="connsiteX199" fmla="*/ 4098620 w 11243827"/>
              <a:gd name="connsiteY199" fmla="*/ 5599672 h 5641173"/>
              <a:gd name="connsiteX200" fmla="*/ 3963475 w 11243827"/>
              <a:gd name="connsiteY200" fmla="*/ 5581841 h 5641173"/>
              <a:gd name="connsiteX201" fmla="*/ 3703613 w 11243827"/>
              <a:gd name="connsiteY201" fmla="*/ 5572482 h 5641173"/>
              <a:gd name="connsiteX202" fmla="*/ 3432987 w 11243827"/>
              <a:gd name="connsiteY202" fmla="*/ 5545768 h 5641173"/>
              <a:gd name="connsiteX203" fmla="*/ 3176381 w 11243827"/>
              <a:gd name="connsiteY203" fmla="*/ 5556110 h 5641173"/>
              <a:gd name="connsiteX204" fmla="*/ 2710156 w 11243827"/>
              <a:gd name="connsiteY204" fmla="*/ 5527517 h 5641173"/>
              <a:gd name="connsiteX205" fmla="*/ 2550206 w 11243827"/>
              <a:gd name="connsiteY205" fmla="*/ 5524958 h 5641173"/>
              <a:gd name="connsiteX206" fmla="*/ 2443041 w 11243827"/>
              <a:gd name="connsiteY206" fmla="*/ 5523990 h 5641173"/>
              <a:gd name="connsiteX207" fmla="*/ 2435613 w 11243827"/>
              <a:gd name="connsiteY207" fmla="*/ 5526704 h 5641173"/>
              <a:gd name="connsiteX208" fmla="*/ 2405682 w 11243827"/>
              <a:gd name="connsiteY208" fmla="*/ 5528307 h 5641173"/>
              <a:gd name="connsiteX209" fmla="*/ 2397487 w 11243827"/>
              <a:gd name="connsiteY209" fmla="*/ 5540337 h 5641173"/>
              <a:gd name="connsiteX210" fmla="*/ 2297454 w 11243827"/>
              <a:gd name="connsiteY210" fmla="*/ 5550765 h 5641173"/>
              <a:gd name="connsiteX211" fmla="*/ 2056700 w 11243827"/>
              <a:gd name="connsiteY211" fmla="*/ 5555489 h 5641173"/>
              <a:gd name="connsiteX212" fmla="*/ 1878530 w 11243827"/>
              <a:gd name="connsiteY212" fmla="*/ 5535330 h 5641173"/>
              <a:gd name="connsiteX213" fmla="*/ 1859292 w 11243827"/>
              <a:gd name="connsiteY213" fmla="*/ 5535461 h 5641173"/>
              <a:gd name="connsiteX214" fmla="*/ 1835626 w 11243827"/>
              <a:gd name="connsiteY214" fmla="*/ 5533793 h 5641173"/>
              <a:gd name="connsiteX215" fmla="*/ 1798939 w 11243827"/>
              <a:gd name="connsiteY215" fmla="*/ 5540285 h 5641173"/>
              <a:gd name="connsiteX216" fmla="*/ 1779046 w 11243827"/>
              <a:gd name="connsiteY216" fmla="*/ 5549949 h 5641173"/>
              <a:gd name="connsiteX217" fmla="*/ 1772421 w 11243827"/>
              <a:gd name="connsiteY217" fmla="*/ 5549018 h 5641173"/>
              <a:gd name="connsiteX218" fmla="*/ 1772052 w 11243827"/>
              <a:gd name="connsiteY218" fmla="*/ 5545689 h 5641173"/>
              <a:gd name="connsiteX219" fmla="*/ 1711543 w 11243827"/>
              <a:gd name="connsiteY219" fmla="*/ 5534558 h 5641173"/>
              <a:gd name="connsiteX220" fmla="*/ 1631462 w 11243827"/>
              <a:gd name="connsiteY220" fmla="*/ 5491807 h 5641173"/>
              <a:gd name="connsiteX221" fmla="*/ 1538763 w 11243827"/>
              <a:gd name="connsiteY221" fmla="*/ 5482781 h 5641173"/>
              <a:gd name="connsiteX222" fmla="*/ 1501533 w 11243827"/>
              <a:gd name="connsiteY222" fmla="*/ 5467817 h 5641173"/>
              <a:gd name="connsiteX223" fmla="*/ 1461266 w 11243827"/>
              <a:gd name="connsiteY223" fmla="*/ 5469343 h 5641173"/>
              <a:gd name="connsiteX224" fmla="*/ 1449415 w 11243827"/>
              <a:gd name="connsiteY224" fmla="*/ 5460467 h 5641173"/>
              <a:gd name="connsiteX225" fmla="*/ 1447454 w 11243827"/>
              <a:gd name="connsiteY225" fmla="*/ 5458776 h 5641173"/>
              <a:gd name="connsiteX226" fmla="*/ 1437814 w 11243827"/>
              <a:gd name="connsiteY226" fmla="*/ 5455515 h 5641173"/>
              <a:gd name="connsiteX227" fmla="*/ 1437334 w 11243827"/>
              <a:gd name="connsiteY227" fmla="*/ 5450209 h 5641173"/>
              <a:gd name="connsiteX228" fmla="*/ 1424429 w 11243827"/>
              <a:gd name="connsiteY228" fmla="*/ 5442157 h 5641173"/>
              <a:gd name="connsiteX229" fmla="*/ 1406063 w 11243827"/>
              <a:gd name="connsiteY229" fmla="*/ 5437380 h 5641173"/>
              <a:gd name="connsiteX230" fmla="*/ 1316379 w 11243827"/>
              <a:gd name="connsiteY230" fmla="*/ 5419601 h 5641173"/>
              <a:gd name="connsiteX231" fmla="*/ 1264090 w 11243827"/>
              <a:gd name="connsiteY231" fmla="*/ 5406153 h 5641173"/>
              <a:gd name="connsiteX232" fmla="*/ 1246374 w 11243827"/>
              <a:gd name="connsiteY232" fmla="*/ 5396631 h 5641173"/>
              <a:gd name="connsiteX233" fmla="*/ 1220190 w 11243827"/>
              <a:gd name="connsiteY233" fmla="*/ 5386301 h 5641173"/>
              <a:gd name="connsiteX234" fmla="*/ 1175643 w 11243827"/>
              <a:gd name="connsiteY234" fmla="*/ 5364651 h 5641173"/>
              <a:gd name="connsiteX235" fmla="*/ 1150342 w 11243827"/>
              <a:gd name="connsiteY235" fmla="*/ 5358447 h 5641173"/>
              <a:gd name="connsiteX236" fmla="*/ 1112024 w 11243827"/>
              <a:gd name="connsiteY236" fmla="*/ 5345786 h 5641173"/>
              <a:gd name="connsiteX237" fmla="*/ 1100870 w 11243827"/>
              <a:gd name="connsiteY237" fmla="*/ 5343651 h 5641173"/>
              <a:gd name="connsiteX238" fmla="*/ 1096383 w 11243827"/>
              <a:gd name="connsiteY238" fmla="*/ 5343015 h 5641173"/>
              <a:gd name="connsiteX239" fmla="*/ 1058039 w 11243827"/>
              <a:gd name="connsiteY239" fmla="*/ 5343504 h 5641173"/>
              <a:gd name="connsiteX240" fmla="*/ 1055426 w 11243827"/>
              <a:gd name="connsiteY240" fmla="*/ 5339088 h 5641173"/>
              <a:gd name="connsiteX241" fmla="*/ 1044738 w 11243827"/>
              <a:gd name="connsiteY241" fmla="*/ 5333063 h 5641173"/>
              <a:gd name="connsiteX242" fmla="*/ 1033909 w 11243827"/>
              <a:gd name="connsiteY242" fmla="*/ 5335680 h 5641173"/>
              <a:gd name="connsiteX243" fmla="*/ 1012649 w 11243827"/>
              <a:gd name="connsiteY243" fmla="*/ 5334541 h 5641173"/>
              <a:gd name="connsiteX244" fmla="*/ 1007115 w 11243827"/>
              <a:gd name="connsiteY244" fmla="*/ 5332775 h 5641173"/>
              <a:gd name="connsiteX245" fmla="*/ 987447 w 11243827"/>
              <a:gd name="connsiteY245" fmla="*/ 5346462 h 5641173"/>
              <a:gd name="connsiteX246" fmla="*/ 953418 w 11243827"/>
              <a:gd name="connsiteY246" fmla="*/ 5333901 h 5641173"/>
              <a:gd name="connsiteX247" fmla="*/ 916854 w 11243827"/>
              <a:gd name="connsiteY247" fmla="*/ 5329435 h 5641173"/>
              <a:gd name="connsiteX248" fmla="*/ 905651 w 11243827"/>
              <a:gd name="connsiteY248" fmla="*/ 5332114 h 5641173"/>
              <a:gd name="connsiteX249" fmla="*/ 838405 w 11243827"/>
              <a:gd name="connsiteY249" fmla="*/ 5339470 h 5641173"/>
              <a:gd name="connsiteX250" fmla="*/ 817627 w 11243827"/>
              <a:gd name="connsiteY250" fmla="*/ 5330580 h 5641173"/>
              <a:gd name="connsiteX251" fmla="*/ 801817 w 11243827"/>
              <a:gd name="connsiteY251" fmla="*/ 5325937 h 5641173"/>
              <a:gd name="connsiteX252" fmla="*/ 798857 w 11243827"/>
              <a:gd name="connsiteY252" fmla="*/ 5320979 h 5641173"/>
              <a:gd name="connsiteX253" fmla="*/ 788354 w 11243827"/>
              <a:gd name="connsiteY253" fmla="*/ 5320143 h 5641173"/>
              <a:gd name="connsiteX254" fmla="*/ 785726 w 11243827"/>
              <a:gd name="connsiteY254" fmla="*/ 5318989 h 5641173"/>
              <a:gd name="connsiteX255" fmla="*/ 770507 w 11243827"/>
              <a:gd name="connsiteY255" fmla="*/ 5313309 h 5641173"/>
              <a:gd name="connsiteX256" fmla="*/ 733810 w 11243827"/>
              <a:gd name="connsiteY256" fmla="*/ 5324286 h 5641173"/>
              <a:gd name="connsiteX257" fmla="*/ 692117 w 11243827"/>
              <a:gd name="connsiteY257" fmla="*/ 5318786 h 5641173"/>
              <a:gd name="connsiteX258" fmla="*/ 574943 w 11243827"/>
              <a:gd name="connsiteY258" fmla="*/ 5327578 h 5641173"/>
              <a:gd name="connsiteX259" fmla="*/ 441302 w 11243827"/>
              <a:gd name="connsiteY259" fmla="*/ 5307062 h 5641173"/>
              <a:gd name="connsiteX260" fmla="*/ 336819 w 11243827"/>
              <a:gd name="connsiteY260" fmla="*/ 5336690 h 5641173"/>
              <a:gd name="connsiteX261" fmla="*/ 270932 w 11243827"/>
              <a:gd name="connsiteY261" fmla="*/ 5345451 h 5641173"/>
              <a:gd name="connsiteX262" fmla="*/ 194189 w 11243827"/>
              <a:gd name="connsiteY262" fmla="*/ 5343588 h 5641173"/>
              <a:gd name="connsiteX263" fmla="*/ 192552 w 11243827"/>
              <a:gd name="connsiteY263" fmla="*/ 5342845 h 5641173"/>
              <a:gd name="connsiteX264" fmla="*/ 178320 w 11243827"/>
              <a:gd name="connsiteY264" fmla="*/ 5343766 h 5641173"/>
              <a:gd name="connsiteX265" fmla="*/ 175596 w 11243827"/>
              <a:gd name="connsiteY265" fmla="*/ 5346411 h 5641173"/>
              <a:gd name="connsiteX266" fmla="*/ 147287 w 11243827"/>
              <a:gd name="connsiteY266" fmla="*/ 5352625 h 5641173"/>
              <a:gd name="connsiteX267" fmla="*/ 114847 w 11243827"/>
              <a:gd name="connsiteY267" fmla="*/ 5355844 h 5641173"/>
              <a:gd name="connsiteX268" fmla="*/ 114306 w 11243827"/>
              <a:gd name="connsiteY268" fmla="*/ 5354983 h 5641173"/>
              <a:gd name="connsiteX269" fmla="*/ 89264 w 11243827"/>
              <a:gd name="connsiteY269" fmla="*/ 5348886 h 5641173"/>
              <a:gd name="connsiteX270" fmla="*/ 49794 w 11243827"/>
              <a:gd name="connsiteY270" fmla="*/ 5329950 h 5641173"/>
              <a:gd name="connsiteX271" fmla="*/ 19924 w 11243827"/>
              <a:gd name="connsiteY271" fmla="*/ 5334282 h 5641173"/>
              <a:gd name="connsiteX272" fmla="*/ 13819 w 11243827"/>
              <a:gd name="connsiteY272" fmla="*/ 5334653 h 5641173"/>
              <a:gd name="connsiteX273" fmla="*/ 13657 w 11243827"/>
              <a:gd name="connsiteY273" fmla="*/ 5334455 h 5641173"/>
              <a:gd name="connsiteX274" fmla="*/ 7139 w 11243827"/>
              <a:gd name="connsiteY274" fmla="*/ 5334438 h 5641173"/>
              <a:gd name="connsiteX275" fmla="*/ 2684 w 11243827"/>
              <a:gd name="connsiteY275" fmla="*/ 5335333 h 5641173"/>
              <a:gd name="connsiteX276" fmla="*/ 0 w 11243827"/>
              <a:gd name="connsiteY276" fmla="*/ 5335496 h 5641173"/>
              <a:gd name="connsiteX277" fmla="*/ 0 w 11243827"/>
              <a:gd name="connsiteY277" fmla="*/ 10592 h 5641173"/>
              <a:gd name="connsiteX278" fmla="*/ 11243827 w 11243827"/>
              <a:gd name="connsiteY278" fmla="*/ 0 h 5641173"/>
              <a:gd name="connsiteX0" fmla="*/ 11243827 w 11243827"/>
              <a:gd name="connsiteY0" fmla="*/ 0 h 5641173"/>
              <a:gd name="connsiteX1" fmla="*/ 11243827 w 11243827"/>
              <a:gd name="connsiteY1" fmla="*/ 5209610 h 5641173"/>
              <a:gd name="connsiteX2" fmla="*/ 11240675 w 11243827"/>
              <a:gd name="connsiteY2" fmla="*/ 5210442 h 5641173"/>
              <a:gd name="connsiteX3" fmla="*/ 11179959 w 11243827"/>
              <a:gd name="connsiteY3" fmla="*/ 5221199 h 5641173"/>
              <a:gd name="connsiteX4" fmla="*/ 11105493 w 11243827"/>
              <a:gd name="connsiteY4" fmla="*/ 5259905 h 5641173"/>
              <a:gd name="connsiteX5" fmla="*/ 11078640 w 11243827"/>
              <a:gd name="connsiteY5" fmla="*/ 5263531 h 5641173"/>
              <a:gd name="connsiteX6" fmla="*/ 11079616 w 11243827"/>
              <a:gd name="connsiteY6" fmla="*/ 5270380 h 5641173"/>
              <a:gd name="connsiteX7" fmla="*/ 11069641 w 11243827"/>
              <a:gd name="connsiteY7" fmla="*/ 5270884 h 5641173"/>
              <a:gd name="connsiteX8" fmla="*/ 11047377 w 11243827"/>
              <a:gd name="connsiteY8" fmla="*/ 5271051 h 5641173"/>
              <a:gd name="connsiteX9" fmla="*/ 10980705 w 11243827"/>
              <a:gd name="connsiteY9" fmla="*/ 5272951 h 5641173"/>
              <a:gd name="connsiteX10" fmla="*/ 10962514 w 11243827"/>
              <a:gd name="connsiteY10" fmla="*/ 5286084 h 5641173"/>
              <a:gd name="connsiteX11" fmla="*/ 10945307 w 11243827"/>
              <a:gd name="connsiteY11" fmla="*/ 5286290 h 5641173"/>
              <a:gd name="connsiteX12" fmla="*/ 10845516 w 11243827"/>
              <a:gd name="connsiteY12" fmla="*/ 5303894 h 5641173"/>
              <a:gd name="connsiteX13" fmla="*/ 10831795 w 11243827"/>
              <a:gd name="connsiteY13" fmla="*/ 5305210 h 5641173"/>
              <a:gd name="connsiteX14" fmla="*/ 10824365 w 11243827"/>
              <a:gd name="connsiteY14" fmla="*/ 5311111 h 5641173"/>
              <a:gd name="connsiteX15" fmla="*/ 10797756 w 11243827"/>
              <a:gd name="connsiteY15" fmla="*/ 5312285 h 5641173"/>
              <a:gd name="connsiteX16" fmla="*/ 10796525 w 11243827"/>
              <a:gd name="connsiteY16" fmla="*/ 5315645 h 5641173"/>
              <a:gd name="connsiteX17" fmla="*/ 10709063 w 11243827"/>
              <a:gd name="connsiteY17" fmla="*/ 5344492 h 5641173"/>
              <a:gd name="connsiteX18" fmla="*/ 10694078 w 11243827"/>
              <a:gd name="connsiteY18" fmla="*/ 5349258 h 5641173"/>
              <a:gd name="connsiteX19" fmla="*/ 10681131 w 11243827"/>
              <a:gd name="connsiteY19" fmla="*/ 5347812 h 5641173"/>
              <a:gd name="connsiteX20" fmla="*/ 10609448 w 11243827"/>
              <a:gd name="connsiteY20" fmla="*/ 5351931 h 5641173"/>
              <a:gd name="connsiteX21" fmla="*/ 10592397 w 11243827"/>
              <a:gd name="connsiteY21" fmla="*/ 5349402 h 5641173"/>
              <a:gd name="connsiteX22" fmla="*/ 10585227 w 11243827"/>
              <a:gd name="connsiteY22" fmla="*/ 5344063 h 5641173"/>
              <a:gd name="connsiteX23" fmla="*/ 10557472 w 11243827"/>
              <a:gd name="connsiteY23" fmla="*/ 5354151 h 5641173"/>
              <a:gd name="connsiteX24" fmla="*/ 10514646 w 11243827"/>
              <a:gd name="connsiteY24" fmla="*/ 5361064 h 5641173"/>
              <a:gd name="connsiteX25" fmla="*/ 10494292 w 11243827"/>
              <a:gd name="connsiteY25" fmla="*/ 5366054 h 5641173"/>
              <a:gd name="connsiteX26" fmla="*/ 10477869 w 11243827"/>
              <a:gd name="connsiteY26" fmla="*/ 5363025 h 5641173"/>
              <a:gd name="connsiteX27" fmla="*/ 10384411 w 11243827"/>
              <a:gd name="connsiteY27" fmla="*/ 5362257 h 5641173"/>
              <a:gd name="connsiteX28" fmla="*/ 10362921 w 11243827"/>
              <a:gd name="connsiteY28" fmla="*/ 5357444 h 5641173"/>
              <a:gd name="connsiteX29" fmla="*/ 10352736 w 11243827"/>
              <a:gd name="connsiteY29" fmla="*/ 5347851 h 5641173"/>
              <a:gd name="connsiteX30" fmla="*/ 10344754 w 11243827"/>
              <a:gd name="connsiteY30" fmla="*/ 5351272 h 5641173"/>
              <a:gd name="connsiteX31" fmla="*/ 10288226 w 11243827"/>
              <a:gd name="connsiteY31" fmla="*/ 5351613 h 5641173"/>
              <a:gd name="connsiteX32" fmla="*/ 10251350 w 11243827"/>
              <a:gd name="connsiteY32" fmla="*/ 5352711 h 5641173"/>
              <a:gd name="connsiteX33" fmla="*/ 10249108 w 11243827"/>
              <a:gd name="connsiteY33" fmla="*/ 5365881 h 5641173"/>
              <a:gd name="connsiteX34" fmla="*/ 10216272 w 11243827"/>
              <a:gd name="connsiteY34" fmla="*/ 5370573 h 5641173"/>
              <a:gd name="connsiteX35" fmla="*/ 10181278 w 11243827"/>
              <a:gd name="connsiteY35" fmla="*/ 5362119 h 5641173"/>
              <a:gd name="connsiteX36" fmla="*/ 10140033 w 11243827"/>
              <a:gd name="connsiteY36" fmla="*/ 5363304 h 5641173"/>
              <a:gd name="connsiteX37" fmla="*/ 10115353 w 11243827"/>
              <a:gd name="connsiteY37" fmla="*/ 5363869 h 5641173"/>
              <a:gd name="connsiteX38" fmla="*/ 10050578 w 11243827"/>
              <a:gd name="connsiteY38" fmla="*/ 5376153 h 5641173"/>
              <a:gd name="connsiteX39" fmla="*/ 9945478 w 11243827"/>
              <a:gd name="connsiteY39" fmla="*/ 5422859 h 5641173"/>
              <a:gd name="connsiteX40" fmla="*/ 9912481 w 11243827"/>
              <a:gd name="connsiteY40" fmla="*/ 5429477 h 5641173"/>
              <a:gd name="connsiteX41" fmla="*/ 9906713 w 11243827"/>
              <a:gd name="connsiteY41" fmla="*/ 5426784 h 5641173"/>
              <a:gd name="connsiteX42" fmla="*/ 9742436 w 11243827"/>
              <a:gd name="connsiteY42" fmla="*/ 5454834 h 5641173"/>
              <a:gd name="connsiteX43" fmla="*/ 9713044 w 11243827"/>
              <a:gd name="connsiteY43" fmla="*/ 5456476 h 5641173"/>
              <a:gd name="connsiteX44" fmla="*/ 9691033 w 11243827"/>
              <a:gd name="connsiteY44" fmla="*/ 5455451 h 5641173"/>
              <a:gd name="connsiteX45" fmla="*/ 9638355 w 11243827"/>
              <a:gd name="connsiteY45" fmla="*/ 5464794 h 5641173"/>
              <a:gd name="connsiteX46" fmla="*/ 9552434 w 11243827"/>
              <a:gd name="connsiteY46" fmla="*/ 5485280 h 5641173"/>
              <a:gd name="connsiteX47" fmla="*/ 9533883 w 11243827"/>
              <a:gd name="connsiteY47" fmla="*/ 5488516 h 5641173"/>
              <a:gd name="connsiteX48" fmla="*/ 9516916 w 11243827"/>
              <a:gd name="connsiteY48" fmla="*/ 5486828 h 5641173"/>
              <a:gd name="connsiteX49" fmla="*/ 9512093 w 11243827"/>
              <a:gd name="connsiteY49" fmla="*/ 5482541 h 5641173"/>
              <a:gd name="connsiteX50" fmla="*/ 9501725 w 11243827"/>
              <a:gd name="connsiteY50" fmla="*/ 5483603 h 5641173"/>
              <a:gd name="connsiteX51" fmla="*/ 9498754 w 11243827"/>
              <a:gd name="connsiteY51" fmla="*/ 5482951 h 5641173"/>
              <a:gd name="connsiteX52" fmla="*/ 9481932 w 11243827"/>
              <a:gd name="connsiteY52" fmla="*/ 5480151 h 5641173"/>
              <a:gd name="connsiteX53" fmla="*/ 9451321 w 11243827"/>
              <a:gd name="connsiteY53" fmla="*/ 5497375 h 5641173"/>
              <a:gd name="connsiteX54" fmla="*/ 9409298 w 11243827"/>
              <a:gd name="connsiteY54" fmla="*/ 5499478 h 5641173"/>
              <a:gd name="connsiteX55" fmla="*/ 9303056 w 11243827"/>
              <a:gd name="connsiteY55" fmla="*/ 5519093 h 5641173"/>
              <a:gd name="connsiteX56" fmla="*/ 9229078 w 11243827"/>
              <a:gd name="connsiteY56" fmla="*/ 5524154 h 5641173"/>
              <a:gd name="connsiteX57" fmla="*/ 9165105 w 11243827"/>
              <a:gd name="connsiteY57" fmla="*/ 5532892 h 5641173"/>
              <a:gd name="connsiteX58" fmla="*/ 9077301 w 11243827"/>
              <a:gd name="connsiteY58" fmla="*/ 5580356 h 5641173"/>
              <a:gd name="connsiteX59" fmla="*/ 8960065 w 11243827"/>
              <a:gd name="connsiteY59" fmla="*/ 5597982 h 5641173"/>
              <a:gd name="connsiteX60" fmla="*/ 8953536 w 11243827"/>
              <a:gd name="connsiteY60" fmla="*/ 5606638 h 5641173"/>
              <a:gd name="connsiteX61" fmla="*/ 8943907 w 11243827"/>
              <a:gd name="connsiteY61" fmla="*/ 5612541 h 5641173"/>
              <a:gd name="connsiteX62" fmla="*/ 8942046 w 11243827"/>
              <a:gd name="connsiteY62" fmla="*/ 5612112 h 5641173"/>
              <a:gd name="connsiteX63" fmla="*/ 8928824 w 11243827"/>
              <a:gd name="connsiteY63" fmla="*/ 5615549 h 5641173"/>
              <a:gd name="connsiteX64" fmla="*/ 8927294 w 11243827"/>
              <a:gd name="connsiteY64" fmla="*/ 5618607 h 5641173"/>
              <a:gd name="connsiteX65" fmla="*/ 8918651 w 11243827"/>
              <a:gd name="connsiteY65" fmla="*/ 5621688 h 5641173"/>
              <a:gd name="connsiteX66" fmla="*/ 8902772 w 11243827"/>
              <a:gd name="connsiteY66" fmla="*/ 5629703 h 5641173"/>
              <a:gd name="connsiteX67" fmla="*/ 8898724 w 11243827"/>
              <a:gd name="connsiteY67" fmla="*/ 5629379 h 5641173"/>
              <a:gd name="connsiteX68" fmla="*/ 8873099 w 11243827"/>
              <a:gd name="connsiteY68" fmla="*/ 5638628 h 5641173"/>
              <a:gd name="connsiteX69" fmla="*/ 8872234 w 11243827"/>
              <a:gd name="connsiteY69" fmla="*/ 5637889 h 5641173"/>
              <a:gd name="connsiteX70" fmla="*/ 8862777 w 11243827"/>
              <a:gd name="connsiteY70" fmla="*/ 5636711 h 5641173"/>
              <a:gd name="connsiteX71" fmla="*/ 8845869 w 11243827"/>
              <a:gd name="connsiteY71" fmla="*/ 5636436 h 5641173"/>
              <a:gd name="connsiteX72" fmla="*/ 8800548 w 11243827"/>
              <a:gd name="connsiteY72" fmla="*/ 5625084 h 5641173"/>
              <a:gd name="connsiteX73" fmla="*/ 8773774 w 11243827"/>
              <a:gd name="connsiteY73" fmla="*/ 5634630 h 5641173"/>
              <a:gd name="connsiteX74" fmla="*/ 8698255 w 11243827"/>
              <a:gd name="connsiteY74" fmla="*/ 5636083 h 5641173"/>
              <a:gd name="connsiteX75" fmla="*/ 8619167 w 11243827"/>
              <a:gd name="connsiteY75" fmla="*/ 5619130 h 5641173"/>
              <a:gd name="connsiteX76" fmla="*/ 8539822 w 11243827"/>
              <a:gd name="connsiteY76" fmla="*/ 5616905 h 5641173"/>
              <a:gd name="connsiteX77" fmla="*/ 8511094 w 11243827"/>
              <a:gd name="connsiteY77" fmla="*/ 5617360 h 5641173"/>
              <a:gd name="connsiteX78" fmla="*/ 8459886 w 11243827"/>
              <a:gd name="connsiteY78" fmla="*/ 5612612 h 5641173"/>
              <a:gd name="connsiteX79" fmla="*/ 8436432 w 11243827"/>
              <a:gd name="connsiteY79" fmla="*/ 5606990 h 5641173"/>
              <a:gd name="connsiteX80" fmla="*/ 8435403 w 11243827"/>
              <a:gd name="connsiteY80" fmla="*/ 5607336 h 5641173"/>
              <a:gd name="connsiteX81" fmla="*/ 8433307 w 11243827"/>
              <a:gd name="connsiteY81" fmla="*/ 5604917 h 5641173"/>
              <a:gd name="connsiteX82" fmla="*/ 8428968 w 11243827"/>
              <a:gd name="connsiteY82" fmla="*/ 5603796 h 5641173"/>
              <a:gd name="connsiteX83" fmla="*/ 8417124 w 11243827"/>
              <a:gd name="connsiteY83" fmla="*/ 5604518 h 5641173"/>
              <a:gd name="connsiteX84" fmla="*/ 8412669 w 11243827"/>
              <a:gd name="connsiteY84" fmla="*/ 5605413 h 5641173"/>
              <a:gd name="connsiteX85" fmla="*/ 8406152 w 11243827"/>
              <a:gd name="connsiteY85" fmla="*/ 5605396 h 5641173"/>
              <a:gd name="connsiteX86" fmla="*/ 8405989 w 11243827"/>
              <a:gd name="connsiteY86" fmla="*/ 5605197 h 5641173"/>
              <a:gd name="connsiteX87" fmla="*/ 8399884 w 11243827"/>
              <a:gd name="connsiteY87" fmla="*/ 5605568 h 5641173"/>
              <a:gd name="connsiteX88" fmla="*/ 8370014 w 11243827"/>
              <a:gd name="connsiteY88" fmla="*/ 5609900 h 5641173"/>
              <a:gd name="connsiteX89" fmla="*/ 8330544 w 11243827"/>
              <a:gd name="connsiteY89" fmla="*/ 5590964 h 5641173"/>
              <a:gd name="connsiteX90" fmla="*/ 8314221 w 11243827"/>
              <a:gd name="connsiteY90" fmla="*/ 5587682 h 5641173"/>
              <a:gd name="connsiteX91" fmla="*/ 8305502 w 11243827"/>
              <a:gd name="connsiteY91" fmla="*/ 5584868 h 5641173"/>
              <a:gd name="connsiteX92" fmla="*/ 8304962 w 11243827"/>
              <a:gd name="connsiteY92" fmla="*/ 5584007 h 5641173"/>
              <a:gd name="connsiteX93" fmla="*/ 8276324 w 11243827"/>
              <a:gd name="connsiteY93" fmla="*/ 5588260 h 5641173"/>
              <a:gd name="connsiteX94" fmla="*/ 8272522 w 11243827"/>
              <a:gd name="connsiteY94" fmla="*/ 5587226 h 5641173"/>
              <a:gd name="connsiteX95" fmla="*/ 8253857 w 11243827"/>
              <a:gd name="connsiteY95" fmla="*/ 5592043 h 5641173"/>
              <a:gd name="connsiteX96" fmla="*/ 8244212 w 11243827"/>
              <a:gd name="connsiteY96" fmla="*/ 5593439 h 5641173"/>
              <a:gd name="connsiteX97" fmla="*/ 8241488 w 11243827"/>
              <a:gd name="connsiteY97" fmla="*/ 5596085 h 5641173"/>
              <a:gd name="connsiteX98" fmla="*/ 8227256 w 11243827"/>
              <a:gd name="connsiteY98" fmla="*/ 5597005 h 5641173"/>
              <a:gd name="connsiteX99" fmla="*/ 8225619 w 11243827"/>
              <a:gd name="connsiteY99" fmla="*/ 5596262 h 5641173"/>
              <a:gd name="connsiteX100" fmla="*/ 8213882 w 11243827"/>
              <a:gd name="connsiteY100" fmla="*/ 5600179 h 5641173"/>
              <a:gd name="connsiteX101" fmla="*/ 8204045 w 11243827"/>
              <a:gd name="connsiteY101" fmla="*/ 5607275 h 5641173"/>
              <a:gd name="connsiteX102" fmla="*/ 8082989 w 11243827"/>
              <a:gd name="connsiteY102" fmla="*/ 5603160 h 5641173"/>
              <a:gd name="connsiteX103" fmla="*/ 7976942 w 11243827"/>
              <a:gd name="connsiteY103" fmla="*/ 5598455 h 5641173"/>
              <a:gd name="connsiteX104" fmla="*/ 7950121 w 11243827"/>
              <a:gd name="connsiteY104" fmla="*/ 5590893 h 5641173"/>
              <a:gd name="connsiteX105" fmla="*/ 7727691 w 11243827"/>
              <a:gd name="connsiteY105" fmla="*/ 5621064 h 5641173"/>
              <a:gd name="connsiteX106" fmla="*/ 7685998 w 11243827"/>
              <a:gd name="connsiteY106" fmla="*/ 5615564 h 5641173"/>
              <a:gd name="connsiteX107" fmla="*/ 7649302 w 11243827"/>
              <a:gd name="connsiteY107" fmla="*/ 5626541 h 5641173"/>
              <a:gd name="connsiteX108" fmla="*/ 7634083 w 11243827"/>
              <a:gd name="connsiteY108" fmla="*/ 5620862 h 5641173"/>
              <a:gd name="connsiteX109" fmla="*/ 7631455 w 11243827"/>
              <a:gd name="connsiteY109" fmla="*/ 5619708 h 5641173"/>
              <a:gd name="connsiteX110" fmla="*/ 7620952 w 11243827"/>
              <a:gd name="connsiteY110" fmla="*/ 5618872 h 5641173"/>
              <a:gd name="connsiteX111" fmla="*/ 7617992 w 11243827"/>
              <a:gd name="connsiteY111" fmla="*/ 5613914 h 5641173"/>
              <a:gd name="connsiteX112" fmla="*/ 7602182 w 11243827"/>
              <a:gd name="connsiteY112" fmla="*/ 5609271 h 5641173"/>
              <a:gd name="connsiteX113" fmla="*/ 7582847 w 11243827"/>
              <a:gd name="connsiteY113" fmla="*/ 5609047 h 5641173"/>
              <a:gd name="connsiteX114" fmla="*/ 7514158 w 11243827"/>
              <a:gd name="connsiteY114" fmla="*/ 5607737 h 5641173"/>
              <a:gd name="connsiteX115" fmla="*/ 7502955 w 11243827"/>
              <a:gd name="connsiteY115" fmla="*/ 5610415 h 5641173"/>
              <a:gd name="connsiteX116" fmla="*/ 7466391 w 11243827"/>
              <a:gd name="connsiteY116" fmla="*/ 5605949 h 5641173"/>
              <a:gd name="connsiteX117" fmla="*/ 7433806 w 11243827"/>
              <a:gd name="connsiteY117" fmla="*/ 5604945 h 5641173"/>
              <a:gd name="connsiteX118" fmla="*/ 7412693 w 11243827"/>
              <a:gd name="connsiteY118" fmla="*/ 5607075 h 5641173"/>
              <a:gd name="connsiteX119" fmla="*/ 7407159 w 11243827"/>
              <a:gd name="connsiteY119" fmla="*/ 5605310 h 5641173"/>
              <a:gd name="connsiteX120" fmla="*/ 7385900 w 11243827"/>
              <a:gd name="connsiteY120" fmla="*/ 5604171 h 5641173"/>
              <a:gd name="connsiteX121" fmla="*/ 7375071 w 11243827"/>
              <a:gd name="connsiteY121" fmla="*/ 5606788 h 5641173"/>
              <a:gd name="connsiteX122" fmla="*/ 7364382 w 11243827"/>
              <a:gd name="connsiteY122" fmla="*/ 5600762 h 5641173"/>
              <a:gd name="connsiteX123" fmla="*/ 7361770 w 11243827"/>
              <a:gd name="connsiteY123" fmla="*/ 5596347 h 5641173"/>
              <a:gd name="connsiteX124" fmla="*/ 7346641 w 11243827"/>
              <a:gd name="connsiteY124" fmla="*/ 5598329 h 5641173"/>
              <a:gd name="connsiteX125" fmla="*/ 7334238 w 11243827"/>
              <a:gd name="connsiteY125" fmla="*/ 5594014 h 5641173"/>
              <a:gd name="connsiteX126" fmla="*/ 7323426 w 11243827"/>
              <a:gd name="connsiteY126" fmla="*/ 5596835 h 5641173"/>
              <a:gd name="connsiteX127" fmla="*/ 7318938 w 11243827"/>
              <a:gd name="connsiteY127" fmla="*/ 5596200 h 5641173"/>
              <a:gd name="connsiteX128" fmla="*/ 7307784 w 11243827"/>
              <a:gd name="connsiteY128" fmla="*/ 5594065 h 5641173"/>
              <a:gd name="connsiteX129" fmla="*/ 7288540 w 11243827"/>
              <a:gd name="connsiteY129" fmla="*/ 5589320 h 5641173"/>
              <a:gd name="connsiteX130" fmla="*/ 7282537 w 11243827"/>
              <a:gd name="connsiteY130" fmla="*/ 5588660 h 5641173"/>
              <a:gd name="connsiteX131" fmla="*/ 7269466 w 11243827"/>
              <a:gd name="connsiteY131" fmla="*/ 5581404 h 5641173"/>
              <a:gd name="connsiteX132" fmla="*/ 7244165 w 11243827"/>
              <a:gd name="connsiteY132" fmla="*/ 5575200 h 5641173"/>
              <a:gd name="connsiteX133" fmla="*/ 7199619 w 11243827"/>
              <a:gd name="connsiteY133" fmla="*/ 5553550 h 5641173"/>
              <a:gd name="connsiteX134" fmla="*/ 7173434 w 11243827"/>
              <a:gd name="connsiteY134" fmla="*/ 5543219 h 5641173"/>
              <a:gd name="connsiteX135" fmla="*/ 7155718 w 11243827"/>
              <a:gd name="connsiteY135" fmla="*/ 5533697 h 5641173"/>
              <a:gd name="connsiteX136" fmla="*/ 7103430 w 11243827"/>
              <a:gd name="connsiteY136" fmla="*/ 5520249 h 5641173"/>
              <a:gd name="connsiteX137" fmla="*/ 7013746 w 11243827"/>
              <a:gd name="connsiteY137" fmla="*/ 5502470 h 5641173"/>
              <a:gd name="connsiteX138" fmla="*/ 6995379 w 11243827"/>
              <a:gd name="connsiteY138" fmla="*/ 5497693 h 5641173"/>
              <a:gd name="connsiteX139" fmla="*/ 6982475 w 11243827"/>
              <a:gd name="connsiteY139" fmla="*/ 5489641 h 5641173"/>
              <a:gd name="connsiteX140" fmla="*/ 6981994 w 11243827"/>
              <a:gd name="connsiteY140" fmla="*/ 5484335 h 5641173"/>
              <a:gd name="connsiteX141" fmla="*/ 6972355 w 11243827"/>
              <a:gd name="connsiteY141" fmla="*/ 5481074 h 5641173"/>
              <a:gd name="connsiteX142" fmla="*/ 6970394 w 11243827"/>
              <a:gd name="connsiteY142" fmla="*/ 5479383 h 5641173"/>
              <a:gd name="connsiteX143" fmla="*/ 6958543 w 11243827"/>
              <a:gd name="connsiteY143" fmla="*/ 5470507 h 5641173"/>
              <a:gd name="connsiteX144" fmla="*/ 6918276 w 11243827"/>
              <a:gd name="connsiteY144" fmla="*/ 5472034 h 5641173"/>
              <a:gd name="connsiteX145" fmla="*/ 6881046 w 11243827"/>
              <a:gd name="connsiteY145" fmla="*/ 5457070 h 5641173"/>
              <a:gd name="connsiteX146" fmla="*/ 6752164 w 11243827"/>
              <a:gd name="connsiteY146" fmla="*/ 5425021 h 5641173"/>
              <a:gd name="connsiteX147" fmla="*/ 6724964 w 11243827"/>
              <a:gd name="connsiteY147" fmla="*/ 5414071 h 5641173"/>
              <a:gd name="connsiteX148" fmla="*/ 6683286 w 11243827"/>
              <a:gd name="connsiteY148" fmla="*/ 5432830 h 5641173"/>
              <a:gd name="connsiteX149" fmla="*/ 6644277 w 11243827"/>
              <a:gd name="connsiteY149" fmla="*/ 5429684 h 5641173"/>
              <a:gd name="connsiteX150" fmla="*/ 6532914 w 11243827"/>
              <a:gd name="connsiteY150" fmla="*/ 5431205 h 5641173"/>
              <a:gd name="connsiteX151" fmla="*/ 6307459 w 11243827"/>
              <a:gd name="connsiteY151" fmla="*/ 5467087 h 5641173"/>
              <a:gd name="connsiteX152" fmla="*/ 6196243 w 11243827"/>
              <a:gd name="connsiteY152" fmla="*/ 5515042 h 5641173"/>
              <a:gd name="connsiteX153" fmla="*/ 6099124 w 11243827"/>
              <a:gd name="connsiteY153" fmla="*/ 5516848 h 5641173"/>
              <a:gd name="connsiteX154" fmla="*/ 6016077 w 11243827"/>
              <a:gd name="connsiteY154" fmla="*/ 5528642 h 5641173"/>
              <a:gd name="connsiteX155" fmla="*/ 6004389 w 11243827"/>
              <a:gd name="connsiteY155" fmla="*/ 5531206 h 5641173"/>
              <a:gd name="connsiteX156" fmla="*/ 5933945 w 11243827"/>
              <a:gd name="connsiteY156" fmla="*/ 5538840 h 5641173"/>
              <a:gd name="connsiteX157" fmla="*/ 5883936 w 11243827"/>
              <a:gd name="connsiteY157" fmla="*/ 5553807 h 5641173"/>
              <a:gd name="connsiteX158" fmla="*/ 5798331 w 11243827"/>
              <a:gd name="connsiteY158" fmla="*/ 5564248 h 5641173"/>
              <a:gd name="connsiteX159" fmla="*/ 5712738 w 11243827"/>
              <a:gd name="connsiteY159" fmla="*/ 5573120 h 5641173"/>
              <a:gd name="connsiteX160" fmla="*/ 5681342 w 11243827"/>
              <a:gd name="connsiteY160" fmla="*/ 5575621 h 5641173"/>
              <a:gd name="connsiteX161" fmla="*/ 5627167 w 11243827"/>
              <a:gd name="connsiteY161" fmla="*/ 5583215 h 5641173"/>
              <a:gd name="connsiteX162" fmla="*/ 5591414 w 11243827"/>
              <a:gd name="connsiteY162" fmla="*/ 5587695 h 5641173"/>
              <a:gd name="connsiteX163" fmla="*/ 5583028 w 11243827"/>
              <a:gd name="connsiteY163" fmla="*/ 5580877 h 5641173"/>
              <a:gd name="connsiteX164" fmla="*/ 5549426 w 11243827"/>
              <a:gd name="connsiteY164" fmla="*/ 5582858 h 5641173"/>
              <a:gd name="connsiteX165" fmla="*/ 5519999 w 11243827"/>
              <a:gd name="connsiteY165" fmla="*/ 5592246 h 5641173"/>
              <a:gd name="connsiteX166" fmla="*/ 5480028 w 11243827"/>
              <a:gd name="connsiteY166" fmla="*/ 5597282 h 5641173"/>
              <a:gd name="connsiteX167" fmla="*/ 5456175 w 11243827"/>
              <a:gd name="connsiteY167" fmla="*/ 5600371 h 5641173"/>
              <a:gd name="connsiteX168" fmla="*/ 5388463 w 11243827"/>
              <a:gd name="connsiteY168" fmla="*/ 5602638 h 5641173"/>
              <a:gd name="connsiteX169" fmla="*/ 5265898 w 11243827"/>
              <a:gd name="connsiteY169" fmla="*/ 5591830 h 5641173"/>
              <a:gd name="connsiteX170" fmla="*/ 5231231 w 11243827"/>
              <a:gd name="connsiteY170" fmla="*/ 5592790 h 5641173"/>
              <a:gd name="connsiteX171" fmla="*/ 5226996 w 11243827"/>
              <a:gd name="connsiteY171" fmla="*/ 5595040 h 5641173"/>
              <a:gd name="connsiteX172" fmla="*/ 5175988 w 11243827"/>
              <a:gd name="connsiteY172" fmla="*/ 5588131 h 5641173"/>
              <a:gd name="connsiteX173" fmla="*/ 5107470 w 11243827"/>
              <a:gd name="connsiteY173" fmla="*/ 5594771 h 5641173"/>
              <a:gd name="connsiteX174" fmla="*/ 5027868 w 11243827"/>
              <a:gd name="connsiteY174" fmla="*/ 5605624 h 5641173"/>
              <a:gd name="connsiteX175" fmla="*/ 5007324 w 11243827"/>
              <a:gd name="connsiteY175" fmla="*/ 5609209 h 5641173"/>
              <a:gd name="connsiteX176" fmla="*/ 4952559 w 11243827"/>
              <a:gd name="connsiteY176" fmla="*/ 5611402 h 5641173"/>
              <a:gd name="connsiteX177" fmla="*/ 4826081 w 11243827"/>
              <a:gd name="connsiteY177" fmla="*/ 5616191 h 5641173"/>
              <a:gd name="connsiteX178" fmla="*/ 4823501 w 11243827"/>
              <a:gd name="connsiteY178" fmla="*/ 5619174 h 5641173"/>
              <a:gd name="connsiteX179" fmla="*/ 4813093 w 11243827"/>
              <a:gd name="connsiteY179" fmla="*/ 5620026 h 5641173"/>
              <a:gd name="connsiteX180" fmla="*/ 4810563 w 11243827"/>
              <a:gd name="connsiteY180" fmla="*/ 5620787 h 5641173"/>
              <a:gd name="connsiteX181" fmla="*/ 4795818 w 11243827"/>
              <a:gd name="connsiteY181" fmla="*/ 5624618 h 5641173"/>
              <a:gd name="connsiteX182" fmla="*/ 4758404 w 11243827"/>
              <a:gd name="connsiteY182" fmla="*/ 5619510 h 5641173"/>
              <a:gd name="connsiteX183" fmla="*/ 4717254 w 11243827"/>
              <a:gd name="connsiteY183" fmla="*/ 5624155 h 5641173"/>
              <a:gd name="connsiteX184" fmla="*/ 4591958 w 11243827"/>
              <a:gd name="connsiteY184" fmla="*/ 5624710 h 5641173"/>
              <a:gd name="connsiteX185" fmla="*/ 4476215 w 11243827"/>
              <a:gd name="connsiteY185" fmla="*/ 5628210 h 5641173"/>
              <a:gd name="connsiteX186" fmla="*/ 4425193 w 11243827"/>
              <a:gd name="connsiteY186" fmla="*/ 5627414 h 5641173"/>
              <a:gd name="connsiteX187" fmla="*/ 4383866 w 11243827"/>
              <a:gd name="connsiteY187" fmla="*/ 5626546 h 5641173"/>
              <a:gd name="connsiteX188" fmla="*/ 4385596 w 11243827"/>
              <a:gd name="connsiteY188" fmla="*/ 5634646 h 5641173"/>
              <a:gd name="connsiteX189" fmla="*/ 4360864 w 11243827"/>
              <a:gd name="connsiteY189" fmla="*/ 5641173 h 5641173"/>
              <a:gd name="connsiteX190" fmla="*/ 4328321 w 11243827"/>
              <a:gd name="connsiteY190" fmla="*/ 5626332 h 5641173"/>
              <a:gd name="connsiteX191" fmla="*/ 4309842 w 11243827"/>
              <a:gd name="connsiteY191" fmla="*/ 5626471 h 5641173"/>
              <a:gd name="connsiteX192" fmla="*/ 4277424 w 11243827"/>
              <a:gd name="connsiteY192" fmla="*/ 5631598 h 5641173"/>
              <a:gd name="connsiteX193" fmla="*/ 4266627 w 11243827"/>
              <a:gd name="connsiteY193" fmla="*/ 5633969 h 5641173"/>
              <a:gd name="connsiteX194" fmla="*/ 4185525 w 11243827"/>
              <a:gd name="connsiteY194" fmla="*/ 5617508 h 5641173"/>
              <a:gd name="connsiteX195" fmla="*/ 4177617 w 11243827"/>
              <a:gd name="connsiteY195" fmla="*/ 5610903 h 5641173"/>
              <a:gd name="connsiteX196" fmla="*/ 4136948 w 11243827"/>
              <a:gd name="connsiteY196" fmla="*/ 5608031 h 5641173"/>
              <a:gd name="connsiteX197" fmla="*/ 4132323 w 11243827"/>
              <a:gd name="connsiteY197" fmla="*/ 5609784 h 5641173"/>
              <a:gd name="connsiteX198" fmla="*/ 4098620 w 11243827"/>
              <a:gd name="connsiteY198" fmla="*/ 5599672 h 5641173"/>
              <a:gd name="connsiteX199" fmla="*/ 3963475 w 11243827"/>
              <a:gd name="connsiteY199" fmla="*/ 5581841 h 5641173"/>
              <a:gd name="connsiteX200" fmla="*/ 3703613 w 11243827"/>
              <a:gd name="connsiteY200" fmla="*/ 5572482 h 5641173"/>
              <a:gd name="connsiteX201" fmla="*/ 3432987 w 11243827"/>
              <a:gd name="connsiteY201" fmla="*/ 5545768 h 5641173"/>
              <a:gd name="connsiteX202" fmla="*/ 3176381 w 11243827"/>
              <a:gd name="connsiteY202" fmla="*/ 5556110 h 5641173"/>
              <a:gd name="connsiteX203" fmla="*/ 2710156 w 11243827"/>
              <a:gd name="connsiteY203" fmla="*/ 5527517 h 5641173"/>
              <a:gd name="connsiteX204" fmla="*/ 2550206 w 11243827"/>
              <a:gd name="connsiteY204" fmla="*/ 5524958 h 5641173"/>
              <a:gd name="connsiteX205" fmla="*/ 2443041 w 11243827"/>
              <a:gd name="connsiteY205" fmla="*/ 5523990 h 5641173"/>
              <a:gd name="connsiteX206" fmla="*/ 2435613 w 11243827"/>
              <a:gd name="connsiteY206" fmla="*/ 5526704 h 5641173"/>
              <a:gd name="connsiteX207" fmla="*/ 2405682 w 11243827"/>
              <a:gd name="connsiteY207" fmla="*/ 5528307 h 5641173"/>
              <a:gd name="connsiteX208" fmla="*/ 2397487 w 11243827"/>
              <a:gd name="connsiteY208" fmla="*/ 5540337 h 5641173"/>
              <a:gd name="connsiteX209" fmla="*/ 2297454 w 11243827"/>
              <a:gd name="connsiteY209" fmla="*/ 5550765 h 5641173"/>
              <a:gd name="connsiteX210" fmla="*/ 2056700 w 11243827"/>
              <a:gd name="connsiteY210" fmla="*/ 5555489 h 5641173"/>
              <a:gd name="connsiteX211" fmla="*/ 1878530 w 11243827"/>
              <a:gd name="connsiteY211" fmla="*/ 5535330 h 5641173"/>
              <a:gd name="connsiteX212" fmla="*/ 1859292 w 11243827"/>
              <a:gd name="connsiteY212" fmla="*/ 5535461 h 5641173"/>
              <a:gd name="connsiteX213" fmla="*/ 1835626 w 11243827"/>
              <a:gd name="connsiteY213" fmla="*/ 5533793 h 5641173"/>
              <a:gd name="connsiteX214" fmla="*/ 1798939 w 11243827"/>
              <a:gd name="connsiteY214" fmla="*/ 5540285 h 5641173"/>
              <a:gd name="connsiteX215" fmla="*/ 1779046 w 11243827"/>
              <a:gd name="connsiteY215" fmla="*/ 5549949 h 5641173"/>
              <a:gd name="connsiteX216" fmla="*/ 1772421 w 11243827"/>
              <a:gd name="connsiteY216" fmla="*/ 5549018 h 5641173"/>
              <a:gd name="connsiteX217" fmla="*/ 1772052 w 11243827"/>
              <a:gd name="connsiteY217" fmla="*/ 5545689 h 5641173"/>
              <a:gd name="connsiteX218" fmla="*/ 1711543 w 11243827"/>
              <a:gd name="connsiteY218" fmla="*/ 5534558 h 5641173"/>
              <a:gd name="connsiteX219" fmla="*/ 1631462 w 11243827"/>
              <a:gd name="connsiteY219" fmla="*/ 5491807 h 5641173"/>
              <a:gd name="connsiteX220" fmla="*/ 1538763 w 11243827"/>
              <a:gd name="connsiteY220" fmla="*/ 5482781 h 5641173"/>
              <a:gd name="connsiteX221" fmla="*/ 1501533 w 11243827"/>
              <a:gd name="connsiteY221" fmla="*/ 5467817 h 5641173"/>
              <a:gd name="connsiteX222" fmla="*/ 1461266 w 11243827"/>
              <a:gd name="connsiteY222" fmla="*/ 5469343 h 5641173"/>
              <a:gd name="connsiteX223" fmla="*/ 1449415 w 11243827"/>
              <a:gd name="connsiteY223" fmla="*/ 5460467 h 5641173"/>
              <a:gd name="connsiteX224" fmla="*/ 1447454 w 11243827"/>
              <a:gd name="connsiteY224" fmla="*/ 5458776 h 5641173"/>
              <a:gd name="connsiteX225" fmla="*/ 1437814 w 11243827"/>
              <a:gd name="connsiteY225" fmla="*/ 5455515 h 5641173"/>
              <a:gd name="connsiteX226" fmla="*/ 1437334 w 11243827"/>
              <a:gd name="connsiteY226" fmla="*/ 5450209 h 5641173"/>
              <a:gd name="connsiteX227" fmla="*/ 1424429 w 11243827"/>
              <a:gd name="connsiteY227" fmla="*/ 5442157 h 5641173"/>
              <a:gd name="connsiteX228" fmla="*/ 1406063 w 11243827"/>
              <a:gd name="connsiteY228" fmla="*/ 5437380 h 5641173"/>
              <a:gd name="connsiteX229" fmla="*/ 1316379 w 11243827"/>
              <a:gd name="connsiteY229" fmla="*/ 5419601 h 5641173"/>
              <a:gd name="connsiteX230" fmla="*/ 1264090 w 11243827"/>
              <a:gd name="connsiteY230" fmla="*/ 5406153 h 5641173"/>
              <a:gd name="connsiteX231" fmla="*/ 1246374 w 11243827"/>
              <a:gd name="connsiteY231" fmla="*/ 5396631 h 5641173"/>
              <a:gd name="connsiteX232" fmla="*/ 1220190 w 11243827"/>
              <a:gd name="connsiteY232" fmla="*/ 5386301 h 5641173"/>
              <a:gd name="connsiteX233" fmla="*/ 1175643 w 11243827"/>
              <a:gd name="connsiteY233" fmla="*/ 5364651 h 5641173"/>
              <a:gd name="connsiteX234" fmla="*/ 1150342 w 11243827"/>
              <a:gd name="connsiteY234" fmla="*/ 5358447 h 5641173"/>
              <a:gd name="connsiteX235" fmla="*/ 1112024 w 11243827"/>
              <a:gd name="connsiteY235" fmla="*/ 5345786 h 5641173"/>
              <a:gd name="connsiteX236" fmla="*/ 1100870 w 11243827"/>
              <a:gd name="connsiteY236" fmla="*/ 5343651 h 5641173"/>
              <a:gd name="connsiteX237" fmla="*/ 1096383 w 11243827"/>
              <a:gd name="connsiteY237" fmla="*/ 5343015 h 5641173"/>
              <a:gd name="connsiteX238" fmla="*/ 1058039 w 11243827"/>
              <a:gd name="connsiteY238" fmla="*/ 5343504 h 5641173"/>
              <a:gd name="connsiteX239" fmla="*/ 1055426 w 11243827"/>
              <a:gd name="connsiteY239" fmla="*/ 5339088 h 5641173"/>
              <a:gd name="connsiteX240" fmla="*/ 1044738 w 11243827"/>
              <a:gd name="connsiteY240" fmla="*/ 5333063 h 5641173"/>
              <a:gd name="connsiteX241" fmla="*/ 1033909 w 11243827"/>
              <a:gd name="connsiteY241" fmla="*/ 5335680 h 5641173"/>
              <a:gd name="connsiteX242" fmla="*/ 1012649 w 11243827"/>
              <a:gd name="connsiteY242" fmla="*/ 5334541 h 5641173"/>
              <a:gd name="connsiteX243" fmla="*/ 1007115 w 11243827"/>
              <a:gd name="connsiteY243" fmla="*/ 5332775 h 5641173"/>
              <a:gd name="connsiteX244" fmla="*/ 987447 w 11243827"/>
              <a:gd name="connsiteY244" fmla="*/ 5346462 h 5641173"/>
              <a:gd name="connsiteX245" fmla="*/ 953418 w 11243827"/>
              <a:gd name="connsiteY245" fmla="*/ 5333901 h 5641173"/>
              <a:gd name="connsiteX246" fmla="*/ 916854 w 11243827"/>
              <a:gd name="connsiteY246" fmla="*/ 5329435 h 5641173"/>
              <a:gd name="connsiteX247" fmla="*/ 905651 w 11243827"/>
              <a:gd name="connsiteY247" fmla="*/ 5332114 h 5641173"/>
              <a:gd name="connsiteX248" fmla="*/ 838405 w 11243827"/>
              <a:gd name="connsiteY248" fmla="*/ 5339470 h 5641173"/>
              <a:gd name="connsiteX249" fmla="*/ 817627 w 11243827"/>
              <a:gd name="connsiteY249" fmla="*/ 5330580 h 5641173"/>
              <a:gd name="connsiteX250" fmla="*/ 801817 w 11243827"/>
              <a:gd name="connsiteY250" fmla="*/ 5325937 h 5641173"/>
              <a:gd name="connsiteX251" fmla="*/ 798857 w 11243827"/>
              <a:gd name="connsiteY251" fmla="*/ 5320979 h 5641173"/>
              <a:gd name="connsiteX252" fmla="*/ 788354 w 11243827"/>
              <a:gd name="connsiteY252" fmla="*/ 5320143 h 5641173"/>
              <a:gd name="connsiteX253" fmla="*/ 785726 w 11243827"/>
              <a:gd name="connsiteY253" fmla="*/ 5318989 h 5641173"/>
              <a:gd name="connsiteX254" fmla="*/ 770507 w 11243827"/>
              <a:gd name="connsiteY254" fmla="*/ 5313309 h 5641173"/>
              <a:gd name="connsiteX255" fmla="*/ 733810 w 11243827"/>
              <a:gd name="connsiteY255" fmla="*/ 5324286 h 5641173"/>
              <a:gd name="connsiteX256" fmla="*/ 692117 w 11243827"/>
              <a:gd name="connsiteY256" fmla="*/ 5318786 h 5641173"/>
              <a:gd name="connsiteX257" fmla="*/ 574943 w 11243827"/>
              <a:gd name="connsiteY257" fmla="*/ 5327578 h 5641173"/>
              <a:gd name="connsiteX258" fmla="*/ 441302 w 11243827"/>
              <a:gd name="connsiteY258" fmla="*/ 5307062 h 5641173"/>
              <a:gd name="connsiteX259" fmla="*/ 336819 w 11243827"/>
              <a:gd name="connsiteY259" fmla="*/ 5336690 h 5641173"/>
              <a:gd name="connsiteX260" fmla="*/ 270932 w 11243827"/>
              <a:gd name="connsiteY260" fmla="*/ 5345451 h 5641173"/>
              <a:gd name="connsiteX261" fmla="*/ 194189 w 11243827"/>
              <a:gd name="connsiteY261" fmla="*/ 5343588 h 5641173"/>
              <a:gd name="connsiteX262" fmla="*/ 192552 w 11243827"/>
              <a:gd name="connsiteY262" fmla="*/ 5342845 h 5641173"/>
              <a:gd name="connsiteX263" fmla="*/ 178320 w 11243827"/>
              <a:gd name="connsiteY263" fmla="*/ 5343766 h 5641173"/>
              <a:gd name="connsiteX264" fmla="*/ 175596 w 11243827"/>
              <a:gd name="connsiteY264" fmla="*/ 5346411 h 5641173"/>
              <a:gd name="connsiteX265" fmla="*/ 147287 w 11243827"/>
              <a:gd name="connsiteY265" fmla="*/ 5352625 h 5641173"/>
              <a:gd name="connsiteX266" fmla="*/ 114847 w 11243827"/>
              <a:gd name="connsiteY266" fmla="*/ 5355844 h 5641173"/>
              <a:gd name="connsiteX267" fmla="*/ 114306 w 11243827"/>
              <a:gd name="connsiteY267" fmla="*/ 5354983 h 5641173"/>
              <a:gd name="connsiteX268" fmla="*/ 89264 w 11243827"/>
              <a:gd name="connsiteY268" fmla="*/ 5348886 h 5641173"/>
              <a:gd name="connsiteX269" fmla="*/ 49794 w 11243827"/>
              <a:gd name="connsiteY269" fmla="*/ 5329950 h 5641173"/>
              <a:gd name="connsiteX270" fmla="*/ 19924 w 11243827"/>
              <a:gd name="connsiteY270" fmla="*/ 5334282 h 5641173"/>
              <a:gd name="connsiteX271" fmla="*/ 13819 w 11243827"/>
              <a:gd name="connsiteY271" fmla="*/ 5334653 h 5641173"/>
              <a:gd name="connsiteX272" fmla="*/ 13657 w 11243827"/>
              <a:gd name="connsiteY272" fmla="*/ 5334455 h 5641173"/>
              <a:gd name="connsiteX273" fmla="*/ 7139 w 11243827"/>
              <a:gd name="connsiteY273" fmla="*/ 5334438 h 5641173"/>
              <a:gd name="connsiteX274" fmla="*/ 2684 w 11243827"/>
              <a:gd name="connsiteY274" fmla="*/ 5335333 h 5641173"/>
              <a:gd name="connsiteX275" fmla="*/ 0 w 11243827"/>
              <a:gd name="connsiteY275" fmla="*/ 5335496 h 5641173"/>
              <a:gd name="connsiteX276" fmla="*/ 0 w 11243827"/>
              <a:gd name="connsiteY276" fmla="*/ 10592 h 5641173"/>
              <a:gd name="connsiteX277" fmla="*/ 11243827 w 11243827"/>
              <a:gd name="connsiteY277" fmla="*/ 0 h 56411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Lst>
            <a:rect l="l" t="t" r="r" b="b"/>
            <a:pathLst>
              <a:path w="11243827" h="5641173">
                <a:moveTo>
                  <a:pt x="11243827" y="0"/>
                </a:moveTo>
                <a:lnTo>
                  <a:pt x="11243827" y="5209610"/>
                </a:lnTo>
                <a:lnTo>
                  <a:pt x="11240675" y="5210442"/>
                </a:lnTo>
                <a:cubicBezTo>
                  <a:pt x="11212687" y="5216721"/>
                  <a:pt x="11197241" y="5217028"/>
                  <a:pt x="11179959" y="5221199"/>
                </a:cubicBezTo>
                <a:cubicBezTo>
                  <a:pt x="11151979" y="5230882"/>
                  <a:pt x="11122378" y="5252850"/>
                  <a:pt x="11105493" y="5259905"/>
                </a:cubicBezTo>
                <a:lnTo>
                  <a:pt x="11078640" y="5263531"/>
                </a:lnTo>
                <a:lnTo>
                  <a:pt x="11079616" y="5270380"/>
                </a:lnTo>
                <a:lnTo>
                  <a:pt x="11069641" y="5270884"/>
                </a:lnTo>
                <a:lnTo>
                  <a:pt x="11047377" y="5271051"/>
                </a:lnTo>
                <a:cubicBezTo>
                  <a:pt x="11033483" y="5272087"/>
                  <a:pt x="10994850" y="5270445"/>
                  <a:pt x="10980705" y="5272951"/>
                </a:cubicBezTo>
                <a:cubicBezTo>
                  <a:pt x="10976625" y="5280257"/>
                  <a:pt x="10970327" y="5284239"/>
                  <a:pt x="10962514" y="5286084"/>
                </a:cubicBezTo>
                <a:lnTo>
                  <a:pt x="10945307" y="5286290"/>
                </a:lnTo>
                <a:lnTo>
                  <a:pt x="10845516" y="5303894"/>
                </a:lnTo>
                <a:lnTo>
                  <a:pt x="10831795" y="5305210"/>
                </a:lnTo>
                <a:lnTo>
                  <a:pt x="10824365" y="5311111"/>
                </a:lnTo>
                <a:cubicBezTo>
                  <a:pt x="10818692" y="5312290"/>
                  <a:pt x="10802397" y="5311529"/>
                  <a:pt x="10797756" y="5312285"/>
                </a:cubicBezTo>
                <a:lnTo>
                  <a:pt x="10796525" y="5315645"/>
                </a:lnTo>
                <a:cubicBezTo>
                  <a:pt x="10781742" y="5321013"/>
                  <a:pt x="10726138" y="5338890"/>
                  <a:pt x="10709063" y="5344492"/>
                </a:cubicBezTo>
                <a:cubicBezTo>
                  <a:pt x="10705652" y="5339328"/>
                  <a:pt x="10698014" y="5347484"/>
                  <a:pt x="10694078" y="5349258"/>
                </a:cubicBezTo>
                <a:cubicBezTo>
                  <a:pt x="10693469" y="5345779"/>
                  <a:pt x="10683941" y="5344718"/>
                  <a:pt x="10681131" y="5347812"/>
                </a:cubicBezTo>
                <a:cubicBezTo>
                  <a:pt x="10614153" y="5364782"/>
                  <a:pt x="10647679" y="5329716"/>
                  <a:pt x="10609448" y="5351931"/>
                </a:cubicBezTo>
                <a:cubicBezTo>
                  <a:pt x="10602685" y="5353403"/>
                  <a:pt x="10597204" y="5352000"/>
                  <a:pt x="10592397" y="5349402"/>
                </a:cubicBezTo>
                <a:lnTo>
                  <a:pt x="10585227" y="5344063"/>
                </a:lnTo>
                <a:lnTo>
                  <a:pt x="10557472" y="5354151"/>
                </a:lnTo>
                <a:cubicBezTo>
                  <a:pt x="10543800" y="5357667"/>
                  <a:pt x="10529411" y="5359999"/>
                  <a:pt x="10514646" y="5361064"/>
                </a:cubicBezTo>
                <a:cubicBezTo>
                  <a:pt x="10511333" y="5353956"/>
                  <a:pt x="10499744" y="5364054"/>
                  <a:pt x="10494292" y="5366054"/>
                </a:cubicBezTo>
                <a:cubicBezTo>
                  <a:pt x="10494236" y="5361412"/>
                  <a:pt x="10482156" y="5359187"/>
                  <a:pt x="10477869" y="5363025"/>
                </a:cubicBezTo>
                <a:cubicBezTo>
                  <a:pt x="10387782" y="5379617"/>
                  <a:pt x="10438473" y="5336257"/>
                  <a:pt x="10384411" y="5362257"/>
                </a:cubicBezTo>
                <a:cubicBezTo>
                  <a:pt x="10375368" y="5363613"/>
                  <a:pt x="10368582" y="5361287"/>
                  <a:pt x="10362921" y="5357444"/>
                </a:cubicBezTo>
                <a:lnTo>
                  <a:pt x="10352736" y="5347851"/>
                </a:lnTo>
                <a:lnTo>
                  <a:pt x="10344754" y="5351272"/>
                </a:lnTo>
                <a:cubicBezTo>
                  <a:pt x="10314632" y="5351540"/>
                  <a:pt x="10305751" y="5341709"/>
                  <a:pt x="10288226" y="5351613"/>
                </a:cubicBezTo>
                <a:cubicBezTo>
                  <a:pt x="10262327" y="5331026"/>
                  <a:pt x="10271048" y="5349560"/>
                  <a:pt x="10251350" y="5352711"/>
                </a:cubicBezTo>
                <a:cubicBezTo>
                  <a:pt x="10235810" y="5356816"/>
                  <a:pt x="10264339" y="5364714"/>
                  <a:pt x="10249108" y="5365881"/>
                </a:cubicBezTo>
                <a:cubicBezTo>
                  <a:pt x="10232632" y="5360566"/>
                  <a:pt x="10233406" y="5377073"/>
                  <a:pt x="10216272" y="5370573"/>
                </a:cubicBezTo>
                <a:cubicBezTo>
                  <a:pt x="10220434" y="5358137"/>
                  <a:pt x="10182459" y="5372984"/>
                  <a:pt x="10181278" y="5362119"/>
                </a:cubicBezTo>
                <a:cubicBezTo>
                  <a:pt x="10166724" y="5377655"/>
                  <a:pt x="10159412" y="5358516"/>
                  <a:pt x="10140033" y="5363304"/>
                </a:cubicBezTo>
                <a:cubicBezTo>
                  <a:pt x="10130907" y="5369181"/>
                  <a:pt x="10124323" y="5370190"/>
                  <a:pt x="10115353" y="5363869"/>
                </a:cubicBezTo>
                <a:cubicBezTo>
                  <a:pt x="10073314" y="5392482"/>
                  <a:pt x="10089920" y="5365150"/>
                  <a:pt x="10050578" y="5376153"/>
                </a:cubicBezTo>
                <a:cubicBezTo>
                  <a:pt x="10016683" y="5387725"/>
                  <a:pt x="9978260" y="5395233"/>
                  <a:pt x="9945478" y="5422859"/>
                </a:cubicBezTo>
                <a:cubicBezTo>
                  <a:pt x="9939461" y="5430686"/>
                  <a:pt x="9924686" y="5433649"/>
                  <a:pt x="9912481" y="5429477"/>
                </a:cubicBezTo>
                <a:cubicBezTo>
                  <a:pt x="9910384" y="5428759"/>
                  <a:pt x="9908438" y="5427851"/>
                  <a:pt x="9906713" y="5426784"/>
                </a:cubicBezTo>
                <a:cubicBezTo>
                  <a:pt x="9878372" y="5431011"/>
                  <a:pt x="9774714" y="5449885"/>
                  <a:pt x="9742436" y="5454834"/>
                </a:cubicBezTo>
                <a:cubicBezTo>
                  <a:pt x="9739822" y="5444779"/>
                  <a:pt x="9723500" y="5462923"/>
                  <a:pt x="9713044" y="5456476"/>
                </a:cubicBezTo>
                <a:cubicBezTo>
                  <a:pt x="9705555" y="5450821"/>
                  <a:pt x="9698855" y="5455006"/>
                  <a:pt x="9691033" y="5455451"/>
                </a:cubicBezTo>
                <a:cubicBezTo>
                  <a:pt x="9680728" y="5451004"/>
                  <a:pt x="9647117" y="5459035"/>
                  <a:pt x="9638355" y="5464794"/>
                </a:cubicBezTo>
                <a:cubicBezTo>
                  <a:pt x="9617415" y="5484808"/>
                  <a:pt x="9569832" y="5469945"/>
                  <a:pt x="9552434" y="5485280"/>
                </a:cubicBezTo>
                <a:cubicBezTo>
                  <a:pt x="9546122" y="5487529"/>
                  <a:pt x="9539945" y="5488440"/>
                  <a:pt x="9533883" y="5488516"/>
                </a:cubicBezTo>
                <a:lnTo>
                  <a:pt x="9516916" y="5486828"/>
                </a:lnTo>
                <a:lnTo>
                  <a:pt x="9512093" y="5482541"/>
                </a:lnTo>
                <a:lnTo>
                  <a:pt x="9501725" y="5483603"/>
                </a:lnTo>
                <a:lnTo>
                  <a:pt x="9498754" y="5482951"/>
                </a:lnTo>
                <a:cubicBezTo>
                  <a:pt x="9493078" y="5481686"/>
                  <a:pt x="9487476" y="5480586"/>
                  <a:pt x="9481932" y="5480151"/>
                </a:cubicBezTo>
                <a:cubicBezTo>
                  <a:pt x="9489223" y="5501646"/>
                  <a:pt x="9435971" y="5479991"/>
                  <a:pt x="9451321" y="5497375"/>
                </a:cubicBezTo>
                <a:cubicBezTo>
                  <a:pt x="9422124" y="5498722"/>
                  <a:pt x="9444395" y="5514914"/>
                  <a:pt x="9409298" y="5499478"/>
                </a:cubicBezTo>
                <a:cubicBezTo>
                  <a:pt x="9363968" y="5517055"/>
                  <a:pt x="9350073" y="5507226"/>
                  <a:pt x="9303056" y="5519093"/>
                </a:cubicBezTo>
                <a:cubicBezTo>
                  <a:pt x="9272929" y="5515489"/>
                  <a:pt x="9242312" y="5519100"/>
                  <a:pt x="9229078" y="5524154"/>
                </a:cubicBezTo>
                <a:cubicBezTo>
                  <a:pt x="9244549" y="5484199"/>
                  <a:pt x="9198133" y="5512463"/>
                  <a:pt x="9165105" y="5532892"/>
                </a:cubicBezTo>
                <a:cubicBezTo>
                  <a:pt x="9128348" y="5546691"/>
                  <a:pt x="9105217" y="5601124"/>
                  <a:pt x="9077301" y="5580356"/>
                </a:cubicBezTo>
                <a:cubicBezTo>
                  <a:pt x="9034770" y="5585424"/>
                  <a:pt x="9004654" y="5606346"/>
                  <a:pt x="8960065" y="5597982"/>
                </a:cubicBezTo>
                <a:cubicBezTo>
                  <a:pt x="8958681" y="5601368"/>
                  <a:pt x="8956414" y="5604204"/>
                  <a:pt x="8953536" y="5606638"/>
                </a:cubicBezTo>
                <a:lnTo>
                  <a:pt x="8943907" y="5612541"/>
                </a:lnTo>
                <a:lnTo>
                  <a:pt x="8942046" y="5612112"/>
                </a:lnTo>
                <a:cubicBezTo>
                  <a:pt x="8934733" y="5612036"/>
                  <a:pt x="8930989" y="5613463"/>
                  <a:pt x="8928824" y="5615549"/>
                </a:cubicBezTo>
                <a:lnTo>
                  <a:pt x="8927294" y="5618607"/>
                </a:lnTo>
                <a:lnTo>
                  <a:pt x="8918651" y="5621688"/>
                </a:lnTo>
                <a:lnTo>
                  <a:pt x="8902772" y="5629703"/>
                </a:lnTo>
                <a:lnTo>
                  <a:pt x="8898724" y="5629379"/>
                </a:lnTo>
                <a:lnTo>
                  <a:pt x="8873099" y="5638628"/>
                </a:lnTo>
                <a:lnTo>
                  <a:pt x="8872234" y="5637889"/>
                </a:lnTo>
                <a:cubicBezTo>
                  <a:pt x="8869712" y="5636443"/>
                  <a:pt x="8866744" y="5635774"/>
                  <a:pt x="8862777" y="5636711"/>
                </a:cubicBezTo>
                <a:cubicBezTo>
                  <a:pt x="8861373" y="5622581"/>
                  <a:pt x="8857449" y="5632426"/>
                  <a:pt x="8845869" y="5636436"/>
                </a:cubicBezTo>
                <a:cubicBezTo>
                  <a:pt x="8841103" y="5615386"/>
                  <a:pt x="8812729" y="5634444"/>
                  <a:pt x="8800548" y="5625084"/>
                </a:cubicBezTo>
                <a:cubicBezTo>
                  <a:pt x="8792146" y="5628504"/>
                  <a:pt x="8783174" y="5631737"/>
                  <a:pt x="8773774" y="5634630"/>
                </a:cubicBezTo>
                <a:lnTo>
                  <a:pt x="8698255" y="5636083"/>
                </a:lnTo>
                <a:lnTo>
                  <a:pt x="8619167" y="5619130"/>
                </a:lnTo>
                <a:cubicBezTo>
                  <a:pt x="8589913" y="5618762"/>
                  <a:pt x="8564581" y="5612466"/>
                  <a:pt x="8539822" y="5616905"/>
                </a:cubicBezTo>
                <a:cubicBezTo>
                  <a:pt x="8529764" y="5612008"/>
                  <a:pt x="8520285" y="5610031"/>
                  <a:pt x="8511094" y="5617360"/>
                </a:cubicBezTo>
                <a:cubicBezTo>
                  <a:pt x="8483794" y="5614914"/>
                  <a:pt x="8477184" y="5604447"/>
                  <a:pt x="8459886" y="5612612"/>
                </a:cubicBezTo>
                <a:cubicBezTo>
                  <a:pt x="8444548" y="5595681"/>
                  <a:pt x="8443640" y="5602142"/>
                  <a:pt x="8436432" y="5606990"/>
                </a:cubicBezTo>
                <a:lnTo>
                  <a:pt x="8435403" y="5607336"/>
                </a:lnTo>
                <a:lnTo>
                  <a:pt x="8433307" y="5604917"/>
                </a:lnTo>
                <a:lnTo>
                  <a:pt x="8428968" y="5603796"/>
                </a:lnTo>
                <a:lnTo>
                  <a:pt x="8417124" y="5604518"/>
                </a:lnTo>
                <a:lnTo>
                  <a:pt x="8412669" y="5605413"/>
                </a:lnTo>
                <a:cubicBezTo>
                  <a:pt x="8409601" y="5605797"/>
                  <a:pt x="8407563" y="5605754"/>
                  <a:pt x="8406152" y="5605396"/>
                </a:cubicBezTo>
                <a:lnTo>
                  <a:pt x="8405989" y="5605197"/>
                </a:lnTo>
                <a:lnTo>
                  <a:pt x="8399884" y="5605568"/>
                </a:lnTo>
                <a:cubicBezTo>
                  <a:pt x="8389582" y="5606652"/>
                  <a:pt x="8379557" y="5608135"/>
                  <a:pt x="8370014" y="5609900"/>
                </a:cubicBezTo>
                <a:cubicBezTo>
                  <a:pt x="8361945" y="5598787"/>
                  <a:pt x="8326685" y="5611914"/>
                  <a:pt x="8330544" y="5590964"/>
                </a:cubicBezTo>
                <a:cubicBezTo>
                  <a:pt x="8317672" y="5592723"/>
                  <a:pt x="8309886" y="5601422"/>
                  <a:pt x="8314221" y="5587682"/>
                </a:cubicBezTo>
                <a:cubicBezTo>
                  <a:pt x="8309983" y="5587866"/>
                  <a:pt x="8307372" y="5586698"/>
                  <a:pt x="8305502" y="5584868"/>
                </a:cubicBezTo>
                <a:lnTo>
                  <a:pt x="8304962" y="5584007"/>
                </a:lnTo>
                <a:lnTo>
                  <a:pt x="8276324" y="5588260"/>
                </a:lnTo>
                <a:lnTo>
                  <a:pt x="8272522" y="5587226"/>
                </a:lnTo>
                <a:lnTo>
                  <a:pt x="8253857" y="5592043"/>
                </a:lnTo>
                <a:lnTo>
                  <a:pt x="8244212" y="5593439"/>
                </a:lnTo>
                <a:lnTo>
                  <a:pt x="8241488" y="5596085"/>
                </a:lnTo>
                <a:cubicBezTo>
                  <a:pt x="8238546" y="5597691"/>
                  <a:pt x="8234330" y="5598384"/>
                  <a:pt x="8227256" y="5597005"/>
                </a:cubicBezTo>
                <a:lnTo>
                  <a:pt x="8225619" y="5596262"/>
                </a:lnTo>
                <a:lnTo>
                  <a:pt x="8213882" y="5600179"/>
                </a:lnTo>
                <a:cubicBezTo>
                  <a:pt x="8210102" y="5601988"/>
                  <a:pt x="8206755" y="5604291"/>
                  <a:pt x="8204045" y="5607275"/>
                </a:cubicBezTo>
                <a:cubicBezTo>
                  <a:pt x="8164079" y="5591326"/>
                  <a:pt x="8126369" y="5605919"/>
                  <a:pt x="8082989" y="5603160"/>
                </a:cubicBezTo>
                <a:cubicBezTo>
                  <a:pt x="8034449" y="5606898"/>
                  <a:pt x="8008954" y="5596936"/>
                  <a:pt x="7976942" y="5598455"/>
                </a:cubicBezTo>
                <a:cubicBezTo>
                  <a:pt x="7962042" y="5600916"/>
                  <a:pt x="7941729" y="5599827"/>
                  <a:pt x="7950121" y="5590893"/>
                </a:cubicBezTo>
                <a:cubicBezTo>
                  <a:pt x="7904855" y="5610014"/>
                  <a:pt x="7778840" y="5612380"/>
                  <a:pt x="7727691" y="5621064"/>
                </a:cubicBezTo>
                <a:cubicBezTo>
                  <a:pt x="7699805" y="5600056"/>
                  <a:pt x="7714922" y="5619495"/>
                  <a:pt x="7685998" y="5615564"/>
                </a:cubicBezTo>
                <a:cubicBezTo>
                  <a:pt x="7693909" y="5634905"/>
                  <a:pt x="7650884" y="5604714"/>
                  <a:pt x="7649302" y="5626541"/>
                </a:cubicBezTo>
                <a:cubicBezTo>
                  <a:pt x="7644089" y="5625134"/>
                  <a:pt x="7639087" y="5623084"/>
                  <a:pt x="7634083" y="5620862"/>
                </a:cubicBezTo>
                <a:lnTo>
                  <a:pt x="7631455" y="5619708"/>
                </a:lnTo>
                <a:lnTo>
                  <a:pt x="7620952" y="5618872"/>
                </a:lnTo>
                <a:lnTo>
                  <a:pt x="7617992" y="5613914"/>
                </a:lnTo>
                <a:lnTo>
                  <a:pt x="7602182" y="5609271"/>
                </a:lnTo>
                <a:cubicBezTo>
                  <a:pt x="7596260" y="5608262"/>
                  <a:pt x="7589888" y="5608028"/>
                  <a:pt x="7582847" y="5609047"/>
                </a:cubicBezTo>
                <a:cubicBezTo>
                  <a:pt x="7565525" y="5617697"/>
                  <a:pt x="7538553" y="5607096"/>
                  <a:pt x="7514158" y="5607737"/>
                </a:cubicBezTo>
                <a:lnTo>
                  <a:pt x="7502955" y="5610415"/>
                </a:lnTo>
                <a:lnTo>
                  <a:pt x="7466391" y="5605949"/>
                </a:lnTo>
                <a:cubicBezTo>
                  <a:pt x="7455982" y="5605083"/>
                  <a:pt x="7445179" y="5604628"/>
                  <a:pt x="7433806" y="5604945"/>
                </a:cubicBezTo>
                <a:lnTo>
                  <a:pt x="7412693" y="5607075"/>
                </a:lnTo>
                <a:lnTo>
                  <a:pt x="7407159" y="5605310"/>
                </a:lnTo>
                <a:cubicBezTo>
                  <a:pt x="7397520" y="5605506"/>
                  <a:pt x="7384763" y="5611721"/>
                  <a:pt x="7385900" y="5604171"/>
                </a:cubicBezTo>
                <a:lnTo>
                  <a:pt x="7375071" y="5606788"/>
                </a:lnTo>
                <a:lnTo>
                  <a:pt x="7364382" y="5600762"/>
                </a:lnTo>
                <a:cubicBezTo>
                  <a:pt x="7363212" y="5599363"/>
                  <a:pt x="7362331" y="5597874"/>
                  <a:pt x="7361770" y="5596347"/>
                </a:cubicBezTo>
                <a:lnTo>
                  <a:pt x="7346641" y="5598329"/>
                </a:lnTo>
                <a:lnTo>
                  <a:pt x="7334238" y="5594014"/>
                </a:lnTo>
                <a:lnTo>
                  <a:pt x="7323426" y="5596835"/>
                </a:lnTo>
                <a:lnTo>
                  <a:pt x="7318938" y="5596200"/>
                </a:lnTo>
                <a:lnTo>
                  <a:pt x="7307784" y="5594065"/>
                </a:lnTo>
                <a:cubicBezTo>
                  <a:pt x="7302066" y="5592568"/>
                  <a:pt x="7295667" y="5590765"/>
                  <a:pt x="7288540" y="5589320"/>
                </a:cubicBezTo>
                <a:lnTo>
                  <a:pt x="7282537" y="5588660"/>
                </a:lnTo>
                <a:lnTo>
                  <a:pt x="7269466" y="5581404"/>
                </a:lnTo>
                <a:cubicBezTo>
                  <a:pt x="7259956" y="5575919"/>
                  <a:pt x="7252471" y="5572223"/>
                  <a:pt x="7244165" y="5575200"/>
                </a:cubicBezTo>
                <a:cubicBezTo>
                  <a:pt x="7230005" y="5568113"/>
                  <a:pt x="7220114" y="5548251"/>
                  <a:pt x="7199619" y="5553550"/>
                </a:cubicBezTo>
                <a:cubicBezTo>
                  <a:pt x="7205839" y="5544552"/>
                  <a:pt x="7176858" y="5552461"/>
                  <a:pt x="7173434" y="5543219"/>
                </a:cubicBezTo>
                <a:cubicBezTo>
                  <a:pt x="7171853" y="5535776"/>
                  <a:pt x="7162694" y="5536440"/>
                  <a:pt x="7155718" y="5533697"/>
                </a:cubicBezTo>
                <a:cubicBezTo>
                  <a:pt x="7150747" y="5526096"/>
                  <a:pt x="7115649" y="5519155"/>
                  <a:pt x="7103430" y="5520249"/>
                </a:cubicBezTo>
                <a:cubicBezTo>
                  <a:pt x="7068988" y="5527813"/>
                  <a:pt x="7041283" y="5497211"/>
                  <a:pt x="7013746" y="5502470"/>
                </a:cubicBezTo>
                <a:cubicBezTo>
                  <a:pt x="7006535" y="5501753"/>
                  <a:pt x="7000557" y="5500031"/>
                  <a:pt x="6995379" y="5497693"/>
                </a:cubicBezTo>
                <a:lnTo>
                  <a:pt x="6982475" y="5489641"/>
                </a:lnTo>
                <a:cubicBezTo>
                  <a:pt x="6982314" y="5487873"/>
                  <a:pt x="6982155" y="5486104"/>
                  <a:pt x="6981994" y="5484335"/>
                </a:cubicBezTo>
                <a:lnTo>
                  <a:pt x="6972355" y="5481074"/>
                </a:lnTo>
                <a:lnTo>
                  <a:pt x="6970394" y="5479383"/>
                </a:lnTo>
                <a:cubicBezTo>
                  <a:pt x="6966663" y="5476135"/>
                  <a:pt x="6962857" y="5473046"/>
                  <a:pt x="6958543" y="5470507"/>
                </a:cubicBezTo>
                <a:cubicBezTo>
                  <a:pt x="6946682" y="5490417"/>
                  <a:pt x="6919886" y="5452192"/>
                  <a:pt x="6918276" y="5472034"/>
                </a:cubicBezTo>
                <a:cubicBezTo>
                  <a:pt x="6892502" y="5461546"/>
                  <a:pt x="6897731" y="5483185"/>
                  <a:pt x="6881046" y="5457070"/>
                </a:cubicBezTo>
                <a:cubicBezTo>
                  <a:pt x="6828055" y="5453051"/>
                  <a:pt x="6839016" y="5431108"/>
                  <a:pt x="6752164" y="5425021"/>
                </a:cubicBezTo>
                <a:cubicBezTo>
                  <a:pt x="6758292" y="5421861"/>
                  <a:pt x="6727733" y="5418470"/>
                  <a:pt x="6724964" y="5414071"/>
                </a:cubicBezTo>
                <a:lnTo>
                  <a:pt x="6683286" y="5432830"/>
                </a:lnTo>
                <a:lnTo>
                  <a:pt x="6644277" y="5429684"/>
                </a:lnTo>
                <a:cubicBezTo>
                  <a:pt x="6602299" y="5429624"/>
                  <a:pt x="6572889" y="5412513"/>
                  <a:pt x="6532914" y="5431205"/>
                </a:cubicBezTo>
                <a:lnTo>
                  <a:pt x="6307459" y="5467087"/>
                </a:lnTo>
                <a:cubicBezTo>
                  <a:pt x="6243940" y="5484756"/>
                  <a:pt x="6232610" y="5506751"/>
                  <a:pt x="6196243" y="5515042"/>
                </a:cubicBezTo>
                <a:cubicBezTo>
                  <a:pt x="6164533" y="5518021"/>
                  <a:pt x="6142666" y="5509345"/>
                  <a:pt x="6099124" y="5516848"/>
                </a:cubicBezTo>
                <a:cubicBezTo>
                  <a:pt x="6076503" y="5515419"/>
                  <a:pt x="6031865" y="5528713"/>
                  <a:pt x="6016077" y="5528642"/>
                </a:cubicBezTo>
                <a:cubicBezTo>
                  <a:pt x="6017142" y="5530608"/>
                  <a:pt x="6008544" y="5532493"/>
                  <a:pt x="6004389" y="5531206"/>
                </a:cubicBezTo>
                <a:cubicBezTo>
                  <a:pt x="5932347" y="5531241"/>
                  <a:pt x="5981006" y="5545600"/>
                  <a:pt x="5933945" y="5538840"/>
                </a:cubicBezTo>
                <a:cubicBezTo>
                  <a:pt x="5905303" y="5539379"/>
                  <a:pt x="5918093" y="5561978"/>
                  <a:pt x="5883936" y="5553807"/>
                </a:cubicBezTo>
                <a:cubicBezTo>
                  <a:pt x="5850054" y="5556990"/>
                  <a:pt x="5832962" y="5567338"/>
                  <a:pt x="5798331" y="5564248"/>
                </a:cubicBezTo>
                <a:cubicBezTo>
                  <a:pt x="5766627" y="5567265"/>
                  <a:pt x="5741097" y="5573248"/>
                  <a:pt x="5712738" y="5573120"/>
                </a:cubicBezTo>
                <a:cubicBezTo>
                  <a:pt x="5703372" y="5576849"/>
                  <a:pt x="5693695" y="5578874"/>
                  <a:pt x="5681342" y="5575621"/>
                </a:cubicBezTo>
                <a:lnTo>
                  <a:pt x="5627167" y="5583215"/>
                </a:lnTo>
                <a:cubicBezTo>
                  <a:pt x="5612183" y="5597917"/>
                  <a:pt x="5611727" y="5586689"/>
                  <a:pt x="5591414" y="5587695"/>
                </a:cubicBezTo>
                <a:cubicBezTo>
                  <a:pt x="5574616" y="5587612"/>
                  <a:pt x="5598133" y="5579413"/>
                  <a:pt x="5583028" y="5580877"/>
                </a:cubicBezTo>
                <a:cubicBezTo>
                  <a:pt x="5569804" y="5586020"/>
                  <a:pt x="5562718" y="5576982"/>
                  <a:pt x="5549426" y="5582858"/>
                </a:cubicBezTo>
                <a:cubicBezTo>
                  <a:pt x="5559299" y="5589013"/>
                  <a:pt x="5515978" y="5586206"/>
                  <a:pt x="5519999" y="5592246"/>
                </a:cubicBezTo>
                <a:cubicBezTo>
                  <a:pt x="5498728" y="5585844"/>
                  <a:pt x="5500813" y="5597206"/>
                  <a:pt x="5480028" y="5597282"/>
                </a:cubicBezTo>
                <a:cubicBezTo>
                  <a:pt x="5468519" y="5595356"/>
                  <a:pt x="5461753" y="5595717"/>
                  <a:pt x="5456175" y="5600371"/>
                </a:cubicBezTo>
                <a:cubicBezTo>
                  <a:pt x="5402444" y="5590675"/>
                  <a:pt x="5431269" y="5603179"/>
                  <a:pt x="5388463" y="5602638"/>
                </a:cubicBezTo>
                <a:cubicBezTo>
                  <a:pt x="5350589" y="5601042"/>
                  <a:pt x="5310318" y="5602266"/>
                  <a:pt x="5265898" y="5591830"/>
                </a:cubicBezTo>
                <a:cubicBezTo>
                  <a:pt x="5256434" y="5588423"/>
                  <a:pt x="5240914" y="5588853"/>
                  <a:pt x="5231231" y="5592790"/>
                </a:cubicBezTo>
                <a:cubicBezTo>
                  <a:pt x="5229565" y="5593467"/>
                  <a:pt x="5228139" y="5594226"/>
                  <a:pt x="5226996" y="5595040"/>
                </a:cubicBezTo>
                <a:cubicBezTo>
                  <a:pt x="5199121" y="5587151"/>
                  <a:pt x="5190547" y="5594087"/>
                  <a:pt x="5175988" y="5588131"/>
                </a:cubicBezTo>
                <a:cubicBezTo>
                  <a:pt x="5141664" y="5589465"/>
                  <a:pt x="5120774" y="5599921"/>
                  <a:pt x="5107470" y="5594771"/>
                </a:cubicBezTo>
                <a:cubicBezTo>
                  <a:pt x="5082783" y="5597686"/>
                  <a:pt x="5044558" y="5603218"/>
                  <a:pt x="5027868" y="5605624"/>
                </a:cubicBezTo>
                <a:cubicBezTo>
                  <a:pt x="5023394" y="5609716"/>
                  <a:pt x="5015008" y="5608373"/>
                  <a:pt x="5007324" y="5609209"/>
                </a:cubicBezTo>
                <a:cubicBezTo>
                  <a:pt x="4999584" y="5613033"/>
                  <a:pt x="4963661" y="5613313"/>
                  <a:pt x="4952559" y="5611402"/>
                </a:cubicBezTo>
                <a:lnTo>
                  <a:pt x="4826081" y="5616191"/>
                </a:lnTo>
                <a:lnTo>
                  <a:pt x="4823501" y="5619174"/>
                </a:lnTo>
                <a:lnTo>
                  <a:pt x="4813093" y="5620026"/>
                </a:lnTo>
                <a:lnTo>
                  <a:pt x="4810563" y="5620787"/>
                </a:lnTo>
                <a:cubicBezTo>
                  <a:pt x="4805739" y="5622253"/>
                  <a:pt x="4800910" y="5623620"/>
                  <a:pt x="4795818" y="5624618"/>
                </a:cubicBezTo>
                <a:cubicBezTo>
                  <a:pt x="4792594" y="5611984"/>
                  <a:pt x="4751975" y="5631029"/>
                  <a:pt x="4758404" y="5619510"/>
                </a:cubicBezTo>
                <a:cubicBezTo>
                  <a:pt x="4729867" y="5622800"/>
                  <a:pt x="4743470" y="5610974"/>
                  <a:pt x="4717254" y="5624155"/>
                </a:cubicBezTo>
                <a:cubicBezTo>
                  <a:pt x="4665606" y="5620882"/>
                  <a:pt x="4638526" y="5634254"/>
                  <a:pt x="4591958" y="5624710"/>
                </a:cubicBezTo>
                <a:cubicBezTo>
                  <a:pt x="4600998" y="5629613"/>
                  <a:pt x="4491255" y="5629123"/>
                  <a:pt x="4476215" y="5628210"/>
                </a:cubicBezTo>
                <a:lnTo>
                  <a:pt x="4425193" y="5627414"/>
                </a:lnTo>
                <a:lnTo>
                  <a:pt x="4383866" y="5626546"/>
                </a:lnTo>
                <a:lnTo>
                  <a:pt x="4385596" y="5634646"/>
                </a:lnTo>
                <a:cubicBezTo>
                  <a:pt x="4373497" y="5634009"/>
                  <a:pt x="4366105" y="5636763"/>
                  <a:pt x="4360864" y="5641173"/>
                </a:cubicBezTo>
                <a:lnTo>
                  <a:pt x="4328321" y="5626332"/>
                </a:lnTo>
                <a:lnTo>
                  <a:pt x="4309842" y="5626471"/>
                </a:lnTo>
                <a:lnTo>
                  <a:pt x="4277424" y="5631598"/>
                </a:lnTo>
                <a:lnTo>
                  <a:pt x="4266627" y="5633969"/>
                </a:lnTo>
                <a:lnTo>
                  <a:pt x="4185525" y="5617508"/>
                </a:lnTo>
                <a:lnTo>
                  <a:pt x="4177617" y="5610903"/>
                </a:lnTo>
                <a:cubicBezTo>
                  <a:pt x="4169135" y="5606836"/>
                  <a:pt x="4157063" y="5604954"/>
                  <a:pt x="4136948" y="5608031"/>
                </a:cubicBezTo>
                <a:lnTo>
                  <a:pt x="4132323" y="5609784"/>
                </a:lnTo>
                <a:lnTo>
                  <a:pt x="4098620" y="5599672"/>
                </a:lnTo>
                <a:cubicBezTo>
                  <a:pt x="4087744" y="5595070"/>
                  <a:pt x="3971360" y="5589278"/>
                  <a:pt x="3963475" y="5581841"/>
                </a:cubicBezTo>
                <a:cubicBezTo>
                  <a:pt x="3836034" y="5600252"/>
                  <a:pt x="3827261" y="5567580"/>
                  <a:pt x="3703613" y="5572482"/>
                </a:cubicBezTo>
                <a:cubicBezTo>
                  <a:pt x="3596526" y="5522697"/>
                  <a:pt x="3528981" y="5553020"/>
                  <a:pt x="3432987" y="5545768"/>
                </a:cubicBezTo>
                <a:cubicBezTo>
                  <a:pt x="3341557" y="5540666"/>
                  <a:pt x="3299222" y="5556776"/>
                  <a:pt x="3176381" y="5556110"/>
                </a:cubicBezTo>
                <a:cubicBezTo>
                  <a:pt x="3046225" y="5545252"/>
                  <a:pt x="2856562" y="5551022"/>
                  <a:pt x="2710156" y="5527517"/>
                </a:cubicBezTo>
                <a:cubicBezTo>
                  <a:pt x="2595124" y="5519951"/>
                  <a:pt x="2594726" y="5525545"/>
                  <a:pt x="2550206" y="5524958"/>
                </a:cubicBezTo>
                <a:cubicBezTo>
                  <a:pt x="2535402" y="5528183"/>
                  <a:pt x="2457214" y="5518753"/>
                  <a:pt x="2443041" y="5523990"/>
                </a:cubicBezTo>
                <a:lnTo>
                  <a:pt x="2435613" y="5526704"/>
                </a:lnTo>
                <a:lnTo>
                  <a:pt x="2405682" y="5528307"/>
                </a:lnTo>
                <a:lnTo>
                  <a:pt x="2397487" y="5540337"/>
                </a:lnTo>
                <a:lnTo>
                  <a:pt x="2297454" y="5550765"/>
                </a:lnTo>
                <a:cubicBezTo>
                  <a:pt x="2230952" y="5521480"/>
                  <a:pt x="2174171" y="5556417"/>
                  <a:pt x="2056700" y="5555489"/>
                </a:cubicBezTo>
                <a:cubicBezTo>
                  <a:pt x="2025568" y="5545373"/>
                  <a:pt x="1901680" y="5520750"/>
                  <a:pt x="1878530" y="5535330"/>
                </a:cubicBezTo>
                <a:lnTo>
                  <a:pt x="1859292" y="5535461"/>
                </a:lnTo>
                <a:lnTo>
                  <a:pt x="1835626" y="5533793"/>
                </a:lnTo>
                <a:cubicBezTo>
                  <a:pt x="1823131" y="5534628"/>
                  <a:pt x="1810151" y="5536942"/>
                  <a:pt x="1798939" y="5540285"/>
                </a:cubicBezTo>
                <a:lnTo>
                  <a:pt x="1779046" y="5549949"/>
                </a:lnTo>
                <a:lnTo>
                  <a:pt x="1772421" y="5549018"/>
                </a:lnTo>
                <a:lnTo>
                  <a:pt x="1772052" y="5545689"/>
                </a:lnTo>
                <a:cubicBezTo>
                  <a:pt x="1758274" y="5534165"/>
                  <a:pt x="1670822" y="5556887"/>
                  <a:pt x="1711543" y="5534558"/>
                </a:cubicBezTo>
                <a:cubicBezTo>
                  <a:pt x="1696140" y="5533324"/>
                  <a:pt x="1670188" y="5488258"/>
                  <a:pt x="1631462" y="5491807"/>
                </a:cubicBezTo>
                <a:cubicBezTo>
                  <a:pt x="1579148" y="5498877"/>
                  <a:pt x="1591754" y="5486800"/>
                  <a:pt x="1538763" y="5482781"/>
                </a:cubicBezTo>
                <a:cubicBezTo>
                  <a:pt x="1522078" y="5456666"/>
                  <a:pt x="1527306" y="5478305"/>
                  <a:pt x="1501533" y="5467817"/>
                </a:cubicBezTo>
                <a:cubicBezTo>
                  <a:pt x="1499922" y="5487659"/>
                  <a:pt x="1473126" y="5449434"/>
                  <a:pt x="1461266" y="5469343"/>
                </a:cubicBezTo>
                <a:cubicBezTo>
                  <a:pt x="1456951" y="5466804"/>
                  <a:pt x="1453146" y="5463716"/>
                  <a:pt x="1449415" y="5460467"/>
                </a:cubicBezTo>
                <a:lnTo>
                  <a:pt x="1447454" y="5458776"/>
                </a:lnTo>
                <a:lnTo>
                  <a:pt x="1437814" y="5455515"/>
                </a:lnTo>
                <a:lnTo>
                  <a:pt x="1437334" y="5450209"/>
                </a:lnTo>
                <a:lnTo>
                  <a:pt x="1424429" y="5442157"/>
                </a:lnTo>
                <a:cubicBezTo>
                  <a:pt x="1419251" y="5439819"/>
                  <a:pt x="1413273" y="5438098"/>
                  <a:pt x="1406063" y="5437380"/>
                </a:cubicBezTo>
                <a:cubicBezTo>
                  <a:pt x="1378526" y="5442640"/>
                  <a:pt x="1350821" y="5412037"/>
                  <a:pt x="1316379" y="5419601"/>
                </a:cubicBezTo>
                <a:cubicBezTo>
                  <a:pt x="1304160" y="5420695"/>
                  <a:pt x="1269061" y="5413755"/>
                  <a:pt x="1264090" y="5406153"/>
                </a:cubicBezTo>
                <a:cubicBezTo>
                  <a:pt x="1257115" y="5403410"/>
                  <a:pt x="1247955" y="5404075"/>
                  <a:pt x="1246374" y="5396631"/>
                </a:cubicBezTo>
                <a:cubicBezTo>
                  <a:pt x="1242951" y="5387390"/>
                  <a:pt x="1213970" y="5395299"/>
                  <a:pt x="1220190" y="5386301"/>
                </a:cubicBezTo>
                <a:cubicBezTo>
                  <a:pt x="1199695" y="5391599"/>
                  <a:pt x="1189803" y="5371737"/>
                  <a:pt x="1175643" y="5364651"/>
                </a:cubicBezTo>
                <a:cubicBezTo>
                  <a:pt x="1167337" y="5367627"/>
                  <a:pt x="1159852" y="5363931"/>
                  <a:pt x="1150342" y="5358447"/>
                </a:cubicBezTo>
                <a:lnTo>
                  <a:pt x="1112024" y="5345786"/>
                </a:lnTo>
                <a:lnTo>
                  <a:pt x="1100870" y="5343651"/>
                </a:lnTo>
                <a:lnTo>
                  <a:pt x="1096383" y="5343015"/>
                </a:lnTo>
                <a:lnTo>
                  <a:pt x="1058039" y="5343504"/>
                </a:lnTo>
                <a:cubicBezTo>
                  <a:pt x="1057478" y="5341976"/>
                  <a:pt x="1056597" y="5340487"/>
                  <a:pt x="1055426" y="5339088"/>
                </a:cubicBezTo>
                <a:lnTo>
                  <a:pt x="1044738" y="5333063"/>
                </a:lnTo>
                <a:lnTo>
                  <a:pt x="1033909" y="5335680"/>
                </a:lnTo>
                <a:cubicBezTo>
                  <a:pt x="1035046" y="5328129"/>
                  <a:pt x="1022289" y="5334344"/>
                  <a:pt x="1012649" y="5334541"/>
                </a:cubicBezTo>
                <a:lnTo>
                  <a:pt x="1007115" y="5332775"/>
                </a:lnTo>
                <a:lnTo>
                  <a:pt x="987447" y="5346462"/>
                </a:lnTo>
                <a:cubicBezTo>
                  <a:pt x="976074" y="5346779"/>
                  <a:pt x="963827" y="5334768"/>
                  <a:pt x="953418" y="5333901"/>
                </a:cubicBezTo>
                <a:lnTo>
                  <a:pt x="916854" y="5329435"/>
                </a:lnTo>
                <a:lnTo>
                  <a:pt x="905651" y="5332114"/>
                </a:lnTo>
                <a:cubicBezTo>
                  <a:pt x="881256" y="5332755"/>
                  <a:pt x="855727" y="5330820"/>
                  <a:pt x="838405" y="5339470"/>
                </a:cubicBezTo>
                <a:cubicBezTo>
                  <a:pt x="831364" y="5340489"/>
                  <a:pt x="823548" y="5331589"/>
                  <a:pt x="817627" y="5330580"/>
                </a:cubicBezTo>
                <a:lnTo>
                  <a:pt x="801817" y="5325937"/>
                </a:lnTo>
                <a:lnTo>
                  <a:pt x="798857" y="5320979"/>
                </a:lnTo>
                <a:lnTo>
                  <a:pt x="788354" y="5320143"/>
                </a:lnTo>
                <a:lnTo>
                  <a:pt x="785726" y="5318989"/>
                </a:lnTo>
                <a:cubicBezTo>
                  <a:pt x="780721" y="5316767"/>
                  <a:pt x="775719" y="5314716"/>
                  <a:pt x="770507" y="5313309"/>
                </a:cubicBezTo>
                <a:cubicBezTo>
                  <a:pt x="768924" y="5335137"/>
                  <a:pt x="725899" y="5304945"/>
                  <a:pt x="733810" y="5324286"/>
                </a:cubicBezTo>
                <a:cubicBezTo>
                  <a:pt x="704886" y="5320356"/>
                  <a:pt x="720003" y="5339795"/>
                  <a:pt x="692117" y="5318786"/>
                </a:cubicBezTo>
                <a:cubicBezTo>
                  <a:pt x="640968" y="5327470"/>
                  <a:pt x="620209" y="5334772"/>
                  <a:pt x="574943" y="5327578"/>
                </a:cubicBezTo>
                <a:cubicBezTo>
                  <a:pt x="533141" y="5325624"/>
                  <a:pt x="480989" y="5305543"/>
                  <a:pt x="441302" y="5307062"/>
                </a:cubicBezTo>
                <a:cubicBezTo>
                  <a:pt x="381194" y="5308098"/>
                  <a:pt x="355572" y="5361507"/>
                  <a:pt x="336819" y="5336690"/>
                </a:cubicBezTo>
                <a:cubicBezTo>
                  <a:pt x="308424" y="5343088"/>
                  <a:pt x="294704" y="5344301"/>
                  <a:pt x="270932" y="5345451"/>
                </a:cubicBezTo>
                <a:lnTo>
                  <a:pt x="194189" y="5343588"/>
                </a:lnTo>
                <a:lnTo>
                  <a:pt x="192552" y="5342845"/>
                </a:lnTo>
                <a:cubicBezTo>
                  <a:pt x="185478" y="5341467"/>
                  <a:pt x="181262" y="5342160"/>
                  <a:pt x="178320" y="5343766"/>
                </a:cubicBezTo>
                <a:lnTo>
                  <a:pt x="175596" y="5346411"/>
                </a:lnTo>
                <a:lnTo>
                  <a:pt x="147287" y="5352625"/>
                </a:lnTo>
                <a:lnTo>
                  <a:pt x="114847" y="5355844"/>
                </a:lnTo>
                <a:lnTo>
                  <a:pt x="114306" y="5354983"/>
                </a:lnTo>
                <a:cubicBezTo>
                  <a:pt x="110042" y="5353823"/>
                  <a:pt x="100016" y="5353058"/>
                  <a:pt x="89264" y="5348886"/>
                </a:cubicBezTo>
                <a:cubicBezTo>
                  <a:pt x="93123" y="5327937"/>
                  <a:pt x="57863" y="5341064"/>
                  <a:pt x="49794" y="5329950"/>
                </a:cubicBezTo>
                <a:cubicBezTo>
                  <a:pt x="40251" y="5331715"/>
                  <a:pt x="30226" y="5333199"/>
                  <a:pt x="19924" y="5334282"/>
                </a:cubicBezTo>
                <a:lnTo>
                  <a:pt x="13819" y="5334653"/>
                </a:lnTo>
                <a:lnTo>
                  <a:pt x="13657" y="5334455"/>
                </a:lnTo>
                <a:cubicBezTo>
                  <a:pt x="12246" y="5334096"/>
                  <a:pt x="10207" y="5334053"/>
                  <a:pt x="7139" y="5334438"/>
                </a:cubicBezTo>
                <a:lnTo>
                  <a:pt x="2684" y="5335333"/>
                </a:lnTo>
                <a:lnTo>
                  <a:pt x="0" y="5335496"/>
                </a:lnTo>
                <a:lnTo>
                  <a:pt x="0" y="10592"/>
                </a:lnTo>
                <a:lnTo>
                  <a:pt x="11243827"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C12C77E-A4ED-CA2A-2E61-0959F8E8F278}"/>
              </a:ext>
            </a:extLst>
          </p:cNvPr>
          <p:cNvSpPr>
            <a:spLocks noGrp="1"/>
          </p:cNvSpPr>
          <p:nvPr>
            <p:ph type="title"/>
          </p:nvPr>
        </p:nvSpPr>
        <p:spPr>
          <a:xfrm>
            <a:off x="1629751" y="1059116"/>
            <a:ext cx="8924392" cy="933486"/>
          </a:xfrm>
        </p:spPr>
        <p:txBody>
          <a:bodyPr>
            <a:normAutofit/>
          </a:bodyPr>
          <a:lstStyle/>
          <a:p>
            <a:pPr algn="ctr"/>
            <a:r>
              <a:rPr lang="en-GB"/>
              <a:t>The Point?</a:t>
            </a:r>
          </a:p>
        </p:txBody>
      </p:sp>
      <p:sp>
        <p:nvSpPr>
          <p:cNvPr id="29" name="Rectangle 6">
            <a:extLst>
              <a:ext uri="{FF2B5EF4-FFF2-40B4-BE49-F238E27FC236}">
                <a16:creationId xmlns:a16="http://schemas.microsoft.com/office/drawing/2014/main" id="{16A12243-4887-4E89-8347-1146AE5D14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20000">
            <a:off x="5418161" y="351736"/>
            <a:ext cx="1352113" cy="407805"/>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 name="connsiteX0" fmla="*/ 13413 w 2201784"/>
              <a:gd name="connsiteY0" fmla="*/ 26000 h 594531"/>
              <a:gd name="connsiteX1" fmla="*/ 90315 w 2201784"/>
              <a:gd name="connsiteY1" fmla="*/ 0 h 594531"/>
              <a:gd name="connsiteX2" fmla="*/ 2170127 w 2201784"/>
              <a:gd name="connsiteY2" fmla="*/ 33245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 name="connsiteX0" fmla="*/ 13413 w 2201784"/>
              <a:gd name="connsiteY0" fmla="*/ 26000 h 594531"/>
              <a:gd name="connsiteX1" fmla="*/ 90315 w 2201784"/>
              <a:gd name="connsiteY1" fmla="*/ 0 h 594531"/>
              <a:gd name="connsiteX2" fmla="*/ 2170127 w 2201784"/>
              <a:gd name="connsiteY2" fmla="*/ 33245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cubicBezTo>
                  <a:pt x="781874" y="4129"/>
                  <a:pt x="1607589" y="24681"/>
                  <a:pt x="2170127" y="33245"/>
                </a:cubicBezTo>
                <a:cubicBezTo>
                  <a:pt x="2169852" y="63908"/>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35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0729D5FE-88F4-C609-01EB-B6AE8F1B1BE7}"/>
              </a:ext>
            </a:extLst>
          </p:cNvPr>
          <p:cNvSpPr>
            <a:spLocks noGrp="1"/>
          </p:cNvSpPr>
          <p:nvPr>
            <p:ph idx="1"/>
          </p:nvPr>
        </p:nvSpPr>
        <p:spPr>
          <a:xfrm>
            <a:off x="1957986" y="2292176"/>
            <a:ext cx="8273380" cy="3329395"/>
          </a:xfrm>
        </p:spPr>
        <p:txBody>
          <a:bodyPr>
            <a:normAutofit/>
          </a:bodyPr>
          <a:lstStyle/>
          <a:p>
            <a:r>
              <a:rPr lang="en-GB" sz="2000"/>
              <a:t>Nuanced Perspective</a:t>
            </a:r>
          </a:p>
          <a:p>
            <a:r>
              <a:rPr lang="en-GB" sz="2000"/>
              <a:t>Experienced same socioeconomic conditions and family dynamic – reinforces theories of nurture</a:t>
            </a:r>
          </a:p>
          <a:p>
            <a:r>
              <a:rPr lang="en-GB" sz="2000"/>
              <a:t>Yet, contrasting personalities – shows how different factors affected each twin</a:t>
            </a:r>
          </a:p>
          <a:p>
            <a:r>
              <a:rPr lang="en-GB" sz="2000"/>
              <a:t>Volatile nature of Ronnie against the calm and thoughtful mind of Ronnie showcases that criminality is far more complex than individual theories lead you to believe.</a:t>
            </a:r>
          </a:p>
          <a:p>
            <a:endParaRPr lang="en-GB" sz="2000"/>
          </a:p>
        </p:txBody>
      </p:sp>
      <p:sp>
        <p:nvSpPr>
          <p:cNvPr id="4" name="TextBox 3">
            <a:extLst>
              <a:ext uri="{FF2B5EF4-FFF2-40B4-BE49-F238E27FC236}">
                <a16:creationId xmlns:a16="http://schemas.microsoft.com/office/drawing/2014/main" id="{754AFB89-ADAA-4D7D-A9BB-78E9B8A51D4F}"/>
              </a:ext>
            </a:extLst>
          </p:cNvPr>
          <p:cNvSpPr txBox="1"/>
          <p:nvPr/>
        </p:nvSpPr>
        <p:spPr>
          <a:xfrm>
            <a:off x="5363143" y="6320624"/>
            <a:ext cx="1457607" cy="369332"/>
          </a:xfrm>
          <a:prstGeom prst="rect">
            <a:avLst/>
          </a:prstGeom>
          <a:noFill/>
        </p:spPr>
        <p:txBody>
          <a:bodyPr wrap="square" rtlCol="0">
            <a:spAutoFit/>
          </a:bodyPr>
          <a:lstStyle/>
          <a:p>
            <a:r>
              <a:rPr lang="en-GB" sz="1800" dirty="0">
                <a:effectLst/>
                <a:latin typeface="Calibri" panose="020F0502020204030204" pitchFamily="34" charset="0"/>
                <a:ea typeface="Times New Roman" panose="02020603050405020304" pitchFamily="18" charset="0"/>
              </a:rPr>
              <a:t>(Levitt, 2013)</a:t>
            </a:r>
            <a:endParaRPr lang="en-GB" dirty="0"/>
          </a:p>
        </p:txBody>
      </p:sp>
      <p:sp>
        <p:nvSpPr>
          <p:cNvPr id="5" name="TextBox 4">
            <a:extLst>
              <a:ext uri="{FF2B5EF4-FFF2-40B4-BE49-F238E27FC236}">
                <a16:creationId xmlns:a16="http://schemas.microsoft.com/office/drawing/2014/main" id="{43FA7ADE-7BC6-FB1B-BDAA-6DD1F0091D27}"/>
              </a:ext>
            </a:extLst>
          </p:cNvPr>
          <p:cNvSpPr txBox="1"/>
          <p:nvPr/>
        </p:nvSpPr>
        <p:spPr>
          <a:xfrm>
            <a:off x="11353045" y="140703"/>
            <a:ext cx="624689" cy="369332"/>
          </a:xfrm>
          <a:prstGeom prst="rect">
            <a:avLst/>
          </a:prstGeom>
          <a:noFill/>
        </p:spPr>
        <p:txBody>
          <a:bodyPr wrap="square" rtlCol="0">
            <a:spAutoFit/>
          </a:bodyPr>
          <a:lstStyle/>
          <a:p>
            <a:r>
              <a:rPr lang="en-GB" dirty="0"/>
              <a:t>Jack</a:t>
            </a:r>
          </a:p>
        </p:txBody>
      </p:sp>
    </p:spTree>
    <p:extLst>
      <p:ext uri="{BB962C8B-B14F-4D97-AF65-F5344CB8AC3E}">
        <p14:creationId xmlns:p14="http://schemas.microsoft.com/office/powerpoint/2010/main" val="427375212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3F37445C-24F2-C5D1-6F40-1E9D01A34508}"/>
              </a:ext>
            </a:extLst>
          </p:cNvPr>
          <p:cNvSpPr>
            <a:spLocks noGrp="1"/>
          </p:cNvSpPr>
          <p:nvPr>
            <p:ph type="title"/>
          </p:nvPr>
        </p:nvSpPr>
        <p:spPr>
          <a:xfrm>
            <a:off x="838200" y="365125"/>
            <a:ext cx="5393361" cy="1325563"/>
          </a:xfrm>
        </p:spPr>
        <p:txBody>
          <a:bodyPr>
            <a:normAutofit/>
          </a:bodyPr>
          <a:lstStyle/>
          <a:p>
            <a:r>
              <a:rPr lang="en-GB" sz="3400"/>
              <a:t>Advantages of Criminological Theories (Born)</a:t>
            </a:r>
          </a:p>
        </p:txBody>
      </p:sp>
      <p:sp>
        <p:nvSpPr>
          <p:cNvPr id="3" name="Content Placeholder 2">
            <a:extLst>
              <a:ext uri="{FF2B5EF4-FFF2-40B4-BE49-F238E27FC236}">
                <a16:creationId xmlns:a16="http://schemas.microsoft.com/office/drawing/2014/main" id="{A29785D1-45F2-43A5-1693-8AC9F76B3E12}"/>
              </a:ext>
            </a:extLst>
          </p:cNvPr>
          <p:cNvSpPr>
            <a:spLocks noGrp="1"/>
          </p:cNvSpPr>
          <p:nvPr>
            <p:ph idx="1"/>
          </p:nvPr>
        </p:nvSpPr>
        <p:spPr>
          <a:xfrm>
            <a:off x="838200" y="1825625"/>
            <a:ext cx="5393361" cy="4351338"/>
          </a:xfrm>
        </p:spPr>
        <p:txBody>
          <a:bodyPr>
            <a:normAutofit/>
          </a:bodyPr>
          <a:lstStyle/>
          <a:p>
            <a:r>
              <a:rPr lang="en-GB" sz="2600" dirty="0"/>
              <a:t>There are some validity to these theories for example the personality theory</a:t>
            </a:r>
          </a:p>
          <a:p>
            <a:endParaRPr lang="en-GB" sz="2600" dirty="0"/>
          </a:p>
          <a:p>
            <a:r>
              <a:rPr lang="en-GB" sz="2600" dirty="0"/>
              <a:t>Allows Insights for research (Bachman, 2011).</a:t>
            </a:r>
          </a:p>
          <a:p>
            <a:endParaRPr lang="en-GB" sz="2600" dirty="0"/>
          </a:p>
          <a:p>
            <a:r>
              <a:rPr lang="en-GB" sz="2600" dirty="0"/>
              <a:t>Helps by implementing evidence-based policing practices to help prevent crime (Agnew, 2023).</a:t>
            </a:r>
          </a:p>
        </p:txBody>
      </p:sp>
      <p:pic>
        <p:nvPicPr>
          <p:cNvPr id="4" name="Picture 3" descr="A green head with a brain inside&#10;&#10;Description automatically generated">
            <a:extLst>
              <a:ext uri="{FF2B5EF4-FFF2-40B4-BE49-F238E27FC236}">
                <a16:creationId xmlns:a16="http://schemas.microsoft.com/office/drawing/2014/main" id="{919EC65D-9EC5-2D51-E249-DCBE8EA02BAB}"/>
              </a:ext>
            </a:extLst>
          </p:cNvPr>
          <p:cNvPicPr>
            <a:picLocks noChangeAspect="1"/>
          </p:cNvPicPr>
          <p:nvPr/>
        </p:nvPicPr>
        <p:blipFill rotWithShape="1">
          <a:blip r:embed="rId2"/>
          <a:srcRect r="3" b="3"/>
          <a:stretch/>
        </p:blipFill>
        <p:spPr>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a:noFill/>
        </p:spPr>
      </p:pic>
      <p:sp>
        <p:nvSpPr>
          <p:cNvPr id="11"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3"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5" name="TextBox 4">
            <a:extLst>
              <a:ext uri="{FF2B5EF4-FFF2-40B4-BE49-F238E27FC236}">
                <a16:creationId xmlns:a16="http://schemas.microsoft.com/office/drawing/2014/main" id="{C426416F-85F3-2840-3CFE-F61C59427177}"/>
              </a:ext>
            </a:extLst>
          </p:cNvPr>
          <p:cNvSpPr txBox="1"/>
          <p:nvPr/>
        </p:nvSpPr>
        <p:spPr>
          <a:xfrm>
            <a:off x="11045228" y="6391747"/>
            <a:ext cx="1068309" cy="369332"/>
          </a:xfrm>
          <a:prstGeom prst="rect">
            <a:avLst/>
          </a:prstGeom>
          <a:noFill/>
        </p:spPr>
        <p:txBody>
          <a:bodyPr wrap="square" rtlCol="0">
            <a:spAutoFit/>
          </a:bodyPr>
          <a:lstStyle/>
          <a:p>
            <a:r>
              <a:rPr lang="en-GB" dirty="0"/>
              <a:t>Matthew</a:t>
            </a:r>
          </a:p>
        </p:txBody>
      </p:sp>
    </p:spTree>
    <p:extLst>
      <p:ext uri="{BB962C8B-B14F-4D97-AF65-F5344CB8AC3E}">
        <p14:creationId xmlns:p14="http://schemas.microsoft.com/office/powerpoint/2010/main" val="160230726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167065-0999-ECE1-9498-872A72B1B346}"/>
              </a:ext>
            </a:extLst>
          </p:cNvPr>
          <p:cNvSpPr>
            <a:spLocks noGrp="1"/>
          </p:cNvSpPr>
          <p:nvPr>
            <p:ph type="title"/>
          </p:nvPr>
        </p:nvSpPr>
        <p:spPr>
          <a:xfrm>
            <a:off x="608286" y="615840"/>
            <a:ext cx="10975428" cy="1325563"/>
          </a:xfrm>
        </p:spPr>
        <p:txBody>
          <a:bodyPr/>
          <a:lstStyle/>
          <a:p>
            <a:r>
              <a:rPr lang="en-GB" sz="4400" dirty="0"/>
              <a:t>Disadvantages of Criminological Theories (Born)</a:t>
            </a:r>
            <a:endParaRPr lang="en-GB" dirty="0"/>
          </a:p>
        </p:txBody>
      </p:sp>
      <p:graphicFrame>
        <p:nvGraphicFramePr>
          <p:cNvPr id="5" name="Content Placeholder 2">
            <a:extLst>
              <a:ext uri="{FF2B5EF4-FFF2-40B4-BE49-F238E27FC236}">
                <a16:creationId xmlns:a16="http://schemas.microsoft.com/office/drawing/2014/main" id="{A7C40566-38A8-F5CF-0777-F5907B8F9F8F}"/>
              </a:ext>
            </a:extLst>
          </p:cNvPr>
          <p:cNvGraphicFramePr>
            <a:graphicFrameLocks noGrp="1"/>
          </p:cNvGraphicFramePr>
          <p:nvPr>
            <p:ph idx="1"/>
            <p:extLst>
              <p:ext uri="{D42A27DB-BD31-4B8C-83A1-F6EECF244321}">
                <p14:modId xmlns:p14="http://schemas.microsoft.com/office/powerpoint/2010/main" val="991992312"/>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B7FABFA7-39E3-2816-BA88-B79810CDEE86}"/>
              </a:ext>
            </a:extLst>
          </p:cNvPr>
          <p:cNvSpPr txBox="1"/>
          <p:nvPr/>
        </p:nvSpPr>
        <p:spPr>
          <a:xfrm>
            <a:off x="11045228" y="6391747"/>
            <a:ext cx="1068309" cy="369332"/>
          </a:xfrm>
          <a:prstGeom prst="rect">
            <a:avLst/>
          </a:prstGeom>
          <a:noFill/>
        </p:spPr>
        <p:txBody>
          <a:bodyPr wrap="square" rtlCol="0">
            <a:spAutoFit/>
          </a:bodyPr>
          <a:lstStyle/>
          <a:p>
            <a:r>
              <a:rPr lang="en-GB" dirty="0"/>
              <a:t>Matthew</a:t>
            </a:r>
          </a:p>
        </p:txBody>
      </p:sp>
    </p:spTree>
    <p:extLst>
      <p:ext uri="{BB962C8B-B14F-4D97-AF65-F5344CB8AC3E}">
        <p14:creationId xmlns:p14="http://schemas.microsoft.com/office/powerpoint/2010/main" val="427151506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0DEEB9D-9985-143C-7D1A-946FC488DAEA}"/>
              </a:ext>
            </a:extLst>
          </p:cNvPr>
          <p:cNvSpPr>
            <a:spLocks noGrp="1"/>
          </p:cNvSpPr>
          <p:nvPr>
            <p:ph type="title"/>
          </p:nvPr>
        </p:nvSpPr>
        <p:spPr>
          <a:xfrm>
            <a:off x="5297762" y="329184"/>
            <a:ext cx="6251110" cy="1783080"/>
          </a:xfrm>
        </p:spPr>
        <p:txBody>
          <a:bodyPr anchor="b">
            <a:normAutofit/>
          </a:bodyPr>
          <a:lstStyle/>
          <a:p>
            <a:r>
              <a:rPr lang="en-GB" sz="3800"/>
              <a:t>Advantages of Criminological Theories (Made)</a:t>
            </a:r>
          </a:p>
        </p:txBody>
      </p:sp>
      <p:pic>
        <p:nvPicPr>
          <p:cNvPr id="4" name="Picture 3">
            <a:extLst>
              <a:ext uri="{FF2B5EF4-FFF2-40B4-BE49-F238E27FC236}">
                <a16:creationId xmlns:a16="http://schemas.microsoft.com/office/drawing/2014/main" id="{332B8BF5-487E-05DF-8003-E969D51C4AC9}"/>
              </a:ext>
            </a:extLst>
          </p:cNvPr>
          <p:cNvPicPr>
            <a:picLocks noChangeAspect="1"/>
          </p:cNvPicPr>
          <p:nvPr/>
        </p:nvPicPr>
        <p:blipFill rotWithShape="1">
          <a:blip r:embed="rId2"/>
          <a:srcRect l="35707" r="28809"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8"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A55D905-7036-8C33-540E-7105A5883EF7}"/>
              </a:ext>
            </a:extLst>
          </p:cNvPr>
          <p:cNvSpPr>
            <a:spLocks noGrp="1"/>
          </p:cNvSpPr>
          <p:nvPr>
            <p:ph idx="1"/>
          </p:nvPr>
        </p:nvSpPr>
        <p:spPr>
          <a:xfrm>
            <a:off x="5297762" y="3227917"/>
            <a:ext cx="6251110" cy="2361818"/>
          </a:xfrm>
        </p:spPr>
        <p:txBody>
          <a:bodyPr>
            <a:normAutofit lnSpcReduction="10000"/>
          </a:bodyPr>
          <a:lstStyle/>
          <a:p>
            <a:r>
              <a:rPr lang="en-GB" sz="2200" dirty="0"/>
              <a:t>These theories consider environmental, psychological factors that relate to crime (More, 2023).</a:t>
            </a:r>
          </a:p>
          <a:p>
            <a:endParaRPr lang="en-GB" sz="2200" dirty="0"/>
          </a:p>
          <a:p>
            <a:r>
              <a:rPr lang="en-GB" sz="2200" dirty="0"/>
              <a:t>Enhances our understanding of complex human behaviour within society (Akers, Sellers, Jennings, 2017).</a:t>
            </a:r>
          </a:p>
          <a:p>
            <a:pPr marL="0" indent="0">
              <a:buNone/>
            </a:pPr>
            <a:endParaRPr lang="en-GB" sz="2200" dirty="0"/>
          </a:p>
        </p:txBody>
      </p:sp>
      <p:sp>
        <p:nvSpPr>
          <p:cNvPr id="5" name="TextBox 4">
            <a:extLst>
              <a:ext uri="{FF2B5EF4-FFF2-40B4-BE49-F238E27FC236}">
                <a16:creationId xmlns:a16="http://schemas.microsoft.com/office/drawing/2014/main" id="{37A26DAF-0694-87FE-D4EA-71B064F8E939}"/>
              </a:ext>
            </a:extLst>
          </p:cNvPr>
          <p:cNvSpPr txBox="1"/>
          <p:nvPr/>
        </p:nvSpPr>
        <p:spPr>
          <a:xfrm>
            <a:off x="11045228" y="6391747"/>
            <a:ext cx="1068309" cy="369332"/>
          </a:xfrm>
          <a:prstGeom prst="rect">
            <a:avLst/>
          </a:prstGeom>
          <a:noFill/>
        </p:spPr>
        <p:txBody>
          <a:bodyPr wrap="square" rtlCol="0">
            <a:spAutoFit/>
          </a:bodyPr>
          <a:lstStyle/>
          <a:p>
            <a:r>
              <a:rPr lang="en-GB" dirty="0"/>
              <a:t>Matthew</a:t>
            </a:r>
          </a:p>
        </p:txBody>
      </p:sp>
    </p:spTree>
    <p:extLst>
      <p:ext uri="{BB962C8B-B14F-4D97-AF65-F5344CB8AC3E}">
        <p14:creationId xmlns:p14="http://schemas.microsoft.com/office/powerpoint/2010/main" val="3525276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A0CF5A-7CFE-7930-5069-A8D5AD1DE316}"/>
              </a:ext>
            </a:extLst>
          </p:cNvPr>
          <p:cNvSpPr>
            <a:spLocks noGrp="1"/>
          </p:cNvSpPr>
          <p:nvPr>
            <p:ph type="title"/>
          </p:nvPr>
        </p:nvSpPr>
        <p:spPr/>
        <p:txBody>
          <a:bodyPr/>
          <a:lstStyle/>
          <a:p>
            <a:r>
              <a:rPr lang="en-GB" dirty="0"/>
              <a:t>Disadvantages of Criminological Theories (Made)</a:t>
            </a:r>
          </a:p>
        </p:txBody>
      </p:sp>
      <p:graphicFrame>
        <p:nvGraphicFramePr>
          <p:cNvPr id="5" name="Content Placeholder 2">
            <a:extLst>
              <a:ext uri="{FF2B5EF4-FFF2-40B4-BE49-F238E27FC236}">
                <a16:creationId xmlns:a16="http://schemas.microsoft.com/office/drawing/2014/main" id="{DBBB7198-9438-84DB-4A04-629C7F54B77D}"/>
              </a:ext>
            </a:extLst>
          </p:cNvPr>
          <p:cNvGraphicFramePr>
            <a:graphicFrameLocks noGrp="1"/>
          </p:cNvGraphicFramePr>
          <p:nvPr>
            <p:ph idx="1"/>
            <p:extLst>
              <p:ext uri="{D42A27DB-BD31-4B8C-83A1-F6EECF244321}">
                <p14:modId xmlns:p14="http://schemas.microsoft.com/office/powerpoint/2010/main" val="2408174157"/>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7D737C7E-4D5C-750F-2312-645BB849391E}"/>
              </a:ext>
            </a:extLst>
          </p:cNvPr>
          <p:cNvSpPr txBox="1"/>
          <p:nvPr/>
        </p:nvSpPr>
        <p:spPr>
          <a:xfrm>
            <a:off x="11045228" y="6391747"/>
            <a:ext cx="1068309" cy="369332"/>
          </a:xfrm>
          <a:prstGeom prst="rect">
            <a:avLst/>
          </a:prstGeom>
          <a:noFill/>
        </p:spPr>
        <p:txBody>
          <a:bodyPr wrap="square" rtlCol="0">
            <a:spAutoFit/>
          </a:bodyPr>
          <a:lstStyle/>
          <a:p>
            <a:r>
              <a:rPr lang="en-GB" dirty="0"/>
              <a:t>Matthew</a:t>
            </a:r>
          </a:p>
        </p:txBody>
      </p:sp>
    </p:spTree>
    <p:extLst>
      <p:ext uri="{BB962C8B-B14F-4D97-AF65-F5344CB8AC3E}">
        <p14:creationId xmlns:p14="http://schemas.microsoft.com/office/powerpoint/2010/main" val="6264461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A9632005-68BB-9F91-6D28-27B41000956E}"/>
              </a:ext>
            </a:extLst>
          </p:cNvPr>
          <p:cNvPicPr>
            <a:picLocks noChangeAspect="1"/>
          </p:cNvPicPr>
          <p:nvPr/>
        </p:nvPicPr>
        <p:blipFill rotWithShape="1">
          <a:blip r:embed="rId2">
            <a:alphaModFix amt="50000"/>
          </a:blip>
          <a:srcRect t="8090" b="35660"/>
          <a:stretch/>
        </p:blipFill>
        <p:spPr>
          <a:xfrm>
            <a:off x="20" y="1"/>
            <a:ext cx="12191980" cy="6857999"/>
          </a:xfrm>
          <a:prstGeom prst="rect">
            <a:avLst/>
          </a:prstGeom>
        </p:spPr>
      </p:pic>
      <p:sp>
        <p:nvSpPr>
          <p:cNvPr id="2" name="Title 1">
            <a:extLst>
              <a:ext uri="{FF2B5EF4-FFF2-40B4-BE49-F238E27FC236}">
                <a16:creationId xmlns:a16="http://schemas.microsoft.com/office/drawing/2014/main" id="{E67371B8-6C58-6786-05E4-67AC51EAA014}"/>
              </a:ext>
            </a:extLst>
          </p:cNvPr>
          <p:cNvSpPr>
            <a:spLocks noGrp="1"/>
          </p:cNvSpPr>
          <p:nvPr>
            <p:ph type="ctrTitle"/>
          </p:nvPr>
        </p:nvSpPr>
        <p:spPr>
          <a:xfrm>
            <a:off x="1524000" y="1122362"/>
            <a:ext cx="9144000" cy="2900518"/>
          </a:xfrm>
        </p:spPr>
        <p:txBody>
          <a:bodyPr>
            <a:normAutofit/>
          </a:bodyPr>
          <a:lstStyle/>
          <a:p>
            <a:r>
              <a:rPr lang="en-GB">
                <a:solidFill>
                  <a:srgbClr val="FFFFFF"/>
                </a:solidFill>
              </a:rPr>
              <a:t>Conclusion</a:t>
            </a:r>
          </a:p>
        </p:txBody>
      </p:sp>
    </p:spTree>
    <p:extLst>
      <p:ext uri="{BB962C8B-B14F-4D97-AF65-F5344CB8AC3E}">
        <p14:creationId xmlns:p14="http://schemas.microsoft.com/office/powerpoint/2010/main" val="2221891934"/>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BBD1C6-F280-12E6-23A8-D69754020BD0}"/>
              </a:ext>
            </a:extLst>
          </p:cNvPr>
          <p:cNvSpPr>
            <a:spLocks noGrp="1"/>
          </p:cNvSpPr>
          <p:nvPr>
            <p:ph type="title"/>
          </p:nvPr>
        </p:nvSpPr>
        <p:spPr/>
        <p:txBody>
          <a:bodyPr/>
          <a:lstStyle/>
          <a:p>
            <a:r>
              <a:rPr lang="en-GB" dirty="0"/>
              <a:t>Dom’s Bibliography</a:t>
            </a:r>
          </a:p>
        </p:txBody>
      </p:sp>
      <p:sp>
        <p:nvSpPr>
          <p:cNvPr id="3" name="Content Placeholder 2">
            <a:extLst>
              <a:ext uri="{FF2B5EF4-FFF2-40B4-BE49-F238E27FC236}">
                <a16:creationId xmlns:a16="http://schemas.microsoft.com/office/drawing/2014/main" id="{3AF66927-400E-725A-8AD2-4322BE8846EF}"/>
              </a:ext>
            </a:extLst>
          </p:cNvPr>
          <p:cNvSpPr>
            <a:spLocks noGrp="1"/>
          </p:cNvSpPr>
          <p:nvPr>
            <p:ph idx="1"/>
          </p:nvPr>
        </p:nvSpPr>
        <p:spPr/>
        <p:txBody>
          <a:bodyPr>
            <a:normAutofit fontScale="92500" lnSpcReduction="20000"/>
          </a:bodyPr>
          <a:lstStyle/>
          <a:p>
            <a:r>
              <a:rPr lang="en-GB" dirty="0"/>
              <a:t>Biography.com Editors. (2015). Ronnie Kray Biography. Available at: https://www.biography.com/crime-figure/ronnie-kray (Accessed: 6th March 2024)</a:t>
            </a:r>
          </a:p>
          <a:p>
            <a:endParaRPr lang="en-GB" dirty="0"/>
          </a:p>
          <a:p>
            <a:r>
              <a:rPr lang="en-GB" dirty="0" err="1"/>
              <a:t>Bennet.C</a:t>
            </a:r>
            <a:r>
              <a:rPr lang="en-GB" dirty="0"/>
              <a:t>. (2020), ‘How Kray twins went from mum’s lovely boys to most evil men in Britain.’ The Mirror, Available at https://www.mirror.co.uk/news/uk-news/how-kray-twins-went-mums-21338158 (Accessed: 9th March 2024)</a:t>
            </a:r>
          </a:p>
          <a:p>
            <a:endParaRPr lang="en-GB" dirty="0"/>
          </a:p>
          <a:p>
            <a:r>
              <a:rPr lang="en-GB" dirty="0" err="1"/>
              <a:t>Benson.R</a:t>
            </a:r>
            <a:r>
              <a:rPr lang="en-GB" dirty="0"/>
              <a:t>. (2022) ‘ITV Secrets of the Krays: what crimes did they commit and which celebrities were they linked to?’, Wales online, Available at: https://www.walesonline.co.uk/lifestyle/tv/itv-secrets-krays-what-crimes-22862981 (Accessed: 9th March 2024)</a:t>
            </a:r>
          </a:p>
          <a:p>
            <a:pPr marL="0" indent="0">
              <a:buNone/>
            </a:pPr>
            <a:endParaRPr lang="en-GB" dirty="0"/>
          </a:p>
        </p:txBody>
      </p:sp>
    </p:spTree>
    <p:extLst>
      <p:ext uri="{BB962C8B-B14F-4D97-AF65-F5344CB8AC3E}">
        <p14:creationId xmlns:p14="http://schemas.microsoft.com/office/powerpoint/2010/main" val="185381577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03476F4-7FA1-B508-D0B4-DDB07ABAC411}"/>
              </a:ext>
            </a:extLst>
          </p:cNvPr>
          <p:cNvSpPr>
            <a:spLocks noGrp="1"/>
          </p:cNvSpPr>
          <p:nvPr>
            <p:ph idx="1"/>
          </p:nvPr>
        </p:nvSpPr>
        <p:spPr>
          <a:xfrm>
            <a:off x="838200" y="690880"/>
            <a:ext cx="10515600" cy="5486083"/>
          </a:xfrm>
        </p:spPr>
        <p:txBody>
          <a:bodyPr>
            <a:normAutofit lnSpcReduction="10000"/>
          </a:bodyPr>
          <a:lstStyle/>
          <a:p>
            <a:pPr marL="0" indent="0">
              <a:buNone/>
            </a:pPr>
            <a:r>
              <a:rPr lang="en-GB" dirty="0" err="1"/>
              <a:t>Davies.C</a:t>
            </a:r>
            <a:r>
              <a:rPr lang="en-GB" dirty="0"/>
              <a:t>, (2015), ‘the selling of the Krays: how 2 mediocre criminals created their own legend’, The Guardian Available at: https://www.theguardian.com/uk-news/2015/sep/03/the-selling-of-the-krays-how-two-mediocre-criminals-created-their-own-legendlegends (Accessed 10th March 2024)</a:t>
            </a:r>
          </a:p>
          <a:p>
            <a:pPr marL="0" indent="0">
              <a:buNone/>
            </a:pPr>
            <a:endParaRPr lang="en-GB" dirty="0"/>
          </a:p>
          <a:p>
            <a:pPr marL="0" indent="0">
              <a:buNone/>
            </a:pPr>
            <a:r>
              <a:rPr lang="en-GB" dirty="0"/>
              <a:t>NHS. (2022). Diphtheria. Available at: https://www.nhs.uk/conditions/diphtheria/ (Accessed: 7th March 2024) </a:t>
            </a:r>
          </a:p>
          <a:p>
            <a:pPr marL="0" indent="0">
              <a:buNone/>
            </a:pPr>
            <a:endParaRPr lang="en-GB" dirty="0"/>
          </a:p>
          <a:p>
            <a:pPr marL="0" indent="0">
              <a:buNone/>
            </a:pPr>
            <a:r>
              <a:rPr lang="en-GB" dirty="0" err="1"/>
              <a:t>Nuttman.D</a:t>
            </a:r>
            <a:r>
              <a:rPr lang="en-GB" dirty="0"/>
              <a:t>. (2022), ‘Mother of Crime, Who was Violet Kray?’ The Sun. Available at: https://www.thesun.co.uk/news/20577447/who-was-violet-lee-kray/ (Accessed: 9th March 2024)  </a:t>
            </a:r>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239303631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8B39BA0-35A4-668E-B5F7-FD99E7A4C9E7}"/>
              </a:ext>
            </a:extLst>
          </p:cNvPr>
          <p:cNvSpPr>
            <a:spLocks noGrp="1"/>
          </p:cNvSpPr>
          <p:nvPr>
            <p:ph idx="1"/>
          </p:nvPr>
        </p:nvSpPr>
        <p:spPr>
          <a:xfrm>
            <a:off x="838200" y="690880"/>
            <a:ext cx="10515600" cy="5486083"/>
          </a:xfrm>
        </p:spPr>
        <p:txBody>
          <a:bodyPr>
            <a:normAutofit fontScale="92500" lnSpcReduction="10000"/>
          </a:bodyPr>
          <a:lstStyle/>
          <a:p>
            <a:r>
              <a:rPr lang="en-GB" dirty="0" err="1"/>
              <a:t>Harvey.I</a:t>
            </a:r>
            <a:r>
              <a:rPr lang="en-GB" dirty="0"/>
              <a:t>. (2019), Goodfellas of London- The Rise and Fall of the Notorious Kray Twins, The Vintage News, Available at: https://www.thevintagenews.com/2019/04/13/the-kray-twins/ (Accessed: 9th March 2024) </a:t>
            </a:r>
          </a:p>
          <a:p>
            <a:endParaRPr lang="en-GB" dirty="0"/>
          </a:p>
          <a:p>
            <a:r>
              <a:rPr lang="en-GB" dirty="0" err="1"/>
              <a:t>Jackson.M</a:t>
            </a:r>
            <a:r>
              <a:rPr lang="en-GB" dirty="0"/>
              <a:t>. (2015), Stress in Post-War Britain: An Introduction. In: </a:t>
            </a:r>
            <a:r>
              <a:rPr lang="en-GB" dirty="0" err="1"/>
              <a:t>Jackson.M</a:t>
            </a:r>
            <a:r>
              <a:rPr lang="en-GB" dirty="0"/>
              <a:t>. (ed). Stress on Post War Britain, 1945-85. London: Pickering and Chatto, pp. 1-16. Available at: https://www.ncbi.nlm.nih.gov/books/NBK436946/ (Accessed: 9th March 2024)</a:t>
            </a:r>
          </a:p>
          <a:p>
            <a:pPr marL="0" indent="0">
              <a:buNone/>
            </a:pPr>
            <a:endParaRPr lang="en-GB" dirty="0"/>
          </a:p>
          <a:p>
            <a:r>
              <a:rPr lang="en-GB" dirty="0"/>
              <a:t>Jones T.L. (n.d.) Growing up- The Kray Twins: Brothers in Arms. Crime Library. Available at: https://www.crimelibrary.org/gangsters_outlaws/mob_bosses/kray/up_2.html (Accessed 7th March 2024)</a:t>
            </a:r>
          </a:p>
          <a:p>
            <a:pPr marL="0" indent="0">
              <a:buNone/>
            </a:pPr>
            <a:endParaRPr lang="en-GB" dirty="0"/>
          </a:p>
        </p:txBody>
      </p:sp>
    </p:spTree>
    <p:extLst>
      <p:ext uri="{BB962C8B-B14F-4D97-AF65-F5344CB8AC3E}">
        <p14:creationId xmlns:p14="http://schemas.microsoft.com/office/powerpoint/2010/main" val="105226476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125789E-30D8-A968-4903-2A9F07153CF6}"/>
              </a:ext>
            </a:extLst>
          </p:cNvPr>
          <p:cNvSpPr>
            <a:spLocks noGrp="1"/>
          </p:cNvSpPr>
          <p:nvPr>
            <p:ph idx="1"/>
          </p:nvPr>
        </p:nvSpPr>
        <p:spPr>
          <a:xfrm>
            <a:off x="746760" y="1229360"/>
            <a:ext cx="10515600" cy="4399280"/>
          </a:xfrm>
        </p:spPr>
        <p:txBody>
          <a:bodyPr/>
          <a:lstStyle/>
          <a:p>
            <a:r>
              <a:rPr lang="en-GB" dirty="0" err="1"/>
              <a:t>Oakely.M</a:t>
            </a:r>
            <a:r>
              <a:rPr lang="en-GB" dirty="0"/>
              <a:t> (2013) ‘East End Gangsters, The Krays’, East London History. Available at: https://www.eastlondonhistory.co.uk/east-end-gangsters-krays/ (Accessed: 10th March 2024)</a:t>
            </a:r>
          </a:p>
          <a:p>
            <a:endParaRPr lang="en-GB" dirty="0"/>
          </a:p>
          <a:p>
            <a:r>
              <a:rPr lang="en-GB" dirty="0"/>
              <a:t>UK Parliament. (n.d.). Conscription: the Second World War. Available at https://www.parliament.uk/about/living-heritage/transformingsociety/private-lives/yourcountry/overview/conscriptionww2/ (Accessed: 7th March 2024) </a:t>
            </a:r>
          </a:p>
          <a:p>
            <a:pPr marL="0" indent="0">
              <a:buNone/>
            </a:pPr>
            <a:endParaRPr lang="en-GB" dirty="0"/>
          </a:p>
        </p:txBody>
      </p:sp>
    </p:spTree>
    <p:extLst>
      <p:ext uri="{BB962C8B-B14F-4D97-AF65-F5344CB8AC3E}">
        <p14:creationId xmlns:p14="http://schemas.microsoft.com/office/powerpoint/2010/main" val="105419730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CD89D0-F440-B757-571D-8E8F3A137D67}"/>
              </a:ext>
            </a:extLst>
          </p:cNvPr>
          <p:cNvSpPr>
            <a:spLocks noGrp="1"/>
          </p:cNvSpPr>
          <p:nvPr>
            <p:ph type="title"/>
          </p:nvPr>
        </p:nvSpPr>
        <p:spPr>
          <a:xfrm>
            <a:off x="838200" y="0"/>
            <a:ext cx="10515600" cy="1325563"/>
          </a:xfrm>
        </p:spPr>
        <p:txBody>
          <a:bodyPr/>
          <a:lstStyle/>
          <a:p>
            <a:r>
              <a:rPr lang="en-GB" dirty="0"/>
              <a:t>Matthew’s Bibliography</a:t>
            </a:r>
          </a:p>
        </p:txBody>
      </p:sp>
      <p:sp>
        <p:nvSpPr>
          <p:cNvPr id="3" name="Content Placeholder 2">
            <a:extLst>
              <a:ext uri="{FF2B5EF4-FFF2-40B4-BE49-F238E27FC236}">
                <a16:creationId xmlns:a16="http://schemas.microsoft.com/office/drawing/2014/main" id="{044C3562-7CB3-0446-9C51-BC7F03EA0EC4}"/>
              </a:ext>
            </a:extLst>
          </p:cNvPr>
          <p:cNvSpPr>
            <a:spLocks noGrp="1"/>
          </p:cNvSpPr>
          <p:nvPr>
            <p:ph idx="1"/>
          </p:nvPr>
        </p:nvSpPr>
        <p:spPr>
          <a:xfrm>
            <a:off x="746760" y="1253331"/>
            <a:ext cx="10515600" cy="4351338"/>
          </a:xfrm>
        </p:spPr>
        <p:txBody>
          <a:bodyPr>
            <a:noAutofit/>
          </a:bodyPr>
          <a:lstStyle/>
          <a:p>
            <a:pPr>
              <a:lnSpc>
                <a:spcPct val="160000"/>
              </a:lnSpc>
            </a:pPr>
            <a:r>
              <a:rPr lang="en-GB" sz="1300" dirty="0">
                <a:solidFill>
                  <a:srgbClr val="333333"/>
                </a:solidFill>
                <a:latin typeface="Arial Nova"/>
                <a:ea typeface="+mn-lt"/>
                <a:cs typeface="Times New Roman"/>
              </a:rPr>
              <a:t>Agnew, B. (2023) Exploring Criminological Theories: An overview of Key Perspectives. </a:t>
            </a:r>
            <a:r>
              <a:rPr lang="en-GB" sz="1300" i="1" dirty="0">
                <a:solidFill>
                  <a:srgbClr val="333333"/>
                </a:solidFill>
                <a:latin typeface="Arial Nova"/>
                <a:ea typeface="+mn-lt"/>
                <a:cs typeface="Times New Roman"/>
              </a:rPr>
              <a:t>Addict </a:t>
            </a:r>
            <a:r>
              <a:rPr lang="en-GB" sz="1300" i="1" dirty="0" err="1">
                <a:solidFill>
                  <a:srgbClr val="333333"/>
                </a:solidFill>
                <a:latin typeface="Arial Nova"/>
                <a:ea typeface="+mn-lt"/>
                <a:cs typeface="Times New Roman"/>
              </a:rPr>
              <a:t>Criminol</a:t>
            </a:r>
            <a:r>
              <a:rPr lang="en-GB" sz="1300" i="1" dirty="0">
                <a:solidFill>
                  <a:srgbClr val="333333"/>
                </a:solidFill>
                <a:latin typeface="Arial Nova"/>
                <a:ea typeface="+mn-lt"/>
                <a:cs typeface="Times New Roman"/>
              </a:rPr>
              <a:t>.. </a:t>
            </a:r>
            <a:r>
              <a:rPr lang="en-GB" sz="1300" dirty="0">
                <a:solidFill>
                  <a:srgbClr val="333333"/>
                </a:solidFill>
                <a:latin typeface="Arial Nova"/>
                <a:ea typeface="+mn-lt"/>
                <a:cs typeface="Times New Roman"/>
              </a:rPr>
              <a:t>Vol. 6, Issue 3. Available at:</a:t>
            </a:r>
            <a:r>
              <a:rPr lang="en-GB" sz="1300" dirty="0">
                <a:solidFill>
                  <a:srgbClr val="0070C0"/>
                </a:solidFill>
                <a:latin typeface="Arial Nova"/>
                <a:ea typeface="+mn-lt"/>
                <a:cs typeface="Times New Roman"/>
              </a:rPr>
              <a:t> </a:t>
            </a:r>
            <a:r>
              <a:rPr lang="en-GB" sz="1300" dirty="0">
                <a:solidFill>
                  <a:srgbClr val="0070C0"/>
                </a:solidFill>
                <a:latin typeface="Arial Nova"/>
                <a:ea typeface="+mn-lt"/>
                <a:cs typeface="+mn-lt"/>
                <a:hlinkClick r:id="rId2">
                  <a:extLst>
                    <a:ext uri="{A12FA001-AC4F-418D-AE19-62706E023703}">
                      <ahyp:hlinkClr xmlns:ahyp="http://schemas.microsoft.com/office/drawing/2018/hyperlinkcolor" val="tx"/>
                    </a:ext>
                  </a:extLst>
                </a:hlinkClick>
              </a:rPr>
              <a:t>Exploring criminological theories: An overview of key perspectives. (alliedacademies.org)</a:t>
            </a:r>
            <a:r>
              <a:rPr lang="en-GB" sz="1300" dirty="0">
                <a:solidFill>
                  <a:srgbClr val="333333"/>
                </a:solidFill>
                <a:latin typeface="Arial Nova"/>
                <a:ea typeface="+mn-lt"/>
                <a:cs typeface="+mn-lt"/>
              </a:rPr>
              <a:t> (Accessed on  March 5, 2024).</a:t>
            </a:r>
            <a:endParaRPr lang="en-GB" sz="1300" dirty="0">
              <a:solidFill>
                <a:srgbClr val="333333"/>
              </a:solidFill>
              <a:latin typeface="Arial Nova"/>
              <a:ea typeface="+mn-lt"/>
              <a:cs typeface="Times New Roman"/>
            </a:endParaRPr>
          </a:p>
          <a:p>
            <a:pPr>
              <a:lnSpc>
                <a:spcPct val="160000"/>
              </a:lnSpc>
            </a:pPr>
            <a:r>
              <a:rPr lang="en-GB" sz="1300" dirty="0">
                <a:solidFill>
                  <a:srgbClr val="333333"/>
                </a:solidFill>
                <a:latin typeface="Arial Nova"/>
                <a:ea typeface="+mn-lt"/>
                <a:cs typeface="+mn-lt"/>
              </a:rPr>
              <a:t>Akers, R, Sellers, C, Jennings, W. (2017) Criminological Theories Introduction, Evaluation, and Application. Place of publication: Oxford, Oxford University Press. Available at:</a:t>
            </a:r>
            <a:r>
              <a:rPr lang="en-GB" sz="1300" dirty="0">
                <a:solidFill>
                  <a:srgbClr val="0070C0"/>
                </a:solidFill>
                <a:latin typeface="Arial Nova"/>
                <a:ea typeface="+mn-lt"/>
                <a:cs typeface="+mn-lt"/>
              </a:rPr>
              <a:t> </a:t>
            </a:r>
            <a:r>
              <a:rPr lang="en-GB" sz="1300" dirty="0">
                <a:solidFill>
                  <a:srgbClr val="0070C0"/>
                </a:solidFill>
                <a:latin typeface="Arial Nova"/>
                <a:ea typeface="+mn-lt"/>
                <a:cs typeface="+mn-lt"/>
                <a:hlinkClick r:id="rId3">
                  <a:extLst>
                    <a:ext uri="{A12FA001-AC4F-418D-AE19-62706E023703}">
                      <ahyp:hlinkClr xmlns:ahyp="http://schemas.microsoft.com/office/drawing/2018/hyperlinkcolor" val="tx"/>
                    </a:ext>
                  </a:extLst>
                </a:hlinkClick>
              </a:rPr>
              <a:t>Criminological Theories: Introduction, Evaluation, and Application (archive.org)</a:t>
            </a:r>
            <a:r>
              <a:rPr lang="en-GB" sz="1300" dirty="0">
                <a:solidFill>
                  <a:srgbClr val="0070C0"/>
                </a:solidFill>
                <a:latin typeface="Arial Nova"/>
                <a:ea typeface="+mn-lt"/>
                <a:cs typeface="+mn-lt"/>
              </a:rPr>
              <a:t> </a:t>
            </a:r>
            <a:r>
              <a:rPr lang="en-GB" sz="1300" dirty="0">
                <a:solidFill>
                  <a:srgbClr val="333333"/>
                </a:solidFill>
                <a:latin typeface="Arial Nova"/>
                <a:ea typeface="+mn-lt"/>
                <a:cs typeface="+mn-lt"/>
              </a:rPr>
              <a:t>(Accessed on March 9, 2024).</a:t>
            </a:r>
          </a:p>
          <a:p>
            <a:endParaRPr lang="en-GB" sz="1300" dirty="0">
              <a:solidFill>
                <a:srgbClr val="333333"/>
              </a:solidFill>
              <a:latin typeface="Arial Nova"/>
              <a:ea typeface="+mn-lt"/>
              <a:cs typeface="+mn-lt"/>
            </a:endParaRPr>
          </a:p>
          <a:p>
            <a:r>
              <a:rPr lang="en-GB" sz="1300" dirty="0" err="1">
                <a:solidFill>
                  <a:srgbClr val="222222"/>
                </a:solidFill>
                <a:latin typeface="Arial Nova"/>
                <a:ea typeface="+mn-lt"/>
                <a:cs typeface="+mn-lt"/>
              </a:rPr>
              <a:t>Azeredo</a:t>
            </a:r>
            <a:r>
              <a:rPr lang="en-GB" sz="1300" dirty="0">
                <a:solidFill>
                  <a:srgbClr val="222222"/>
                </a:solidFill>
                <a:latin typeface="Arial Nova"/>
                <a:ea typeface="+mn-lt"/>
                <a:cs typeface="+mn-lt"/>
              </a:rPr>
              <a:t>, A., Moreira, D., Figueiredo, P. (2019) Delinquent </a:t>
            </a:r>
            <a:r>
              <a:rPr lang="en-GB" sz="1300" dirty="0" err="1">
                <a:solidFill>
                  <a:srgbClr val="222222"/>
                </a:solidFill>
                <a:latin typeface="Arial Nova"/>
                <a:ea typeface="+mn-lt"/>
                <a:cs typeface="+mn-lt"/>
              </a:rPr>
              <a:t>Behavior</a:t>
            </a:r>
            <a:r>
              <a:rPr lang="en-GB" sz="1300" dirty="0">
                <a:solidFill>
                  <a:srgbClr val="222222"/>
                </a:solidFill>
                <a:latin typeface="Arial Nova"/>
                <a:ea typeface="+mn-lt"/>
                <a:cs typeface="+mn-lt"/>
              </a:rPr>
              <a:t>: Systematic Review of Genetic and Environmental Risk Factors. </a:t>
            </a:r>
            <a:r>
              <a:rPr lang="en-GB" sz="1300" i="1" dirty="0">
                <a:solidFill>
                  <a:srgbClr val="222222"/>
                </a:solidFill>
                <a:latin typeface="Arial Nova"/>
                <a:ea typeface="+mn-lt"/>
                <a:cs typeface="+mn-lt"/>
              </a:rPr>
              <a:t>Clinical Child and Family Psychology Review</a:t>
            </a:r>
            <a:r>
              <a:rPr lang="en-GB" sz="1300" dirty="0">
                <a:solidFill>
                  <a:srgbClr val="222222"/>
                </a:solidFill>
                <a:latin typeface="Arial Nova"/>
                <a:ea typeface="+mn-lt"/>
                <a:cs typeface="+mn-lt"/>
              </a:rPr>
              <a:t> </a:t>
            </a:r>
            <a:r>
              <a:rPr lang="en-GB" sz="1300" b="1" dirty="0">
                <a:solidFill>
                  <a:srgbClr val="222222"/>
                </a:solidFill>
                <a:latin typeface="Arial Nova"/>
                <a:ea typeface="+mn-lt"/>
                <a:cs typeface="+mn-lt"/>
              </a:rPr>
              <a:t>22</a:t>
            </a:r>
            <a:r>
              <a:rPr lang="en-GB" sz="1300" dirty="0">
                <a:solidFill>
                  <a:srgbClr val="222222"/>
                </a:solidFill>
                <a:latin typeface="Arial Nova"/>
                <a:ea typeface="+mn-lt"/>
                <a:cs typeface="+mn-lt"/>
              </a:rPr>
              <a:t>, 502–526. Available at: </a:t>
            </a:r>
            <a:r>
              <a:rPr lang="en-GB" sz="1300" dirty="0">
                <a:solidFill>
                  <a:srgbClr val="0070C0"/>
                </a:solidFill>
                <a:latin typeface="Arial Nova"/>
                <a:ea typeface="+mn-lt"/>
                <a:cs typeface="+mn-lt"/>
                <a:hlinkClick r:id="rId4">
                  <a:extLst>
                    <a:ext uri="{A12FA001-AC4F-418D-AE19-62706E023703}">
                      <ahyp:hlinkClr xmlns:ahyp="http://schemas.microsoft.com/office/drawing/2018/hyperlinkcolor" val="tx"/>
                    </a:ext>
                  </a:extLst>
                </a:hlinkClick>
              </a:rPr>
              <a:t>Delinquent </a:t>
            </a:r>
            <a:r>
              <a:rPr lang="en-GB" sz="1300" dirty="0" err="1">
                <a:solidFill>
                  <a:srgbClr val="0070C0"/>
                </a:solidFill>
                <a:latin typeface="Arial Nova"/>
                <a:ea typeface="+mn-lt"/>
                <a:cs typeface="+mn-lt"/>
                <a:hlinkClick r:id="rId4">
                  <a:extLst>
                    <a:ext uri="{A12FA001-AC4F-418D-AE19-62706E023703}">
                      <ahyp:hlinkClr xmlns:ahyp="http://schemas.microsoft.com/office/drawing/2018/hyperlinkcolor" val="tx"/>
                    </a:ext>
                  </a:extLst>
                </a:hlinkClick>
              </a:rPr>
              <a:t>Behavior</a:t>
            </a:r>
            <a:r>
              <a:rPr lang="en-GB" sz="1300" dirty="0">
                <a:solidFill>
                  <a:srgbClr val="0070C0"/>
                </a:solidFill>
                <a:latin typeface="Arial Nova"/>
                <a:ea typeface="+mn-lt"/>
                <a:cs typeface="+mn-lt"/>
                <a:hlinkClick r:id="rId4">
                  <a:extLst>
                    <a:ext uri="{A12FA001-AC4F-418D-AE19-62706E023703}">
                      <ahyp:hlinkClr xmlns:ahyp="http://schemas.microsoft.com/office/drawing/2018/hyperlinkcolor" val="tx"/>
                    </a:ext>
                  </a:extLst>
                </a:hlinkClick>
              </a:rPr>
              <a:t>: Systematic Review of Genetic and Environmental Risk Factors | Clinical Child and Family Psychology Review (springer.com)</a:t>
            </a:r>
            <a:r>
              <a:rPr lang="en-GB" sz="1300" dirty="0">
                <a:solidFill>
                  <a:srgbClr val="0070C0"/>
                </a:solidFill>
                <a:latin typeface="Arial Nova"/>
                <a:ea typeface="+mn-lt"/>
                <a:cs typeface="+mn-lt"/>
              </a:rPr>
              <a:t> (Accessed on March 8, 2024).</a:t>
            </a:r>
            <a:endParaRPr lang="en-GB" sz="1300" dirty="0">
              <a:latin typeface="Arial Nova"/>
            </a:endParaRPr>
          </a:p>
          <a:p>
            <a:pPr>
              <a:lnSpc>
                <a:spcPct val="160000"/>
              </a:lnSpc>
            </a:pPr>
            <a:r>
              <a:rPr lang="en-GB" sz="1300" dirty="0">
                <a:solidFill>
                  <a:schemeClr val="tx1"/>
                </a:solidFill>
                <a:latin typeface="Arial Nova"/>
                <a:ea typeface="+mn-lt"/>
                <a:cs typeface="+mn-lt"/>
              </a:rPr>
              <a:t>Bachmann, (2011) Fundamentals of Research in Criminology and Criminal Justice. London, Sage Publishing. Available at: </a:t>
            </a:r>
            <a:r>
              <a:rPr lang="en-GB" sz="1300" u="sng" dirty="0">
                <a:solidFill>
                  <a:srgbClr val="0070C0"/>
                </a:solidFill>
                <a:latin typeface="Arial Nova"/>
                <a:ea typeface="+mn-lt"/>
                <a:cs typeface="+mn-lt"/>
              </a:rPr>
              <a:t>https://www.sagepub.com/sites/default/files/upm-binaries/31461_Chapter_2.pdf</a:t>
            </a:r>
            <a:r>
              <a:rPr lang="en-GB" sz="1300" dirty="0">
                <a:solidFill>
                  <a:schemeClr val="tx1"/>
                </a:solidFill>
                <a:latin typeface="Arial Nova"/>
                <a:ea typeface="+mn-lt"/>
                <a:cs typeface="+mn-lt"/>
              </a:rPr>
              <a:t> (Accessed on March 7, 2024).</a:t>
            </a:r>
            <a:endParaRPr lang="en-GB" sz="1300" dirty="0">
              <a:solidFill>
                <a:schemeClr val="tx1"/>
              </a:solidFill>
              <a:latin typeface="Arial Nova"/>
              <a:ea typeface="+mn-lt"/>
              <a:cs typeface="Times New Roman"/>
            </a:endParaRPr>
          </a:p>
          <a:p>
            <a:pPr>
              <a:lnSpc>
                <a:spcPct val="160000"/>
              </a:lnSpc>
            </a:pPr>
            <a:r>
              <a:rPr lang="en-GB" sz="1300" dirty="0">
                <a:solidFill>
                  <a:srgbClr val="333333"/>
                </a:solidFill>
                <a:latin typeface="Arial Nova"/>
                <a:ea typeface="+mn-lt"/>
                <a:cs typeface="+mn-lt"/>
              </a:rPr>
              <a:t>Barak, G, Leighton, P, Flavin, J. (2010) </a:t>
            </a:r>
            <a:r>
              <a:rPr lang="en-GB" sz="1300" i="1" dirty="0">
                <a:solidFill>
                  <a:srgbClr val="333333"/>
                </a:solidFill>
                <a:latin typeface="Arial Nova"/>
                <a:ea typeface="+mn-lt"/>
                <a:cs typeface="+mn-lt"/>
              </a:rPr>
              <a:t>Class, Rate, Gender and Crime: The Social Realities of Justice in America</a:t>
            </a:r>
            <a:r>
              <a:rPr lang="en-GB" sz="1300" dirty="0">
                <a:solidFill>
                  <a:srgbClr val="333333"/>
                </a:solidFill>
                <a:latin typeface="Arial Nova"/>
                <a:ea typeface="+mn-lt"/>
                <a:cs typeface="+mn-lt"/>
              </a:rPr>
              <a:t>. Place of publication: Maryland, Rowland and Littlefield Publishers Inc. Available at: </a:t>
            </a:r>
            <a:r>
              <a:rPr lang="en-GB" sz="1300" dirty="0">
                <a:solidFill>
                  <a:srgbClr val="0070C0"/>
                </a:solidFill>
                <a:latin typeface="Arial Nova"/>
                <a:ea typeface="+mn-lt"/>
                <a:cs typeface="+mn-lt"/>
                <a:hlinkClick r:id="rId5">
                  <a:extLst>
                    <a:ext uri="{A12FA001-AC4F-418D-AE19-62706E023703}">
                      <ahyp:hlinkClr xmlns:ahyp="http://schemas.microsoft.com/office/drawing/2018/hyperlinkcolor" val="tx"/>
                    </a:ext>
                  </a:extLst>
                </a:hlinkClick>
              </a:rPr>
              <a:t>Class, Race, Gender, and Crime: The Social Realities of Justice in America - Gregg Barak, Paul Leighton, Jeanne Flavin - Google Books</a:t>
            </a:r>
            <a:r>
              <a:rPr lang="en-GB" sz="1300" dirty="0">
                <a:solidFill>
                  <a:srgbClr val="0070C0"/>
                </a:solidFill>
                <a:latin typeface="Arial Nova"/>
                <a:ea typeface="+mn-lt"/>
                <a:cs typeface="+mn-lt"/>
              </a:rPr>
              <a:t> </a:t>
            </a:r>
            <a:r>
              <a:rPr lang="en-GB" sz="1300" dirty="0">
                <a:solidFill>
                  <a:srgbClr val="333333"/>
                </a:solidFill>
                <a:latin typeface="Arial Nova"/>
                <a:ea typeface="+mn-lt"/>
                <a:cs typeface="+mn-lt"/>
              </a:rPr>
              <a:t>(Accessed on March 9, 2024).</a:t>
            </a:r>
            <a:endParaRPr lang="en-GB" sz="1300" dirty="0">
              <a:solidFill>
                <a:srgbClr val="333333"/>
              </a:solidFill>
              <a:latin typeface="Arial Nova"/>
              <a:ea typeface="+mn-lt"/>
              <a:cs typeface="Times New Roman"/>
            </a:endParaRPr>
          </a:p>
          <a:p>
            <a:pPr>
              <a:lnSpc>
                <a:spcPct val="160000"/>
              </a:lnSpc>
            </a:pPr>
            <a:r>
              <a:rPr lang="en-GB" sz="1300" dirty="0">
                <a:solidFill>
                  <a:srgbClr val="333333"/>
                </a:solidFill>
                <a:latin typeface="Arial Nova"/>
                <a:ea typeface="+mn-lt"/>
                <a:cs typeface="Times New Roman"/>
              </a:rPr>
              <a:t>BBC. (2000) The Krays: The history of violence. Available at: </a:t>
            </a:r>
            <a:r>
              <a:rPr lang="en-GB" sz="1300" dirty="0">
                <a:solidFill>
                  <a:srgbClr val="0070C0"/>
                </a:solidFill>
                <a:latin typeface="Arial Nova"/>
                <a:ea typeface="+mn-lt"/>
                <a:cs typeface="+mn-lt"/>
                <a:hlinkClick r:id="rId6">
                  <a:extLst>
                    <a:ext uri="{A12FA001-AC4F-418D-AE19-62706E023703}">
                      <ahyp:hlinkClr xmlns:ahyp="http://schemas.microsoft.com/office/drawing/2018/hyperlinkcolor" val="tx"/>
                    </a:ext>
                  </a:extLst>
                </a:hlinkClick>
              </a:rPr>
              <a:t>BBC News | UK | The Krays: A history of violence</a:t>
            </a:r>
            <a:r>
              <a:rPr lang="en-GB" sz="1300" dirty="0">
                <a:solidFill>
                  <a:srgbClr val="0070C0"/>
                </a:solidFill>
                <a:latin typeface="Arial Nova"/>
                <a:ea typeface="+mn-lt"/>
                <a:cs typeface="+mn-lt"/>
              </a:rPr>
              <a:t> </a:t>
            </a:r>
            <a:r>
              <a:rPr lang="en-GB" sz="1300" dirty="0">
                <a:solidFill>
                  <a:srgbClr val="333333"/>
                </a:solidFill>
                <a:latin typeface="Arial Nova"/>
                <a:ea typeface="+mn-lt"/>
                <a:cs typeface="+mn-lt"/>
              </a:rPr>
              <a:t>(Accessed on February 28, 2024).</a:t>
            </a:r>
            <a:endParaRPr lang="en-GB" sz="1300" dirty="0">
              <a:solidFill>
                <a:schemeClr val="tx1"/>
              </a:solidFill>
              <a:latin typeface="Arial Nova"/>
              <a:ea typeface="+mn-lt"/>
              <a:cs typeface="+mn-lt"/>
            </a:endParaRPr>
          </a:p>
        </p:txBody>
      </p:sp>
    </p:spTree>
    <p:extLst>
      <p:ext uri="{BB962C8B-B14F-4D97-AF65-F5344CB8AC3E}">
        <p14:creationId xmlns:p14="http://schemas.microsoft.com/office/powerpoint/2010/main" val="156002814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0A4BDA7-709B-E21B-E1BF-EFF7E5DA404F}"/>
              </a:ext>
            </a:extLst>
          </p:cNvPr>
          <p:cNvSpPr>
            <a:spLocks noGrp="1"/>
          </p:cNvSpPr>
          <p:nvPr>
            <p:ph idx="1"/>
          </p:nvPr>
        </p:nvSpPr>
        <p:spPr>
          <a:xfrm>
            <a:off x="838200" y="619760"/>
            <a:ext cx="10515600" cy="5557203"/>
          </a:xfrm>
        </p:spPr>
        <p:txBody>
          <a:bodyPr>
            <a:normAutofit fontScale="47500" lnSpcReduction="20000"/>
          </a:bodyPr>
          <a:lstStyle/>
          <a:p>
            <a:pPr>
              <a:lnSpc>
                <a:spcPct val="160000"/>
              </a:lnSpc>
            </a:pPr>
            <a:r>
              <a:rPr lang="en-GB" sz="2800" dirty="0">
                <a:solidFill>
                  <a:srgbClr val="404040"/>
                </a:solidFill>
                <a:latin typeface="Arial Nova"/>
                <a:ea typeface="+mn-lt"/>
                <a:cs typeface="Times New Roman"/>
              </a:rPr>
              <a:t>Brittanica. (2024) </a:t>
            </a:r>
            <a:r>
              <a:rPr lang="en-GB" sz="2800" i="1" dirty="0">
                <a:solidFill>
                  <a:srgbClr val="404040"/>
                </a:solidFill>
                <a:latin typeface="Arial Nova"/>
                <a:ea typeface="+mn-lt"/>
                <a:cs typeface="Times New Roman"/>
              </a:rPr>
              <a:t>A</a:t>
            </a:r>
            <a:r>
              <a:rPr lang="en-GB" sz="2800" i="1" dirty="0">
                <a:solidFill>
                  <a:srgbClr val="1A1A1A"/>
                </a:solidFill>
                <a:latin typeface="Arial Nova"/>
                <a:ea typeface="+mn-lt"/>
                <a:cs typeface="Times New Roman"/>
              </a:rPr>
              <a:t>natomy</a:t>
            </a:r>
            <a:r>
              <a:rPr lang="en-GB" sz="2800" dirty="0">
                <a:solidFill>
                  <a:srgbClr val="1A1A1A"/>
                </a:solidFill>
                <a:latin typeface="Arial Nova"/>
                <a:ea typeface="+mn-lt"/>
                <a:cs typeface="Times New Roman"/>
              </a:rPr>
              <a:t>. Available at: </a:t>
            </a:r>
            <a:r>
              <a:rPr lang="en-GB" sz="2800" dirty="0">
                <a:solidFill>
                  <a:srgbClr val="0070C0"/>
                </a:solidFill>
                <a:latin typeface="Arial Nova"/>
                <a:ea typeface="+mn-lt"/>
                <a:cs typeface="Times New Roman"/>
                <a:hlinkClick r:id="rId2">
                  <a:extLst>
                    <a:ext uri="{A12FA001-AC4F-418D-AE19-62706E023703}">
                      <ahyp:hlinkClr xmlns:ahyp="http://schemas.microsoft.com/office/drawing/2018/hyperlinkcolor" val="tx"/>
                    </a:ext>
                  </a:extLst>
                </a:hlinkClick>
              </a:rPr>
              <a:t>Anatomy | Definition, History, &amp; Biology | Britannica</a:t>
            </a:r>
            <a:r>
              <a:rPr lang="en-GB" sz="2800" dirty="0">
                <a:solidFill>
                  <a:srgbClr val="0070C0"/>
                </a:solidFill>
                <a:latin typeface="Arial Nova"/>
                <a:ea typeface="+mn-lt"/>
                <a:cs typeface="Times New Roman"/>
              </a:rPr>
              <a:t> </a:t>
            </a:r>
            <a:r>
              <a:rPr lang="en-GB" sz="2800" dirty="0">
                <a:solidFill>
                  <a:srgbClr val="1A1A1A"/>
                </a:solidFill>
                <a:latin typeface="Arial Nova"/>
                <a:ea typeface="+mn-lt"/>
                <a:cs typeface="Times New Roman"/>
              </a:rPr>
              <a:t>(Accessed on February 29, 2024).</a:t>
            </a:r>
            <a:endParaRPr lang="en-GB" sz="2800" dirty="0">
              <a:solidFill>
                <a:schemeClr val="tx1"/>
              </a:solidFill>
              <a:latin typeface="Arial Nova"/>
              <a:ea typeface="+mn-lt"/>
              <a:cs typeface="Times New Roman"/>
            </a:endParaRPr>
          </a:p>
          <a:p>
            <a:pPr>
              <a:lnSpc>
                <a:spcPct val="160000"/>
              </a:lnSpc>
            </a:pPr>
            <a:endParaRPr lang="en-GB" sz="2800" dirty="0">
              <a:solidFill>
                <a:srgbClr val="1A1A1A"/>
              </a:solidFill>
              <a:latin typeface="Arial Nova"/>
              <a:ea typeface="+mn-lt"/>
              <a:cs typeface="Times New Roman"/>
            </a:endParaRPr>
          </a:p>
          <a:p>
            <a:pPr>
              <a:lnSpc>
                <a:spcPct val="160000"/>
              </a:lnSpc>
            </a:pPr>
            <a:r>
              <a:rPr lang="en-GB" sz="2800" dirty="0">
                <a:solidFill>
                  <a:srgbClr val="404040"/>
                </a:solidFill>
                <a:latin typeface="Arial Nova"/>
                <a:ea typeface="+mn-lt"/>
                <a:cs typeface="Times New Roman"/>
              </a:rPr>
              <a:t>Britannica. (2024) Franz Joseph Gall. Available at: </a:t>
            </a:r>
            <a:r>
              <a:rPr lang="en-GB" sz="2800" dirty="0">
                <a:solidFill>
                  <a:srgbClr val="0070C0"/>
                </a:solidFill>
                <a:latin typeface="Arial Nova"/>
                <a:ea typeface="+mn-lt"/>
                <a:cs typeface="Times New Roman"/>
                <a:hlinkClick r:id="rId3">
                  <a:extLst>
                    <a:ext uri="{A12FA001-AC4F-418D-AE19-62706E023703}">
                      <ahyp:hlinkClr xmlns:ahyp="http://schemas.microsoft.com/office/drawing/2018/hyperlinkcolor" val="tx"/>
                    </a:ext>
                  </a:extLst>
                </a:hlinkClick>
              </a:rPr>
              <a:t>Biology - Evolution, Genetics, Species | Britannica</a:t>
            </a:r>
            <a:r>
              <a:rPr lang="en-GB" sz="2800" dirty="0">
                <a:solidFill>
                  <a:srgbClr val="0070C0"/>
                </a:solidFill>
                <a:latin typeface="Arial Nova"/>
                <a:ea typeface="+mn-lt"/>
                <a:cs typeface="Times New Roman"/>
              </a:rPr>
              <a:t> </a:t>
            </a:r>
            <a:r>
              <a:rPr lang="en-GB" sz="2800" dirty="0">
                <a:solidFill>
                  <a:srgbClr val="404040"/>
                </a:solidFill>
                <a:latin typeface="Arial Nova"/>
                <a:ea typeface="+mn-lt"/>
                <a:cs typeface="Times New Roman"/>
              </a:rPr>
              <a:t>(Accessed on March 1, 2024).</a:t>
            </a:r>
            <a:endParaRPr lang="en-US" sz="2800" dirty="0">
              <a:latin typeface="Arial Nova"/>
            </a:endParaRPr>
          </a:p>
          <a:p>
            <a:pPr>
              <a:lnSpc>
                <a:spcPct val="160000"/>
              </a:lnSpc>
            </a:pPr>
            <a:endParaRPr lang="en-GB" sz="2800" dirty="0">
              <a:solidFill>
                <a:srgbClr val="404040"/>
              </a:solidFill>
              <a:latin typeface="Arial Nova"/>
              <a:ea typeface="+mn-lt"/>
              <a:cs typeface="Times New Roman"/>
            </a:endParaRPr>
          </a:p>
          <a:p>
            <a:pPr>
              <a:lnSpc>
                <a:spcPct val="160000"/>
              </a:lnSpc>
            </a:pPr>
            <a:r>
              <a:rPr lang="en-US" sz="2800" dirty="0">
                <a:solidFill>
                  <a:schemeClr val="tx1"/>
                </a:solidFill>
                <a:latin typeface="Arial Nova"/>
                <a:ea typeface="+mn-lt"/>
                <a:cs typeface="Times New Roman"/>
              </a:rPr>
              <a:t>Fox, B.H. (2017). It’s nature and nurture: Integrating biology and genetics into the Social Learning Theory of criminal behavior. </a:t>
            </a:r>
            <a:r>
              <a:rPr lang="en-US" sz="2800" i="1" dirty="0">
                <a:solidFill>
                  <a:schemeClr val="tx1"/>
                </a:solidFill>
                <a:latin typeface="Arial Nova"/>
                <a:ea typeface="+mn-lt"/>
                <a:cs typeface="Times New Roman"/>
              </a:rPr>
              <a:t>Journal of Criminal Justice, 49, </a:t>
            </a:r>
            <a:r>
              <a:rPr lang="en-US" sz="2800" dirty="0">
                <a:solidFill>
                  <a:schemeClr val="tx1"/>
                </a:solidFill>
                <a:latin typeface="Arial Nova"/>
                <a:ea typeface="+mn-lt"/>
                <a:cs typeface="Times New Roman"/>
              </a:rPr>
              <a:t>22-31. Available at: </a:t>
            </a:r>
            <a:r>
              <a:rPr lang="en-GB" sz="2800" dirty="0">
                <a:solidFill>
                  <a:srgbClr val="0070C0"/>
                </a:solidFill>
                <a:latin typeface="Arial Nova"/>
                <a:ea typeface="+mn-lt"/>
                <a:cs typeface="+mn-lt"/>
                <a:hlinkClick r:id="rId4">
                  <a:extLst>
                    <a:ext uri="{A12FA001-AC4F-418D-AE19-62706E023703}">
                      <ahyp:hlinkClr xmlns:ahyp="http://schemas.microsoft.com/office/drawing/2018/hyperlinkcolor" val="tx"/>
                    </a:ext>
                  </a:extLst>
                </a:hlinkClick>
              </a:rPr>
              <a:t>ResearchGate</a:t>
            </a:r>
            <a:r>
              <a:rPr lang="en-GB" sz="2800" dirty="0">
                <a:solidFill>
                  <a:srgbClr val="0070C0"/>
                </a:solidFill>
                <a:latin typeface="Arial Nova"/>
                <a:ea typeface="+mn-lt"/>
                <a:cs typeface="+mn-lt"/>
              </a:rPr>
              <a:t> </a:t>
            </a:r>
            <a:r>
              <a:rPr lang="en-GB" sz="2800" dirty="0">
                <a:solidFill>
                  <a:schemeClr val="tx1"/>
                </a:solidFill>
                <a:latin typeface="Arial Nova"/>
                <a:ea typeface="+mn-lt"/>
                <a:cs typeface="+mn-lt"/>
              </a:rPr>
              <a:t>(Accessed on February 27, 2024).</a:t>
            </a:r>
            <a:endParaRPr lang="en-GB" sz="2800" dirty="0">
              <a:solidFill>
                <a:schemeClr val="tx1"/>
              </a:solidFill>
              <a:latin typeface="Arial Nova"/>
            </a:endParaRPr>
          </a:p>
          <a:p>
            <a:pPr>
              <a:lnSpc>
                <a:spcPct val="160000"/>
              </a:lnSpc>
            </a:pPr>
            <a:endParaRPr lang="en-GB" sz="2800" dirty="0">
              <a:solidFill>
                <a:schemeClr val="tx1"/>
              </a:solidFill>
              <a:latin typeface="Arial Nova"/>
              <a:ea typeface="+mn-lt"/>
              <a:cs typeface="+mn-lt"/>
            </a:endParaRPr>
          </a:p>
          <a:p>
            <a:pPr>
              <a:lnSpc>
                <a:spcPct val="160000"/>
              </a:lnSpc>
            </a:pPr>
            <a:r>
              <a:rPr lang="en-GB" sz="2800" dirty="0">
                <a:solidFill>
                  <a:srgbClr val="101010"/>
                </a:solidFill>
                <a:latin typeface="Arial Nova"/>
                <a:ea typeface="+mn-lt"/>
                <a:cs typeface="+mn-lt"/>
              </a:rPr>
              <a:t> More, A. (2023)</a:t>
            </a:r>
            <a:r>
              <a:rPr lang="en-GB" sz="2800" i="1" dirty="0">
                <a:solidFill>
                  <a:srgbClr val="101010"/>
                </a:solidFill>
                <a:latin typeface="Arial Nova"/>
                <a:ea typeface="+mn-lt"/>
                <a:cs typeface="+mn-lt"/>
              </a:rPr>
              <a:t> Multiple Factor Theory of Causation of Crime</a:t>
            </a:r>
            <a:r>
              <a:rPr lang="en-GB" sz="2800" dirty="0">
                <a:solidFill>
                  <a:srgbClr val="101010"/>
                </a:solidFill>
                <a:latin typeface="Arial Nova"/>
                <a:ea typeface="+mn-lt"/>
                <a:cs typeface="+mn-lt"/>
              </a:rPr>
              <a:t>. The Legal Quotient. Available at: </a:t>
            </a:r>
            <a:r>
              <a:rPr lang="en-GB" sz="2800" dirty="0">
                <a:solidFill>
                  <a:srgbClr val="0070C0"/>
                </a:solidFill>
                <a:latin typeface="Arial Nova"/>
                <a:ea typeface="+mn-lt"/>
                <a:cs typeface="+mn-lt"/>
                <a:hlinkClick r:id="rId5">
                  <a:extLst>
                    <a:ext uri="{A12FA001-AC4F-418D-AE19-62706E023703}">
                      <ahyp:hlinkClr xmlns:ahyp="http://schemas.microsoft.com/office/drawing/2018/hyperlinkcolor" val="tx"/>
                    </a:ext>
                  </a:extLst>
                </a:hlinkClick>
              </a:rPr>
              <a:t>Multiple Factor Theory of Causation of Crime (thelegalquotient.com)</a:t>
            </a:r>
            <a:r>
              <a:rPr lang="en-GB" sz="2800" dirty="0">
                <a:solidFill>
                  <a:srgbClr val="0070C0"/>
                </a:solidFill>
                <a:latin typeface="Arial Nova"/>
                <a:ea typeface="+mn-lt"/>
                <a:cs typeface="+mn-lt"/>
              </a:rPr>
              <a:t> </a:t>
            </a:r>
            <a:r>
              <a:rPr lang="en-GB" sz="2800" dirty="0">
                <a:solidFill>
                  <a:srgbClr val="101010"/>
                </a:solidFill>
                <a:latin typeface="Arial Nova"/>
                <a:ea typeface="+mn-lt"/>
                <a:cs typeface="+mn-lt"/>
              </a:rPr>
              <a:t>(Accessed on March 8, 2024).</a:t>
            </a:r>
            <a:endParaRPr lang="en-GB" sz="2800" dirty="0">
              <a:solidFill>
                <a:srgbClr val="000000"/>
              </a:solidFill>
              <a:latin typeface="Arial Nova"/>
              <a:ea typeface="+mn-lt"/>
              <a:cs typeface="+mn-lt"/>
            </a:endParaRPr>
          </a:p>
          <a:p>
            <a:pPr>
              <a:lnSpc>
                <a:spcPct val="160000"/>
              </a:lnSpc>
            </a:pPr>
            <a:endParaRPr lang="en-GB" sz="2800" dirty="0">
              <a:solidFill>
                <a:srgbClr val="101010"/>
              </a:solidFill>
              <a:latin typeface="Arial Nova"/>
              <a:ea typeface="+mn-lt"/>
              <a:cs typeface="+mn-lt"/>
            </a:endParaRPr>
          </a:p>
          <a:p>
            <a:pPr>
              <a:lnSpc>
                <a:spcPct val="160000"/>
              </a:lnSpc>
            </a:pPr>
            <a:r>
              <a:rPr lang="en-GB" sz="2800" dirty="0">
                <a:solidFill>
                  <a:schemeClr val="tx1"/>
                </a:solidFill>
                <a:latin typeface="Arial Nova"/>
                <a:ea typeface="+mn-lt"/>
                <a:cs typeface="+mn-lt"/>
              </a:rPr>
              <a:t>Pearson, J. (2011) </a:t>
            </a:r>
            <a:r>
              <a:rPr lang="en-GB" sz="2800" i="1" dirty="0">
                <a:solidFill>
                  <a:schemeClr val="tx1"/>
                </a:solidFill>
                <a:latin typeface="Arial Nova"/>
                <a:ea typeface="+mn-lt"/>
                <a:cs typeface="+mn-lt"/>
              </a:rPr>
              <a:t>Notorious: The Immortal Legend of the Kray Twins</a:t>
            </a:r>
            <a:r>
              <a:rPr lang="en-GB" sz="2800" dirty="0">
                <a:solidFill>
                  <a:schemeClr val="tx1"/>
                </a:solidFill>
                <a:latin typeface="Arial Nova"/>
                <a:ea typeface="+mn-lt"/>
                <a:cs typeface="+mn-lt"/>
              </a:rPr>
              <a:t>. Place of publication: London, Arrow Books. Available at: </a:t>
            </a:r>
            <a:r>
              <a:rPr lang="en-GB" sz="2800" dirty="0">
                <a:solidFill>
                  <a:srgbClr val="0070C0"/>
                </a:solidFill>
                <a:latin typeface="Arial Nova"/>
                <a:ea typeface="+mn-lt"/>
                <a:cs typeface="+mn-lt"/>
                <a:hlinkClick r:id="rId6">
                  <a:extLst>
                    <a:ext uri="{A12FA001-AC4F-418D-AE19-62706E023703}">
                      <ahyp:hlinkClr xmlns:ahyp="http://schemas.microsoft.com/office/drawing/2018/hyperlinkcolor" val="tx"/>
                    </a:ext>
                  </a:extLst>
                </a:hlinkClick>
              </a:rPr>
              <a:t>Notorious: The Immortal Legend of the Kray Twins - John Pearson - Google Books</a:t>
            </a:r>
            <a:r>
              <a:rPr lang="en-GB" sz="2800" dirty="0">
                <a:solidFill>
                  <a:srgbClr val="0070C0"/>
                </a:solidFill>
                <a:latin typeface="Arial Nova"/>
                <a:ea typeface="+mn-lt"/>
                <a:cs typeface="+mn-lt"/>
              </a:rPr>
              <a:t> </a:t>
            </a:r>
            <a:r>
              <a:rPr lang="en-GB" sz="2800" dirty="0">
                <a:solidFill>
                  <a:schemeClr val="tx1"/>
                </a:solidFill>
                <a:latin typeface="Arial Nova"/>
                <a:ea typeface="+mn-lt"/>
                <a:cs typeface="+mn-lt"/>
              </a:rPr>
              <a:t>(Accessed on February 27, 2024).</a:t>
            </a:r>
            <a:endParaRPr lang="en-GB" sz="2800" dirty="0">
              <a:solidFill>
                <a:schemeClr val="tx1"/>
              </a:solidFill>
              <a:latin typeface="Arial Nova"/>
            </a:endParaRPr>
          </a:p>
          <a:p>
            <a:pPr>
              <a:lnSpc>
                <a:spcPct val="160000"/>
              </a:lnSpc>
            </a:pPr>
            <a:endParaRPr lang="en-GB" sz="2800" dirty="0">
              <a:solidFill>
                <a:schemeClr val="tx1"/>
              </a:solidFill>
              <a:latin typeface="Arial Nova"/>
              <a:ea typeface="+mn-lt"/>
              <a:cs typeface="+mn-lt"/>
            </a:endParaRPr>
          </a:p>
          <a:p>
            <a:r>
              <a:rPr lang="en-GB" sz="2800" dirty="0" err="1">
                <a:solidFill>
                  <a:schemeClr val="tx1"/>
                </a:solidFill>
                <a:latin typeface="Arial Nova"/>
                <a:ea typeface="+mn-lt"/>
                <a:cs typeface="+mn-lt"/>
              </a:rPr>
              <a:t>SimplyPsychology</a:t>
            </a:r>
            <a:r>
              <a:rPr lang="en-GB" sz="2800" dirty="0">
                <a:solidFill>
                  <a:schemeClr val="tx1"/>
                </a:solidFill>
                <a:latin typeface="Arial Nova"/>
                <a:ea typeface="+mn-lt"/>
                <a:cs typeface="+mn-lt"/>
              </a:rPr>
              <a:t> (2024) </a:t>
            </a:r>
            <a:r>
              <a:rPr lang="en-GB" sz="2800" i="1" dirty="0">
                <a:solidFill>
                  <a:schemeClr val="tx1"/>
                </a:solidFill>
                <a:latin typeface="Arial Nova"/>
                <a:ea typeface="+mn-lt"/>
                <a:cs typeface="+mn-lt"/>
              </a:rPr>
              <a:t>Phrenology: The Study Of Skull Shape And </a:t>
            </a:r>
            <a:r>
              <a:rPr lang="en-GB" sz="2800" i="1" dirty="0" err="1">
                <a:solidFill>
                  <a:schemeClr val="tx1"/>
                </a:solidFill>
                <a:latin typeface="Arial Nova"/>
                <a:ea typeface="+mn-lt"/>
                <a:cs typeface="+mn-lt"/>
              </a:rPr>
              <a:t>Behavior</a:t>
            </a:r>
            <a:r>
              <a:rPr lang="en-GB" sz="2800" i="1" dirty="0">
                <a:solidFill>
                  <a:schemeClr val="tx1"/>
                </a:solidFill>
                <a:latin typeface="Arial Nova"/>
                <a:ea typeface="+mn-lt"/>
                <a:cs typeface="+mn-lt"/>
              </a:rPr>
              <a:t>. Available at:</a:t>
            </a:r>
            <a:r>
              <a:rPr lang="en-GB" sz="2800" i="1" dirty="0">
                <a:solidFill>
                  <a:srgbClr val="0070C0"/>
                </a:solidFill>
                <a:latin typeface="Arial Nova"/>
                <a:ea typeface="+mn-lt"/>
                <a:cs typeface="+mn-lt"/>
              </a:rPr>
              <a:t> </a:t>
            </a:r>
            <a:r>
              <a:rPr lang="en-GB" sz="2800" dirty="0">
                <a:solidFill>
                  <a:srgbClr val="0070C0"/>
                </a:solidFill>
                <a:latin typeface="Arial Nova"/>
                <a:ea typeface="+mn-lt"/>
                <a:cs typeface="+mn-lt"/>
                <a:hlinkClick r:id="rId7">
                  <a:extLst>
                    <a:ext uri="{A12FA001-AC4F-418D-AE19-62706E023703}">
                      <ahyp:hlinkClr xmlns:ahyp="http://schemas.microsoft.com/office/drawing/2018/hyperlinkcolor" val="tx"/>
                    </a:ext>
                  </a:extLst>
                </a:hlinkClick>
              </a:rPr>
              <a:t>Phrenology: The Study of Skull Shape and </a:t>
            </a:r>
            <a:r>
              <a:rPr lang="en-GB" sz="2800" dirty="0" err="1">
                <a:solidFill>
                  <a:srgbClr val="0070C0"/>
                </a:solidFill>
                <a:latin typeface="Arial Nova"/>
                <a:ea typeface="+mn-lt"/>
                <a:cs typeface="+mn-lt"/>
                <a:hlinkClick r:id="rId7">
                  <a:extLst>
                    <a:ext uri="{A12FA001-AC4F-418D-AE19-62706E023703}">
                      <ahyp:hlinkClr xmlns:ahyp="http://schemas.microsoft.com/office/drawing/2018/hyperlinkcolor" val="tx"/>
                    </a:ext>
                  </a:extLst>
                </a:hlinkClick>
              </a:rPr>
              <a:t>Behavior</a:t>
            </a:r>
            <a:r>
              <a:rPr lang="en-GB" sz="2800" dirty="0">
                <a:solidFill>
                  <a:srgbClr val="0070C0"/>
                </a:solidFill>
                <a:latin typeface="Arial Nova"/>
                <a:ea typeface="+mn-lt"/>
                <a:cs typeface="+mn-lt"/>
                <a:hlinkClick r:id="rId7">
                  <a:extLst>
                    <a:ext uri="{A12FA001-AC4F-418D-AE19-62706E023703}">
                      <ahyp:hlinkClr xmlns:ahyp="http://schemas.microsoft.com/office/drawing/2018/hyperlinkcolor" val="tx"/>
                    </a:ext>
                  </a:extLst>
                </a:hlinkClick>
              </a:rPr>
              <a:t> (simplypsychology.org)</a:t>
            </a:r>
            <a:r>
              <a:rPr lang="en-GB" sz="2800" dirty="0">
                <a:solidFill>
                  <a:srgbClr val="0070C0"/>
                </a:solidFill>
                <a:latin typeface="Arial Nova"/>
                <a:ea typeface="+mn-lt"/>
                <a:cs typeface="+mn-lt"/>
              </a:rPr>
              <a:t> </a:t>
            </a:r>
            <a:r>
              <a:rPr lang="en-GB" sz="2800" dirty="0">
                <a:solidFill>
                  <a:schemeClr val="tx1"/>
                </a:solidFill>
                <a:latin typeface="Arial Nova"/>
                <a:ea typeface="+mn-lt"/>
                <a:cs typeface="+mn-lt"/>
              </a:rPr>
              <a:t>(Accessed: February 27, 2024).</a:t>
            </a:r>
            <a:endParaRPr lang="en-GB" sz="2800" dirty="0">
              <a:solidFill>
                <a:schemeClr val="tx1"/>
              </a:solidFill>
              <a:latin typeface="Arial Nova"/>
            </a:endParaRPr>
          </a:p>
          <a:p>
            <a:endParaRPr lang="en-GB" dirty="0"/>
          </a:p>
        </p:txBody>
      </p:sp>
    </p:spTree>
    <p:extLst>
      <p:ext uri="{BB962C8B-B14F-4D97-AF65-F5344CB8AC3E}">
        <p14:creationId xmlns:p14="http://schemas.microsoft.com/office/powerpoint/2010/main" val="247900839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D65424A-5498-8204-9EE9-1C315DA81CCD}"/>
              </a:ext>
            </a:extLst>
          </p:cNvPr>
          <p:cNvSpPr>
            <a:spLocks noGrp="1"/>
          </p:cNvSpPr>
          <p:nvPr>
            <p:ph idx="1"/>
          </p:nvPr>
        </p:nvSpPr>
        <p:spPr>
          <a:xfrm>
            <a:off x="838200" y="447040"/>
            <a:ext cx="10515600" cy="5729923"/>
          </a:xfrm>
        </p:spPr>
        <p:txBody>
          <a:bodyPr>
            <a:normAutofit/>
          </a:bodyPr>
          <a:lstStyle/>
          <a:p>
            <a:r>
              <a:rPr lang="en-GB" sz="1300" dirty="0" err="1">
                <a:solidFill>
                  <a:schemeClr val="tx1"/>
                </a:solidFill>
                <a:latin typeface="Arial Nova"/>
              </a:rPr>
              <a:t>SimplyPsychology</a:t>
            </a:r>
            <a:r>
              <a:rPr lang="en-GB" sz="1300" dirty="0">
                <a:solidFill>
                  <a:schemeClr val="tx1"/>
                </a:solidFill>
                <a:latin typeface="Arial Nova"/>
              </a:rPr>
              <a:t>. (2024) </a:t>
            </a:r>
            <a:r>
              <a:rPr lang="en-GB" sz="1300" i="1" dirty="0">
                <a:solidFill>
                  <a:schemeClr val="tx1"/>
                </a:solidFill>
                <a:latin typeface="Arial Nova"/>
              </a:rPr>
              <a:t>Theories Of Personality: Hans Eysenck, Gordon Allport &amp; Raymond Cattel.</a:t>
            </a:r>
            <a:r>
              <a:rPr lang="en-GB" sz="1300" dirty="0">
                <a:solidFill>
                  <a:schemeClr val="tx1"/>
                </a:solidFill>
                <a:latin typeface="Arial Nova"/>
              </a:rPr>
              <a:t> Available at: </a:t>
            </a:r>
            <a:r>
              <a:rPr lang="en-GB" sz="1300" dirty="0">
                <a:solidFill>
                  <a:srgbClr val="0070C0"/>
                </a:solidFill>
                <a:latin typeface="Arial Nova"/>
                <a:hlinkClick r:id="rId2">
                  <a:extLst>
                    <a:ext uri="{A12FA001-AC4F-418D-AE19-62706E023703}">
                      <ahyp:hlinkClr xmlns:ahyp="http://schemas.microsoft.com/office/drawing/2018/hyperlinkcolor" val="tx"/>
                    </a:ext>
                  </a:extLst>
                </a:hlinkClick>
              </a:rPr>
              <a:t>Theories of Personality: Hans Eysenck, Cattell &amp; Allport (simplypsychology.org)</a:t>
            </a:r>
            <a:r>
              <a:rPr lang="en-GB" sz="1300" dirty="0">
                <a:solidFill>
                  <a:srgbClr val="0070C0"/>
                </a:solidFill>
                <a:latin typeface="Arial Nova"/>
              </a:rPr>
              <a:t> </a:t>
            </a:r>
            <a:r>
              <a:rPr lang="en-GB" sz="1300" dirty="0">
                <a:solidFill>
                  <a:schemeClr val="tx1"/>
                </a:solidFill>
                <a:latin typeface="Arial Nova"/>
              </a:rPr>
              <a:t>(Accessed on </a:t>
            </a:r>
            <a:r>
              <a:rPr lang="en-GB" sz="1300" dirty="0" err="1">
                <a:solidFill>
                  <a:schemeClr val="tx1"/>
                </a:solidFill>
                <a:latin typeface="Arial Nova"/>
              </a:rPr>
              <a:t>Febuary</a:t>
            </a:r>
            <a:r>
              <a:rPr lang="en-GB" sz="1300" dirty="0">
                <a:solidFill>
                  <a:schemeClr val="tx1"/>
                </a:solidFill>
                <a:latin typeface="Arial Nova"/>
              </a:rPr>
              <a:t> 29, 2024).</a:t>
            </a:r>
          </a:p>
          <a:p>
            <a:pPr>
              <a:lnSpc>
                <a:spcPct val="160000"/>
              </a:lnSpc>
            </a:pPr>
            <a:r>
              <a:rPr lang="en-GB" sz="1300" dirty="0">
                <a:solidFill>
                  <a:schemeClr val="tx1"/>
                </a:solidFill>
                <a:latin typeface="Arial Nova"/>
              </a:rPr>
              <a:t>Sutton, G. (2016) 'The Brain and Crime', </a:t>
            </a:r>
            <a:r>
              <a:rPr lang="en-GB" sz="1300" i="1" dirty="0">
                <a:solidFill>
                  <a:schemeClr val="tx1"/>
                </a:solidFill>
                <a:latin typeface="Arial Nova"/>
              </a:rPr>
              <a:t>Catalyst. </a:t>
            </a:r>
            <a:r>
              <a:rPr lang="en-GB" sz="1300" dirty="0">
                <a:solidFill>
                  <a:schemeClr val="tx1"/>
                </a:solidFill>
                <a:latin typeface="Arial Nova"/>
              </a:rPr>
              <a:t>Available at: </a:t>
            </a:r>
            <a:r>
              <a:rPr lang="en-GB" sz="1300" dirty="0">
                <a:solidFill>
                  <a:srgbClr val="0070C0"/>
                </a:solidFill>
                <a:latin typeface="Arial Nova"/>
                <a:hlinkClick r:id="rId3">
                  <a:extLst>
                    <a:ext uri="{A12FA001-AC4F-418D-AE19-62706E023703}">
                      <ahyp:hlinkClr xmlns:ahyp="http://schemas.microsoft.com/office/drawing/2018/hyperlinkcolor" val="tx"/>
                    </a:ext>
                  </a:extLst>
                </a:hlinkClick>
              </a:rPr>
              <a:t>Catalyst_26_3_the_brain_and_crime.pdf (stem.org.uk)</a:t>
            </a:r>
            <a:r>
              <a:rPr lang="en-GB" sz="1300" dirty="0">
                <a:solidFill>
                  <a:schemeClr val="tx1"/>
                </a:solidFill>
                <a:latin typeface="Arial Nova"/>
              </a:rPr>
              <a:t> (Accessed on February 27, 2024).</a:t>
            </a:r>
          </a:p>
          <a:p>
            <a:pPr>
              <a:lnSpc>
                <a:spcPct val="160000"/>
              </a:lnSpc>
            </a:pPr>
            <a:endParaRPr lang="en-GB" sz="1300" dirty="0">
              <a:latin typeface="Arial Nova"/>
            </a:endParaRPr>
          </a:p>
          <a:p>
            <a:pPr>
              <a:lnSpc>
                <a:spcPct val="160000"/>
              </a:lnSpc>
            </a:pPr>
            <a:r>
              <a:rPr lang="en-GB" sz="1300" dirty="0" err="1">
                <a:latin typeface="Arial Nova"/>
              </a:rPr>
              <a:t>JRank</a:t>
            </a:r>
            <a:r>
              <a:rPr lang="en-GB" sz="1300" dirty="0">
                <a:latin typeface="Arial Nova"/>
              </a:rPr>
              <a:t> Articles. (2024) </a:t>
            </a:r>
            <a:r>
              <a:rPr lang="en-GB" sz="1300" i="1" dirty="0">
                <a:solidFill>
                  <a:srgbClr val="333337"/>
                </a:solidFill>
                <a:latin typeface="Arial Nova"/>
              </a:rPr>
              <a:t>Crime Causation: Biological Theories: Genetic Epidemiological Studies. </a:t>
            </a:r>
            <a:r>
              <a:rPr lang="en-GB" sz="1300" i="1" dirty="0" err="1">
                <a:solidFill>
                  <a:srgbClr val="333337"/>
                </a:solidFill>
                <a:latin typeface="Arial Nova"/>
              </a:rPr>
              <a:t>JRank</a:t>
            </a:r>
            <a:r>
              <a:rPr lang="en-GB" sz="1300" i="1" dirty="0">
                <a:solidFill>
                  <a:srgbClr val="333337"/>
                </a:solidFill>
                <a:latin typeface="Arial Nova"/>
              </a:rPr>
              <a:t> Articles. Available at:</a:t>
            </a:r>
            <a:r>
              <a:rPr lang="en-GB" sz="1300" i="1" dirty="0">
                <a:solidFill>
                  <a:srgbClr val="0070C0"/>
                </a:solidFill>
                <a:latin typeface="Arial Nova"/>
              </a:rPr>
              <a:t> </a:t>
            </a:r>
            <a:r>
              <a:rPr lang="en-GB" sz="1300" dirty="0">
                <a:solidFill>
                  <a:srgbClr val="0070C0"/>
                </a:solidFill>
                <a:latin typeface="Arial Nova"/>
                <a:hlinkClick r:id="rId4">
                  <a:extLst>
                    <a:ext uri="{A12FA001-AC4F-418D-AE19-62706E023703}">
                      <ahyp:hlinkClr xmlns:ahyp="http://schemas.microsoft.com/office/drawing/2018/hyperlinkcolor" val="tx"/>
                    </a:ext>
                  </a:extLst>
                </a:hlinkClick>
              </a:rPr>
              <a:t>Crime Causation: Biological Theories - Genetic Epidemiological Studies - Criminal, </a:t>
            </a:r>
            <a:r>
              <a:rPr lang="en-GB" sz="1300" dirty="0" err="1">
                <a:solidFill>
                  <a:srgbClr val="0070C0"/>
                </a:solidFill>
                <a:latin typeface="Arial Nova"/>
                <a:hlinkClick r:id="rId4">
                  <a:extLst>
                    <a:ext uri="{A12FA001-AC4F-418D-AE19-62706E023703}">
                      <ahyp:hlinkClr xmlns:ahyp="http://schemas.microsoft.com/office/drawing/2018/hyperlinkcolor" val="tx"/>
                    </a:ext>
                  </a:extLst>
                </a:hlinkClick>
              </a:rPr>
              <a:t>Twins,</a:t>
            </a:r>
            <a:r>
              <a:rPr lang="en-GB" sz="1300" dirty="0" err="1">
                <a:solidFill>
                  <a:srgbClr val="0070C0"/>
                </a:solidFill>
                <a:latin typeface="Arial Nova"/>
                <a:hlinkClick r:id="rId5">
                  <a:extLst>
                    <a:ext uri="{A12FA001-AC4F-418D-AE19-62706E023703}">
                      <ahyp:hlinkClr xmlns:ahyp="http://schemas.microsoft.com/office/drawing/2018/hyperlinkcolor" val="tx"/>
                    </a:ext>
                  </a:extLst>
                </a:hlinkClick>
              </a:rPr>
              <a:t>Criminology</a:t>
            </a:r>
            <a:r>
              <a:rPr lang="en-GB" sz="1300" dirty="0">
                <a:solidFill>
                  <a:srgbClr val="0070C0"/>
                </a:solidFill>
                <a:latin typeface="Arial Nova"/>
                <a:hlinkClick r:id="rId5">
                  <a:extLst>
                    <a:ext uri="{A12FA001-AC4F-418D-AE19-62706E023703}">
                      <ahyp:hlinkClr xmlns:ahyp="http://schemas.microsoft.com/office/drawing/2018/hyperlinkcolor" val="tx"/>
                    </a:ext>
                  </a:extLst>
                </a:hlinkClick>
              </a:rPr>
              <a:t> - Causes, Theories, Prevention | Britannica</a:t>
            </a:r>
            <a:r>
              <a:rPr lang="en-GB" sz="1300" dirty="0">
                <a:solidFill>
                  <a:srgbClr val="0070C0"/>
                </a:solidFill>
                <a:latin typeface="Arial Nova"/>
                <a:hlinkClick r:id="rId4">
                  <a:extLst>
                    <a:ext uri="{A12FA001-AC4F-418D-AE19-62706E023703}">
                      <ahyp:hlinkClr xmlns:ahyp="http://schemas.microsoft.com/office/drawing/2018/hyperlinkcolor" val="tx"/>
                    </a:ext>
                  </a:extLst>
                </a:hlinkClick>
              </a:rPr>
              <a:t> Twin, and Adoption - </a:t>
            </a:r>
            <a:r>
              <a:rPr lang="en-GB" sz="1300" dirty="0" err="1">
                <a:solidFill>
                  <a:srgbClr val="0070C0"/>
                </a:solidFill>
                <a:latin typeface="Arial Nova"/>
                <a:hlinkClick r:id="rId4">
                  <a:extLst>
                    <a:ext uri="{A12FA001-AC4F-418D-AE19-62706E023703}">
                      <ahyp:hlinkClr xmlns:ahyp="http://schemas.microsoft.com/office/drawing/2018/hyperlinkcolor" val="tx"/>
                    </a:ext>
                  </a:extLst>
                </a:hlinkClick>
              </a:rPr>
              <a:t>JRank</a:t>
            </a:r>
            <a:r>
              <a:rPr lang="en-GB" sz="1300" dirty="0">
                <a:solidFill>
                  <a:srgbClr val="0070C0"/>
                </a:solidFill>
                <a:latin typeface="Arial Nova"/>
                <a:hlinkClick r:id="rId4">
                  <a:extLst>
                    <a:ext uri="{A12FA001-AC4F-418D-AE19-62706E023703}">
                      <ahyp:hlinkClr xmlns:ahyp="http://schemas.microsoft.com/office/drawing/2018/hyperlinkcolor" val="tx"/>
                    </a:ext>
                  </a:extLst>
                </a:hlinkClick>
              </a:rPr>
              <a:t> Articles</a:t>
            </a:r>
            <a:r>
              <a:rPr lang="en-GB" sz="1300" dirty="0">
                <a:solidFill>
                  <a:srgbClr val="0070C0"/>
                </a:solidFill>
                <a:latin typeface="Arial Nova"/>
              </a:rPr>
              <a:t>.</a:t>
            </a:r>
            <a:r>
              <a:rPr lang="en-GB" sz="1300" dirty="0">
                <a:solidFill>
                  <a:srgbClr val="333337"/>
                </a:solidFill>
                <a:latin typeface="Arial Nova"/>
              </a:rPr>
              <a:t> (Accessed on March 1, 2024).</a:t>
            </a:r>
            <a:endParaRPr lang="en-GB" sz="1300" dirty="0">
              <a:solidFill>
                <a:srgbClr val="000000"/>
              </a:solidFill>
              <a:latin typeface="Arial Nova"/>
            </a:endParaRPr>
          </a:p>
          <a:p>
            <a:endParaRPr lang="en-GB" sz="1300" dirty="0">
              <a:latin typeface="Arial Nova"/>
            </a:endParaRPr>
          </a:p>
          <a:p>
            <a:pPr marL="285750" indent="-285750"/>
            <a:r>
              <a:rPr lang="en-GB" sz="1300" dirty="0">
                <a:latin typeface="Arial Nova"/>
              </a:rPr>
              <a:t> </a:t>
            </a:r>
            <a:r>
              <a:rPr lang="en-GB" sz="1300" dirty="0" err="1">
                <a:latin typeface="Arial Nova"/>
              </a:rPr>
              <a:t>SimplyPsychology</a:t>
            </a:r>
            <a:r>
              <a:rPr lang="en-GB" sz="1300" dirty="0">
                <a:latin typeface="Arial Nova"/>
              </a:rPr>
              <a:t>. (2023) Biological Theories of Crime. Available at: </a:t>
            </a:r>
            <a:r>
              <a:rPr lang="en-GB" sz="1300" dirty="0">
                <a:solidFill>
                  <a:srgbClr val="0070C0"/>
                </a:solidFill>
                <a:latin typeface="Arial Nova"/>
                <a:hlinkClick r:id="rId6">
                  <a:extLst>
                    <a:ext uri="{A12FA001-AC4F-418D-AE19-62706E023703}">
                      <ahyp:hlinkClr xmlns:ahyp="http://schemas.microsoft.com/office/drawing/2018/hyperlinkcolor" val="tx"/>
                    </a:ext>
                  </a:extLst>
                </a:hlinkClick>
              </a:rPr>
              <a:t>Biological Theories of Crime (simplypsychology.org)</a:t>
            </a:r>
            <a:r>
              <a:rPr lang="en-GB" sz="1300" dirty="0">
                <a:solidFill>
                  <a:schemeClr val="tx1"/>
                </a:solidFill>
                <a:latin typeface="Arial Nova"/>
              </a:rPr>
              <a:t>. (Accessed on March 1, 2024).</a:t>
            </a:r>
          </a:p>
          <a:p>
            <a:endParaRPr lang="en-GB" sz="1300" dirty="0">
              <a:latin typeface="Arial Nova"/>
            </a:endParaRPr>
          </a:p>
          <a:p>
            <a:r>
              <a:rPr lang="en-GB" sz="1300" dirty="0">
                <a:latin typeface="Arial Nova"/>
              </a:rPr>
              <a:t>University of Glasgow. (2024) </a:t>
            </a:r>
            <a:r>
              <a:rPr lang="en-GB" sz="1300" i="1" dirty="0">
                <a:latin typeface="Arial Nova"/>
                <a:ea typeface="+mn-lt"/>
                <a:cs typeface="+mn-lt"/>
              </a:rPr>
              <a:t>Major Criminological Concepts Overview. Available at:</a:t>
            </a:r>
            <a:r>
              <a:rPr lang="en-GB" sz="1300" i="1" dirty="0">
                <a:solidFill>
                  <a:srgbClr val="0070C0"/>
                </a:solidFill>
                <a:latin typeface="Arial Nova"/>
                <a:ea typeface="+mn-lt"/>
                <a:cs typeface="+mn-lt"/>
              </a:rPr>
              <a:t>  </a:t>
            </a:r>
            <a:r>
              <a:rPr lang="en-GB" sz="1300" dirty="0">
                <a:solidFill>
                  <a:srgbClr val="0070C0"/>
                </a:solidFill>
                <a:latin typeface="Arial Nova"/>
                <a:ea typeface="+mn-lt"/>
                <a:cs typeface="+mn-lt"/>
                <a:hlinkClick r:id="rId7">
                  <a:extLst>
                    <a:ext uri="{A12FA001-AC4F-418D-AE19-62706E023703}">
                      <ahyp:hlinkClr xmlns:ahyp="http://schemas.microsoft.com/office/drawing/2018/hyperlinkcolor" val="tx"/>
                    </a:ext>
                  </a:extLst>
                </a:hlinkClick>
              </a:rPr>
              <a:t>Criminological-theories-overview.pdf (sccjr.ac.uk)</a:t>
            </a:r>
            <a:r>
              <a:rPr lang="en-GB" sz="1300" dirty="0">
                <a:latin typeface="Arial Nova"/>
                <a:ea typeface="+mn-lt"/>
                <a:cs typeface="+mn-lt"/>
              </a:rPr>
              <a:t> (Accessed on March 7, 2024).</a:t>
            </a:r>
          </a:p>
          <a:p>
            <a:pPr marL="0" indent="0">
              <a:buNone/>
            </a:pPr>
            <a:endParaRPr lang="en-GB" sz="1300" dirty="0"/>
          </a:p>
        </p:txBody>
      </p:sp>
    </p:spTree>
    <p:extLst>
      <p:ext uri="{BB962C8B-B14F-4D97-AF65-F5344CB8AC3E}">
        <p14:creationId xmlns:p14="http://schemas.microsoft.com/office/powerpoint/2010/main" val="63286529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93F957-F7D3-73FC-00DF-9BC2284A8644}"/>
              </a:ext>
            </a:extLst>
          </p:cNvPr>
          <p:cNvSpPr>
            <a:spLocks noGrp="1"/>
          </p:cNvSpPr>
          <p:nvPr>
            <p:ph type="title"/>
          </p:nvPr>
        </p:nvSpPr>
        <p:spPr/>
        <p:txBody>
          <a:bodyPr/>
          <a:lstStyle/>
          <a:p>
            <a:r>
              <a:rPr lang="en-GB" dirty="0"/>
              <a:t>Jack’s Bibliography</a:t>
            </a:r>
          </a:p>
        </p:txBody>
      </p:sp>
      <p:sp>
        <p:nvSpPr>
          <p:cNvPr id="3" name="Content Placeholder 2">
            <a:extLst>
              <a:ext uri="{FF2B5EF4-FFF2-40B4-BE49-F238E27FC236}">
                <a16:creationId xmlns:a16="http://schemas.microsoft.com/office/drawing/2014/main" id="{3D286F23-27A8-CFFB-D83D-2AD4BA0910CE}"/>
              </a:ext>
            </a:extLst>
          </p:cNvPr>
          <p:cNvSpPr>
            <a:spLocks noGrp="1"/>
          </p:cNvSpPr>
          <p:nvPr>
            <p:ph idx="1"/>
          </p:nvPr>
        </p:nvSpPr>
        <p:spPr/>
        <p:txBody>
          <a:bodyPr>
            <a:normAutofit fontScale="85000" lnSpcReduction="10000"/>
          </a:bodyPr>
          <a:lstStyle/>
          <a:p>
            <a:pPr algn="l"/>
            <a:r>
              <a:rPr lang="en-GB" b="0" i="0" dirty="0" err="1">
                <a:solidFill>
                  <a:srgbClr val="000000"/>
                </a:solidFill>
                <a:effectLst/>
                <a:latin typeface="Calibri" panose="020F0502020204030204" pitchFamily="34" charset="0"/>
              </a:rPr>
              <a:t>Boman</a:t>
            </a:r>
            <a:r>
              <a:rPr lang="en-GB" b="0" i="0" dirty="0">
                <a:solidFill>
                  <a:srgbClr val="000000"/>
                </a:solidFill>
                <a:effectLst/>
                <a:latin typeface="Calibri" panose="020F0502020204030204" pitchFamily="34" charset="0"/>
              </a:rPr>
              <a:t> IV, J.H., </a:t>
            </a:r>
            <a:r>
              <a:rPr lang="en-GB" b="0" i="0" dirty="0" err="1">
                <a:solidFill>
                  <a:srgbClr val="000000"/>
                </a:solidFill>
                <a:effectLst/>
                <a:latin typeface="Calibri" panose="020F0502020204030204" pitchFamily="34" charset="0"/>
              </a:rPr>
              <a:t>Agnich</a:t>
            </a:r>
            <a:r>
              <a:rPr lang="en-GB" b="0" i="0" dirty="0">
                <a:solidFill>
                  <a:srgbClr val="000000"/>
                </a:solidFill>
                <a:effectLst/>
                <a:latin typeface="Calibri" panose="020F0502020204030204" pitchFamily="34" charset="0"/>
              </a:rPr>
              <a:t>, L., Miller, B.L., Stogner, J.M. and </a:t>
            </a:r>
            <a:r>
              <a:rPr lang="en-GB" b="0" i="0" dirty="0" err="1">
                <a:solidFill>
                  <a:srgbClr val="000000"/>
                </a:solidFill>
                <a:effectLst/>
                <a:latin typeface="Calibri" panose="020F0502020204030204" pitchFamily="34" charset="0"/>
              </a:rPr>
              <a:t>Mowen</a:t>
            </a:r>
            <a:r>
              <a:rPr lang="en-GB" b="0" i="0" dirty="0">
                <a:solidFill>
                  <a:srgbClr val="000000"/>
                </a:solidFill>
                <a:effectLst/>
                <a:latin typeface="Calibri" panose="020F0502020204030204" pitchFamily="34" charset="0"/>
              </a:rPr>
              <a:t>, T.J. (2019). The ‘Other Side of the Fence’: a Learning- and Control-Based Investigation of the Relationship between Deviance and Friendship Quality. </a:t>
            </a:r>
            <a:r>
              <a:rPr lang="en-GB" b="0" i="1" dirty="0">
                <a:solidFill>
                  <a:srgbClr val="000000"/>
                </a:solidFill>
                <a:effectLst/>
                <a:latin typeface="Calibri" panose="020F0502020204030204" pitchFamily="34" charset="0"/>
              </a:rPr>
              <a:t>Deviant </a:t>
            </a:r>
            <a:r>
              <a:rPr lang="en-GB" b="0" i="1" dirty="0" err="1">
                <a:solidFill>
                  <a:srgbClr val="000000"/>
                </a:solidFill>
                <a:effectLst/>
                <a:latin typeface="Calibri" panose="020F0502020204030204" pitchFamily="34" charset="0"/>
              </a:rPr>
              <a:t>Behavior</a:t>
            </a:r>
            <a:r>
              <a:rPr lang="en-GB" b="0" i="0" dirty="0">
                <a:solidFill>
                  <a:srgbClr val="000000"/>
                </a:solidFill>
                <a:effectLst/>
                <a:latin typeface="Calibri" panose="020F0502020204030204" pitchFamily="34" charset="0"/>
              </a:rPr>
              <a:t>, 40(12), pp.1553–1573. </a:t>
            </a:r>
            <a:r>
              <a:rPr lang="en-GB" b="0" i="0" dirty="0" err="1">
                <a:solidFill>
                  <a:srgbClr val="000000"/>
                </a:solidFill>
                <a:effectLst/>
                <a:latin typeface="Calibri" panose="020F0502020204030204" pitchFamily="34" charset="0"/>
              </a:rPr>
              <a:t>doi:https</a:t>
            </a:r>
            <a:r>
              <a:rPr lang="en-GB" b="0" i="0" dirty="0">
                <a:solidFill>
                  <a:srgbClr val="000000"/>
                </a:solidFill>
                <a:effectLst/>
                <a:latin typeface="Calibri" panose="020F0502020204030204" pitchFamily="34" charset="0"/>
              </a:rPr>
              <a:t>://doi.org/10.1080/01639625.2019.1596451.</a:t>
            </a:r>
          </a:p>
          <a:p>
            <a:pPr algn="l"/>
            <a:endParaRPr lang="en-GB" b="0" i="0" dirty="0">
              <a:solidFill>
                <a:srgbClr val="000000"/>
              </a:solidFill>
              <a:effectLst/>
              <a:latin typeface="Calibri" panose="020F0502020204030204" pitchFamily="34" charset="0"/>
            </a:endParaRPr>
          </a:p>
          <a:p>
            <a:pPr algn="l"/>
            <a:r>
              <a:rPr lang="en-GB" b="0" i="0" dirty="0">
                <a:solidFill>
                  <a:srgbClr val="000000"/>
                </a:solidFill>
                <a:effectLst/>
                <a:latin typeface="Calibri" panose="020F0502020204030204" pitchFamily="34" charset="0"/>
              </a:rPr>
              <a:t>Butler, T., </a:t>
            </a:r>
            <a:r>
              <a:rPr lang="en-GB" b="0" i="0" dirty="0" err="1">
                <a:solidFill>
                  <a:srgbClr val="000000"/>
                </a:solidFill>
                <a:effectLst/>
                <a:latin typeface="Calibri" panose="020F0502020204030204" pitchFamily="34" charset="0"/>
              </a:rPr>
              <a:t>Hamnett</a:t>
            </a:r>
            <a:r>
              <a:rPr lang="en-GB" b="0" i="0" dirty="0">
                <a:solidFill>
                  <a:srgbClr val="000000"/>
                </a:solidFill>
                <a:effectLst/>
                <a:latin typeface="Calibri" panose="020F0502020204030204" pitchFamily="34" charset="0"/>
              </a:rPr>
              <a:t>, C., Mir, S. and Ramsden, M. (2011). </a:t>
            </a:r>
            <a:r>
              <a:rPr lang="en-GB" b="0" i="1" dirty="0">
                <a:solidFill>
                  <a:srgbClr val="000000"/>
                </a:solidFill>
                <a:effectLst/>
                <a:latin typeface="Calibri" panose="020F0502020204030204" pitchFamily="34" charset="0"/>
              </a:rPr>
              <a:t>Ethnicity, Class and Aspiration : Understanding London’s New East End</a:t>
            </a:r>
            <a:r>
              <a:rPr lang="en-GB" b="0" i="0" dirty="0">
                <a:solidFill>
                  <a:srgbClr val="000000"/>
                </a:solidFill>
                <a:effectLst/>
                <a:latin typeface="Calibri" panose="020F0502020204030204" pitchFamily="34" charset="0"/>
              </a:rPr>
              <a:t>. Bristol: Bristol University Press; Policy Press.</a:t>
            </a:r>
          </a:p>
          <a:p>
            <a:pPr algn="l"/>
            <a:endParaRPr lang="en-GB" b="0" i="0" dirty="0">
              <a:solidFill>
                <a:srgbClr val="000000"/>
              </a:solidFill>
              <a:effectLst/>
              <a:latin typeface="Calibri" panose="020F0502020204030204" pitchFamily="34" charset="0"/>
            </a:endParaRPr>
          </a:p>
          <a:p>
            <a:pPr algn="l"/>
            <a:r>
              <a:rPr lang="en-GB" b="0" i="0" dirty="0">
                <a:solidFill>
                  <a:srgbClr val="000000"/>
                </a:solidFill>
                <a:effectLst/>
                <a:latin typeface="Calibri" panose="020F0502020204030204" pitchFamily="34" charset="0"/>
              </a:rPr>
              <a:t>Church, W.T., Wharton, T. and Taylor, J.K. (2009). An Examination of Differential Association and Social Control Theory. </a:t>
            </a:r>
            <a:r>
              <a:rPr lang="en-GB" b="0" i="1" dirty="0">
                <a:solidFill>
                  <a:srgbClr val="000000"/>
                </a:solidFill>
                <a:effectLst/>
                <a:latin typeface="Calibri" panose="020F0502020204030204" pitchFamily="34" charset="0"/>
              </a:rPr>
              <a:t>Youth Violence and Juvenile Justice</a:t>
            </a:r>
            <a:r>
              <a:rPr lang="en-GB" b="0" i="0" dirty="0">
                <a:solidFill>
                  <a:srgbClr val="000000"/>
                </a:solidFill>
                <a:effectLst/>
                <a:latin typeface="Calibri" panose="020F0502020204030204" pitchFamily="34" charset="0"/>
              </a:rPr>
              <a:t>, 7(1), pp.3–15. </a:t>
            </a:r>
            <a:r>
              <a:rPr lang="en-GB" b="0" i="0" dirty="0" err="1">
                <a:solidFill>
                  <a:srgbClr val="000000"/>
                </a:solidFill>
                <a:effectLst/>
                <a:latin typeface="Calibri" panose="020F0502020204030204" pitchFamily="34" charset="0"/>
              </a:rPr>
              <a:t>doi:https</a:t>
            </a:r>
            <a:r>
              <a:rPr lang="en-GB" b="0" i="0" dirty="0">
                <a:solidFill>
                  <a:srgbClr val="000000"/>
                </a:solidFill>
                <a:effectLst/>
                <a:latin typeface="Calibri" panose="020F0502020204030204" pitchFamily="34" charset="0"/>
              </a:rPr>
              <a:t>://doi.org/10.1177/1541204008324910.</a:t>
            </a:r>
          </a:p>
          <a:p>
            <a:endParaRPr lang="en-GB" dirty="0"/>
          </a:p>
        </p:txBody>
      </p:sp>
    </p:spTree>
    <p:extLst>
      <p:ext uri="{BB962C8B-B14F-4D97-AF65-F5344CB8AC3E}">
        <p14:creationId xmlns:p14="http://schemas.microsoft.com/office/powerpoint/2010/main" val="1540924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DB659D7-999B-B728-C6DA-F136FC3CA728}"/>
              </a:ext>
            </a:extLst>
          </p:cNvPr>
          <p:cNvSpPr>
            <a:spLocks noGrp="1"/>
          </p:cNvSpPr>
          <p:nvPr>
            <p:ph idx="1"/>
          </p:nvPr>
        </p:nvSpPr>
        <p:spPr>
          <a:xfrm>
            <a:off x="838200" y="1253331"/>
            <a:ext cx="10515600" cy="4351338"/>
          </a:xfrm>
        </p:spPr>
        <p:txBody>
          <a:bodyPr>
            <a:normAutofit fontScale="92500" lnSpcReduction="10000"/>
          </a:bodyPr>
          <a:lstStyle/>
          <a:p>
            <a:pPr algn="l"/>
            <a:r>
              <a:rPr lang="en-GB" b="0" i="0" dirty="0">
                <a:solidFill>
                  <a:srgbClr val="000000"/>
                </a:solidFill>
                <a:effectLst/>
                <a:latin typeface="Calibri" panose="020F0502020204030204" pitchFamily="34" charset="0"/>
              </a:rPr>
              <a:t>Find My Past (2024). The Kray twins’ Family tree: an East End Dynasty Stretching Back over a Century. Available at: https://www.findmypast.co.uk/blog/discoveries/the-kray-family [Accessed 4 Mar. 2024].</a:t>
            </a:r>
          </a:p>
          <a:p>
            <a:pPr algn="l"/>
            <a:endParaRPr lang="en-GB" b="0" i="0" dirty="0">
              <a:solidFill>
                <a:srgbClr val="000000"/>
              </a:solidFill>
              <a:effectLst/>
              <a:latin typeface="Calibri" panose="020F0502020204030204" pitchFamily="34" charset="0"/>
            </a:endParaRPr>
          </a:p>
          <a:p>
            <a:pPr algn="l"/>
            <a:r>
              <a:rPr lang="en-GB" b="0" i="0" dirty="0">
                <a:solidFill>
                  <a:srgbClr val="000000"/>
                </a:solidFill>
                <a:effectLst/>
                <a:latin typeface="Calibri" panose="020F0502020204030204" pitchFamily="34" charset="0"/>
              </a:rPr>
              <a:t>Hobbs, D. (2001). The Firm. Organizational Logic and Criminal Culture on a Shifting Terrain. </a:t>
            </a:r>
            <a:r>
              <a:rPr lang="en-GB" b="0" i="1" dirty="0">
                <a:solidFill>
                  <a:srgbClr val="000000"/>
                </a:solidFill>
                <a:effectLst/>
                <a:latin typeface="Calibri" panose="020F0502020204030204" pitchFamily="34" charset="0"/>
              </a:rPr>
              <a:t>British Journal of Criminology</a:t>
            </a:r>
            <a:r>
              <a:rPr lang="en-GB" b="0" i="0" dirty="0">
                <a:solidFill>
                  <a:srgbClr val="000000"/>
                </a:solidFill>
                <a:effectLst/>
                <a:latin typeface="Calibri" panose="020F0502020204030204" pitchFamily="34" charset="0"/>
              </a:rPr>
              <a:t>, 41(4), pp.549–560. </a:t>
            </a:r>
            <a:r>
              <a:rPr lang="en-GB" b="0" i="0" dirty="0" err="1">
                <a:solidFill>
                  <a:srgbClr val="000000"/>
                </a:solidFill>
                <a:effectLst/>
                <a:latin typeface="Calibri" panose="020F0502020204030204" pitchFamily="34" charset="0"/>
              </a:rPr>
              <a:t>doi:https</a:t>
            </a:r>
            <a:r>
              <a:rPr lang="en-GB" b="0" i="0" dirty="0">
                <a:solidFill>
                  <a:srgbClr val="000000"/>
                </a:solidFill>
                <a:effectLst/>
                <a:latin typeface="Calibri" panose="020F0502020204030204" pitchFamily="34" charset="0"/>
              </a:rPr>
              <a:t>://doi.org/10.1093/</a:t>
            </a:r>
            <a:r>
              <a:rPr lang="en-GB" b="0" i="0" dirty="0" err="1">
                <a:solidFill>
                  <a:srgbClr val="000000"/>
                </a:solidFill>
                <a:effectLst/>
                <a:latin typeface="Calibri" panose="020F0502020204030204" pitchFamily="34" charset="0"/>
              </a:rPr>
              <a:t>bjc</a:t>
            </a:r>
            <a:r>
              <a:rPr lang="en-GB" b="0" i="0" dirty="0">
                <a:solidFill>
                  <a:srgbClr val="000000"/>
                </a:solidFill>
                <a:effectLst/>
                <a:latin typeface="Calibri" panose="020F0502020204030204" pitchFamily="34" charset="0"/>
              </a:rPr>
              <a:t>/41.4.549.</a:t>
            </a:r>
          </a:p>
          <a:p>
            <a:pPr algn="l"/>
            <a:endParaRPr lang="en-GB" b="0" i="0" dirty="0">
              <a:solidFill>
                <a:srgbClr val="000000"/>
              </a:solidFill>
              <a:effectLst/>
              <a:latin typeface="Calibri" panose="020F0502020204030204" pitchFamily="34" charset="0"/>
            </a:endParaRPr>
          </a:p>
          <a:p>
            <a:pPr algn="l"/>
            <a:r>
              <a:rPr lang="en-GB" b="0" i="0" dirty="0" err="1">
                <a:solidFill>
                  <a:srgbClr val="000000"/>
                </a:solidFill>
                <a:effectLst/>
                <a:latin typeface="Calibri" panose="020F0502020204030204" pitchFamily="34" charset="0"/>
              </a:rPr>
              <a:t>Kubrin</a:t>
            </a:r>
            <a:r>
              <a:rPr lang="en-GB" b="0" i="0" dirty="0">
                <a:solidFill>
                  <a:srgbClr val="000000"/>
                </a:solidFill>
                <a:effectLst/>
                <a:latin typeface="Calibri" panose="020F0502020204030204" pitchFamily="34" charset="0"/>
              </a:rPr>
              <a:t>, C.E. (2010). Shaw, Clifford R., and Henry D. McKay: Social Disorganization Theory. In: </a:t>
            </a:r>
            <a:r>
              <a:rPr lang="en-GB" b="0" i="1" dirty="0" err="1">
                <a:solidFill>
                  <a:srgbClr val="000000"/>
                </a:solidFill>
                <a:effectLst/>
                <a:latin typeface="Calibri" panose="020F0502020204030204" pitchFamily="34" charset="0"/>
              </a:rPr>
              <a:t>Encyclopedia</a:t>
            </a:r>
            <a:r>
              <a:rPr lang="en-GB" b="0" i="1" dirty="0">
                <a:solidFill>
                  <a:srgbClr val="000000"/>
                </a:solidFill>
                <a:effectLst/>
                <a:latin typeface="Calibri" panose="020F0502020204030204" pitchFamily="34" charset="0"/>
              </a:rPr>
              <a:t> of Criminological Theory</a:t>
            </a:r>
            <a:r>
              <a:rPr lang="en-GB" b="0" i="0" dirty="0">
                <a:solidFill>
                  <a:srgbClr val="000000"/>
                </a:solidFill>
                <a:effectLst/>
                <a:latin typeface="Calibri" panose="020F0502020204030204" pitchFamily="34" charset="0"/>
              </a:rPr>
              <a:t>.</a:t>
            </a:r>
          </a:p>
          <a:p>
            <a:endParaRPr lang="en-GB" dirty="0"/>
          </a:p>
        </p:txBody>
      </p:sp>
    </p:spTree>
    <p:extLst>
      <p:ext uri="{BB962C8B-B14F-4D97-AF65-F5344CB8AC3E}">
        <p14:creationId xmlns:p14="http://schemas.microsoft.com/office/powerpoint/2010/main" val="27613171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223D386-8D06-8861-3449-615C9F70B678}"/>
              </a:ext>
            </a:extLst>
          </p:cNvPr>
          <p:cNvSpPr>
            <a:spLocks noGrp="1"/>
          </p:cNvSpPr>
          <p:nvPr>
            <p:ph idx="1"/>
          </p:nvPr>
        </p:nvSpPr>
        <p:spPr>
          <a:xfrm>
            <a:off x="838200" y="1323925"/>
            <a:ext cx="10515600" cy="4210149"/>
          </a:xfrm>
        </p:spPr>
        <p:txBody>
          <a:bodyPr>
            <a:normAutofit fontScale="92500" lnSpcReduction="20000"/>
          </a:bodyPr>
          <a:lstStyle/>
          <a:p>
            <a:pPr algn="l"/>
            <a:r>
              <a:rPr lang="en-GB" b="0" i="0" dirty="0">
                <a:solidFill>
                  <a:srgbClr val="000000"/>
                </a:solidFill>
                <a:effectLst/>
                <a:latin typeface="Calibri" panose="020F0502020204030204" pitchFamily="34" charset="0"/>
              </a:rPr>
              <a:t>Lee, C.-M. (2023). Criminal </a:t>
            </a:r>
            <a:r>
              <a:rPr lang="en-GB" b="0" i="0" dirty="0" err="1">
                <a:solidFill>
                  <a:srgbClr val="000000"/>
                </a:solidFill>
                <a:effectLst/>
                <a:latin typeface="Calibri" panose="020F0502020204030204" pitchFamily="34" charset="0"/>
              </a:rPr>
              <a:t>Behavior</a:t>
            </a:r>
            <a:r>
              <a:rPr lang="en-GB" b="0" i="0" dirty="0">
                <a:solidFill>
                  <a:srgbClr val="000000"/>
                </a:solidFill>
                <a:effectLst/>
                <a:latin typeface="Calibri" panose="020F0502020204030204" pitchFamily="34" charset="0"/>
              </a:rPr>
              <a:t> and Contingency. </a:t>
            </a:r>
            <a:r>
              <a:rPr lang="en-GB" b="0" i="1" dirty="0">
                <a:solidFill>
                  <a:srgbClr val="000000"/>
                </a:solidFill>
                <a:effectLst/>
                <a:latin typeface="Calibri" panose="020F0502020204030204" pitchFamily="34" charset="0"/>
              </a:rPr>
              <a:t>Frontiers in Psychology</a:t>
            </a:r>
            <a:r>
              <a:rPr lang="en-GB" b="0" i="0" dirty="0">
                <a:solidFill>
                  <a:srgbClr val="000000"/>
                </a:solidFill>
                <a:effectLst/>
                <a:latin typeface="Calibri" panose="020F0502020204030204" pitchFamily="34" charset="0"/>
              </a:rPr>
              <a:t>, 14. </a:t>
            </a:r>
            <a:r>
              <a:rPr lang="en-GB" b="0" i="0" dirty="0" err="1">
                <a:solidFill>
                  <a:srgbClr val="000000"/>
                </a:solidFill>
                <a:effectLst/>
                <a:latin typeface="Calibri" panose="020F0502020204030204" pitchFamily="34" charset="0"/>
              </a:rPr>
              <a:t>doi:https</a:t>
            </a:r>
            <a:r>
              <a:rPr lang="en-GB" b="0" i="0" dirty="0">
                <a:solidFill>
                  <a:srgbClr val="000000"/>
                </a:solidFill>
                <a:effectLst/>
                <a:latin typeface="Calibri" panose="020F0502020204030204" pitchFamily="34" charset="0"/>
              </a:rPr>
              <a:t>://doi.org/10.3389/fpsyg.2023.1209619.</a:t>
            </a:r>
          </a:p>
          <a:p>
            <a:pPr algn="l"/>
            <a:endParaRPr lang="en-GB" b="0" i="0" dirty="0">
              <a:solidFill>
                <a:srgbClr val="000000"/>
              </a:solidFill>
              <a:effectLst/>
              <a:latin typeface="Calibri" panose="020F0502020204030204" pitchFamily="34" charset="0"/>
            </a:endParaRPr>
          </a:p>
          <a:p>
            <a:pPr algn="l"/>
            <a:r>
              <a:rPr lang="en-GB" b="0" i="0" dirty="0">
                <a:solidFill>
                  <a:srgbClr val="000000"/>
                </a:solidFill>
                <a:effectLst/>
                <a:latin typeface="Calibri" panose="020F0502020204030204" pitchFamily="34" charset="0"/>
              </a:rPr>
              <a:t>Levitt, M. (2013). Perceptions of Nature, Nurture and Behaviour. </a:t>
            </a:r>
            <a:r>
              <a:rPr lang="en-GB" b="0" i="1" dirty="0">
                <a:solidFill>
                  <a:srgbClr val="000000"/>
                </a:solidFill>
                <a:effectLst/>
                <a:latin typeface="Calibri" panose="020F0502020204030204" pitchFamily="34" charset="0"/>
              </a:rPr>
              <a:t>Life Sciences, Society and Policy</a:t>
            </a:r>
            <a:r>
              <a:rPr lang="en-GB" b="0" i="0" dirty="0">
                <a:solidFill>
                  <a:srgbClr val="000000"/>
                </a:solidFill>
                <a:effectLst/>
                <a:latin typeface="Calibri" panose="020F0502020204030204" pitchFamily="34" charset="0"/>
              </a:rPr>
              <a:t>, 9(1). </a:t>
            </a:r>
            <a:r>
              <a:rPr lang="en-GB" b="0" i="0" dirty="0" err="1">
                <a:solidFill>
                  <a:srgbClr val="000000"/>
                </a:solidFill>
                <a:effectLst/>
                <a:latin typeface="Calibri" panose="020F0502020204030204" pitchFamily="34" charset="0"/>
              </a:rPr>
              <a:t>doi:https</a:t>
            </a:r>
            <a:r>
              <a:rPr lang="en-GB" b="0" i="0" dirty="0">
                <a:solidFill>
                  <a:srgbClr val="000000"/>
                </a:solidFill>
                <a:effectLst/>
                <a:latin typeface="Calibri" panose="020F0502020204030204" pitchFamily="34" charset="0"/>
              </a:rPr>
              <a:t>://doi.org/10.1186/2195-7819-9-13.</a:t>
            </a:r>
          </a:p>
          <a:p>
            <a:pPr algn="l"/>
            <a:endParaRPr lang="en-GB" b="0" i="0" dirty="0">
              <a:solidFill>
                <a:srgbClr val="000000"/>
              </a:solidFill>
              <a:effectLst/>
              <a:latin typeface="Calibri" panose="020F0502020204030204" pitchFamily="34" charset="0"/>
            </a:endParaRPr>
          </a:p>
          <a:p>
            <a:pPr algn="l"/>
            <a:r>
              <a:rPr lang="en-GB" b="0" i="0" dirty="0">
                <a:solidFill>
                  <a:srgbClr val="000000"/>
                </a:solidFill>
                <a:effectLst/>
                <a:latin typeface="Calibri" panose="020F0502020204030204" pitchFamily="34" charset="0"/>
              </a:rPr>
              <a:t>Ling, S., </a:t>
            </a:r>
            <a:r>
              <a:rPr lang="en-GB" b="0" i="0" dirty="0" err="1">
                <a:solidFill>
                  <a:srgbClr val="000000"/>
                </a:solidFill>
                <a:effectLst/>
                <a:latin typeface="Calibri" panose="020F0502020204030204" pitchFamily="34" charset="0"/>
              </a:rPr>
              <a:t>Umbach</a:t>
            </a:r>
            <a:r>
              <a:rPr lang="en-GB" b="0" i="0" dirty="0">
                <a:solidFill>
                  <a:srgbClr val="000000"/>
                </a:solidFill>
                <a:effectLst/>
                <a:latin typeface="Calibri" panose="020F0502020204030204" pitchFamily="34" charset="0"/>
              </a:rPr>
              <a:t>, R. and Raine, A. (2019). Biological Explanations of Criminal </a:t>
            </a:r>
            <a:r>
              <a:rPr lang="en-GB" b="0" i="0" dirty="0" err="1">
                <a:solidFill>
                  <a:srgbClr val="000000"/>
                </a:solidFill>
                <a:effectLst/>
                <a:latin typeface="Calibri" panose="020F0502020204030204" pitchFamily="34" charset="0"/>
              </a:rPr>
              <a:t>Behavior</a:t>
            </a:r>
            <a:r>
              <a:rPr lang="en-GB" b="0" i="0" dirty="0">
                <a:solidFill>
                  <a:srgbClr val="000000"/>
                </a:solidFill>
                <a:effectLst/>
                <a:latin typeface="Calibri" panose="020F0502020204030204" pitchFamily="34" charset="0"/>
              </a:rPr>
              <a:t>. </a:t>
            </a:r>
            <a:r>
              <a:rPr lang="en-GB" b="0" i="1" dirty="0">
                <a:solidFill>
                  <a:srgbClr val="000000"/>
                </a:solidFill>
                <a:effectLst/>
                <a:latin typeface="Calibri" panose="020F0502020204030204" pitchFamily="34" charset="0"/>
              </a:rPr>
              <a:t>Psychology, Crime &amp; Law</a:t>
            </a:r>
            <a:r>
              <a:rPr lang="en-GB" b="0" i="0" dirty="0">
                <a:solidFill>
                  <a:srgbClr val="000000"/>
                </a:solidFill>
                <a:effectLst/>
                <a:latin typeface="Calibri" panose="020F0502020204030204" pitchFamily="34" charset="0"/>
              </a:rPr>
              <a:t>, 25(6), pp.1–15. </a:t>
            </a:r>
            <a:r>
              <a:rPr lang="en-GB" b="0" i="0" dirty="0" err="1">
                <a:solidFill>
                  <a:srgbClr val="000000"/>
                </a:solidFill>
                <a:effectLst/>
                <a:latin typeface="Calibri" panose="020F0502020204030204" pitchFamily="34" charset="0"/>
              </a:rPr>
              <a:t>doi:https</a:t>
            </a:r>
            <a:r>
              <a:rPr lang="en-GB" b="0" i="0" dirty="0">
                <a:solidFill>
                  <a:srgbClr val="000000"/>
                </a:solidFill>
                <a:effectLst/>
                <a:latin typeface="Calibri" panose="020F0502020204030204" pitchFamily="34" charset="0"/>
              </a:rPr>
              <a:t>://doi.org/10.1080/1068316X.2019.1572753.</a:t>
            </a:r>
          </a:p>
          <a:p>
            <a:pPr marL="0" indent="0">
              <a:buNone/>
            </a:pPr>
            <a:br>
              <a:rPr lang="en-GB" dirty="0"/>
            </a:br>
            <a:endParaRPr lang="en-GB" dirty="0"/>
          </a:p>
        </p:txBody>
      </p:sp>
    </p:spTree>
    <p:extLst>
      <p:ext uri="{BB962C8B-B14F-4D97-AF65-F5344CB8AC3E}">
        <p14:creationId xmlns:p14="http://schemas.microsoft.com/office/powerpoint/2010/main" val="251402552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5425647-ED6C-7895-B1A1-662D8552AFCB}"/>
              </a:ext>
            </a:extLst>
          </p:cNvPr>
          <p:cNvSpPr>
            <a:spLocks noGrp="1"/>
          </p:cNvSpPr>
          <p:nvPr>
            <p:ph idx="1"/>
          </p:nvPr>
        </p:nvSpPr>
        <p:spPr>
          <a:xfrm>
            <a:off x="838200" y="1253331"/>
            <a:ext cx="10515600" cy="4351338"/>
          </a:xfrm>
        </p:spPr>
        <p:txBody>
          <a:bodyPr>
            <a:normAutofit fontScale="92500" lnSpcReduction="10000"/>
          </a:bodyPr>
          <a:lstStyle/>
          <a:p>
            <a:pPr algn="l"/>
            <a:r>
              <a:rPr lang="en-GB" b="0" i="0" dirty="0">
                <a:solidFill>
                  <a:srgbClr val="000000"/>
                </a:solidFill>
                <a:effectLst/>
                <a:latin typeface="Calibri" panose="020F0502020204030204" pitchFamily="34" charset="0"/>
              </a:rPr>
              <a:t>Rose, D.R. and Clear, T.R. (1998). Incarceration, Social capital, and crime: Implications for Social Disorganization Theory. </a:t>
            </a:r>
            <a:r>
              <a:rPr lang="en-GB" b="0" i="1" dirty="0">
                <a:solidFill>
                  <a:srgbClr val="000000"/>
                </a:solidFill>
                <a:effectLst/>
                <a:latin typeface="Calibri" panose="020F0502020204030204" pitchFamily="34" charset="0"/>
              </a:rPr>
              <a:t>Criminology</a:t>
            </a:r>
            <a:r>
              <a:rPr lang="en-GB" b="0" i="0" dirty="0">
                <a:solidFill>
                  <a:srgbClr val="000000"/>
                </a:solidFill>
                <a:effectLst/>
                <a:latin typeface="Calibri" panose="020F0502020204030204" pitchFamily="34" charset="0"/>
              </a:rPr>
              <a:t>, 36(3), pp.441–480. </a:t>
            </a:r>
            <a:r>
              <a:rPr lang="en-GB" b="0" i="0" dirty="0" err="1">
                <a:solidFill>
                  <a:srgbClr val="000000"/>
                </a:solidFill>
                <a:effectLst/>
                <a:latin typeface="Calibri" panose="020F0502020204030204" pitchFamily="34" charset="0"/>
              </a:rPr>
              <a:t>doi:https</a:t>
            </a:r>
            <a:r>
              <a:rPr lang="en-GB" b="0" i="0" dirty="0">
                <a:solidFill>
                  <a:srgbClr val="000000"/>
                </a:solidFill>
                <a:effectLst/>
                <a:latin typeface="Calibri" panose="020F0502020204030204" pitchFamily="34" charset="0"/>
              </a:rPr>
              <a:t>://doi.org/10.1111/j.1745-9125.1998.tb01255.x.</a:t>
            </a:r>
          </a:p>
          <a:p>
            <a:pPr algn="l"/>
            <a:endParaRPr lang="en-GB" b="0" i="0" dirty="0">
              <a:solidFill>
                <a:srgbClr val="000000"/>
              </a:solidFill>
              <a:effectLst/>
              <a:latin typeface="Calibri" panose="020F0502020204030204" pitchFamily="34" charset="0"/>
            </a:endParaRPr>
          </a:p>
          <a:p>
            <a:pPr algn="l"/>
            <a:r>
              <a:rPr lang="en-GB" b="0" i="0" dirty="0">
                <a:solidFill>
                  <a:srgbClr val="000000"/>
                </a:solidFill>
                <a:effectLst/>
                <a:latin typeface="Calibri" panose="020F0502020204030204" pitchFamily="34" charset="0"/>
              </a:rPr>
              <a:t>Sun, F. (2023). </a:t>
            </a:r>
            <a:r>
              <a:rPr lang="en-GB" b="0" i="1" dirty="0">
                <a:solidFill>
                  <a:srgbClr val="000000"/>
                </a:solidFill>
                <a:effectLst/>
                <a:latin typeface="Calibri" panose="020F0502020204030204" pitchFamily="34" charset="0"/>
              </a:rPr>
              <a:t>Social Control Theory</a:t>
            </a:r>
            <a:r>
              <a:rPr lang="en-GB" b="0" i="0" dirty="0">
                <a:solidFill>
                  <a:srgbClr val="000000"/>
                </a:solidFill>
                <a:effectLst/>
                <a:latin typeface="Calibri" panose="020F0502020204030204" pitchFamily="34" charset="0"/>
              </a:rPr>
              <a:t>. [online] Simply Psychology. Available at: https://www.simplypsychology.org/social-control-theory.html [Accessed 4 Mar. 2024].</a:t>
            </a:r>
          </a:p>
          <a:p>
            <a:pPr algn="l"/>
            <a:endParaRPr lang="en-GB" b="0" i="0" dirty="0">
              <a:solidFill>
                <a:srgbClr val="000000"/>
              </a:solidFill>
              <a:effectLst/>
              <a:latin typeface="Calibri" panose="020F0502020204030204" pitchFamily="34" charset="0"/>
            </a:endParaRPr>
          </a:p>
          <a:p>
            <a:pPr algn="l"/>
            <a:r>
              <a:rPr lang="en-GB" b="0" i="0" dirty="0" err="1">
                <a:solidFill>
                  <a:srgbClr val="000000"/>
                </a:solidFill>
                <a:effectLst/>
                <a:latin typeface="Calibri" panose="020F0502020204030204" pitchFamily="34" charset="0"/>
              </a:rPr>
              <a:t>Velich</a:t>
            </a:r>
            <a:r>
              <a:rPr lang="en-GB" b="0" i="0" dirty="0">
                <a:solidFill>
                  <a:srgbClr val="000000"/>
                </a:solidFill>
                <a:effectLst/>
                <a:latin typeface="Calibri" panose="020F0502020204030204" pitchFamily="34" charset="0"/>
              </a:rPr>
              <a:t>, A. (2023). The Kray Twins of East London: Image Making, Celebrity Gangsters, and Their Legend. </a:t>
            </a:r>
            <a:r>
              <a:rPr lang="en-GB" b="0" i="1" dirty="0">
                <a:solidFill>
                  <a:srgbClr val="000000"/>
                </a:solidFill>
                <a:effectLst/>
                <a:latin typeface="Calibri" panose="020F0502020204030204" pitchFamily="34" charset="0"/>
              </a:rPr>
              <a:t>The </a:t>
            </a:r>
            <a:r>
              <a:rPr lang="en-GB" b="0" i="1" dirty="0" err="1">
                <a:solidFill>
                  <a:srgbClr val="000000"/>
                </a:solidFill>
                <a:effectLst/>
                <a:latin typeface="Calibri" panose="020F0502020204030204" pitchFamily="34" charset="0"/>
              </a:rPr>
              <a:t>AnaChronisT</a:t>
            </a:r>
            <a:r>
              <a:rPr lang="en-GB" b="0" i="0" dirty="0">
                <a:solidFill>
                  <a:srgbClr val="000000"/>
                </a:solidFill>
                <a:effectLst/>
                <a:latin typeface="Calibri" panose="020F0502020204030204" pitchFamily="34" charset="0"/>
              </a:rPr>
              <a:t>, 21(1), pp.129–145. </a:t>
            </a:r>
            <a:r>
              <a:rPr lang="en-GB" b="0" i="0" dirty="0" err="1">
                <a:solidFill>
                  <a:srgbClr val="000000"/>
                </a:solidFill>
                <a:effectLst/>
                <a:latin typeface="Calibri" panose="020F0502020204030204" pitchFamily="34" charset="0"/>
              </a:rPr>
              <a:t>doi:https</a:t>
            </a:r>
            <a:r>
              <a:rPr lang="en-GB" b="0" i="0" dirty="0">
                <a:solidFill>
                  <a:srgbClr val="000000"/>
                </a:solidFill>
                <a:effectLst/>
                <a:latin typeface="Calibri" panose="020F0502020204030204" pitchFamily="34" charset="0"/>
              </a:rPr>
              <a:t>://doi.org/10.53720/LSTJ4991.</a:t>
            </a:r>
          </a:p>
          <a:p>
            <a:endParaRPr lang="en-GB" dirty="0"/>
          </a:p>
        </p:txBody>
      </p:sp>
    </p:spTree>
    <p:extLst>
      <p:ext uri="{BB962C8B-B14F-4D97-AF65-F5344CB8AC3E}">
        <p14:creationId xmlns:p14="http://schemas.microsoft.com/office/powerpoint/2010/main" val="1829594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254</TotalTime>
  <Words>3258</Words>
  <Application>Microsoft Office PowerPoint</Application>
  <PresentationFormat>Widescreen</PresentationFormat>
  <Paragraphs>205</Paragraphs>
  <Slides>36</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36</vt:i4>
      </vt:variant>
    </vt:vector>
  </HeadingPairs>
  <TitlesOfParts>
    <vt:vector size="44" baseType="lpstr">
      <vt:lpstr>Aptos</vt:lpstr>
      <vt:lpstr>Aptos Display</vt:lpstr>
      <vt:lpstr>Arial</vt:lpstr>
      <vt:lpstr>Arial Nova</vt:lpstr>
      <vt:lpstr>Arial,Sans-Serif</vt:lpstr>
      <vt:lpstr>Calibri</vt:lpstr>
      <vt:lpstr>Trebuchet MS</vt:lpstr>
      <vt:lpstr>Office Theme</vt:lpstr>
      <vt:lpstr>The Kray Twins</vt:lpstr>
      <vt:lpstr>Early Life and Background of The Kray Twins</vt:lpstr>
      <vt:lpstr>PowerPoint Presentation</vt:lpstr>
      <vt:lpstr>PowerPoint Presentation</vt:lpstr>
      <vt:lpstr>PowerPoint Presentation</vt:lpstr>
      <vt:lpstr>PowerPoint Presentation</vt:lpstr>
      <vt:lpstr>PowerPoint Presentation</vt:lpstr>
      <vt:lpstr>Theory of Phrenology</vt:lpstr>
      <vt:lpstr>Link to the Kray Twins</vt:lpstr>
      <vt:lpstr>Personality Traits – Hans Eysenck </vt:lpstr>
      <vt:lpstr>Link To The Krays</vt:lpstr>
      <vt:lpstr>Social Disorganisation Theory</vt:lpstr>
      <vt:lpstr>Connection To The Krays</vt:lpstr>
      <vt:lpstr>Social Control Theory</vt:lpstr>
      <vt:lpstr>Connection To The Krays</vt:lpstr>
      <vt:lpstr>Differential Association Theory</vt:lpstr>
      <vt:lpstr>Connection To The Krays</vt:lpstr>
      <vt:lpstr>Analysis of Application</vt:lpstr>
      <vt:lpstr>Comparison of Brothers</vt:lpstr>
      <vt:lpstr>The Point?</vt:lpstr>
      <vt:lpstr>Advantages of Criminological Theories (Born)</vt:lpstr>
      <vt:lpstr>Disadvantages of Criminological Theories (Born)</vt:lpstr>
      <vt:lpstr>Advantages of Criminological Theories (Made)</vt:lpstr>
      <vt:lpstr>Disadvantages of Criminological Theories (Made)</vt:lpstr>
      <vt:lpstr>Conclusion</vt:lpstr>
      <vt:lpstr>Dom’s Bibliography</vt:lpstr>
      <vt:lpstr>PowerPoint Presentation</vt:lpstr>
      <vt:lpstr>PowerPoint Presentation</vt:lpstr>
      <vt:lpstr>PowerPoint Presentation</vt:lpstr>
      <vt:lpstr>Matthew’s Bibliography</vt:lpstr>
      <vt:lpstr>PowerPoint Presentation</vt:lpstr>
      <vt:lpstr>PowerPoint Presentation</vt:lpstr>
      <vt:lpstr>Jack’s Bibliography</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Kray Twins</dc:title>
  <dc:creator>BANNER J. (2261415)</dc:creator>
  <cp:lastModifiedBy>Jack Banner (2200212)</cp:lastModifiedBy>
  <cp:revision>7</cp:revision>
  <dcterms:created xsi:type="dcterms:W3CDTF">2024-03-11T16:32:38Z</dcterms:created>
  <dcterms:modified xsi:type="dcterms:W3CDTF">2024-03-11T22:10:00Z</dcterms:modified>
</cp:coreProperties>
</file>