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0"/>
  </p:notesMasterIdLst>
  <p:sldIdLst>
    <p:sldId id="258" r:id="rId24"/>
    <p:sldId id="319" r:id="rId25"/>
    <p:sldId id="261" r:id="rId26"/>
    <p:sldId id="312" r:id="rId27"/>
    <p:sldId id="313" r:id="rId28"/>
    <p:sldId id="314" r:id="rId29"/>
    <p:sldId id="311" r:id="rId30"/>
    <p:sldId id="308" r:id="rId31"/>
    <p:sldId id="309" r:id="rId32"/>
    <p:sldId id="310" r:id="rId33"/>
    <p:sldId id="297" r:id="rId34"/>
    <p:sldId id="298" r:id="rId35"/>
    <p:sldId id="302" r:id="rId36"/>
    <p:sldId id="300" r:id="rId37"/>
    <p:sldId id="301" r:id="rId38"/>
    <p:sldId id="315" r:id="rId39"/>
    <p:sldId id="303" r:id="rId40"/>
    <p:sldId id="317" r:id="rId41"/>
    <p:sldId id="318" r:id="rId42"/>
    <p:sldId id="316" r:id="rId43"/>
    <p:sldId id="323" r:id="rId44"/>
    <p:sldId id="320" r:id="rId45"/>
    <p:sldId id="321" r:id="rId46"/>
    <p:sldId id="306" r:id="rId47"/>
    <p:sldId id="322" r:id="rId48"/>
    <p:sldId id="30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30"/>
    <p:restoredTop sz="76320"/>
  </p:normalViewPr>
  <p:slideViewPr>
    <p:cSldViewPr snapToGrid="0">
      <p:cViewPr varScale="1">
        <p:scale>
          <a:sx n="80" d="100"/>
          <a:sy n="80" d="100"/>
        </p:scale>
        <p:origin x="148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FF24C7-06EC-4C05-A52E-EE745EEF496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A634785-2845-452D-ABCE-C445776AEC7D}">
      <dgm:prSet/>
      <dgm:spPr/>
      <dgm:t>
        <a:bodyPr/>
        <a:lstStyle/>
        <a:p>
          <a:r>
            <a:rPr lang="en-GB" dirty="0"/>
            <a:t>1. To provide an overview of what a document is, and the objectives of a Document Control System </a:t>
          </a:r>
          <a:endParaRPr lang="en-US" dirty="0"/>
        </a:p>
      </dgm:t>
    </dgm:pt>
    <dgm:pt modelId="{F364BA0F-804B-4F18-B381-CEE97F79D2D4}" type="parTrans" cxnId="{0CC7B84E-506C-4E35-9894-A10FF340957A}">
      <dgm:prSet/>
      <dgm:spPr/>
      <dgm:t>
        <a:bodyPr/>
        <a:lstStyle/>
        <a:p>
          <a:endParaRPr lang="en-US"/>
        </a:p>
      </dgm:t>
    </dgm:pt>
    <dgm:pt modelId="{BF2BDA8D-62AD-493A-A2F7-51EBE8131694}" type="sibTrans" cxnId="{0CC7B84E-506C-4E35-9894-A10FF340957A}">
      <dgm:prSet/>
      <dgm:spPr/>
      <dgm:t>
        <a:bodyPr/>
        <a:lstStyle/>
        <a:p>
          <a:endParaRPr lang="en-US"/>
        </a:p>
      </dgm:t>
    </dgm:pt>
    <dgm:pt modelId="{E9B05420-C621-4282-8F3D-1162666B03B2}">
      <dgm:prSet/>
      <dgm:spPr/>
      <dgm:t>
        <a:bodyPr/>
        <a:lstStyle/>
        <a:p>
          <a:r>
            <a:rPr lang="en-GB"/>
            <a:t>2. To provide an awareness of what an efficient Document Control System should include </a:t>
          </a:r>
          <a:endParaRPr lang="en-US"/>
        </a:p>
      </dgm:t>
    </dgm:pt>
    <dgm:pt modelId="{2E0C9F27-E541-45CA-A608-BA7D280FC030}" type="parTrans" cxnId="{4971CC32-7F9A-4FC5-80A3-E9ADEB87ECB6}">
      <dgm:prSet/>
      <dgm:spPr/>
      <dgm:t>
        <a:bodyPr/>
        <a:lstStyle/>
        <a:p>
          <a:endParaRPr lang="en-US"/>
        </a:p>
      </dgm:t>
    </dgm:pt>
    <dgm:pt modelId="{A3E99CD2-E734-42DE-AFD6-40DC1C0DEB27}" type="sibTrans" cxnId="{4971CC32-7F9A-4FC5-80A3-E9ADEB87ECB6}">
      <dgm:prSet/>
      <dgm:spPr/>
      <dgm:t>
        <a:bodyPr/>
        <a:lstStyle/>
        <a:p>
          <a:endParaRPr lang="en-US"/>
        </a:p>
      </dgm:t>
    </dgm:pt>
    <dgm:pt modelId="{471573BB-9912-4FB1-BEEE-14EAF92B9CFF}">
      <dgm:prSet/>
      <dgm:spPr/>
      <dgm:t>
        <a:bodyPr/>
        <a:lstStyle/>
        <a:p>
          <a:r>
            <a:rPr lang="en-GB"/>
            <a:t>3. To provide an overview of a generic Document Control System</a:t>
          </a:r>
          <a:endParaRPr lang="en-US"/>
        </a:p>
      </dgm:t>
    </dgm:pt>
    <dgm:pt modelId="{8678B8B0-0C67-4788-AEAB-25D7B6FC5C77}" type="parTrans" cxnId="{71BC18E3-D473-4087-B7C4-EF13214D4FF6}">
      <dgm:prSet/>
      <dgm:spPr/>
      <dgm:t>
        <a:bodyPr/>
        <a:lstStyle/>
        <a:p>
          <a:endParaRPr lang="en-US"/>
        </a:p>
      </dgm:t>
    </dgm:pt>
    <dgm:pt modelId="{50F83274-3A6C-455C-A204-09107D9137AC}" type="sibTrans" cxnId="{71BC18E3-D473-4087-B7C4-EF13214D4FF6}">
      <dgm:prSet/>
      <dgm:spPr/>
      <dgm:t>
        <a:bodyPr/>
        <a:lstStyle/>
        <a:p>
          <a:endParaRPr lang="en-US"/>
        </a:p>
      </dgm:t>
    </dgm:pt>
    <dgm:pt modelId="{0BE542F5-555D-4375-BE30-8CD8F397DBBE}">
      <dgm:prSet/>
      <dgm:spPr/>
      <dgm:t>
        <a:bodyPr/>
        <a:lstStyle/>
        <a:p>
          <a:r>
            <a:rPr lang="en-GB" dirty="0"/>
            <a:t>4. To ensure that students understand and can perform their role in their work place </a:t>
          </a:r>
          <a:endParaRPr lang="en-US" dirty="0"/>
        </a:p>
      </dgm:t>
    </dgm:pt>
    <dgm:pt modelId="{D89C8059-3E12-42B4-8167-90E3EA99FAE8}" type="parTrans" cxnId="{D25FBADD-A701-426F-A862-2E3ED7D70713}">
      <dgm:prSet/>
      <dgm:spPr/>
      <dgm:t>
        <a:bodyPr/>
        <a:lstStyle/>
        <a:p>
          <a:endParaRPr lang="en-US"/>
        </a:p>
      </dgm:t>
    </dgm:pt>
    <dgm:pt modelId="{5BEE2494-3A34-4F53-9B5A-7094B1A05446}" type="sibTrans" cxnId="{D25FBADD-A701-426F-A862-2E3ED7D70713}">
      <dgm:prSet/>
      <dgm:spPr/>
      <dgm:t>
        <a:bodyPr/>
        <a:lstStyle/>
        <a:p>
          <a:endParaRPr lang="en-US"/>
        </a:p>
      </dgm:t>
    </dgm:pt>
    <dgm:pt modelId="{80DB3026-A3D3-1547-9D9B-CDA67652DCE8}" type="pres">
      <dgm:prSet presAssocID="{20FF24C7-06EC-4C05-A52E-EE745EEF496E}" presName="linear" presStyleCnt="0">
        <dgm:presLayoutVars>
          <dgm:animLvl val="lvl"/>
          <dgm:resizeHandles val="exact"/>
        </dgm:presLayoutVars>
      </dgm:prSet>
      <dgm:spPr/>
    </dgm:pt>
    <dgm:pt modelId="{57DBCE1A-EFE2-9540-96C8-31AD65A873AF}" type="pres">
      <dgm:prSet presAssocID="{9A634785-2845-452D-ABCE-C445776AEC7D}" presName="parentText" presStyleLbl="node1" presStyleIdx="0" presStyleCnt="4">
        <dgm:presLayoutVars>
          <dgm:chMax val="0"/>
          <dgm:bulletEnabled val="1"/>
        </dgm:presLayoutVars>
      </dgm:prSet>
      <dgm:spPr/>
    </dgm:pt>
    <dgm:pt modelId="{735CEEA0-9CB4-FE46-A62B-E02BC6A1E379}" type="pres">
      <dgm:prSet presAssocID="{BF2BDA8D-62AD-493A-A2F7-51EBE8131694}" presName="spacer" presStyleCnt="0"/>
      <dgm:spPr/>
    </dgm:pt>
    <dgm:pt modelId="{AEBE03BD-DA73-E64C-BC3D-8C177C66739A}" type="pres">
      <dgm:prSet presAssocID="{E9B05420-C621-4282-8F3D-1162666B03B2}" presName="parentText" presStyleLbl="node1" presStyleIdx="1" presStyleCnt="4">
        <dgm:presLayoutVars>
          <dgm:chMax val="0"/>
          <dgm:bulletEnabled val="1"/>
        </dgm:presLayoutVars>
      </dgm:prSet>
      <dgm:spPr/>
    </dgm:pt>
    <dgm:pt modelId="{333E2C6B-DCDC-3045-BD0D-24B4609A56AD}" type="pres">
      <dgm:prSet presAssocID="{A3E99CD2-E734-42DE-AFD6-40DC1C0DEB27}" presName="spacer" presStyleCnt="0"/>
      <dgm:spPr/>
    </dgm:pt>
    <dgm:pt modelId="{CC43FE6B-FE55-8749-B1D0-688C793CB396}" type="pres">
      <dgm:prSet presAssocID="{471573BB-9912-4FB1-BEEE-14EAF92B9CFF}" presName="parentText" presStyleLbl="node1" presStyleIdx="2" presStyleCnt="4">
        <dgm:presLayoutVars>
          <dgm:chMax val="0"/>
          <dgm:bulletEnabled val="1"/>
        </dgm:presLayoutVars>
      </dgm:prSet>
      <dgm:spPr/>
    </dgm:pt>
    <dgm:pt modelId="{AB40C849-0FAF-F84F-8061-46FE7E8BADE2}" type="pres">
      <dgm:prSet presAssocID="{50F83274-3A6C-455C-A204-09107D9137AC}" presName="spacer" presStyleCnt="0"/>
      <dgm:spPr/>
    </dgm:pt>
    <dgm:pt modelId="{6ACB1CDF-EEB6-FD4B-8FCF-1FA1448F7111}" type="pres">
      <dgm:prSet presAssocID="{0BE542F5-555D-4375-BE30-8CD8F397DBBE}" presName="parentText" presStyleLbl="node1" presStyleIdx="3" presStyleCnt="4">
        <dgm:presLayoutVars>
          <dgm:chMax val="0"/>
          <dgm:bulletEnabled val="1"/>
        </dgm:presLayoutVars>
      </dgm:prSet>
      <dgm:spPr/>
    </dgm:pt>
  </dgm:ptLst>
  <dgm:cxnLst>
    <dgm:cxn modelId="{22FD270E-0EAE-EC48-BA6C-F20074ABCF59}" type="presOf" srcId="{20FF24C7-06EC-4C05-A52E-EE745EEF496E}" destId="{80DB3026-A3D3-1547-9D9B-CDA67652DCE8}" srcOrd="0" destOrd="0" presId="urn:microsoft.com/office/officeart/2005/8/layout/vList2"/>
    <dgm:cxn modelId="{4971CC32-7F9A-4FC5-80A3-E9ADEB87ECB6}" srcId="{20FF24C7-06EC-4C05-A52E-EE745EEF496E}" destId="{E9B05420-C621-4282-8F3D-1162666B03B2}" srcOrd="1" destOrd="0" parTransId="{2E0C9F27-E541-45CA-A608-BA7D280FC030}" sibTransId="{A3E99CD2-E734-42DE-AFD6-40DC1C0DEB27}"/>
    <dgm:cxn modelId="{0CC7B84E-506C-4E35-9894-A10FF340957A}" srcId="{20FF24C7-06EC-4C05-A52E-EE745EEF496E}" destId="{9A634785-2845-452D-ABCE-C445776AEC7D}" srcOrd="0" destOrd="0" parTransId="{F364BA0F-804B-4F18-B381-CEE97F79D2D4}" sibTransId="{BF2BDA8D-62AD-493A-A2F7-51EBE8131694}"/>
    <dgm:cxn modelId="{305A1C52-3226-3D4D-8F8B-2D5EB681F459}" type="presOf" srcId="{9A634785-2845-452D-ABCE-C445776AEC7D}" destId="{57DBCE1A-EFE2-9540-96C8-31AD65A873AF}" srcOrd="0" destOrd="0" presId="urn:microsoft.com/office/officeart/2005/8/layout/vList2"/>
    <dgm:cxn modelId="{8597DC80-CC89-3845-BBAE-A00B1B475CA6}" type="presOf" srcId="{E9B05420-C621-4282-8F3D-1162666B03B2}" destId="{AEBE03BD-DA73-E64C-BC3D-8C177C66739A}" srcOrd="0" destOrd="0" presId="urn:microsoft.com/office/officeart/2005/8/layout/vList2"/>
    <dgm:cxn modelId="{3CA7679A-97F7-1845-AA6A-F799C34B043B}" type="presOf" srcId="{471573BB-9912-4FB1-BEEE-14EAF92B9CFF}" destId="{CC43FE6B-FE55-8749-B1D0-688C793CB396}" srcOrd="0" destOrd="0" presId="urn:microsoft.com/office/officeart/2005/8/layout/vList2"/>
    <dgm:cxn modelId="{3AAFF2DB-CBA0-1649-8C6C-39C22C40917A}" type="presOf" srcId="{0BE542F5-555D-4375-BE30-8CD8F397DBBE}" destId="{6ACB1CDF-EEB6-FD4B-8FCF-1FA1448F7111}" srcOrd="0" destOrd="0" presId="urn:microsoft.com/office/officeart/2005/8/layout/vList2"/>
    <dgm:cxn modelId="{D25FBADD-A701-426F-A862-2E3ED7D70713}" srcId="{20FF24C7-06EC-4C05-A52E-EE745EEF496E}" destId="{0BE542F5-555D-4375-BE30-8CD8F397DBBE}" srcOrd="3" destOrd="0" parTransId="{D89C8059-3E12-42B4-8167-90E3EA99FAE8}" sibTransId="{5BEE2494-3A34-4F53-9B5A-7094B1A05446}"/>
    <dgm:cxn modelId="{71BC18E3-D473-4087-B7C4-EF13214D4FF6}" srcId="{20FF24C7-06EC-4C05-A52E-EE745EEF496E}" destId="{471573BB-9912-4FB1-BEEE-14EAF92B9CFF}" srcOrd="2" destOrd="0" parTransId="{8678B8B0-0C67-4788-AEAB-25D7B6FC5C77}" sibTransId="{50F83274-3A6C-455C-A204-09107D9137AC}"/>
    <dgm:cxn modelId="{F33003FD-A76D-1940-9E8F-A0229CE06DEF}" type="presParOf" srcId="{80DB3026-A3D3-1547-9D9B-CDA67652DCE8}" destId="{57DBCE1A-EFE2-9540-96C8-31AD65A873AF}" srcOrd="0" destOrd="0" presId="urn:microsoft.com/office/officeart/2005/8/layout/vList2"/>
    <dgm:cxn modelId="{84888E80-DE7E-BD45-9ADF-FD2CEE1E1544}" type="presParOf" srcId="{80DB3026-A3D3-1547-9D9B-CDA67652DCE8}" destId="{735CEEA0-9CB4-FE46-A62B-E02BC6A1E379}" srcOrd="1" destOrd="0" presId="urn:microsoft.com/office/officeart/2005/8/layout/vList2"/>
    <dgm:cxn modelId="{2ACC90BC-B8F2-3C43-AB84-321ACECB0E75}" type="presParOf" srcId="{80DB3026-A3D3-1547-9D9B-CDA67652DCE8}" destId="{AEBE03BD-DA73-E64C-BC3D-8C177C66739A}" srcOrd="2" destOrd="0" presId="urn:microsoft.com/office/officeart/2005/8/layout/vList2"/>
    <dgm:cxn modelId="{C8ADF2D2-2B99-1D48-B38C-FCD7C472F99C}" type="presParOf" srcId="{80DB3026-A3D3-1547-9D9B-CDA67652DCE8}" destId="{333E2C6B-DCDC-3045-BD0D-24B4609A56AD}" srcOrd="3" destOrd="0" presId="urn:microsoft.com/office/officeart/2005/8/layout/vList2"/>
    <dgm:cxn modelId="{19256A44-5806-0744-868C-2A173B313550}" type="presParOf" srcId="{80DB3026-A3D3-1547-9D9B-CDA67652DCE8}" destId="{CC43FE6B-FE55-8749-B1D0-688C793CB396}" srcOrd="4" destOrd="0" presId="urn:microsoft.com/office/officeart/2005/8/layout/vList2"/>
    <dgm:cxn modelId="{FFE014C2-92A4-1B4A-B762-6C973F91D0BB}" type="presParOf" srcId="{80DB3026-A3D3-1547-9D9B-CDA67652DCE8}" destId="{AB40C849-0FAF-F84F-8061-46FE7E8BADE2}" srcOrd="5" destOrd="0" presId="urn:microsoft.com/office/officeart/2005/8/layout/vList2"/>
    <dgm:cxn modelId="{96C2947A-3C57-4545-A613-66271841F525}" type="presParOf" srcId="{80DB3026-A3D3-1547-9D9B-CDA67652DCE8}" destId="{6ACB1CDF-EEB6-FD4B-8FCF-1FA1448F711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65FD1F-B728-4304-B028-CBB46665F05C}"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0813FEF4-E822-4BC7-8915-F9C64A6644BD}">
      <dgm:prSet/>
      <dgm:spPr/>
      <dgm:t>
        <a:bodyPr/>
        <a:lstStyle/>
        <a:p>
          <a:r>
            <a:rPr lang="en-GB"/>
            <a:t>Definition of a Document</a:t>
          </a:r>
          <a:endParaRPr lang="en-US"/>
        </a:p>
      </dgm:t>
    </dgm:pt>
    <dgm:pt modelId="{0D53D787-206C-421B-9AB3-22062047B564}" type="parTrans" cxnId="{CDCD7D08-23EC-4881-A11C-54A2B5B7FE8A}">
      <dgm:prSet/>
      <dgm:spPr/>
      <dgm:t>
        <a:bodyPr/>
        <a:lstStyle/>
        <a:p>
          <a:endParaRPr lang="en-US"/>
        </a:p>
      </dgm:t>
    </dgm:pt>
    <dgm:pt modelId="{520C06E0-B32B-4685-8F01-1EA046F6027E}" type="sibTrans" cxnId="{CDCD7D08-23EC-4881-A11C-54A2B5B7FE8A}">
      <dgm:prSet/>
      <dgm:spPr/>
      <dgm:t>
        <a:bodyPr/>
        <a:lstStyle/>
        <a:p>
          <a:endParaRPr lang="en-US"/>
        </a:p>
      </dgm:t>
    </dgm:pt>
    <dgm:pt modelId="{37569467-6730-4B71-9BFE-002E068AFFE8}">
      <dgm:prSet/>
      <dgm:spPr/>
      <dgm:t>
        <a:bodyPr/>
        <a:lstStyle/>
        <a:p>
          <a:r>
            <a:rPr lang="en-GB"/>
            <a:t>Objectives of a Document Control System </a:t>
          </a:r>
          <a:endParaRPr lang="en-US"/>
        </a:p>
      </dgm:t>
    </dgm:pt>
    <dgm:pt modelId="{C74B027C-9FC5-49CE-ACF9-825D8E12D46E}" type="parTrans" cxnId="{944E4362-9822-4FC4-B82D-FEA4FDFBF3A0}">
      <dgm:prSet/>
      <dgm:spPr/>
      <dgm:t>
        <a:bodyPr/>
        <a:lstStyle/>
        <a:p>
          <a:endParaRPr lang="en-US"/>
        </a:p>
      </dgm:t>
    </dgm:pt>
    <dgm:pt modelId="{BC948CF6-7A8C-4BD1-877E-D382CACDFDE3}" type="sibTrans" cxnId="{944E4362-9822-4FC4-B82D-FEA4FDFBF3A0}">
      <dgm:prSet/>
      <dgm:spPr/>
      <dgm:t>
        <a:bodyPr/>
        <a:lstStyle/>
        <a:p>
          <a:endParaRPr lang="en-US"/>
        </a:p>
      </dgm:t>
    </dgm:pt>
    <dgm:pt modelId="{802079E0-896E-4EE0-9B89-2AE612B38127}">
      <dgm:prSet/>
      <dgm:spPr/>
      <dgm:t>
        <a:bodyPr/>
        <a:lstStyle/>
        <a:p>
          <a:r>
            <a:rPr lang="en-GB"/>
            <a:t>Document Identification</a:t>
          </a:r>
          <a:endParaRPr lang="en-US"/>
        </a:p>
      </dgm:t>
    </dgm:pt>
    <dgm:pt modelId="{54A2B999-4AE5-48E7-BBA5-9EC22E3F9CE1}" type="parTrans" cxnId="{1BE0C0FB-1BA8-4767-A706-42414454325E}">
      <dgm:prSet/>
      <dgm:spPr/>
      <dgm:t>
        <a:bodyPr/>
        <a:lstStyle/>
        <a:p>
          <a:endParaRPr lang="en-US"/>
        </a:p>
      </dgm:t>
    </dgm:pt>
    <dgm:pt modelId="{27544A2D-8B72-4F89-8F8F-D8F667C91DA6}" type="sibTrans" cxnId="{1BE0C0FB-1BA8-4767-A706-42414454325E}">
      <dgm:prSet/>
      <dgm:spPr/>
      <dgm:t>
        <a:bodyPr/>
        <a:lstStyle/>
        <a:p>
          <a:endParaRPr lang="en-US"/>
        </a:p>
      </dgm:t>
    </dgm:pt>
    <dgm:pt modelId="{FFDCD296-F999-4F8F-9D5D-86A4F30E3E36}">
      <dgm:prSet/>
      <dgm:spPr/>
      <dgm:t>
        <a:bodyPr/>
        <a:lstStyle/>
        <a:p>
          <a:r>
            <a:rPr lang="en-GB"/>
            <a:t>Document Review and Approval</a:t>
          </a:r>
          <a:endParaRPr lang="en-US"/>
        </a:p>
      </dgm:t>
    </dgm:pt>
    <dgm:pt modelId="{710B235F-D2F0-47AB-A65A-8B8A3B8F67B4}" type="parTrans" cxnId="{238B1D99-50CA-4F64-8D7F-300399AEA9D8}">
      <dgm:prSet/>
      <dgm:spPr/>
      <dgm:t>
        <a:bodyPr/>
        <a:lstStyle/>
        <a:p>
          <a:endParaRPr lang="en-US"/>
        </a:p>
      </dgm:t>
    </dgm:pt>
    <dgm:pt modelId="{82A3D26D-D38B-47CF-AEC5-4E351F09A3F9}" type="sibTrans" cxnId="{238B1D99-50CA-4F64-8D7F-300399AEA9D8}">
      <dgm:prSet/>
      <dgm:spPr/>
      <dgm:t>
        <a:bodyPr/>
        <a:lstStyle/>
        <a:p>
          <a:endParaRPr lang="en-US"/>
        </a:p>
      </dgm:t>
    </dgm:pt>
    <dgm:pt modelId="{E8F8AA0C-3498-4548-A413-C1DB40BDB03C}">
      <dgm:prSet/>
      <dgm:spPr/>
      <dgm:t>
        <a:bodyPr/>
        <a:lstStyle/>
        <a:p>
          <a:r>
            <a:rPr lang="en-GB"/>
            <a:t>Document Storage and Distribution</a:t>
          </a:r>
          <a:br>
            <a:rPr lang="en-GB"/>
          </a:br>
          <a:endParaRPr lang="en-US"/>
        </a:p>
      </dgm:t>
    </dgm:pt>
    <dgm:pt modelId="{4114BBFB-4BAA-40A4-8CEA-8AF256EFDDB0}" type="parTrans" cxnId="{576D298C-CE29-414B-AC84-09F058045478}">
      <dgm:prSet/>
      <dgm:spPr/>
      <dgm:t>
        <a:bodyPr/>
        <a:lstStyle/>
        <a:p>
          <a:endParaRPr lang="en-US"/>
        </a:p>
      </dgm:t>
    </dgm:pt>
    <dgm:pt modelId="{22D18896-A97E-4AEB-BC53-83DFD4208D77}" type="sibTrans" cxnId="{576D298C-CE29-414B-AC84-09F058045478}">
      <dgm:prSet/>
      <dgm:spPr/>
      <dgm:t>
        <a:bodyPr/>
        <a:lstStyle/>
        <a:p>
          <a:endParaRPr lang="en-US"/>
        </a:p>
      </dgm:t>
    </dgm:pt>
    <dgm:pt modelId="{C14BF930-576D-554E-90FF-02BAD5AB6342}" type="pres">
      <dgm:prSet presAssocID="{FD65FD1F-B728-4304-B028-CBB46665F05C}" presName="diagram" presStyleCnt="0">
        <dgm:presLayoutVars>
          <dgm:dir/>
          <dgm:resizeHandles val="exact"/>
        </dgm:presLayoutVars>
      </dgm:prSet>
      <dgm:spPr/>
    </dgm:pt>
    <dgm:pt modelId="{11B55CFB-3A76-CA46-9F90-B20592FF6D27}" type="pres">
      <dgm:prSet presAssocID="{0813FEF4-E822-4BC7-8915-F9C64A6644BD}" presName="node" presStyleLbl="node1" presStyleIdx="0" presStyleCnt="5">
        <dgm:presLayoutVars>
          <dgm:bulletEnabled val="1"/>
        </dgm:presLayoutVars>
      </dgm:prSet>
      <dgm:spPr/>
    </dgm:pt>
    <dgm:pt modelId="{86446CD8-3937-1C47-A9B1-5E8A0E7AD3D4}" type="pres">
      <dgm:prSet presAssocID="{520C06E0-B32B-4685-8F01-1EA046F6027E}" presName="sibTrans" presStyleLbl="sibTrans2D1" presStyleIdx="0" presStyleCnt="4"/>
      <dgm:spPr/>
    </dgm:pt>
    <dgm:pt modelId="{3C5B4B5E-D467-BA48-9CFD-23622590F515}" type="pres">
      <dgm:prSet presAssocID="{520C06E0-B32B-4685-8F01-1EA046F6027E}" presName="connectorText" presStyleLbl="sibTrans2D1" presStyleIdx="0" presStyleCnt="4"/>
      <dgm:spPr/>
    </dgm:pt>
    <dgm:pt modelId="{7538364F-D1B1-BD4C-82BB-141EA09B6C85}" type="pres">
      <dgm:prSet presAssocID="{37569467-6730-4B71-9BFE-002E068AFFE8}" presName="node" presStyleLbl="node1" presStyleIdx="1" presStyleCnt="5">
        <dgm:presLayoutVars>
          <dgm:bulletEnabled val="1"/>
        </dgm:presLayoutVars>
      </dgm:prSet>
      <dgm:spPr/>
    </dgm:pt>
    <dgm:pt modelId="{C919DA52-ECB9-6440-9D40-895DCB5A7D04}" type="pres">
      <dgm:prSet presAssocID="{BC948CF6-7A8C-4BD1-877E-D382CACDFDE3}" presName="sibTrans" presStyleLbl="sibTrans2D1" presStyleIdx="1" presStyleCnt="4"/>
      <dgm:spPr/>
    </dgm:pt>
    <dgm:pt modelId="{ACD8CCC1-3E81-6D47-A9B2-4AB8019E23EF}" type="pres">
      <dgm:prSet presAssocID="{BC948CF6-7A8C-4BD1-877E-D382CACDFDE3}" presName="connectorText" presStyleLbl="sibTrans2D1" presStyleIdx="1" presStyleCnt="4"/>
      <dgm:spPr/>
    </dgm:pt>
    <dgm:pt modelId="{E51A67A8-7189-094A-A699-27E411F1A25D}" type="pres">
      <dgm:prSet presAssocID="{802079E0-896E-4EE0-9B89-2AE612B38127}" presName="node" presStyleLbl="node1" presStyleIdx="2" presStyleCnt="5">
        <dgm:presLayoutVars>
          <dgm:bulletEnabled val="1"/>
        </dgm:presLayoutVars>
      </dgm:prSet>
      <dgm:spPr/>
    </dgm:pt>
    <dgm:pt modelId="{6A7736F1-A9CB-EA43-B8C7-BFB442DB8A89}" type="pres">
      <dgm:prSet presAssocID="{27544A2D-8B72-4F89-8F8F-D8F667C91DA6}" presName="sibTrans" presStyleLbl="sibTrans2D1" presStyleIdx="2" presStyleCnt="4"/>
      <dgm:spPr/>
    </dgm:pt>
    <dgm:pt modelId="{903F4023-16B9-BA43-B76D-8707355478E2}" type="pres">
      <dgm:prSet presAssocID="{27544A2D-8B72-4F89-8F8F-D8F667C91DA6}" presName="connectorText" presStyleLbl="sibTrans2D1" presStyleIdx="2" presStyleCnt="4"/>
      <dgm:spPr/>
    </dgm:pt>
    <dgm:pt modelId="{51E7EE38-C943-6740-93FA-B7D7EAB42DA6}" type="pres">
      <dgm:prSet presAssocID="{FFDCD296-F999-4F8F-9D5D-86A4F30E3E36}" presName="node" presStyleLbl="node1" presStyleIdx="3" presStyleCnt="5">
        <dgm:presLayoutVars>
          <dgm:bulletEnabled val="1"/>
        </dgm:presLayoutVars>
      </dgm:prSet>
      <dgm:spPr/>
    </dgm:pt>
    <dgm:pt modelId="{25E07532-AC54-8F4B-8601-AF08AF89AF13}" type="pres">
      <dgm:prSet presAssocID="{82A3D26D-D38B-47CF-AEC5-4E351F09A3F9}" presName="sibTrans" presStyleLbl="sibTrans2D1" presStyleIdx="3" presStyleCnt="4"/>
      <dgm:spPr/>
    </dgm:pt>
    <dgm:pt modelId="{F5FDB3A3-31EB-F847-9558-115A5F403187}" type="pres">
      <dgm:prSet presAssocID="{82A3D26D-D38B-47CF-AEC5-4E351F09A3F9}" presName="connectorText" presStyleLbl="sibTrans2D1" presStyleIdx="3" presStyleCnt="4"/>
      <dgm:spPr/>
    </dgm:pt>
    <dgm:pt modelId="{3B9609AC-90AB-3148-9902-2BF605F13E35}" type="pres">
      <dgm:prSet presAssocID="{E8F8AA0C-3498-4548-A413-C1DB40BDB03C}" presName="node" presStyleLbl="node1" presStyleIdx="4" presStyleCnt="5">
        <dgm:presLayoutVars>
          <dgm:bulletEnabled val="1"/>
        </dgm:presLayoutVars>
      </dgm:prSet>
      <dgm:spPr/>
    </dgm:pt>
  </dgm:ptLst>
  <dgm:cxnLst>
    <dgm:cxn modelId="{326A0302-4AC1-6145-8829-5C55ED2E89A9}" type="presOf" srcId="{37569467-6730-4B71-9BFE-002E068AFFE8}" destId="{7538364F-D1B1-BD4C-82BB-141EA09B6C85}" srcOrd="0" destOrd="0" presId="urn:microsoft.com/office/officeart/2005/8/layout/process5"/>
    <dgm:cxn modelId="{CDCD7D08-23EC-4881-A11C-54A2B5B7FE8A}" srcId="{FD65FD1F-B728-4304-B028-CBB46665F05C}" destId="{0813FEF4-E822-4BC7-8915-F9C64A6644BD}" srcOrd="0" destOrd="0" parTransId="{0D53D787-206C-421B-9AB3-22062047B564}" sibTransId="{520C06E0-B32B-4685-8F01-1EA046F6027E}"/>
    <dgm:cxn modelId="{F7494B2F-9893-F143-9900-8FCDB29BFBCA}" type="presOf" srcId="{520C06E0-B32B-4685-8F01-1EA046F6027E}" destId="{3C5B4B5E-D467-BA48-9CFD-23622590F515}" srcOrd="1" destOrd="0" presId="urn:microsoft.com/office/officeart/2005/8/layout/process5"/>
    <dgm:cxn modelId="{012F7338-15CC-EC4D-8302-4147976688BE}" type="presOf" srcId="{E8F8AA0C-3498-4548-A413-C1DB40BDB03C}" destId="{3B9609AC-90AB-3148-9902-2BF605F13E35}" srcOrd="0" destOrd="0" presId="urn:microsoft.com/office/officeart/2005/8/layout/process5"/>
    <dgm:cxn modelId="{A4B12B46-97A6-5D41-B5D3-9B28AF099CB2}" type="presOf" srcId="{FD65FD1F-B728-4304-B028-CBB46665F05C}" destId="{C14BF930-576D-554E-90FF-02BAD5AB6342}" srcOrd="0" destOrd="0" presId="urn:microsoft.com/office/officeart/2005/8/layout/process5"/>
    <dgm:cxn modelId="{FC52E351-ED7B-E549-A33F-66364B0ED708}" type="presOf" srcId="{FFDCD296-F999-4F8F-9D5D-86A4F30E3E36}" destId="{51E7EE38-C943-6740-93FA-B7D7EAB42DA6}" srcOrd="0" destOrd="0" presId="urn:microsoft.com/office/officeart/2005/8/layout/process5"/>
    <dgm:cxn modelId="{944E4362-9822-4FC4-B82D-FEA4FDFBF3A0}" srcId="{FD65FD1F-B728-4304-B028-CBB46665F05C}" destId="{37569467-6730-4B71-9BFE-002E068AFFE8}" srcOrd="1" destOrd="0" parTransId="{C74B027C-9FC5-49CE-ACF9-825D8E12D46E}" sibTransId="{BC948CF6-7A8C-4BD1-877E-D382CACDFDE3}"/>
    <dgm:cxn modelId="{5BB21D64-8E04-BA46-B754-44B529D8BAA8}" type="presOf" srcId="{BC948CF6-7A8C-4BD1-877E-D382CACDFDE3}" destId="{ACD8CCC1-3E81-6D47-A9B2-4AB8019E23EF}" srcOrd="1" destOrd="0" presId="urn:microsoft.com/office/officeart/2005/8/layout/process5"/>
    <dgm:cxn modelId="{26614A6B-77D9-6948-9390-A594477081EF}" type="presOf" srcId="{27544A2D-8B72-4F89-8F8F-D8F667C91DA6}" destId="{6A7736F1-A9CB-EA43-B8C7-BFB442DB8A89}" srcOrd="0" destOrd="0" presId="urn:microsoft.com/office/officeart/2005/8/layout/process5"/>
    <dgm:cxn modelId="{576D298C-CE29-414B-AC84-09F058045478}" srcId="{FD65FD1F-B728-4304-B028-CBB46665F05C}" destId="{E8F8AA0C-3498-4548-A413-C1DB40BDB03C}" srcOrd="4" destOrd="0" parTransId="{4114BBFB-4BAA-40A4-8CEA-8AF256EFDDB0}" sibTransId="{22D18896-A97E-4AEB-BC53-83DFD4208D77}"/>
    <dgm:cxn modelId="{5D656E94-EE03-A74D-8A02-02F36A2A293B}" type="presOf" srcId="{802079E0-896E-4EE0-9B89-2AE612B38127}" destId="{E51A67A8-7189-094A-A699-27E411F1A25D}" srcOrd="0" destOrd="0" presId="urn:microsoft.com/office/officeart/2005/8/layout/process5"/>
    <dgm:cxn modelId="{238B1D99-50CA-4F64-8D7F-300399AEA9D8}" srcId="{FD65FD1F-B728-4304-B028-CBB46665F05C}" destId="{FFDCD296-F999-4F8F-9D5D-86A4F30E3E36}" srcOrd="3" destOrd="0" parTransId="{710B235F-D2F0-47AB-A65A-8B8A3B8F67B4}" sibTransId="{82A3D26D-D38B-47CF-AEC5-4E351F09A3F9}"/>
    <dgm:cxn modelId="{2DCAA999-D7BD-BE48-9411-9201F1C260FE}" type="presOf" srcId="{0813FEF4-E822-4BC7-8915-F9C64A6644BD}" destId="{11B55CFB-3A76-CA46-9F90-B20592FF6D27}" srcOrd="0" destOrd="0" presId="urn:microsoft.com/office/officeart/2005/8/layout/process5"/>
    <dgm:cxn modelId="{DE1A72A9-CB90-624D-A6FD-ABE0436437FF}" type="presOf" srcId="{520C06E0-B32B-4685-8F01-1EA046F6027E}" destId="{86446CD8-3937-1C47-A9B1-5E8A0E7AD3D4}" srcOrd="0" destOrd="0" presId="urn:microsoft.com/office/officeart/2005/8/layout/process5"/>
    <dgm:cxn modelId="{2E2282E2-600F-8A41-9C5C-CF58F4553DC7}" type="presOf" srcId="{27544A2D-8B72-4F89-8F8F-D8F667C91DA6}" destId="{903F4023-16B9-BA43-B76D-8707355478E2}" srcOrd="1" destOrd="0" presId="urn:microsoft.com/office/officeart/2005/8/layout/process5"/>
    <dgm:cxn modelId="{02A054EF-AB3E-A140-84CE-E7785BED2B34}" type="presOf" srcId="{BC948CF6-7A8C-4BD1-877E-D382CACDFDE3}" destId="{C919DA52-ECB9-6440-9D40-895DCB5A7D04}" srcOrd="0" destOrd="0" presId="urn:microsoft.com/office/officeart/2005/8/layout/process5"/>
    <dgm:cxn modelId="{ABF63FF9-62B0-E542-B001-C6BF4DA66FBA}" type="presOf" srcId="{82A3D26D-D38B-47CF-AEC5-4E351F09A3F9}" destId="{25E07532-AC54-8F4B-8601-AF08AF89AF13}" srcOrd="0" destOrd="0" presId="urn:microsoft.com/office/officeart/2005/8/layout/process5"/>
    <dgm:cxn modelId="{1BE0C0FB-1BA8-4767-A706-42414454325E}" srcId="{FD65FD1F-B728-4304-B028-CBB46665F05C}" destId="{802079E0-896E-4EE0-9B89-2AE612B38127}" srcOrd="2" destOrd="0" parTransId="{54A2B999-4AE5-48E7-BBA5-9EC22E3F9CE1}" sibTransId="{27544A2D-8B72-4F89-8F8F-D8F667C91DA6}"/>
    <dgm:cxn modelId="{63FFC8FC-9C91-4045-B394-40936E5A1B4A}" type="presOf" srcId="{82A3D26D-D38B-47CF-AEC5-4E351F09A3F9}" destId="{F5FDB3A3-31EB-F847-9558-115A5F403187}" srcOrd="1" destOrd="0" presId="urn:microsoft.com/office/officeart/2005/8/layout/process5"/>
    <dgm:cxn modelId="{536907B8-BA32-7C4E-A2D4-BD3E2802F332}" type="presParOf" srcId="{C14BF930-576D-554E-90FF-02BAD5AB6342}" destId="{11B55CFB-3A76-CA46-9F90-B20592FF6D27}" srcOrd="0" destOrd="0" presId="urn:microsoft.com/office/officeart/2005/8/layout/process5"/>
    <dgm:cxn modelId="{6EA3CDF3-B034-5345-85C5-16E46C33CC25}" type="presParOf" srcId="{C14BF930-576D-554E-90FF-02BAD5AB6342}" destId="{86446CD8-3937-1C47-A9B1-5E8A0E7AD3D4}" srcOrd="1" destOrd="0" presId="urn:microsoft.com/office/officeart/2005/8/layout/process5"/>
    <dgm:cxn modelId="{2D88E69E-5738-4047-A4E7-01707DED9DE9}" type="presParOf" srcId="{86446CD8-3937-1C47-A9B1-5E8A0E7AD3D4}" destId="{3C5B4B5E-D467-BA48-9CFD-23622590F515}" srcOrd="0" destOrd="0" presId="urn:microsoft.com/office/officeart/2005/8/layout/process5"/>
    <dgm:cxn modelId="{B52EFDE8-7F2E-D74E-8BFF-FB93A2D62CE6}" type="presParOf" srcId="{C14BF930-576D-554E-90FF-02BAD5AB6342}" destId="{7538364F-D1B1-BD4C-82BB-141EA09B6C85}" srcOrd="2" destOrd="0" presId="urn:microsoft.com/office/officeart/2005/8/layout/process5"/>
    <dgm:cxn modelId="{CE949AD3-1C3D-754C-A246-0DAC24D01D94}" type="presParOf" srcId="{C14BF930-576D-554E-90FF-02BAD5AB6342}" destId="{C919DA52-ECB9-6440-9D40-895DCB5A7D04}" srcOrd="3" destOrd="0" presId="urn:microsoft.com/office/officeart/2005/8/layout/process5"/>
    <dgm:cxn modelId="{9FCD2B2C-3A5F-6648-98E4-929BA38CB8F8}" type="presParOf" srcId="{C919DA52-ECB9-6440-9D40-895DCB5A7D04}" destId="{ACD8CCC1-3E81-6D47-A9B2-4AB8019E23EF}" srcOrd="0" destOrd="0" presId="urn:microsoft.com/office/officeart/2005/8/layout/process5"/>
    <dgm:cxn modelId="{106CB6D0-EFD1-3044-887E-372E47431A55}" type="presParOf" srcId="{C14BF930-576D-554E-90FF-02BAD5AB6342}" destId="{E51A67A8-7189-094A-A699-27E411F1A25D}" srcOrd="4" destOrd="0" presId="urn:microsoft.com/office/officeart/2005/8/layout/process5"/>
    <dgm:cxn modelId="{B04A88B2-FA2D-6448-B1D0-D448F16D6CD9}" type="presParOf" srcId="{C14BF930-576D-554E-90FF-02BAD5AB6342}" destId="{6A7736F1-A9CB-EA43-B8C7-BFB442DB8A89}" srcOrd="5" destOrd="0" presId="urn:microsoft.com/office/officeart/2005/8/layout/process5"/>
    <dgm:cxn modelId="{85C810C1-640F-274B-9070-B0FF4CAE6580}" type="presParOf" srcId="{6A7736F1-A9CB-EA43-B8C7-BFB442DB8A89}" destId="{903F4023-16B9-BA43-B76D-8707355478E2}" srcOrd="0" destOrd="0" presId="urn:microsoft.com/office/officeart/2005/8/layout/process5"/>
    <dgm:cxn modelId="{A604543C-4CDA-FC45-9FBF-886E93756619}" type="presParOf" srcId="{C14BF930-576D-554E-90FF-02BAD5AB6342}" destId="{51E7EE38-C943-6740-93FA-B7D7EAB42DA6}" srcOrd="6" destOrd="0" presId="urn:microsoft.com/office/officeart/2005/8/layout/process5"/>
    <dgm:cxn modelId="{85BCADCD-FF73-3E4E-B088-47720D50A0A3}" type="presParOf" srcId="{C14BF930-576D-554E-90FF-02BAD5AB6342}" destId="{25E07532-AC54-8F4B-8601-AF08AF89AF13}" srcOrd="7" destOrd="0" presId="urn:microsoft.com/office/officeart/2005/8/layout/process5"/>
    <dgm:cxn modelId="{9CAC0B67-1962-0948-B7A6-35A6517E70A6}" type="presParOf" srcId="{25E07532-AC54-8F4B-8601-AF08AF89AF13}" destId="{F5FDB3A3-31EB-F847-9558-115A5F403187}" srcOrd="0" destOrd="0" presId="urn:microsoft.com/office/officeart/2005/8/layout/process5"/>
    <dgm:cxn modelId="{4205953B-6493-5547-8F92-D2CD18A72328}" type="presParOf" srcId="{C14BF930-576D-554E-90FF-02BAD5AB6342}" destId="{3B9609AC-90AB-3148-9902-2BF605F13E35}"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BCE1A-EFE2-9540-96C8-31AD65A873AF}">
      <dsp:nvSpPr>
        <dsp:cNvPr id="0" name=""/>
        <dsp:cNvSpPr/>
      </dsp:nvSpPr>
      <dsp:spPr>
        <a:xfrm>
          <a:off x="0" y="794008"/>
          <a:ext cx="7559504" cy="111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1. To provide an overview of what a document is, and the objectives of a Document Control System </a:t>
          </a:r>
          <a:endParaRPr lang="en-US" sz="2800" kern="1200" dirty="0"/>
        </a:p>
      </dsp:txBody>
      <dsp:txXfrm>
        <a:off x="54373" y="848381"/>
        <a:ext cx="7450758" cy="1005094"/>
      </dsp:txXfrm>
    </dsp:sp>
    <dsp:sp modelId="{AEBE03BD-DA73-E64C-BC3D-8C177C66739A}">
      <dsp:nvSpPr>
        <dsp:cNvPr id="0" name=""/>
        <dsp:cNvSpPr/>
      </dsp:nvSpPr>
      <dsp:spPr>
        <a:xfrm>
          <a:off x="0" y="1988488"/>
          <a:ext cx="7559504" cy="11138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2. To provide an awareness of what an efficient Document Control System should include </a:t>
          </a:r>
          <a:endParaRPr lang="en-US" sz="2800" kern="1200"/>
        </a:p>
      </dsp:txBody>
      <dsp:txXfrm>
        <a:off x="54373" y="2042861"/>
        <a:ext cx="7450758" cy="1005094"/>
      </dsp:txXfrm>
    </dsp:sp>
    <dsp:sp modelId="{CC43FE6B-FE55-8749-B1D0-688C793CB396}">
      <dsp:nvSpPr>
        <dsp:cNvPr id="0" name=""/>
        <dsp:cNvSpPr/>
      </dsp:nvSpPr>
      <dsp:spPr>
        <a:xfrm>
          <a:off x="0" y="3182968"/>
          <a:ext cx="7559504" cy="11138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3. To provide an overview of a generic Document Control System</a:t>
          </a:r>
          <a:endParaRPr lang="en-US" sz="2800" kern="1200"/>
        </a:p>
      </dsp:txBody>
      <dsp:txXfrm>
        <a:off x="54373" y="3237341"/>
        <a:ext cx="7450758" cy="1005094"/>
      </dsp:txXfrm>
    </dsp:sp>
    <dsp:sp modelId="{6ACB1CDF-EEB6-FD4B-8FCF-1FA1448F7111}">
      <dsp:nvSpPr>
        <dsp:cNvPr id="0" name=""/>
        <dsp:cNvSpPr/>
      </dsp:nvSpPr>
      <dsp:spPr>
        <a:xfrm>
          <a:off x="0" y="4377448"/>
          <a:ext cx="7559504" cy="11138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4. To ensure that students understand and can perform their role in their work place </a:t>
          </a:r>
          <a:endParaRPr lang="en-US" sz="2800" kern="1200" dirty="0"/>
        </a:p>
      </dsp:txBody>
      <dsp:txXfrm>
        <a:off x="54373" y="4431821"/>
        <a:ext cx="7450758" cy="10050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B55CFB-3A76-CA46-9F90-B20592FF6D27}">
      <dsp:nvSpPr>
        <dsp:cNvPr id="0" name=""/>
        <dsp:cNvSpPr/>
      </dsp:nvSpPr>
      <dsp:spPr>
        <a:xfrm>
          <a:off x="816359" y="1718"/>
          <a:ext cx="2413469" cy="14480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Definition of a Document</a:t>
          </a:r>
          <a:endParaRPr lang="en-US" sz="2200" kern="1200"/>
        </a:p>
      </dsp:txBody>
      <dsp:txXfrm>
        <a:off x="858772" y="44131"/>
        <a:ext cx="2328643" cy="1363255"/>
      </dsp:txXfrm>
    </dsp:sp>
    <dsp:sp modelId="{86446CD8-3937-1C47-A9B1-5E8A0E7AD3D4}">
      <dsp:nvSpPr>
        <dsp:cNvPr id="0" name=""/>
        <dsp:cNvSpPr/>
      </dsp:nvSpPr>
      <dsp:spPr>
        <a:xfrm>
          <a:off x="3442214" y="426489"/>
          <a:ext cx="511655" cy="5985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3442214" y="546197"/>
        <a:ext cx="358159" cy="359124"/>
      </dsp:txXfrm>
    </dsp:sp>
    <dsp:sp modelId="{7538364F-D1B1-BD4C-82BB-141EA09B6C85}">
      <dsp:nvSpPr>
        <dsp:cNvPr id="0" name=""/>
        <dsp:cNvSpPr/>
      </dsp:nvSpPr>
      <dsp:spPr>
        <a:xfrm>
          <a:off x="4195216" y="1718"/>
          <a:ext cx="2413469" cy="14480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Objectives of a Document Control System </a:t>
          </a:r>
          <a:endParaRPr lang="en-US" sz="2200" kern="1200"/>
        </a:p>
      </dsp:txBody>
      <dsp:txXfrm>
        <a:off x="4237629" y="44131"/>
        <a:ext cx="2328643" cy="1363255"/>
      </dsp:txXfrm>
    </dsp:sp>
    <dsp:sp modelId="{C919DA52-ECB9-6440-9D40-895DCB5A7D04}">
      <dsp:nvSpPr>
        <dsp:cNvPr id="0" name=""/>
        <dsp:cNvSpPr/>
      </dsp:nvSpPr>
      <dsp:spPr>
        <a:xfrm>
          <a:off x="6821071" y="426489"/>
          <a:ext cx="511655" cy="5985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821071" y="546197"/>
        <a:ext cx="358159" cy="359124"/>
      </dsp:txXfrm>
    </dsp:sp>
    <dsp:sp modelId="{E51A67A8-7189-094A-A699-27E411F1A25D}">
      <dsp:nvSpPr>
        <dsp:cNvPr id="0" name=""/>
        <dsp:cNvSpPr/>
      </dsp:nvSpPr>
      <dsp:spPr>
        <a:xfrm>
          <a:off x="7574074" y="1718"/>
          <a:ext cx="2413469" cy="14480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Document Identification</a:t>
          </a:r>
          <a:endParaRPr lang="en-US" sz="2200" kern="1200"/>
        </a:p>
      </dsp:txBody>
      <dsp:txXfrm>
        <a:off x="7616487" y="44131"/>
        <a:ext cx="2328643" cy="1363255"/>
      </dsp:txXfrm>
    </dsp:sp>
    <dsp:sp modelId="{6A7736F1-A9CB-EA43-B8C7-BFB442DB8A89}">
      <dsp:nvSpPr>
        <dsp:cNvPr id="0" name=""/>
        <dsp:cNvSpPr/>
      </dsp:nvSpPr>
      <dsp:spPr>
        <a:xfrm rot="5400000">
          <a:off x="8524981" y="1618743"/>
          <a:ext cx="511655" cy="5985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8601247" y="1662185"/>
        <a:ext cx="359124" cy="358159"/>
      </dsp:txXfrm>
    </dsp:sp>
    <dsp:sp modelId="{51E7EE38-C943-6740-93FA-B7D7EAB42DA6}">
      <dsp:nvSpPr>
        <dsp:cNvPr id="0" name=""/>
        <dsp:cNvSpPr/>
      </dsp:nvSpPr>
      <dsp:spPr>
        <a:xfrm>
          <a:off x="7574074" y="2415188"/>
          <a:ext cx="2413469" cy="14480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Document Review and Approval</a:t>
          </a:r>
          <a:endParaRPr lang="en-US" sz="2200" kern="1200"/>
        </a:p>
      </dsp:txBody>
      <dsp:txXfrm>
        <a:off x="7616487" y="2457601"/>
        <a:ext cx="2328643" cy="1363255"/>
      </dsp:txXfrm>
    </dsp:sp>
    <dsp:sp modelId="{25E07532-AC54-8F4B-8601-AF08AF89AF13}">
      <dsp:nvSpPr>
        <dsp:cNvPr id="0" name=""/>
        <dsp:cNvSpPr/>
      </dsp:nvSpPr>
      <dsp:spPr>
        <a:xfrm rot="10800000">
          <a:off x="6850033" y="2839959"/>
          <a:ext cx="511655" cy="5985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7003529" y="2959667"/>
        <a:ext cx="358159" cy="359124"/>
      </dsp:txXfrm>
    </dsp:sp>
    <dsp:sp modelId="{3B9609AC-90AB-3148-9902-2BF605F13E35}">
      <dsp:nvSpPr>
        <dsp:cNvPr id="0" name=""/>
        <dsp:cNvSpPr/>
      </dsp:nvSpPr>
      <dsp:spPr>
        <a:xfrm>
          <a:off x="4195216" y="2415188"/>
          <a:ext cx="2413469" cy="14480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Document Storage and Distribution</a:t>
          </a:r>
          <a:br>
            <a:rPr lang="en-GB" sz="2200" kern="1200"/>
          </a:br>
          <a:endParaRPr lang="en-US" sz="2200" kern="1200"/>
        </a:p>
      </dsp:txBody>
      <dsp:txXfrm>
        <a:off x="4237629" y="2457601"/>
        <a:ext cx="2328643" cy="13632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9/9/22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a:p>
        </p:txBody>
      </p:sp>
    </p:spTree>
    <p:extLst>
      <p:ext uri="{BB962C8B-B14F-4D97-AF65-F5344CB8AC3E}">
        <p14:creationId xmlns:p14="http://schemas.microsoft.com/office/powerpoint/2010/main" val="3792306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a:p>
        </p:txBody>
      </p:sp>
    </p:spTree>
    <p:extLst>
      <p:ext uri="{BB962C8B-B14F-4D97-AF65-F5344CB8AC3E}">
        <p14:creationId xmlns:p14="http://schemas.microsoft.com/office/powerpoint/2010/main" val="1331572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15</a:t>
            </a:fld>
            <a:endParaRPr lang="en-US"/>
          </a:p>
        </p:txBody>
      </p:sp>
    </p:spTree>
    <p:extLst>
      <p:ext uri="{BB962C8B-B14F-4D97-AF65-F5344CB8AC3E}">
        <p14:creationId xmlns:p14="http://schemas.microsoft.com/office/powerpoint/2010/main" val="441155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17</a:t>
            </a:fld>
            <a:endParaRPr lang="en-US"/>
          </a:p>
        </p:txBody>
      </p:sp>
    </p:spTree>
    <p:extLst>
      <p:ext uri="{BB962C8B-B14F-4D97-AF65-F5344CB8AC3E}">
        <p14:creationId xmlns:p14="http://schemas.microsoft.com/office/powerpoint/2010/main" val="3419797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18</a:t>
            </a:fld>
            <a:endParaRPr lang="en-US"/>
          </a:p>
        </p:txBody>
      </p:sp>
    </p:spTree>
    <p:extLst>
      <p:ext uri="{BB962C8B-B14F-4D97-AF65-F5344CB8AC3E}">
        <p14:creationId xmlns:p14="http://schemas.microsoft.com/office/powerpoint/2010/main" val="899010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20</a:t>
            </a:fld>
            <a:endParaRPr lang="en-US"/>
          </a:p>
        </p:txBody>
      </p:sp>
    </p:spTree>
    <p:extLst>
      <p:ext uri="{BB962C8B-B14F-4D97-AF65-F5344CB8AC3E}">
        <p14:creationId xmlns:p14="http://schemas.microsoft.com/office/powerpoint/2010/main" val="838490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24</a:t>
            </a:fld>
            <a:endParaRPr lang="en-US"/>
          </a:p>
        </p:txBody>
      </p:sp>
    </p:spTree>
    <p:extLst>
      <p:ext uri="{BB962C8B-B14F-4D97-AF65-F5344CB8AC3E}">
        <p14:creationId xmlns:p14="http://schemas.microsoft.com/office/powerpoint/2010/main" val="807078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ch97a3a0kw31390rw3nfrzf3-wpengine.netdna-ssl.com/wp-content/uploads/2020/11/ISO-9001-2015-Fifth-Edition.pdf"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qemsolutions.com/assets/library/QHelp-A-Simple-Guide-to-Document-Control_2.pdf"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6.xml"/><Relationship Id="rId4" Type="http://schemas.openxmlformats.org/officeDocument/2006/relationships/image" Target="../media/image4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hyperlink" Target="https://assets.publishing.service.gov.uk/government/uploads/system/uploads/attachment_data/file/561357/Naming_Documents_and_Records_archived18Oct2016.pdf"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67B8293-654E-14E0-456E-8D8456EA60C7}"/>
              </a:ext>
            </a:extLst>
          </p:cNvPr>
          <p:cNvPicPr>
            <a:picLocks noGrp="1" noChangeAspect="1"/>
          </p:cNvPicPr>
          <p:nvPr>
            <p:ph idx="1"/>
          </p:nvPr>
        </p:nvPicPr>
        <p:blipFill>
          <a:blip r:embed="rId2"/>
          <a:stretch>
            <a:fillRect/>
          </a:stretch>
        </p:blipFill>
        <p:spPr>
          <a:xfrm>
            <a:off x="2818293" y="1470025"/>
            <a:ext cx="6428414" cy="3865563"/>
          </a:xfrm>
        </p:spPr>
      </p:pic>
      <p:sp>
        <p:nvSpPr>
          <p:cNvPr id="3" name="Content Placeholder 1">
            <a:extLst>
              <a:ext uri="{FF2B5EF4-FFF2-40B4-BE49-F238E27FC236}">
                <a16:creationId xmlns:a16="http://schemas.microsoft.com/office/drawing/2014/main" id="{9B7F9FD8-8995-BDB8-5F19-8160F383D8BC}"/>
              </a:ext>
            </a:extLst>
          </p:cNvPr>
          <p:cNvSpPr txBox="1">
            <a:spLocks/>
          </p:cNvSpPr>
          <p:nvPr/>
        </p:nvSpPr>
        <p:spPr>
          <a:xfrm>
            <a:off x="5685357"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Document Control and Management</a:t>
            </a:r>
          </a:p>
        </p:txBody>
      </p:sp>
    </p:spTree>
    <p:extLst>
      <p:ext uri="{BB962C8B-B14F-4D97-AF65-F5344CB8AC3E}">
        <p14:creationId xmlns:p14="http://schemas.microsoft.com/office/powerpoint/2010/main" val="2485481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88568" y="1723455"/>
            <a:ext cx="2702876" cy="278892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kern="1200" dirty="0">
                <a:latin typeface="+mj-lt"/>
                <a:ea typeface="+mj-ea"/>
                <a:cs typeface="+mj-cs"/>
              </a:rPr>
              <a:t>Objectives of presentation</a:t>
            </a:r>
          </a:p>
        </p:txBody>
      </p:sp>
      <p:graphicFrame>
        <p:nvGraphicFramePr>
          <p:cNvPr id="5" name="Content Placeholder 1">
            <a:extLst>
              <a:ext uri="{FF2B5EF4-FFF2-40B4-BE49-F238E27FC236}">
                <a16:creationId xmlns:a16="http://schemas.microsoft.com/office/drawing/2014/main" id="{50C0137C-5D72-0487-E23D-2F63285778A6}"/>
              </a:ext>
            </a:extLst>
          </p:cNvPr>
          <p:cNvGraphicFramePr>
            <a:graphicFrameLocks noGrp="1"/>
          </p:cNvGraphicFramePr>
          <p:nvPr>
            <p:ph idx="1"/>
            <p:extLst>
              <p:ext uri="{D42A27DB-BD31-4B8C-83A1-F6EECF244321}">
                <p14:modId xmlns:p14="http://schemas.microsoft.com/office/powerpoint/2010/main" val="3123736338"/>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2427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1">
            <a:extLst>
              <a:ext uri="{FF2B5EF4-FFF2-40B4-BE49-F238E27FC236}">
                <a16:creationId xmlns:a16="http://schemas.microsoft.com/office/drawing/2014/main" id="{5B1D5115-4157-F85F-4DC7-D7BDBE04F560}"/>
              </a:ext>
            </a:extLst>
          </p:cNvPr>
          <p:cNvGraphicFramePr>
            <a:graphicFrameLocks noGrp="1"/>
          </p:cNvGraphicFramePr>
          <p:nvPr>
            <p:ph idx="1"/>
          </p:nvPr>
        </p:nvGraphicFramePr>
        <p:xfrm>
          <a:off x="630810" y="1470581"/>
          <a:ext cx="10803903" cy="38649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1">
            <a:extLst>
              <a:ext uri="{FF2B5EF4-FFF2-40B4-BE49-F238E27FC236}">
                <a16:creationId xmlns:a16="http://schemas.microsoft.com/office/drawing/2014/main" id="{FE1D268A-5F9C-A450-9B76-F1E1E977E6AB}"/>
              </a:ext>
            </a:extLst>
          </p:cNvPr>
          <p:cNvSpPr txBox="1">
            <a:spLocks/>
          </p:cNvSpPr>
          <p:nvPr/>
        </p:nvSpPr>
        <p:spPr>
          <a:xfrm>
            <a:off x="5685357"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Topics to be discussed</a:t>
            </a:r>
          </a:p>
        </p:txBody>
      </p:sp>
    </p:spTree>
    <p:extLst>
      <p:ext uri="{BB962C8B-B14F-4D97-AF65-F5344CB8AC3E}">
        <p14:creationId xmlns:p14="http://schemas.microsoft.com/office/powerpoint/2010/main" val="2533155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51BE55B-C30F-291A-8806-BA05BB3ABD14}"/>
              </a:ext>
            </a:extLst>
          </p:cNvPr>
          <p:cNvSpPr>
            <a:spLocks noGrp="1"/>
          </p:cNvSpPr>
          <p:nvPr>
            <p:ph idx="1"/>
          </p:nvPr>
        </p:nvSpPr>
        <p:spPr>
          <a:xfrm>
            <a:off x="306486" y="1534667"/>
            <a:ext cx="3989706" cy="3785419"/>
          </a:xfrm>
        </p:spPr>
        <p:txBody>
          <a:bodyPr vert="horz" wrap="square" lIns="91440" tIns="45720" rIns="91440" bIns="45720" rtlCol="0">
            <a:normAutofit/>
          </a:bodyPr>
          <a:lstStyle/>
          <a:p>
            <a:pPr indent="-228600">
              <a:buFont typeface="Arial" panose="020B0604020202020204" pitchFamily="34" charset="0"/>
              <a:buChar char="•"/>
            </a:pPr>
            <a:r>
              <a:rPr lang="en-US" dirty="0"/>
              <a:t>Information and its supporting medium – such as paper, electronic</a:t>
            </a:r>
          </a:p>
          <a:p>
            <a:pPr indent="-228600">
              <a:buFont typeface="Arial" panose="020B0604020202020204" pitchFamily="34" charset="0"/>
              <a:buChar char="•"/>
            </a:pPr>
            <a:endParaRPr lang="en-US" dirty="0"/>
          </a:p>
          <a:p>
            <a:pPr indent="-228600">
              <a:buFont typeface="Arial" panose="020B0604020202020204" pitchFamily="34" charset="0"/>
              <a:buChar char="•"/>
            </a:pPr>
            <a:r>
              <a:rPr lang="en-US" dirty="0"/>
              <a:t>They are the communicators of the quality management system because….</a:t>
            </a:r>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C8A703F-C570-CF4C-0AEF-A7A5CCD04955}"/>
              </a:ext>
            </a:extLst>
          </p:cNvPr>
          <p:cNvPicPr>
            <a:picLocks noChangeAspect="1"/>
          </p:cNvPicPr>
          <p:nvPr/>
        </p:nvPicPr>
        <p:blipFill>
          <a:blip r:embed="rId2"/>
          <a:stretch>
            <a:fillRect/>
          </a:stretch>
        </p:blipFill>
        <p:spPr>
          <a:xfrm>
            <a:off x="6562182" y="807593"/>
            <a:ext cx="3706691" cy="5239568"/>
          </a:xfrm>
          <a:prstGeom prst="rect">
            <a:avLst/>
          </a:prstGeom>
          <a:solidFill>
            <a:schemeClr val="bg2">
              <a:lumMod val="90000"/>
            </a:schemeClr>
          </a:solidFill>
          <a:effectLst/>
        </p:spPr>
      </p:pic>
      <p:sp>
        <p:nvSpPr>
          <p:cNvPr id="3" name="Content Placeholder 1">
            <a:extLst>
              <a:ext uri="{FF2B5EF4-FFF2-40B4-BE49-F238E27FC236}">
                <a16:creationId xmlns:a16="http://schemas.microsoft.com/office/drawing/2014/main" id="{145DC84F-FD64-EFA9-BBD7-2D85191B12CD}"/>
              </a:ext>
            </a:extLst>
          </p:cNvPr>
          <p:cNvSpPr txBox="1">
            <a:spLocks/>
          </p:cNvSpPr>
          <p:nvPr/>
        </p:nvSpPr>
        <p:spPr>
          <a:xfrm>
            <a:off x="5735105" y="246564"/>
            <a:ext cx="5360844"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chemeClr val="tx1"/>
                </a:solidFill>
                <a:latin typeface="+mj-lt"/>
                <a:ea typeface="+mj-ea"/>
                <a:cs typeface="+mj-cs"/>
              </a:rPr>
              <a:t>What is a document?</a:t>
            </a:r>
          </a:p>
        </p:txBody>
      </p:sp>
    </p:spTree>
    <p:extLst>
      <p:ext uri="{BB962C8B-B14F-4D97-AF65-F5344CB8AC3E}">
        <p14:creationId xmlns:p14="http://schemas.microsoft.com/office/powerpoint/2010/main" val="481637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text&#10;&#10;Description automatically generated">
            <a:extLst>
              <a:ext uri="{FF2B5EF4-FFF2-40B4-BE49-F238E27FC236}">
                <a16:creationId xmlns:a16="http://schemas.microsoft.com/office/drawing/2014/main" id="{2977768C-C26C-575E-9F02-64C053B72325}"/>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469586" y="1267078"/>
            <a:ext cx="9252828" cy="4323843"/>
          </a:xfrm>
        </p:spPr>
      </p:pic>
    </p:spTree>
    <p:extLst>
      <p:ext uri="{BB962C8B-B14F-4D97-AF65-F5344CB8AC3E}">
        <p14:creationId xmlns:p14="http://schemas.microsoft.com/office/powerpoint/2010/main" val="1407095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483894"/>
            <a:ext cx="11002361" cy="2160018"/>
          </a:xfrm>
        </p:spPr>
        <p:txBody>
          <a:bodyPr wrap="square"/>
          <a:lstStyle/>
          <a:p>
            <a:pPr lvl="0" algn="just">
              <a:spcBef>
                <a:spcPts val="1200"/>
              </a:spcBef>
            </a:pPr>
            <a:r>
              <a:rPr lang="en-GB" b="1" dirty="0"/>
              <a:t>What is Document Control? </a:t>
            </a:r>
            <a:r>
              <a:rPr lang="en-GB" dirty="0"/>
              <a:t>The process used to maintain documents that control the design, operation, maintenance, and configuration of the site.</a:t>
            </a:r>
          </a:p>
          <a:p>
            <a:pPr lvl="0" algn="just">
              <a:spcBef>
                <a:spcPts val="1200"/>
              </a:spcBef>
            </a:pPr>
            <a:endParaRPr lang="en-GB" sz="900" dirty="0"/>
          </a:p>
          <a:p>
            <a:pPr lvl="0" algn="just">
              <a:spcBef>
                <a:spcPts val="1200"/>
              </a:spcBef>
            </a:pPr>
            <a:r>
              <a:rPr lang="en-GB" sz="2400" b="1" dirty="0"/>
              <a:t>What is it for? </a:t>
            </a:r>
            <a:r>
              <a:rPr lang="en-GB" sz="2400" dirty="0"/>
              <a:t>To assure that documents, including changes, are reviewed for adequacy and approved for release by authorized personnel and are distributed to and used by relevant parties.</a:t>
            </a:r>
          </a:p>
          <a:p>
            <a:pPr lvl="0" algn="just">
              <a:spcBef>
                <a:spcPts val="1200"/>
              </a:spcBef>
            </a:pPr>
            <a:endParaRPr lang="en-GB" sz="2000" dirty="0"/>
          </a:p>
          <a:p>
            <a:pPr lvl="0" algn="just">
              <a:spcBef>
                <a:spcPts val="1200"/>
              </a:spcBef>
            </a:pPr>
            <a:r>
              <a:rPr lang="en-GB" sz="2000" b="1" dirty="0">
                <a:ea typeface="Times New Roman" panose="02020603050405020304" pitchFamily="18" charset="0"/>
              </a:rPr>
              <a:t>Scope? </a:t>
            </a:r>
            <a:r>
              <a:rPr lang="en-GB" sz="2400" dirty="0">
                <a:ea typeface="Times New Roman" panose="02020603050405020304" pitchFamily="18" charset="0"/>
              </a:rPr>
              <a:t>Documents, including drawings, required to support work operations and decision-making, which are subject to revision to ensure users have the most current information</a:t>
            </a:r>
            <a:r>
              <a:rPr lang="en-GB" sz="2400" dirty="0"/>
              <a:t>.</a:t>
            </a:r>
            <a:endParaRPr lang="en-GB" sz="2000" b="1" dirty="0">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685357"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Document Control</a:t>
            </a:r>
          </a:p>
        </p:txBody>
      </p:sp>
    </p:spTree>
    <p:extLst>
      <p:ext uri="{BB962C8B-B14F-4D97-AF65-F5344CB8AC3E}">
        <p14:creationId xmlns:p14="http://schemas.microsoft.com/office/powerpoint/2010/main" val="3169375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8930" y="1051589"/>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Document Management</a:t>
            </a:r>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48931" y="2673910"/>
            <a:ext cx="3505494" cy="3785419"/>
          </a:xfrm>
        </p:spPr>
        <p:txBody>
          <a:bodyPr vert="horz" wrap="square" lIns="91440" tIns="45720" rIns="91440" bIns="45720" rtlCol="0">
            <a:normAutofit/>
          </a:bodyPr>
          <a:lstStyle/>
          <a:p>
            <a:pPr lvl="0" indent="-228600">
              <a:spcBef>
                <a:spcPts val="1200"/>
              </a:spcBef>
              <a:buFont typeface="Arial" panose="020B0604020202020204" pitchFamily="34" charset="0"/>
              <a:buChar char="•"/>
            </a:pPr>
            <a:r>
              <a:rPr lang="en-US" sz="2000" b="1" dirty="0"/>
              <a:t>What is Document Management? T</a:t>
            </a:r>
            <a:r>
              <a:rPr lang="en-US" sz="2000" dirty="0"/>
              <a:t>he process for providing evidence of those activities affecting quality.</a:t>
            </a:r>
          </a:p>
          <a:p>
            <a:pPr lvl="0" indent="-228600">
              <a:spcBef>
                <a:spcPts val="1200"/>
              </a:spcBef>
              <a:buFont typeface="Arial" panose="020B0604020202020204" pitchFamily="34" charset="0"/>
              <a:buChar char="•"/>
            </a:pPr>
            <a:r>
              <a:rPr lang="en-US" sz="2000" dirty="0"/>
              <a:t>Document control and records management are two entirely separate processes</a:t>
            </a:r>
          </a:p>
          <a:p>
            <a:pPr lvl="0" indent="-228600">
              <a:spcBef>
                <a:spcPts val="1200"/>
              </a:spcBef>
              <a:buFont typeface="Arial" panose="020B0604020202020204" pitchFamily="34" charset="0"/>
              <a:buChar char="•"/>
            </a:pPr>
            <a:endParaRPr lang="en-US" sz="2000" dirty="0"/>
          </a:p>
          <a:p>
            <a:pPr indent="-228600">
              <a:buFont typeface="Arial" panose="020B0604020202020204" pitchFamily="34" charset="0"/>
              <a:buChar char="•"/>
            </a:pPr>
            <a:endParaRPr lang="en-US" sz="2000" dirty="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 venn diagram&#10;&#10;Description automatically generated">
            <a:extLst>
              <a:ext uri="{FF2B5EF4-FFF2-40B4-BE49-F238E27FC236}">
                <a16:creationId xmlns:a16="http://schemas.microsoft.com/office/drawing/2014/main" id="{D213414E-E087-E8FC-A40C-0F5F2C67B8F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05862" y="1087363"/>
            <a:ext cx="6019331" cy="4680027"/>
          </a:xfrm>
          <a:prstGeom prst="rect">
            <a:avLst/>
          </a:prstGeom>
          <a:effectLst/>
        </p:spPr>
      </p:pic>
    </p:spTree>
    <p:extLst>
      <p:ext uri="{BB962C8B-B14F-4D97-AF65-F5344CB8AC3E}">
        <p14:creationId xmlns:p14="http://schemas.microsoft.com/office/powerpoint/2010/main" val="3606948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206333" y="1187116"/>
            <a:ext cx="4150129" cy="4523873"/>
          </a:xfrm>
        </p:spPr>
        <p:txBody>
          <a:bodyPr vert="horz" wrap="square" lIns="91440" tIns="45720" rIns="91440" bIns="45720" rtlCol="0">
            <a:normAutofit/>
          </a:bodyPr>
          <a:lstStyle/>
          <a:p>
            <a:pPr lvl="0" indent="-228600">
              <a:spcBef>
                <a:spcPts val="1200"/>
              </a:spcBef>
              <a:buFont typeface="Arial" panose="020B0604020202020204" pitchFamily="34" charset="0"/>
              <a:buChar char="•"/>
            </a:pPr>
            <a:r>
              <a:rPr lang="en-US" sz="1600" b="1" dirty="0"/>
              <a:t>Documents:</a:t>
            </a:r>
          </a:p>
          <a:p>
            <a:pPr marL="457200">
              <a:spcBef>
                <a:spcPts val="1200"/>
              </a:spcBef>
            </a:pPr>
            <a:r>
              <a:rPr lang="en-US" sz="1800" dirty="0">
                <a:solidFill>
                  <a:schemeClr val="bg1"/>
                </a:solidFill>
              </a:rPr>
              <a:t>Are revisable in accordance with approved processes</a:t>
            </a:r>
          </a:p>
          <a:p>
            <a:pPr marL="457200">
              <a:spcBef>
                <a:spcPts val="1200"/>
              </a:spcBef>
            </a:pPr>
            <a:r>
              <a:rPr lang="en-US" sz="1800" dirty="0">
                <a:solidFill>
                  <a:schemeClr val="bg1"/>
                </a:solidFill>
              </a:rPr>
              <a:t>Usually distributed on a timely basis</a:t>
            </a:r>
          </a:p>
          <a:p>
            <a:pPr marL="457200">
              <a:spcBef>
                <a:spcPts val="1200"/>
              </a:spcBef>
            </a:pPr>
            <a:r>
              <a:rPr lang="en-US" sz="1800" dirty="0">
                <a:solidFill>
                  <a:schemeClr val="bg1"/>
                </a:solidFill>
              </a:rPr>
              <a:t>Have a defined status to reflect approval and use limitations</a:t>
            </a:r>
          </a:p>
          <a:p>
            <a:pPr marL="457200">
              <a:spcBef>
                <a:spcPts val="1200"/>
              </a:spcBef>
            </a:pPr>
            <a:r>
              <a:rPr lang="en-US" sz="1800" dirty="0">
                <a:solidFill>
                  <a:schemeClr val="bg1"/>
                </a:solidFill>
              </a:rPr>
              <a:t>Govern operations (JSP for example)</a:t>
            </a:r>
          </a:p>
          <a:p>
            <a:pPr lvl="0" indent="-228600">
              <a:spcBef>
                <a:spcPts val="1200"/>
              </a:spcBef>
              <a:buFont typeface="Arial" panose="020B0604020202020204" pitchFamily="34" charset="0"/>
              <a:buChar char="•"/>
            </a:pPr>
            <a:r>
              <a:rPr lang="en-US" sz="1600" b="1" dirty="0"/>
              <a:t>Records:</a:t>
            </a:r>
          </a:p>
          <a:p>
            <a:pPr marL="342900">
              <a:spcBef>
                <a:spcPts val="1200"/>
              </a:spcBef>
            </a:pPr>
            <a:r>
              <a:rPr lang="en-US" sz="1800" dirty="0">
                <a:solidFill>
                  <a:schemeClr val="bg1"/>
                </a:solidFill>
              </a:rPr>
              <a:t>Have a secured index and storage location</a:t>
            </a:r>
          </a:p>
          <a:p>
            <a:pPr marL="342900">
              <a:spcBef>
                <a:spcPts val="1200"/>
              </a:spcBef>
            </a:pPr>
            <a:r>
              <a:rPr lang="en-US" sz="1800" dirty="0">
                <a:solidFill>
                  <a:schemeClr val="bg1"/>
                </a:solidFill>
              </a:rPr>
              <a:t>Static and cannot be revised</a:t>
            </a:r>
          </a:p>
          <a:p>
            <a:pPr marL="342900">
              <a:spcBef>
                <a:spcPts val="1200"/>
              </a:spcBef>
            </a:pPr>
            <a:r>
              <a:rPr lang="en-US" sz="1800" dirty="0">
                <a:solidFill>
                  <a:schemeClr val="bg1"/>
                </a:solidFill>
              </a:rPr>
              <a:t>Can only be corrected through an approved process</a:t>
            </a:r>
          </a:p>
          <a:p>
            <a:pPr indent="-228600">
              <a:buFont typeface="Arial" panose="020B0604020202020204" pitchFamily="34" charset="0"/>
              <a:buChar char="•"/>
            </a:pPr>
            <a:endParaRPr lang="en-US" sz="1600" dirty="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able&#10;&#10;Description automatically generated">
            <a:extLst>
              <a:ext uri="{FF2B5EF4-FFF2-40B4-BE49-F238E27FC236}">
                <a16:creationId xmlns:a16="http://schemas.microsoft.com/office/drawing/2014/main" id="{503ABD56-6DFA-CB3F-ED87-18B866604A9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05862" y="1839779"/>
            <a:ext cx="6019331" cy="3175196"/>
          </a:xfrm>
          <a:prstGeom prst="rect">
            <a:avLst/>
          </a:prstGeom>
          <a:effectLst/>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935579" y="387621"/>
            <a:ext cx="5329193"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chemeClr val="tx1"/>
                </a:solidFill>
                <a:latin typeface="+mj-lt"/>
                <a:ea typeface="+mj-ea"/>
                <a:cs typeface="+mj-cs"/>
              </a:rPr>
              <a:t>What’s the difference?</a:t>
            </a:r>
          </a:p>
        </p:txBody>
      </p:sp>
    </p:spTree>
    <p:extLst>
      <p:ext uri="{BB962C8B-B14F-4D97-AF65-F5344CB8AC3E}">
        <p14:creationId xmlns:p14="http://schemas.microsoft.com/office/powerpoint/2010/main" val="366127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9D89CB-E66B-53BF-D61E-4AB807422851}"/>
              </a:ext>
            </a:extLst>
          </p:cNvPr>
          <p:cNvSpPr>
            <a:spLocks noGrp="1"/>
          </p:cNvSpPr>
          <p:nvPr>
            <p:ph idx="1"/>
          </p:nvPr>
        </p:nvSpPr>
        <p:spPr>
          <a:xfrm>
            <a:off x="550599" y="1278075"/>
            <a:ext cx="11240348" cy="3864989"/>
          </a:xfrm>
        </p:spPr>
        <p:txBody>
          <a:bodyPr wrap="square"/>
          <a:lstStyle/>
          <a:p>
            <a:r>
              <a:rPr lang="en-US" sz="2400" dirty="0"/>
              <a:t>Any </a:t>
            </a:r>
            <a:r>
              <a:rPr lang="en-US" sz="2400" dirty="0" err="1"/>
              <a:t>organisation</a:t>
            </a:r>
            <a:r>
              <a:rPr lang="en-US" sz="2400" dirty="0"/>
              <a:t> wanting to achieve compliance to the ISO 9001:2015 standard are required to produce certain documents, including a quality manual, a quality policy, and six specified documented procedures.</a:t>
            </a:r>
          </a:p>
          <a:p>
            <a:endParaRPr lang="en-US" sz="2400" dirty="0"/>
          </a:p>
          <a:p>
            <a:r>
              <a:rPr lang="en-US" sz="2400" dirty="0"/>
              <a:t>Controlling documents is a key requirement of ISO 9001:2015 (Quality Management Systems). The standard specifies the controls that should be defined (</a:t>
            </a:r>
            <a:r>
              <a:rPr lang="en-US" sz="2400" dirty="0">
                <a:highlight>
                  <a:srgbClr val="FFFF00"/>
                </a:highlight>
                <a:hlinkClick r:id="rId2"/>
              </a:rPr>
              <a:t>para 7.5</a:t>
            </a:r>
            <a:r>
              <a:rPr lang="en-US" sz="2400" dirty="0"/>
              <a:t>).</a:t>
            </a:r>
          </a:p>
          <a:p>
            <a:endParaRPr lang="en-US" sz="2400" dirty="0"/>
          </a:p>
          <a:p>
            <a:r>
              <a:rPr lang="en-US" sz="2400" dirty="0"/>
              <a:t>“Maintain documented information to the extent necessary to support the operation of processes and retain documented information to the extent necessary to have confidence that the processes are being carried out as planned.”</a:t>
            </a:r>
          </a:p>
        </p:txBody>
      </p:sp>
    </p:spTree>
    <p:extLst>
      <p:ext uri="{BB962C8B-B14F-4D97-AF65-F5344CB8AC3E}">
        <p14:creationId xmlns:p14="http://schemas.microsoft.com/office/powerpoint/2010/main" val="162526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3467" y="321734"/>
            <a:ext cx="10905066" cy="1135737"/>
          </a:xfrm>
          <a:prstGeom prst="ellipse">
            <a:avLst/>
          </a:prstGeom>
        </p:spPr>
        <p:txBody>
          <a:bodyPr vert="horz" lIns="91440" tIns="45720" rIns="91440" bIns="45720" rtlCol="0" anchor="ctr" anchorCtr="0">
            <a:normAutofit fontScale="85000"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kern="1200" dirty="0">
                <a:solidFill>
                  <a:schemeClr val="tx1"/>
                </a:solidFill>
                <a:latin typeface="+mj-lt"/>
                <a:ea typeface="+mj-ea"/>
                <a:cs typeface="+mj-cs"/>
              </a:rPr>
              <a:t>Example of a control and management process</a:t>
            </a:r>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43469" y="1782981"/>
            <a:ext cx="4008384" cy="4393982"/>
          </a:xfrm>
        </p:spPr>
        <p:txBody>
          <a:bodyPr vert="horz" lIns="91440" tIns="45720" rIns="91440" bIns="45720" rtlCol="0">
            <a:normAutofit/>
          </a:bodyPr>
          <a:lstStyle/>
          <a:p>
            <a:pPr lvl="0" indent="-228600">
              <a:spcBef>
                <a:spcPts val="1200"/>
              </a:spcBef>
              <a:buFont typeface="Arial" panose="020B0604020202020204" pitchFamily="34" charset="0"/>
              <a:buChar char="•"/>
            </a:pPr>
            <a:endParaRPr lang="en-US" sz="2000" b="1">
              <a:solidFill>
                <a:schemeClr val="tx1"/>
              </a:solidFill>
            </a:endParaRPr>
          </a:p>
          <a:p>
            <a:pPr indent="-228600">
              <a:buFont typeface="Arial" panose="020B0604020202020204" pitchFamily="34" charset="0"/>
              <a:buChar char="•"/>
            </a:pPr>
            <a:endParaRPr lang="en-US" sz="2000">
              <a:solidFill>
                <a:schemeClr val="tx1"/>
              </a:solidFill>
            </a:endParaRPr>
          </a:p>
        </p:txBody>
      </p:sp>
      <p:grpSp>
        <p:nvGrpSpPr>
          <p:cNvPr id="24" name="Group 2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5" name="Isosceles Triangle 2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Diagram&#10;&#10;Description automatically generated">
            <a:extLst>
              <a:ext uri="{FF2B5EF4-FFF2-40B4-BE49-F238E27FC236}">
                <a16:creationId xmlns:a16="http://schemas.microsoft.com/office/drawing/2014/main" id="{DDBB0FDD-6660-6CE6-362A-89C956EB4B6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52250" y="1349627"/>
            <a:ext cx="9158258" cy="5105727"/>
          </a:xfrm>
          <a:prstGeom prst="rect">
            <a:avLst/>
          </a:prstGeom>
        </p:spPr>
      </p:pic>
      <p:grpSp>
        <p:nvGrpSpPr>
          <p:cNvPr id="28" name="Group 2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9" name="Rectangle 2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60505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8" name="Freeform: Shape 17">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20" name="Freeform: Shape 19">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11071" y="2117557"/>
            <a:ext cx="3234018" cy="2063608"/>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6400" kern="1200" dirty="0">
                <a:solidFill>
                  <a:schemeClr val="tx1"/>
                </a:solidFill>
                <a:latin typeface="+mj-lt"/>
                <a:ea typeface="+mj-ea"/>
                <a:cs typeface="+mj-cs"/>
                <a:hlinkClick r:id="rId2"/>
              </a:rPr>
              <a:t>The ISO Process</a:t>
            </a:r>
            <a:endParaRPr lang="en-US" sz="6400" kern="1200" dirty="0">
              <a:solidFill>
                <a:schemeClr val="tx1"/>
              </a:solidFill>
              <a:latin typeface="+mj-lt"/>
              <a:ea typeface="+mj-ea"/>
              <a:cs typeface="+mj-cs"/>
            </a:endParaRPr>
          </a:p>
        </p:txBody>
      </p:sp>
      <p:pic>
        <p:nvPicPr>
          <p:cNvPr id="9" name="Picture 8" descr="Table&#10;&#10;Description automatically generated with medium confidence">
            <a:extLst>
              <a:ext uri="{FF2B5EF4-FFF2-40B4-BE49-F238E27FC236}">
                <a16:creationId xmlns:a16="http://schemas.microsoft.com/office/drawing/2014/main" id="{75A0A5B9-A661-2507-CD5E-1B13A618EDF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61715" y="643469"/>
            <a:ext cx="4540413" cy="5571062"/>
          </a:xfrm>
          <a:prstGeom prst="rect">
            <a:avLst/>
          </a:prstGeom>
        </p:spPr>
      </p:pic>
    </p:spTree>
    <p:extLst>
      <p:ext uri="{BB962C8B-B14F-4D97-AF65-F5344CB8AC3E}">
        <p14:creationId xmlns:p14="http://schemas.microsoft.com/office/powerpoint/2010/main" val="1459444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7B8307-C6D1-DE61-9632-E2B438244403}"/>
              </a:ext>
            </a:extLst>
          </p:cNvPr>
          <p:cNvSpPr>
            <a:spLocks noGrp="1"/>
          </p:cNvSpPr>
          <p:nvPr>
            <p:ph idx="1"/>
          </p:nvPr>
        </p:nvSpPr>
        <p:spPr>
          <a:xfrm>
            <a:off x="630810" y="1470581"/>
            <a:ext cx="10021148" cy="3864989"/>
          </a:xfrm>
        </p:spPr>
        <p:txBody>
          <a:bodyPr wrap="square"/>
          <a:lstStyle/>
          <a:p>
            <a:r>
              <a:rPr lang="en-GB" dirty="0"/>
              <a:t>Table of Contents </a:t>
            </a:r>
          </a:p>
          <a:p>
            <a:pPr marL="514350" indent="-514350">
              <a:buAutoNum type="arabicPeriod"/>
            </a:pPr>
            <a:r>
              <a:rPr lang="en-GB" dirty="0"/>
              <a:t>Objectives</a:t>
            </a:r>
          </a:p>
          <a:p>
            <a:pPr marL="514350" indent="-514350">
              <a:buAutoNum type="arabicPeriod"/>
            </a:pPr>
            <a:r>
              <a:rPr lang="en-GB" dirty="0"/>
              <a:t>Steps in Building an effective system</a:t>
            </a:r>
          </a:p>
          <a:p>
            <a:pPr marL="514350" indent="-514350">
              <a:buAutoNum type="arabicPeriod"/>
            </a:pPr>
            <a:r>
              <a:rPr lang="en-GB" dirty="0"/>
              <a:t>Outline of the Document Control System </a:t>
            </a:r>
          </a:p>
          <a:p>
            <a:pPr marL="1200150" lvl="1" indent="-514350">
              <a:buFont typeface="+mj-lt"/>
              <a:buAutoNum type="alphaLcPeriod"/>
            </a:pPr>
            <a:r>
              <a:rPr lang="en-GB" dirty="0">
                <a:solidFill>
                  <a:schemeClr val="bg1"/>
                </a:solidFill>
              </a:rPr>
              <a:t>Hierarchy of Documents</a:t>
            </a:r>
          </a:p>
          <a:p>
            <a:pPr marL="1200150" lvl="1" indent="-514350">
              <a:buFont typeface="+mj-lt"/>
              <a:buAutoNum type="alphaLcPeriod"/>
            </a:pPr>
            <a:r>
              <a:rPr lang="en-GB" dirty="0">
                <a:solidFill>
                  <a:schemeClr val="bg1"/>
                </a:solidFill>
              </a:rPr>
              <a:t>Document Identification and Naming Convention</a:t>
            </a:r>
          </a:p>
          <a:p>
            <a:pPr marL="1200150" lvl="1" indent="-514350">
              <a:buFont typeface="+mj-lt"/>
              <a:buAutoNum type="alphaLcPeriod"/>
            </a:pPr>
            <a:r>
              <a:rPr lang="en-GB" dirty="0">
                <a:solidFill>
                  <a:schemeClr val="bg1"/>
                </a:solidFill>
              </a:rPr>
              <a:t>Acronyms used</a:t>
            </a:r>
          </a:p>
          <a:p>
            <a:pPr marL="1200150" lvl="1" indent="-514350">
              <a:buFont typeface="+mj-lt"/>
              <a:buAutoNum type="alphaLcPeriod"/>
            </a:pPr>
            <a:r>
              <a:rPr lang="en-GB" dirty="0">
                <a:solidFill>
                  <a:schemeClr val="bg1"/>
                </a:solidFill>
              </a:rPr>
              <a:t>Document Control and Distribution </a:t>
            </a:r>
          </a:p>
        </p:txBody>
      </p:sp>
    </p:spTree>
    <p:extLst>
      <p:ext uri="{BB962C8B-B14F-4D97-AF65-F5344CB8AC3E}">
        <p14:creationId xmlns:p14="http://schemas.microsoft.com/office/powerpoint/2010/main" val="3908279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633665"/>
            <a:ext cx="11292381" cy="2160018"/>
          </a:xfrm>
        </p:spPr>
        <p:txBody>
          <a:bodyPr wrap="square"/>
          <a:lstStyle/>
          <a:p>
            <a:pPr lvl="0" algn="just">
              <a:spcBef>
                <a:spcPts val="1200"/>
              </a:spcBef>
            </a:pPr>
            <a:endParaRPr lang="en-GB" sz="3200" dirty="0"/>
          </a:p>
          <a:p>
            <a:pPr fontAlgn="base"/>
            <a:r>
              <a:rPr lang="en-GB" dirty="0"/>
              <a:t>To establish the necessary activities and responsibilities to ensure that organisations have access to relevant documents that are up to date, by defining the controls to:</a:t>
            </a:r>
          </a:p>
          <a:p>
            <a:pPr fontAlgn="base"/>
            <a:endParaRPr lang="en-GB" dirty="0"/>
          </a:p>
          <a:p>
            <a:pPr marL="457200" indent="-457200" fontAlgn="base">
              <a:buFont typeface="Wingdings" pitchFamily="2" charset="2"/>
              <a:buChar char="Ø"/>
            </a:pPr>
            <a:r>
              <a:rPr lang="en-GB" dirty="0"/>
              <a:t>create new documents deemed necessary for activities;</a:t>
            </a:r>
          </a:p>
          <a:p>
            <a:pPr marL="457200" indent="-457200" fontAlgn="base">
              <a:buFont typeface="Wingdings" pitchFamily="2" charset="2"/>
              <a:buChar char="Ø"/>
            </a:pPr>
            <a:r>
              <a:rPr lang="en-GB" dirty="0"/>
              <a:t>ensure that changes and the current version of documents are identified;</a:t>
            </a:r>
          </a:p>
          <a:p>
            <a:pPr marL="457200" indent="-457200" fontAlgn="base">
              <a:buFont typeface="Wingdings" pitchFamily="2" charset="2"/>
              <a:buChar char="Ø"/>
            </a:pPr>
            <a:r>
              <a:rPr lang="en-GB" dirty="0"/>
              <a:t>ensure that the current version of applicable documents are available at points of use; and</a:t>
            </a:r>
          </a:p>
          <a:p>
            <a:pPr marL="457200" indent="-457200" fontAlgn="base">
              <a:buFont typeface="Wingdings" pitchFamily="2" charset="2"/>
              <a:buChar char="Ø"/>
            </a:pPr>
            <a:r>
              <a:rPr lang="en-GB" dirty="0"/>
              <a:t>prevent the unintended use of obsolete documents and apply suitable identification to them, if they are retained for any purpose.</a:t>
            </a:r>
          </a:p>
          <a:p>
            <a:pPr lvl="0" algn="just">
              <a:spcBef>
                <a:spcPts val="1200"/>
              </a:spcBef>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107841"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Objectives of the DCS</a:t>
            </a:r>
          </a:p>
        </p:txBody>
      </p:sp>
    </p:spTree>
    <p:extLst>
      <p:ext uri="{BB962C8B-B14F-4D97-AF65-F5344CB8AC3E}">
        <p14:creationId xmlns:p14="http://schemas.microsoft.com/office/powerpoint/2010/main" val="3065796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609600"/>
            <a:ext cx="3739341" cy="1330839"/>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chemeClr val="tx1"/>
                </a:solidFill>
                <a:latin typeface="+mj-lt"/>
                <a:ea typeface="+mj-ea"/>
                <a:cs typeface="+mj-cs"/>
              </a:rPr>
              <a:t>Desired Features</a:t>
            </a:r>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862366" y="2194102"/>
            <a:ext cx="3427001" cy="3908586"/>
          </a:xfrm>
        </p:spPr>
        <p:txBody>
          <a:bodyPr vert="horz" lIns="91440" tIns="45720" rIns="91440" bIns="45720" rtlCol="0">
            <a:normAutofit/>
          </a:bodyPr>
          <a:lstStyle/>
          <a:p>
            <a:pPr lvl="0" indent="-228600">
              <a:spcBef>
                <a:spcPts val="1200"/>
              </a:spcBef>
              <a:buFont typeface="Arial" panose="020B0604020202020204" pitchFamily="34" charset="0"/>
              <a:buChar char="•"/>
            </a:pPr>
            <a:endParaRPr lang="en-US" sz="2000">
              <a:solidFill>
                <a:schemeClr val="tx1"/>
              </a:solidFill>
            </a:endParaRPr>
          </a:p>
          <a:p>
            <a:pPr indent="-228600" fontAlgn="base">
              <a:buFont typeface="Arial" panose="020B0604020202020204" pitchFamily="34" charset="0"/>
              <a:buChar char="•"/>
            </a:pPr>
            <a:endParaRPr lang="en-US" sz="2000">
              <a:solidFill>
                <a:schemeClr val="tx1"/>
              </a:solidFill>
            </a:endParaRPr>
          </a:p>
          <a:p>
            <a:pPr indent="-228600" fontAlgn="base">
              <a:buFont typeface="Arial" panose="020B0604020202020204" pitchFamily="34" charset="0"/>
              <a:buChar char="•"/>
            </a:pPr>
            <a:endParaRPr lang="en-US" sz="2000">
              <a:solidFill>
                <a:schemeClr val="tx1"/>
              </a:solidFill>
            </a:endParaRPr>
          </a:p>
          <a:p>
            <a:pPr indent="-228600" fontAlgn="base">
              <a:buFont typeface="Arial" panose="020B0604020202020204" pitchFamily="34" charset="0"/>
              <a:buChar char="•"/>
            </a:pPr>
            <a:endParaRPr lang="en-US" sz="2000">
              <a:solidFill>
                <a:schemeClr val="tx1"/>
              </a:solidFill>
            </a:endParaRPr>
          </a:p>
        </p:txBody>
      </p:sp>
      <p:pic>
        <p:nvPicPr>
          <p:cNvPr id="6" name="Picture 5" descr="Chart, diagram&#10;&#10;Description automatically generated">
            <a:extLst>
              <a:ext uri="{FF2B5EF4-FFF2-40B4-BE49-F238E27FC236}">
                <a16:creationId xmlns:a16="http://schemas.microsoft.com/office/drawing/2014/main" id="{8D2B79DD-ABD2-FBFC-8629-F7ADF9EB09C4}"/>
              </a:ext>
            </a:extLst>
          </p:cNvPr>
          <p:cNvPicPr>
            <a:picLocks noChangeAspect="1"/>
          </p:cNvPicPr>
          <p:nvPr/>
        </p:nvPicPr>
        <p:blipFill>
          <a:blip r:embed="rId3"/>
          <a:stretch>
            <a:fillRect/>
          </a:stretch>
        </p:blipFill>
        <p:spPr>
          <a:xfrm>
            <a:off x="5445457" y="763384"/>
            <a:ext cx="6155141" cy="5354972"/>
          </a:xfrm>
          <a:prstGeom prst="rect">
            <a:avLst/>
          </a:prstGeom>
        </p:spPr>
      </p:pic>
      <p:sp>
        <p:nvSpPr>
          <p:cNvPr id="7" name="Oval 6">
            <a:extLst>
              <a:ext uri="{FF2B5EF4-FFF2-40B4-BE49-F238E27FC236}">
                <a16:creationId xmlns:a16="http://schemas.microsoft.com/office/drawing/2014/main" id="{94A58A37-C09D-1CCE-D32E-3674A33CE868}"/>
              </a:ext>
            </a:extLst>
          </p:cNvPr>
          <p:cNvSpPr/>
          <p:nvPr/>
        </p:nvSpPr>
        <p:spPr>
          <a:xfrm>
            <a:off x="8309810" y="3048000"/>
            <a:ext cx="433137" cy="1925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22725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6705EAD3-E1D0-7B85-E7F0-4EEE0241AC31}"/>
              </a:ext>
            </a:extLst>
          </p:cNvPr>
          <p:cNvSpPr txBox="1">
            <a:spLocks/>
          </p:cNvSpPr>
          <p:nvPr/>
        </p:nvSpPr>
        <p:spPr>
          <a:xfrm>
            <a:off x="517889" y="4883544"/>
            <a:ext cx="3876086" cy="155690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a:solidFill>
                  <a:schemeClr val="tx1"/>
                </a:solidFill>
                <a:latin typeface="+mj-lt"/>
                <a:ea typeface="+mj-ea"/>
                <a:cs typeface="+mj-cs"/>
              </a:rPr>
              <a:t>Desired End-State</a:t>
            </a:r>
          </a:p>
        </p:txBody>
      </p:sp>
      <p:sp>
        <p:nvSpPr>
          <p:cNvPr id="11" name="Rectangle 1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sitting in a chair&#10;&#10;Description automatically generated with medium confidence">
            <a:extLst>
              <a:ext uri="{FF2B5EF4-FFF2-40B4-BE49-F238E27FC236}">
                <a16:creationId xmlns:a16="http://schemas.microsoft.com/office/drawing/2014/main" id="{05DF3A70-8354-84CD-8013-FAC7B173B415}"/>
              </a:ext>
            </a:extLst>
          </p:cNvPr>
          <p:cNvPicPr>
            <a:picLocks noChangeAspect="1"/>
          </p:cNvPicPr>
          <p:nvPr/>
        </p:nvPicPr>
        <p:blipFill rotWithShape="1">
          <a:blip r:embed="rId2"/>
          <a:srcRect t="6146" b="9078"/>
          <a:stretch/>
        </p:blipFill>
        <p:spPr>
          <a:xfrm>
            <a:off x="959205" y="364142"/>
            <a:ext cx="10369645" cy="3867993"/>
          </a:xfrm>
          <a:prstGeom prst="rect">
            <a:avLst/>
          </a:prstGeom>
        </p:spPr>
      </p:pic>
      <p:sp>
        <p:nvSpPr>
          <p:cNvPr id="15" name="Rectangle 1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AC7D3EA-789C-BA4D-10DA-5A5FD00D4E87}"/>
              </a:ext>
            </a:extLst>
          </p:cNvPr>
          <p:cNvSpPr>
            <a:spLocks noGrp="1"/>
          </p:cNvSpPr>
          <p:nvPr>
            <p:ph idx="1"/>
          </p:nvPr>
        </p:nvSpPr>
        <p:spPr>
          <a:xfrm>
            <a:off x="5162719" y="4883544"/>
            <a:ext cx="6586915" cy="1556907"/>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This is where you really want to be if you are involved in the process</a:t>
            </a:r>
          </a:p>
        </p:txBody>
      </p:sp>
    </p:spTree>
    <p:extLst>
      <p:ext uri="{BB962C8B-B14F-4D97-AF65-F5344CB8AC3E}">
        <p14:creationId xmlns:p14="http://schemas.microsoft.com/office/powerpoint/2010/main" val="773268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4251158"/>
          </a:xfrm>
        </p:spPr>
        <p:txBody>
          <a:bodyPr wrap="square"/>
          <a:lstStyle/>
          <a:p>
            <a:pPr lvl="0" algn="just">
              <a:spcBef>
                <a:spcPts val="1200"/>
              </a:spcBef>
            </a:pPr>
            <a:endParaRPr lang="en-GB" sz="3200" dirty="0"/>
          </a:p>
          <a:p>
            <a:pPr fontAlgn="base"/>
            <a:endParaRPr lang="en-GB" sz="3200" dirty="0"/>
          </a:p>
          <a:p>
            <a:pPr fontAlgn="base"/>
            <a:endParaRPr lang="en-GB" sz="3200" dirty="0"/>
          </a:p>
          <a:p>
            <a:pPr fontAlgn="base"/>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316388"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Step-by-Step</a:t>
            </a:r>
          </a:p>
        </p:txBody>
      </p:sp>
      <p:sp>
        <p:nvSpPr>
          <p:cNvPr id="4" name="Content Placeholder 1">
            <a:extLst>
              <a:ext uri="{FF2B5EF4-FFF2-40B4-BE49-F238E27FC236}">
                <a16:creationId xmlns:a16="http://schemas.microsoft.com/office/drawing/2014/main" id="{A9A4548E-D331-C120-9B41-C05A9E38F1C5}"/>
              </a:ext>
            </a:extLst>
          </p:cNvPr>
          <p:cNvSpPr txBox="1">
            <a:spLocks/>
          </p:cNvSpPr>
          <p:nvPr/>
        </p:nvSpPr>
        <p:spPr>
          <a:xfrm>
            <a:off x="537102" y="2110644"/>
            <a:ext cx="5002615"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fontAlgn="base">
              <a:buFont typeface="+mj-lt"/>
              <a:buAutoNum type="arabicPeriod"/>
            </a:pPr>
            <a:r>
              <a:rPr lang="en-GB" sz="3200" dirty="0"/>
              <a:t>Have good documentation. </a:t>
            </a:r>
            <a:r>
              <a:rPr lang="en-GB" sz="2800" dirty="0">
                <a:solidFill>
                  <a:schemeClr val="bg1"/>
                </a:solidFill>
              </a:rPr>
              <a:t>Good documentation is:</a:t>
            </a:r>
          </a:p>
          <a:p>
            <a:pPr marL="1657350" lvl="2" indent="-514350" fontAlgn="base">
              <a:buFont typeface="+mj-lt"/>
              <a:buAutoNum type="alphaLcPeriod"/>
            </a:pPr>
            <a:r>
              <a:rPr lang="en-GB" sz="2400" dirty="0">
                <a:solidFill>
                  <a:schemeClr val="bg1"/>
                </a:solidFill>
              </a:rPr>
              <a:t>Clear</a:t>
            </a:r>
          </a:p>
          <a:p>
            <a:pPr marL="1657350" lvl="2" indent="-514350" fontAlgn="base">
              <a:buFont typeface="+mj-lt"/>
              <a:buAutoNum type="alphaLcPeriod"/>
            </a:pPr>
            <a:r>
              <a:rPr lang="en-GB" sz="2400" dirty="0">
                <a:solidFill>
                  <a:schemeClr val="bg1"/>
                </a:solidFill>
              </a:rPr>
              <a:t>Concise</a:t>
            </a:r>
          </a:p>
          <a:p>
            <a:pPr marL="1657350" lvl="2" indent="-514350" fontAlgn="base">
              <a:buFont typeface="+mj-lt"/>
              <a:buAutoNum type="alphaLcPeriod"/>
            </a:pPr>
            <a:r>
              <a:rPr lang="en-GB" sz="2400" dirty="0">
                <a:solidFill>
                  <a:schemeClr val="bg1"/>
                </a:solidFill>
              </a:rPr>
              <a:t>User friendly</a:t>
            </a:r>
          </a:p>
        </p:txBody>
      </p:sp>
      <p:pic>
        <p:nvPicPr>
          <p:cNvPr id="6" name="Picture 5" descr="Text&#10;&#10;Description automatically generated">
            <a:extLst>
              <a:ext uri="{FF2B5EF4-FFF2-40B4-BE49-F238E27FC236}">
                <a16:creationId xmlns:a16="http://schemas.microsoft.com/office/drawing/2014/main" id="{21BC31D1-3D3D-FF5F-BDF2-A50EA04BB635}"/>
              </a:ext>
            </a:extLst>
          </p:cNvPr>
          <p:cNvPicPr>
            <a:picLocks noChangeAspect="1"/>
          </p:cNvPicPr>
          <p:nvPr/>
        </p:nvPicPr>
        <p:blipFill rotWithShape="1">
          <a:blip r:embed="rId3"/>
          <a:srcRect l="42553"/>
          <a:stretch/>
        </p:blipFill>
        <p:spPr>
          <a:xfrm>
            <a:off x="5901906" y="1227221"/>
            <a:ext cx="4773789" cy="4341643"/>
          </a:xfrm>
          <a:prstGeom prst="rect">
            <a:avLst/>
          </a:prstGeom>
        </p:spPr>
      </p:pic>
    </p:spTree>
    <p:extLst>
      <p:ext uri="{BB962C8B-B14F-4D97-AF65-F5344CB8AC3E}">
        <p14:creationId xmlns:p14="http://schemas.microsoft.com/office/powerpoint/2010/main" val="18930720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4251158"/>
          </a:xfrm>
        </p:spPr>
        <p:txBody>
          <a:bodyPr wrap="square"/>
          <a:lstStyle/>
          <a:p>
            <a:pPr lvl="0" algn="just">
              <a:spcBef>
                <a:spcPts val="1200"/>
              </a:spcBef>
            </a:pPr>
            <a:endParaRPr lang="en-GB" sz="3200" dirty="0"/>
          </a:p>
          <a:p>
            <a:pPr fontAlgn="base"/>
            <a:endParaRPr lang="en-GB" sz="3200" dirty="0"/>
          </a:p>
          <a:p>
            <a:pPr fontAlgn="base"/>
            <a:endParaRPr lang="en-GB" sz="3200" dirty="0"/>
          </a:p>
          <a:p>
            <a:pPr fontAlgn="base"/>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316388"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Step-by-Step</a:t>
            </a:r>
          </a:p>
        </p:txBody>
      </p:sp>
      <p:sp>
        <p:nvSpPr>
          <p:cNvPr id="4" name="Content Placeholder 1">
            <a:extLst>
              <a:ext uri="{FF2B5EF4-FFF2-40B4-BE49-F238E27FC236}">
                <a16:creationId xmlns:a16="http://schemas.microsoft.com/office/drawing/2014/main" id="{A9A4548E-D331-C120-9B41-C05A9E38F1C5}"/>
              </a:ext>
            </a:extLst>
          </p:cNvPr>
          <p:cNvSpPr txBox="1">
            <a:spLocks/>
          </p:cNvSpPr>
          <p:nvPr/>
        </p:nvSpPr>
        <p:spPr>
          <a:xfrm>
            <a:off x="811388" y="2224665"/>
            <a:ext cx="5140234"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fontAlgn="base">
              <a:buFont typeface="+mj-lt"/>
              <a:buAutoNum type="arabicPeriod" startAt="2"/>
            </a:pPr>
            <a:r>
              <a:rPr lang="en-GB" sz="3200" dirty="0"/>
              <a:t>Have the right amount of documentation. Will it impact the customer or operations?</a:t>
            </a:r>
          </a:p>
        </p:txBody>
      </p:sp>
      <p:pic>
        <p:nvPicPr>
          <p:cNvPr id="10" name="Picture 9" descr="Graphical user interface, text&#10;&#10;Description automatically generated">
            <a:extLst>
              <a:ext uri="{FF2B5EF4-FFF2-40B4-BE49-F238E27FC236}">
                <a16:creationId xmlns:a16="http://schemas.microsoft.com/office/drawing/2014/main" id="{F9B22E7B-076D-EA1F-F960-58E9D9264C9A}"/>
              </a:ext>
            </a:extLst>
          </p:cNvPr>
          <p:cNvPicPr>
            <a:picLocks noChangeAspect="1"/>
          </p:cNvPicPr>
          <p:nvPr/>
        </p:nvPicPr>
        <p:blipFill>
          <a:blip r:embed="rId3"/>
          <a:stretch>
            <a:fillRect/>
          </a:stretch>
        </p:blipFill>
        <p:spPr>
          <a:xfrm>
            <a:off x="6014527" y="979015"/>
            <a:ext cx="5744946" cy="1719974"/>
          </a:xfrm>
          <a:prstGeom prst="rect">
            <a:avLst/>
          </a:prstGeom>
        </p:spPr>
      </p:pic>
      <p:pic>
        <p:nvPicPr>
          <p:cNvPr id="12" name="Picture 11" descr="A screenshot of a computer&#10;&#10;Description automatically generated with medium confidence">
            <a:extLst>
              <a:ext uri="{FF2B5EF4-FFF2-40B4-BE49-F238E27FC236}">
                <a16:creationId xmlns:a16="http://schemas.microsoft.com/office/drawing/2014/main" id="{55AFD4BA-1137-586F-2894-9D9DB0268D1D}"/>
              </a:ext>
            </a:extLst>
          </p:cNvPr>
          <p:cNvPicPr>
            <a:picLocks noChangeAspect="1"/>
          </p:cNvPicPr>
          <p:nvPr/>
        </p:nvPicPr>
        <p:blipFill>
          <a:blip r:embed="rId4"/>
          <a:stretch>
            <a:fillRect/>
          </a:stretch>
        </p:blipFill>
        <p:spPr>
          <a:xfrm>
            <a:off x="6027739" y="2842261"/>
            <a:ext cx="5744946" cy="2788518"/>
          </a:xfrm>
          <a:prstGeom prst="rect">
            <a:avLst/>
          </a:prstGeom>
        </p:spPr>
      </p:pic>
    </p:spTree>
    <p:extLst>
      <p:ext uri="{BB962C8B-B14F-4D97-AF65-F5344CB8AC3E}">
        <p14:creationId xmlns:p14="http://schemas.microsoft.com/office/powerpoint/2010/main" val="2381060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ext&#10;&#10;Description automatically generated">
            <a:extLst>
              <a:ext uri="{FF2B5EF4-FFF2-40B4-BE49-F238E27FC236}">
                <a16:creationId xmlns:a16="http://schemas.microsoft.com/office/drawing/2014/main" id="{25D848AA-9B47-F223-8EDB-3C4EA0BA8C4E}"/>
              </a:ext>
            </a:extLst>
          </p:cNvPr>
          <p:cNvPicPr>
            <a:picLocks noGrp="1" noChangeAspect="1"/>
          </p:cNvPicPr>
          <p:nvPr>
            <p:ph idx="1"/>
          </p:nvPr>
        </p:nvPicPr>
        <p:blipFill>
          <a:blip r:embed="rId2"/>
          <a:stretch>
            <a:fillRect/>
          </a:stretch>
        </p:blipFill>
        <p:spPr>
          <a:xfrm>
            <a:off x="1798789" y="1470025"/>
            <a:ext cx="8467423" cy="3865563"/>
          </a:xfrm>
        </p:spPr>
      </p:pic>
      <p:sp>
        <p:nvSpPr>
          <p:cNvPr id="5" name="Content Placeholder 1">
            <a:extLst>
              <a:ext uri="{FF2B5EF4-FFF2-40B4-BE49-F238E27FC236}">
                <a16:creationId xmlns:a16="http://schemas.microsoft.com/office/drawing/2014/main" id="{49AD09DD-05DA-60CC-2EF7-838E79664582}"/>
              </a:ext>
            </a:extLst>
          </p:cNvPr>
          <p:cNvSpPr txBox="1">
            <a:spLocks/>
          </p:cNvSpPr>
          <p:nvPr/>
        </p:nvSpPr>
        <p:spPr>
          <a:xfrm>
            <a:off x="5316388"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Ask yourself:</a:t>
            </a:r>
          </a:p>
        </p:txBody>
      </p:sp>
    </p:spTree>
    <p:extLst>
      <p:ext uri="{BB962C8B-B14F-4D97-AF65-F5344CB8AC3E}">
        <p14:creationId xmlns:p14="http://schemas.microsoft.com/office/powerpoint/2010/main" val="1599867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4251158"/>
          </a:xfrm>
        </p:spPr>
        <p:txBody>
          <a:bodyPr wrap="square"/>
          <a:lstStyle/>
          <a:p>
            <a:pPr lvl="0" algn="just">
              <a:spcBef>
                <a:spcPts val="1200"/>
              </a:spcBef>
            </a:pPr>
            <a:endParaRPr lang="en-GB" sz="3200" dirty="0"/>
          </a:p>
          <a:p>
            <a:pPr fontAlgn="base"/>
            <a:endParaRPr lang="en-GB" sz="3200" dirty="0"/>
          </a:p>
          <a:p>
            <a:pPr fontAlgn="base"/>
            <a:endParaRPr lang="en-GB" sz="3200" dirty="0"/>
          </a:p>
          <a:p>
            <a:pPr fontAlgn="base"/>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316388"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Step-by-Step</a:t>
            </a:r>
          </a:p>
        </p:txBody>
      </p:sp>
      <p:sp>
        <p:nvSpPr>
          <p:cNvPr id="4" name="Content Placeholder 1">
            <a:extLst>
              <a:ext uri="{FF2B5EF4-FFF2-40B4-BE49-F238E27FC236}">
                <a16:creationId xmlns:a16="http://schemas.microsoft.com/office/drawing/2014/main" id="{A9A4548E-D331-C120-9B41-C05A9E38F1C5}"/>
              </a:ext>
            </a:extLst>
          </p:cNvPr>
          <p:cNvSpPr txBox="1">
            <a:spLocks/>
          </p:cNvSpPr>
          <p:nvPr/>
        </p:nvSpPr>
        <p:spPr>
          <a:xfrm>
            <a:off x="346948" y="2131071"/>
            <a:ext cx="2300782"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fontAlgn="base">
              <a:buFont typeface="+mj-lt"/>
              <a:buAutoNum type="arabicPeriod" startAt="3"/>
            </a:pPr>
            <a:r>
              <a:rPr lang="en-GB" sz="3200" dirty="0"/>
              <a:t>Outline of the document control system</a:t>
            </a:r>
          </a:p>
        </p:txBody>
      </p:sp>
      <p:pic>
        <p:nvPicPr>
          <p:cNvPr id="6" name="Picture 5" descr="A group of cell phones&#10;&#10;Description automatically generated with low confidence">
            <a:extLst>
              <a:ext uri="{FF2B5EF4-FFF2-40B4-BE49-F238E27FC236}">
                <a16:creationId xmlns:a16="http://schemas.microsoft.com/office/drawing/2014/main" id="{CDEC06EB-63CB-4826-A3D3-91C7B9ADE63F}"/>
              </a:ext>
            </a:extLst>
          </p:cNvPr>
          <p:cNvPicPr>
            <a:picLocks noChangeAspect="1"/>
          </p:cNvPicPr>
          <p:nvPr/>
        </p:nvPicPr>
        <p:blipFill>
          <a:blip r:embed="rId3"/>
          <a:stretch>
            <a:fillRect/>
          </a:stretch>
        </p:blipFill>
        <p:spPr>
          <a:xfrm>
            <a:off x="2828051" y="1409700"/>
            <a:ext cx="9017000" cy="3886200"/>
          </a:xfrm>
          <a:prstGeom prst="rect">
            <a:avLst/>
          </a:prstGeom>
        </p:spPr>
      </p:pic>
    </p:spTree>
    <p:extLst>
      <p:ext uri="{BB962C8B-B14F-4D97-AF65-F5344CB8AC3E}">
        <p14:creationId xmlns:p14="http://schemas.microsoft.com/office/powerpoint/2010/main" val="2412780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5">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17">
            <a:extLst>
              <a:ext uri="{FF2B5EF4-FFF2-40B4-BE49-F238E27FC236}">
                <a16:creationId xmlns:a16="http://schemas.microsoft.com/office/drawing/2014/main" id="{73EDDF53-0851-48D4-A466-6FE0DCE91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2" cy="1576446"/>
            <a:chOff x="0" y="0"/>
            <a:chExt cx="12192002" cy="1576446"/>
          </a:xfrm>
        </p:grpSpPr>
        <p:sp>
          <p:nvSpPr>
            <p:cNvPr id="19" name="Rectangle 18">
              <a:extLst>
                <a:ext uri="{FF2B5EF4-FFF2-40B4-BE49-F238E27FC236}">
                  <a16:creationId xmlns:a16="http://schemas.microsoft.com/office/drawing/2014/main" id="{D074D04C-85E8-4A3E-90D7-86A10AE04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9">
              <a:extLst>
                <a:ext uri="{FF2B5EF4-FFF2-40B4-BE49-F238E27FC236}">
                  <a16:creationId xmlns:a16="http://schemas.microsoft.com/office/drawing/2014/main" id="{4097020A-86B6-43BD-A2AA-66AE72CA3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0C6C743-32FE-4E24-AA22-45D3B1C7C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1">
            <a:extLst>
              <a:ext uri="{FF2B5EF4-FFF2-40B4-BE49-F238E27FC236}">
                <a16:creationId xmlns:a16="http://schemas.microsoft.com/office/drawing/2014/main" id="{AB6B0F9D-B9AE-00AC-0B1E-17AC463EF7B1}"/>
              </a:ext>
            </a:extLst>
          </p:cNvPr>
          <p:cNvSpPr txBox="1">
            <a:spLocks/>
          </p:cNvSpPr>
          <p:nvPr/>
        </p:nvSpPr>
        <p:spPr>
          <a:xfrm>
            <a:off x="1371600" y="407695"/>
            <a:ext cx="9724030" cy="83425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a:solidFill>
                  <a:srgbClr val="FFFFFF"/>
                </a:solidFill>
                <a:latin typeface="+mj-lt"/>
                <a:ea typeface="+mj-ea"/>
                <a:cs typeface="+mj-cs"/>
              </a:rPr>
              <a:t>Repurpose?</a:t>
            </a:r>
          </a:p>
        </p:txBody>
      </p:sp>
      <p:pic>
        <p:nvPicPr>
          <p:cNvPr id="7" name="Picture 6" descr="A picture containing floor, electronics, adapter&#10;&#10;Description automatically generated">
            <a:extLst>
              <a:ext uri="{FF2B5EF4-FFF2-40B4-BE49-F238E27FC236}">
                <a16:creationId xmlns:a16="http://schemas.microsoft.com/office/drawing/2014/main" id="{B7412EE3-F570-BF22-6B03-0A25ECE7073A}"/>
              </a:ext>
            </a:extLst>
          </p:cNvPr>
          <p:cNvPicPr>
            <a:picLocks noChangeAspect="1"/>
          </p:cNvPicPr>
          <p:nvPr/>
        </p:nvPicPr>
        <p:blipFill>
          <a:blip r:embed="rId2"/>
          <a:stretch>
            <a:fillRect/>
          </a:stretch>
        </p:blipFill>
        <p:spPr>
          <a:xfrm>
            <a:off x="5067043" y="2824470"/>
            <a:ext cx="3061813" cy="1752887"/>
          </a:xfrm>
          <a:prstGeom prst="rect">
            <a:avLst/>
          </a:prstGeom>
        </p:spPr>
      </p:pic>
      <p:pic>
        <p:nvPicPr>
          <p:cNvPr id="9" name="Picture 8" descr="Icon&#10;&#10;Description automatically generated">
            <a:extLst>
              <a:ext uri="{FF2B5EF4-FFF2-40B4-BE49-F238E27FC236}">
                <a16:creationId xmlns:a16="http://schemas.microsoft.com/office/drawing/2014/main" id="{EC5CFE42-2296-C5C6-9E8F-D18C65E235EC}"/>
              </a:ext>
            </a:extLst>
          </p:cNvPr>
          <p:cNvPicPr>
            <a:picLocks noChangeAspect="1"/>
          </p:cNvPicPr>
          <p:nvPr/>
        </p:nvPicPr>
        <p:blipFill>
          <a:blip r:embed="rId3"/>
          <a:stretch>
            <a:fillRect/>
          </a:stretch>
        </p:blipFill>
        <p:spPr>
          <a:xfrm>
            <a:off x="8772650" y="2649638"/>
            <a:ext cx="2396630" cy="2133001"/>
          </a:xfrm>
          <a:prstGeom prst="rect">
            <a:avLst/>
          </a:prstGeom>
        </p:spPr>
      </p:pic>
      <p:pic>
        <p:nvPicPr>
          <p:cNvPr id="5" name="Content Placeholder 4" descr="A picture containing text, electronics&#10;&#10;Description automatically generated">
            <a:extLst>
              <a:ext uri="{FF2B5EF4-FFF2-40B4-BE49-F238E27FC236}">
                <a16:creationId xmlns:a16="http://schemas.microsoft.com/office/drawing/2014/main" id="{2100339B-1734-632E-188A-E7CABC7568C5}"/>
              </a:ext>
            </a:extLst>
          </p:cNvPr>
          <p:cNvPicPr>
            <a:picLocks noChangeAspect="1"/>
          </p:cNvPicPr>
          <p:nvPr/>
        </p:nvPicPr>
        <p:blipFill>
          <a:blip r:embed="rId4"/>
          <a:stretch>
            <a:fillRect/>
          </a:stretch>
        </p:blipFill>
        <p:spPr>
          <a:xfrm>
            <a:off x="357538" y="2815953"/>
            <a:ext cx="3850065" cy="1761404"/>
          </a:xfrm>
          <a:prstGeom prst="rect">
            <a:avLst/>
          </a:prstGeom>
        </p:spPr>
      </p:pic>
      <p:cxnSp>
        <p:nvCxnSpPr>
          <p:cNvPr id="11" name="Straight Arrow Connector 10">
            <a:extLst>
              <a:ext uri="{FF2B5EF4-FFF2-40B4-BE49-F238E27FC236}">
                <a16:creationId xmlns:a16="http://schemas.microsoft.com/office/drawing/2014/main" id="{E43AF1F6-A374-2D0E-60F0-3DFC3F3501A7}"/>
              </a:ext>
            </a:extLst>
          </p:cNvPr>
          <p:cNvCxnSpPr>
            <a:stCxn id="5" idx="3"/>
            <a:endCxn id="7" idx="1"/>
          </p:cNvCxnSpPr>
          <p:nvPr/>
        </p:nvCxnSpPr>
        <p:spPr>
          <a:xfrm>
            <a:off x="4207603" y="3696655"/>
            <a:ext cx="859440" cy="425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CF8F799-2501-FAA7-1BF5-ED8F43074CD0}"/>
              </a:ext>
            </a:extLst>
          </p:cNvPr>
          <p:cNvCxnSpPr>
            <a:cxnSpLocks/>
          </p:cNvCxnSpPr>
          <p:nvPr/>
        </p:nvCxnSpPr>
        <p:spPr>
          <a:xfrm>
            <a:off x="8128856" y="3675304"/>
            <a:ext cx="1015144" cy="4083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07908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8D6E978-BB91-9AF0-91BE-AEE263B02A6D}"/>
              </a:ext>
            </a:extLst>
          </p:cNvPr>
          <p:cNvSpPr>
            <a:spLocks noGrp="1"/>
          </p:cNvSpPr>
          <p:nvPr>
            <p:ph idx="1"/>
          </p:nvPr>
        </p:nvSpPr>
        <p:spPr>
          <a:xfrm>
            <a:off x="694048" y="1983929"/>
            <a:ext cx="10803903" cy="3864989"/>
          </a:xfrm>
        </p:spPr>
        <p:txBody>
          <a:bodyPr wrap="square"/>
          <a:lstStyle/>
          <a:p>
            <a:pPr marL="457200" indent="-457200">
              <a:buFont typeface="Wingdings" pitchFamily="2" charset="2"/>
              <a:buChar char="Ø"/>
            </a:pPr>
            <a:r>
              <a:rPr lang="en-GB" dirty="0"/>
              <a:t>All documents shall be reviewed and approved prior to issue. </a:t>
            </a:r>
          </a:p>
          <a:p>
            <a:pPr marL="457200" indent="-457200">
              <a:buFont typeface="Wingdings" pitchFamily="2" charset="2"/>
              <a:buChar char="Ø"/>
            </a:pPr>
            <a:r>
              <a:rPr lang="en-GB" dirty="0"/>
              <a:t>There shall be an established procedure for reviewing and approving new documents or changes to existing documents.</a:t>
            </a:r>
          </a:p>
          <a:p>
            <a:endParaRPr lang="en-US" dirty="0"/>
          </a:p>
        </p:txBody>
      </p:sp>
      <p:sp>
        <p:nvSpPr>
          <p:cNvPr id="3" name="Content Placeholder 1">
            <a:extLst>
              <a:ext uri="{FF2B5EF4-FFF2-40B4-BE49-F238E27FC236}">
                <a16:creationId xmlns:a16="http://schemas.microsoft.com/office/drawing/2014/main" id="{671BE4A4-5039-8313-1F9D-64F14D4412C8}"/>
              </a:ext>
            </a:extLst>
          </p:cNvPr>
          <p:cNvSpPr txBox="1">
            <a:spLocks/>
          </p:cNvSpPr>
          <p:nvPr/>
        </p:nvSpPr>
        <p:spPr>
          <a:xfrm>
            <a:off x="5316388"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Review and Approval</a:t>
            </a:r>
          </a:p>
        </p:txBody>
      </p:sp>
    </p:spTree>
    <p:extLst>
      <p:ext uri="{BB962C8B-B14F-4D97-AF65-F5344CB8AC3E}">
        <p14:creationId xmlns:p14="http://schemas.microsoft.com/office/powerpoint/2010/main" val="5902190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8D6E978-BB91-9AF0-91BE-AEE263B02A6D}"/>
              </a:ext>
            </a:extLst>
          </p:cNvPr>
          <p:cNvSpPr>
            <a:spLocks noGrp="1"/>
          </p:cNvSpPr>
          <p:nvPr>
            <p:ph idx="1"/>
          </p:nvPr>
        </p:nvSpPr>
        <p:spPr>
          <a:xfrm>
            <a:off x="694048" y="1983929"/>
            <a:ext cx="10803903" cy="3864989"/>
          </a:xfrm>
        </p:spPr>
        <p:txBody>
          <a:bodyPr wrap="square"/>
          <a:lstStyle/>
          <a:p>
            <a:pPr marL="457200" indent="-457200">
              <a:buFont typeface="Wingdings" pitchFamily="2" charset="2"/>
              <a:buChar char="Ø"/>
            </a:pPr>
            <a:r>
              <a:rPr lang="en-GB" dirty="0"/>
              <a:t>A manual system with electronic features may be used. </a:t>
            </a:r>
          </a:p>
          <a:p>
            <a:pPr marL="457200" indent="-457200">
              <a:buFont typeface="Wingdings" pitchFamily="2" charset="2"/>
              <a:buChar char="Ø"/>
            </a:pPr>
            <a:r>
              <a:rPr lang="en-GB" dirty="0"/>
              <a:t>There MUST be a hard-copy MASTER available in the repository.</a:t>
            </a:r>
          </a:p>
          <a:p>
            <a:pPr marL="457200" indent="-457200">
              <a:buFont typeface="Wingdings" pitchFamily="2" charset="2"/>
              <a:buChar char="Ø"/>
            </a:pPr>
            <a:r>
              <a:rPr lang="en-GB" dirty="0"/>
              <a:t>Electronic versions of that Master MUST be securely stored within a folder with appropriate access and backed up monthly.</a:t>
            </a:r>
          </a:p>
          <a:p>
            <a:pPr marL="457200" indent="-457200">
              <a:buFont typeface="Wingdings" pitchFamily="2" charset="2"/>
              <a:buChar char="Ø"/>
            </a:pPr>
            <a:r>
              <a:rPr lang="en-GB" dirty="0"/>
              <a:t>Version control maintained.</a:t>
            </a:r>
          </a:p>
          <a:p>
            <a:pPr marL="457200" indent="-457200">
              <a:buFont typeface="Wingdings" pitchFamily="2" charset="2"/>
              <a:buChar char="Ø"/>
            </a:pPr>
            <a:r>
              <a:rPr lang="en-GB" dirty="0"/>
              <a:t>Obsolete documents to be removed, archived and disposed of within legal timeframes – up to 6 years, less OSA related material (50+ sometimes).</a:t>
            </a:r>
          </a:p>
          <a:p>
            <a:pPr marL="457200" indent="-457200">
              <a:buFont typeface="Wingdings" pitchFamily="2" charset="2"/>
              <a:buChar char="Ø"/>
            </a:pPr>
            <a:endParaRPr lang="en-GB" dirty="0"/>
          </a:p>
          <a:p>
            <a:endParaRPr lang="en-US" dirty="0"/>
          </a:p>
        </p:txBody>
      </p:sp>
      <p:sp>
        <p:nvSpPr>
          <p:cNvPr id="3" name="Content Placeholder 1">
            <a:extLst>
              <a:ext uri="{FF2B5EF4-FFF2-40B4-BE49-F238E27FC236}">
                <a16:creationId xmlns:a16="http://schemas.microsoft.com/office/drawing/2014/main" id="{671BE4A4-5039-8313-1F9D-64F14D4412C8}"/>
              </a:ext>
            </a:extLst>
          </p:cNvPr>
          <p:cNvSpPr txBox="1">
            <a:spLocks/>
          </p:cNvSpPr>
          <p:nvPr/>
        </p:nvSpPr>
        <p:spPr>
          <a:xfrm>
            <a:off x="5316388"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Storage and Distribution</a:t>
            </a:r>
          </a:p>
        </p:txBody>
      </p:sp>
    </p:spTree>
    <p:extLst>
      <p:ext uri="{BB962C8B-B14F-4D97-AF65-F5344CB8AC3E}">
        <p14:creationId xmlns:p14="http://schemas.microsoft.com/office/powerpoint/2010/main" val="4236994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513788" y="365125"/>
            <a:ext cx="4840010" cy="1807305"/>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a:solidFill>
                  <a:schemeClr val="tx1"/>
                </a:solidFill>
                <a:latin typeface="+mj-lt"/>
                <a:ea typeface="+mj-ea"/>
                <a:cs typeface="+mj-cs"/>
              </a:rPr>
              <a:t>Document Identification</a:t>
            </a:r>
          </a:p>
        </p:txBody>
      </p:sp>
      <p:pic>
        <p:nvPicPr>
          <p:cNvPr id="23" name="Picture 13" descr="Pen placed on top of a signature line">
            <a:extLst>
              <a:ext uri="{FF2B5EF4-FFF2-40B4-BE49-F238E27FC236}">
                <a16:creationId xmlns:a16="http://schemas.microsoft.com/office/drawing/2014/main" id="{A6CE5E71-9097-28CF-D92B-FA558F05E420}"/>
              </a:ext>
            </a:extLst>
          </p:cNvPr>
          <p:cNvPicPr>
            <a:picLocks noChangeAspect="1"/>
          </p:cNvPicPr>
          <p:nvPr/>
        </p:nvPicPr>
        <p:blipFill rotWithShape="1">
          <a:blip r:embed="rId3"/>
          <a:srcRect l="40467" r="-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513788" y="2333297"/>
            <a:ext cx="4840010" cy="3843666"/>
          </a:xfrm>
        </p:spPr>
        <p:txBody>
          <a:bodyPr vert="horz" lIns="91440" tIns="45720" rIns="91440" bIns="45720" rtlCol="0">
            <a:normAutofit/>
          </a:bodyPr>
          <a:lstStyle/>
          <a:p>
            <a:pPr lvl="0" indent="-228600">
              <a:spcBef>
                <a:spcPts val="1200"/>
              </a:spcBef>
              <a:buFont typeface="Arial" panose="020B0604020202020204" pitchFamily="34" charset="0"/>
              <a:buChar char="•"/>
            </a:pPr>
            <a:endParaRPr lang="en-US" sz="2000" dirty="0">
              <a:solidFill>
                <a:schemeClr val="tx1"/>
              </a:solidFill>
            </a:endParaRPr>
          </a:p>
          <a:p>
            <a:pPr indent="-228600" fontAlgn="base">
              <a:buFont typeface="Arial" panose="020B0604020202020204" pitchFamily="34" charset="0"/>
              <a:buChar char="•"/>
            </a:pPr>
            <a:endParaRPr lang="en-US" sz="2000" dirty="0">
              <a:solidFill>
                <a:schemeClr val="tx1"/>
              </a:solidFill>
            </a:endParaRPr>
          </a:p>
          <a:p>
            <a:pPr indent="-228600" fontAlgn="base">
              <a:buFont typeface="Arial" panose="020B0604020202020204" pitchFamily="34" charset="0"/>
              <a:buChar char="•"/>
            </a:pPr>
            <a:endParaRPr lang="en-US" sz="2000" dirty="0">
              <a:solidFill>
                <a:schemeClr val="tx1"/>
              </a:solidFill>
            </a:endParaRPr>
          </a:p>
          <a:p>
            <a:pPr indent="-228600" fontAlgn="base">
              <a:buFont typeface="Arial" panose="020B0604020202020204" pitchFamily="34" charset="0"/>
              <a:buChar char="•"/>
            </a:pPr>
            <a:endParaRPr lang="en-US" sz="2000" dirty="0">
              <a:solidFill>
                <a:schemeClr val="tx1"/>
              </a:solidFill>
            </a:endParaRPr>
          </a:p>
        </p:txBody>
      </p:sp>
      <p:sp>
        <p:nvSpPr>
          <p:cNvPr id="7" name="TextBox 6">
            <a:extLst>
              <a:ext uri="{FF2B5EF4-FFF2-40B4-BE49-F238E27FC236}">
                <a16:creationId xmlns:a16="http://schemas.microsoft.com/office/drawing/2014/main" id="{10B1E1DC-A9B0-A587-2315-2499B319EFF8}"/>
              </a:ext>
            </a:extLst>
          </p:cNvPr>
          <p:cNvSpPr txBox="1"/>
          <p:nvPr/>
        </p:nvSpPr>
        <p:spPr>
          <a:xfrm>
            <a:off x="5885793" y="3255873"/>
            <a:ext cx="6096000" cy="2062103"/>
          </a:xfrm>
          <a:prstGeom prst="rect">
            <a:avLst/>
          </a:prstGeom>
          <a:noFill/>
        </p:spPr>
        <p:txBody>
          <a:bodyPr wrap="square">
            <a:spAutoFit/>
          </a:bodyPr>
          <a:lstStyle/>
          <a:p>
            <a:r>
              <a:rPr lang="en-US" sz="3200" dirty="0"/>
              <a:t>Control of Documents relates to clause 4.2.3 of the ISO standard</a:t>
            </a:r>
          </a:p>
          <a:p>
            <a:endParaRPr lang="en-US" sz="3200" dirty="0"/>
          </a:p>
          <a:p>
            <a:r>
              <a:rPr lang="en-US" sz="3200" dirty="0">
                <a:hlinkClick r:id="rId4"/>
              </a:rPr>
              <a:t>The UK MOD JSP 747</a:t>
            </a:r>
            <a:endParaRPr lang="en-US" sz="3200" dirty="0"/>
          </a:p>
        </p:txBody>
      </p:sp>
    </p:spTree>
    <p:extLst>
      <p:ext uri="{BB962C8B-B14F-4D97-AF65-F5344CB8AC3E}">
        <p14:creationId xmlns:p14="http://schemas.microsoft.com/office/powerpoint/2010/main" val="11190718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061D169C-ED14-F9D3-CBFE-395C248D4AFA}"/>
              </a:ext>
            </a:extLst>
          </p:cNvPr>
          <p:cNvSpPr txBox="1">
            <a:spLocks/>
          </p:cNvSpPr>
          <p:nvPr/>
        </p:nvSpPr>
        <p:spPr>
          <a:xfrm>
            <a:off x="838201" y="643467"/>
            <a:ext cx="3888526" cy="1800526"/>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Example</a:t>
            </a:r>
          </a:p>
        </p:txBody>
      </p:sp>
      <p:sp>
        <p:nvSpPr>
          <p:cNvPr id="2" name="Content Placeholder 1">
            <a:extLst>
              <a:ext uri="{FF2B5EF4-FFF2-40B4-BE49-F238E27FC236}">
                <a16:creationId xmlns:a16="http://schemas.microsoft.com/office/drawing/2014/main" id="{57987439-A630-897A-4AEC-C361B248FD81}"/>
              </a:ext>
            </a:extLst>
          </p:cNvPr>
          <p:cNvSpPr>
            <a:spLocks noGrp="1"/>
          </p:cNvSpPr>
          <p:nvPr>
            <p:ph idx="1"/>
          </p:nvPr>
        </p:nvSpPr>
        <p:spPr>
          <a:xfrm>
            <a:off x="838201" y="2623381"/>
            <a:ext cx="3888528" cy="3553581"/>
          </a:xfrm>
        </p:spPr>
        <p:txBody>
          <a:bodyPr vert="horz" wrap="square" lIns="91440" tIns="45720" rIns="91440" bIns="45720" rtlCol="0">
            <a:normAutofit/>
          </a:bodyPr>
          <a:lstStyle/>
          <a:p>
            <a:pPr indent="-228600">
              <a:buFont typeface="Arial" panose="020B0604020202020204" pitchFamily="34" charset="0"/>
              <a:buChar char="•"/>
            </a:pPr>
            <a:r>
              <a:rPr lang="en-US" sz="2000" b="1" dirty="0">
                <a:solidFill>
                  <a:schemeClr val="tx1"/>
                </a:solidFill>
              </a:rPr>
              <a:t>DSA 02 </a:t>
            </a:r>
            <a:endParaRPr lang="en-US" sz="2000" dirty="0">
              <a:solidFill>
                <a:schemeClr val="tx1"/>
              </a:solidFill>
            </a:endParaRPr>
          </a:p>
          <a:p>
            <a:pPr indent="-228600">
              <a:buFont typeface="Arial" panose="020B0604020202020204" pitchFamily="34" charset="0"/>
              <a:buChar char="•"/>
            </a:pPr>
            <a:r>
              <a:rPr lang="en-US" sz="2000" b="1" dirty="0" err="1">
                <a:solidFill>
                  <a:schemeClr val="tx1"/>
                </a:solidFill>
              </a:rPr>
              <a:t>Defence</a:t>
            </a:r>
            <a:r>
              <a:rPr lang="en-US" sz="2000" b="1" dirty="0">
                <a:solidFill>
                  <a:schemeClr val="tx1"/>
                </a:solidFill>
              </a:rPr>
              <a:t> Ordnance, Munitions and Explosives (OME) Regulations </a:t>
            </a:r>
            <a:endParaRPr lang="en-US" sz="2000" dirty="0">
              <a:solidFill>
                <a:schemeClr val="tx1"/>
              </a:solidFill>
            </a:endParaRPr>
          </a:p>
          <a:p>
            <a:pPr indent="-228600">
              <a:buFont typeface="Arial" panose="020B0604020202020204" pitchFamily="34" charset="0"/>
              <a:buChar char="•"/>
            </a:pPr>
            <a:endParaRPr lang="en-US" sz="2000" dirty="0">
              <a:solidFill>
                <a:schemeClr val="tx1"/>
              </a:solidFill>
            </a:endParaRPr>
          </a:p>
        </p:txBody>
      </p:sp>
      <p:pic>
        <p:nvPicPr>
          <p:cNvPr id="5" name="Picture 4" descr="Graphical user interface, text, application&#10;&#10;Description automatically generated">
            <a:extLst>
              <a:ext uri="{FF2B5EF4-FFF2-40B4-BE49-F238E27FC236}">
                <a16:creationId xmlns:a16="http://schemas.microsoft.com/office/drawing/2014/main" id="{442733DB-981D-A5A3-EC00-C33143D753DF}"/>
              </a:ext>
            </a:extLst>
          </p:cNvPr>
          <p:cNvPicPr>
            <a:picLocks noChangeAspect="1"/>
          </p:cNvPicPr>
          <p:nvPr/>
        </p:nvPicPr>
        <p:blipFill>
          <a:blip r:embed="rId2"/>
          <a:stretch>
            <a:fillRect/>
          </a:stretch>
        </p:blipFill>
        <p:spPr>
          <a:xfrm>
            <a:off x="7144804" y="643234"/>
            <a:ext cx="4059910" cy="5599876"/>
          </a:xfrm>
          <a:prstGeom prst="rect">
            <a:avLst/>
          </a:prstGeom>
        </p:spPr>
      </p:pic>
    </p:spTree>
    <p:extLst>
      <p:ext uri="{BB962C8B-B14F-4D97-AF65-F5344CB8AC3E}">
        <p14:creationId xmlns:p14="http://schemas.microsoft.com/office/powerpoint/2010/main" val="3273680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25668AA-DEF7-6302-9C7D-6F2D2476398B}"/>
              </a:ext>
            </a:extLst>
          </p:cNvPr>
          <p:cNvSpPr>
            <a:spLocks noGrp="1"/>
          </p:cNvSpPr>
          <p:nvPr>
            <p:ph idx="1"/>
          </p:nvPr>
        </p:nvSpPr>
        <p:spPr>
          <a:xfrm>
            <a:off x="3887359" y="2465193"/>
            <a:ext cx="4101610" cy="1128240"/>
          </a:xfrm>
        </p:spPr>
        <p:txBody>
          <a:bodyPr wrap="square"/>
          <a:lstStyle/>
          <a:p>
            <a:r>
              <a:rPr lang="en-US" sz="6600" dirty="0"/>
              <a:t>Questions?</a:t>
            </a:r>
          </a:p>
        </p:txBody>
      </p:sp>
    </p:spTree>
    <p:extLst>
      <p:ext uri="{BB962C8B-B14F-4D97-AF65-F5344CB8AC3E}">
        <p14:creationId xmlns:p14="http://schemas.microsoft.com/office/powerpoint/2010/main" val="74501582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3" ma:contentTypeDescription="Create a new document." ma:contentTypeScope="" ma:versionID="2c77a6a2ad8b5d9e3494c3f2746e7e29">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80b104f43e0017f4819d85945ecab646"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9dbc63d6-19eb-42c3-be22-f329f233c7f4}"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D990D563-A27D-48B1-A6F4-8264C502624E}"/>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690</TotalTime>
  <Words>732</Words>
  <Application>Microsoft Macintosh PowerPoint</Application>
  <PresentationFormat>Widescreen</PresentationFormat>
  <Paragraphs>110</Paragraphs>
  <Slides>26</Slides>
  <Notes>7</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26</vt:i4>
      </vt:variant>
    </vt:vector>
  </HeadingPairs>
  <TitlesOfParts>
    <vt:vector size="50" baseType="lpstr">
      <vt:lpstr>Arial</vt:lpstr>
      <vt:lpstr>Calibri</vt:lpstr>
      <vt:lpstr>Calibri Light</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Process Analysis</dc:subject>
  <dc:creator>Gareth Collett</dc:creator>
  <cp:keywords/>
  <dc:description/>
  <cp:lastModifiedBy>Gareth Collett</cp:lastModifiedBy>
  <cp:revision>37</cp:revision>
  <dcterms:created xsi:type="dcterms:W3CDTF">2021-03-09T15:35:42Z</dcterms:created>
  <dcterms:modified xsi:type="dcterms:W3CDTF">2022-09-09T07:22:11Z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