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358FDB-B62C-8FE9-1CEE-C18BF11FC86E}" v="723" dt="2024-10-14T06:40:10.1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4F358FDB-B62C-8FE9-1CEE-C18BF11FC86E}"/>
    <pc:docChg chg="addSld modSld addMainMaster delMainMaster">
      <pc:chgData name="Rebecca Francis-Davies" userId="S::r.francis-davies@uwtsd.ac.uk::caf69e2c-2198-47a4-8268-c57958bd4ca9" providerId="AD" clId="Web-{4F358FDB-B62C-8FE9-1CEE-C18BF11FC86E}" dt="2024-10-14T06:40:10.224" v="723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4F358FDB-B62C-8FE9-1CEE-C18BF11FC86E}" dt="2024-10-14T06:09:30.134" v="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4F358FDB-B62C-8FE9-1CEE-C18BF11FC86E}" dt="2024-10-14T06:09:30.134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09:30.134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09:30.134" v="7"/>
          <ac:spMkLst>
            <pc:docMk/>
            <pc:sldMk cId="109857222" sldId="256"/>
            <ac:spMk id="9" creationId="{4AA13AD3-0A4F-475A-BEBB-DEEFF5C096C3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09:30.134" v="7"/>
          <ac:spMkLst>
            <pc:docMk/>
            <pc:sldMk cId="109857222" sldId="256"/>
            <ac:spMk id="11" creationId="{D65E0E3C-32F3-480B-9842-7611BBE2EE9F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09:30.134" v="7"/>
          <ac:picMkLst>
            <pc:docMk/>
            <pc:sldMk cId="109857222" sldId="256"/>
            <ac:picMk id="4" creationId="{B49145F2-A230-8C24-C5FC-DF1DE89D34BC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10:15.666" v="25"/>
        <pc:sldMkLst>
          <pc:docMk/>
          <pc:sldMk cId="364449184" sldId="257"/>
        </pc:sldMkLst>
        <pc:spChg chg="mod">
          <ac:chgData name="Rebecca Francis-Davies" userId="S::r.francis-davies@uwtsd.ac.uk::caf69e2c-2198-47a4-8268-c57958bd4ca9" providerId="AD" clId="Web-{4F358FDB-B62C-8FE9-1CEE-C18BF11FC86E}" dt="2024-10-14T06:10:15.666" v="25"/>
          <ac:spMkLst>
            <pc:docMk/>
            <pc:sldMk cId="364449184" sldId="257"/>
            <ac:spMk id="2" creationId="{9C070F25-25B2-D8B7-321D-B5DA8F877EB3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10:15.666" v="25"/>
          <ac:spMkLst>
            <pc:docMk/>
            <pc:sldMk cId="364449184" sldId="257"/>
            <ac:spMk id="3" creationId="{2BB9F709-42F8-8368-6890-A6850260F4C4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0:15.666" v="25"/>
          <ac:spMkLst>
            <pc:docMk/>
            <pc:sldMk cId="364449184" sldId="257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0:15.666" v="25"/>
          <ac:spMkLst>
            <pc:docMk/>
            <pc:sldMk cId="364449184" sldId="257"/>
            <ac:spMk id="11" creationId="{558DA214-7FDA-4C9D-A7CF-9AD725E290E1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10:15.666" v="25"/>
          <ac:graphicFrameMkLst>
            <pc:docMk/>
            <pc:sldMk cId="364449184" sldId="257"/>
            <ac:graphicFrameMk id="5" creationId="{7152D748-DB48-FC06-A509-A0CE7BA802E7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14:24.986" v="47"/>
        <pc:sldMkLst>
          <pc:docMk/>
          <pc:sldMk cId="2355050691" sldId="258"/>
        </pc:sldMkLst>
        <pc:spChg chg="mod">
          <ac:chgData name="Rebecca Francis-Davies" userId="S::r.francis-davies@uwtsd.ac.uk::caf69e2c-2198-47a4-8268-c57958bd4ca9" providerId="AD" clId="Web-{4F358FDB-B62C-8FE9-1CEE-C18BF11FC86E}" dt="2024-10-14T06:14:24.986" v="47"/>
          <ac:spMkLst>
            <pc:docMk/>
            <pc:sldMk cId="2355050691" sldId="258"/>
            <ac:spMk id="2" creationId="{B7FD8307-0B48-5A4E-54B2-3C2694300AA7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14:24.986" v="47"/>
          <ac:spMkLst>
            <pc:docMk/>
            <pc:sldMk cId="2355050691" sldId="258"/>
            <ac:spMk id="3" creationId="{8FD860AA-9ECC-0DAB-07DA-7964906DEC58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4:24.986" v="47"/>
          <ac:spMkLst>
            <pc:docMk/>
            <pc:sldMk cId="2355050691" sldId="258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4:24.986" v="47"/>
          <ac:spMkLst>
            <pc:docMk/>
            <pc:sldMk cId="2355050691" sldId="258"/>
            <ac:spMk id="11" creationId="{558DA214-7FDA-4C9D-A7CF-9AD725E290E1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14:24.986" v="47"/>
          <ac:graphicFrameMkLst>
            <pc:docMk/>
            <pc:sldMk cId="2355050691" sldId="258"/>
            <ac:graphicFrameMk id="5" creationId="{37545B90-CB98-305B-E1DB-4A7F2CD28E8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16:22.645" v="160"/>
        <pc:sldMkLst>
          <pc:docMk/>
          <pc:sldMk cId="2794686435" sldId="259"/>
        </pc:sldMkLst>
        <pc:spChg chg="mod">
          <ac:chgData name="Rebecca Francis-Davies" userId="S::r.francis-davies@uwtsd.ac.uk::caf69e2c-2198-47a4-8268-c57958bd4ca9" providerId="AD" clId="Web-{4F358FDB-B62C-8FE9-1CEE-C18BF11FC86E}" dt="2024-10-14T06:16:22.645" v="160"/>
          <ac:spMkLst>
            <pc:docMk/>
            <pc:sldMk cId="2794686435" sldId="259"/>
            <ac:spMk id="2" creationId="{7E846805-9A3F-A256-3327-9652EFFD4B3F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16:22.645" v="160"/>
          <ac:spMkLst>
            <pc:docMk/>
            <pc:sldMk cId="2794686435" sldId="259"/>
            <ac:spMk id="3" creationId="{95E3D75C-8B96-D7F7-73FE-6ABA16743E94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6:22.645" v="160"/>
          <ac:spMkLst>
            <pc:docMk/>
            <pc:sldMk cId="2794686435" sldId="259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6:22.645" v="160"/>
          <ac:spMkLst>
            <pc:docMk/>
            <pc:sldMk cId="2794686435" sldId="259"/>
            <ac:spMk id="11" creationId="{558DA214-7FDA-4C9D-A7CF-9AD725E290E1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16:22.645" v="160"/>
          <ac:graphicFrameMkLst>
            <pc:docMk/>
            <pc:sldMk cId="2794686435" sldId="259"/>
            <ac:graphicFrameMk id="5" creationId="{40AA085D-E710-2B39-C427-FFC4C9341EFE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17:32.459" v="225"/>
        <pc:sldMkLst>
          <pc:docMk/>
          <pc:sldMk cId="210943046" sldId="260"/>
        </pc:sldMkLst>
        <pc:spChg chg="mod">
          <ac:chgData name="Rebecca Francis-Davies" userId="S::r.francis-davies@uwtsd.ac.uk::caf69e2c-2198-47a4-8268-c57958bd4ca9" providerId="AD" clId="Web-{4F358FDB-B62C-8FE9-1CEE-C18BF11FC86E}" dt="2024-10-14T06:17:32.459" v="225"/>
          <ac:spMkLst>
            <pc:docMk/>
            <pc:sldMk cId="210943046" sldId="260"/>
            <ac:spMk id="2" creationId="{95F2A5C0-3ADA-F47A-FE38-F53898E48A38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17:32.459" v="225"/>
          <ac:spMkLst>
            <pc:docMk/>
            <pc:sldMk cId="210943046" sldId="260"/>
            <ac:spMk id="3" creationId="{87AE4AC6-805B-D67E-FE0D-238FE46D6774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7:32.459" v="225"/>
          <ac:spMkLst>
            <pc:docMk/>
            <pc:sldMk cId="210943046" sldId="260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7:32.459" v="225"/>
          <ac:spMkLst>
            <pc:docMk/>
            <pc:sldMk cId="210943046" sldId="260"/>
            <ac:spMk id="11" creationId="{558DA214-7FDA-4C9D-A7CF-9AD725E290E1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17:32.459" v="225"/>
          <ac:graphicFrameMkLst>
            <pc:docMk/>
            <pc:sldMk cId="210943046" sldId="260"/>
            <ac:graphicFrameMk id="5" creationId="{3E404367-91EC-C5AE-BCBB-98A60238E9D7}"/>
          </ac:graphicFrameMkLst>
        </pc:graphicFrameChg>
      </pc:sldChg>
      <pc:sldChg chg="addSp modSp new mod setBg setClrOvrMap">
        <pc:chgData name="Rebecca Francis-Davies" userId="S::r.francis-davies@uwtsd.ac.uk::caf69e2c-2198-47a4-8268-c57958bd4ca9" providerId="AD" clId="Web-{4F358FDB-B62C-8FE9-1CEE-C18BF11FC86E}" dt="2024-10-14T06:18:32.758" v="257"/>
        <pc:sldMkLst>
          <pc:docMk/>
          <pc:sldMk cId="4970453" sldId="261"/>
        </pc:sldMkLst>
        <pc:spChg chg="mod">
          <ac:chgData name="Rebecca Francis-Davies" userId="S::r.francis-davies@uwtsd.ac.uk::caf69e2c-2198-47a4-8268-c57958bd4ca9" providerId="AD" clId="Web-{4F358FDB-B62C-8FE9-1CEE-C18BF11FC86E}" dt="2024-10-14T06:18:32.758" v="257"/>
          <ac:spMkLst>
            <pc:docMk/>
            <pc:sldMk cId="4970453" sldId="261"/>
            <ac:spMk id="2" creationId="{854E3471-F2F0-F12C-9F99-FB49916D6F95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18:32.758" v="257"/>
          <ac:spMkLst>
            <pc:docMk/>
            <pc:sldMk cId="4970453" sldId="261"/>
            <ac:spMk id="3" creationId="{F45E9BEC-4965-9CAD-F0AA-0F7781C9515A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8:32.758" v="257"/>
          <ac:spMkLst>
            <pc:docMk/>
            <pc:sldMk cId="4970453" sldId="261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8:32.758" v="257"/>
          <ac:spMkLst>
            <pc:docMk/>
            <pc:sldMk cId="4970453" sldId="261"/>
            <ac:spMk id="11" creationId="{558DA214-7FDA-4C9D-A7CF-9AD725E290E1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18:32.758" v="257"/>
          <ac:picMkLst>
            <pc:docMk/>
            <pc:sldMk cId="4970453" sldId="261"/>
            <ac:picMk id="5" creationId="{D7514E04-D09C-652C-9603-8AB83FF9A38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19:35.384" v="296"/>
        <pc:sldMkLst>
          <pc:docMk/>
          <pc:sldMk cId="1511819756" sldId="262"/>
        </pc:sldMkLst>
        <pc:spChg chg="mod">
          <ac:chgData name="Rebecca Francis-Davies" userId="S::r.francis-davies@uwtsd.ac.uk::caf69e2c-2198-47a4-8268-c57958bd4ca9" providerId="AD" clId="Web-{4F358FDB-B62C-8FE9-1CEE-C18BF11FC86E}" dt="2024-10-14T06:19:35.384" v="296"/>
          <ac:spMkLst>
            <pc:docMk/>
            <pc:sldMk cId="1511819756" sldId="262"/>
            <ac:spMk id="2" creationId="{3A9F7D10-DC7F-4E6C-FFB5-908BB0E7DA3E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19:35.384" v="296"/>
          <ac:spMkLst>
            <pc:docMk/>
            <pc:sldMk cId="1511819756" sldId="262"/>
            <ac:spMk id="3" creationId="{C4C9FDF6-F50A-7954-5F6C-1839277AAD86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9:35.384" v="296"/>
          <ac:spMkLst>
            <pc:docMk/>
            <pc:sldMk cId="1511819756" sldId="262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19:35.384" v="296"/>
          <ac:spMkLst>
            <pc:docMk/>
            <pc:sldMk cId="1511819756" sldId="262"/>
            <ac:spMk id="11" creationId="{558DA214-7FDA-4C9D-A7CF-9AD725E290E1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19:35.384" v="296"/>
          <ac:graphicFrameMkLst>
            <pc:docMk/>
            <pc:sldMk cId="1511819756" sldId="262"/>
            <ac:graphicFrameMk id="5" creationId="{6C7C4D52-EA9B-671D-FAEA-BDE31B26D2E6}"/>
          </ac:graphicFrameMkLst>
        </pc:graphicFrameChg>
      </pc:sldChg>
      <pc:sldChg chg="addSp modSp new mod setBg setClrOvrMap">
        <pc:chgData name="Rebecca Francis-Davies" userId="S::r.francis-davies@uwtsd.ac.uk::caf69e2c-2198-47a4-8268-c57958bd4ca9" providerId="AD" clId="Web-{4F358FDB-B62C-8FE9-1CEE-C18BF11FC86E}" dt="2024-10-14T06:23:08.873" v="343"/>
        <pc:sldMkLst>
          <pc:docMk/>
          <pc:sldMk cId="673762390" sldId="263"/>
        </pc:sldMkLst>
        <pc:spChg chg="mod">
          <ac:chgData name="Rebecca Francis-Davies" userId="S::r.francis-davies@uwtsd.ac.uk::caf69e2c-2198-47a4-8268-c57958bd4ca9" providerId="AD" clId="Web-{4F358FDB-B62C-8FE9-1CEE-C18BF11FC86E}" dt="2024-10-14T06:23:08.873" v="343"/>
          <ac:spMkLst>
            <pc:docMk/>
            <pc:sldMk cId="673762390" sldId="263"/>
            <ac:spMk id="2" creationId="{10EE815F-3211-C62C-136B-4DCB2A7DCC9A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23:08.873" v="343"/>
          <ac:spMkLst>
            <pc:docMk/>
            <pc:sldMk cId="673762390" sldId="263"/>
            <ac:spMk id="3" creationId="{EAA1A455-A22C-0A73-65EE-394CA4B7D2D4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3:08.873" v="343"/>
          <ac:spMkLst>
            <pc:docMk/>
            <pc:sldMk cId="673762390" sldId="263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3:08.873" v="343"/>
          <ac:spMkLst>
            <pc:docMk/>
            <pc:sldMk cId="673762390" sldId="263"/>
            <ac:spMk id="11" creationId="{558DA214-7FDA-4C9D-A7CF-9AD725E290E1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23:08.873" v="343"/>
          <ac:picMkLst>
            <pc:docMk/>
            <pc:sldMk cId="673762390" sldId="263"/>
            <ac:picMk id="5" creationId="{C1B3E8D2-57C4-B952-97FB-FCB283280169}"/>
          </ac:picMkLst>
        </pc:picChg>
      </pc:sldChg>
      <pc:sldChg chg="addSp modSp new mod setBg setClrOvrMap">
        <pc:chgData name="Rebecca Francis-Davies" userId="S::r.francis-davies@uwtsd.ac.uk::caf69e2c-2198-47a4-8268-c57958bd4ca9" providerId="AD" clId="Web-{4F358FDB-B62C-8FE9-1CEE-C18BF11FC86E}" dt="2024-10-14T06:25:09.532" v="411"/>
        <pc:sldMkLst>
          <pc:docMk/>
          <pc:sldMk cId="720659844" sldId="264"/>
        </pc:sldMkLst>
        <pc:spChg chg="mod">
          <ac:chgData name="Rebecca Francis-Davies" userId="S::r.francis-davies@uwtsd.ac.uk::caf69e2c-2198-47a4-8268-c57958bd4ca9" providerId="AD" clId="Web-{4F358FDB-B62C-8FE9-1CEE-C18BF11FC86E}" dt="2024-10-14T06:25:09.532" v="411"/>
          <ac:spMkLst>
            <pc:docMk/>
            <pc:sldMk cId="720659844" sldId="264"/>
            <ac:spMk id="2" creationId="{4084E9C5-9432-E809-FB25-395FA46650B7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25:09.532" v="411"/>
          <ac:spMkLst>
            <pc:docMk/>
            <pc:sldMk cId="720659844" sldId="264"/>
            <ac:spMk id="3" creationId="{41694910-4782-2AF0-0DA1-6E12EFE70318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5:09.532" v="411"/>
          <ac:spMkLst>
            <pc:docMk/>
            <pc:sldMk cId="720659844" sldId="264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5:09.532" v="411"/>
          <ac:spMkLst>
            <pc:docMk/>
            <pc:sldMk cId="720659844" sldId="264"/>
            <ac:spMk id="11" creationId="{558DA214-7FDA-4C9D-A7CF-9AD725E290E1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25:09.532" v="411"/>
          <ac:picMkLst>
            <pc:docMk/>
            <pc:sldMk cId="720659844" sldId="264"/>
            <ac:picMk id="5" creationId="{8CB5992E-1438-5EF9-9587-2B91F352D422}"/>
          </ac:picMkLst>
        </pc:picChg>
      </pc:sldChg>
      <pc:sldChg chg="addSp modSp new mod setBg">
        <pc:chgData name="Rebecca Francis-Davies" userId="S::r.francis-davies@uwtsd.ac.uk::caf69e2c-2198-47a4-8268-c57958bd4ca9" providerId="AD" clId="Web-{4F358FDB-B62C-8FE9-1CEE-C18BF11FC86E}" dt="2024-10-14T06:27:16.660" v="477"/>
        <pc:sldMkLst>
          <pc:docMk/>
          <pc:sldMk cId="3148623102" sldId="265"/>
        </pc:sldMkLst>
        <pc:spChg chg="mod">
          <ac:chgData name="Rebecca Francis-Davies" userId="S::r.francis-davies@uwtsd.ac.uk::caf69e2c-2198-47a4-8268-c57958bd4ca9" providerId="AD" clId="Web-{4F358FDB-B62C-8FE9-1CEE-C18BF11FC86E}" dt="2024-10-14T06:27:16.660" v="477"/>
          <ac:spMkLst>
            <pc:docMk/>
            <pc:sldMk cId="3148623102" sldId="265"/>
            <ac:spMk id="2" creationId="{A8EBDA66-1825-ED77-C414-55E3A80FF626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27:16.660" v="477"/>
          <ac:spMkLst>
            <pc:docMk/>
            <pc:sldMk cId="3148623102" sldId="265"/>
            <ac:spMk id="3" creationId="{3B8930DC-783D-4563-D556-78B790BB07DD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7:16.660" v="477"/>
          <ac:spMkLst>
            <pc:docMk/>
            <pc:sldMk cId="3148623102" sldId="265"/>
            <ac:spMk id="8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7:16.660" v="477"/>
          <ac:spMkLst>
            <pc:docMk/>
            <pc:sldMk cId="3148623102" sldId="265"/>
            <ac:spMk id="10" creationId="{558DA214-7FDA-4C9D-A7CF-9AD725E290E1}"/>
          </ac:spMkLst>
        </pc:spChg>
      </pc:sldChg>
      <pc:sldChg chg="addSp modSp new mod setBg">
        <pc:chgData name="Rebecca Francis-Davies" userId="S::r.francis-davies@uwtsd.ac.uk::caf69e2c-2198-47a4-8268-c57958bd4ca9" providerId="AD" clId="Web-{4F358FDB-B62C-8FE9-1CEE-C18BF11FC86E}" dt="2024-10-14T06:28:40.693" v="495"/>
        <pc:sldMkLst>
          <pc:docMk/>
          <pc:sldMk cId="54524707" sldId="266"/>
        </pc:sldMkLst>
        <pc:spChg chg="mod">
          <ac:chgData name="Rebecca Francis-Davies" userId="S::r.francis-davies@uwtsd.ac.uk::caf69e2c-2198-47a4-8268-c57958bd4ca9" providerId="AD" clId="Web-{4F358FDB-B62C-8FE9-1CEE-C18BF11FC86E}" dt="2024-10-14T06:28:40.693" v="495"/>
          <ac:spMkLst>
            <pc:docMk/>
            <pc:sldMk cId="54524707" sldId="266"/>
            <ac:spMk id="2" creationId="{B9D2E1BC-07CE-9A71-6FE4-D65A83B75CCF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28:40.693" v="495"/>
          <ac:spMkLst>
            <pc:docMk/>
            <pc:sldMk cId="54524707" sldId="266"/>
            <ac:spMk id="3" creationId="{DF58BAA8-6FAD-A885-C3AF-04A105FBDBDE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8:40.693" v="495"/>
          <ac:spMkLst>
            <pc:docMk/>
            <pc:sldMk cId="54524707" sldId="266"/>
            <ac:spMk id="9" creationId="{09A1C012-8297-4361-ACE8-A2509FB18911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8:40.693" v="495"/>
          <ac:spMkLst>
            <pc:docMk/>
            <pc:sldMk cId="54524707" sldId="266"/>
            <ac:spMk id="11" creationId="{4AA13AD3-0A4F-475A-BEBB-DEEFF5C096C3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28:40.693" v="495"/>
          <ac:spMkLst>
            <pc:docMk/>
            <pc:sldMk cId="54524707" sldId="266"/>
            <ac:spMk id="13" creationId="{D65E0E3C-32F3-480B-9842-7611BBE2EE9F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28:40.693" v="495"/>
          <ac:picMkLst>
            <pc:docMk/>
            <pc:sldMk cId="54524707" sldId="266"/>
            <ac:picMk id="5" creationId="{2D702DD0-A299-D763-4515-CE6765D4CC07}"/>
          </ac:picMkLst>
        </pc:picChg>
      </pc:sldChg>
      <pc:sldChg chg="addSp modSp new mod setBg setClrOvrMap">
        <pc:chgData name="Rebecca Francis-Davies" userId="S::r.francis-davies@uwtsd.ac.uk::caf69e2c-2198-47a4-8268-c57958bd4ca9" providerId="AD" clId="Web-{4F358FDB-B62C-8FE9-1CEE-C18BF11FC86E}" dt="2024-10-14T06:32:36.433" v="557"/>
        <pc:sldMkLst>
          <pc:docMk/>
          <pc:sldMk cId="2286575808" sldId="267"/>
        </pc:sldMkLst>
        <pc:spChg chg="mod">
          <ac:chgData name="Rebecca Francis-Davies" userId="S::r.francis-davies@uwtsd.ac.uk::caf69e2c-2198-47a4-8268-c57958bd4ca9" providerId="AD" clId="Web-{4F358FDB-B62C-8FE9-1CEE-C18BF11FC86E}" dt="2024-10-14T06:32:36.433" v="557"/>
          <ac:spMkLst>
            <pc:docMk/>
            <pc:sldMk cId="2286575808" sldId="267"/>
            <ac:spMk id="2" creationId="{9B859BD7-891F-64C0-E463-45E894C3581E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32:36.433" v="557"/>
          <ac:spMkLst>
            <pc:docMk/>
            <pc:sldMk cId="2286575808" sldId="267"/>
            <ac:spMk id="3" creationId="{E312026D-626D-BBC4-3A53-0C183104B180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2:36.433" v="557"/>
          <ac:spMkLst>
            <pc:docMk/>
            <pc:sldMk cId="2286575808" sldId="267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2:36.433" v="557"/>
          <ac:spMkLst>
            <pc:docMk/>
            <pc:sldMk cId="2286575808" sldId="267"/>
            <ac:spMk id="11" creationId="{558DA214-7FDA-4C9D-A7CF-9AD725E290E1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32:36.433" v="557"/>
          <ac:picMkLst>
            <pc:docMk/>
            <pc:sldMk cId="2286575808" sldId="267"/>
            <ac:picMk id="5" creationId="{5D00C377-4306-93CA-1AFF-AE90CACBA4E8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33:40.622" v="592"/>
        <pc:sldMkLst>
          <pc:docMk/>
          <pc:sldMk cId="2655275595" sldId="268"/>
        </pc:sldMkLst>
        <pc:spChg chg="mod">
          <ac:chgData name="Rebecca Francis-Davies" userId="S::r.francis-davies@uwtsd.ac.uk::caf69e2c-2198-47a4-8268-c57958bd4ca9" providerId="AD" clId="Web-{4F358FDB-B62C-8FE9-1CEE-C18BF11FC86E}" dt="2024-10-14T06:33:40.622" v="592"/>
          <ac:spMkLst>
            <pc:docMk/>
            <pc:sldMk cId="2655275595" sldId="268"/>
            <ac:spMk id="2" creationId="{BABD0EAE-7A54-D92B-540E-5100D9970F3D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33:40.622" v="592"/>
          <ac:spMkLst>
            <pc:docMk/>
            <pc:sldMk cId="2655275595" sldId="268"/>
            <ac:spMk id="3" creationId="{8C817970-07DB-4481-47FE-42CF2008800B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3:40.622" v="592"/>
          <ac:spMkLst>
            <pc:docMk/>
            <pc:sldMk cId="2655275595" sldId="268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3:40.622" v="592"/>
          <ac:spMkLst>
            <pc:docMk/>
            <pc:sldMk cId="2655275595" sldId="268"/>
            <ac:spMk id="11" creationId="{245B42B6-26F8-4E25-839B-FB38F13BEFFC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33:40.622" v="592"/>
          <ac:graphicFrameMkLst>
            <pc:docMk/>
            <pc:sldMk cId="2655275595" sldId="268"/>
            <ac:graphicFrameMk id="5" creationId="{934C5B1A-11F1-5747-7A26-360F8F9A277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35:44.593" v="662"/>
        <pc:sldMkLst>
          <pc:docMk/>
          <pc:sldMk cId="2157123674" sldId="269"/>
        </pc:sldMkLst>
        <pc:spChg chg="mod">
          <ac:chgData name="Rebecca Francis-Davies" userId="S::r.francis-davies@uwtsd.ac.uk::caf69e2c-2198-47a4-8268-c57958bd4ca9" providerId="AD" clId="Web-{4F358FDB-B62C-8FE9-1CEE-C18BF11FC86E}" dt="2024-10-14T06:35:44.593" v="662"/>
          <ac:spMkLst>
            <pc:docMk/>
            <pc:sldMk cId="2157123674" sldId="269"/>
            <ac:spMk id="2" creationId="{1BBEF467-A531-8579-5EDE-89031240ED12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35:44.593" v="662"/>
          <ac:spMkLst>
            <pc:docMk/>
            <pc:sldMk cId="2157123674" sldId="269"/>
            <ac:spMk id="3" creationId="{77FEE641-130F-34E0-05A5-24050014A35A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5:44.593" v="662"/>
          <ac:spMkLst>
            <pc:docMk/>
            <pc:sldMk cId="2157123674" sldId="269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5:44.593" v="662"/>
          <ac:spMkLst>
            <pc:docMk/>
            <pc:sldMk cId="2157123674" sldId="269"/>
            <ac:spMk id="11" creationId="{245B42B6-26F8-4E25-839B-FB38F13BEFFC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35:44.593" v="662"/>
          <ac:graphicFrameMkLst>
            <pc:docMk/>
            <pc:sldMk cId="2157123674" sldId="269"/>
            <ac:graphicFrameMk id="5" creationId="{D2F29C83-9ED2-0052-3AFB-82A32373FA96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F358FDB-B62C-8FE9-1CEE-C18BF11FC86E}" dt="2024-10-14T06:37:25.986" v="701"/>
        <pc:sldMkLst>
          <pc:docMk/>
          <pc:sldMk cId="865733577" sldId="270"/>
        </pc:sldMkLst>
        <pc:spChg chg="mod">
          <ac:chgData name="Rebecca Francis-Davies" userId="S::r.francis-davies@uwtsd.ac.uk::caf69e2c-2198-47a4-8268-c57958bd4ca9" providerId="AD" clId="Web-{4F358FDB-B62C-8FE9-1CEE-C18BF11FC86E}" dt="2024-10-14T06:37:25.986" v="701"/>
          <ac:spMkLst>
            <pc:docMk/>
            <pc:sldMk cId="865733577" sldId="270"/>
            <ac:spMk id="2" creationId="{BCD6163D-47DA-86DF-BFB9-F5423C01146C}"/>
          </ac:spMkLst>
        </pc:spChg>
        <pc:spChg chg="del mod">
          <ac:chgData name="Rebecca Francis-Davies" userId="S::r.francis-davies@uwtsd.ac.uk::caf69e2c-2198-47a4-8268-c57958bd4ca9" providerId="AD" clId="Web-{4F358FDB-B62C-8FE9-1CEE-C18BF11FC86E}" dt="2024-10-14T06:37:25.986" v="701"/>
          <ac:spMkLst>
            <pc:docMk/>
            <pc:sldMk cId="865733577" sldId="270"/>
            <ac:spMk id="3" creationId="{329C30EB-D7D3-3A64-C116-B774A7891F20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7:25.986" v="701"/>
          <ac:spMkLst>
            <pc:docMk/>
            <pc:sldMk cId="865733577" sldId="270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37:25.986" v="701"/>
          <ac:spMkLst>
            <pc:docMk/>
            <pc:sldMk cId="865733577" sldId="270"/>
            <ac:spMk id="11" creationId="{245B42B6-26F8-4E25-839B-FB38F13BEFFC}"/>
          </ac:spMkLst>
        </pc:spChg>
        <pc:graphicFrameChg chg="add">
          <ac:chgData name="Rebecca Francis-Davies" userId="S::r.francis-davies@uwtsd.ac.uk::caf69e2c-2198-47a4-8268-c57958bd4ca9" providerId="AD" clId="Web-{4F358FDB-B62C-8FE9-1CEE-C18BF11FC86E}" dt="2024-10-14T06:37:25.986" v="701"/>
          <ac:graphicFrameMkLst>
            <pc:docMk/>
            <pc:sldMk cId="865733577" sldId="270"/>
            <ac:graphicFrameMk id="5" creationId="{FABF6E35-02FE-08BE-5A79-795484DCD892}"/>
          </ac:graphicFrameMkLst>
        </pc:graphicFrameChg>
      </pc:sldChg>
      <pc:sldChg chg="addSp modSp new mod setBg setClrOvrMap">
        <pc:chgData name="Rebecca Francis-Davies" userId="S::r.francis-davies@uwtsd.ac.uk::caf69e2c-2198-47a4-8268-c57958bd4ca9" providerId="AD" clId="Web-{4F358FDB-B62C-8FE9-1CEE-C18BF11FC86E}" dt="2024-10-14T06:40:10.224" v="723"/>
        <pc:sldMkLst>
          <pc:docMk/>
          <pc:sldMk cId="682456431" sldId="271"/>
        </pc:sldMkLst>
        <pc:spChg chg="mod">
          <ac:chgData name="Rebecca Francis-Davies" userId="S::r.francis-davies@uwtsd.ac.uk::caf69e2c-2198-47a4-8268-c57958bd4ca9" providerId="AD" clId="Web-{4F358FDB-B62C-8FE9-1CEE-C18BF11FC86E}" dt="2024-10-14T06:40:10.224" v="723"/>
          <ac:spMkLst>
            <pc:docMk/>
            <pc:sldMk cId="682456431" sldId="271"/>
            <ac:spMk id="2" creationId="{9D8EDE06-581E-BA01-F863-2C065ECC852F}"/>
          </ac:spMkLst>
        </pc:spChg>
        <pc:spChg chg="mod">
          <ac:chgData name="Rebecca Francis-Davies" userId="S::r.francis-davies@uwtsd.ac.uk::caf69e2c-2198-47a4-8268-c57958bd4ca9" providerId="AD" clId="Web-{4F358FDB-B62C-8FE9-1CEE-C18BF11FC86E}" dt="2024-10-14T06:40:10.224" v="723"/>
          <ac:spMkLst>
            <pc:docMk/>
            <pc:sldMk cId="682456431" sldId="271"/>
            <ac:spMk id="3" creationId="{C8C13BEB-E6F0-3F80-1A8F-8C3B8ABFA87F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40:10.224" v="723"/>
          <ac:spMkLst>
            <pc:docMk/>
            <pc:sldMk cId="682456431" sldId="271"/>
            <ac:spMk id="9" creationId="{EB6D1D7F-141C-4D8E-BFBA-D95B68E16385}"/>
          </ac:spMkLst>
        </pc:spChg>
        <pc:spChg chg="add">
          <ac:chgData name="Rebecca Francis-Davies" userId="S::r.francis-davies@uwtsd.ac.uk::caf69e2c-2198-47a4-8268-c57958bd4ca9" providerId="AD" clId="Web-{4F358FDB-B62C-8FE9-1CEE-C18BF11FC86E}" dt="2024-10-14T06:40:10.224" v="723"/>
          <ac:spMkLst>
            <pc:docMk/>
            <pc:sldMk cId="682456431" sldId="271"/>
            <ac:spMk id="11" creationId="{558DA214-7FDA-4C9D-A7CF-9AD725E290E1}"/>
          </ac:spMkLst>
        </pc:spChg>
        <pc:picChg chg="add">
          <ac:chgData name="Rebecca Francis-Davies" userId="S::r.francis-davies@uwtsd.ac.uk::caf69e2c-2198-47a4-8268-c57958bd4ca9" providerId="AD" clId="Web-{4F358FDB-B62C-8FE9-1CEE-C18BF11FC86E}" dt="2024-10-14T06:40:10.224" v="723"/>
          <ac:picMkLst>
            <pc:docMk/>
            <pc:sldMk cId="682456431" sldId="271"/>
            <ac:picMk id="5" creationId="{D68CEB62-F147-DC53-7F05-DF0A96E608D8}"/>
          </ac:picMkLst>
        </pc:picChg>
      </pc:sldChg>
      <pc:sldMasterChg chg="del delSldLayout">
        <pc:chgData name="Rebecca Francis-Davies" userId="S::r.francis-davies@uwtsd.ac.uk::caf69e2c-2198-47a4-8268-c57958bd4ca9" providerId="AD" clId="Web-{4F358FDB-B62C-8FE9-1CEE-C18BF11FC86E}" dt="2024-10-14T06:09:30.134" v="7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4F358FDB-B62C-8FE9-1CEE-C18BF11FC86E}" dt="2024-10-14T06:09:30.134" v="7"/>
        <pc:sldMasterMkLst>
          <pc:docMk/>
          <pc:sldMasterMk cId="3057333072" sldId="2147483698"/>
        </pc:sldMasterMkLst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25116055" sldId="2147483687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2143736263" sldId="2147483688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180078226" sldId="2147483689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2440672057" sldId="2147483690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3395380448" sldId="2147483691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837216684" sldId="2147483692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1999225745" sldId="2147483693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2151911051" sldId="2147483694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1313285828" sldId="2147483695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1973170163" sldId="2147483696"/>
          </pc:sldLayoutMkLst>
        </pc:sldLayoutChg>
        <pc:sldLayoutChg chg="add">
          <pc:chgData name="Rebecca Francis-Davies" userId="S::r.francis-davies@uwtsd.ac.uk::caf69e2c-2198-47a4-8268-c57958bd4ca9" providerId="AD" clId="Web-{4F358FDB-B62C-8FE9-1CEE-C18BF11FC86E}" dt="2024-10-14T06:09:30.134" v="7"/>
          <pc:sldLayoutMkLst>
            <pc:docMk/>
            <pc:sldMasterMk cId="3057333072" sldId="2147483698"/>
            <pc:sldLayoutMk cId="3617529862" sldId="214748369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10" Type="http://schemas.openxmlformats.org/officeDocument/2006/relationships/image" Target="../media/image34.svg"/><Relationship Id="rId4" Type="http://schemas.openxmlformats.org/officeDocument/2006/relationships/image" Target="../media/image28.svg"/><Relationship Id="rId9" Type="http://schemas.openxmlformats.org/officeDocument/2006/relationships/image" Target="../media/image3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svg"/><Relationship Id="rId1" Type="http://schemas.openxmlformats.org/officeDocument/2006/relationships/image" Target="../media/image39.png"/><Relationship Id="rId4" Type="http://schemas.openxmlformats.org/officeDocument/2006/relationships/image" Target="../media/image4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svg"/><Relationship Id="rId3" Type="http://schemas.openxmlformats.org/officeDocument/2006/relationships/image" Target="../media/image45.png"/><Relationship Id="rId7" Type="http://schemas.openxmlformats.org/officeDocument/2006/relationships/image" Target="../media/image49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sv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svg"/><Relationship Id="rId1" Type="http://schemas.openxmlformats.org/officeDocument/2006/relationships/image" Target="../media/image51.png"/><Relationship Id="rId6" Type="http://schemas.openxmlformats.org/officeDocument/2006/relationships/image" Target="../media/image56.svg"/><Relationship Id="rId5" Type="http://schemas.openxmlformats.org/officeDocument/2006/relationships/image" Target="../media/image55.png"/><Relationship Id="rId4" Type="http://schemas.openxmlformats.org/officeDocument/2006/relationships/image" Target="../media/image5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1ED0ACD-E821-4C9B-881E-04422014CAC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7351B6F-FC0A-45B3-A027-8B5BC34B8DAA}">
      <dgm:prSet/>
      <dgm:spPr/>
      <dgm:t>
        <a:bodyPr/>
        <a:lstStyle/>
        <a:p>
          <a:r>
            <a:rPr lang="en-US" baseline="0"/>
            <a:t>What's required from the assignment</a:t>
          </a:r>
          <a:endParaRPr lang="en-US"/>
        </a:p>
      </dgm:t>
    </dgm:pt>
    <dgm:pt modelId="{226C1CB5-EB93-43FD-AB29-E13115416239}" type="parTrans" cxnId="{946B413C-2AD9-4985-BE49-798D72C54B75}">
      <dgm:prSet/>
      <dgm:spPr/>
      <dgm:t>
        <a:bodyPr/>
        <a:lstStyle/>
        <a:p>
          <a:endParaRPr lang="en-US"/>
        </a:p>
      </dgm:t>
    </dgm:pt>
    <dgm:pt modelId="{8136BCEA-3A7A-44C3-AE4F-3806ADA82B1C}" type="sibTrans" cxnId="{946B413C-2AD9-4985-BE49-798D72C54B75}">
      <dgm:prSet/>
      <dgm:spPr/>
      <dgm:t>
        <a:bodyPr/>
        <a:lstStyle/>
        <a:p>
          <a:endParaRPr lang="en-US"/>
        </a:p>
      </dgm:t>
    </dgm:pt>
    <dgm:pt modelId="{BF8FDD17-FFFB-484D-BB1C-860B65E83ABB}">
      <dgm:prSet/>
      <dgm:spPr/>
      <dgm:t>
        <a:bodyPr/>
        <a:lstStyle/>
        <a:p>
          <a:r>
            <a:rPr lang="en-US" baseline="0"/>
            <a:t>Guidance/1-1s</a:t>
          </a:r>
          <a:endParaRPr lang="en-US"/>
        </a:p>
      </dgm:t>
    </dgm:pt>
    <dgm:pt modelId="{9CC6F86B-7181-48AE-A8D3-EE9AD75691A3}" type="parTrans" cxnId="{9812F115-AC00-4ED4-8DE2-1A9CC9D8FD8D}">
      <dgm:prSet/>
      <dgm:spPr/>
      <dgm:t>
        <a:bodyPr/>
        <a:lstStyle/>
        <a:p>
          <a:endParaRPr lang="en-US"/>
        </a:p>
      </dgm:t>
    </dgm:pt>
    <dgm:pt modelId="{EB0A979B-CD25-453E-9A26-B345E40A02BB}" type="sibTrans" cxnId="{9812F115-AC00-4ED4-8DE2-1A9CC9D8FD8D}">
      <dgm:prSet/>
      <dgm:spPr/>
      <dgm:t>
        <a:bodyPr/>
        <a:lstStyle/>
        <a:p>
          <a:endParaRPr lang="en-US"/>
        </a:p>
      </dgm:t>
    </dgm:pt>
    <dgm:pt modelId="{1A849F98-E223-48AB-884C-9F4083CBB59A}" type="pres">
      <dgm:prSet presAssocID="{71ED0ACD-E821-4C9B-881E-04422014CAC7}" presName="root" presStyleCnt="0">
        <dgm:presLayoutVars>
          <dgm:dir/>
          <dgm:resizeHandles val="exact"/>
        </dgm:presLayoutVars>
      </dgm:prSet>
      <dgm:spPr/>
    </dgm:pt>
    <dgm:pt modelId="{583A0584-AEE1-449F-8011-81FBCE8E1E4F}" type="pres">
      <dgm:prSet presAssocID="{57351B6F-FC0A-45B3-A027-8B5BC34B8DAA}" presName="compNode" presStyleCnt="0"/>
      <dgm:spPr/>
    </dgm:pt>
    <dgm:pt modelId="{28524B54-DD55-4D2E-99AA-84A5BD007F91}" type="pres">
      <dgm:prSet presAssocID="{57351B6F-FC0A-45B3-A027-8B5BC34B8DAA}" presName="bgRect" presStyleLbl="bgShp" presStyleIdx="0" presStyleCnt="2"/>
      <dgm:spPr/>
    </dgm:pt>
    <dgm:pt modelId="{36A060B1-468D-4E96-B154-D1A3828B21B9}" type="pres">
      <dgm:prSet presAssocID="{57351B6F-FC0A-45B3-A027-8B5BC34B8DA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B317EF1-87D4-4811-A964-522D023478D8}" type="pres">
      <dgm:prSet presAssocID="{57351B6F-FC0A-45B3-A027-8B5BC34B8DAA}" presName="spaceRect" presStyleCnt="0"/>
      <dgm:spPr/>
    </dgm:pt>
    <dgm:pt modelId="{A13049B1-99AC-4290-9EF3-C5A2AB459FD8}" type="pres">
      <dgm:prSet presAssocID="{57351B6F-FC0A-45B3-A027-8B5BC34B8DAA}" presName="parTx" presStyleLbl="revTx" presStyleIdx="0" presStyleCnt="2">
        <dgm:presLayoutVars>
          <dgm:chMax val="0"/>
          <dgm:chPref val="0"/>
        </dgm:presLayoutVars>
      </dgm:prSet>
      <dgm:spPr/>
    </dgm:pt>
    <dgm:pt modelId="{93206903-34BB-4B2D-8B3D-06055A573C42}" type="pres">
      <dgm:prSet presAssocID="{8136BCEA-3A7A-44C3-AE4F-3806ADA82B1C}" presName="sibTrans" presStyleCnt="0"/>
      <dgm:spPr/>
    </dgm:pt>
    <dgm:pt modelId="{82FFA484-D472-4464-8023-169EDCF18DC1}" type="pres">
      <dgm:prSet presAssocID="{BF8FDD17-FFFB-484D-BB1C-860B65E83ABB}" presName="compNode" presStyleCnt="0"/>
      <dgm:spPr/>
    </dgm:pt>
    <dgm:pt modelId="{2F962584-D91A-46C7-B657-24779EA5B099}" type="pres">
      <dgm:prSet presAssocID="{BF8FDD17-FFFB-484D-BB1C-860B65E83ABB}" presName="bgRect" presStyleLbl="bgShp" presStyleIdx="1" presStyleCnt="2"/>
      <dgm:spPr/>
    </dgm:pt>
    <dgm:pt modelId="{7C5896A7-55B2-4353-AC1D-B0C7AF8D8989}" type="pres">
      <dgm:prSet presAssocID="{BF8FDD17-FFFB-484D-BB1C-860B65E83AB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C2E7BDE-F477-471F-B57E-D4E5A95CFCA4}" type="pres">
      <dgm:prSet presAssocID="{BF8FDD17-FFFB-484D-BB1C-860B65E83ABB}" presName="spaceRect" presStyleCnt="0"/>
      <dgm:spPr/>
    </dgm:pt>
    <dgm:pt modelId="{ABA4C34B-B7EC-434B-A93D-C7DD5BB8D2CA}" type="pres">
      <dgm:prSet presAssocID="{BF8FDD17-FFFB-484D-BB1C-860B65E83AB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5A65711-5998-41F6-B81F-CD9312B6E037}" type="presOf" srcId="{71ED0ACD-E821-4C9B-881E-04422014CAC7}" destId="{1A849F98-E223-48AB-884C-9F4083CBB59A}" srcOrd="0" destOrd="0" presId="urn:microsoft.com/office/officeart/2018/2/layout/IconVerticalSolidList"/>
    <dgm:cxn modelId="{9812F115-AC00-4ED4-8DE2-1A9CC9D8FD8D}" srcId="{71ED0ACD-E821-4C9B-881E-04422014CAC7}" destId="{BF8FDD17-FFFB-484D-BB1C-860B65E83ABB}" srcOrd="1" destOrd="0" parTransId="{9CC6F86B-7181-48AE-A8D3-EE9AD75691A3}" sibTransId="{EB0A979B-CD25-453E-9A26-B345E40A02BB}"/>
    <dgm:cxn modelId="{946B413C-2AD9-4985-BE49-798D72C54B75}" srcId="{71ED0ACD-E821-4C9B-881E-04422014CAC7}" destId="{57351B6F-FC0A-45B3-A027-8B5BC34B8DAA}" srcOrd="0" destOrd="0" parTransId="{226C1CB5-EB93-43FD-AB29-E13115416239}" sibTransId="{8136BCEA-3A7A-44C3-AE4F-3806ADA82B1C}"/>
    <dgm:cxn modelId="{193FC496-4B45-4ECD-8505-DF821109FE36}" type="presOf" srcId="{57351B6F-FC0A-45B3-A027-8B5BC34B8DAA}" destId="{A13049B1-99AC-4290-9EF3-C5A2AB459FD8}" srcOrd="0" destOrd="0" presId="urn:microsoft.com/office/officeart/2018/2/layout/IconVerticalSolidList"/>
    <dgm:cxn modelId="{E2666DFF-1F2B-4FCF-BD1C-E45A3A26A6B9}" type="presOf" srcId="{BF8FDD17-FFFB-484D-BB1C-860B65E83ABB}" destId="{ABA4C34B-B7EC-434B-A93D-C7DD5BB8D2CA}" srcOrd="0" destOrd="0" presId="urn:microsoft.com/office/officeart/2018/2/layout/IconVerticalSolidList"/>
    <dgm:cxn modelId="{0C1D53F0-14F2-489A-B784-1F249417B412}" type="presParOf" srcId="{1A849F98-E223-48AB-884C-9F4083CBB59A}" destId="{583A0584-AEE1-449F-8011-81FBCE8E1E4F}" srcOrd="0" destOrd="0" presId="urn:microsoft.com/office/officeart/2018/2/layout/IconVerticalSolidList"/>
    <dgm:cxn modelId="{F80CFE62-A2E9-4C90-B364-7FBA43A1D76D}" type="presParOf" srcId="{583A0584-AEE1-449F-8011-81FBCE8E1E4F}" destId="{28524B54-DD55-4D2E-99AA-84A5BD007F91}" srcOrd="0" destOrd="0" presId="urn:microsoft.com/office/officeart/2018/2/layout/IconVerticalSolidList"/>
    <dgm:cxn modelId="{C6EEC4E9-0D64-45CF-AFEC-AD59F69FEEE9}" type="presParOf" srcId="{583A0584-AEE1-449F-8011-81FBCE8E1E4F}" destId="{36A060B1-468D-4E96-B154-D1A3828B21B9}" srcOrd="1" destOrd="0" presId="urn:microsoft.com/office/officeart/2018/2/layout/IconVerticalSolidList"/>
    <dgm:cxn modelId="{E0D26951-6C85-4AB5-A94C-804F0575B191}" type="presParOf" srcId="{583A0584-AEE1-449F-8011-81FBCE8E1E4F}" destId="{7B317EF1-87D4-4811-A964-522D023478D8}" srcOrd="2" destOrd="0" presId="urn:microsoft.com/office/officeart/2018/2/layout/IconVerticalSolidList"/>
    <dgm:cxn modelId="{7F622C8A-02E0-416B-86BE-21B60372C652}" type="presParOf" srcId="{583A0584-AEE1-449F-8011-81FBCE8E1E4F}" destId="{A13049B1-99AC-4290-9EF3-C5A2AB459FD8}" srcOrd="3" destOrd="0" presId="urn:microsoft.com/office/officeart/2018/2/layout/IconVerticalSolidList"/>
    <dgm:cxn modelId="{2918DCE4-D248-4419-AE3B-6CA0B13892EA}" type="presParOf" srcId="{1A849F98-E223-48AB-884C-9F4083CBB59A}" destId="{93206903-34BB-4B2D-8B3D-06055A573C42}" srcOrd="1" destOrd="0" presId="urn:microsoft.com/office/officeart/2018/2/layout/IconVerticalSolidList"/>
    <dgm:cxn modelId="{A29DD18D-2941-435A-9B82-39EC939C09F7}" type="presParOf" srcId="{1A849F98-E223-48AB-884C-9F4083CBB59A}" destId="{82FFA484-D472-4464-8023-169EDCF18DC1}" srcOrd="2" destOrd="0" presId="urn:microsoft.com/office/officeart/2018/2/layout/IconVerticalSolidList"/>
    <dgm:cxn modelId="{2D73D957-B3C8-4FFC-9067-5D90D334C521}" type="presParOf" srcId="{82FFA484-D472-4464-8023-169EDCF18DC1}" destId="{2F962584-D91A-46C7-B657-24779EA5B099}" srcOrd="0" destOrd="0" presId="urn:microsoft.com/office/officeart/2018/2/layout/IconVerticalSolidList"/>
    <dgm:cxn modelId="{2246DA86-46DB-41EA-B609-FD03A67D59A9}" type="presParOf" srcId="{82FFA484-D472-4464-8023-169EDCF18DC1}" destId="{7C5896A7-55B2-4353-AC1D-B0C7AF8D8989}" srcOrd="1" destOrd="0" presId="urn:microsoft.com/office/officeart/2018/2/layout/IconVerticalSolidList"/>
    <dgm:cxn modelId="{ED855796-A1FE-4D5C-9360-839193304A26}" type="presParOf" srcId="{82FFA484-D472-4464-8023-169EDCF18DC1}" destId="{0C2E7BDE-F477-471F-B57E-D4E5A95CFCA4}" srcOrd="2" destOrd="0" presId="urn:microsoft.com/office/officeart/2018/2/layout/IconVerticalSolidList"/>
    <dgm:cxn modelId="{746F125E-8DEF-4C78-A2E1-40D871CADEAA}" type="presParOf" srcId="{82FFA484-D472-4464-8023-169EDCF18DC1}" destId="{ABA4C34B-B7EC-434B-A93D-C7DD5BB8D2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4E808C9-63CB-47A4-9FE5-886C75B3B8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881E19A-FBAE-4604-8DD1-76B0C8854AB4}">
      <dgm:prSet/>
      <dgm:spPr/>
      <dgm:t>
        <a:bodyPr/>
        <a:lstStyle/>
        <a:p>
          <a:r>
            <a:rPr lang="en-US" baseline="0"/>
            <a:t>2000 word report </a:t>
          </a:r>
          <a:endParaRPr lang="en-US"/>
        </a:p>
      </dgm:t>
    </dgm:pt>
    <dgm:pt modelId="{0B971F02-0128-4C68-9DDE-B4EBBE7B1030}" type="parTrans" cxnId="{B3A6F9D7-7F0A-4B94-B8C5-6C14DE629688}">
      <dgm:prSet/>
      <dgm:spPr/>
      <dgm:t>
        <a:bodyPr/>
        <a:lstStyle/>
        <a:p>
          <a:endParaRPr lang="en-US"/>
        </a:p>
      </dgm:t>
    </dgm:pt>
    <dgm:pt modelId="{E9062472-DE8F-4D14-B6E6-70E8817CE4AA}" type="sibTrans" cxnId="{B3A6F9D7-7F0A-4B94-B8C5-6C14DE629688}">
      <dgm:prSet/>
      <dgm:spPr/>
      <dgm:t>
        <a:bodyPr/>
        <a:lstStyle/>
        <a:p>
          <a:endParaRPr lang="en-US"/>
        </a:p>
      </dgm:t>
    </dgm:pt>
    <dgm:pt modelId="{43454490-7A6D-49E8-95E0-49264AA82A94}">
      <dgm:prSet/>
      <dgm:spPr/>
      <dgm:t>
        <a:bodyPr/>
        <a:lstStyle/>
        <a:p>
          <a:r>
            <a:rPr lang="en-US" baseline="0"/>
            <a:t>15 minute presentation</a:t>
          </a:r>
          <a:endParaRPr lang="en-US"/>
        </a:p>
      </dgm:t>
    </dgm:pt>
    <dgm:pt modelId="{96B73D21-B614-4C32-BCD3-99FEC2D7489B}" type="parTrans" cxnId="{8E84188B-B029-4770-AA94-6CF5DF9A4FB0}">
      <dgm:prSet/>
      <dgm:spPr/>
      <dgm:t>
        <a:bodyPr/>
        <a:lstStyle/>
        <a:p>
          <a:endParaRPr lang="en-US"/>
        </a:p>
      </dgm:t>
    </dgm:pt>
    <dgm:pt modelId="{815E030D-2C19-49AF-974D-876E6AFAEAE8}" type="sibTrans" cxnId="{8E84188B-B029-4770-AA94-6CF5DF9A4FB0}">
      <dgm:prSet/>
      <dgm:spPr/>
      <dgm:t>
        <a:bodyPr/>
        <a:lstStyle/>
        <a:p>
          <a:endParaRPr lang="en-US"/>
        </a:p>
      </dgm:t>
    </dgm:pt>
    <dgm:pt modelId="{4375915B-19D9-420E-82C4-03C907DA4490}" type="pres">
      <dgm:prSet presAssocID="{D4E808C9-63CB-47A4-9FE5-886C75B3B896}" presName="root" presStyleCnt="0">
        <dgm:presLayoutVars>
          <dgm:dir/>
          <dgm:resizeHandles val="exact"/>
        </dgm:presLayoutVars>
      </dgm:prSet>
      <dgm:spPr/>
    </dgm:pt>
    <dgm:pt modelId="{ED67906C-3D92-492C-8B45-55C880756753}" type="pres">
      <dgm:prSet presAssocID="{B881E19A-FBAE-4604-8DD1-76B0C8854AB4}" presName="compNode" presStyleCnt="0"/>
      <dgm:spPr/>
    </dgm:pt>
    <dgm:pt modelId="{096F35D6-CC59-4FC5-9582-28C991E5C304}" type="pres">
      <dgm:prSet presAssocID="{B881E19A-FBAE-4604-8DD1-76B0C8854AB4}" presName="bgRect" presStyleLbl="bgShp" presStyleIdx="0" presStyleCnt="2"/>
      <dgm:spPr/>
    </dgm:pt>
    <dgm:pt modelId="{19F9D18F-51D2-4542-8211-FAF13564A335}" type="pres">
      <dgm:prSet presAssocID="{B881E19A-FBAE-4604-8DD1-76B0C8854AB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6BC2136A-5B4A-4D09-BB22-B72A565862D1}" type="pres">
      <dgm:prSet presAssocID="{B881E19A-FBAE-4604-8DD1-76B0C8854AB4}" presName="spaceRect" presStyleCnt="0"/>
      <dgm:spPr/>
    </dgm:pt>
    <dgm:pt modelId="{BED6D12B-CB50-41E6-85D1-9D5C2138B678}" type="pres">
      <dgm:prSet presAssocID="{B881E19A-FBAE-4604-8DD1-76B0C8854AB4}" presName="parTx" presStyleLbl="revTx" presStyleIdx="0" presStyleCnt="2">
        <dgm:presLayoutVars>
          <dgm:chMax val="0"/>
          <dgm:chPref val="0"/>
        </dgm:presLayoutVars>
      </dgm:prSet>
      <dgm:spPr/>
    </dgm:pt>
    <dgm:pt modelId="{8BD4D30A-FCAB-4CD1-B6A2-DEB35F7B2AB5}" type="pres">
      <dgm:prSet presAssocID="{E9062472-DE8F-4D14-B6E6-70E8817CE4AA}" presName="sibTrans" presStyleCnt="0"/>
      <dgm:spPr/>
    </dgm:pt>
    <dgm:pt modelId="{2A99B4B6-3472-4094-8B98-EE740CCC8002}" type="pres">
      <dgm:prSet presAssocID="{43454490-7A6D-49E8-95E0-49264AA82A94}" presName="compNode" presStyleCnt="0"/>
      <dgm:spPr/>
    </dgm:pt>
    <dgm:pt modelId="{7DC22E07-10FC-44BF-9EC7-EAF07B17298E}" type="pres">
      <dgm:prSet presAssocID="{43454490-7A6D-49E8-95E0-49264AA82A94}" presName="bgRect" presStyleLbl="bgShp" presStyleIdx="1" presStyleCnt="2"/>
      <dgm:spPr/>
    </dgm:pt>
    <dgm:pt modelId="{903C4C24-B77D-4D86-AF63-DF114E44B0D9}" type="pres">
      <dgm:prSet presAssocID="{43454490-7A6D-49E8-95E0-49264AA82A9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64667B3-6D43-4242-B404-0D448152F8D7}" type="pres">
      <dgm:prSet presAssocID="{43454490-7A6D-49E8-95E0-49264AA82A94}" presName="spaceRect" presStyleCnt="0"/>
      <dgm:spPr/>
    </dgm:pt>
    <dgm:pt modelId="{D8D46A57-41E1-4254-9ADD-5970C076AF81}" type="pres">
      <dgm:prSet presAssocID="{43454490-7A6D-49E8-95E0-49264AA82A9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8E84188B-B029-4770-AA94-6CF5DF9A4FB0}" srcId="{D4E808C9-63CB-47A4-9FE5-886C75B3B896}" destId="{43454490-7A6D-49E8-95E0-49264AA82A94}" srcOrd="1" destOrd="0" parTransId="{96B73D21-B614-4C32-BCD3-99FEC2D7489B}" sibTransId="{815E030D-2C19-49AF-974D-876E6AFAEAE8}"/>
    <dgm:cxn modelId="{8557DA9F-81AC-4D59-8DDE-F65082CF3601}" type="presOf" srcId="{B881E19A-FBAE-4604-8DD1-76B0C8854AB4}" destId="{BED6D12B-CB50-41E6-85D1-9D5C2138B678}" srcOrd="0" destOrd="0" presId="urn:microsoft.com/office/officeart/2018/2/layout/IconVerticalSolidList"/>
    <dgm:cxn modelId="{4535A5AC-85CA-48CE-9D02-3DD424B37560}" type="presOf" srcId="{D4E808C9-63CB-47A4-9FE5-886C75B3B896}" destId="{4375915B-19D9-420E-82C4-03C907DA4490}" srcOrd="0" destOrd="0" presId="urn:microsoft.com/office/officeart/2018/2/layout/IconVerticalSolidList"/>
    <dgm:cxn modelId="{B3A6F9D7-7F0A-4B94-B8C5-6C14DE629688}" srcId="{D4E808C9-63CB-47A4-9FE5-886C75B3B896}" destId="{B881E19A-FBAE-4604-8DD1-76B0C8854AB4}" srcOrd="0" destOrd="0" parTransId="{0B971F02-0128-4C68-9DDE-B4EBBE7B1030}" sibTransId="{E9062472-DE8F-4D14-B6E6-70E8817CE4AA}"/>
    <dgm:cxn modelId="{517A09D8-4183-49AA-90D0-8934A46DECED}" type="presOf" srcId="{43454490-7A6D-49E8-95E0-49264AA82A94}" destId="{D8D46A57-41E1-4254-9ADD-5970C076AF81}" srcOrd="0" destOrd="0" presId="urn:microsoft.com/office/officeart/2018/2/layout/IconVerticalSolidList"/>
    <dgm:cxn modelId="{36D0A25F-E772-4ECA-9013-412299D5DCE5}" type="presParOf" srcId="{4375915B-19D9-420E-82C4-03C907DA4490}" destId="{ED67906C-3D92-492C-8B45-55C880756753}" srcOrd="0" destOrd="0" presId="urn:microsoft.com/office/officeart/2018/2/layout/IconVerticalSolidList"/>
    <dgm:cxn modelId="{42C8276E-F49A-48CF-8DAC-7F19A451FF4A}" type="presParOf" srcId="{ED67906C-3D92-492C-8B45-55C880756753}" destId="{096F35D6-CC59-4FC5-9582-28C991E5C304}" srcOrd="0" destOrd="0" presId="urn:microsoft.com/office/officeart/2018/2/layout/IconVerticalSolidList"/>
    <dgm:cxn modelId="{F4B8C84B-333C-4939-BF2A-DAC9B93E60CB}" type="presParOf" srcId="{ED67906C-3D92-492C-8B45-55C880756753}" destId="{19F9D18F-51D2-4542-8211-FAF13564A335}" srcOrd="1" destOrd="0" presId="urn:microsoft.com/office/officeart/2018/2/layout/IconVerticalSolidList"/>
    <dgm:cxn modelId="{C0CD3CB2-4610-4A63-8B0D-4A0BE8B48FF3}" type="presParOf" srcId="{ED67906C-3D92-492C-8B45-55C880756753}" destId="{6BC2136A-5B4A-4D09-BB22-B72A565862D1}" srcOrd="2" destOrd="0" presId="urn:microsoft.com/office/officeart/2018/2/layout/IconVerticalSolidList"/>
    <dgm:cxn modelId="{B7463128-8F15-4B8A-A321-C736F51237E0}" type="presParOf" srcId="{ED67906C-3D92-492C-8B45-55C880756753}" destId="{BED6D12B-CB50-41E6-85D1-9D5C2138B678}" srcOrd="3" destOrd="0" presId="urn:microsoft.com/office/officeart/2018/2/layout/IconVerticalSolidList"/>
    <dgm:cxn modelId="{A7D4D2B0-4E10-4CF6-8553-D41FFAFC6FCB}" type="presParOf" srcId="{4375915B-19D9-420E-82C4-03C907DA4490}" destId="{8BD4D30A-FCAB-4CD1-B6A2-DEB35F7B2AB5}" srcOrd="1" destOrd="0" presId="urn:microsoft.com/office/officeart/2018/2/layout/IconVerticalSolidList"/>
    <dgm:cxn modelId="{D6E7A782-882F-486E-81A8-08F222EFC79A}" type="presParOf" srcId="{4375915B-19D9-420E-82C4-03C907DA4490}" destId="{2A99B4B6-3472-4094-8B98-EE740CCC8002}" srcOrd="2" destOrd="0" presId="urn:microsoft.com/office/officeart/2018/2/layout/IconVerticalSolidList"/>
    <dgm:cxn modelId="{B24DB79A-C0F2-4669-AC14-AF5EC856F98C}" type="presParOf" srcId="{2A99B4B6-3472-4094-8B98-EE740CCC8002}" destId="{7DC22E07-10FC-44BF-9EC7-EAF07B17298E}" srcOrd="0" destOrd="0" presId="urn:microsoft.com/office/officeart/2018/2/layout/IconVerticalSolidList"/>
    <dgm:cxn modelId="{A6AAFD42-CC92-4E22-A6DC-B89A4A1983AC}" type="presParOf" srcId="{2A99B4B6-3472-4094-8B98-EE740CCC8002}" destId="{903C4C24-B77D-4D86-AF63-DF114E44B0D9}" srcOrd="1" destOrd="0" presId="urn:microsoft.com/office/officeart/2018/2/layout/IconVerticalSolidList"/>
    <dgm:cxn modelId="{403447DF-D73E-4DAA-B10E-C215409E6A23}" type="presParOf" srcId="{2A99B4B6-3472-4094-8B98-EE740CCC8002}" destId="{064667B3-6D43-4242-B404-0D448152F8D7}" srcOrd="2" destOrd="0" presId="urn:microsoft.com/office/officeart/2018/2/layout/IconVerticalSolidList"/>
    <dgm:cxn modelId="{31A36508-8DA5-4ACF-9667-FC9CB7AA8182}" type="presParOf" srcId="{2A99B4B6-3472-4094-8B98-EE740CCC8002}" destId="{D8D46A57-41E1-4254-9ADD-5970C076AF8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023DDF-DF08-4BF3-9E08-0E04666AD5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56FCECD-3FC8-4602-9B91-A5B924774D15}">
      <dgm:prSet/>
      <dgm:spPr/>
      <dgm:t>
        <a:bodyPr/>
        <a:lstStyle/>
        <a:p>
          <a:r>
            <a:rPr lang="en-US" baseline="0"/>
            <a:t>Read the case study on Moodle.</a:t>
          </a:r>
          <a:endParaRPr lang="en-US"/>
        </a:p>
      </dgm:t>
    </dgm:pt>
    <dgm:pt modelId="{D803677B-5FC2-4196-B8D3-0C27CDD529F4}" type="parTrans" cxnId="{B4C903D9-B669-4492-B2D2-21BDA5C971BA}">
      <dgm:prSet/>
      <dgm:spPr/>
      <dgm:t>
        <a:bodyPr/>
        <a:lstStyle/>
        <a:p>
          <a:endParaRPr lang="en-US"/>
        </a:p>
      </dgm:t>
    </dgm:pt>
    <dgm:pt modelId="{7C8731B3-5D4D-47AF-B064-4A8293238A8B}" type="sibTrans" cxnId="{B4C903D9-B669-4492-B2D2-21BDA5C971BA}">
      <dgm:prSet/>
      <dgm:spPr/>
      <dgm:t>
        <a:bodyPr/>
        <a:lstStyle/>
        <a:p>
          <a:endParaRPr lang="en-US"/>
        </a:p>
      </dgm:t>
    </dgm:pt>
    <dgm:pt modelId="{BE7FA4A9-08E7-457D-A9E5-85DE2A7D7633}">
      <dgm:prSet/>
      <dgm:spPr/>
      <dgm:t>
        <a:bodyPr/>
        <a:lstStyle/>
        <a:p>
          <a:r>
            <a:rPr lang="en-US" baseline="0"/>
            <a:t>Write a report proposing how the Company in the case study can ensure that managers have the required skills to manage performance</a:t>
          </a:r>
          <a:endParaRPr lang="en-US"/>
        </a:p>
      </dgm:t>
    </dgm:pt>
    <dgm:pt modelId="{A067B1EF-A39C-4580-8BCF-A3930EF5F245}" type="parTrans" cxnId="{7B164BD9-454C-4FEE-AD7C-0ABF40772866}">
      <dgm:prSet/>
      <dgm:spPr/>
      <dgm:t>
        <a:bodyPr/>
        <a:lstStyle/>
        <a:p>
          <a:endParaRPr lang="en-US"/>
        </a:p>
      </dgm:t>
    </dgm:pt>
    <dgm:pt modelId="{BCECFEAE-A00B-41EE-97DA-EB2C843DCFC5}" type="sibTrans" cxnId="{7B164BD9-454C-4FEE-AD7C-0ABF40772866}">
      <dgm:prSet/>
      <dgm:spPr/>
      <dgm:t>
        <a:bodyPr/>
        <a:lstStyle/>
        <a:p>
          <a:endParaRPr lang="en-US"/>
        </a:p>
      </dgm:t>
    </dgm:pt>
    <dgm:pt modelId="{48253479-5265-492C-9689-E114EBD2F641}">
      <dgm:prSet/>
      <dgm:spPr/>
      <dgm:t>
        <a:bodyPr/>
        <a:lstStyle/>
        <a:p>
          <a:r>
            <a:rPr lang="en-US" baseline="0"/>
            <a:t>You must include discussion of the various activities that underpin good people management</a:t>
          </a:r>
          <a:endParaRPr lang="en-US"/>
        </a:p>
      </dgm:t>
    </dgm:pt>
    <dgm:pt modelId="{9066EC1B-AC89-4920-A3EC-73220643C7F6}" type="parTrans" cxnId="{1B10DA6F-245B-413A-A561-3D147D8EA92C}">
      <dgm:prSet/>
      <dgm:spPr/>
      <dgm:t>
        <a:bodyPr/>
        <a:lstStyle/>
        <a:p>
          <a:endParaRPr lang="en-US"/>
        </a:p>
      </dgm:t>
    </dgm:pt>
    <dgm:pt modelId="{AE8A196B-9716-4671-A6F0-AC84E5EE2F09}" type="sibTrans" cxnId="{1B10DA6F-245B-413A-A561-3D147D8EA92C}">
      <dgm:prSet/>
      <dgm:spPr/>
      <dgm:t>
        <a:bodyPr/>
        <a:lstStyle/>
        <a:p>
          <a:endParaRPr lang="en-US"/>
        </a:p>
      </dgm:t>
    </dgm:pt>
    <dgm:pt modelId="{4CC31701-77DE-4D12-B3A5-389F03EB6629}">
      <dgm:prSet/>
      <dgm:spPr/>
      <dgm:t>
        <a:bodyPr/>
        <a:lstStyle/>
        <a:p>
          <a:r>
            <a:rPr lang="en-US" baseline="0"/>
            <a:t>You must make the link between good people management and company performance</a:t>
          </a:r>
          <a:endParaRPr lang="en-US"/>
        </a:p>
      </dgm:t>
    </dgm:pt>
    <dgm:pt modelId="{DD3E623F-A9A5-4735-B667-CDCF00C9B8DB}" type="parTrans" cxnId="{9DD06AF7-300E-4944-AD86-594F0056B94F}">
      <dgm:prSet/>
      <dgm:spPr/>
      <dgm:t>
        <a:bodyPr/>
        <a:lstStyle/>
        <a:p>
          <a:endParaRPr lang="en-US"/>
        </a:p>
      </dgm:t>
    </dgm:pt>
    <dgm:pt modelId="{790AAE07-E812-4FE0-9AF3-6D86A8FD7279}" type="sibTrans" cxnId="{9DD06AF7-300E-4944-AD86-594F0056B94F}">
      <dgm:prSet/>
      <dgm:spPr/>
      <dgm:t>
        <a:bodyPr/>
        <a:lstStyle/>
        <a:p>
          <a:endParaRPr lang="en-US"/>
        </a:p>
      </dgm:t>
    </dgm:pt>
    <dgm:pt modelId="{D9883363-E485-4519-BD51-C8CA73BA2FD8}" type="pres">
      <dgm:prSet presAssocID="{54023DDF-DF08-4BF3-9E08-0E04666AD551}" presName="root" presStyleCnt="0">
        <dgm:presLayoutVars>
          <dgm:dir/>
          <dgm:resizeHandles val="exact"/>
        </dgm:presLayoutVars>
      </dgm:prSet>
      <dgm:spPr/>
    </dgm:pt>
    <dgm:pt modelId="{CA91DB8F-D08C-4768-8A1D-329202FFFE72}" type="pres">
      <dgm:prSet presAssocID="{956FCECD-3FC8-4602-9B91-A5B924774D15}" presName="compNode" presStyleCnt="0"/>
      <dgm:spPr/>
    </dgm:pt>
    <dgm:pt modelId="{824BAAEA-EE5C-464B-B764-ECC19906E37A}" type="pres">
      <dgm:prSet presAssocID="{956FCECD-3FC8-4602-9B91-A5B924774D15}" presName="bgRect" presStyleLbl="bgShp" presStyleIdx="0" presStyleCnt="4"/>
      <dgm:spPr/>
    </dgm:pt>
    <dgm:pt modelId="{78417533-F816-4CA6-A45D-297F1039CDB4}" type="pres">
      <dgm:prSet presAssocID="{956FCECD-3FC8-4602-9B91-A5B924774D1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FB755A9D-BDF7-474E-8248-FC34A42B1572}" type="pres">
      <dgm:prSet presAssocID="{956FCECD-3FC8-4602-9B91-A5B924774D15}" presName="spaceRect" presStyleCnt="0"/>
      <dgm:spPr/>
    </dgm:pt>
    <dgm:pt modelId="{D4171791-A6A1-4F28-B11C-306E4B04D23D}" type="pres">
      <dgm:prSet presAssocID="{956FCECD-3FC8-4602-9B91-A5B924774D15}" presName="parTx" presStyleLbl="revTx" presStyleIdx="0" presStyleCnt="4">
        <dgm:presLayoutVars>
          <dgm:chMax val="0"/>
          <dgm:chPref val="0"/>
        </dgm:presLayoutVars>
      </dgm:prSet>
      <dgm:spPr/>
    </dgm:pt>
    <dgm:pt modelId="{DD9C5A24-EA53-4A81-9C07-2AD91B07B438}" type="pres">
      <dgm:prSet presAssocID="{7C8731B3-5D4D-47AF-B064-4A8293238A8B}" presName="sibTrans" presStyleCnt="0"/>
      <dgm:spPr/>
    </dgm:pt>
    <dgm:pt modelId="{E32BC4B6-747B-4EFB-9E97-464BA4B764E4}" type="pres">
      <dgm:prSet presAssocID="{BE7FA4A9-08E7-457D-A9E5-85DE2A7D7633}" presName="compNode" presStyleCnt="0"/>
      <dgm:spPr/>
    </dgm:pt>
    <dgm:pt modelId="{23E2EA78-3DCC-4531-AF37-65436DEF6392}" type="pres">
      <dgm:prSet presAssocID="{BE7FA4A9-08E7-457D-A9E5-85DE2A7D7633}" presName="bgRect" presStyleLbl="bgShp" presStyleIdx="1" presStyleCnt="4"/>
      <dgm:spPr/>
    </dgm:pt>
    <dgm:pt modelId="{2E4ABDC3-4B09-46AB-A044-0FBEA4800E04}" type="pres">
      <dgm:prSet presAssocID="{BE7FA4A9-08E7-457D-A9E5-85DE2A7D763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D4AFA5C-3A7C-4976-98CB-EA701BCB6F2C}" type="pres">
      <dgm:prSet presAssocID="{BE7FA4A9-08E7-457D-A9E5-85DE2A7D7633}" presName="spaceRect" presStyleCnt="0"/>
      <dgm:spPr/>
    </dgm:pt>
    <dgm:pt modelId="{BD437B42-541A-4388-856C-341D6C00C117}" type="pres">
      <dgm:prSet presAssocID="{BE7FA4A9-08E7-457D-A9E5-85DE2A7D7633}" presName="parTx" presStyleLbl="revTx" presStyleIdx="1" presStyleCnt="4">
        <dgm:presLayoutVars>
          <dgm:chMax val="0"/>
          <dgm:chPref val="0"/>
        </dgm:presLayoutVars>
      </dgm:prSet>
      <dgm:spPr/>
    </dgm:pt>
    <dgm:pt modelId="{B11B0719-0B48-48AE-A9E2-5107C63270A2}" type="pres">
      <dgm:prSet presAssocID="{BCECFEAE-A00B-41EE-97DA-EB2C843DCFC5}" presName="sibTrans" presStyleCnt="0"/>
      <dgm:spPr/>
    </dgm:pt>
    <dgm:pt modelId="{05E58D88-82EA-43E5-85CF-B96BC497DF3E}" type="pres">
      <dgm:prSet presAssocID="{48253479-5265-492C-9689-E114EBD2F641}" presName="compNode" presStyleCnt="0"/>
      <dgm:spPr/>
    </dgm:pt>
    <dgm:pt modelId="{4EFD22D1-691C-4F3A-B696-DE0A379C3E31}" type="pres">
      <dgm:prSet presAssocID="{48253479-5265-492C-9689-E114EBD2F641}" presName="bgRect" presStyleLbl="bgShp" presStyleIdx="2" presStyleCnt="4"/>
      <dgm:spPr/>
    </dgm:pt>
    <dgm:pt modelId="{3DE7ADE0-F3C2-47D3-BCD2-0C2CC4E467AA}" type="pres">
      <dgm:prSet presAssocID="{48253479-5265-492C-9689-E114EBD2F64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1352702C-F142-4B15-85D0-0DE1C367359E}" type="pres">
      <dgm:prSet presAssocID="{48253479-5265-492C-9689-E114EBD2F641}" presName="spaceRect" presStyleCnt="0"/>
      <dgm:spPr/>
    </dgm:pt>
    <dgm:pt modelId="{0F26A53F-00C0-4D04-9BC5-1C8C62157021}" type="pres">
      <dgm:prSet presAssocID="{48253479-5265-492C-9689-E114EBD2F641}" presName="parTx" presStyleLbl="revTx" presStyleIdx="2" presStyleCnt="4">
        <dgm:presLayoutVars>
          <dgm:chMax val="0"/>
          <dgm:chPref val="0"/>
        </dgm:presLayoutVars>
      </dgm:prSet>
      <dgm:spPr/>
    </dgm:pt>
    <dgm:pt modelId="{D9C22887-FD7A-4694-8B3E-27536983D180}" type="pres">
      <dgm:prSet presAssocID="{AE8A196B-9716-4671-A6F0-AC84E5EE2F09}" presName="sibTrans" presStyleCnt="0"/>
      <dgm:spPr/>
    </dgm:pt>
    <dgm:pt modelId="{46FDC2BC-2E51-4AB0-B5A5-AE14AC49DCF0}" type="pres">
      <dgm:prSet presAssocID="{4CC31701-77DE-4D12-B3A5-389F03EB6629}" presName="compNode" presStyleCnt="0"/>
      <dgm:spPr/>
    </dgm:pt>
    <dgm:pt modelId="{8D3C3B29-E642-4BB9-8D0A-B38EFE84D127}" type="pres">
      <dgm:prSet presAssocID="{4CC31701-77DE-4D12-B3A5-389F03EB6629}" presName="bgRect" presStyleLbl="bgShp" presStyleIdx="3" presStyleCnt="4"/>
      <dgm:spPr/>
    </dgm:pt>
    <dgm:pt modelId="{642D58AE-0F1B-4187-80E9-A65551C0BA13}" type="pres">
      <dgm:prSet presAssocID="{4CC31701-77DE-4D12-B3A5-389F03EB662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70EB60B7-243D-4EE7-BF0E-C55958361196}" type="pres">
      <dgm:prSet presAssocID="{4CC31701-77DE-4D12-B3A5-389F03EB6629}" presName="spaceRect" presStyleCnt="0"/>
      <dgm:spPr/>
    </dgm:pt>
    <dgm:pt modelId="{1FE17350-4661-426F-B41A-3864E2657BA6}" type="pres">
      <dgm:prSet presAssocID="{4CC31701-77DE-4D12-B3A5-389F03EB662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2D6E940-D831-4F33-AB14-1DF4826DB364}" type="presOf" srcId="{BE7FA4A9-08E7-457D-A9E5-85DE2A7D7633}" destId="{BD437B42-541A-4388-856C-341D6C00C117}" srcOrd="0" destOrd="0" presId="urn:microsoft.com/office/officeart/2018/2/layout/IconVerticalSolidList"/>
    <dgm:cxn modelId="{940EE04D-3F97-4095-9F69-187D81888104}" type="presOf" srcId="{48253479-5265-492C-9689-E114EBD2F641}" destId="{0F26A53F-00C0-4D04-9BC5-1C8C62157021}" srcOrd="0" destOrd="0" presId="urn:microsoft.com/office/officeart/2018/2/layout/IconVerticalSolidList"/>
    <dgm:cxn modelId="{1B10DA6F-245B-413A-A561-3D147D8EA92C}" srcId="{54023DDF-DF08-4BF3-9E08-0E04666AD551}" destId="{48253479-5265-492C-9689-E114EBD2F641}" srcOrd="2" destOrd="0" parTransId="{9066EC1B-AC89-4920-A3EC-73220643C7F6}" sibTransId="{AE8A196B-9716-4671-A6F0-AC84E5EE2F09}"/>
    <dgm:cxn modelId="{2BEB8473-AA1F-475A-9279-89F537E8D436}" type="presOf" srcId="{54023DDF-DF08-4BF3-9E08-0E04666AD551}" destId="{D9883363-E485-4519-BD51-C8CA73BA2FD8}" srcOrd="0" destOrd="0" presId="urn:microsoft.com/office/officeart/2018/2/layout/IconVerticalSolidList"/>
    <dgm:cxn modelId="{221D0055-2EA7-4E3C-9117-B900A31C9A21}" type="presOf" srcId="{4CC31701-77DE-4D12-B3A5-389F03EB6629}" destId="{1FE17350-4661-426F-B41A-3864E2657BA6}" srcOrd="0" destOrd="0" presId="urn:microsoft.com/office/officeart/2018/2/layout/IconVerticalSolidList"/>
    <dgm:cxn modelId="{B4C903D9-B669-4492-B2D2-21BDA5C971BA}" srcId="{54023DDF-DF08-4BF3-9E08-0E04666AD551}" destId="{956FCECD-3FC8-4602-9B91-A5B924774D15}" srcOrd="0" destOrd="0" parTransId="{D803677B-5FC2-4196-B8D3-0C27CDD529F4}" sibTransId="{7C8731B3-5D4D-47AF-B064-4A8293238A8B}"/>
    <dgm:cxn modelId="{7B164BD9-454C-4FEE-AD7C-0ABF40772866}" srcId="{54023DDF-DF08-4BF3-9E08-0E04666AD551}" destId="{BE7FA4A9-08E7-457D-A9E5-85DE2A7D7633}" srcOrd="1" destOrd="0" parTransId="{A067B1EF-A39C-4580-8BCF-A3930EF5F245}" sibTransId="{BCECFEAE-A00B-41EE-97DA-EB2C843DCFC5}"/>
    <dgm:cxn modelId="{FCA3B2DC-663A-47E7-9419-50F3FCF59912}" type="presOf" srcId="{956FCECD-3FC8-4602-9B91-A5B924774D15}" destId="{D4171791-A6A1-4F28-B11C-306E4B04D23D}" srcOrd="0" destOrd="0" presId="urn:microsoft.com/office/officeart/2018/2/layout/IconVerticalSolidList"/>
    <dgm:cxn modelId="{9DD06AF7-300E-4944-AD86-594F0056B94F}" srcId="{54023DDF-DF08-4BF3-9E08-0E04666AD551}" destId="{4CC31701-77DE-4D12-B3A5-389F03EB6629}" srcOrd="3" destOrd="0" parTransId="{DD3E623F-A9A5-4735-B667-CDCF00C9B8DB}" sibTransId="{790AAE07-E812-4FE0-9AF3-6D86A8FD7279}"/>
    <dgm:cxn modelId="{B9D41AB7-614A-4194-8347-6969AA1EA99B}" type="presParOf" srcId="{D9883363-E485-4519-BD51-C8CA73BA2FD8}" destId="{CA91DB8F-D08C-4768-8A1D-329202FFFE72}" srcOrd="0" destOrd="0" presId="urn:microsoft.com/office/officeart/2018/2/layout/IconVerticalSolidList"/>
    <dgm:cxn modelId="{4876602F-93DE-48EE-9458-DC5F52311D4F}" type="presParOf" srcId="{CA91DB8F-D08C-4768-8A1D-329202FFFE72}" destId="{824BAAEA-EE5C-464B-B764-ECC19906E37A}" srcOrd="0" destOrd="0" presId="urn:microsoft.com/office/officeart/2018/2/layout/IconVerticalSolidList"/>
    <dgm:cxn modelId="{0D2B5B48-D143-488F-B6C1-AB9AB36D96D0}" type="presParOf" srcId="{CA91DB8F-D08C-4768-8A1D-329202FFFE72}" destId="{78417533-F816-4CA6-A45D-297F1039CDB4}" srcOrd="1" destOrd="0" presId="urn:microsoft.com/office/officeart/2018/2/layout/IconVerticalSolidList"/>
    <dgm:cxn modelId="{FC1C1559-A453-45BC-9D6C-8F91A53538D4}" type="presParOf" srcId="{CA91DB8F-D08C-4768-8A1D-329202FFFE72}" destId="{FB755A9D-BDF7-474E-8248-FC34A42B1572}" srcOrd="2" destOrd="0" presId="urn:microsoft.com/office/officeart/2018/2/layout/IconVerticalSolidList"/>
    <dgm:cxn modelId="{EF5AB2F0-178A-4106-929D-0D0D7BF3BC27}" type="presParOf" srcId="{CA91DB8F-D08C-4768-8A1D-329202FFFE72}" destId="{D4171791-A6A1-4F28-B11C-306E4B04D23D}" srcOrd="3" destOrd="0" presId="urn:microsoft.com/office/officeart/2018/2/layout/IconVerticalSolidList"/>
    <dgm:cxn modelId="{CC6E702A-F3DE-4BC6-954D-7E56A1D5F7DF}" type="presParOf" srcId="{D9883363-E485-4519-BD51-C8CA73BA2FD8}" destId="{DD9C5A24-EA53-4A81-9C07-2AD91B07B438}" srcOrd="1" destOrd="0" presId="urn:microsoft.com/office/officeart/2018/2/layout/IconVerticalSolidList"/>
    <dgm:cxn modelId="{C2670116-FD86-46A4-9452-31F5BF03D58C}" type="presParOf" srcId="{D9883363-E485-4519-BD51-C8CA73BA2FD8}" destId="{E32BC4B6-747B-4EFB-9E97-464BA4B764E4}" srcOrd="2" destOrd="0" presId="urn:microsoft.com/office/officeart/2018/2/layout/IconVerticalSolidList"/>
    <dgm:cxn modelId="{A506A062-BEFD-4C8E-89F4-329FD4465FDD}" type="presParOf" srcId="{E32BC4B6-747B-4EFB-9E97-464BA4B764E4}" destId="{23E2EA78-3DCC-4531-AF37-65436DEF6392}" srcOrd="0" destOrd="0" presId="urn:microsoft.com/office/officeart/2018/2/layout/IconVerticalSolidList"/>
    <dgm:cxn modelId="{D6FBE80E-5486-480A-9AF8-E1057710F4D2}" type="presParOf" srcId="{E32BC4B6-747B-4EFB-9E97-464BA4B764E4}" destId="{2E4ABDC3-4B09-46AB-A044-0FBEA4800E04}" srcOrd="1" destOrd="0" presId="urn:microsoft.com/office/officeart/2018/2/layout/IconVerticalSolidList"/>
    <dgm:cxn modelId="{3AAB497E-4E64-4DCA-BB67-8B570B92DB05}" type="presParOf" srcId="{E32BC4B6-747B-4EFB-9E97-464BA4B764E4}" destId="{3D4AFA5C-3A7C-4976-98CB-EA701BCB6F2C}" srcOrd="2" destOrd="0" presId="urn:microsoft.com/office/officeart/2018/2/layout/IconVerticalSolidList"/>
    <dgm:cxn modelId="{E83EC1F3-0BA8-4600-91D3-898B3EAB5C17}" type="presParOf" srcId="{E32BC4B6-747B-4EFB-9E97-464BA4B764E4}" destId="{BD437B42-541A-4388-856C-341D6C00C117}" srcOrd="3" destOrd="0" presId="urn:microsoft.com/office/officeart/2018/2/layout/IconVerticalSolidList"/>
    <dgm:cxn modelId="{16C0DA79-7567-43E9-91DD-AD46148F17AF}" type="presParOf" srcId="{D9883363-E485-4519-BD51-C8CA73BA2FD8}" destId="{B11B0719-0B48-48AE-A9E2-5107C63270A2}" srcOrd="3" destOrd="0" presId="urn:microsoft.com/office/officeart/2018/2/layout/IconVerticalSolidList"/>
    <dgm:cxn modelId="{7539D0C4-802F-434F-89DE-4CE6F184271E}" type="presParOf" srcId="{D9883363-E485-4519-BD51-C8CA73BA2FD8}" destId="{05E58D88-82EA-43E5-85CF-B96BC497DF3E}" srcOrd="4" destOrd="0" presId="urn:microsoft.com/office/officeart/2018/2/layout/IconVerticalSolidList"/>
    <dgm:cxn modelId="{9C2B6713-9743-4040-A8F2-13B1DA9EF17B}" type="presParOf" srcId="{05E58D88-82EA-43E5-85CF-B96BC497DF3E}" destId="{4EFD22D1-691C-4F3A-B696-DE0A379C3E31}" srcOrd="0" destOrd="0" presId="urn:microsoft.com/office/officeart/2018/2/layout/IconVerticalSolidList"/>
    <dgm:cxn modelId="{CFF2F3FB-8C6B-456B-9477-F42A28AEA467}" type="presParOf" srcId="{05E58D88-82EA-43E5-85CF-B96BC497DF3E}" destId="{3DE7ADE0-F3C2-47D3-BCD2-0C2CC4E467AA}" srcOrd="1" destOrd="0" presId="urn:microsoft.com/office/officeart/2018/2/layout/IconVerticalSolidList"/>
    <dgm:cxn modelId="{34316275-E11D-4737-99CF-447F0B9A55B5}" type="presParOf" srcId="{05E58D88-82EA-43E5-85CF-B96BC497DF3E}" destId="{1352702C-F142-4B15-85D0-0DE1C367359E}" srcOrd="2" destOrd="0" presId="urn:microsoft.com/office/officeart/2018/2/layout/IconVerticalSolidList"/>
    <dgm:cxn modelId="{BD06DAD6-16E4-4ECF-9DF7-A2932236878E}" type="presParOf" srcId="{05E58D88-82EA-43E5-85CF-B96BC497DF3E}" destId="{0F26A53F-00C0-4D04-9BC5-1C8C62157021}" srcOrd="3" destOrd="0" presId="urn:microsoft.com/office/officeart/2018/2/layout/IconVerticalSolidList"/>
    <dgm:cxn modelId="{6DCD03B6-78FD-4576-8CA1-E5B61223792B}" type="presParOf" srcId="{D9883363-E485-4519-BD51-C8CA73BA2FD8}" destId="{D9C22887-FD7A-4694-8B3E-27536983D180}" srcOrd="5" destOrd="0" presId="urn:microsoft.com/office/officeart/2018/2/layout/IconVerticalSolidList"/>
    <dgm:cxn modelId="{613943A2-B8C3-4FAF-AF0A-FEE36D6027C8}" type="presParOf" srcId="{D9883363-E485-4519-BD51-C8CA73BA2FD8}" destId="{46FDC2BC-2E51-4AB0-B5A5-AE14AC49DCF0}" srcOrd="6" destOrd="0" presId="urn:microsoft.com/office/officeart/2018/2/layout/IconVerticalSolidList"/>
    <dgm:cxn modelId="{D0DB855C-179E-4E94-BFA0-30078ACF8509}" type="presParOf" srcId="{46FDC2BC-2E51-4AB0-B5A5-AE14AC49DCF0}" destId="{8D3C3B29-E642-4BB9-8D0A-B38EFE84D127}" srcOrd="0" destOrd="0" presId="urn:microsoft.com/office/officeart/2018/2/layout/IconVerticalSolidList"/>
    <dgm:cxn modelId="{67D58C2E-4330-4EC1-947B-91C577D74140}" type="presParOf" srcId="{46FDC2BC-2E51-4AB0-B5A5-AE14AC49DCF0}" destId="{642D58AE-0F1B-4187-80E9-A65551C0BA13}" srcOrd="1" destOrd="0" presId="urn:microsoft.com/office/officeart/2018/2/layout/IconVerticalSolidList"/>
    <dgm:cxn modelId="{11BCF5E2-907B-415F-8741-0A889B8C123E}" type="presParOf" srcId="{46FDC2BC-2E51-4AB0-B5A5-AE14AC49DCF0}" destId="{70EB60B7-243D-4EE7-BF0E-C55958361196}" srcOrd="2" destOrd="0" presId="urn:microsoft.com/office/officeart/2018/2/layout/IconVerticalSolidList"/>
    <dgm:cxn modelId="{7C142927-F576-4427-9623-DC84B0104562}" type="presParOf" srcId="{46FDC2BC-2E51-4AB0-B5A5-AE14AC49DCF0}" destId="{1FE17350-4661-426F-B41A-3864E2657BA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9779C09-102D-4D91-A12D-9DE0290432D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D284B50-880A-406D-9CEA-C557860020EE}">
      <dgm:prSet/>
      <dgm:spPr/>
      <dgm:t>
        <a:bodyPr/>
        <a:lstStyle/>
        <a:p>
          <a:r>
            <a:rPr lang="en-US" baseline="0"/>
            <a:t>You must deliver a presentation outlining the importance of Company culture to business success</a:t>
          </a:r>
          <a:endParaRPr lang="en-US"/>
        </a:p>
      </dgm:t>
    </dgm:pt>
    <dgm:pt modelId="{BACAC060-5E9D-4E21-A331-7CAA0655520B}" type="parTrans" cxnId="{E4BDE344-2D86-4969-ACB7-DA6AD7B436A7}">
      <dgm:prSet/>
      <dgm:spPr/>
      <dgm:t>
        <a:bodyPr/>
        <a:lstStyle/>
        <a:p>
          <a:endParaRPr lang="en-US"/>
        </a:p>
      </dgm:t>
    </dgm:pt>
    <dgm:pt modelId="{E85A120B-787D-49F6-8082-6AB65B723BCE}" type="sibTrans" cxnId="{E4BDE344-2D86-4969-ACB7-DA6AD7B436A7}">
      <dgm:prSet/>
      <dgm:spPr/>
      <dgm:t>
        <a:bodyPr/>
        <a:lstStyle/>
        <a:p>
          <a:endParaRPr lang="en-US"/>
        </a:p>
      </dgm:t>
    </dgm:pt>
    <dgm:pt modelId="{4175D1A0-41C0-46A5-9E75-09C2A5729FF1}">
      <dgm:prSet/>
      <dgm:spPr/>
      <dgm:t>
        <a:bodyPr/>
        <a:lstStyle/>
        <a:p>
          <a:r>
            <a:rPr lang="en-US" baseline="0"/>
            <a:t>You must use at least one culture model</a:t>
          </a:r>
          <a:endParaRPr lang="en-US"/>
        </a:p>
      </dgm:t>
    </dgm:pt>
    <dgm:pt modelId="{99A3B55A-58D3-4BD5-8452-12FCF92BB35A}" type="parTrans" cxnId="{51EA50FA-4AE2-4452-9904-801E885DDD69}">
      <dgm:prSet/>
      <dgm:spPr/>
      <dgm:t>
        <a:bodyPr/>
        <a:lstStyle/>
        <a:p>
          <a:endParaRPr lang="en-US"/>
        </a:p>
      </dgm:t>
    </dgm:pt>
    <dgm:pt modelId="{FA385B9B-1880-4896-AD30-401292BD71DA}" type="sibTrans" cxnId="{51EA50FA-4AE2-4452-9904-801E885DDD69}">
      <dgm:prSet/>
      <dgm:spPr/>
      <dgm:t>
        <a:bodyPr/>
        <a:lstStyle/>
        <a:p>
          <a:endParaRPr lang="en-US"/>
        </a:p>
      </dgm:t>
    </dgm:pt>
    <dgm:pt modelId="{ABD32371-4F22-45F7-AE39-17AFD24EABF5}">
      <dgm:prSet/>
      <dgm:spPr/>
      <dgm:t>
        <a:bodyPr/>
        <a:lstStyle/>
        <a:p>
          <a:r>
            <a:rPr lang="en-US" baseline="0"/>
            <a:t>Contain recommendations about how culture can be influenced by managers</a:t>
          </a:r>
          <a:endParaRPr lang="en-US"/>
        </a:p>
      </dgm:t>
    </dgm:pt>
    <dgm:pt modelId="{FF9614D6-0F5F-4969-83EB-B94857BD2CFF}" type="parTrans" cxnId="{BFFBB9B1-6333-410B-A67A-9395CE7F7C48}">
      <dgm:prSet/>
      <dgm:spPr/>
      <dgm:t>
        <a:bodyPr/>
        <a:lstStyle/>
        <a:p>
          <a:endParaRPr lang="en-US"/>
        </a:p>
      </dgm:t>
    </dgm:pt>
    <dgm:pt modelId="{6A172083-B40B-4376-9752-8807D534790D}" type="sibTrans" cxnId="{BFFBB9B1-6333-410B-A67A-9395CE7F7C48}">
      <dgm:prSet/>
      <dgm:spPr/>
      <dgm:t>
        <a:bodyPr/>
        <a:lstStyle/>
        <a:p>
          <a:endParaRPr lang="en-US"/>
        </a:p>
      </dgm:t>
    </dgm:pt>
    <dgm:pt modelId="{67B520BC-B1CD-442C-90AB-1EF20C2AD3DB}" type="pres">
      <dgm:prSet presAssocID="{99779C09-102D-4D91-A12D-9DE0290432D1}" presName="root" presStyleCnt="0">
        <dgm:presLayoutVars>
          <dgm:dir/>
          <dgm:resizeHandles val="exact"/>
        </dgm:presLayoutVars>
      </dgm:prSet>
      <dgm:spPr/>
    </dgm:pt>
    <dgm:pt modelId="{C1B9BB94-16CC-4F3D-9F9C-CC9E7D1547B8}" type="pres">
      <dgm:prSet presAssocID="{BD284B50-880A-406D-9CEA-C557860020EE}" presName="compNode" presStyleCnt="0"/>
      <dgm:spPr/>
    </dgm:pt>
    <dgm:pt modelId="{B294CA2E-B206-403C-A832-DAF75F7F6229}" type="pres">
      <dgm:prSet presAssocID="{BD284B50-880A-406D-9CEA-C557860020EE}" presName="bgRect" presStyleLbl="bgShp" presStyleIdx="0" presStyleCnt="3"/>
      <dgm:spPr/>
    </dgm:pt>
    <dgm:pt modelId="{4974A5BB-C921-4B9C-8C12-2B79118346D7}" type="pres">
      <dgm:prSet presAssocID="{BD284B50-880A-406D-9CEA-C557860020E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4B7C8A0-2CED-4F45-A834-C7BABA226CD8}" type="pres">
      <dgm:prSet presAssocID="{BD284B50-880A-406D-9CEA-C557860020EE}" presName="spaceRect" presStyleCnt="0"/>
      <dgm:spPr/>
    </dgm:pt>
    <dgm:pt modelId="{C02F5B93-6387-4D2D-86E6-A6C042CCDD06}" type="pres">
      <dgm:prSet presAssocID="{BD284B50-880A-406D-9CEA-C557860020EE}" presName="parTx" presStyleLbl="revTx" presStyleIdx="0" presStyleCnt="3">
        <dgm:presLayoutVars>
          <dgm:chMax val="0"/>
          <dgm:chPref val="0"/>
        </dgm:presLayoutVars>
      </dgm:prSet>
      <dgm:spPr/>
    </dgm:pt>
    <dgm:pt modelId="{B1E87166-F2B1-48B4-A343-49430477E6FB}" type="pres">
      <dgm:prSet presAssocID="{E85A120B-787D-49F6-8082-6AB65B723BCE}" presName="sibTrans" presStyleCnt="0"/>
      <dgm:spPr/>
    </dgm:pt>
    <dgm:pt modelId="{782E6D11-F5F8-45D1-B683-809B0F0F6D65}" type="pres">
      <dgm:prSet presAssocID="{4175D1A0-41C0-46A5-9E75-09C2A5729FF1}" presName="compNode" presStyleCnt="0"/>
      <dgm:spPr/>
    </dgm:pt>
    <dgm:pt modelId="{107DA6B6-9663-4AFF-97F2-3F871BAA5CF3}" type="pres">
      <dgm:prSet presAssocID="{4175D1A0-41C0-46A5-9E75-09C2A5729FF1}" presName="bgRect" presStyleLbl="bgShp" presStyleIdx="1" presStyleCnt="3"/>
      <dgm:spPr/>
    </dgm:pt>
    <dgm:pt modelId="{95CD6D76-81BA-4596-8855-29B884AD95BB}" type="pres">
      <dgm:prSet presAssocID="{4175D1A0-41C0-46A5-9E75-09C2A5729FF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547596B-18F5-48BB-AF2A-43F462E36822}" type="pres">
      <dgm:prSet presAssocID="{4175D1A0-41C0-46A5-9E75-09C2A5729FF1}" presName="spaceRect" presStyleCnt="0"/>
      <dgm:spPr/>
    </dgm:pt>
    <dgm:pt modelId="{4ADD4EE6-2F9D-43F1-9D1F-C17942EC063D}" type="pres">
      <dgm:prSet presAssocID="{4175D1A0-41C0-46A5-9E75-09C2A5729FF1}" presName="parTx" presStyleLbl="revTx" presStyleIdx="1" presStyleCnt="3">
        <dgm:presLayoutVars>
          <dgm:chMax val="0"/>
          <dgm:chPref val="0"/>
        </dgm:presLayoutVars>
      </dgm:prSet>
      <dgm:spPr/>
    </dgm:pt>
    <dgm:pt modelId="{9D73213B-7784-4CE5-BC68-60656FAFB02C}" type="pres">
      <dgm:prSet presAssocID="{FA385B9B-1880-4896-AD30-401292BD71DA}" presName="sibTrans" presStyleCnt="0"/>
      <dgm:spPr/>
    </dgm:pt>
    <dgm:pt modelId="{F8E4521B-3D2F-4553-82A8-879572112C0C}" type="pres">
      <dgm:prSet presAssocID="{ABD32371-4F22-45F7-AE39-17AFD24EABF5}" presName="compNode" presStyleCnt="0"/>
      <dgm:spPr/>
    </dgm:pt>
    <dgm:pt modelId="{D135C5F7-9B61-488C-9681-DD645086AA35}" type="pres">
      <dgm:prSet presAssocID="{ABD32371-4F22-45F7-AE39-17AFD24EABF5}" presName="bgRect" presStyleLbl="bgShp" presStyleIdx="2" presStyleCnt="3"/>
      <dgm:spPr/>
    </dgm:pt>
    <dgm:pt modelId="{A8A9F743-A544-48D6-B734-B72384394CCD}" type="pres">
      <dgm:prSet presAssocID="{ABD32371-4F22-45F7-AE39-17AFD24EABF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48381017-2DF8-42EC-8675-866661B0FC5B}" type="pres">
      <dgm:prSet presAssocID="{ABD32371-4F22-45F7-AE39-17AFD24EABF5}" presName="spaceRect" presStyleCnt="0"/>
      <dgm:spPr/>
    </dgm:pt>
    <dgm:pt modelId="{4785942E-D97C-4510-9E9A-01EEE49116CD}" type="pres">
      <dgm:prSet presAssocID="{ABD32371-4F22-45F7-AE39-17AFD24EABF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4BDE344-2D86-4969-ACB7-DA6AD7B436A7}" srcId="{99779C09-102D-4D91-A12D-9DE0290432D1}" destId="{BD284B50-880A-406D-9CEA-C557860020EE}" srcOrd="0" destOrd="0" parTransId="{BACAC060-5E9D-4E21-A331-7CAA0655520B}" sibTransId="{E85A120B-787D-49F6-8082-6AB65B723BCE}"/>
    <dgm:cxn modelId="{A3D5749C-7066-43D4-962A-FC916251ED66}" type="presOf" srcId="{BD284B50-880A-406D-9CEA-C557860020EE}" destId="{C02F5B93-6387-4D2D-86E6-A6C042CCDD06}" srcOrd="0" destOrd="0" presId="urn:microsoft.com/office/officeart/2018/2/layout/IconVerticalSolidList"/>
    <dgm:cxn modelId="{7454EBA0-01DA-4527-AE3B-E7A92576A376}" type="presOf" srcId="{ABD32371-4F22-45F7-AE39-17AFD24EABF5}" destId="{4785942E-D97C-4510-9E9A-01EEE49116CD}" srcOrd="0" destOrd="0" presId="urn:microsoft.com/office/officeart/2018/2/layout/IconVerticalSolidList"/>
    <dgm:cxn modelId="{BFFBB9B1-6333-410B-A67A-9395CE7F7C48}" srcId="{99779C09-102D-4D91-A12D-9DE0290432D1}" destId="{ABD32371-4F22-45F7-AE39-17AFD24EABF5}" srcOrd="2" destOrd="0" parTransId="{FF9614D6-0F5F-4969-83EB-B94857BD2CFF}" sibTransId="{6A172083-B40B-4376-9752-8807D534790D}"/>
    <dgm:cxn modelId="{626328F4-8063-4BEE-B8BC-4E18CEF7D506}" type="presOf" srcId="{99779C09-102D-4D91-A12D-9DE0290432D1}" destId="{67B520BC-B1CD-442C-90AB-1EF20C2AD3DB}" srcOrd="0" destOrd="0" presId="urn:microsoft.com/office/officeart/2018/2/layout/IconVerticalSolidList"/>
    <dgm:cxn modelId="{84695BF6-055F-4DBE-AC84-73513E3F8CDA}" type="presOf" srcId="{4175D1A0-41C0-46A5-9E75-09C2A5729FF1}" destId="{4ADD4EE6-2F9D-43F1-9D1F-C17942EC063D}" srcOrd="0" destOrd="0" presId="urn:microsoft.com/office/officeart/2018/2/layout/IconVerticalSolidList"/>
    <dgm:cxn modelId="{51EA50FA-4AE2-4452-9904-801E885DDD69}" srcId="{99779C09-102D-4D91-A12D-9DE0290432D1}" destId="{4175D1A0-41C0-46A5-9E75-09C2A5729FF1}" srcOrd="1" destOrd="0" parTransId="{99A3B55A-58D3-4BD5-8452-12FCF92BB35A}" sibTransId="{FA385B9B-1880-4896-AD30-401292BD71DA}"/>
    <dgm:cxn modelId="{26FE6365-E641-434F-A348-5BC3D4D430D5}" type="presParOf" srcId="{67B520BC-B1CD-442C-90AB-1EF20C2AD3DB}" destId="{C1B9BB94-16CC-4F3D-9F9C-CC9E7D1547B8}" srcOrd="0" destOrd="0" presId="urn:microsoft.com/office/officeart/2018/2/layout/IconVerticalSolidList"/>
    <dgm:cxn modelId="{2A83871D-1B2B-4E93-A1C2-E7117B15825A}" type="presParOf" srcId="{C1B9BB94-16CC-4F3D-9F9C-CC9E7D1547B8}" destId="{B294CA2E-B206-403C-A832-DAF75F7F6229}" srcOrd="0" destOrd="0" presId="urn:microsoft.com/office/officeart/2018/2/layout/IconVerticalSolidList"/>
    <dgm:cxn modelId="{2725773C-6FD6-40B3-8CA7-695B3F910260}" type="presParOf" srcId="{C1B9BB94-16CC-4F3D-9F9C-CC9E7D1547B8}" destId="{4974A5BB-C921-4B9C-8C12-2B79118346D7}" srcOrd="1" destOrd="0" presId="urn:microsoft.com/office/officeart/2018/2/layout/IconVerticalSolidList"/>
    <dgm:cxn modelId="{0A544120-F41E-495C-8C05-B63C4C8C81A6}" type="presParOf" srcId="{C1B9BB94-16CC-4F3D-9F9C-CC9E7D1547B8}" destId="{A4B7C8A0-2CED-4F45-A834-C7BABA226CD8}" srcOrd="2" destOrd="0" presId="urn:microsoft.com/office/officeart/2018/2/layout/IconVerticalSolidList"/>
    <dgm:cxn modelId="{D5B63D02-2B85-4661-B366-51A19BB3983E}" type="presParOf" srcId="{C1B9BB94-16CC-4F3D-9F9C-CC9E7D1547B8}" destId="{C02F5B93-6387-4D2D-86E6-A6C042CCDD06}" srcOrd="3" destOrd="0" presId="urn:microsoft.com/office/officeart/2018/2/layout/IconVerticalSolidList"/>
    <dgm:cxn modelId="{79B3284B-2B60-469D-9CD2-7C604FB1DBA3}" type="presParOf" srcId="{67B520BC-B1CD-442C-90AB-1EF20C2AD3DB}" destId="{B1E87166-F2B1-48B4-A343-49430477E6FB}" srcOrd="1" destOrd="0" presId="urn:microsoft.com/office/officeart/2018/2/layout/IconVerticalSolidList"/>
    <dgm:cxn modelId="{FFBC9CD8-DC07-45F4-BF52-FF24C65E46C6}" type="presParOf" srcId="{67B520BC-B1CD-442C-90AB-1EF20C2AD3DB}" destId="{782E6D11-F5F8-45D1-B683-809B0F0F6D65}" srcOrd="2" destOrd="0" presId="urn:microsoft.com/office/officeart/2018/2/layout/IconVerticalSolidList"/>
    <dgm:cxn modelId="{6623C576-6EE9-4E23-85C0-4F7ED1138E6D}" type="presParOf" srcId="{782E6D11-F5F8-45D1-B683-809B0F0F6D65}" destId="{107DA6B6-9663-4AFF-97F2-3F871BAA5CF3}" srcOrd="0" destOrd="0" presId="urn:microsoft.com/office/officeart/2018/2/layout/IconVerticalSolidList"/>
    <dgm:cxn modelId="{4B4B1E34-22E3-4918-A3BF-E92ABCA4B1B6}" type="presParOf" srcId="{782E6D11-F5F8-45D1-B683-809B0F0F6D65}" destId="{95CD6D76-81BA-4596-8855-29B884AD95BB}" srcOrd="1" destOrd="0" presId="urn:microsoft.com/office/officeart/2018/2/layout/IconVerticalSolidList"/>
    <dgm:cxn modelId="{1EB7D1C8-7284-4782-8AD1-923E5CEF490D}" type="presParOf" srcId="{782E6D11-F5F8-45D1-B683-809B0F0F6D65}" destId="{F547596B-18F5-48BB-AF2A-43F462E36822}" srcOrd="2" destOrd="0" presId="urn:microsoft.com/office/officeart/2018/2/layout/IconVerticalSolidList"/>
    <dgm:cxn modelId="{3505B339-62D2-4FF9-B0CB-7F0DCB97A2E4}" type="presParOf" srcId="{782E6D11-F5F8-45D1-B683-809B0F0F6D65}" destId="{4ADD4EE6-2F9D-43F1-9D1F-C17942EC063D}" srcOrd="3" destOrd="0" presId="urn:microsoft.com/office/officeart/2018/2/layout/IconVerticalSolidList"/>
    <dgm:cxn modelId="{8053928A-75DC-4B77-92C9-22D0A588F48C}" type="presParOf" srcId="{67B520BC-B1CD-442C-90AB-1EF20C2AD3DB}" destId="{9D73213B-7784-4CE5-BC68-60656FAFB02C}" srcOrd="3" destOrd="0" presId="urn:microsoft.com/office/officeart/2018/2/layout/IconVerticalSolidList"/>
    <dgm:cxn modelId="{0448D130-3DAD-4452-A0A4-B90AAC224759}" type="presParOf" srcId="{67B520BC-B1CD-442C-90AB-1EF20C2AD3DB}" destId="{F8E4521B-3D2F-4553-82A8-879572112C0C}" srcOrd="4" destOrd="0" presId="urn:microsoft.com/office/officeart/2018/2/layout/IconVerticalSolidList"/>
    <dgm:cxn modelId="{8C5F48A7-F868-4F7D-8374-025D6066789E}" type="presParOf" srcId="{F8E4521B-3D2F-4553-82A8-879572112C0C}" destId="{D135C5F7-9B61-488C-9681-DD645086AA35}" srcOrd="0" destOrd="0" presId="urn:microsoft.com/office/officeart/2018/2/layout/IconVerticalSolidList"/>
    <dgm:cxn modelId="{74552989-521A-46A9-863B-1721B6948402}" type="presParOf" srcId="{F8E4521B-3D2F-4553-82A8-879572112C0C}" destId="{A8A9F743-A544-48D6-B734-B72384394CCD}" srcOrd="1" destOrd="0" presId="urn:microsoft.com/office/officeart/2018/2/layout/IconVerticalSolidList"/>
    <dgm:cxn modelId="{84087B3F-6CA7-4373-82E4-264A1E6C43AC}" type="presParOf" srcId="{F8E4521B-3D2F-4553-82A8-879572112C0C}" destId="{48381017-2DF8-42EC-8675-866661B0FC5B}" srcOrd="2" destOrd="0" presId="urn:microsoft.com/office/officeart/2018/2/layout/IconVerticalSolidList"/>
    <dgm:cxn modelId="{580728B8-4225-4B0F-BBEC-74AFD0EDB869}" type="presParOf" srcId="{F8E4521B-3D2F-4553-82A8-879572112C0C}" destId="{4785942E-D97C-4510-9E9A-01EEE49116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BEB2EC-9D1B-4F59-8929-26D5E6E528F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6BC0DE6-0ABE-4908-8245-F3A2BCFD6941}">
      <dgm:prSet/>
      <dgm:spPr/>
      <dgm:t>
        <a:bodyPr/>
        <a:lstStyle/>
        <a:p>
          <a:r>
            <a:rPr lang="en-US" baseline="0"/>
            <a:t>Specific</a:t>
          </a:r>
          <a:endParaRPr lang="en-US"/>
        </a:p>
      </dgm:t>
    </dgm:pt>
    <dgm:pt modelId="{C3AE27CB-4116-4DCE-8888-915371D77901}" type="parTrans" cxnId="{05B6EFD2-7A69-4493-B5DE-62D6052D36DC}">
      <dgm:prSet/>
      <dgm:spPr/>
      <dgm:t>
        <a:bodyPr/>
        <a:lstStyle/>
        <a:p>
          <a:endParaRPr lang="en-US"/>
        </a:p>
      </dgm:t>
    </dgm:pt>
    <dgm:pt modelId="{65FEC65C-D549-4D09-877A-10A8D803425C}" type="sibTrans" cxnId="{05B6EFD2-7A69-4493-B5DE-62D6052D36DC}">
      <dgm:prSet/>
      <dgm:spPr/>
      <dgm:t>
        <a:bodyPr/>
        <a:lstStyle/>
        <a:p>
          <a:endParaRPr lang="en-US"/>
        </a:p>
      </dgm:t>
    </dgm:pt>
    <dgm:pt modelId="{422BF6B0-1731-4CE3-A6AA-13537A080304}">
      <dgm:prSet/>
      <dgm:spPr/>
      <dgm:t>
        <a:bodyPr/>
        <a:lstStyle/>
        <a:p>
          <a:r>
            <a:rPr lang="en-US" baseline="0"/>
            <a:t>Measureable </a:t>
          </a:r>
          <a:endParaRPr lang="en-US"/>
        </a:p>
      </dgm:t>
    </dgm:pt>
    <dgm:pt modelId="{84A7189C-B909-4262-9D14-D0C72BAE7471}" type="parTrans" cxnId="{BE9701AA-9EEA-4067-A256-C7E8BF7AA9AF}">
      <dgm:prSet/>
      <dgm:spPr/>
      <dgm:t>
        <a:bodyPr/>
        <a:lstStyle/>
        <a:p>
          <a:endParaRPr lang="en-US"/>
        </a:p>
      </dgm:t>
    </dgm:pt>
    <dgm:pt modelId="{F13CD0EC-29E7-4B23-9867-E49485044249}" type="sibTrans" cxnId="{BE9701AA-9EEA-4067-A256-C7E8BF7AA9AF}">
      <dgm:prSet/>
      <dgm:spPr/>
      <dgm:t>
        <a:bodyPr/>
        <a:lstStyle/>
        <a:p>
          <a:endParaRPr lang="en-US"/>
        </a:p>
      </dgm:t>
    </dgm:pt>
    <dgm:pt modelId="{600A2EA0-980A-43B4-AC78-76D9ACBBB61B}">
      <dgm:prSet/>
      <dgm:spPr/>
      <dgm:t>
        <a:bodyPr/>
        <a:lstStyle/>
        <a:p>
          <a:r>
            <a:rPr lang="en-US" baseline="0"/>
            <a:t>Achievable </a:t>
          </a:r>
          <a:endParaRPr lang="en-US"/>
        </a:p>
      </dgm:t>
    </dgm:pt>
    <dgm:pt modelId="{41DAF47B-E06A-42E6-8D2F-684A8F159720}" type="parTrans" cxnId="{8B02591C-B156-4EB5-8956-526CF6CFED4B}">
      <dgm:prSet/>
      <dgm:spPr/>
      <dgm:t>
        <a:bodyPr/>
        <a:lstStyle/>
        <a:p>
          <a:endParaRPr lang="en-US"/>
        </a:p>
      </dgm:t>
    </dgm:pt>
    <dgm:pt modelId="{73147CA7-50B1-4E16-BB50-E057BFC1F4A4}" type="sibTrans" cxnId="{8B02591C-B156-4EB5-8956-526CF6CFED4B}">
      <dgm:prSet/>
      <dgm:spPr/>
      <dgm:t>
        <a:bodyPr/>
        <a:lstStyle/>
        <a:p>
          <a:endParaRPr lang="en-US"/>
        </a:p>
      </dgm:t>
    </dgm:pt>
    <dgm:pt modelId="{6D293909-F380-4CA9-A125-16A787CD4975}">
      <dgm:prSet/>
      <dgm:spPr/>
      <dgm:t>
        <a:bodyPr/>
        <a:lstStyle/>
        <a:p>
          <a:r>
            <a:rPr lang="en-US" baseline="0"/>
            <a:t>Relevant</a:t>
          </a:r>
          <a:endParaRPr lang="en-US"/>
        </a:p>
      </dgm:t>
    </dgm:pt>
    <dgm:pt modelId="{C9EC5B12-F564-4888-ADD6-9399B048E994}" type="parTrans" cxnId="{E31A2276-A912-4CBD-9DF6-D77C7905B222}">
      <dgm:prSet/>
      <dgm:spPr/>
      <dgm:t>
        <a:bodyPr/>
        <a:lstStyle/>
        <a:p>
          <a:endParaRPr lang="en-US"/>
        </a:p>
      </dgm:t>
    </dgm:pt>
    <dgm:pt modelId="{4718FB1B-D7B7-408D-B43A-BEF5702F073D}" type="sibTrans" cxnId="{E31A2276-A912-4CBD-9DF6-D77C7905B222}">
      <dgm:prSet/>
      <dgm:spPr/>
      <dgm:t>
        <a:bodyPr/>
        <a:lstStyle/>
        <a:p>
          <a:endParaRPr lang="en-US"/>
        </a:p>
      </dgm:t>
    </dgm:pt>
    <dgm:pt modelId="{96DE92D2-4581-424D-9D74-21845998D279}">
      <dgm:prSet/>
      <dgm:spPr/>
      <dgm:t>
        <a:bodyPr/>
        <a:lstStyle/>
        <a:p>
          <a:r>
            <a:rPr lang="en-US" baseline="0"/>
            <a:t>Time specific </a:t>
          </a:r>
          <a:endParaRPr lang="en-US"/>
        </a:p>
      </dgm:t>
    </dgm:pt>
    <dgm:pt modelId="{6075C30A-6207-4DED-9E49-4FBABC14DDB9}" type="parTrans" cxnId="{E19D436C-9433-4C5F-A95D-3155664204DF}">
      <dgm:prSet/>
      <dgm:spPr/>
      <dgm:t>
        <a:bodyPr/>
        <a:lstStyle/>
        <a:p>
          <a:endParaRPr lang="en-US"/>
        </a:p>
      </dgm:t>
    </dgm:pt>
    <dgm:pt modelId="{53654233-4A46-4D28-974A-643DEA01C61A}" type="sibTrans" cxnId="{E19D436C-9433-4C5F-A95D-3155664204DF}">
      <dgm:prSet/>
      <dgm:spPr/>
      <dgm:t>
        <a:bodyPr/>
        <a:lstStyle/>
        <a:p>
          <a:endParaRPr lang="en-US"/>
        </a:p>
      </dgm:t>
    </dgm:pt>
    <dgm:pt modelId="{05CBB5ED-42C3-401C-9790-7884E9B89A87}" type="pres">
      <dgm:prSet presAssocID="{9EBEB2EC-9D1B-4F59-8929-26D5E6E528F9}" presName="root" presStyleCnt="0">
        <dgm:presLayoutVars>
          <dgm:dir/>
          <dgm:resizeHandles val="exact"/>
        </dgm:presLayoutVars>
      </dgm:prSet>
      <dgm:spPr/>
    </dgm:pt>
    <dgm:pt modelId="{41C32586-DBD4-41A5-9306-D4A1E5D79413}" type="pres">
      <dgm:prSet presAssocID="{26BC0DE6-0ABE-4908-8245-F3A2BCFD6941}" presName="compNode" presStyleCnt="0"/>
      <dgm:spPr/>
    </dgm:pt>
    <dgm:pt modelId="{E5CAD3DB-7FF6-4949-8107-7E159D9B3527}" type="pres">
      <dgm:prSet presAssocID="{26BC0DE6-0ABE-4908-8245-F3A2BCFD6941}" presName="bgRect" presStyleLbl="bgShp" presStyleIdx="0" presStyleCnt="5"/>
      <dgm:spPr/>
    </dgm:pt>
    <dgm:pt modelId="{5DD01DFD-4A75-4B31-834A-8FA084B5E3AC}" type="pres">
      <dgm:prSet presAssocID="{26BC0DE6-0ABE-4908-8245-F3A2BCFD694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C3907E9-7132-47FA-9FCA-9223BA4A0DC8}" type="pres">
      <dgm:prSet presAssocID="{26BC0DE6-0ABE-4908-8245-F3A2BCFD6941}" presName="spaceRect" presStyleCnt="0"/>
      <dgm:spPr/>
    </dgm:pt>
    <dgm:pt modelId="{DD735ED2-550A-45AD-901A-648A9A2AAE99}" type="pres">
      <dgm:prSet presAssocID="{26BC0DE6-0ABE-4908-8245-F3A2BCFD6941}" presName="parTx" presStyleLbl="revTx" presStyleIdx="0" presStyleCnt="5">
        <dgm:presLayoutVars>
          <dgm:chMax val="0"/>
          <dgm:chPref val="0"/>
        </dgm:presLayoutVars>
      </dgm:prSet>
      <dgm:spPr/>
    </dgm:pt>
    <dgm:pt modelId="{C6979CED-6BB0-4F7E-B957-178691621273}" type="pres">
      <dgm:prSet presAssocID="{65FEC65C-D549-4D09-877A-10A8D803425C}" presName="sibTrans" presStyleCnt="0"/>
      <dgm:spPr/>
    </dgm:pt>
    <dgm:pt modelId="{8129A5F4-DAD0-4851-A043-6FB8DBB5E058}" type="pres">
      <dgm:prSet presAssocID="{422BF6B0-1731-4CE3-A6AA-13537A080304}" presName="compNode" presStyleCnt="0"/>
      <dgm:spPr/>
    </dgm:pt>
    <dgm:pt modelId="{E1313550-A972-4F34-8C64-EBAF909EE057}" type="pres">
      <dgm:prSet presAssocID="{422BF6B0-1731-4CE3-A6AA-13537A080304}" presName="bgRect" presStyleLbl="bgShp" presStyleIdx="1" presStyleCnt="5"/>
      <dgm:spPr/>
    </dgm:pt>
    <dgm:pt modelId="{1305126E-9A08-4A09-A148-846DFAD6D901}" type="pres">
      <dgm:prSet presAssocID="{422BF6B0-1731-4CE3-A6AA-13537A08030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8F3D7322-2729-45FC-982B-89CFF0E61DB7}" type="pres">
      <dgm:prSet presAssocID="{422BF6B0-1731-4CE3-A6AA-13537A080304}" presName="spaceRect" presStyleCnt="0"/>
      <dgm:spPr/>
    </dgm:pt>
    <dgm:pt modelId="{8635427F-E126-4926-AECB-B0AB5FFE85F2}" type="pres">
      <dgm:prSet presAssocID="{422BF6B0-1731-4CE3-A6AA-13537A080304}" presName="parTx" presStyleLbl="revTx" presStyleIdx="1" presStyleCnt="5">
        <dgm:presLayoutVars>
          <dgm:chMax val="0"/>
          <dgm:chPref val="0"/>
        </dgm:presLayoutVars>
      </dgm:prSet>
      <dgm:spPr/>
    </dgm:pt>
    <dgm:pt modelId="{9405D10F-F0C5-448E-962A-52FEFE9C6D6A}" type="pres">
      <dgm:prSet presAssocID="{F13CD0EC-29E7-4B23-9867-E49485044249}" presName="sibTrans" presStyleCnt="0"/>
      <dgm:spPr/>
    </dgm:pt>
    <dgm:pt modelId="{21E27061-26C6-4FC6-93FD-46967932BD3A}" type="pres">
      <dgm:prSet presAssocID="{600A2EA0-980A-43B4-AC78-76D9ACBBB61B}" presName="compNode" presStyleCnt="0"/>
      <dgm:spPr/>
    </dgm:pt>
    <dgm:pt modelId="{02E42BA7-E9CA-4B3B-A0AC-BE91673DC001}" type="pres">
      <dgm:prSet presAssocID="{600A2EA0-980A-43B4-AC78-76D9ACBBB61B}" presName="bgRect" presStyleLbl="bgShp" presStyleIdx="2" presStyleCnt="5"/>
      <dgm:spPr/>
    </dgm:pt>
    <dgm:pt modelId="{FC7E1117-AD09-40A0-A4C7-458CD3F9CA30}" type="pres">
      <dgm:prSet presAssocID="{600A2EA0-980A-43B4-AC78-76D9ACBBB61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AC75752-4BEB-4040-B712-7C95CEEEE7D9}" type="pres">
      <dgm:prSet presAssocID="{600A2EA0-980A-43B4-AC78-76D9ACBBB61B}" presName="spaceRect" presStyleCnt="0"/>
      <dgm:spPr/>
    </dgm:pt>
    <dgm:pt modelId="{BB25A619-B952-41DA-AC8B-8F025A29E106}" type="pres">
      <dgm:prSet presAssocID="{600A2EA0-980A-43B4-AC78-76D9ACBBB61B}" presName="parTx" presStyleLbl="revTx" presStyleIdx="2" presStyleCnt="5">
        <dgm:presLayoutVars>
          <dgm:chMax val="0"/>
          <dgm:chPref val="0"/>
        </dgm:presLayoutVars>
      </dgm:prSet>
      <dgm:spPr/>
    </dgm:pt>
    <dgm:pt modelId="{754BB6B1-01E5-41DE-89E8-EBA5AD916C42}" type="pres">
      <dgm:prSet presAssocID="{73147CA7-50B1-4E16-BB50-E057BFC1F4A4}" presName="sibTrans" presStyleCnt="0"/>
      <dgm:spPr/>
    </dgm:pt>
    <dgm:pt modelId="{46FA189E-129A-41A6-A13C-FAA0A00EF140}" type="pres">
      <dgm:prSet presAssocID="{6D293909-F380-4CA9-A125-16A787CD4975}" presName="compNode" presStyleCnt="0"/>
      <dgm:spPr/>
    </dgm:pt>
    <dgm:pt modelId="{13C045AF-74FA-463D-83B2-628B43A95F57}" type="pres">
      <dgm:prSet presAssocID="{6D293909-F380-4CA9-A125-16A787CD4975}" presName="bgRect" presStyleLbl="bgShp" presStyleIdx="3" presStyleCnt="5"/>
      <dgm:spPr/>
    </dgm:pt>
    <dgm:pt modelId="{40D3177E-E4FB-496A-9886-179B890650BE}" type="pres">
      <dgm:prSet presAssocID="{6D293909-F380-4CA9-A125-16A787CD497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07CD138-DF97-4470-8BD5-7D9F1F366187}" type="pres">
      <dgm:prSet presAssocID="{6D293909-F380-4CA9-A125-16A787CD4975}" presName="spaceRect" presStyleCnt="0"/>
      <dgm:spPr/>
    </dgm:pt>
    <dgm:pt modelId="{34CE7905-D0FB-4559-9287-3793DD249596}" type="pres">
      <dgm:prSet presAssocID="{6D293909-F380-4CA9-A125-16A787CD4975}" presName="parTx" presStyleLbl="revTx" presStyleIdx="3" presStyleCnt="5">
        <dgm:presLayoutVars>
          <dgm:chMax val="0"/>
          <dgm:chPref val="0"/>
        </dgm:presLayoutVars>
      </dgm:prSet>
      <dgm:spPr/>
    </dgm:pt>
    <dgm:pt modelId="{5DD1DB9F-C16C-4E04-B6BB-4259851C6C9E}" type="pres">
      <dgm:prSet presAssocID="{4718FB1B-D7B7-408D-B43A-BEF5702F073D}" presName="sibTrans" presStyleCnt="0"/>
      <dgm:spPr/>
    </dgm:pt>
    <dgm:pt modelId="{8A089086-73E5-469A-BF31-42ECED18FE2B}" type="pres">
      <dgm:prSet presAssocID="{96DE92D2-4581-424D-9D74-21845998D279}" presName="compNode" presStyleCnt="0"/>
      <dgm:spPr/>
    </dgm:pt>
    <dgm:pt modelId="{4B8100A1-0039-41A3-92AF-5AC15D93EAC4}" type="pres">
      <dgm:prSet presAssocID="{96DE92D2-4581-424D-9D74-21845998D279}" presName="bgRect" presStyleLbl="bgShp" presStyleIdx="4" presStyleCnt="5"/>
      <dgm:spPr/>
    </dgm:pt>
    <dgm:pt modelId="{DC4B6216-D427-434B-BD0F-3709A2B58AEC}" type="pres">
      <dgm:prSet presAssocID="{96DE92D2-4581-424D-9D74-21845998D27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95BE0B0-509D-488B-835D-DF1FF0B8943F}" type="pres">
      <dgm:prSet presAssocID="{96DE92D2-4581-424D-9D74-21845998D279}" presName="spaceRect" presStyleCnt="0"/>
      <dgm:spPr/>
    </dgm:pt>
    <dgm:pt modelId="{AAC8C207-8A2A-4BB0-BF7C-E9C75E25E84D}" type="pres">
      <dgm:prSet presAssocID="{96DE92D2-4581-424D-9D74-21845998D279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849AD07-1D9B-4B03-BDFF-12AEA23EE956}" type="presOf" srcId="{422BF6B0-1731-4CE3-A6AA-13537A080304}" destId="{8635427F-E126-4926-AECB-B0AB5FFE85F2}" srcOrd="0" destOrd="0" presId="urn:microsoft.com/office/officeart/2018/2/layout/IconVerticalSolidList"/>
    <dgm:cxn modelId="{C4A4A90F-28F6-492D-A8BF-F0656F0A2825}" type="presOf" srcId="{96DE92D2-4581-424D-9D74-21845998D279}" destId="{AAC8C207-8A2A-4BB0-BF7C-E9C75E25E84D}" srcOrd="0" destOrd="0" presId="urn:microsoft.com/office/officeart/2018/2/layout/IconVerticalSolidList"/>
    <dgm:cxn modelId="{8B02591C-B156-4EB5-8956-526CF6CFED4B}" srcId="{9EBEB2EC-9D1B-4F59-8929-26D5E6E528F9}" destId="{600A2EA0-980A-43B4-AC78-76D9ACBBB61B}" srcOrd="2" destOrd="0" parTransId="{41DAF47B-E06A-42E6-8D2F-684A8F159720}" sibTransId="{73147CA7-50B1-4E16-BB50-E057BFC1F4A4}"/>
    <dgm:cxn modelId="{E19D436C-9433-4C5F-A95D-3155664204DF}" srcId="{9EBEB2EC-9D1B-4F59-8929-26D5E6E528F9}" destId="{96DE92D2-4581-424D-9D74-21845998D279}" srcOrd="4" destOrd="0" parTransId="{6075C30A-6207-4DED-9E49-4FBABC14DDB9}" sibTransId="{53654233-4A46-4D28-974A-643DEA01C61A}"/>
    <dgm:cxn modelId="{E31A2276-A912-4CBD-9DF6-D77C7905B222}" srcId="{9EBEB2EC-9D1B-4F59-8929-26D5E6E528F9}" destId="{6D293909-F380-4CA9-A125-16A787CD4975}" srcOrd="3" destOrd="0" parTransId="{C9EC5B12-F564-4888-ADD6-9399B048E994}" sibTransId="{4718FB1B-D7B7-408D-B43A-BEF5702F073D}"/>
    <dgm:cxn modelId="{BE9701AA-9EEA-4067-A256-C7E8BF7AA9AF}" srcId="{9EBEB2EC-9D1B-4F59-8929-26D5E6E528F9}" destId="{422BF6B0-1731-4CE3-A6AA-13537A080304}" srcOrd="1" destOrd="0" parTransId="{84A7189C-B909-4262-9D14-D0C72BAE7471}" sibTransId="{F13CD0EC-29E7-4B23-9867-E49485044249}"/>
    <dgm:cxn modelId="{EE5E3CAD-8CD1-4015-911D-6C9B460B1978}" type="presOf" srcId="{9EBEB2EC-9D1B-4F59-8929-26D5E6E528F9}" destId="{05CBB5ED-42C3-401C-9790-7884E9B89A87}" srcOrd="0" destOrd="0" presId="urn:microsoft.com/office/officeart/2018/2/layout/IconVerticalSolidList"/>
    <dgm:cxn modelId="{AA9D29B2-BB62-4A2B-BCBA-2AEEAE6FECD3}" type="presOf" srcId="{600A2EA0-980A-43B4-AC78-76D9ACBBB61B}" destId="{BB25A619-B952-41DA-AC8B-8F025A29E106}" srcOrd="0" destOrd="0" presId="urn:microsoft.com/office/officeart/2018/2/layout/IconVerticalSolidList"/>
    <dgm:cxn modelId="{05B6EFD2-7A69-4493-B5DE-62D6052D36DC}" srcId="{9EBEB2EC-9D1B-4F59-8929-26D5E6E528F9}" destId="{26BC0DE6-0ABE-4908-8245-F3A2BCFD6941}" srcOrd="0" destOrd="0" parTransId="{C3AE27CB-4116-4DCE-8888-915371D77901}" sibTransId="{65FEC65C-D549-4D09-877A-10A8D803425C}"/>
    <dgm:cxn modelId="{ED5D6EDB-73E2-4313-BB51-03BCFE183E47}" type="presOf" srcId="{26BC0DE6-0ABE-4908-8245-F3A2BCFD6941}" destId="{DD735ED2-550A-45AD-901A-648A9A2AAE99}" srcOrd="0" destOrd="0" presId="urn:microsoft.com/office/officeart/2018/2/layout/IconVerticalSolidList"/>
    <dgm:cxn modelId="{883479ED-9AB7-4E13-8A8B-DC0A4FF67829}" type="presOf" srcId="{6D293909-F380-4CA9-A125-16A787CD4975}" destId="{34CE7905-D0FB-4559-9287-3793DD249596}" srcOrd="0" destOrd="0" presId="urn:microsoft.com/office/officeart/2018/2/layout/IconVerticalSolidList"/>
    <dgm:cxn modelId="{1A1F42A9-F3E7-4E47-B121-D6C86D3F17FA}" type="presParOf" srcId="{05CBB5ED-42C3-401C-9790-7884E9B89A87}" destId="{41C32586-DBD4-41A5-9306-D4A1E5D79413}" srcOrd="0" destOrd="0" presId="urn:microsoft.com/office/officeart/2018/2/layout/IconVerticalSolidList"/>
    <dgm:cxn modelId="{9D056112-A781-44F7-87C8-58E655D1654C}" type="presParOf" srcId="{41C32586-DBD4-41A5-9306-D4A1E5D79413}" destId="{E5CAD3DB-7FF6-4949-8107-7E159D9B3527}" srcOrd="0" destOrd="0" presId="urn:microsoft.com/office/officeart/2018/2/layout/IconVerticalSolidList"/>
    <dgm:cxn modelId="{6C8993F5-F74F-4D6A-988D-CE9770516080}" type="presParOf" srcId="{41C32586-DBD4-41A5-9306-D4A1E5D79413}" destId="{5DD01DFD-4A75-4B31-834A-8FA084B5E3AC}" srcOrd="1" destOrd="0" presId="urn:microsoft.com/office/officeart/2018/2/layout/IconVerticalSolidList"/>
    <dgm:cxn modelId="{652C3A1E-D7D0-489D-BCA4-A59266A352E1}" type="presParOf" srcId="{41C32586-DBD4-41A5-9306-D4A1E5D79413}" destId="{CC3907E9-7132-47FA-9FCA-9223BA4A0DC8}" srcOrd="2" destOrd="0" presId="urn:microsoft.com/office/officeart/2018/2/layout/IconVerticalSolidList"/>
    <dgm:cxn modelId="{AF7F3A63-4218-4A24-B010-266750C407A9}" type="presParOf" srcId="{41C32586-DBD4-41A5-9306-D4A1E5D79413}" destId="{DD735ED2-550A-45AD-901A-648A9A2AAE99}" srcOrd="3" destOrd="0" presId="urn:microsoft.com/office/officeart/2018/2/layout/IconVerticalSolidList"/>
    <dgm:cxn modelId="{4CB17998-28CD-4ADF-A2AF-C47A793C14DD}" type="presParOf" srcId="{05CBB5ED-42C3-401C-9790-7884E9B89A87}" destId="{C6979CED-6BB0-4F7E-B957-178691621273}" srcOrd="1" destOrd="0" presId="urn:microsoft.com/office/officeart/2018/2/layout/IconVerticalSolidList"/>
    <dgm:cxn modelId="{B1E7924F-430E-4CB2-90B2-143F90310D85}" type="presParOf" srcId="{05CBB5ED-42C3-401C-9790-7884E9B89A87}" destId="{8129A5F4-DAD0-4851-A043-6FB8DBB5E058}" srcOrd="2" destOrd="0" presId="urn:microsoft.com/office/officeart/2018/2/layout/IconVerticalSolidList"/>
    <dgm:cxn modelId="{4A35FEFF-6B1E-44D3-8D54-61AE01E020D4}" type="presParOf" srcId="{8129A5F4-DAD0-4851-A043-6FB8DBB5E058}" destId="{E1313550-A972-4F34-8C64-EBAF909EE057}" srcOrd="0" destOrd="0" presId="urn:microsoft.com/office/officeart/2018/2/layout/IconVerticalSolidList"/>
    <dgm:cxn modelId="{1499025C-767F-4506-84F6-CC6DE8CAA1A8}" type="presParOf" srcId="{8129A5F4-DAD0-4851-A043-6FB8DBB5E058}" destId="{1305126E-9A08-4A09-A148-846DFAD6D901}" srcOrd="1" destOrd="0" presId="urn:microsoft.com/office/officeart/2018/2/layout/IconVerticalSolidList"/>
    <dgm:cxn modelId="{606C35F8-F74C-4D20-8336-9D8A83ABFBA8}" type="presParOf" srcId="{8129A5F4-DAD0-4851-A043-6FB8DBB5E058}" destId="{8F3D7322-2729-45FC-982B-89CFF0E61DB7}" srcOrd="2" destOrd="0" presId="urn:microsoft.com/office/officeart/2018/2/layout/IconVerticalSolidList"/>
    <dgm:cxn modelId="{FE40F101-89C2-4DCA-A4CE-3164E2C7A100}" type="presParOf" srcId="{8129A5F4-DAD0-4851-A043-6FB8DBB5E058}" destId="{8635427F-E126-4926-AECB-B0AB5FFE85F2}" srcOrd="3" destOrd="0" presId="urn:microsoft.com/office/officeart/2018/2/layout/IconVerticalSolidList"/>
    <dgm:cxn modelId="{E21C1E1B-6A81-4481-84B4-F98E278E1A85}" type="presParOf" srcId="{05CBB5ED-42C3-401C-9790-7884E9B89A87}" destId="{9405D10F-F0C5-448E-962A-52FEFE9C6D6A}" srcOrd="3" destOrd="0" presId="urn:microsoft.com/office/officeart/2018/2/layout/IconVerticalSolidList"/>
    <dgm:cxn modelId="{921C2F2B-DBDE-48B6-AAD2-87F9C0BC3F8C}" type="presParOf" srcId="{05CBB5ED-42C3-401C-9790-7884E9B89A87}" destId="{21E27061-26C6-4FC6-93FD-46967932BD3A}" srcOrd="4" destOrd="0" presId="urn:microsoft.com/office/officeart/2018/2/layout/IconVerticalSolidList"/>
    <dgm:cxn modelId="{B0F2C932-140F-4AF9-BDC8-BC160DBDB0FA}" type="presParOf" srcId="{21E27061-26C6-4FC6-93FD-46967932BD3A}" destId="{02E42BA7-E9CA-4B3B-A0AC-BE91673DC001}" srcOrd="0" destOrd="0" presId="urn:microsoft.com/office/officeart/2018/2/layout/IconVerticalSolidList"/>
    <dgm:cxn modelId="{40EE85A7-08AD-4DFE-87A5-178B6FA75821}" type="presParOf" srcId="{21E27061-26C6-4FC6-93FD-46967932BD3A}" destId="{FC7E1117-AD09-40A0-A4C7-458CD3F9CA30}" srcOrd="1" destOrd="0" presId="urn:microsoft.com/office/officeart/2018/2/layout/IconVerticalSolidList"/>
    <dgm:cxn modelId="{86A72FD0-2AA6-47D0-9590-370B2A32231D}" type="presParOf" srcId="{21E27061-26C6-4FC6-93FD-46967932BD3A}" destId="{EAC75752-4BEB-4040-B712-7C95CEEEE7D9}" srcOrd="2" destOrd="0" presId="urn:microsoft.com/office/officeart/2018/2/layout/IconVerticalSolidList"/>
    <dgm:cxn modelId="{45912DB4-A692-43BB-9650-12A1D03010FF}" type="presParOf" srcId="{21E27061-26C6-4FC6-93FD-46967932BD3A}" destId="{BB25A619-B952-41DA-AC8B-8F025A29E106}" srcOrd="3" destOrd="0" presId="urn:microsoft.com/office/officeart/2018/2/layout/IconVerticalSolidList"/>
    <dgm:cxn modelId="{2FE67E18-A822-4D1A-ADF4-938D6FAE339D}" type="presParOf" srcId="{05CBB5ED-42C3-401C-9790-7884E9B89A87}" destId="{754BB6B1-01E5-41DE-89E8-EBA5AD916C42}" srcOrd="5" destOrd="0" presId="urn:microsoft.com/office/officeart/2018/2/layout/IconVerticalSolidList"/>
    <dgm:cxn modelId="{D9618293-444F-4E49-B3CF-AAC0030F7183}" type="presParOf" srcId="{05CBB5ED-42C3-401C-9790-7884E9B89A87}" destId="{46FA189E-129A-41A6-A13C-FAA0A00EF140}" srcOrd="6" destOrd="0" presId="urn:microsoft.com/office/officeart/2018/2/layout/IconVerticalSolidList"/>
    <dgm:cxn modelId="{D2E588A4-14D7-4D06-A8D4-4E3C7A38B5ED}" type="presParOf" srcId="{46FA189E-129A-41A6-A13C-FAA0A00EF140}" destId="{13C045AF-74FA-463D-83B2-628B43A95F57}" srcOrd="0" destOrd="0" presId="urn:microsoft.com/office/officeart/2018/2/layout/IconVerticalSolidList"/>
    <dgm:cxn modelId="{DDD2E19C-B076-46CD-9391-49710374150E}" type="presParOf" srcId="{46FA189E-129A-41A6-A13C-FAA0A00EF140}" destId="{40D3177E-E4FB-496A-9886-179B890650BE}" srcOrd="1" destOrd="0" presId="urn:microsoft.com/office/officeart/2018/2/layout/IconVerticalSolidList"/>
    <dgm:cxn modelId="{B4DC12AF-563E-4688-9A48-2A4D09EE9185}" type="presParOf" srcId="{46FA189E-129A-41A6-A13C-FAA0A00EF140}" destId="{007CD138-DF97-4470-8BD5-7D9F1F366187}" srcOrd="2" destOrd="0" presId="urn:microsoft.com/office/officeart/2018/2/layout/IconVerticalSolidList"/>
    <dgm:cxn modelId="{D4EB90F9-461C-4ADB-A9DB-681193E8B6CD}" type="presParOf" srcId="{46FA189E-129A-41A6-A13C-FAA0A00EF140}" destId="{34CE7905-D0FB-4559-9287-3793DD249596}" srcOrd="3" destOrd="0" presId="urn:microsoft.com/office/officeart/2018/2/layout/IconVerticalSolidList"/>
    <dgm:cxn modelId="{43930807-39ED-45C8-84F1-0B6ADE102BCE}" type="presParOf" srcId="{05CBB5ED-42C3-401C-9790-7884E9B89A87}" destId="{5DD1DB9F-C16C-4E04-B6BB-4259851C6C9E}" srcOrd="7" destOrd="0" presId="urn:microsoft.com/office/officeart/2018/2/layout/IconVerticalSolidList"/>
    <dgm:cxn modelId="{BB6E569C-5C59-402F-A6D9-22ADF28C5A39}" type="presParOf" srcId="{05CBB5ED-42C3-401C-9790-7884E9B89A87}" destId="{8A089086-73E5-469A-BF31-42ECED18FE2B}" srcOrd="8" destOrd="0" presId="urn:microsoft.com/office/officeart/2018/2/layout/IconVerticalSolidList"/>
    <dgm:cxn modelId="{52C1CF03-99F1-4A1E-8044-ECDBE14B7C30}" type="presParOf" srcId="{8A089086-73E5-469A-BF31-42ECED18FE2B}" destId="{4B8100A1-0039-41A3-92AF-5AC15D93EAC4}" srcOrd="0" destOrd="0" presId="urn:microsoft.com/office/officeart/2018/2/layout/IconVerticalSolidList"/>
    <dgm:cxn modelId="{EC527E23-9C97-42A2-A58A-3733E5FA515C}" type="presParOf" srcId="{8A089086-73E5-469A-BF31-42ECED18FE2B}" destId="{DC4B6216-D427-434B-BD0F-3709A2B58AEC}" srcOrd="1" destOrd="0" presId="urn:microsoft.com/office/officeart/2018/2/layout/IconVerticalSolidList"/>
    <dgm:cxn modelId="{D17D1181-7A70-4D4C-B7C7-BC2D35F0E3AB}" type="presParOf" srcId="{8A089086-73E5-469A-BF31-42ECED18FE2B}" destId="{995BE0B0-509D-488B-835D-DF1FF0B8943F}" srcOrd="2" destOrd="0" presId="urn:microsoft.com/office/officeart/2018/2/layout/IconVerticalSolidList"/>
    <dgm:cxn modelId="{30EB202C-0C20-4B73-A069-B69CDCF509B4}" type="presParOf" srcId="{8A089086-73E5-469A-BF31-42ECED18FE2B}" destId="{AAC8C207-8A2A-4BB0-BF7C-E9C75E25E8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8536A67-B0EB-40C8-B3D6-7CC5C3DC894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0D8C4EE-B595-4C60-B046-664DA997848F}">
      <dgm:prSet/>
      <dgm:spPr/>
      <dgm:t>
        <a:bodyPr/>
        <a:lstStyle/>
        <a:p>
          <a:pPr>
            <a:defRPr cap="all"/>
          </a:pPr>
          <a:r>
            <a:rPr lang="en-US" baseline="0"/>
            <a:t>Evidence based branch of psychology</a:t>
          </a:r>
          <a:endParaRPr lang="en-US"/>
        </a:p>
      </dgm:t>
    </dgm:pt>
    <dgm:pt modelId="{678E978E-0AE5-44B1-A0B9-8B51312EF50B}" type="parTrans" cxnId="{51A9A698-EF72-479D-9B45-8CC928CF80B7}">
      <dgm:prSet/>
      <dgm:spPr/>
      <dgm:t>
        <a:bodyPr/>
        <a:lstStyle/>
        <a:p>
          <a:endParaRPr lang="en-US"/>
        </a:p>
      </dgm:t>
    </dgm:pt>
    <dgm:pt modelId="{3CF52CFE-35EC-4978-BB2D-6D13FA7EB1AD}" type="sibTrans" cxnId="{51A9A698-EF72-479D-9B45-8CC928CF80B7}">
      <dgm:prSet/>
      <dgm:spPr/>
      <dgm:t>
        <a:bodyPr/>
        <a:lstStyle/>
        <a:p>
          <a:endParaRPr lang="en-US"/>
        </a:p>
      </dgm:t>
    </dgm:pt>
    <dgm:pt modelId="{BE372065-A8CD-4152-A909-D8E21F1CF8BD}">
      <dgm:prSet/>
      <dgm:spPr/>
      <dgm:t>
        <a:bodyPr/>
        <a:lstStyle/>
        <a:p>
          <a:pPr>
            <a:defRPr cap="all"/>
          </a:pPr>
          <a:r>
            <a:rPr lang="en-US" baseline="0"/>
            <a:t>Our behaviours shaped by collective beliefs and values</a:t>
          </a:r>
          <a:endParaRPr lang="en-US"/>
        </a:p>
      </dgm:t>
    </dgm:pt>
    <dgm:pt modelId="{39E078D0-9747-4E78-902E-0C085605045B}" type="parTrans" cxnId="{AA147A63-3006-4CC7-B3D2-652044EF2DCD}">
      <dgm:prSet/>
      <dgm:spPr/>
      <dgm:t>
        <a:bodyPr/>
        <a:lstStyle/>
        <a:p>
          <a:endParaRPr lang="en-US"/>
        </a:p>
      </dgm:t>
    </dgm:pt>
    <dgm:pt modelId="{2B98064F-9CC6-47AA-A4AD-485BAFEB3F3C}" type="sibTrans" cxnId="{AA147A63-3006-4CC7-B3D2-652044EF2DCD}">
      <dgm:prSet/>
      <dgm:spPr/>
      <dgm:t>
        <a:bodyPr/>
        <a:lstStyle/>
        <a:p>
          <a:endParaRPr lang="en-US"/>
        </a:p>
      </dgm:t>
    </dgm:pt>
    <dgm:pt modelId="{D82AF4E5-3CDF-4C3D-9194-74D563F44F40}" type="pres">
      <dgm:prSet presAssocID="{98536A67-B0EB-40C8-B3D6-7CC5C3DC8949}" presName="root" presStyleCnt="0">
        <dgm:presLayoutVars>
          <dgm:dir/>
          <dgm:resizeHandles val="exact"/>
        </dgm:presLayoutVars>
      </dgm:prSet>
      <dgm:spPr/>
    </dgm:pt>
    <dgm:pt modelId="{58246843-F491-4AA5-BEB9-2227617ED18C}" type="pres">
      <dgm:prSet presAssocID="{D0D8C4EE-B595-4C60-B046-664DA997848F}" presName="compNode" presStyleCnt="0"/>
      <dgm:spPr/>
    </dgm:pt>
    <dgm:pt modelId="{1A8476EE-A39F-494D-A9EF-2D71DF5889F0}" type="pres">
      <dgm:prSet presAssocID="{D0D8C4EE-B595-4C60-B046-664DA997848F}" presName="iconBgRect" presStyleLbl="bgShp" presStyleIdx="0" presStyleCnt="2"/>
      <dgm:spPr/>
    </dgm:pt>
    <dgm:pt modelId="{B08A994B-1A91-4E8C-BE6F-E2BE98211763}" type="pres">
      <dgm:prSet presAssocID="{D0D8C4EE-B595-4C60-B046-664DA997848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74CA976-D712-4EC1-9458-3F69F9B6C22F}" type="pres">
      <dgm:prSet presAssocID="{D0D8C4EE-B595-4C60-B046-664DA997848F}" presName="spaceRect" presStyleCnt="0"/>
      <dgm:spPr/>
    </dgm:pt>
    <dgm:pt modelId="{59400C3D-5222-49B5-8A34-969B572C3EB0}" type="pres">
      <dgm:prSet presAssocID="{D0D8C4EE-B595-4C60-B046-664DA997848F}" presName="textRect" presStyleLbl="revTx" presStyleIdx="0" presStyleCnt="2">
        <dgm:presLayoutVars>
          <dgm:chMax val="1"/>
          <dgm:chPref val="1"/>
        </dgm:presLayoutVars>
      </dgm:prSet>
      <dgm:spPr/>
    </dgm:pt>
    <dgm:pt modelId="{E7B5B9E6-B5AF-4C27-8FD7-EDD4A8A251AD}" type="pres">
      <dgm:prSet presAssocID="{3CF52CFE-35EC-4978-BB2D-6D13FA7EB1AD}" presName="sibTrans" presStyleCnt="0"/>
      <dgm:spPr/>
    </dgm:pt>
    <dgm:pt modelId="{1DBCEE73-5831-44E3-A97A-B64273DC83B5}" type="pres">
      <dgm:prSet presAssocID="{BE372065-A8CD-4152-A909-D8E21F1CF8BD}" presName="compNode" presStyleCnt="0"/>
      <dgm:spPr/>
    </dgm:pt>
    <dgm:pt modelId="{CAA94343-1757-470F-BE89-4D04B5C34019}" type="pres">
      <dgm:prSet presAssocID="{BE372065-A8CD-4152-A909-D8E21F1CF8BD}" presName="iconBgRect" presStyleLbl="bgShp" presStyleIdx="1" presStyleCnt="2"/>
      <dgm:spPr/>
    </dgm:pt>
    <dgm:pt modelId="{330DC518-274B-4DF8-A721-60CDD5355F82}" type="pres">
      <dgm:prSet presAssocID="{BE372065-A8CD-4152-A909-D8E21F1CF8B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A4146E0-ED5A-40D3-BFA8-30170B4B704C}" type="pres">
      <dgm:prSet presAssocID="{BE372065-A8CD-4152-A909-D8E21F1CF8BD}" presName="spaceRect" presStyleCnt="0"/>
      <dgm:spPr/>
    </dgm:pt>
    <dgm:pt modelId="{053490D7-80CC-4F52-AB94-129B511CE516}" type="pres">
      <dgm:prSet presAssocID="{BE372065-A8CD-4152-A909-D8E21F1CF8B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3B0F8102-A1B9-4FF7-B194-C9EE90A8538C}" type="presOf" srcId="{D0D8C4EE-B595-4C60-B046-664DA997848F}" destId="{59400C3D-5222-49B5-8A34-969B572C3EB0}" srcOrd="0" destOrd="0" presId="urn:microsoft.com/office/officeart/2018/5/layout/IconCircleLabelList"/>
    <dgm:cxn modelId="{AA147A63-3006-4CC7-B3D2-652044EF2DCD}" srcId="{98536A67-B0EB-40C8-B3D6-7CC5C3DC8949}" destId="{BE372065-A8CD-4152-A909-D8E21F1CF8BD}" srcOrd="1" destOrd="0" parTransId="{39E078D0-9747-4E78-902E-0C085605045B}" sibTransId="{2B98064F-9CC6-47AA-A4AD-485BAFEB3F3C}"/>
    <dgm:cxn modelId="{B001E567-069E-45CB-AF16-A3E8CF6A661C}" type="presOf" srcId="{98536A67-B0EB-40C8-B3D6-7CC5C3DC8949}" destId="{D82AF4E5-3CDF-4C3D-9194-74D563F44F40}" srcOrd="0" destOrd="0" presId="urn:microsoft.com/office/officeart/2018/5/layout/IconCircleLabelList"/>
    <dgm:cxn modelId="{51A9A698-EF72-479D-9B45-8CC928CF80B7}" srcId="{98536A67-B0EB-40C8-B3D6-7CC5C3DC8949}" destId="{D0D8C4EE-B595-4C60-B046-664DA997848F}" srcOrd="0" destOrd="0" parTransId="{678E978E-0AE5-44B1-A0B9-8B51312EF50B}" sibTransId="{3CF52CFE-35EC-4978-BB2D-6D13FA7EB1AD}"/>
    <dgm:cxn modelId="{913E8EB8-E515-43A8-94DF-86B5B20E16F9}" type="presOf" srcId="{BE372065-A8CD-4152-A909-D8E21F1CF8BD}" destId="{053490D7-80CC-4F52-AB94-129B511CE516}" srcOrd="0" destOrd="0" presId="urn:microsoft.com/office/officeart/2018/5/layout/IconCircleLabelList"/>
    <dgm:cxn modelId="{5A71B334-1828-41F0-B203-A8E313BBE002}" type="presParOf" srcId="{D82AF4E5-3CDF-4C3D-9194-74D563F44F40}" destId="{58246843-F491-4AA5-BEB9-2227617ED18C}" srcOrd="0" destOrd="0" presId="urn:microsoft.com/office/officeart/2018/5/layout/IconCircleLabelList"/>
    <dgm:cxn modelId="{3CD13249-DA7A-41C7-B38E-E96FE0455998}" type="presParOf" srcId="{58246843-F491-4AA5-BEB9-2227617ED18C}" destId="{1A8476EE-A39F-494D-A9EF-2D71DF5889F0}" srcOrd="0" destOrd="0" presId="urn:microsoft.com/office/officeart/2018/5/layout/IconCircleLabelList"/>
    <dgm:cxn modelId="{8D410499-5FD4-41C6-813F-B60E9E46217A}" type="presParOf" srcId="{58246843-F491-4AA5-BEB9-2227617ED18C}" destId="{B08A994B-1A91-4E8C-BE6F-E2BE98211763}" srcOrd="1" destOrd="0" presId="urn:microsoft.com/office/officeart/2018/5/layout/IconCircleLabelList"/>
    <dgm:cxn modelId="{00A8D96A-2F1B-43CF-A2BD-F852ACE80E0A}" type="presParOf" srcId="{58246843-F491-4AA5-BEB9-2227617ED18C}" destId="{074CA976-D712-4EC1-9458-3F69F9B6C22F}" srcOrd="2" destOrd="0" presId="urn:microsoft.com/office/officeart/2018/5/layout/IconCircleLabelList"/>
    <dgm:cxn modelId="{2C8BDD07-2A5D-4276-9C66-3EB8A773C6B8}" type="presParOf" srcId="{58246843-F491-4AA5-BEB9-2227617ED18C}" destId="{59400C3D-5222-49B5-8A34-969B572C3EB0}" srcOrd="3" destOrd="0" presId="urn:microsoft.com/office/officeart/2018/5/layout/IconCircleLabelList"/>
    <dgm:cxn modelId="{34D29BFC-8C8F-4EF6-9E51-BF8F2CA291AD}" type="presParOf" srcId="{D82AF4E5-3CDF-4C3D-9194-74D563F44F40}" destId="{E7B5B9E6-B5AF-4C27-8FD7-EDD4A8A251AD}" srcOrd="1" destOrd="0" presId="urn:microsoft.com/office/officeart/2018/5/layout/IconCircleLabelList"/>
    <dgm:cxn modelId="{AC4658F6-B458-4259-9C79-C260FC2C2ACE}" type="presParOf" srcId="{D82AF4E5-3CDF-4C3D-9194-74D563F44F40}" destId="{1DBCEE73-5831-44E3-A97A-B64273DC83B5}" srcOrd="2" destOrd="0" presId="urn:microsoft.com/office/officeart/2018/5/layout/IconCircleLabelList"/>
    <dgm:cxn modelId="{D59E1836-5D2A-4B94-BDEE-0E3A8565DDD8}" type="presParOf" srcId="{1DBCEE73-5831-44E3-A97A-B64273DC83B5}" destId="{CAA94343-1757-470F-BE89-4D04B5C34019}" srcOrd="0" destOrd="0" presId="urn:microsoft.com/office/officeart/2018/5/layout/IconCircleLabelList"/>
    <dgm:cxn modelId="{5E6836EF-9EDA-441C-B40B-29B3F314814F}" type="presParOf" srcId="{1DBCEE73-5831-44E3-A97A-B64273DC83B5}" destId="{330DC518-274B-4DF8-A721-60CDD5355F82}" srcOrd="1" destOrd="0" presId="urn:microsoft.com/office/officeart/2018/5/layout/IconCircleLabelList"/>
    <dgm:cxn modelId="{58FA34D2-7E6A-4063-A48F-4EC74F2EE7E4}" type="presParOf" srcId="{1DBCEE73-5831-44E3-A97A-B64273DC83B5}" destId="{6A4146E0-ED5A-40D3-BFA8-30170B4B704C}" srcOrd="2" destOrd="0" presId="urn:microsoft.com/office/officeart/2018/5/layout/IconCircleLabelList"/>
    <dgm:cxn modelId="{5E277AB4-1691-4161-918B-C21A9FF8FDEA}" type="presParOf" srcId="{1DBCEE73-5831-44E3-A97A-B64273DC83B5}" destId="{053490D7-80CC-4F52-AB94-129B511CE51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F6C1494-D71C-4852-9CF7-0D578B92888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B7F49B-9230-4576-84CD-C94FED86A893}">
      <dgm:prSet/>
      <dgm:spPr/>
      <dgm:t>
        <a:bodyPr/>
        <a:lstStyle/>
        <a:p>
          <a:r>
            <a:rPr lang="en-US" baseline="0"/>
            <a:t>Trust and psychological safety</a:t>
          </a:r>
          <a:endParaRPr lang="en-US"/>
        </a:p>
      </dgm:t>
    </dgm:pt>
    <dgm:pt modelId="{DB51376F-3E3A-4860-9BBB-09B0EF2E660B}" type="parTrans" cxnId="{A349C3C4-2E8E-4D66-A373-4632617958AD}">
      <dgm:prSet/>
      <dgm:spPr/>
      <dgm:t>
        <a:bodyPr/>
        <a:lstStyle/>
        <a:p>
          <a:endParaRPr lang="en-US"/>
        </a:p>
      </dgm:t>
    </dgm:pt>
    <dgm:pt modelId="{826C321A-0A39-47CA-985D-53C46B77F551}" type="sibTrans" cxnId="{A349C3C4-2E8E-4D66-A373-4632617958AD}">
      <dgm:prSet/>
      <dgm:spPr/>
      <dgm:t>
        <a:bodyPr/>
        <a:lstStyle/>
        <a:p>
          <a:endParaRPr lang="en-US"/>
        </a:p>
      </dgm:t>
    </dgm:pt>
    <dgm:pt modelId="{491605BA-CB9A-46F5-A726-9F801DAFB3C6}">
      <dgm:prSet/>
      <dgm:spPr/>
      <dgm:t>
        <a:bodyPr/>
        <a:lstStyle/>
        <a:p>
          <a:r>
            <a:rPr lang="en-US" baseline="0"/>
            <a:t>A sense of belonging</a:t>
          </a:r>
          <a:endParaRPr lang="en-US"/>
        </a:p>
      </dgm:t>
    </dgm:pt>
    <dgm:pt modelId="{CBE81419-B1F8-45C7-9390-1EBD05557A72}" type="parTrans" cxnId="{7B4B4BF5-0EF2-4448-9014-2D2257616DAA}">
      <dgm:prSet/>
      <dgm:spPr/>
      <dgm:t>
        <a:bodyPr/>
        <a:lstStyle/>
        <a:p>
          <a:endParaRPr lang="en-US"/>
        </a:p>
      </dgm:t>
    </dgm:pt>
    <dgm:pt modelId="{F650974E-674E-45FB-888F-1CD33E92067D}" type="sibTrans" cxnId="{7B4B4BF5-0EF2-4448-9014-2D2257616DAA}">
      <dgm:prSet/>
      <dgm:spPr/>
      <dgm:t>
        <a:bodyPr/>
        <a:lstStyle/>
        <a:p>
          <a:endParaRPr lang="en-US"/>
        </a:p>
      </dgm:t>
    </dgm:pt>
    <dgm:pt modelId="{DBF0C93D-8CCF-4209-AA74-26F09A663AF7}">
      <dgm:prSet/>
      <dgm:spPr/>
      <dgm:t>
        <a:bodyPr/>
        <a:lstStyle/>
        <a:p>
          <a:r>
            <a:rPr lang="en-US" baseline="0"/>
            <a:t>Professional development opportunities</a:t>
          </a:r>
          <a:endParaRPr lang="en-US"/>
        </a:p>
      </dgm:t>
    </dgm:pt>
    <dgm:pt modelId="{9BC23289-7387-425C-8C87-8DA05502C372}" type="parTrans" cxnId="{06F8400F-39C3-4079-BB83-294E95A4A355}">
      <dgm:prSet/>
      <dgm:spPr/>
      <dgm:t>
        <a:bodyPr/>
        <a:lstStyle/>
        <a:p>
          <a:endParaRPr lang="en-US"/>
        </a:p>
      </dgm:t>
    </dgm:pt>
    <dgm:pt modelId="{5803BFDA-3A37-404C-B764-F139BA0C5D91}" type="sibTrans" cxnId="{06F8400F-39C3-4079-BB83-294E95A4A355}">
      <dgm:prSet/>
      <dgm:spPr/>
      <dgm:t>
        <a:bodyPr/>
        <a:lstStyle/>
        <a:p>
          <a:endParaRPr lang="en-US"/>
        </a:p>
      </dgm:t>
    </dgm:pt>
    <dgm:pt modelId="{90BE182F-ADA3-4127-B045-1CDAD46F1841}">
      <dgm:prSet/>
      <dgm:spPr/>
      <dgm:t>
        <a:bodyPr/>
        <a:lstStyle/>
        <a:p>
          <a:r>
            <a:rPr lang="en-US" baseline="0"/>
            <a:t>Flexibility </a:t>
          </a:r>
          <a:endParaRPr lang="en-US"/>
        </a:p>
      </dgm:t>
    </dgm:pt>
    <dgm:pt modelId="{680EED17-C281-4A73-ADB8-02C02EF896D4}" type="parTrans" cxnId="{3E0F0A1E-EF49-45D0-8E26-EDD1BB6FA568}">
      <dgm:prSet/>
      <dgm:spPr/>
      <dgm:t>
        <a:bodyPr/>
        <a:lstStyle/>
        <a:p>
          <a:endParaRPr lang="en-US"/>
        </a:p>
      </dgm:t>
    </dgm:pt>
    <dgm:pt modelId="{2FC89471-F77E-4E36-93F3-D4A8A72D2926}" type="sibTrans" cxnId="{3E0F0A1E-EF49-45D0-8E26-EDD1BB6FA568}">
      <dgm:prSet/>
      <dgm:spPr/>
      <dgm:t>
        <a:bodyPr/>
        <a:lstStyle/>
        <a:p>
          <a:endParaRPr lang="en-US"/>
        </a:p>
      </dgm:t>
    </dgm:pt>
    <dgm:pt modelId="{4B425104-C95E-4557-934C-CC449B3B6A2B}" type="pres">
      <dgm:prSet presAssocID="{7F6C1494-D71C-4852-9CF7-0D578B928882}" presName="root" presStyleCnt="0">
        <dgm:presLayoutVars>
          <dgm:dir/>
          <dgm:resizeHandles val="exact"/>
        </dgm:presLayoutVars>
      </dgm:prSet>
      <dgm:spPr/>
    </dgm:pt>
    <dgm:pt modelId="{B2B78350-9FAB-4B52-BF28-A9A85BAF8971}" type="pres">
      <dgm:prSet presAssocID="{7FB7F49B-9230-4576-84CD-C94FED86A893}" presName="compNode" presStyleCnt="0"/>
      <dgm:spPr/>
    </dgm:pt>
    <dgm:pt modelId="{7D29819E-49B3-4D9B-A69E-2ED996D45742}" type="pres">
      <dgm:prSet presAssocID="{7FB7F49B-9230-4576-84CD-C94FED86A89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E6AB39F-BA7F-48C9-87DE-55795AC925E0}" type="pres">
      <dgm:prSet presAssocID="{7FB7F49B-9230-4576-84CD-C94FED86A893}" presName="spaceRect" presStyleCnt="0"/>
      <dgm:spPr/>
    </dgm:pt>
    <dgm:pt modelId="{E38FBEE1-D455-4CCA-8789-DA73640A91BC}" type="pres">
      <dgm:prSet presAssocID="{7FB7F49B-9230-4576-84CD-C94FED86A893}" presName="textRect" presStyleLbl="revTx" presStyleIdx="0" presStyleCnt="4">
        <dgm:presLayoutVars>
          <dgm:chMax val="1"/>
          <dgm:chPref val="1"/>
        </dgm:presLayoutVars>
      </dgm:prSet>
      <dgm:spPr/>
    </dgm:pt>
    <dgm:pt modelId="{20F76044-B12B-433B-A5A8-2DFFED6AEEFE}" type="pres">
      <dgm:prSet presAssocID="{826C321A-0A39-47CA-985D-53C46B77F551}" presName="sibTrans" presStyleCnt="0"/>
      <dgm:spPr/>
    </dgm:pt>
    <dgm:pt modelId="{56A81594-3093-48FE-AD07-5D093E86B60B}" type="pres">
      <dgm:prSet presAssocID="{491605BA-CB9A-46F5-A726-9F801DAFB3C6}" presName="compNode" presStyleCnt="0"/>
      <dgm:spPr/>
    </dgm:pt>
    <dgm:pt modelId="{7702762C-9C6B-4625-AA00-E23307652755}" type="pres">
      <dgm:prSet presAssocID="{491605BA-CB9A-46F5-A726-9F801DAFB3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9041712-58D9-4F8C-8D6F-DAB57BC4002D}" type="pres">
      <dgm:prSet presAssocID="{491605BA-CB9A-46F5-A726-9F801DAFB3C6}" presName="spaceRect" presStyleCnt="0"/>
      <dgm:spPr/>
    </dgm:pt>
    <dgm:pt modelId="{9D6BE09B-A7E8-47E4-8998-83F83327A99E}" type="pres">
      <dgm:prSet presAssocID="{491605BA-CB9A-46F5-A726-9F801DAFB3C6}" presName="textRect" presStyleLbl="revTx" presStyleIdx="1" presStyleCnt="4">
        <dgm:presLayoutVars>
          <dgm:chMax val="1"/>
          <dgm:chPref val="1"/>
        </dgm:presLayoutVars>
      </dgm:prSet>
      <dgm:spPr/>
    </dgm:pt>
    <dgm:pt modelId="{4C81006F-1406-403D-B871-985BC79FF1CA}" type="pres">
      <dgm:prSet presAssocID="{F650974E-674E-45FB-888F-1CD33E92067D}" presName="sibTrans" presStyleCnt="0"/>
      <dgm:spPr/>
    </dgm:pt>
    <dgm:pt modelId="{6A729DEF-5E6C-468A-9C9C-A93DB2DB59F7}" type="pres">
      <dgm:prSet presAssocID="{DBF0C93D-8CCF-4209-AA74-26F09A663AF7}" presName="compNode" presStyleCnt="0"/>
      <dgm:spPr/>
    </dgm:pt>
    <dgm:pt modelId="{47883FBB-F7EC-4A71-BF1E-18161B27179D}" type="pres">
      <dgm:prSet presAssocID="{DBF0C93D-8CCF-4209-AA74-26F09A663AF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048B465-5C9F-4105-9DAD-A790F0BCCE7E}" type="pres">
      <dgm:prSet presAssocID="{DBF0C93D-8CCF-4209-AA74-26F09A663AF7}" presName="spaceRect" presStyleCnt="0"/>
      <dgm:spPr/>
    </dgm:pt>
    <dgm:pt modelId="{B8943E61-A369-4264-9221-8B0359606B99}" type="pres">
      <dgm:prSet presAssocID="{DBF0C93D-8CCF-4209-AA74-26F09A663AF7}" presName="textRect" presStyleLbl="revTx" presStyleIdx="2" presStyleCnt="4">
        <dgm:presLayoutVars>
          <dgm:chMax val="1"/>
          <dgm:chPref val="1"/>
        </dgm:presLayoutVars>
      </dgm:prSet>
      <dgm:spPr/>
    </dgm:pt>
    <dgm:pt modelId="{D3E1FD59-1BC7-4E8F-BFCC-C48334DDD2AB}" type="pres">
      <dgm:prSet presAssocID="{5803BFDA-3A37-404C-B764-F139BA0C5D91}" presName="sibTrans" presStyleCnt="0"/>
      <dgm:spPr/>
    </dgm:pt>
    <dgm:pt modelId="{1F1C7CEA-09E2-4A7A-A764-590F7676EA5F}" type="pres">
      <dgm:prSet presAssocID="{90BE182F-ADA3-4127-B045-1CDAD46F1841}" presName="compNode" presStyleCnt="0"/>
      <dgm:spPr/>
    </dgm:pt>
    <dgm:pt modelId="{968E4670-C0EA-46F7-B3B3-5B8D37CFBE2B}" type="pres">
      <dgm:prSet presAssocID="{90BE182F-ADA3-4127-B045-1CDAD46F18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CF86358F-F8EB-40D0-BC93-467B623C62D3}" type="pres">
      <dgm:prSet presAssocID="{90BE182F-ADA3-4127-B045-1CDAD46F1841}" presName="spaceRect" presStyleCnt="0"/>
      <dgm:spPr/>
    </dgm:pt>
    <dgm:pt modelId="{4B1F107E-9C18-4240-8DB3-7D0D1700CC08}" type="pres">
      <dgm:prSet presAssocID="{90BE182F-ADA3-4127-B045-1CDAD46F184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6F8400F-39C3-4079-BB83-294E95A4A355}" srcId="{7F6C1494-D71C-4852-9CF7-0D578B928882}" destId="{DBF0C93D-8CCF-4209-AA74-26F09A663AF7}" srcOrd="2" destOrd="0" parTransId="{9BC23289-7387-425C-8C87-8DA05502C372}" sibTransId="{5803BFDA-3A37-404C-B764-F139BA0C5D91}"/>
    <dgm:cxn modelId="{3E0F0A1E-EF49-45D0-8E26-EDD1BB6FA568}" srcId="{7F6C1494-D71C-4852-9CF7-0D578B928882}" destId="{90BE182F-ADA3-4127-B045-1CDAD46F1841}" srcOrd="3" destOrd="0" parTransId="{680EED17-C281-4A73-ADB8-02C02EF896D4}" sibTransId="{2FC89471-F77E-4E36-93F3-D4A8A72D2926}"/>
    <dgm:cxn modelId="{6AB19021-3566-45AB-A7FA-0F471C48DE00}" type="presOf" srcId="{90BE182F-ADA3-4127-B045-1CDAD46F1841}" destId="{4B1F107E-9C18-4240-8DB3-7D0D1700CC08}" srcOrd="0" destOrd="0" presId="urn:microsoft.com/office/officeart/2018/2/layout/IconLabelList"/>
    <dgm:cxn modelId="{05202E2F-9B32-4717-AB13-3B93A7BC38B4}" type="presOf" srcId="{DBF0C93D-8CCF-4209-AA74-26F09A663AF7}" destId="{B8943E61-A369-4264-9221-8B0359606B99}" srcOrd="0" destOrd="0" presId="urn:microsoft.com/office/officeart/2018/2/layout/IconLabelList"/>
    <dgm:cxn modelId="{973FCD68-5B2D-4E47-88C4-E4E87E6B9D3C}" type="presOf" srcId="{7FB7F49B-9230-4576-84CD-C94FED86A893}" destId="{E38FBEE1-D455-4CCA-8789-DA73640A91BC}" srcOrd="0" destOrd="0" presId="urn:microsoft.com/office/officeart/2018/2/layout/IconLabelList"/>
    <dgm:cxn modelId="{2A33B94B-8258-41D5-9C9D-E19F125ACA86}" type="presOf" srcId="{491605BA-CB9A-46F5-A726-9F801DAFB3C6}" destId="{9D6BE09B-A7E8-47E4-8998-83F83327A99E}" srcOrd="0" destOrd="0" presId="urn:microsoft.com/office/officeart/2018/2/layout/IconLabelList"/>
    <dgm:cxn modelId="{40A88F9F-C7F8-41CC-8067-4810F3EC19A3}" type="presOf" srcId="{7F6C1494-D71C-4852-9CF7-0D578B928882}" destId="{4B425104-C95E-4557-934C-CC449B3B6A2B}" srcOrd="0" destOrd="0" presId="urn:microsoft.com/office/officeart/2018/2/layout/IconLabelList"/>
    <dgm:cxn modelId="{A349C3C4-2E8E-4D66-A373-4632617958AD}" srcId="{7F6C1494-D71C-4852-9CF7-0D578B928882}" destId="{7FB7F49B-9230-4576-84CD-C94FED86A893}" srcOrd="0" destOrd="0" parTransId="{DB51376F-3E3A-4860-9BBB-09B0EF2E660B}" sibTransId="{826C321A-0A39-47CA-985D-53C46B77F551}"/>
    <dgm:cxn modelId="{7B4B4BF5-0EF2-4448-9014-2D2257616DAA}" srcId="{7F6C1494-D71C-4852-9CF7-0D578B928882}" destId="{491605BA-CB9A-46F5-A726-9F801DAFB3C6}" srcOrd="1" destOrd="0" parTransId="{CBE81419-B1F8-45C7-9390-1EBD05557A72}" sibTransId="{F650974E-674E-45FB-888F-1CD33E92067D}"/>
    <dgm:cxn modelId="{38BBDD9D-EA5F-4859-ACEB-92B8D946FA03}" type="presParOf" srcId="{4B425104-C95E-4557-934C-CC449B3B6A2B}" destId="{B2B78350-9FAB-4B52-BF28-A9A85BAF8971}" srcOrd="0" destOrd="0" presId="urn:microsoft.com/office/officeart/2018/2/layout/IconLabelList"/>
    <dgm:cxn modelId="{5049F254-AA0B-45A4-ABF4-8F54FD2B23C7}" type="presParOf" srcId="{B2B78350-9FAB-4B52-BF28-A9A85BAF8971}" destId="{7D29819E-49B3-4D9B-A69E-2ED996D45742}" srcOrd="0" destOrd="0" presId="urn:microsoft.com/office/officeart/2018/2/layout/IconLabelList"/>
    <dgm:cxn modelId="{7A39423F-F950-4681-BB1C-7C6B577B3341}" type="presParOf" srcId="{B2B78350-9FAB-4B52-BF28-A9A85BAF8971}" destId="{4E6AB39F-BA7F-48C9-87DE-55795AC925E0}" srcOrd="1" destOrd="0" presId="urn:microsoft.com/office/officeart/2018/2/layout/IconLabelList"/>
    <dgm:cxn modelId="{B5E1B626-E75F-4E76-8719-D2ADD2ADD4EB}" type="presParOf" srcId="{B2B78350-9FAB-4B52-BF28-A9A85BAF8971}" destId="{E38FBEE1-D455-4CCA-8789-DA73640A91BC}" srcOrd="2" destOrd="0" presId="urn:microsoft.com/office/officeart/2018/2/layout/IconLabelList"/>
    <dgm:cxn modelId="{FFD3477F-BBF1-4795-AE8B-B9696C179C10}" type="presParOf" srcId="{4B425104-C95E-4557-934C-CC449B3B6A2B}" destId="{20F76044-B12B-433B-A5A8-2DFFED6AEEFE}" srcOrd="1" destOrd="0" presId="urn:microsoft.com/office/officeart/2018/2/layout/IconLabelList"/>
    <dgm:cxn modelId="{F087FD5E-4E5C-4133-AF2C-FD29A1705576}" type="presParOf" srcId="{4B425104-C95E-4557-934C-CC449B3B6A2B}" destId="{56A81594-3093-48FE-AD07-5D093E86B60B}" srcOrd="2" destOrd="0" presId="urn:microsoft.com/office/officeart/2018/2/layout/IconLabelList"/>
    <dgm:cxn modelId="{982E99EA-5F97-4C7B-8A08-1C7149AFE803}" type="presParOf" srcId="{56A81594-3093-48FE-AD07-5D093E86B60B}" destId="{7702762C-9C6B-4625-AA00-E23307652755}" srcOrd="0" destOrd="0" presId="urn:microsoft.com/office/officeart/2018/2/layout/IconLabelList"/>
    <dgm:cxn modelId="{CCA2015D-D893-4148-B034-DEF6DC81E1EF}" type="presParOf" srcId="{56A81594-3093-48FE-AD07-5D093E86B60B}" destId="{B9041712-58D9-4F8C-8D6F-DAB57BC4002D}" srcOrd="1" destOrd="0" presId="urn:microsoft.com/office/officeart/2018/2/layout/IconLabelList"/>
    <dgm:cxn modelId="{EB855779-FFAE-45AC-95F8-ECFBC9B41D67}" type="presParOf" srcId="{56A81594-3093-48FE-AD07-5D093E86B60B}" destId="{9D6BE09B-A7E8-47E4-8998-83F83327A99E}" srcOrd="2" destOrd="0" presId="urn:microsoft.com/office/officeart/2018/2/layout/IconLabelList"/>
    <dgm:cxn modelId="{84B9B9EF-BE53-47DC-BD0C-8CF5259A8EFC}" type="presParOf" srcId="{4B425104-C95E-4557-934C-CC449B3B6A2B}" destId="{4C81006F-1406-403D-B871-985BC79FF1CA}" srcOrd="3" destOrd="0" presId="urn:microsoft.com/office/officeart/2018/2/layout/IconLabelList"/>
    <dgm:cxn modelId="{FAA857A8-5629-4AC5-AF89-4A60C169F5E9}" type="presParOf" srcId="{4B425104-C95E-4557-934C-CC449B3B6A2B}" destId="{6A729DEF-5E6C-468A-9C9C-A93DB2DB59F7}" srcOrd="4" destOrd="0" presId="urn:microsoft.com/office/officeart/2018/2/layout/IconLabelList"/>
    <dgm:cxn modelId="{B367B315-B848-4D1C-8769-6E4EB6F771C6}" type="presParOf" srcId="{6A729DEF-5E6C-468A-9C9C-A93DB2DB59F7}" destId="{47883FBB-F7EC-4A71-BF1E-18161B27179D}" srcOrd="0" destOrd="0" presId="urn:microsoft.com/office/officeart/2018/2/layout/IconLabelList"/>
    <dgm:cxn modelId="{2B6AC8EE-A01A-4251-89B2-E80F2B46F293}" type="presParOf" srcId="{6A729DEF-5E6C-468A-9C9C-A93DB2DB59F7}" destId="{0048B465-5C9F-4105-9DAD-A790F0BCCE7E}" srcOrd="1" destOrd="0" presId="urn:microsoft.com/office/officeart/2018/2/layout/IconLabelList"/>
    <dgm:cxn modelId="{1EC6E732-02D4-4AB7-9938-2A7368252F2A}" type="presParOf" srcId="{6A729DEF-5E6C-468A-9C9C-A93DB2DB59F7}" destId="{B8943E61-A369-4264-9221-8B0359606B99}" srcOrd="2" destOrd="0" presId="urn:microsoft.com/office/officeart/2018/2/layout/IconLabelList"/>
    <dgm:cxn modelId="{8F62AD09-7772-4601-A523-704C7083AE46}" type="presParOf" srcId="{4B425104-C95E-4557-934C-CC449B3B6A2B}" destId="{D3E1FD59-1BC7-4E8F-BFCC-C48334DDD2AB}" srcOrd="5" destOrd="0" presId="urn:microsoft.com/office/officeart/2018/2/layout/IconLabelList"/>
    <dgm:cxn modelId="{C79D4F40-181A-4032-8C65-5F0A6FE2B56A}" type="presParOf" srcId="{4B425104-C95E-4557-934C-CC449B3B6A2B}" destId="{1F1C7CEA-09E2-4A7A-A764-590F7676EA5F}" srcOrd="6" destOrd="0" presId="urn:microsoft.com/office/officeart/2018/2/layout/IconLabelList"/>
    <dgm:cxn modelId="{FBA49974-350F-488C-9A0C-C938B0041D66}" type="presParOf" srcId="{1F1C7CEA-09E2-4A7A-A764-590F7676EA5F}" destId="{968E4670-C0EA-46F7-B3B3-5B8D37CFBE2B}" srcOrd="0" destOrd="0" presId="urn:microsoft.com/office/officeart/2018/2/layout/IconLabelList"/>
    <dgm:cxn modelId="{D043F465-E356-43D8-81A6-254D44491567}" type="presParOf" srcId="{1F1C7CEA-09E2-4A7A-A764-590F7676EA5F}" destId="{CF86358F-F8EB-40D0-BC93-467B623C62D3}" srcOrd="1" destOrd="0" presId="urn:microsoft.com/office/officeart/2018/2/layout/IconLabelList"/>
    <dgm:cxn modelId="{33B8EA06-E879-488C-B384-FD1671F5CC33}" type="presParOf" srcId="{1F1C7CEA-09E2-4A7A-A764-590F7676EA5F}" destId="{4B1F107E-9C18-4240-8DB3-7D0D1700CC0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D91BF36-A0FC-4D7C-8130-43DD007AFF8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94A799-81EF-435F-BAD1-D629BA5A110E}">
      <dgm:prSet/>
      <dgm:spPr/>
      <dgm:t>
        <a:bodyPr/>
        <a:lstStyle/>
        <a:p>
          <a:r>
            <a:rPr lang="en-US"/>
            <a:t>Values and vision</a:t>
          </a:r>
        </a:p>
      </dgm:t>
    </dgm:pt>
    <dgm:pt modelId="{9C8D0B08-48B5-4988-8CB7-3F0F6097F59C}" type="parTrans" cxnId="{7B2DC43C-F7DD-471B-9148-9473717B1182}">
      <dgm:prSet/>
      <dgm:spPr/>
      <dgm:t>
        <a:bodyPr/>
        <a:lstStyle/>
        <a:p>
          <a:endParaRPr lang="en-US"/>
        </a:p>
      </dgm:t>
    </dgm:pt>
    <dgm:pt modelId="{D017BAFF-7526-49D6-A588-2EE78742EA09}" type="sibTrans" cxnId="{7B2DC43C-F7DD-471B-9148-9473717B1182}">
      <dgm:prSet/>
      <dgm:spPr/>
      <dgm:t>
        <a:bodyPr/>
        <a:lstStyle/>
        <a:p>
          <a:endParaRPr lang="en-US"/>
        </a:p>
      </dgm:t>
    </dgm:pt>
    <dgm:pt modelId="{DE18A9B1-A192-47D7-9552-B3185A72FB69}">
      <dgm:prSet/>
      <dgm:spPr/>
      <dgm:t>
        <a:bodyPr/>
        <a:lstStyle/>
        <a:p>
          <a:r>
            <a:rPr lang="en-US"/>
            <a:t>Norms and behaviours</a:t>
          </a:r>
        </a:p>
      </dgm:t>
    </dgm:pt>
    <dgm:pt modelId="{3A7D64E7-C000-4637-8B26-10C1572ED3A3}" type="parTrans" cxnId="{04E618C2-0BDD-460C-882B-87B88C44EBE0}">
      <dgm:prSet/>
      <dgm:spPr/>
      <dgm:t>
        <a:bodyPr/>
        <a:lstStyle/>
        <a:p>
          <a:endParaRPr lang="en-US"/>
        </a:p>
      </dgm:t>
    </dgm:pt>
    <dgm:pt modelId="{F2521C64-CD1D-44FF-B1E7-C9D94F39AA44}" type="sibTrans" cxnId="{04E618C2-0BDD-460C-882B-87B88C44EBE0}">
      <dgm:prSet/>
      <dgm:spPr/>
      <dgm:t>
        <a:bodyPr/>
        <a:lstStyle/>
        <a:p>
          <a:endParaRPr lang="en-US"/>
        </a:p>
      </dgm:t>
    </dgm:pt>
    <dgm:pt modelId="{6560D1AA-5D0C-4121-8976-BD63480F9DC1}">
      <dgm:prSet/>
      <dgm:spPr/>
      <dgm:t>
        <a:bodyPr/>
        <a:lstStyle/>
        <a:p>
          <a:r>
            <a:rPr lang="en-US"/>
            <a:t>Systems and processes</a:t>
          </a:r>
        </a:p>
      </dgm:t>
    </dgm:pt>
    <dgm:pt modelId="{8AD3EEBA-CAE6-4DAD-A0CD-52D77E5F848C}" type="parTrans" cxnId="{F7665092-56BB-4985-BE8E-EC99E0A29782}">
      <dgm:prSet/>
      <dgm:spPr/>
      <dgm:t>
        <a:bodyPr/>
        <a:lstStyle/>
        <a:p>
          <a:endParaRPr lang="en-US"/>
        </a:p>
      </dgm:t>
    </dgm:pt>
    <dgm:pt modelId="{7205E649-1F8E-4536-8C60-891DA614BDEF}" type="sibTrans" cxnId="{F7665092-56BB-4985-BE8E-EC99E0A29782}">
      <dgm:prSet/>
      <dgm:spPr/>
      <dgm:t>
        <a:bodyPr/>
        <a:lstStyle/>
        <a:p>
          <a:endParaRPr lang="en-US"/>
        </a:p>
      </dgm:t>
    </dgm:pt>
    <dgm:pt modelId="{BCDB2CB4-5EEA-4DEF-A93F-4EE3F4028E1D}">
      <dgm:prSet/>
      <dgm:spPr/>
      <dgm:t>
        <a:bodyPr/>
        <a:lstStyle/>
        <a:p>
          <a:r>
            <a:rPr lang="en-US"/>
            <a:t>Symbols and artifacts</a:t>
          </a:r>
        </a:p>
      </dgm:t>
    </dgm:pt>
    <dgm:pt modelId="{72D7B02A-B0F7-4158-9597-FB0003BD677E}" type="parTrans" cxnId="{247A372D-2572-41E1-BF00-8C43C23807D6}">
      <dgm:prSet/>
      <dgm:spPr/>
      <dgm:t>
        <a:bodyPr/>
        <a:lstStyle/>
        <a:p>
          <a:endParaRPr lang="en-US"/>
        </a:p>
      </dgm:t>
    </dgm:pt>
    <dgm:pt modelId="{2398BA49-A7BE-46F0-AA39-A49CC2DDCEAF}" type="sibTrans" cxnId="{247A372D-2572-41E1-BF00-8C43C23807D6}">
      <dgm:prSet/>
      <dgm:spPr/>
      <dgm:t>
        <a:bodyPr/>
        <a:lstStyle/>
        <a:p>
          <a:endParaRPr lang="en-US"/>
        </a:p>
      </dgm:t>
    </dgm:pt>
    <dgm:pt modelId="{E12EE760-98A8-4C6C-A429-17659EA85404}" type="pres">
      <dgm:prSet presAssocID="{ED91BF36-A0FC-4D7C-8130-43DD007AFF8E}" presName="root" presStyleCnt="0">
        <dgm:presLayoutVars>
          <dgm:dir/>
          <dgm:resizeHandles val="exact"/>
        </dgm:presLayoutVars>
      </dgm:prSet>
      <dgm:spPr/>
    </dgm:pt>
    <dgm:pt modelId="{149210CA-F13D-46CC-B743-C3F0036AAD63}" type="pres">
      <dgm:prSet presAssocID="{A094A799-81EF-435F-BAD1-D629BA5A110E}" presName="compNode" presStyleCnt="0"/>
      <dgm:spPr/>
    </dgm:pt>
    <dgm:pt modelId="{1D01FEE2-742C-4987-9B21-1A82B331B4DB}" type="pres">
      <dgm:prSet presAssocID="{A094A799-81EF-435F-BAD1-D629BA5A110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BE0730F5-3471-41B1-8997-7B39053689F6}" type="pres">
      <dgm:prSet presAssocID="{A094A799-81EF-435F-BAD1-D629BA5A110E}" presName="spaceRect" presStyleCnt="0"/>
      <dgm:spPr/>
    </dgm:pt>
    <dgm:pt modelId="{4F87CBAA-66D5-4C24-9939-72A47DDD47F7}" type="pres">
      <dgm:prSet presAssocID="{A094A799-81EF-435F-BAD1-D629BA5A110E}" presName="textRect" presStyleLbl="revTx" presStyleIdx="0" presStyleCnt="4">
        <dgm:presLayoutVars>
          <dgm:chMax val="1"/>
          <dgm:chPref val="1"/>
        </dgm:presLayoutVars>
      </dgm:prSet>
      <dgm:spPr/>
    </dgm:pt>
    <dgm:pt modelId="{3FE293A8-389C-4C8A-AB6E-1CC79CB7B674}" type="pres">
      <dgm:prSet presAssocID="{D017BAFF-7526-49D6-A588-2EE78742EA09}" presName="sibTrans" presStyleCnt="0"/>
      <dgm:spPr/>
    </dgm:pt>
    <dgm:pt modelId="{37F40AC2-6787-47E5-8103-606C3C1B188D}" type="pres">
      <dgm:prSet presAssocID="{DE18A9B1-A192-47D7-9552-B3185A72FB69}" presName="compNode" presStyleCnt="0"/>
      <dgm:spPr/>
    </dgm:pt>
    <dgm:pt modelId="{439766E5-0539-4EE0-94BB-401AE415CA61}" type="pres">
      <dgm:prSet presAssocID="{DE18A9B1-A192-47D7-9552-B3185A72FB6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1477743-D324-4A98-BD6D-77A29A11AF08}" type="pres">
      <dgm:prSet presAssocID="{DE18A9B1-A192-47D7-9552-B3185A72FB69}" presName="spaceRect" presStyleCnt="0"/>
      <dgm:spPr/>
    </dgm:pt>
    <dgm:pt modelId="{8B7C3002-B1AB-484A-8811-2C357B5F5C64}" type="pres">
      <dgm:prSet presAssocID="{DE18A9B1-A192-47D7-9552-B3185A72FB69}" presName="textRect" presStyleLbl="revTx" presStyleIdx="1" presStyleCnt="4">
        <dgm:presLayoutVars>
          <dgm:chMax val="1"/>
          <dgm:chPref val="1"/>
        </dgm:presLayoutVars>
      </dgm:prSet>
      <dgm:spPr/>
    </dgm:pt>
    <dgm:pt modelId="{080432BA-AEF8-46D1-A1DD-BE89C0552BBE}" type="pres">
      <dgm:prSet presAssocID="{F2521C64-CD1D-44FF-B1E7-C9D94F39AA44}" presName="sibTrans" presStyleCnt="0"/>
      <dgm:spPr/>
    </dgm:pt>
    <dgm:pt modelId="{76080DE9-DC72-4817-A09A-C814B8662976}" type="pres">
      <dgm:prSet presAssocID="{6560D1AA-5D0C-4121-8976-BD63480F9DC1}" presName="compNode" presStyleCnt="0"/>
      <dgm:spPr/>
    </dgm:pt>
    <dgm:pt modelId="{B651B9EF-9916-438D-8B84-41F488C599E1}" type="pres">
      <dgm:prSet presAssocID="{6560D1AA-5D0C-4121-8976-BD63480F9DC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D8D0BC4-C9BC-44A4-973F-AB06FB74E609}" type="pres">
      <dgm:prSet presAssocID="{6560D1AA-5D0C-4121-8976-BD63480F9DC1}" presName="spaceRect" presStyleCnt="0"/>
      <dgm:spPr/>
    </dgm:pt>
    <dgm:pt modelId="{23EDBCB5-F7DF-4458-8344-E7069EF39240}" type="pres">
      <dgm:prSet presAssocID="{6560D1AA-5D0C-4121-8976-BD63480F9DC1}" presName="textRect" presStyleLbl="revTx" presStyleIdx="2" presStyleCnt="4">
        <dgm:presLayoutVars>
          <dgm:chMax val="1"/>
          <dgm:chPref val="1"/>
        </dgm:presLayoutVars>
      </dgm:prSet>
      <dgm:spPr/>
    </dgm:pt>
    <dgm:pt modelId="{8785FD6D-CFC3-4359-8C68-4EEF51B0AFDB}" type="pres">
      <dgm:prSet presAssocID="{7205E649-1F8E-4536-8C60-891DA614BDEF}" presName="sibTrans" presStyleCnt="0"/>
      <dgm:spPr/>
    </dgm:pt>
    <dgm:pt modelId="{C13FD5FF-2E84-4F31-8204-3901A6A67583}" type="pres">
      <dgm:prSet presAssocID="{BCDB2CB4-5EEA-4DEF-A93F-4EE3F4028E1D}" presName="compNode" presStyleCnt="0"/>
      <dgm:spPr/>
    </dgm:pt>
    <dgm:pt modelId="{5DC1F44D-AD98-4534-9FDF-8E9748AADD1E}" type="pres">
      <dgm:prSet presAssocID="{BCDB2CB4-5EEA-4DEF-A93F-4EE3F4028E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xt"/>
        </a:ext>
      </dgm:extLst>
    </dgm:pt>
    <dgm:pt modelId="{3E7D0F91-AE61-4FD2-B308-B3BF35E546E6}" type="pres">
      <dgm:prSet presAssocID="{BCDB2CB4-5EEA-4DEF-A93F-4EE3F4028E1D}" presName="spaceRect" presStyleCnt="0"/>
      <dgm:spPr/>
    </dgm:pt>
    <dgm:pt modelId="{23D8A4F8-14DD-4B9B-9F93-B4DB5DC71149}" type="pres">
      <dgm:prSet presAssocID="{BCDB2CB4-5EEA-4DEF-A93F-4EE3F4028E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5988203-3053-41F4-9253-0D768074B71F}" type="presOf" srcId="{ED91BF36-A0FC-4D7C-8130-43DD007AFF8E}" destId="{E12EE760-98A8-4C6C-A429-17659EA85404}" srcOrd="0" destOrd="0" presId="urn:microsoft.com/office/officeart/2018/2/layout/IconLabelList"/>
    <dgm:cxn modelId="{B4A3DE11-E5B1-42C6-843B-59C7DCDDB2FC}" type="presOf" srcId="{A094A799-81EF-435F-BAD1-D629BA5A110E}" destId="{4F87CBAA-66D5-4C24-9939-72A47DDD47F7}" srcOrd="0" destOrd="0" presId="urn:microsoft.com/office/officeart/2018/2/layout/IconLabelList"/>
    <dgm:cxn modelId="{247A372D-2572-41E1-BF00-8C43C23807D6}" srcId="{ED91BF36-A0FC-4D7C-8130-43DD007AFF8E}" destId="{BCDB2CB4-5EEA-4DEF-A93F-4EE3F4028E1D}" srcOrd="3" destOrd="0" parTransId="{72D7B02A-B0F7-4158-9597-FB0003BD677E}" sibTransId="{2398BA49-A7BE-46F0-AA39-A49CC2DDCEAF}"/>
    <dgm:cxn modelId="{7B2DC43C-F7DD-471B-9148-9473717B1182}" srcId="{ED91BF36-A0FC-4D7C-8130-43DD007AFF8E}" destId="{A094A799-81EF-435F-BAD1-D629BA5A110E}" srcOrd="0" destOrd="0" parTransId="{9C8D0B08-48B5-4988-8CB7-3F0F6097F59C}" sibTransId="{D017BAFF-7526-49D6-A588-2EE78742EA09}"/>
    <dgm:cxn modelId="{B07ACD8D-E08C-485E-8551-34F7D5B3DD95}" type="presOf" srcId="{BCDB2CB4-5EEA-4DEF-A93F-4EE3F4028E1D}" destId="{23D8A4F8-14DD-4B9B-9F93-B4DB5DC71149}" srcOrd="0" destOrd="0" presId="urn:microsoft.com/office/officeart/2018/2/layout/IconLabelList"/>
    <dgm:cxn modelId="{F7665092-56BB-4985-BE8E-EC99E0A29782}" srcId="{ED91BF36-A0FC-4D7C-8130-43DD007AFF8E}" destId="{6560D1AA-5D0C-4121-8976-BD63480F9DC1}" srcOrd="2" destOrd="0" parTransId="{8AD3EEBA-CAE6-4DAD-A0CD-52D77E5F848C}" sibTransId="{7205E649-1F8E-4536-8C60-891DA614BDEF}"/>
    <dgm:cxn modelId="{FBBFCFAE-A3C7-45F7-8064-66BB7991718D}" type="presOf" srcId="{6560D1AA-5D0C-4121-8976-BD63480F9DC1}" destId="{23EDBCB5-F7DF-4458-8344-E7069EF39240}" srcOrd="0" destOrd="0" presId="urn:microsoft.com/office/officeart/2018/2/layout/IconLabelList"/>
    <dgm:cxn modelId="{04E618C2-0BDD-460C-882B-87B88C44EBE0}" srcId="{ED91BF36-A0FC-4D7C-8130-43DD007AFF8E}" destId="{DE18A9B1-A192-47D7-9552-B3185A72FB69}" srcOrd="1" destOrd="0" parTransId="{3A7D64E7-C000-4637-8B26-10C1572ED3A3}" sibTransId="{F2521C64-CD1D-44FF-B1E7-C9D94F39AA44}"/>
    <dgm:cxn modelId="{12FF4CEF-1208-4A9F-AE93-5059302CA1E5}" type="presOf" srcId="{DE18A9B1-A192-47D7-9552-B3185A72FB69}" destId="{8B7C3002-B1AB-484A-8811-2C357B5F5C64}" srcOrd="0" destOrd="0" presId="urn:microsoft.com/office/officeart/2018/2/layout/IconLabelList"/>
    <dgm:cxn modelId="{B9D882EB-D879-4BBE-BE2C-8D5D7883FDE7}" type="presParOf" srcId="{E12EE760-98A8-4C6C-A429-17659EA85404}" destId="{149210CA-F13D-46CC-B743-C3F0036AAD63}" srcOrd="0" destOrd="0" presId="urn:microsoft.com/office/officeart/2018/2/layout/IconLabelList"/>
    <dgm:cxn modelId="{AB797681-B8A1-4A6D-BD17-15695BC28BC4}" type="presParOf" srcId="{149210CA-F13D-46CC-B743-C3F0036AAD63}" destId="{1D01FEE2-742C-4987-9B21-1A82B331B4DB}" srcOrd="0" destOrd="0" presId="urn:microsoft.com/office/officeart/2018/2/layout/IconLabelList"/>
    <dgm:cxn modelId="{2550BFCC-BA36-4D7B-B6B0-CF79B4BDCAD6}" type="presParOf" srcId="{149210CA-F13D-46CC-B743-C3F0036AAD63}" destId="{BE0730F5-3471-41B1-8997-7B39053689F6}" srcOrd="1" destOrd="0" presId="urn:microsoft.com/office/officeart/2018/2/layout/IconLabelList"/>
    <dgm:cxn modelId="{A49BEB8C-517B-4057-8D02-31FF7DD0A78F}" type="presParOf" srcId="{149210CA-F13D-46CC-B743-C3F0036AAD63}" destId="{4F87CBAA-66D5-4C24-9939-72A47DDD47F7}" srcOrd="2" destOrd="0" presId="urn:microsoft.com/office/officeart/2018/2/layout/IconLabelList"/>
    <dgm:cxn modelId="{283EE406-01AF-470A-ACEE-3A6A55C41687}" type="presParOf" srcId="{E12EE760-98A8-4C6C-A429-17659EA85404}" destId="{3FE293A8-389C-4C8A-AB6E-1CC79CB7B674}" srcOrd="1" destOrd="0" presId="urn:microsoft.com/office/officeart/2018/2/layout/IconLabelList"/>
    <dgm:cxn modelId="{787620AF-5749-4E90-BFD2-AD00D595FBAC}" type="presParOf" srcId="{E12EE760-98A8-4C6C-A429-17659EA85404}" destId="{37F40AC2-6787-47E5-8103-606C3C1B188D}" srcOrd="2" destOrd="0" presId="urn:microsoft.com/office/officeart/2018/2/layout/IconLabelList"/>
    <dgm:cxn modelId="{CD4EC262-A841-464F-8366-08EAECB44B71}" type="presParOf" srcId="{37F40AC2-6787-47E5-8103-606C3C1B188D}" destId="{439766E5-0539-4EE0-94BB-401AE415CA61}" srcOrd="0" destOrd="0" presId="urn:microsoft.com/office/officeart/2018/2/layout/IconLabelList"/>
    <dgm:cxn modelId="{52738E6C-B0AB-462C-819B-999C411B6AAD}" type="presParOf" srcId="{37F40AC2-6787-47E5-8103-606C3C1B188D}" destId="{91477743-D324-4A98-BD6D-77A29A11AF08}" srcOrd="1" destOrd="0" presId="urn:microsoft.com/office/officeart/2018/2/layout/IconLabelList"/>
    <dgm:cxn modelId="{AA40F729-9AA4-45E0-A817-1663A098D9CB}" type="presParOf" srcId="{37F40AC2-6787-47E5-8103-606C3C1B188D}" destId="{8B7C3002-B1AB-484A-8811-2C357B5F5C64}" srcOrd="2" destOrd="0" presId="urn:microsoft.com/office/officeart/2018/2/layout/IconLabelList"/>
    <dgm:cxn modelId="{5B98B565-109D-4D10-93DB-931704C2A725}" type="presParOf" srcId="{E12EE760-98A8-4C6C-A429-17659EA85404}" destId="{080432BA-AEF8-46D1-A1DD-BE89C0552BBE}" srcOrd="3" destOrd="0" presId="urn:microsoft.com/office/officeart/2018/2/layout/IconLabelList"/>
    <dgm:cxn modelId="{2C3993A5-E4A9-496D-8194-103EA40059A9}" type="presParOf" srcId="{E12EE760-98A8-4C6C-A429-17659EA85404}" destId="{76080DE9-DC72-4817-A09A-C814B8662976}" srcOrd="4" destOrd="0" presId="urn:microsoft.com/office/officeart/2018/2/layout/IconLabelList"/>
    <dgm:cxn modelId="{A4CE1883-EB8F-4092-915B-7AB6E07FC4F6}" type="presParOf" srcId="{76080DE9-DC72-4817-A09A-C814B8662976}" destId="{B651B9EF-9916-438D-8B84-41F488C599E1}" srcOrd="0" destOrd="0" presId="urn:microsoft.com/office/officeart/2018/2/layout/IconLabelList"/>
    <dgm:cxn modelId="{31CCADBF-5F3B-4F1C-B7A4-AEE022CF6526}" type="presParOf" srcId="{76080DE9-DC72-4817-A09A-C814B8662976}" destId="{AD8D0BC4-C9BC-44A4-973F-AB06FB74E609}" srcOrd="1" destOrd="0" presId="urn:microsoft.com/office/officeart/2018/2/layout/IconLabelList"/>
    <dgm:cxn modelId="{95BE1BED-088D-4568-B218-97A706D32B5B}" type="presParOf" srcId="{76080DE9-DC72-4817-A09A-C814B8662976}" destId="{23EDBCB5-F7DF-4458-8344-E7069EF39240}" srcOrd="2" destOrd="0" presId="urn:microsoft.com/office/officeart/2018/2/layout/IconLabelList"/>
    <dgm:cxn modelId="{E4BA16CA-7821-4BE2-B224-174979B2DFF8}" type="presParOf" srcId="{E12EE760-98A8-4C6C-A429-17659EA85404}" destId="{8785FD6D-CFC3-4359-8C68-4EEF51B0AFDB}" srcOrd="5" destOrd="0" presId="urn:microsoft.com/office/officeart/2018/2/layout/IconLabelList"/>
    <dgm:cxn modelId="{002ABED4-7079-40DF-926A-9E1114698129}" type="presParOf" srcId="{E12EE760-98A8-4C6C-A429-17659EA85404}" destId="{C13FD5FF-2E84-4F31-8204-3901A6A67583}" srcOrd="6" destOrd="0" presId="urn:microsoft.com/office/officeart/2018/2/layout/IconLabelList"/>
    <dgm:cxn modelId="{AB3375C4-4FE2-41E5-BF0B-B5ADE71AEC70}" type="presParOf" srcId="{C13FD5FF-2E84-4F31-8204-3901A6A67583}" destId="{5DC1F44D-AD98-4534-9FDF-8E9748AADD1E}" srcOrd="0" destOrd="0" presId="urn:microsoft.com/office/officeart/2018/2/layout/IconLabelList"/>
    <dgm:cxn modelId="{6F36FA22-4D7C-42A2-A4A1-B1DADF68FC68}" type="presParOf" srcId="{C13FD5FF-2E84-4F31-8204-3901A6A67583}" destId="{3E7D0F91-AE61-4FD2-B308-B3BF35E546E6}" srcOrd="1" destOrd="0" presId="urn:microsoft.com/office/officeart/2018/2/layout/IconLabelList"/>
    <dgm:cxn modelId="{ECD342B5-3B18-4F8F-9E71-FB88DFDD6269}" type="presParOf" srcId="{C13FD5FF-2E84-4F31-8204-3901A6A67583}" destId="{23D8A4F8-14DD-4B9B-9F93-B4DB5DC7114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524B54-DD55-4D2E-99AA-84A5BD007F91}">
      <dsp:nvSpPr>
        <dsp:cNvPr id="0" name=""/>
        <dsp:cNvSpPr/>
      </dsp:nvSpPr>
      <dsp:spPr>
        <a:xfrm>
          <a:off x="0" y="905298"/>
          <a:ext cx="5816750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A060B1-468D-4E96-B154-D1A3828B21B9}">
      <dsp:nvSpPr>
        <dsp:cNvPr id="0" name=""/>
        <dsp:cNvSpPr/>
      </dsp:nvSpPr>
      <dsp:spPr>
        <a:xfrm>
          <a:off x="505574" y="1281345"/>
          <a:ext cx="919225" cy="919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049B1-99AC-4290-9EF3-C5A2AB459FD8}">
      <dsp:nvSpPr>
        <dsp:cNvPr id="0" name=""/>
        <dsp:cNvSpPr/>
      </dsp:nvSpPr>
      <dsp:spPr>
        <a:xfrm>
          <a:off x="1930374" y="905298"/>
          <a:ext cx="3886375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What's required from the assignment</a:t>
          </a:r>
          <a:endParaRPr lang="en-US" sz="2500" kern="1200"/>
        </a:p>
      </dsp:txBody>
      <dsp:txXfrm>
        <a:off x="1930374" y="905298"/>
        <a:ext cx="3886375" cy="1671319"/>
      </dsp:txXfrm>
    </dsp:sp>
    <dsp:sp modelId="{2F962584-D91A-46C7-B657-24779EA5B099}">
      <dsp:nvSpPr>
        <dsp:cNvPr id="0" name=""/>
        <dsp:cNvSpPr/>
      </dsp:nvSpPr>
      <dsp:spPr>
        <a:xfrm>
          <a:off x="0" y="2994447"/>
          <a:ext cx="5816750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5896A7-55B2-4353-AC1D-B0C7AF8D8989}">
      <dsp:nvSpPr>
        <dsp:cNvPr id="0" name=""/>
        <dsp:cNvSpPr/>
      </dsp:nvSpPr>
      <dsp:spPr>
        <a:xfrm>
          <a:off x="505574" y="3370494"/>
          <a:ext cx="919225" cy="919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4C34B-B7EC-434B-A93D-C7DD5BB8D2CA}">
      <dsp:nvSpPr>
        <dsp:cNvPr id="0" name=""/>
        <dsp:cNvSpPr/>
      </dsp:nvSpPr>
      <dsp:spPr>
        <a:xfrm>
          <a:off x="1930374" y="2994447"/>
          <a:ext cx="3886375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Guidance/1-1s</a:t>
          </a:r>
          <a:endParaRPr lang="en-US" sz="2500" kern="1200"/>
        </a:p>
      </dsp:txBody>
      <dsp:txXfrm>
        <a:off x="1930374" y="2994447"/>
        <a:ext cx="3886375" cy="1671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6F35D6-CC59-4FC5-9582-28C991E5C304}">
      <dsp:nvSpPr>
        <dsp:cNvPr id="0" name=""/>
        <dsp:cNvSpPr/>
      </dsp:nvSpPr>
      <dsp:spPr>
        <a:xfrm>
          <a:off x="0" y="905298"/>
          <a:ext cx="5816750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F9D18F-51D2-4542-8211-FAF13564A335}">
      <dsp:nvSpPr>
        <dsp:cNvPr id="0" name=""/>
        <dsp:cNvSpPr/>
      </dsp:nvSpPr>
      <dsp:spPr>
        <a:xfrm>
          <a:off x="505574" y="1281345"/>
          <a:ext cx="919225" cy="9192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6D12B-CB50-41E6-85D1-9D5C2138B678}">
      <dsp:nvSpPr>
        <dsp:cNvPr id="0" name=""/>
        <dsp:cNvSpPr/>
      </dsp:nvSpPr>
      <dsp:spPr>
        <a:xfrm>
          <a:off x="1930374" y="905298"/>
          <a:ext cx="3886375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2000 word report </a:t>
          </a:r>
          <a:endParaRPr lang="en-US" sz="2500" kern="1200"/>
        </a:p>
      </dsp:txBody>
      <dsp:txXfrm>
        <a:off x="1930374" y="905298"/>
        <a:ext cx="3886375" cy="1671319"/>
      </dsp:txXfrm>
    </dsp:sp>
    <dsp:sp modelId="{7DC22E07-10FC-44BF-9EC7-EAF07B17298E}">
      <dsp:nvSpPr>
        <dsp:cNvPr id="0" name=""/>
        <dsp:cNvSpPr/>
      </dsp:nvSpPr>
      <dsp:spPr>
        <a:xfrm>
          <a:off x="0" y="2994447"/>
          <a:ext cx="5816750" cy="1671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3C4C24-B77D-4D86-AF63-DF114E44B0D9}">
      <dsp:nvSpPr>
        <dsp:cNvPr id="0" name=""/>
        <dsp:cNvSpPr/>
      </dsp:nvSpPr>
      <dsp:spPr>
        <a:xfrm>
          <a:off x="505574" y="3370494"/>
          <a:ext cx="919225" cy="9192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D46A57-41E1-4254-9ADD-5970C076AF81}">
      <dsp:nvSpPr>
        <dsp:cNvPr id="0" name=""/>
        <dsp:cNvSpPr/>
      </dsp:nvSpPr>
      <dsp:spPr>
        <a:xfrm>
          <a:off x="1930374" y="2994447"/>
          <a:ext cx="3886375" cy="1671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6881" tIns="176881" rIns="176881" bIns="17688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15 minute presentation</a:t>
          </a:r>
          <a:endParaRPr lang="en-US" sz="2500" kern="1200"/>
        </a:p>
      </dsp:txBody>
      <dsp:txXfrm>
        <a:off x="1930374" y="2994447"/>
        <a:ext cx="3886375" cy="1671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4BAAEA-EE5C-464B-B764-ECC19906E37A}">
      <dsp:nvSpPr>
        <dsp:cNvPr id="0" name=""/>
        <dsp:cNvSpPr/>
      </dsp:nvSpPr>
      <dsp:spPr>
        <a:xfrm>
          <a:off x="0" y="2312"/>
          <a:ext cx="5816750" cy="11718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417533-F816-4CA6-A45D-297F1039CDB4}">
      <dsp:nvSpPr>
        <dsp:cNvPr id="0" name=""/>
        <dsp:cNvSpPr/>
      </dsp:nvSpPr>
      <dsp:spPr>
        <a:xfrm>
          <a:off x="354494" y="265985"/>
          <a:ext cx="644535" cy="64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71791-A6A1-4F28-B11C-306E4B04D23D}">
      <dsp:nvSpPr>
        <dsp:cNvPr id="0" name=""/>
        <dsp:cNvSpPr/>
      </dsp:nvSpPr>
      <dsp:spPr>
        <a:xfrm>
          <a:off x="1353524" y="2312"/>
          <a:ext cx="4463225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Read the case study on Moodle.</a:t>
          </a:r>
          <a:endParaRPr lang="en-US" sz="1700" kern="1200"/>
        </a:p>
      </dsp:txBody>
      <dsp:txXfrm>
        <a:off x="1353524" y="2312"/>
        <a:ext cx="4463225" cy="1171882"/>
      </dsp:txXfrm>
    </dsp:sp>
    <dsp:sp modelId="{23E2EA78-3DCC-4531-AF37-65436DEF6392}">
      <dsp:nvSpPr>
        <dsp:cNvPr id="0" name=""/>
        <dsp:cNvSpPr/>
      </dsp:nvSpPr>
      <dsp:spPr>
        <a:xfrm>
          <a:off x="0" y="1467165"/>
          <a:ext cx="5816750" cy="11718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ABDC3-4B09-46AB-A044-0FBEA4800E04}">
      <dsp:nvSpPr>
        <dsp:cNvPr id="0" name=""/>
        <dsp:cNvSpPr/>
      </dsp:nvSpPr>
      <dsp:spPr>
        <a:xfrm>
          <a:off x="354494" y="1730838"/>
          <a:ext cx="644535" cy="64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437B42-541A-4388-856C-341D6C00C117}">
      <dsp:nvSpPr>
        <dsp:cNvPr id="0" name=""/>
        <dsp:cNvSpPr/>
      </dsp:nvSpPr>
      <dsp:spPr>
        <a:xfrm>
          <a:off x="1353524" y="1467165"/>
          <a:ext cx="4463225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Write a report proposing how the Company in the case study can ensure that managers have the required skills to manage performance</a:t>
          </a:r>
          <a:endParaRPr lang="en-US" sz="1700" kern="1200"/>
        </a:p>
      </dsp:txBody>
      <dsp:txXfrm>
        <a:off x="1353524" y="1467165"/>
        <a:ext cx="4463225" cy="1171882"/>
      </dsp:txXfrm>
    </dsp:sp>
    <dsp:sp modelId="{4EFD22D1-691C-4F3A-B696-DE0A379C3E31}">
      <dsp:nvSpPr>
        <dsp:cNvPr id="0" name=""/>
        <dsp:cNvSpPr/>
      </dsp:nvSpPr>
      <dsp:spPr>
        <a:xfrm>
          <a:off x="0" y="2932018"/>
          <a:ext cx="5816750" cy="11718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7ADE0-F3C2-47D3-BCD2-0C2CC4E467AA}">
      <dsp:nvSpPr>
        <dsp:cNvPr id="0" name=""/>
        <dsp:cNvSpPr/>
      </dsp:nvSpPr>
      <dsp:spPr>
        <a:xfrm>
          <a:off x="354494" y="3195691"/>
          <a:ext cx="644535" cy="64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26A53F-00C0-4D04-9BC5-1C8C62157021}">
      <dsp:nvSpPr>
        <dsp:cNvPr id="0" name=""/>
        <dsp:cNvSpPr/>
      </dsp:nvSpPr>
      <dsp:spPr>
        <a:xfrm>
          <a:off x="1353524" y="2932018"/>
          <a:ext cx="4463225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You must include discussion of the various activities that underpin good people management</a:t>
          </a:r>
          <a:endParaRPr lang="en-US" sz="1700" kern="1200"/>
        </a:p>
      </dsp:txBody>
      <dsp:txXfrm>
        <a:off x="1353524" y="2932018"/>
        <a:ext cx="4463225" cy="1171882"/>
      </dsp:txXfrm>
    </dsp:sp>
    <dsp:sp modelId="{8D3C3B29-E642-4BB9-8D0A-B38EFE84D127}">
      <dsp:nvSpPr>
        <dsp:cNvPr id="0" name=""/>
        <dsp:cNvSpPr/>
      </dsp:nvSpPr>
      <dsp:spPr>
        <a:xfrm>
          <a:off x="0" y="4396871"/>
          <a:ext cx="5816750" cy="11718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2D58AE-0F1B-4187-80E9-A65551C0BA13}">
      <dsp:nvSpPr>
        <dsp:cNvPr id="0" name=""/>
        <dsp:cNvSpPr/>
      </dsp:nvSpPr>
      <dsp:spPr>
        <a:xfrm>
          <a:off x="354494" y="4660544"/>
          <a:ext cx="644535" cy="6445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17350-4661-426F-B41A-3864E2657BA6}">
      <dsp:nvSpPr>
        <dsp:cNvPr id="0" name=""/>
        <dsp:cNvSpPr/>
      </dsp:nvSpPr>
      <dsp:spPr>
        <a:xfrm>
          <a:off x="1353524" y="4396871"/>
          <a:ext cx="4463225" cy="117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024" tIns="124024" rIns="124024" bIns="124024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baseline="0"/>
            <a:t>You must make the link between good people management and company performance</a:t>
          </a:r>
          <a:endParaRPr lang="en-US" sz="1700" kern="1200"/>
        </a:p>
      </dsp:txBody>
      <dsp:txXfrm>
        <a:off x="1353524" y="4396871"/>
        <a:ext cx="4463225" cy="11718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94CA2E-B206-403C-A832-DAF75F7F6229}">
      <dsp:nvSpPr>
        <dsp:cNvPr id="0" name=""/>
        <dsp:cNvSpPr/>
      </dsp:nvSpPr>
      <dsp:spPr>
        <a:xfrm>
          <a:off x="0" y="680"/>
          <a:ext cx="5816750" cy="15913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74A5BB-C921-4B9C-8C12-2B79118346D7}">
      <dsp:nvSpPr>
        <dsp:cNvPr id="0" name=""/>
        <dsp:cNvSpPr/>
      </dsp:nvSpPr>
      <dsp:spPr>
        <a:xfrm>
          <a:off x="481381" y="358732"/>
          <a:ext cx="875239" cy="8752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F5B93-6387-4D2D-86E6-A6C042CCDD06}">
      <dsp:nvSpPr>
        <dsp:cNvPr id="0" name=""/>
        <dsp:cNvSpPr/>
      </dsp:nvSpPr>
      <dsp:spPr>
        <a:xfrm>
          <a:off x="1838002" y="68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You must deliver a presentation outlining the importance of Company culture to business success</a:t>
          </a:r>
          <a:endParaRPr lang="en-US" sz="2300" kern="1200"/>
        </a:p>
      </dsp:txBody>
      <dsp:txXfrm>
        <a:off x="1838002" y="680"/>
        <a:ext cx="3978747" cy="1591344"/>
      </dsp:txXfrm>
    </dsp:sp>
    <dsp:sp modelId="{107DA6B6-9663-4AFF-97F2-3F871BAA5CF3}">
      <dsp:nvSpPr>
        <dsp:cNvPr id="0" name=""/>
        <dsp:cNvSpPr/>
      </dsp:nvSpPr>
      <dsp:spPr>
        <a:xfrm>
          <a:off x="0" y="1989860"/>
          <a:ext cx="5816750" cy="15913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CD6D76-81BA-4596-8855-29B884AD95BB}">
      <dsp:nvSpPr>
        <dsp:cNvPr id="0" name=""/>
        <dsp:cNvSpPr/>
      </dsp:nvSpPr>
      <dsp:spPr>
        <a:xfrm>
          <a:off x="481381" y="2347913"/>
          <a:ext cx="875239" cy="8752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DD4EE6-2F9D-43F1-9D1F-C17942EC063D}">
      <dsp:nvSpPr>
        <dsp:cNvPr id="0" name=""/>
        <dsp:cNvSpPr/>
      </dsp:nvSpPr>
      <dsp:spPr>
        <a:xfrm>
          <a:off x="1838002" y="1989860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You must use at least one culture model</a:t>
          </a:r>
          <a:endParaRPr lang="en-US" sz="2300" kern="1200"/>
        </a:p>
      </dsp:txBody>
      <dsp:txXfrm>
        <a:off x="1838002" y="1989860"/>
        <a:ext cx="3978747" cy="1591344"/>
      </dsp:txXfrm>
    </dsp:sp>
    <dsp:sp modelId="{D135C5F7-9B61-488C-9681-DD645086AA35}">
      <dsp:nvSpPr>
        <dsp:cNvPr id="0" name=""/>
        <dsp:cNvSpPr/>
      </dsp:nvSpPr>
      <dsp:spPr>
        <a:xfrm>
          <a:off x="0" y="3979041"/>
          <a:ext cx="5816750" cy="15913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A9F743-A544-48D6-B734-B72384394CCD}">
      <dsp:nvSpPr>
        <dsp:cNvPr id="0" name=""/>
        <dsp:cNvSpPr/>
      </dsp:nvSpPr>
      <dsp:spPr>
        <a:xfrm>
          <a:off x="481381" y="4337093"/>
          <a:ext cx="875239" cy="8752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5942E-D97C-4510-9E9A-01EEE49116CD}">
      <dsp:nvSpPr>
        <dsp:cNvPr id="0" name=""/>
        <dsp:cNvSpPr/>
      </dsp:nvSpPr>
      <dsp:spPr>
        <a:xfrm>
          <a:off x="1838002" y="3979041"/>
          <a:ext cx="3978747" cy="15913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17" tIns="168417" rIns="168417" bIns="168417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baseline="0"/>
            <a:t>Contain recommendations about how culture can be influenced by managers</a:t>
          </a:r>
          <a:endParaRPr lang="en-US" sz="2300" kern="1200"/>
        </a:p>
      </dsp:txBody>
      <dsp:txXfrm>
        <a:off x="1838002" y="3979041"/>
        <a:ext cx="3978747" cy="159134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AD3DB-7FF6-4949-8107-7E159D9B3527}">
      <dsp:nvSpPr>
        <dsp:cNvPr id="0" name=""/>
        <dsp:cNvSpPr/>
      </dsp:nvSpPr>
      <dsp:spPr>
        <a:xfrm>
          <a:off x="0" y="4352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D01DFD-4A75-4B31-834A-8FA084B5E3AC}">
      <dsp:nvSpPr>
        <dsp:cNvPr id="0" name=""/>
        <dsp:cNvSpPr/>
      </dsp:nvSpPr>
      <dsp:spPr>
        <a:xfrm>
          <a:off x="280435" y="212940"/>
          <a:ext cx="509883" cy="5098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735ED2-550A-45AD-901A-648A9A2AAE99}">
      <dsp:nvSpPr>
        <dsp:cNvPr id="0" name=""/>
        <dsp:cNvSpPr/>
      </dsp:nvSpPr>
      <dsp:spPr>
        <a:xfrm>
          <a:off x="1070754" y="435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Specific</a:t>
          </a:r>
          <a:endParaRPr lang="en-US" sz="1900" kern="1200"/>
        </a:p>
      </dsp:txBody>
      <dsp:txXfrm>
        <a:off x="1070754" y="4352"/>
        <a:ext cx="4745995" cy="927060"/>
      </dsp:txXfrm>
    </dsp:sp>
    <dsp:sp modelId="{E1313550-A972-4F34-8C64-EBAF909EE057}">
      <dsp:nvSpPr>
        <dsp:cNvPr id="0" name=""/>
        <dsp:cNvSpPr/>
      </dsp:nvSpPr>
      <dsp:spPr>
        <a:xfrm>
          <a:off x="0" y="1163177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05126E-9A08-4A09-A148-846DFAD6D901}">
      <dsp:nvSpPr>
        <dsp:cNvPr id="0" name=""/>
        <dsp:cNvSpPr/>
      </dsp:nvSpPr>
      <dsp:spPr>
        <a:xfrm>
          <a:off x="280435" y="1371766"/>
          <a:ext cx="509883" cy="5098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35427F-E126-4926-AECB-B0AB5FFE85F2}">
      <dsp:nvSpPr>
        <dsp:cNvPr id="0" name=""/>
        <dsp:cNvSpPr/>
      </dsp:nvSpPr>
      <dsp:spPr>
        <a:xfrm>
          <a:off x="1070754" y="1163177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Measureable </a:t>
          </a:r>
          <a:endParaRPr lang="en-US" sz="1900" kern="1200"/>
        </a:p>
      </dsp:txBody>
      <dsp:txXfrm>
        <a:off x="1070754" y="1163177"/>
        <a:ext cx="4745995" cy="927060"/>
      </dsp:txXfrm>
    </dsp:sp>
    <dsp:sp modelId="{02E42BA7-E9CA-4B3B-A0AC-BE91673DC001}">
      <dsp:nvSpPr>
        <dsp:cNvPr id="0" name=""/>
        <dsp:cNvSpPr/>
      </dsp:nvSpPr>
      <dsp:spPr>
        <a:xfrm>
          <a:off x="0" y="2322002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7E1117-AD09-40A0-A4C7-458CD3F9CA30}">
      <dsp:nvSpPr>
        <dsp:cNvPr id="0" name=""/>
        <dsp:cNvSpPr/>
      </dsp:nvSpPr>
      <dsp:spPr>
        <a:xfrm>
          <a:off x="280435" y="2530591"/>
          <a:ext cx="509883" cy="5098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5A619-B952-41DA-AC8B-8F025A29E106}">
      <dsp:nvSpPr>
        <dsp:cNvPr id="0" name=""/>
        <dsp:cNvSpPr/>
      </dsp:nvSpPr>
      <dsp:spPr>
        <a:xfrm>
          <a:off x="1070754" y="2322002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Achievable </a:t>
          </a:r>
          <a:endParaRPr lang="en-US" sz="1900" kern="1200"/>
        </a:p>
      </dsp:txBody>
      <dsp:txXfrm>
        <a:off x="1070754" y="2322002"/>
        <a:ext cx="4745995" cy="927060"/>
      </dsp:txXfrm>
    </dsp:sp>
    <dsp:sp modelId="{13C045AF-74FA-463D-83B2-628B43A95F57}">
      <dsp:nvSpPr>
        <dsp:cNvPr id="0" name=""/>
        <dsp:cNvSpPr/>
      </dsp:nvSpPr>
      <dsp:spPr>
        <a:xfrm>
          <a:off x="0" y="3480828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D3177E-E4FB-496A-9886-179B890650BE}">
      <dsp:nvSpPr>
        <dsp:cNvPr id="0" name=""/>
        <dsp:cNvSpPr/>
      </dsp:nvSpPr>
      <dsp:spPr>
        <a:xfrm>
          <a:off x="280435" y="3689416"/>
          <a:ext cx="509883" cy="5098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E7905-D0FB-4559-9287-3793DD249596}">
      <dsp:nvSpPr>
        <dsp:cNvPr id="0" name=""/>
        <dsp:cNvSpPr/>
      </dsp:nvSpPr>
      <dsp:spPr>
        <a:xfrm>
          <a:off x="1070754" y="3480828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Relevant</a:t>
          </a:r>
          <a:endParaRPr lang="en-US" sz="1900" kern="1200"/>
        </a:p>
      </dsp:txBody>
      <dsp:txXfrm>
        <a:off x="1070754" y="3480828"/>
        <a:ext cx="4745995" cy="927060"/>
      </dsp:txXfrm>
    </dsp:sp>
    <dsp:sp modelId="{4B8100A1-0039-41A3-92AF-5AC15D93EAC4}">
      <dsp:nvSpPr>
        <dsp:cNvPr id="0" name=""/>
        <dsp:cNvSpPr/>
      </dsp:nvSpPr>
      <dsp:spPr>
        <a:xfrm>
          <a:off x="0" y="4639653"/>
          <a:ext cx="5816750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4B6216-D427-434B-BD0F-3709A2B58AEC}">
      <dsp:nvSpPr>
        <dsp:cNvPr id="0" name=""/>
        <dsp:cNvSpPr/>
      </dsp:nvSpPr>
      <dsp:spPr>
        <a:xfrm>
          <a:off x="280435" y="4848241"/>
          <a:ext cx="509883" cy="5098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C8C207-8A2A-4BB0-BF7C-E9C75E25E84D}">
      <dsp:nvSpPr>
        <dsp:cNvPr id="0" name=""/>
        <dsp:cNvSpPr/>
      </dsp:nvSpPr>
      <dsp:spPr>
        <a:xfrm>
          <a:off x="1070754" y="4639653"/>
          <a:ext cx="4745995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baseline="0"/>
            <a:t>Time specific </a:t>
          </a:r>
          <a:endParaRPr lang="en-US" sz="1900" kern="1200"/>
        </a:p>
      </dsp:txBody>
      <dsp:txXfrm>
        <a:off x="1070754" y="4639653"/>
        <a:ext cx="4745995" cy="9270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8476EE-A39F-494D-A9EF-2D71DF5889F0}">
      <dsp:nvSpPr>
        <dsp:cNvPr id="0" name=""/>
        <dsp:cNvSpPr/>
      </dsp:nvSpPr>
      <dsp:spPr>
        <a:xfrm>
          <a:off x="2222193" y="17206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8A994B-1A91-4E8C-BE6F-E2BE98211763}">
      <dsp:nvSpPr>
        <dsp:cNvPr id="0" name=""/>
        <dsp:cNvSpPr/>
      </dsp:nvSpPr>
      <dsp:spPr>
        <a:xfrm>
          <a:off x="2646318" y="441331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00C3D-5222-49B5-8A34-969B572C3EB0}">
      <dsp:nvSpPr>
        <dsp:cNvPr id="0" name=""/>
        <dsp:cNvSpPr/>
      </dsp:nvSpPr>
      <dsp:spPr>
        <a:xfrm>
          <a:off x="1586006" y="262720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baseline="0"/>
            <a:t>Evidence based branch of psychology</a:t>
          </a:r>
          <a:endParaRPr lang="en-US" sz="1800" kern="1200"/>
        </a:p>
      </dsp:txBody>
      <dsp:txXfrm>
        <a:off x="1586006" y="2627207"/>
        <a:ext cx="3262500" cy="720000"/>
      </dsp:txXfrm>
    </dsp:sp>
    <dsp:sp modelId="{CAA94343-1757-470F-BE89-4D04B5C34019}">
      <dsp:nvSpPr>
        <dsp:cNvPr id="0" name=""/>
        <dsp:cNvSpPr/>
      </dsp:nvSpPr>
      <dsp:spPr>
        <a:xfrm>
          <a:off x="6055631" y="17206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0DC518-274B-4DF8-A721-60CDD5355F82}">
      <dsp:nvSpPr>
        <dsp:cNvPr id="0" name=""/>
        <dsp:cNvSpPr/>
      </dsp:nvSpPr>
      <dsp:spPr>
        <a:xfrm>
          <a:off x="6479756" y="441331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3490D7-80CC-4F52-AB94-129B511CE516}">
      <dsp:nvSpPr>
        <dsp:cNvPr id="0" name=""/>
        <dsp:cNvSpPr/>
      </dsp:nvSpPr>
      <dsp:spPr>
        <a:xfrm>
          <a:off x="5419443" y="2627207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baseline="0"/>
            <a:t>Our behaviours shaped by collective beliefs and values</a:t>
          </a:r>
          <a:endParaRPr lang="en-US" sz="1800" kern="1200"/>
        </a:p>
      </dsp:txBody>
      <dsp:txXfrm>
        <a:off x="5419443" y="2627207"/>
        <a:ext cx="32625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9819E-49B3-4D9B-A69E-2ED996D45742}">
      <dsp:nvSpPr>
        <dsp:cNvPr id="0" name=""/>
        <dsp:cNvSpPr/>
      </dsp:nvSpPr>
      <dsp:spPr>
        <a:xfrm>
          <a:off x="1030535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FBEE1-D455-4CCA-8789-DA73640A91BC}">
      <dsp:nvSpPr>
        <dsp:cNvPr id="0" name=""/>
        <dsp:cNvSpPr/>
      </dsp:nvSpPr>
      <dsp:spPr>
        <a:xfrm>
          <a:off x="462764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Trust and psychological safety</a:t>
          </a:r>
          <a:endParaRPr lang="en-US" sz="1800" kern="1200"/>
        </a:p>
      </dsp:txBody>
      <dsp:txXfrm>
        <a:off x="462764" y="1932330"/>
        <a:ext cx="2064623" cy="720000"/>
      </dsp:txXfrm>
    </dsp:sp>
    <dsp:sp modelId="{7702762C-9C6B-4625-AA00-E23307652755}">
      <dsp:nvSpPr>
        <dsp:cNvPr id="0" name=""/>
        <dsp:cNvSpPr/>
      </dsp:nvSpPr>
      <dsp:spPr>
        <a:xfrm>
          <a:off x="3456468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BE09B-A7E8-47E4-8998-83F83327A99E}">
      <dsp:nvSpPr>
        <dsp:cNvPr id="0" name=""/>
        <dsp:cNvSpPr/>
      </dsp:nvSpPr>
      <dsp:spPr>
        <a:xfrm>
          <a:off x="2888697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A sense of belonging</a:t>
          </a:r>
          <a:endParaRPr lang="en-US" sz="1800" kern="1200"/>
        </a:p>
      </dsp:txBody>
      <dsp:txXfrm>
        <a:off x="2888697" y="1932330"/>
        <a:ext cx="2064623" cy="720000"/>
      </dsp:txXfrm>
    </dsp:sp>
    <dsp:sp modelId="{47883FBB-F7EC-4A71-BF1E-18161B27179D}">
      <dsp:nvSpPr>
        <dsp:cNvPr id="0" name=""/>
        <dsp:cNvSpPr/>
      </dsp:nvSpPr>
      <dsp:spPr>
        <a:xfrm>
          <a:off x="5882400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943E61-A369-4264-9221-8B0359606B99}">
      <dsp:nvSpPr>
        <dsp:cNvPr id="0" name=""/>
        <dsp:cNvSpPr/>
      </dsp:nvSpPr>
      <dsp:spPr>
        <a:xfrm>
          <a:off x="5314629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Professional development opportunities</a:t>
          </a:r>
          <a:endParaRPr lang="en-US" sz="1800" kern="1200"/>
        </a:p>
      </dsp:txBody>
      <dsp:txXfrm>
        <a:off x="5314629" y="1932330"/>
        <a:ext cx="2064623" cy="720000"/>
      </dsp:txXfrm>
    </dsp:sp>
    <dsp:sp modelId="{968E4670-C0EA-46F7-B3B3-5B8D37CFBE2B}">
      <dsp:nvSpPr>
        <dsp:cNvPr id="0" name=""/>
        <dsp:cNvSpPr/>
      </dsp:nvSpPr>
      <dsp:spPr>
        <a:xfrm>
          <a:off x="8308333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1F107E-9C18-4240-8DB3-7D0D1700CC08}">
      <dsp:nvSpPr>
        <dsp:cNvPr id="0" name=""/>
        <dsp:cNvSpPr/>
      </dsp:nvSpPr>
      <dsp:spPr>
        <a:xfrm>
          <a:off x="7740562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baseline="0"/>
            <a:t>Flexibility </a:t>
          </a:r>
          <a:endParaRPr lang="en-US" sz="1800" kern="1200"/>
        </a:p>
      </dsp:txBody>
      <dsp:txXfrm>
        <a:off x="7740562" y="1932330"/>
        <a:ext cx="2064623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01FEE2-742C-4987-9B21-1A82B331B4DB}">
      <dsp:nvSpPr>
        <dsp:cNvPr id="0" name=""/>
        <dsp:cNvSpPr/>
      </dsp:nvSpPr>
      <dsp:spPr>
        <a:xfrm>
          <a:off x="1030535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7CBAA-66D5-4C24-9939-72A47DDD47F7}">
      <dsp:nvSpPr>
        <dsp:cNvPr id="0" name=""/>
        <dsp:cNvSpPr/>
      </dsp:nvSpPr>
      <dsp:spPr>
        <a:xfrm>
          <a:off x="462764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Values and vision</a:t>
          </a:r>
        </a:p>
      </dsp:txBody>
      <dsp:txXfrm>
        <a:off x="462764" y="1932330"/>
        <a:ext cx="2064623" cy="720000"/>
      </dsp:txXfrm>
    </dsp:sp>
    <dsp:sp modelId="{439766E5-0539-4EE0-94BB-401AE415CA61}">
      <dsp:nvSpPr>
        <dsp:cNvPr id="0" name=""/>
        <dsp:cNvSpPr/>
      </dsp:nvSpPr>
      <dsp:spPr>
        <a:xfrm>
          <a:off x="3456468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C3002-B1AB-484A-8811-2C357B5F5C64}">
      <dsp:nvSpPr>
        <dsp:cNvPr id="0" name=""/>
        <dsp:cNvSpPr/>
      </dsp:nvSpPr>
      <dsp:spPr>
        <a:xfrm>
          <a:off x="2888697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Norms and behaviours</a:t>
          </a:r>
        </a:p>
      </dsp:txBody>
      <dsp:txXfrm>
        <a:off x="2888697" y="1932330"/>
        <a:ext cx="2064623" cy="720000"/>
      </dsp:txXfrm>
    </dsp:sp>
    <dsp:sp modelId="{B651B9EF-9916-438D-8B84-41F488C599E1}">
      <dsp:nvSpPr>
        <dsp:cNvPr id="0" name=""/>
        <dsp:cNvSpPr/>
      </dsp:nvSpPr>
      <dsp:spPr>
        <a:xfrm>
          <a:off x="5882400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EDBCB5-F7DF-4458-8344-E7069EF39240}">
      <dsp:nvSpPr>
        <dsp:cNvPr id="0" name=""/>
        <dsp:cNvSpPr/>
      </dsp:nvSpPr>
      <dsp:spPr>
        <a:xfrm>
          <a:off x="5314629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Systems and processes</a:t>
          </a:r>
        </a:p>
      </dsp:txBody>
      <dsp:txXfrm>
        <a:off x="5314629" y="1932330"/>
        <a:ext cx="2064623" cy="720000"/>
      </dsp:txXfrm>
    </dsp:sp>
    <dsp:sp modelId="{5DC1F44D-AD98-4534-9FDF-8E9748AADD1E}">
      <dsp:nvSpPr>
        <dsp:cNvPr id="0" name=""/>
        <dsp:cNvSpPr/>
      </dsp:nvSpPr>
      <dsp:spPr>
        <a:xfrm>
          <a:off x="8308333" y="712083"/>
          <a:ext cx="929080" cy="9290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8A4F8-14DD-4B9B-9F93-B4DB5DC71149}">
      <dsp:nvSpPr>
        <dsp:cNvPr id="0" name=""/>
        <dsp:cNvSpPr/>
      </dsp:nvSpPr>
      <dsp:spPr>
        <a:xfrm>
          <a:off x="7740562" y="1932330"/>
          <a:ext cx="20646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Symbols and artifacts</a:t>
          </a:r>
        </a:p>
      </dsp:txBody>
      <dsp:txXfrm>
        <a:off x="7740562" y="1932330"/>
        <a:ext cx="20646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225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9110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328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3170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17529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380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6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437362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0078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672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216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10/13/2024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333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1" r:id="rId6"/>
    <p:sldLayoutId id="2147483687" r:id="rId7"/>
    <p:sldLayoutId id="2147483688" r:id="rId8"/>
    <p:sldLayoutId id="2147483689" r:id="rId9"/>
    <p:sldLayoutId id="2147483690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462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7345" y="0"/>
            <a:ext cx="753465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15736" y="640081"/>
            <a:ext cx="5916145" cy="3812102"/>
          </a:xfrm>
        </p:spPr>
        <p:txBody>
          <a:bodyPr anchor="b">
            <a:normAutofit/>
          </a:bodyPr>
          <a:lstStyle/>
          <a:p>
            <a:pPr algn="l"/>
            <a:r>
              <a:rPr lang="en-US">
                <a:solidFill>
                  <a:schemeClr val="bg1"/>
                </a:solidFill>
              </a:rPr>
              <a:t>CULTURE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15735" y="4646030"/>
            <a:ext cx="5916145" cy="13448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14TH OCTOBER 2024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49145F2-A230-8C24-C5FC-DF1DE89D34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702" r="34" b="-3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070F25-25B2-D8B7-321D-B5DA8F877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ASSIGNMENT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52D748-DB48-FC06-A509-A0CE7BA802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482569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4449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FD8307-0B48-5A4E-54B2-3C2694300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4100"/>
              <a:t>Assignment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545B90-CB98-305B-E1DB-4A7F2CD28E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7811978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5050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846805-9A3F-A256-3327-9652EFFD4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dirty="0"/>
              <a:t>CASE STUDY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A085D-E710-2B39-C427-FFC4C9341E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0609216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4686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F2A5C0-3ADA-F47A-FE38-F53898E48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3600"/>
              <a:t>PRESENTATION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404367-91EC-C5AE-BCBB-98A60238E9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9988804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0943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E3471-F2F0-F12C-9F99-FB49916D6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 sz="61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E9BEC-4965-9CAD-F0AA-0F7781C951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Credible, relevant references</a:t>
            </a:r>
          </a:p>
          <a:p>
            <a:r>
              <a:rPr lang="en-US" dirty="0"/>
              <a:t>At least 20 in your report, 10 in your presentation</a:t>
            </a:r>
          </a:p>
          <a:p>
            <a:endParaRPr lang="en-US" dirty="0"/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D7514E04-D09C-652C-9603-8AB83FF9A3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36" r="15965" b="11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04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9F7D10-DC7F-4E6C-FFB5-908BB0E7D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2600"/>
              <a:t>Recommendations - smart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C4D52-EA9B-671D-FAEA-BDE31B26D2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178189"/>
              </p:ext>
            </p:extLst>
          </p:nvPr>
        </p:nvGraphicFramePr>
        <p:xfrm>
          <a:off x="5411638" y="643467"/>
          <a:ext cx="5816750" cy="55710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1819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E815F-3211-C62C-136B-4DCB2A7DC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A1A455-A22C-0A73-65EE-394CA4B7D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Demonstrate you can apply theory to practice in a real world setting</a:t>
            </a:r>
          </a:p>
          <a:p>
            <a:r>
              <a:rPr lang="en-US" dirty="0"/>
              <a:t>You are required to write a report</a:t>
            </a:r>
          </a:p>
          <a:p>
            <a:r>
              <a:rPr lang="en-US" dirty="0"/>
              <a:t>Mind map</a:t>
            </a:r>
          </a:p>
          <a:p>
            <a:r>
              <a:rPr lang="en-US" dirty="0"/>
              <a:t>Write to your audience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B3E8D2-57C4-B952-97FB-FCB2832801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302" r="24811" b="6250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762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84E9C5-9432-E809-FB25-395FA4665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94910-4782-2AF0-0DA1-6E12EFE703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1000"/>
              </a:lnSpc>
            </a:pPr>
            <a:r>
              <a:rPr lang="en-US" dirty="0"/>
              <a:t>Read the case study on Moodle</a:t>
            </a:r>
            <a:endParaRPr lang="en-US"/>
          </a:p>
          <a:p>
            <a:pPr>
              <a:lnSpc>
                <a:spcPct val="91000"/>
              </a:lnSpc>
            </a:pPr>
            <a:r>
              <a:rPr lang="en-US" dirty="0"/>
              <a:t>Mind map your immediate thoughts</a:t>
            </a:r>
            <a:endParaRPr lang="en-US"/>
          </a:p>
          <a:p>
            <a:pPr>
              <a:lnSpc>
                <a:spcPct val="91000"/>
              </a:lnSpc>
            </a:pPr>
            <a:r>
              <a:rPr lang="en-US" dirty="0"/>
              <a:t>Plan your research – what do you need to know, that you don't </a:t>
            </a:r>
            <a:r>
              <a:rPr lang="en-US"/>
              <a:t>already know</a:t>
            </a:r>
          </a:p>
          <a:p>
            <a:pPr>
              <a:lnSpc>
                <a:spcPct val="91000"/>
              </a:lnSpc>
            </a:pPr>
            <a:r>
              <a:rPr lang="en-US" dirty="0"/>
              <a:t>Ask me anything</a:t>
            </a:r>
            <a:endParaRPr lang="en-US"/>
          </a:p>
        </p:txBody>
      </p:sp>
      <p:pic>
        <p:nvPicPr>
          <p:cNvPr id="5" name="Picture 4" descr="Sticky notes on a wall">
            <a:extLst>
              <a:ext uri="{FF2B5EF4-FFF2-40B4-BE49-F238E27FC236}">
                <a16:creationId xmlns:a16="http://schemas.microsoft.com/office/drawing/2014/main" id="{8CB5992E-1438-5EF9-9587-2B91F352D4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09" r="19903" b="10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6598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734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EBDA66-1825-ED77-C414-55E3A80FF6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643467"/>
            <a:ext cx="3212593" cy="5571066"/>
          </a:xfrm>
        </p:spPr>
        <p:txBody>
          <a:bodyPr>
            <a:normAutofit/>
          </a:bodyPr>
          <a:lstStyle/>
          <a:p>
            <a:r>
              <a:rPr lang="en-US" sz="3600"/>
              <a:t>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930DC-783D-4563-D556-78B790BB0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2336" y="643467"/>
            <a:ext cx="5926496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Prepare carefully</a:t>
            </a:r>
          </a:p>
          <a:p>
            <a:r>
              <a:rPr lang="en-US" dirty="0"/>
              <a:t>Rehearse out loud</a:t>
            </a:r>
          </a:p>
          <a:p>
            <a:r>
              <a:rPr lang="en-US" dirty="0"/>
              <a:t>Know your material: do not read </a:t>
            </a:r>
          </a:p>
          <a:p>
            <a:r>
              <a:rPr lang="en-US" dirty="0"/>
              <a:t>Use visual aids</a:t>
            </a:r>
          </a:p>
          <a:p>
            <a:r>
              <a:rPr lang="en-US" dirty="0" err="1"/>
              <a:t>Signgposting</a:t>
            </a:r>
          </a:p>
          <a:p>
            <a:r>
              <a:rPr lang="en-US" dirty="0"/>
              <a:t>Eye contact</a:t>
            </a:r>
          </a:p>
          <a:p>
            <a:r>
              <a:rPr lang="en-US" dirty="0"/>
              <a:t>Speak slowly</a:t>
            </a:r>
          </a:p>
        </p:txBody>
      </p:sp>
    </p:spTree>
    <p:extLst>
      <p:ext uri="{BB962C8B-B14F-4D97-AF65-F5344CB8AC3E}">
        <p14:creationId xmlns:p14="http://schemas.microsoft.com/office/powerpoint/2010/main" val="31486231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A1C012-8297-4361-ACE8-A2509FB18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702DD0-A299-D763-4515-CE6765D4CC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50" b="6250"/>
          <a:stretch/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65E0E3C-32F3-480B-9842-7611BBE2E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12708"/>
            <a:ext cx="12192000" cy="2645291"/>
          </a:xfrm>
          <a:prstGeom prst="rect">
            <a:avLst/>
          </a:prstGeom>
          <a:solidFill>
            <a:schemeClr val="tx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D2E1BC-07CE-9A71-6FE4-D65A83B75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644" y="4572003"/>
            <a:ext cx="10268712" cy="1169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/>
              <a:t>CULTURE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8BAA8-6FAD-A885-C3AF-04A105FBD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1644" y="5745015"/>
            <a:ext cx="10268712" cy="5173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400">
                <a:solidFill>
                  <a:schemeClr val="bg1"/>
                </a:solidFill>
              </a:rPr>
              <a:t>A positive culture is the key to success: but why?</a:t>
            </a:r>
          </a:p>
        </p:txBody>
      </p:sp>
    </p:spTree>
    <p:extLst>
      <p:ext uri="{BB962C8B-B14F-4D97-AF65-F5344CB8AC3E}">
        <p14:creationId xmlns:p14="http://schemas.microsoft.com/office/powerpoint/2010/main" val="54524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59BD7-891F-64C0-E463-45E894C35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2026D-626D-BBC4-3A53-0C183104B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Core values</a:t>
            </a:r>
          </a:p>
          <a:p>
            <a:r>
              <a:rPr lang="en-US" dirty="0"/>
              <a:t>Strong leadership</a:t>
            </a:r>
          </a:p>
          <a:p>
            <a:r>
              <a:rPr lang="en-US" dirty="0"/>
              <a:t>Employee buy in</a:t>
            </a:r>
          </a:p>
          <a:p>
            <a:r>
              <a:rPr lang="en-US" dirty="0"/>
              <a:t>Should guide the business and inform decision-making</a:t>
            </a:r>
          </a:p>
          <a:p>
            <a:r>
              <a:rPr lang="en-US" dirty="0"/>
              <a:t>Evidence: strong culture = productivity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5D00C377-4306-93CA-1AFF-AE90CACBA4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97" r="13022" b="4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75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D0EAE-7A54-D92B-540E-5100D9970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Positive psychology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4C5B1A-11F1-5747-7A26-360F8F9A27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612290"/>
              </p:ext>
            </p:extLst>
          </p:nvPr>
        </p:nvGraphicFramePr>
        <p:xfrm>
          <a:off x="960438" y="2745545"/>
          <a:ext cx="10267950" cy="3364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52755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EF467-A531-8579-5EDE-89031240E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F29C83-9ED2-0052-3AFB-82A32373FA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3940262"/>
              </p:ext>
            </p:extLst>
          </p:nvPr>
        </p:nvGraphicFramePr>
        <p:xfrm>
          <a:off x="960438" y="2745545"/>
          <a:ext cx="10267950" cy="3364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7123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5B42B6-26F8-4E25-839B-FB38F13BEF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D6163D-47DA-86DF-BFB9-F5423C011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</p:spPr>
        <p:txBody>
          <a:bodyPr>
            <a:normAutofit/>
          </a:bodyPr>
          <a:lstStyle/>
          <a:p>
            <a:r>
              <a:rPr lang="en-US" dirty="0"/>
              <a:t>CULTURE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BF6E35-02FE-08BE-5A79-795484DCD8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4981724"/>
              </p:ext>
            </p:extLst>
          </p:nvPr>
        </p:nvGraphicFramePr>
        <p:xfrm>
          <a:off x="960438" y="2745545"/>
          <a:ext cx="10267950" cy="33644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5733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8EDE06-581E-BA01-F863-2C065ECC85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317499"/>
            <a:ext cx="4500737" cy="2095501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1"/>
                </a:solidFill>
              </a:rPr>
              <a:t>GROUP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13BEB-E6F0-3F80-1A8F-8C3B8ABFA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587625"/>
            <a:ext cx="4500737" cy="35941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Handy</a:t>
            </a:r>
          </a:p>
          <a:p>
            <a:r>
              <a:rPr lang="en-US"/>
              <a:t>Schein</a:t>
            </a:r>
          </a:p>
          <a:p>
            <a:r>
              <a:rPr lang="en-US" dirty="0"/>
              <a:t>Hofstede</a:t>
            </a:r>
          </a:p>
          <a:p>
            <a:r>
              <a:rPr lang="en-US" dirty="0"/>
              <a:t>Denison</a:t>
            </a:r>
          </a:p>
        </p:txBody>
      </p:sp>
      <p:pic>
        <p:nvPicPr>
          <p:cNvPr id="5" name="Picture 4" descr="Row of boat oars entering water">
            <a:extLst>
              <a:ext uri="{FF2B5EF4-FFF2-40B4-BE49-F238E27FC236}">
                <a16:creationId xmlns:a16="http://schemas.microsoft.com/office/drawing/2014/main" id="{D68CEB62-F147-DC53-7F05-DF0A96E608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723" r="29015" b="-3"/>
          <a:stretch/>
        </p:blipFill>
        <p:spPr>
          <a:xfrm>
            <a:off x="6094474" y="10"/>
            <a:ext cx="60975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4564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JuxtaposeVTI">
  <a:themeElements>
    <a:clrScheme name="AnalogousFromLightSeedLeftStep">
      <a:dk1>
        <a:srgbClr val="000000"/>
      </a:dk1>
      <a:lt1>
        <a:srgbClr val="FFFFFF"/>
      </a:lt1>
      <a:dk2>
        <a:srgbClr val="3C222A"/>
      </a:dk2>
      <a:lt2>
        <a:srgbClr val="E2E2E8"/>
      </a:lt2>
      <a:accent1>
        <a:srgbClr val="A7A34F"/>
      </a:accent1>
      <a:accent2>
        <a:srgbClr val="E48A26"/>
      </a:accent2>
      <a:accent3>
        <a:srgbClr val="ED7D6F"/>
      </a:accent3>
      <a:accent4>
        <a:srgbClr val="E9507E"/>
      </a:accent4>
      <a:accent5>
        <a:srgbClr val="ED6FCA"/>
      </a:accent5>
      <a:accent6>
        <a:srgbClr val="D450E9"/>
      </a:accent6>
      <a:hlink>
        <a:srgbClr val="696DAE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JuxtaposeVTI</vt:lpstr>
      <vt:lpstr>CULTURE </vt:lpstr>
      <vt:lpstr>ASSIGNMENT</vt:lpstr>
      <vt:lpstr>Assignment</vt:lpstr>
      <vt:lpstr>CASE STUDY</vt:lpstr>
      <vt:lpstr>PRESENTATION</vt:lpstr>
      <vt:lpstr>references</vt:lpstr>
      <vt:lpstr>Recommendations - smart</vt:lpstr>
      <vt:lpstr>Case study</vt:lpstr>
      <vt:lpstr>activity</vt:lpstr>
      <vt:lpstr>PRESENTATION</vt:lpstr>
      <vt:lpstr>CULTURE </vt:lpstr>
      <vt:lpstr>Culture</vt:lpstr>
      <vt:lpstr>Positive psychology</vt:lpstr>
      <vt:lpstr>FACTORS</vt:lpstr>
      <vt:lpstr>CULTURE </vt:lpstr>
      <vt:lpstr>GROUP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159</cp:revision>
  <dcterms:created xsi:type="dcterms:W3CDTF">2024-10-14T06:07:53Z</dcterms:created>
  <dcterms:modified xsi:type="dcterms:W3CDTF">2024-10-14T06:40:12Z</dcterms:modified>
</cp:coreProperties>
</file>