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60" r:id="rId2"/>
    <p:sldId id="269" r:id="rId3"/>
    <p:sldId id="276" r:id="rId4"/>
    <p:sldId id="266" r:id="rId5"/>
    <p:sldId id="281" r:id="rId6"/>
    <p:sldId id="288" r:id="rId7"/>
    <p:sldId id="291" r:id="rId8"/>
    <p:sldId id="294" r:id="rId9"/>
    <p:sldId id="286" r:id="rId10"/>
    <p:sldId id="270" r:id="rId11"/>
    <p:sldId id="271" r:id="rId12"/>
    <p:sldId id="273" r:id="rId13"/>
    <p:sldId id="278" r:id="rId14"/>
    <p:sldId id="274" r:id="rId15"/>
    <p:sldId id="296" r:id="rId16"/>
    <p:sldId id="297" r:id="rId17"/>
    <p:sldId id="298" r:id="rId18"/>
    <p:sldId id="279" r:id="rId19"/>
    <p:sldId id="280" r:id="rId20"/>
    <p:sldId id="272" r:id="rId21"/>
    <p:sldId id="292" r:id="rId22"/>
    <p:sldId id="289" r:id="rId23"/>
    <p:sldId id="290" r:id="rId24"/>
    <p:sldId id="275" r:id="rId25"/>
    <p:sldId id="277" r:id="rId26"/>
    <p:sldId id="284" r:id="rId27"/>
    <p:sldId id="283" r:id="rId28"/>
    <p:sldId id="285" r:id="rId29"/>
    <p:sldId id="282" r:id="rId30"/>
    <p:sldId id="287" r:id="rId31"/>
    <p:sldId id="295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3" autoAdjust="0"/>
    <p:restoredTop sz="94660"/>
  </p:normalViewPr>
  <p:slideViewPr>
    <p:cSldViewPr>
      <p:cViewPr varScale="1">
        <p:scale>
          <a:sx n="93" d="100"/>
          <a:sy n="93" d="100"/>
        </p:scale>
        <p:origin x="-8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839B50-E020-41F7-8EA1-CC8EA525C4AB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A0CA621-C253-418B-93A2-F61C4E0D3E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55428E-66E3-455B-B382-2A2DD2CC77D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BD9CA-8E96-4197-88F9-9EEFB173D0CF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63FE5-C39C-46C4-A177-125586768F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464AD-64A0-44D0-BF73-00B97127016C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D4CDA-CCD6-4ACC-BA6E-D482C8984A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B08BC-91C1-47B3-AE71-526595784FFF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F9703-12C9-4E0D-8A44-B5A622B22D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C2FA1-D779-4EF0-BE41-6F67F67495BA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947BE-9A87-43E1-8C2A-0E9E65D973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B96DB-AD02-4485-B878-3C5F1D45E37E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E7FD5-2001-4A3F-BCF4-52CA0EE9DB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7CD8F-06D7-49E2-8187-6ED37C3F9AA5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0D27F-AEC9-44C7-81BE-75DED77783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0348C-C175-4476-8D19-CF12C19B624E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952C6-0EB6-42E4-8AC9-3B918BA9BA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86103-1325-4EBF-AF0D-7602E3FF3C80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691E9-173B-41F3-B61D-C3C8B37C0B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FBA43-D8D3-4F83-87CF-505D1D0C63F4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4EF74-3396-42DB-9FE8-4E3E873EFF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0E-4966-42AC-83B3-19D7F366C93C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FE73E-EF77-43BB-98C6-5C975393E2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98193-1296-4CE4-A52F-4553999C83DE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18017-E757-48C6-9001-B9208BD4FF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BED892-BAA5-48CC-8CF5-E1700EF6FC01}" type="datetimeFigureOut">
              <a:rPr lang="en-US"/>
              <a:pPr>
                <a:defRPr/>
              </a:pPr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D9DEF1-0FDA-49C3-B678-61F093D97B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" descr="Britain map 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Box 4"/>
          <p:cNvSpPr txBox="1">
            <a:spLocks noChangeArrowheads="1"/>
          </p:cNvSpPr>
          <p:nvPr/>
        </p:nvSpPr>
        <p:spPr bwMode="auto">
          <a:xfrm>
            <a:off x="214313" y="214313"/>
            <a:ext cx="28400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introducing  </a:t>
            </a:r>
          </a:p>
          <a:p>
            <a:r>
              <a:rPr lang="en-GB" sz="4000" b="1">
                <a:latin typeface="Calibri" pitchFamily="34" charset="0"/>
              </a:rPr>
              <a:t>archaeology</a:t>
            </a:r>
          </a:p>
        </p:txBody>
      </p:sp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357188" y="5715000"/>
            <a:ext cx="34972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AD 1750 – 1900</a:t>
            </a: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285750" y="4929188"/>
            <a:ext cx="3136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Industrial Age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86" name="TextBox 3"/>
          <p:cNvSpPr txBox="1">
            <a:spLocks noChangeArrowheads="1"/>
          </p:cNvSpPr>
          <p:nvPr/>
        </p:nvSpPr>
        <p:spPr bwMode="auto">
          <a:xfrm>
            <a:off x="3286125" y="6000750"/>
            <a:ext cx="36591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Industrial  urban landscapes</a:t>
            </a:r>
          </a:p>
        </p:txBody>
      </p:sp>
      <p:pic>
        <p:nvPicPr>
          <p:cNvPr id="16387" name="Picture 4" descr="2121487586_f3af3a15a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85750"/>
            <a:ext cx="7477125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10" name="TextBox 3"/>
          <p:cNvSpPr txBox="1">
            <a:spLocks noChangeArrowheads="1"/>
          </p:cNvSpPr>
          <p:nvPr/>
        </p:nvSpPr>
        <p:spPr bwMode="auto">
          <a:xfrm>
            <a:off x="3286125" y="6000750"/>
            <a:ext cx="42005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‘Cottonopolis’ (Manchester) 1850</a:t>
            </a:r>
          </a:p>
        </p:txBody>
      </p:sp>
      <p:pic>
        <p:nvPicPr>
          <p:cNvPr id="6" name="Picture 5" descr="Cottonopolis Manchester 1850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lum bright="1000" contrast="9000"/>
          </a:blip>
          <a:stretch>
            <a:fillRect/>
          </a:stretch>
        </p:blipFill>
        <p:spPr>
          <a:xfrm>
            <a:off x="1428727" y="214289"/>
            <a:ext cx="7583159" cy="55721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4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85918" y="285728"/>
            <a:ext cx="6908123" cy="5357826"/>
          </a:xfrm>
          <a:prstGeom prst="rect">
            <a:avLst/>
          </a:prstGeom>
        </p:spPr>
      </p:pic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435" name="TextBox 3"/>
          <p:cNvSpPr txBox="1">
            <a:spLocks noChangeArrowheads="1"/>
          </p:cNvSpPr>
          <p:nvPr/>
        </p:nvSpPr>
        <p:spPr bwMode="auto">
          <a:xfrm>
            <a:off x="3286125" y="6000750"/>
            <a:ext cx="36591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Industrial  urban landscapes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58" name="Picture 5" descr="3w-industrial.jpg"/>
          <p:cNvPicPr>
            <a:picLocks noChangeAspect="1"/>
          </p:cNvPicPr>
          <p:nvPr/>
        </p:nvPicPr>
        <p:blipFill>
          <a:blip r:embed="rId3">
            <a:lum bright="-2000" contrast="8000"/>
          </a:blip>
          <a:srcRect/>
          <a:stretch>
            <a:fillRect/>
          </a:stretch>
        </p:blipFill>
        <p:spPr bwMode="auto">
          <a:xfrm>
            <a:off x="1714500" y="185738"/>
            <a:ext cx="7246938" cy="638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industrial_revolution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lum bright="9000" contrast="34000"/>
          </a:blip>
          <a:stretch>
            <a:fillRect/>
          </a:stretch>
        </p:blipFill>
        <p:spPr>
          <a:xfrm>
            <a:off x="1428728" y="142852"/>
            <a:ext cx="7552944" cy="613562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06" name="Picture 4" descr="bobbins_hine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63" y="357188"/>
            <a:ext cx="7143750" cy="56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530" name="TextBox 3"/>
          <p:cNvSpPr txBox="1">
            <a:spLocks noChangeArrowheads="1"/>
          </p:cNvSpPr>
          <p:nvPr/>
        </p:nvSpPr>
        <p:spPr bwMode="auto">
          <a:xfrm>
            <a:off x="4786313" y="5857875"/>
            <a:ext cx="4144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/>
              <a:t>Frankenstein;</a:t>
            </a:r>
            <a:br>
              <a:rPr lang="en-US" sz="2000" b="1"/>
            </a:br>
            <a:r>
              <a:rPr lang="en-US" sz="2000" b="1"/>
              <a:t>or, the Modern Prometheus 1831</a:t>
            </a:r>
            <a:endParaRPr lang="en-GB" sz="2000" b="1"/>
          </a:p>
        </p:txBody>
      </p:sp>
      <p:pic>
        <p:nvPicPr>
          <p:cNvPr id="22531" name="Picture 8" descr="461px-Frontispiece_to_Frankenstein_183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14313"/>
            <a:ext cx="4314825" cy="560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9" descr="250px-John_Keats_by_William_Hilton 1795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142875"/>
            <a:ext cx="1214437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0" descr="William_Blake_by_Thomas_Phillips 1807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00188" y="1714500"/>
            <a:ext cx="1214437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11" descr="William Wordsworth 1842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88" y="3429000"/>
            <a:ext cx="1223962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12" descr="488px-RothwellMaryShelley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00188" y="5143500"/>
            <a:ext cx="1214437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Box 13"/>
          <p:cNvSpPr txBox="1">
            <a:spLocks noChangeArrowheads="1"/>
          </p:cNvSpPr>
          <p:nvPr/>
        </p:nvSpPr>
        <p:spPr bwMode="auto">
          <a:xfrm>
            <a:off x="2928938" y="928688"/>
            <a:ext cx="774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Keats</a:t>
            </a:r>
            <a:endParaRPr lang="en-US"/>
          </a:p>
        </p:txBody>
      </p:sp>
      <p:sp>
        <p:nvSpPr>
          <p:cNvPr id="22537" name="TextBox 14"/>
          <p:cNvSpPr txBox="1">
            <a:spLocks noChangeArrowheads="1"/>
          </p:cNvSpPr>
          <p:nvPr/>
        </p:nvSpPr>
        <p:spPr bwMode="auto">
          <a:xfrm>
            <a:off x="3000375" y="2500313"/>
            <a:ext cx="76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Blake</a:t>
            </a:r>
            <a:endParaRPr lang="en-US"/>
          </a:p>
        </p:txBody>
      </p:sp>
      <p:sp>
        <p:nvSpPr>
          <p:cNvPr id="22538" name="TextBox 15"/>
          <p:cNvSpPr txBox="1">
            <a:spLocks noChangeArrowheads="1"/>
          </p:cNvSpPr>
          <p:nvPr/>
        </p:nvSpPr>
        <p:spPr bwMode="auto">
          <a:xfrm>
            <a:off x="2857500" y="4071938"/>
            <a:ext cx="14112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Wordsworth</a:t>
            </a:r>
            <a:endParaRPr lang="en-US"/>
          </a:p>
        </p:txBody>
      </p:sp>
      <p:sp>
        <p:nvSpPr>
          <p:cNvPr id="22539" name="TextBox 16"/>
          <p:cNvSpPr txBox="1">
            <a:spLocks noChangeArrowheads="1"/>
          </p:cNvSpPr>
          <p:nvPr/>
        </p:nvSpPr>
        <p:spPr bwMode="auto">
          <a:xfrm>
            <a:off x="2928938" y="5786438"/>
            <a:ext cx="941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Shelley</a:t>
            </a: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554" name="TextBox 3"/>
          <p:cNvSpPr txBox="1">
            <a:spLocks noChangeArrowheads="1"/>
          </p:cNvSpPr>
          <p:nvPr/>
        </p:nvSpPr>
        <p:spPr bwMode="auto">
          <a:xfrm>
            <a:off x="2786063" y="5929313"/>
            <a:ext cx="54895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The Great Chartist meeting – April 10</a:t>
            </a:r>
            <a:r>
              <a:rPr lang="en-GB" sz="2000" b="1" baseline="30000"/>
              <a:t>th</a:t>
            </a:r>
            <a:r>
              <a:rPr lang="en-GB" sz="2000" b="1"/>
              <a:t> 1848</a:t>
            </a:r>
          </a:p>
          <a:p>
            <a:r>
              <a:rPr lang="en-GB" sz="2000" b="1"/>
              <a:t>Kennington Common</a:t>
            </a:r>
          </a:p>
        </p:txBody>
      </p:sp>
      <p:pic>
        <p:nvPicPr>
          <p:cNvPr id="23555" name="Picture 4" descr="The Great Chartist Meeting on Kennington Common, April 10, 1848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142875"/>
            <a:ext cx="5580062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5" descr="482454888_65eda75c3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142875"/>
            <a:ext cx="152558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7" descr="482454888_65eda75c3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1428750"/>
            <a:ext cx="152558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8" descr="482454888_65eda75c3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2714625"/>
            <a:ext cx="152558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9" descr="482454888_65eda75c3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4000500"/>
            <a:ext cx="152558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4578" name="TextBox 3"/>
          <p:cNvSpPr txBox="1">
            <a:spLocks noChangeArrowheads="1"/>
          </p:cNvSpPr>
          <p:nvPr/>
        </p:nvSpPr>
        <p:spPr bwMode="auto">
          <a:xfrm>
            <a:off x="2571750" y="6000750"/>
            <a:ext cx="5400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Charles Booth – London poverty map 1889</a:t>
            </a:r>
          </a:p>
        </p:txBody>
      </p:sp>
      <p:pic>
        <p:nvPicPr>
          <p:cNvPr id="24579" name="Picture 5" descr="Booth1889Detail Whitechapel London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357188"/>
            <a:ext cx="6581775" cy="524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5602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28463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‘The Great Stink’ 1858</a:t>
            </a:r>
          </a:p>
        </p:txBody>
      </p:sp>
      <p:pic>
        <p:nvPicPr>
          <p:cNvPr id="25603" name="Picture 7" descr="csl1848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500" y="0"/>
            <a:ext cx="34290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8" descr="FaradayFatherThames 1858 great stink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54625" y="0"/>
            <a:ext cx="3889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9" descr="Father_Thames_introducing_his_offspring_to_the_fair_city_of_London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2857500"/>
            <a:ext cx="3968750" cy="309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626" name="TextBox 3"/>
          <p:cNvSpPr txBox="1">
            <a:spLocks noChangeArrowheads="1"/>
          </p:cNvSpPr>
          <p:nvPr/>
        </p:nvSpPr>
        <p:spPr bwMode="auto">
          <a:xfrm>
            <a:off x="3786188" y="5000625"/>
            <a:ext cx="317500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000" b="1"/>
              <a:t>Crystal Palace </a:t>
            </a:r>
          </a:p>
          <a:p>
            <a:pPr algn="ctr"/>
            <a:r>
              <a:rPr lang="en-GB" sz="2000" b="1"/>
              <a:t>Great Exhibition 1851</a:t>
            </a:r>
          </a:p>
          <a:p>
            <a:pPr algn="ctr"/>
            <a:endParaRPr lang="en-GB" sz="2000" b="1"/>
          </a:p>
          <a:p>
            <a:pPr algn="ctr"/>
            <a:r>
              <a:rPr lang="en-GB" sz="2000" b="1"/>
              <a:t>celebration of modernity</a:t>
            </a:r>
          </a:p>
          <a:p>
            <a:pPr algn="ctr"/>
            <a:r>
              <a:rPr lang="en-GB" sz="2000" b="1"/>
              <a:t>celebration of empire</a:t>
            </a:r>
          </a:p>
        </p:txBody>
      </p:sp>
      <p:pic>
        <p:nvPicPr>
          <p:cNvPr id="26627" name="Picture 4" descr="800px-Crystal_Palace_from_the_northeast_from_Dickinson's_Comprehensive_Pictures_of_the_Great_Exhibition_of_1851__1854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785813"/>
            <a:ext cx="7620000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7650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936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</p:txBody>
      </p:sp>
      <p:pic>
        <p:nvPicPr>
          <p:cNvPr id="27651" name="Picture 5" descr="Crystal_Palace_-_Queen_Victoria_opens_the_Great_Exhibition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42875"/>
            <a:ext cx="7634287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674" name="TextBox 3"/>
          <p:cNvSpPr txBox="1">
            <a:spLocks noChangeArrowheads="1"/>
          </p:cNvSpPr>
          <p:nvPr/>
        </p:nvSpPr>
        <p:spPr bwMode="auto">
          <a:xfrm>
            <a:off x="4214813" y="5857875"/>
            <a:ext cx="1936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  <a:p>
            <a:r>
              <a:rPr lang="en-GB" sz="2000" b="1"/>
              <a:t>‘main nave’</a:t>
            </a:r>
          </a:p>
        </p:txBody>
      </p:sp>
      <p:pic>
        <p:nvPicPr>
          <p:cNvPr id="28675" name="Picture 4" descr="mainnav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85750"/>
            <a:ext cx="7431087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698" name="TextBox 3"/>
          <p:cNvSpPr txBox="1">
            <a:spLocks noChangeArrowheads="1"/>
          </p:cNvSpPr>
          <p:nvPr/>
        </p:nvSpPr>
        <p:spPr bwMode="auto">
          <a:xfrm>
            <a:off x="4214813" y="5857875"/>
            <a:ext cx="1936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  <a:p>
            <a:r>
              <a:rPr lang="en-GB" sz="2000" b="1"/>
              <a:t>‘transept’</a:t>
            </a:r>
          </a:p>
        </p:txBody>
      </p:sp>
      <p:pic>
        <p:nvPicPr>
          <p:cNvPr id="29699" name="Picture 5" descr="transept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214313"/>
            <a:ext cx="6572250" cy="560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722" name="TextBox 3"/>
          <p:cNvSpPr txBox="1">
            <a:spLocks noChangeArrowheads="1"/>
          </p:cNvSpPr>
          <p:nvPr/>
        </p:nvSpPr>
        <p:spPr bwMode="auto">
          <a:xfrm>
            <a:off x="4214813" y="5857875"/>
            <a:ext cx="2078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  <a:p>
            <a:r>
              <a:rPr lang="en-GB" sz="2000" b="1"/>
              <a:t>‘machine room’</a:t>
            </a:r>
          </a:p>
        </p:txBody>
      </p:sp>
      <p:pic>
        <p:nvPicPr>
          <p:cNvPr id="30723" name="Picture 4" descr="machiner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214313"/>
            <a:ext cx="7500938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1746" name="TextBox 3"/>
          <p:cNvSpPr txBox="1">
            <a:spLocks noChangeArrowheads="1"/>
          </p:cNvSpPr>
          <p:nvPr/>
        </p:nvSpPr>
        <p:spPr bwMode="auto">
          <a:xfrm>
            <a:off x="4214813" y="5857875"/>
            <a:ext cx="22336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  <a:p>
            <a:r>
              <a:rPr lang="en-GB" sz="2000" b="1"/>
              <a:t>‘foreign exhibits’</a:t>
            </a:r>
          </a:p>
        </p:txBody>
      </p:sp>
      <p:pic>
        <p:nvPicPr>
          <p:cNvPr id="31747" name="Picture 4" descr="foreign_exhibit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85750"/>
            <a:ext cx="7364412" cy="521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770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936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</p:txBody>
      </p:sp>
      <p:pic>
        <p:nvPicPr>
          <p:cNvPr id="32771" name="Picture 5" descr="crystal_palac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500" y="285750"/>
            <a:ext cx="7143750" cy="560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794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2598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Crystal Palace</a:t>
            </a:r>
          </a:p>
          <a:p>
            <a:r>
              <a:rPr lang="en-GB" sz="2000" b="1"/>
              <a:t>30</a:t>
            </a:r>
            <a:r>
              <a:rPr lang="en-GB" sz="2000" b="1" baseline="30000"/>
              <a:t>th</a:t>
            </a:r>
            <a:r>
              <a:rPr lang="en-GB" sz="2000" b="1"/>
              <a:t> November 1936</a:t>
            </a:r>
          </a:p>
        </p:txBody>
      </p:sp>
      <p:pic>
        <p:nvPicPr>
          <p:cNvPr id="33795" name="Picture 4" descr="crystalpalace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14313"/>
            <a:ext cx="7286625" cy="57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818" name="TextBox 3"/>
          <p:cNvSpPr txBox="1">
            <a:spLocks noChangeArrowheads="1"/>
          </p:cNvSpPr>
          <p:nvPr/>
        </p:nvSpPr>
        <p:spPr bwMode="auto">
          <a:xfrm>
            <a:off x="3500438" y="5786438"/>
            <a:ext cx="40020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Sir Joseph Bazelgette 1819 - 91</a:t>
            </a:r>
          </a:p>
        </p:txBody>
      </p:sp>
      <p:pic>
        <p:nvPicPr>
          <p:cNvPr id="34819" name="Picture 4" descr="20090606191559!Joseph_bazalgett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214313"/>
            <a:ext cx="3714750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5" descr="523px-JosephBazalgett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9538" y="214313"/>
            <a:ext cx="3805237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842" name="Picture 5" descr="fleet street sewer 1845.bm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95813" y="928688"/>
            <a:ext cx="4267200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6" descr="sewers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313" y="285750"/>
            <a:ext cx="2990850" cy="596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866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924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London sewer</a:t>
            </a:r>
          </a:p>
        </p:txBody>
      </p:sp>
      <p:pic>
        <p:nvPicPr>
          <p:cNvPr id="36867" name="Picture 5" descr="3308163473_982320c0d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214313"/>
            <a:ext cx="75311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7890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924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London sewer</a:t>
            </a:r>
          </a:p>
        </p:txBody>
      </p:sp>
      <p:pic>
        <p:nvPicPr>
          <p:cNvPr id="37891" name="Picture 4" descr="2119523177_d79fc720d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285750"/>
            <a:ext cx="7593013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8914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3562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Crossness pumping station</a:t>
            </a:r>
          </a:p>
        </p:txBody>
      </p:sp>
      <p:pic>
        <p:nvPicPr>
          <p:cNvPr id="38915" name="Picture 5" descr="Crossness Pumping Station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66850" y="214313"/>
            <a:ext cx="7558088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9938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4203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Crossness pumping station 1865</a:t>
            </a:r>
          </a:p>
        </p:txBody>
      </p:sp>
      <p:pic>
        <p:nvPicPr>
          <p:cNvPr id="39939" name="Picture 4" descr="Crossness sewage works designed by Bazalgette and completed in 186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357188"/>
            <a:ext cx="748665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0962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2778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Blaenavon ironworks</a:t>
            </a:r>
          </a:p>
        </p:txBody>
      </p:sp>
      <p:pic>
        <p:nvPicPr>
          <p:cNvPr id="40963" name="Picture 4" descr="Blaenavon ironworks_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38" y="214313"/>
            <a:ext cx="44100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1986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3373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Dartmoor granite tramway</a:t>
            </a:r>
          </a:p>
        </p:txBody>
      </p:sp>
      <p:pic>
        <p:nvPicPr>
          <p:cNvPr id="41987" name="Picture 4" descr="Dartmoor%20granite%20tramway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214313"/>
            <a:ext cx="4572000" cy="56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3010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522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Gloucester</a:t>
            </a:r>
          </a:p>
        </p:txBody>
      </p:sp>
      <p:pic>
        <p:nvPicPr>
          <p:cNvPr id="43011" name="Picture 4" descr="gloucesterrails_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38" y="214313"/>
            <a:ext cx="5805487" cy="564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034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6525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Shrewsbury</a:t>
            </a:r>
          </a:p>
        </p:txBody>
      </p:sp>
      <p:pic>
        <p:nvPicPr>
          <p:cNvPr id="44035" name="Picture 6" descr="Shrewsbury_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214313"/>
            <a:ext cx="6643688" cy="566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5058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452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Ironbridge</a:t>
            </a:r>
          </a:p>
        </p:txBody>
      </p:sp>
      <p:pic>
        <p:nvPicPr>
          <p:cNvPr id="45059" name="Picture 4" descr="Ironbridge_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214313"/>
            <a:ext cx="3395662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5" descr="Ironbridge_1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5" y="214313"/>
            <a:ext cx="4005263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283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85852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082" name="TextBox 3"/>
          <p:cNvSpPr txBox="1">
            <a:spLocks noChangeArrowheads="1"/>
          </p:cNvSpPr>
          <p:nvPr/>
        </p:nvSpPr>
        <p:spPr bwMode="auto">
          <a:xfrm>
            <a:off x="4214813" y="6000750"/>
            <a:ext cx="1452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Ironbridge</a:t>
            </a:r>
          </a:p>
        </p:txBody>
      </p:sp>
      <p:pic>
        <p:nvPicPr>
          <p:cNvPr id="46083" name="Picture 4" descr="img_6018-ironbridge-in-floo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25" y="357188"/>
            <a:ext cx="7334250" cy="550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106</Words>
  <Application>Microsoft Office PowerPoint</Application>
  <PresentationFormat>On-screen Show (4:3)</PresentationFormat>
  <Paragraphs>45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 Drew</cp:lastModifiedBy>
  <cp:revision>19</cp:revision>
  <dcterms:created xsi:type="dcterms:W3CDTF">2009-12-01T23:46:08Z</dcterms:created>
  <dcterms:modified xsi:type="dcterms:W3CDTF">2011-12-13T11:46:51Z</dcterms:modified>
</cp:coreProperties>
</file>