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665C9C8-2AC0-4D7F-B9B7-5516A144C42D}" v="39" dt="2021-02-26T12:47:25.8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920" autoAdjust="0"/>
  </p:normalViewPr>
  <p:slideViewPr>
    <p:cSldViewPr snapToGrid="0">
      <p:cViewPr varScale="1">
        <p:scale>
          <a:sx n="72" d="100"/>
          <a:sy n="72" d="100"/>
        </p:scale>
        <p:origin x="110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rdows jessi" userId="95e0ad4a9e32f9e9" providerId="LiveId" clId="{C665C9C8-2AC0-4D7F-B9B7-5516A144C42D}"/>
    <pc:docChg chg="undo custSel mod addSld delSld modSld">
      <pc:chgData name="ferdows jessi" userId="95e0ad4a9e32f9e9" providerId="LiveId" clId="{C665C9C8-2AC0-4D7F-B9B7-5516A144C42D}" dt="2021-02-26T12:47:36.979" v="3757" actId="255"/>
      <pc:docMkLst>
        <pc:docMk/>
      </pc:docMkLst>
      <pc:sldChg chg="addSp delSp modSp mod setClrOvrMap">
        <pc:chgData name="ferdows jessi" userId="95e0ad4a9e32f9e9" providerId="LiveId" clId="{C665C9C8-2AC0-4D7F-B9B7-5516A144C42D}" dt="2021-02-26T12:36:43.568" v="3667" actId="255"/>
        <pc:sldMkLst>
          <pc:docMk/>
          <pc:sldMk cId="3293747903" sldId="256"/>
        </pc:sldMkLst>
        <pc:spChg chg="mod">
          <ac:chgData name="ferdows jessi" userId="95e0ad4a9e32f9e9" providerId="LiveId" clId="{C665C9C8-2AC0-4D7F-B9B7-5516A144C42D}" dt="2021-02-26T12:36:43.568" v="3667" actId="255"/>
          <ac:spMkLst>
            <pc:docMk/>
            <pc:sldMk cId="3293747903" sldId="256"/>
            <ac:spMk id="2" creationId="{C3BC3B73-25C7-48F4-8F26-1538F2437C28}"/>
          </ac:spMkLst>
        </pc:spChg>
        <pc:spChg chg="mod">
          <ac:chgData name="ferdows jessi" userId="95e0ad4a9e32f9e9" providerId="LiveId" clId="{C665C9C8-2AC0-4D7F-B9B7-5516A144C42D}" dt="2021-02-26T11:44:26.424" v="3061" actId="26606"/>
          <ac:spMkLst>
            <pc:docMk/>
            <pc:sldMk cId="3293747903" sldId="256"/>
            <ac:spMk id="3" creationId="{1E976CA1-D4D2-47FF-B66D-AA19F7432247}"/>
          </ac:spMkLst>
        </pc:spChg>
        <pc:spChg chg="add del">
          <ac:chgData name="ferdows jessi" userId="95e0ad4a9e32f9e9" providerId="LiveId" clId="{C665C9C8-2AC0-4D7F-B9B7-5516A144C42D}" dt="2021-02-26T09:30:13.254" v="163" actId="26606"/>
          <ac:spMkLst>
            <pc:docMk/>
            <pc:sldMk cId="3293747903" sldId="256"/>
            <ac:spMk id="20" creationId="{3FCFB1DE-0B7E-48CC-BA90-B2AB0889F9D6}"/>
          </ac:spMkLst>
        </pc:spChg>
        <pc:spChg chg="add del">
          <ac:chgData name="ferdows jessi" userId="95e0ad4a9e32f9e9" providerId="LiveId" clId="{C665C9C8-2AC0-4D7F-B9B7-5516A144C42D}" dt="2021-02-26T09:30:13.254" v="163" actId="26606"/>
          <ac:spMkLst>
            <pc:docMk/>
            <pc:sldMk cId="3293747903" sldId="256"/>
            <ac:spMk id="29" creationId="{665DBBEF-238B-476B-96AB-8AAC3224ECEA}"/>
          </ac:spMkLst>
        </pc:spChg>
        <pc:spChg chg="add del">
          <ac:chgData name="ferdows jessi" userId="95e0ad4a9e32f9e9" providerId="LiveId" clId="{C665C9C8-2AC0-4D7F-B9B7-5516A144C42D}" dt="2021-02-26T09:30:07.051" v="158" actId="26606"/>
          <ac:spMkLst>
            <pc:docMk/>
            <pc:sldMk cId="3293747903" sldId="256"/>
            <ac:spMk id="34" creationId="{9B7AD9F6-8CE7-4299-8FC6-328F4DCD3FF9}"/>
          </ac:spMkLst>
        </pc:spChg>
        <pc:spChg chg="add del">
          <ac:chgData name="ferdows jessi" userId="95e0ad4a9e32f9e9" providerId="LiveId" clId="{C665C9C8-2AC0-4D7F-B9B7-5516A144C42D}" dt="2021-02-26T09:30:07.051" v="158" actId="26606"/>
          <ac:spMkLst>
            <pc:docMk/>
            <pc:sldMk cId="3293747903" sldId="256"/>
            <ac:spMk id="36" creationId="{F49775AF-8896-43EE-92C6-83497D6DC56F}"/>
          </ac:spMkLst>
        </pc:spChg>
        <pc:spChg chg="add del">
          <ac:chgData name="ferdows jessi" userId="95e0ad4a9e32f9e9" providerId="LiveId" clId="{C665C9C8-2AC0-4D7F-B9B7-5516A144C42D}" dt="2021-02-26T09:30:09.767" v="160" actId="26606"/>
          <ac:spMkLst>
            <pc:docMk/>
            <pc:sldMk cId="3293747903" sldId="256"/>
            <ac:spMk id="38" creationId="{D5B012D8-7F27-4758-9AC6-C889B154BD73}"/>
          </ac:spMkLst>
        </pc:spChg>
        <pc:spChg chg="add del">
          <ac:chgData name="ferdows jessi" userId="95e0ad4a9e32f9e9" providerId="LiveId" clId="{C665C9C8-2AC0-4D7F-B9B7-5516A144C42D}" dt="2021-02-26T09:30:09.767" v="160" actId="26606"/>
          <ac:spMkLst>
            <pc:docMk/>
            <pc:sldMk cId="3293747903" sldId="256"/>
            <ac:spMk id="39" creationId="{4063B759-00FC-46D1-9898-8E8625268FAF}"/>
          </ac:spMkLst>
        </pc:spChg>
        <pc:spChg chg="add del">
          <ac:chgData name="ferdows jessi" userId="95e0ad4a9e32f9e9" providerId="LiveId" clId="{C665C9C8-2AC0-4D7F-B9B7-5516A144C42D}" dt="2021-02-26T09:30:13.196" v="162" actId="26606"/>
          <ac:spMkLst>
            <pc:docMk/>
            <pc:sldMk cId="3293747903" sldId="256"/>
            <ac:spMk id="41" creationId="{9B7AD9F6-8CE7-4299-8FC6-328F4DCD3FF9}"/>
          </ac:spMkLst>
        </pc:spChg>
        <pc:spChg chg="add del">
          <ac:chgData name="ferdows jessi" userId="95e0ad4a9e32f9e9" providerId="LiveId" clId="{C665C9C8-2AC0-4D7F-B9B7-5516A144C42D}" dt="2021-02-26T09:30:13.196" v="162" actId="26606"/>
          <ac:spMkLst>
            <pc:docMk/>
            <pc:sldMk cId="3293747903" sldId="256"/>
            <ac:spMk id="42" creationId="{F49775AF-8896-43EE-92C6-83497D6DC56F}"/>
          </ac:spMkLst>
        </pc:spChg>
        <pc:spChg chg="add del">
          <ac:chgData name="ferdows jessi" userId="95e0ad4a9e32f9e9" providerId="LiveId" clId="{C665C9C8-2AC0-4D7F-B9B7-5516A144C42D}" dt="2021-02-26T09:31:09.871" v="167" actId="26606"/>
          <ac:spMkLst>
            <pc:docMk/>
            <pc:sldMk cId="3293747903" sldId="256"/>
            <ac:spMk id="44" creationId="{D4829215-4F1C-45DF-B68B-E372C0EE76CB}"/>
          </ac:spMkLst>
        </pc:spChg>
        <pc:spChg chg="add del">
          <ac:chgData name="ferdows jessi" userId="95e0ad4a9e32f9e9" providerId="LiveId" clId="{C665C9C8-2AC0-4D7F-B9B7-5516A144C42D}" dt="2021-02-26T09:31:09.871" v="167" actId="26606"/>
          <ac:spMkLst>
            <pc:docMk/>
            <pc:sldMk cId="3293747903" sldId="256"/>
            <ac:spMk id="45" creationId="{264D4509-EFC8-4812-861A-783863BFCEDF}"/>
          </ac:spMkLst>
        </pc:spChg>
        <pc:spChg chg="add del">
          <ac:chgData name="ferdows jessi" userId="95e0ad4a9e32f9e9" providerId="LiveId" clId="{C665C9C8-2AC0-4D7F-B9B7-5516A144C42D}" dt="2021-02-26T09:31:09.796" v="166" actId="26606"/>
          <ac:spMkLst>
            <pc:docMk/>
            <pc:sldMk cId="3293747903" sldId="256"/>
            <ac:spMk id="50" creationId="{8A95209C-5275-4E15-8EA7-7F42980ABF2D}"/>
          </ac:spMkLst>
        </pc:spChg>
        <pc:spChg chg="add del">
          <ac:chgData name="ferdows jessi" userId="95e0ad4a9e32f9e9" providerId="LiveId" clId="{C665C9C8-2AC0-4D7F-B9B7-5516A144C42D}" dt="2021-02-26T09:31:09.796" v="166" actId="26606"/>
          <ac:spMkLst>
            <pc:docMk/>
            <pc:sldMk cId="3293747903" sldId="256"/>
            <ac:spMk id="52" creationId="{4F2ED431-E304-4FF0-9F4E-032783C9D612}"/>
          </ac:spMkLst>
        </pc:spChg>
        <pc:spChg chg="add del">
          <ac:chgData name="ferdows jessi" userId="95e0ad4a9e32f9e9" providerId="LiveId" clId="{C665C9C8-2AC0-4D7F-B9B7-5516A144C42D}" dt="2021-02-26T09:31:09.796" v="166" actId="26606"/>
          <ac:spMkLst>
            <pc:docMk/>
            <pc:sldMk cId="3293747903" sldId="256"/>
            <ac:spMk id="54" creationId="{4E87FCFB-2CCE-460D-B3DD-557C8BD1B94A}"/>
          </ac:spMkLst>
        </pc:spChg>
        <pc:spChg chg="add del">
          <ac:chgData name="ferdows jessi" userId="95e0ad4a9e32f9e9" providerId="LiveId" clId="{C665C9C8-2AC0-4D7F-B9B7-5516A144C42D}" dt="2021-02-26T11:41:57.046" v="3043" actId="26606"/>
          <ac:spMkLst>
            <pc:docMk/>
            <pc:sldMk cId="3293747903" sldId="256"/>
            <ac:spMk id="56" creationId="{9B7AD9F6-8CE7-4299-8FC6-328F4DCD3FF9}"/>
          </ac:spMkLst>
        </pc:spChg>
        <pc:spChg chg="add del">
          <ac:chgData name="ferdows jessi" userId="95e0ad4a9e32f9e9" providerId="LiveId" clId="{C665C9C8-2AC0-4D7F-B9B7-5516A144C42D}" dt="2021-02-26T11:41:57.046" v="3043" actId="26606"/>
          <ac:spMkLst>
            <pc:docMk/>
            <pc:sldMk cId="3293747903" sldId="256"/>
            <ac:spMk id="57" creationId="{F49775AF-8896-43EE-92C6-83497D6DC56F}"/>
          </ac:spMkLst>
        </pc:spChg>
        <pc:spChg chg="add del">
          <ac:chgData name="ferdows jessi" userId="95e0ad4a9e32f9e9" providerId="LiveId" clId="{C665C9C8-2AC0-4D7F-B9B7-5516A144C42D}" dt="2021-02-26T11:41:56.971" v="3042" actId="26606"/>
          <ac:spMkLst>
            <pc:docMk/>
            <pc:sldMk cId="3293747903" sldId="256"/>
            <ac:spMk id="62" creationId="{9B7AD9F6-8CE7-4299-8FC6-328F4DCD3FF9}"/>
          </ac:spMkLst>
        </pc:spChg>
        <pc:spChg chg="add del">
          <ac:chgData name="ferdows jessi" userId="95e0ad4a9e32f9e9" providerId="LiveId" clId="{C665C9C8-2AC0-4D7F-B9B7-5516A144C42D}" dt="2021-02-26T11:41:56.971" v="3042" actId="26606"/>
          <ac:spMkLst>
            <pc:docMk/>
            <pc:sldMk cId="3293747903" sldId="256"/>
            <ac:spMk id="64" creationId="{F49775AF-8896-43EE-92C6-83497D6DC56F}"/>
          </ac:spMkLst>
        </pc:spChg>
        <pc:spChg chg="add del">
          <ac:chgData name="ferdows jessi" userId="95e0ad4a9e32f9e9" providerId="LiveId" clId="{C665C9C8-2AC0-4D7F-B9B7-5516A144C42D}" dt="2021-02-26T11:44:26.424" v="3061" actId="26606"/>
          <ac:spMkLst>
            <pc:docMk/>
            <pc:sldMk cId="3293747903" sldId="256"/>
            <ac:spMk id="66" creationId="{657F69E0-C4B0-4BEC-A689-4F8D877F05D4}"/>
          </ac:spMkLst>
        </pc:spChg>
        <pc:spChg chg="add del">
          <ac:chgData name="ferdows jessi" userId="95e0ad4a9e32f9e9" providerId="LiveId" clId="{C665C9C8-2AC0-4D7F-B9B7-5516A144C42D}" dt="2021-02-26T11:44:26.424" v="3061" actId="26606"/>
          <ac:spMkLst>
            <pc:docMk/>
            <pc:sldMk cId="3293747903" sldId="256"/>
            <ac:spMk id="67" creationId="{9F6380B4-6A1C-481E-8408-B4E6C75B9B81}"/>
          </ac:spMkLst>
        </pc:spChg>
        <pc:spChg chg="add del">
          <ac:chgData name="ferdows jessi" userId="95e0ad4a9e32f9e9" providerId="LiveId" clId="{C665C9C8-2AC0-4D7F-B9B7-5516A144C42D}" dt="2021-02-26T11:44:22.815" v="3056" actId="26606"/>
          <ac:spMkLst>
            <pc:docMk/>
            <pc:sldMk cId="3293747903" sldId="256"/>
            <ac:spMk id="69" creationId="{CFA5B9DB-0BF9-4260-A97B-936524F9668F}"/>
          </ac:spMkLst>
        </pc:spChg>
        <pc:spChg chg="add del">
          <ac:chgData name="ferdows jessi" userId="95e0ad4a9e32f9e9" providerId="LiveId" clId="{C665C9C8-2AC0-4D7F-B9B7-5516A144C42D}" dt="2021-02-26T11:44:22.815" v="3056" actId="26606"/>
          <ac:spMkLst>
            <pc:docMk/>
            <pc:sldMk cId="3293747903" sldId="256"/>
            <ac:spMk id="70" creationId="{59824785-89B4-4433-955A-F2C847B1534D}"/>
          </ac:spMkLst>
        </pc:spChg>
        <pc:spChg chg="add del">
          <ac:chgData name="ferdows jessi" userId="95e0ad4a9e32f9e9" providerId="LiveId" clId="{C665C9C8-2AC0-4D7F-B9B7-5516A144C42D}" dt="2021-02-26T11:43:52.681" v="3054" actId="26606"/>
          <ac:spMkLst>
            <pc:docMk/>
            <pc:sldMk cId="3293747903" sldId="256"/>
            <ac:spMk id="72" creationId="{9B7AD9F6-8CE7-4299-8FC6-328F4DCD3FF9}"/>
          </ac:spMkLst>
        </pc:spChg>
        <pc:spChg chg="add del">
          <ac:chgData name="ferdows jessi" userId="95e0ad4a9e32f9e9" providerId="LiveId" clId="{C665C9C8-2AC0-4D7F-B9B7-5516A144C42D}" dt="2021-02-26T11:43:52.681" v="3054" actId="26606"/>
          <ac:spMkLst>
            <pc:docMk/>
            <pc:sldMk cId="3293747903" sldId="256"/>
            <ac:spMk id="74" creationId="{F49775AF-8896-43EE-92C6-83497D6DC56F}"/>
          </ac:spMkLst>
        </pc:spChg>
        <pc:spChg chg="add del">
          <ac:chgData name="ferdows jessi" userId="95e0ad4a9e32f9e9" providerId="LiveId" clId="{C665C9C8-2AC0-4D7F-B9B7-5516A144C42D}" dt="2021-02-26T11:44:22.815" v="3056" actId="26606"/>
          <ac:spMkLst>
            <pc:docMk/>
            <pc:sldMk cId="3293747903" sldId="256"/>
            <ac:spMk id="76" creationId="{CB2E64D6-3AEB-4AFF-9475-E210F85E0AA7}"/>
          </ac:spMkLst>
        </pc:spChg>
        <pc:spChg chg="add del">
          <ac:chgData name="ferdows jessi" userId="95e0ad4a9e32f9e9" providerId="LiveId" clId="{C665C9C8-2AC0-4D7F-B9B7-5516A144C42D}" dt="2021-02-26T11:44:24.658" v="3058" actId="26606"/>
          <ac:spMkLst>
            <pc:docMk/>
            <pc:sldMk cId="3293747903" sldId="256"/>
            <ac:spMk id="78" creationId="{657F69E0-C4B0-4BEC-A689-4F8D877F05D4}"/>
          </ac:spMkLst>
        </pc:spChg>
        <pc:spChg chg="add del">
          <ac:chgData name="ferdows jessi" userId="95e0ad4a9e32f9e9" providerId="LiveId" clId="{C665C9C8-2AC0-4D7F-B9B7-5516A144C42D}" dt="2021-02-26T11:44:24.658" v="3058" actId="26606"/>
          <ac:spMkLst>
            <pc:docMk/>
            <pc:sldMk cId="3293747903" sldId="256"/>
            <ac:spMk id="79" creationId="{8F51725E-A483-43B2-A6F2-C44F502FE033}"/>
          </ac:spMkLst>
        </pc:spChg>
        <pc:spChg chg="add del">
          <ac:chgData name="ferdows jessi" userId="95e0ad4a9e32f9e9" providerId="LiveId" clId="{C665C9C8-2AC0-4D7F-B9B7-5516A144C42D}" dt="2021-02-26T11:44:24.658" v="3058" actId="26606"/>
          <ac:spMkLst>
            <pc:docMk/>
            <pc:sldMk cId="3293747903" sldId="256"/>
            <ac:spMk id="80" creationId="{9F6380B4-6A1C-481E-8408-B4E6C75B9B81}"/>
          </ac:spMkLst>
        </pc:spChg>
        <pc:spChg chg="add del">
          <ac:chgData name="ferdows jessi" userId="95e0ad4a9e32f9e9" providerId="LiveId" clId="{C665C9C8-2AC0-4D7F-B9B7-5516A144C42D}" dt="2021-02-26T11:44:26.343" v="3060" actId="26606"/>
          <ac:spMkLst>
            <pc:docMk/>
            <pc:sldMk cId="3293747903" sldId="256"/>
            <ac:spMk id="82" creationId="{8A95209C-5275-4E15-8EA7-7F42980ABF2D}"/>
          </ac:spMkLst>
        </pc:spChg>
        <pc:spChg chg="add del">
          <ac:chgData name="ferdows jessi" userId="95e0ad4a9e32f9e9" providerId="LiveId" clId="{C665C9C8-2AC0-4D7F-B9B7-5516A144C42D}" dt="2021-02-26T11:44:26.343" v="3060" actId="26606"/>
          <ac:spMkLst>
            <pc:docMk/>
            <pc:sldMk cId="3293747903" sldId="256"/>
            <ac:spMk id="83" creationId="{4F2ED431-E304-4FF0-9F4E-032783C9D612}"/>
          </ac:spMkLst>
        </pc:spChg>
        <pc:spChg chg="add del">
          <ac:chgData name="ferdows jessi" userId="95e0ad4a9e32f9e9" providerId="LiveId" clId="{C665C9C8-2AC0-4D7F-B9B7-5516A144C42D}" dt="2021-02-26T11:44:26.343" v="3060" actId="26606"/>
          <ac:spMkLst>
            <pc:docMk/>
            <pc:sldMk cId="3293747903" sldId="256"/>
            <ac:spMk id="84" creationId="{4E87FCFB-2CCE-460D-B3DD-557C8BD1B94A}"/>
          </ac:spMkLst>
        </pc:spChg>
        <pc:spChg chg="add">
          <ac:chgData name="ferdows jessi" userId="95e0ad4a9e32f9e9" providerId="LiveId" clId="{C665C9C8-2AC0-4D7F-B9B7-5516A144C42D}" dt="2021-02-26T11:44:26.424" v="3061" actId="26606"/>
          <ac:spMkLst>
            <pc:docMk/>
            <pc:sldMk cId="3293747903" sldId="256"/>
            <ac:spMk id="86" creationId="{D4F87819-B70D-4927-B657-7D175613F950}"/>
          </ac:spMkLst>
        </pc:spChg>
        <pc:spChg chg="add">
          <ac:chgData name="ferdows jessi" userId="95e0ad4a9e32f9e9" providerId="LiveId" clId="{C665C9C8-2AC0-4D7F-B9B7-5516A144C42D}" dt="2021-02-26T11:44:26.424" v="3061" actId="26606"/>
          <ac:spMkLst>
            <pc:docMk/>
            <pc:sldMk cId="3293747903" sldId="256"/>
            <ac:spMk id="87" creationId="{DCB3820D-C773-4632-9F79-C890E1B2B50D}"/>
          </ac:spMkLst>
        </pc:spChg>
        <pc:spChg chg="add">
          <ac:chgData name="ferdows jessi" userId="95e0ad4a9e32f9e9" providerId="LiveId" clId="{C665C9C8-2AC0-4D7F-B9B7-5516A144C42D}" dt="2021-02-26T11:44:26.424" v="3061" actId="26606"/>
          <ac:spMkLst>
            <pc:docMk/>
            <pc:sldMk cId="3293747903" sldId="256"/>
            <ac:spMk id="88" creationId="{DCB8EB4B-AFE9-41E8-95B0-F246E5740491}"/>
          </ac:spMkLst>
        </pc:spChg>
        <pc:picChg chg="mod ord">
          <ac:chgData name="ferdows jessi" userId="95e0ad4a9e32f9e9" providerId="LiveId" clId="{C665C9C8-2AC0-4D7F-B9B7-5516A144C42D}" dt="2021-02-26T12:35:35.566" v="3657" actId="1076"/>
          <ac:picMkLst>
            <pc:docMk/>
            <pc:sldMk cId="3293747903" sldId="256"/>
            <ac:picMk id="4" creationId="{AED1E3EC-AE9B-4893-A4AC-9DA6675D59D5}"/>
          </ac:picMkLst>
        </pc:picChg>
      </pc:sldChg>
      <pc:sldChg chg="addSp delSp modSp mod setBg setClrOvrMap">
        <pc:chgData name="ferdows jessi" userId="95e0ad4a9e32f9e9" providerId="LiveId" clId="{C665C9C8-2AC0-4D7F-B9B7-5516A144C42D}" dt="2021-02-26T10:10:06.614" v="842" actId="1076"/>
        <pc:sldMkLst>
          <pc:docMk/>
          <pc:sldMk cId="3682757352" sldId="257"/>
        </pc:sldMkLst>
        <pc:spChg chg="mod ord">
          <ac:chgData name="ferdows jessi" userId="95e0ad4a9e32f9e9" providerId="LiveId" clId="{C665C9C8-2AC0-4D7F-B9B7-5516A144C42D}" dt="2021-02-26T10:09:54.896" v="841" actId="2711"/>
          <ac:spMkLst>
            <pc:docMk/>
            <pc:sldMk cId="3682757352" sldId="257"/>
            <ac:spMk id="2" creationId="{090E363D-0F1D-48C8-BD27-CA53BF0C7E06}"/>
          </ac:spMkLst>
        </pc:spChg>
        <pc:spChg chg="del">
          <ac:chgData name="ferdows jessi" userId="95e0ad4a9e32f9e9" providerId="LiveId" clId="{C665C9C8-2AC0-4D7F-B9B7-5516A144C42D}" dt="2021-02-26T09:17:06.810" v="27" actId="26606"/>
          <ac:spMkLst>
            <pc:docMk/>
            <pc:sldMk cId="3682757352" sldId="257"/>
            <ac:spMk id="3" creationId="{5984BADB-C5E4-4CD1-9972-DB735C2797D2}"/>
          </ac:spMkLst>
        </pc:spChg>
        <pc:spChg chg="add del">
          <ac:chgData name="ferdows jessi" userId="95e0ad4a9e32f9e9" providerId="LiveId" clId="{C665C9C8-2AC0-4D7F-B9B7-5516A144C42D}" dt="2021-02-26T09:17:28.669" v="37" actId="26606"/>
          <ac:spMkLst>
            <pc:docMk/>
            <pc:sldMk cId="3682757352" sldId="257"/>
            <ac:spMk id="9" creationId="{DA381740-063A-41A4-836D-85D14980EEF0}"/>
          </ac:spMkLst>
        </pc:spChg>
        <pc:spChg chg="add del">
          <ac:chgData name="ferdows jessi" userId="95e0ad4a9e32f9e9" providerId="LiveId" clId="{C665C9C8-2AC0-4D7F-B9B7-5516A144C42D}" dt="2021-02-26T09:17:28.669" v="37" actId="26606"/>
          <ac:spMkLst>
            <pc:docMk/>
            <pc:sldMk cId="3682757352" sldId="257"/>
            <ac:spMk id="11" creationId="{9B7AD9F6-8CE7-4299-8FC6-328F4DCD3FF9}"/>
          </ac:spMkLst>
        </pc:spChg>
        <pc:spChg chg="add del">
          <ac:chgData name="ferdows jessi" userId="95e0ad4a9e32f9e9" providerId="LiveId" clId="{C665C9C8-2AC0-4D7F-B9B7-5516A144C42D}" dt="2021-02-26T09:17:28.669" v="37" actId="26606"/>
          <ac:spMkLst>
            <pc:docMk/>
            <pc:sldMk cId="3682757352" sldId="257"/>
            <ac:spMk id="13" creationId="{F49775AF-8896-43EE-92C6-83497D6DC56F}"/>
          </ac:spMkLst>
        </pc:spChg>
        <pc:spChg chg="add del">
          <ac:chgData name="ferdows jessi" userId="95e0ad4a9e32f9e9" providerId="LiveId" clId="{C665C9C8-2AC0-4D7F-B9B7-5516A144C42D}" dt="2021-02-26T09:17:26.579" v="34" actId="26606"/>
          <ac:spMkLst>
            <pc:docMk/>
            <pc:sldMk cId="3682757352" sldId="257"/>
            <ac:spMk id="18" creationId="{DA381740-063A-41A4-836D-85D14980EEF0}"/>
          </ac:spMkLst>
        </pc:spChg>
        <pc:spChg chg="add del">
          <ac:chgData name="ferdows jessi" userId="95e0ad4a9e32f9e9" providerId="LiveId" clId="{C665C9C8-2AC0-4D7F-B9B7-5516A144C42D}" dt="2021-02-26T09:17:26.579" v="34" actId="26606"/>
          <ac:spMkLst>
            <pc:docMk/>
            <pc:sldMk cId="3682757352" sldId="257"/>
            <ac:spMk id="20" creationId="{8A95209C-5275-4E15-8EA7-7F42980ABF2D}"/>
          </ac:spMkLst>
        </pc:spChg>
        <pc:spChg chg="add del">
          <ac:chgData name="ferdows jessi" userId="95e0ad4a9e32f9e9" providerId="LiveId" clId="{C665C9C8-2AC0-4D7F-B9B7-5516A144C42D}" dt="2021-02-26T09:17:26.579" v="34" actId="26606"/>
          <ac:spMkLst>
            <pc:docMk/>
            <pc:sldMk cId="3682757352" sldId="257"/>
            <ac:spMk id="22" creationId="{4F2ED431-E304-4FF0-9F4E-032783C9D612}"/>
          </ac:spMkLst>
        </pc:spChg>
        <pc:spChg chg="add del">
          <ac:chgData name="ferdows jessi" userId="95e0ad4a9e32f9e9" providerId="LiveId" clId="{C665C9C8-2AC0-4D7F-B9B7-5516A144C42D}" dt="2021-02-26T09:17:26.579" v="34" actId="26606"/>
          <ac:spMkLst>
            <pc:docMk/>
            <pc:sldMk cId="3682757352" sldId="257"/>
            <ac:spMk id="24" creationId="{4E87FCFB-2CCE-460D-B3DD-557C8BD1B94A}"/>
          </ac:spMkLst>
        </pc:spChg>
        <pc:spChg chg="add del">
          <ac:chgData name="ferdows jessi" userId="95e0ad4a9e32f9e9" providerId="LiveId" clId="{C665C9C8-2AC0-4D7F-B9B7-5516A144C42D}" dt="2021-02-26T09:17:28.595" v="36" actId="26606"/>
          <ac:spMkLst>
            <pc:docMk/>
            <pc:sldMk cId="3682757352" sldId="257"/>
            <ac:spMk id="26" creationId="{DA381740-063A-41A4-836D-85D14980EEF0}"/>
          </ac:spMkLst>
        </pc:spChg>
        <pc:spChg chg="add del">
          <ac:chgData name="ferdows jessi" userId="95e0ad4a9e32f9e9" providerId="LiveId" clId="{C665C9C8-2AC0-4D7F-B9B7-5516A144C42D}" dt="2021-02-26T09:17:28.595" v="36" actId="26606"/>
          <ac:spMkLst>
            <pc:docMk/>
            <pc:sldMk cId="3682757352" sldId="257"/>
            <ac:spMk id="27" creationId="{665DBBEF-238B-476B-96AB-8AAC3224ECEA}"/>
          </ac:spMkLst>
        </pc:spChg>
        <pc:spChg chg="add del">
          <ac:chgData name="ferdows jessi" userId="95e0ad4a9e32f9e9" providerId="LiveId" clId="{C665C9C8-2AC0-4D7F-B9B7-5516A144C42D}" dt="2021-02-26T09:17:28.595" v="36" actId="26606"/>
          <ac:spMkLst>
            <pc:docMk/>
            <pc:sldMk cId="3682757352" sldId="257"/>
            <ac:spMk id="28" creationId="{3FCFB1DE-0B7E-48CC-BA90-B2AB0889F9D6}"/>
          </ac:spMkLst>
        </pc:spChg>
        <pc:spChg chg="add del">
          <ac:chgData name="ferdows jessi" userId="95e0ad4a9e32f9e9" providerId="LiveId" clId="{C665C9C8-2AC0-4D7F-B9B7-5516A144C42D}" dt="2021-02-26T09:19:26.489" v="38" actId="26606"/>
          <ac:spMkLst>
            <pc:docMk/>
            <pc:sldMk cId="3682757352" sldId="257"/>
            <ac:spMk id="30" creationId="{DA381740-063A-41A4-836D-85D14980EEF0}"/>
          </ac:spMkLst>
        </pc:spChg>
        <pc:spChg chg="add del">
          <ac:chgData name="ferdows jessi" userId="95e0ad4a9e32f9e9" providerId="LiveId" clId="{C665C9C8-2AC0-4D7F-B9B7-5516A144C42D}" dt="2021-02-26T09:19:26.489" v="38" actId="26606"/>
          <ac:spMkLst>
            <pc:docMk/>
            <pc:sldMk cId="3682757352" sldId="257"/>
            <ac:spMk id="31" creationId="{657F69E0-C4B0-4BEC-A689-4F8D877F05D4}"/>
          </ac:spMkLst>
        </pc:spChg>
        <pc:spChg chg="add del">
          <ac:chgData name="ferdows jessi" userId="95e0ad4a9e32f9e9" providerId="LiveId" clId="{C665C9C8-2AC0-4D7F-B9B7-5516A144C42D}" dt="2021-02-26T09:19:26.489" v="38" actId="26606"/>
          <ac:spMkLst>
            <pc:docMk/>
            <pc:sldMk cId="3682757352" sldId="257"/>
            <ac:spMk id="32" creationId="{9F6380B4-6A1C-481E-8408-B4E6C75B9B81}"/>
          </ac:spMkLst>
        </pc:spChg>
        <pc:spChg chg="add del">
          <ac:chgData name="ferdows jessi" userId="95e0ad4a9e32f9e9" providerId="LiveId" clId="{C665C9C8-2AC0-4D7F-B9B7-5516A144C42D}" dt="2021-02-26T09:25:14.631" v="101" actId="26606"/>
          <ac:spMkLst>
            <pc:docMk/>
            <pc:sldMk cId="3682757352" sldId="257"/>
            <ac:spMk id="37" creationId="{DA381740-063A-41A4-836D-85D14980EEF0}"/>
          </ac:spMkLst>
        </pc:spChg>
        <pc:spChg chg="add del">
          <ac:chgData name="ferdows jessi" userId="95e0ad4a9e32f9e9" providerId="LiveId" clId="{C665C9C8-2AC0-4D7F-B9B7-5516A144C42D}" dt="2021-02-26T09:25:14.631" v="101" actId="26606"/>
          <ac:spMkLst>
            <pc:docMk/>
            <pc:sldMk cId="3682757352" sldId="257"/>
            <ac:spMk id="39" creationId="{9B7AD9F6-8CE7-4299-8FC6-328F4DCD3FF9}"/>
          </ac:spMkLst>
        </pc:spChg>
        <pc:spChg chg="add del">
          <ac:chgData name="ferdows jessi" userId="95e0ad4a9e32f9e9" providerId="LiveId" clId="{C665C9C8-2AC0-4D7F-B9B7-5516A144C42D}" dt="2021-02-26T09:25:14.631" v="101" actId="26606"/>
          <ac:spMkLst>
            <pc:docMk/>
            <pc:sldMk cId="3682757352" sldId="257"/>
            <ac:spMk id="41" creationId="{F49775AF-8896-43EE-92C6-83497D6DC56F}"/>
          </ac:spMkLst>
        </pc:spChg>
        <pc:spChg chg="add del">
          <ac:chgData name="ferdows jessi" userId="95e0ad4a9e32f9e9" providerId="LiveId" clId="{C665C9C8-2AC0-4D7F-B9B7-5516A144C42D}" dt="2021-02-26T09:24:44.285" v="92" actId="26606"/>
          <ac:spMkLst>
            <pc:docMk/>
            <pc:sldMk cId="3682757352" sldId="257"/>
            <ac:spMk id="46" creationId="{DA381740-063A-41A4-836D-85D14980EEF0}"/>
          </ac:spMkLst>
        </pc:spChg>
        <pc:spChg chg="add del">
          <ac:chgData name="ferdows jessi" userId="95e0ad4a9e32f9e9" providerId="LiveId" clId="{C665C9C8-2AC0-4D7F-B9B7-5516A144C42D}" dt="2021-02-26T09:24:44.285" v="92" actId="26606"/>
          <ac:spMkLst>
            <pc:docMk/>
            <pc:sldMk cId="3682757352" sldId="257"/>
            <ac:spMk id="48" creationId="{8A95209C-5275-4E15-8EA7-7F42980ABF2D}"/>
          </ac:spMkLst>
        </pc:spChg>
        <pc:spChg chg="add del">
          <ac:chgData name="ferdows jessi" userId="95e0ad4a9e32f9e9" providerId="LiveId" clId="{C665C9C8-2AC0-4D7F-B9B7-5516A144C42D}" dt="2021-02-26T09:24:44.285" v="92" actId="26606"/>
          <ac:spMkLst>
            <pc:docMk/>
            <pc:sldMk cId="3682757352" sldId="257"/>
            <ac:spMk id="50" creationId="{4F2ED431-E304-4FF0-9F4E-032783C9D612}"/>
          </ac:spMkLst>
        </pc:spChg>
        <pc:spChg chg="add del">
          <ac:chgData name="ferdows jessi" userId="95e0ad4a9e32f9e9" providerId="LiveId" clId="{C665C9C8-2AC0-4D7F-B9B7-5516A144C42D}" dt="2021-02-26T09:24:44.285" v="92" actId="26606"/>
          <ac:spMkLst>
            <pc:docMk/>
            <pc:sldMk cId="3682757352" sldId="257"/>
            <ac:spMk id="52" creationId="{4E87FCFB-2CCE-460D-B3DD-557C8BD1B94A}"/>
          </ac:spMkLst>
        </pc:spChg>
        <pc:spChg chg="add del">
          <ac:chgData name="ferdows jessi" userId="95e0ad4a9e32f9e9" providerId="LiveId" clId="{C665C9C8-2AC0-4D7F-B9B7-5516A144C42D}" dt="2021-02-26T09:24:52.809" v="94" actId="26606"/>
          <ac:spMkLst>
            <pc:docMk/>
            <pc:sldMk cId="3682757352" sldId="257"/>
            <ac:spMk id="54" creationId="{DA381740-063A-41A4-836D-85D14980EEF0}"/>
          </ac:spMkLst>
        </pc:spChg>
        <pc:spChg chg="add del">
          <ac:chgData name="ferdows jessi" userId="95e0ad4a9e32f9e9" providerId="LiveId" clId="{C665C9C8-2AC0-4D7F-B9B7-5516A144C42D}" dt="2021-02-26T09:24:52.809" v="94" actId="26606"/>
          <ac:spMkLst>
            <pc:docMk/>
            <pc:sldMk cId="3682757352" sldId="257"/>
            <ac:spMk id="55" creationId="{9B7AD9F6-8CE7-4299-8FC6-328F4DCD3FF9}"/>
          </ac:spMkLst>
        </pc:spChg>
        <pc:spChg chg="add del">
          <ac:chgData name="ferdows jessi" userId="95e0ad4a9e32f9e9" providerId="LiveId" clId="{C665C9C8-2AC0-4D7F-B9B7-5516A144C42D}" dt="2021-02-26T09:24:52.809" v="94" actId="26606"/>
          <ac:spMkLst>
            <pc:docMk/>
            <pc:sldMk cId="3682757352" sldId="257"/>
            <ac:spMk id="56" creationId="{F49775AF-8896-43EE-92C6-83497D6DC56F}"/>
          </ac:spMkLst>
        </pc:spChg>
        <pc:spChg chg="add del">
          <ac:chgData name="ferdows jessi" userId="95e0ad4a9e32f9e9" providerId="LiveId" clId="{C665C9C8-2AC0-4D7F-B9B7-5516A144C42D}" dt="2021-02-26T09:24:57.619" v="96" actId="26606"/>
          <ac:spMkLst>
            <pc:docMk/>
            <pc:sldMk cId="3682757352" sldId="257"/>
            <ac:spMk id="58" creationId="{DA381740-063A-41A4-836D-85D14980EEF0}"/>
          </ac:spMkLst>
        </pc:spChg>
        <pc:spChg chg="add del">
          <ac:chgData name="ferdows jessi" userId="95e0ad4a9e32f9e9" providerId="LiveId" clId="{C665C9C8-2AC0-4D7F-B9B7-5516A144C42D}" dt="2021-02-26T09:24:57.619" v="96" actId="26606"/>
          <ac:spMkLst>
            <pc:docMk/>
            <pc:sldMk cId="3682757352" sldId="257"/>
            <ac:spMk id="59" creationId="{657F69E0-C4B0-4BEC-A689-4F8D877F05D4}"/>
          </ac:spMkLst>
        </pc:spChg>
        <pc:spChg chg="add del">
          <ac:chgData name="ferdows jessi" userId="95e0ad4a9e32f9e9" providerId="LiveId" clId="{C665C9C8-2AC0-4D7F-B9B7-5516A144C42D}" dt="2021-02-26T09:24:57.619" v="96" actId="26606"/>
          <ac:spMkLst>
            <pc:docMk/>
            <pc:sldMk cId="3682757352" sldId="257"/>
            <ac:spMk id="60" creationId="{9F6380B4-6A1C-481E-8408-B4E6C75B9B81}"/>
          </ac:spMkLst>
        </pc:spChg>
        <pc:spChg chg="add del">
          <ac:chgData name="ferdows jessi" userId="95e0ad4a9e32f9e9" providerId="LiveId" clId="{C665C9C8-2AC0-4D7F-B9B7-5516A144C42D}" dt="2021-02-26T09:25:07.985" v="98" actId="26606"/>
          <ac:spMkLst>
            <pc:docMk/>
            <pc:sldMk cId="3682757352" sldId="257"/>
            <ac:spMk id="62" creationId="{DA381740-063A-41A4-836D-85D14980EEF0}"/>
          </ac:spMkLst>
        </pc:spChg>
        <pc:spChg chg="add del">
          <ac:chgData name="ferdows jessi" userId="95e0ad4a9e32f9e9" providerId="LiveId" clId="{C665C9C8-2AC0-4D7F-B9B7-5516A144C42D}" dt="2021-02-26T09:25:07.985" v="98" actId="26606"/>
          <ac:spMkLst>
            <pc:docMk/>
            <pc:sldMk cId="3682757352" sldId="257"/>
            <ac:spMk id="63" creationId="{9B7AD9F6-8CE7-4299-8FC6-328F4DCD3FF9}"/>
          </ac:spMkLst>
        </pc:spChg>
        <pc:spChg chg="add del">
          <ac:chgData name="ferdows jessi" userId="95e0ad4a9e32f9e9" providerId="LiveId" clId="{C665C9C8-2AC0-4D7F-B9B7-5516A144C42D}" dt="2021-02-26T09:25:07.985" v="98" actId="26606"/>
          <ac:spMkLst>
            <pc:docMk/>
            <pc:sldMk cId="3682757352" sldId="257"/>
            <ac:spMk id="64" creationId="{F49775AF-8896-43EE-92C6-83497D6DC56F}"/>
          </ac:spMkLst>
        </pc:spChg>
        <pc:spChg chg="add del">
          <ac:chgData name="ferdows jessi" userId="95e0ad4a9e32f9e9" providerId="LiveId" clId="{C665C9C8-2AC0-4D7F-B9B7-5516A144C42D}" dt="2021-02-26T09:25:14.595" v="100" actId="26606"/>
          <ac:spMkLst>
            <pc:docMk/>
            <pc:sldMk cId="3682757352" sldId="257"/>
            <ac:spMk id="66" creationId="{DA381740-063A-41A4-836D-85D14980EEF0}"/>
          </ac:spMkLst>
        </pc:spChg>
        <pc:spChg chg="add del">
          <ac:chgData name="ferdows jessi" userId="95e0ad4a9e32f9e9" providerId="LiveId" clId="{C665C9C8-2AC0-4D7F-B9B7-5516A144C42D}" dt="2021-02-26T09:25:14.595" v="100" actId="26606"/>
          <ac:spMkLst>
            <pc:docMk/>
            <pc:sldMk cId="3682757352" sldId="257"/>
            <ac:spMk id="67" creationId="{8A94871E-96FC-4ADE-815B-41A636E34F1A}"/>
          </ac:spMkLst>
        </pc:spChg>
        <pc:spChg chg="add del">
          <ac:chgData name="ferdows jessi" userId="95e0ad4a9e32f9e9" providerId="LiveId" clId="{C665C9C8-2AC0-4D7F-B9B7-5516A144C42D}" dt="2021-02-26T09:25:14.595" v="100" actId="26606"/>
          <ac:spMkLst>
            <pc:docMk/>
            <pc:sldMk cId="3682757352" sldId="257"/>
            <ac:spMk id="68" creationId="{3FCFB1DE-0B7E-48CC-BA90-B2AB0889F9D6}"/>
          </ac:spMkLst>
        </pc:spChg>
        <pc:spChg chg="add del">
          <ac:chgData name="ferdows jessi" userId="95e0ad4a9e32f9e9" providerId="LiveId" clId="{C665C9C8-2AC0-4D7F-B9B7-5516A144C42D}" dt="2021-02-26T09:32:16.191" v="172" actId="26606"/>
          <ac:spMkLst>
            <pc:docMk/>
            <pc:sldMk cId="3682757352" sldId="257"/>
            <ac:spMk id="70" creationId="{DA381740-063A-41A4-836D-85D14980EEF0}"/>
          </ac:spMkLst>
        </pc:spChg>
        <pc:spChg chg="add del">
          <ac:chgData name="ferdows jessi" userId="95e0ad4a9e32f9e9" providerId="LiveId" clId="{C665C9C8-2AC0-4D7F-B9B7-5516A144C42D}" dt="2021-02-26T09:32:16.191" v="172" actId="26606"/>
          <ac:spMkLst>
            <pc:docMk/>
            <pc:sldMk cId="3682757352" sldId="257"/>
            <ac:spMk id="71" creationId="{9B7AD9F6-8CE7-4299-8FC6-328F4DCD3FF9}"/>
          </ac:spMkLst>
        </pc:spChg>
        <pc:spChg chg="add del">
          <ac:chgData name="ferdows jessi" userId="95e0ad4a9e32f9e9" providerId="LiveId" clId="{C665C9C8-2AC0-4D7F-B9B7-5516A144C42D}" dt="2021-02-26T09:32:16.191" v="172" actId="26606"/>
          <ac:spMkLst>
            <pc:docMk/>
            <pc:sldMk cId="3682757352" sldId="257"/>
            <ac:spMk id="72" creationId="{F49775AF-8896-43EE-92C6-83497D6DC56F}"/>
          </ac:spMkLst>
        </pc:spChg>
        <pc:spChg chg="add del">
          <ac:chgData name="ferdows jessi" userId="95e0ad4a9e32f9e9" providerId="LiveId" clId="{C665C9C8-2AC0-4D7F-B9B7-5516A144C42D}" dt="2021-02-26T09:32:13.788" v="169" actId="26606"/>
          <ac:spMkLst>
            <pc:docMk/>
            <pc:sldMk cId="3682757352" sldId="257"/>
            <ac:spMk id="77" creationId="{DA381740-063A-41A4-836D-85D14980EEF0}"/>
          </ac:spMkLst>
        </pc:spChg>
        <pc:spChg chg="add del">
          <ac:chgData name="ferdows jessi" userId="95e0ad4a9e32f9e9" providerId="LiveId" clId="{C665C9C8-2AC0-4D7F-B9B7-5516A144C42D}" dt="2021-02-26T09:32:13.788" v="169" actId="26606"/>
          <ac:spMkLst>
            <pc:docMk/>
            <pc:sldMk cId="3682757352" sldId="257"/>
            <ac:spMk id="79" creationId="{F6375C73-EB3C-45C0-A30D-E4C719F84C78}"/>
          </ac:spMkLst>
        </pc:spChg>
        <pc:spChg chg="add del">
          <ac:chgData name="ferdows jessi" userId="95e0ad4a9e32f9e9" providerId="LiveId" clId="{C665C9C8-2AC0-4D7F-B9B7-5516A144C42D}" dt="2021-02-26T09:32:13.788" v="169" actId="26606"/>
          <ac:spMkLst>
            <pc:docMk/>
            <pc:sldMk cId="3682757352" sldId="257"/>
            <ac:spMk id="81" creationId="{C9BD4167-80BB-41C6-8923-8BB7C287B3D3}"/>
          </ac:spMkLst>
        </pc:spChg>
        <pc:spChg chg="add del">
          <ac:chgData name="ferdows jessi" userId="95e0ad4a9e32f9e9" providerId="LiveId" clId="{C665C9C8-2AC0-4D7F-B9B7-5516A144C42D}" dt="2021-02-26T09:32:16.134" v="171" actId="26606"/>
          <ac:spMkLst>
            <pc:docMk/>
            <pc:sldMk cId="3682757352" sldId="257"/>
            <ac:spMk id="83" creationId="{DA381740-063A-41A4-836D-85D14980EEF0}"/>
          </ac:spMkLst>
        </pc:spChg>
        <pc:spChg chg="add del">
          <ac:chgData name="ferdows jessi" userId="95e0ad4a9e32f9e9" providerId="LiveId" clId="{C665C9C8-2AC0-4D7F-B9B7-5516A144C42D}" dt="2021-02-26T09:32:16.134" v="171" actId="26606"/>
          <ac:spMkLst>
            <pc:docMk/>
            <pc:sldMk cId="3682757352" sldId="257"/>
            <ac:spMk id="84" creationId="{D4829215-4F1C-45DF-B68B-E372C0EE76CB}"/>
          </ac:spMkLst>
        </pc:spChg>
        <pc:spChg chg="add del">
          <ac:chgData name="ferdows jessi" userId="95e0ad4a9e32f9e9" providerId="LiveId" clId="{C665C9C8-2AC0-4D7F-B9B7-5516A144C42D}" dt="2021-02-26T09:32:16.134" v="171" actId="26606"/>
          <ac:spMkLst>
            <pc:docMk/>
            <pc:sldMk cId="3682757352" sldId="257"/>
            <ac:spMk id="85" creationId="{264D4509-EFC8-4812-861A-783863BFCEDF}"/>
          </ac:spMkLst>
        </pc:spChg>
        <pc:spChg chg="add del">
          <ac:chgData name="ferdows jessi" userId="95e0ad4a9e32f9e9" providerId="LiveId" clId="{C665C9C8-2AC0-4D7F-B9B7-5516A144C42D}" dt="2021-02-26T09:36:22.084" v="226" actId="26606"/>
          <ac:spMkLst>
            <pc:docMk/>
            <pc:sldMk cId="3682757352" sldId="257"/>
            <ac:spMk id="87" creationId="{DA381740-063A-41A4-836D-85D14980EEF0}"/>
          </ac:spMkLst>
        </pc:spChg>
        <pc:spChg chg="add del">
          <ac:chgData name="ferdows jessi" userId="95e0ad4a9e32f9e9" providerId="LiveId" clId="{C665C9C8-2AC0-4D7F-B9B7-5516A144C42D}" dt="2021-02-26T09:36:22.084" v="226" actId="26606"/>
          <ac:spMkLst>
            <pc:docMk/>
            <pc:sldMk cId="3682757352" sldId="257"/>
            <ac:spMk id="88" creationId="{F6375C73-EB3C-45C0-A30D-E4C719F84C78}"/>
          </ac:spMkLst>
        </pc:spChg>
        <pc:spChg chg="add del">
          <ac:chgData name="ferdows jessi" userId="95e0ad4a9e32f9e9" providerId="LiveId" clId="{C665C9C8-2AC0-4D7F-B9B7-5516A144C42D}" dt="2021-02-26T09:36:22.084" v="226" actId="26606"/>
          <ac:spMkLst>
            <pc:docMk/>
            <pc:sldMk cId="3682757352" sldId="257"/>
            <ac:spMk id="89" creationId="{C9BD4167-80BB-41C6-8923-8BB7C287B3D3}"/>
          </ac:spMkLst>
        </pc:spChg>
        <pc:spChg chg="add">
          <ac:chgData name="ferdows jessi" userId="95e0ad4a9e32f9e9" providerId="LiveId" clId="{C665C9C8-2AC0-4D7F-B9B7-5516A144C42D}" dt="2021-02-26T09:36:22.084" v="226" actId="26606"/>
          <ac:spMkLst>
            <pc:docMk/>
            <pc:sldMk cId="3682757352" sldId="257"/>
            <ac:spMk id="94" creationId="{DA381740-063A-41A4-836D-85D14980EEF0}"/>
          </ac:spMkLst>
        </pc:spChg>
        <pc:spChg chg="add">
          <ac:chgData name="ferdows jessi" userId="95e0ad4a9e32f9e9" providerId="LiveId" clId="{C665C9C8-2AC0-4D7F-B9B7-5516A144C42D}" dt="2021-02-26T09:36:22.084" v="226" actId="26606"/>
          <ac:spMkLst>
            <pc:docMk/>
            <pc:sldMk cId="3682757352" sldId="257"/>
            <ac:spMk id="96" creationId="{F6375C73-EB3C-45C0-A30D-E4C719F84C78}"/>
          </ac:spMkLst>
        </pc:spChg>
        <pc:spChg chg="add">
          <ac:chgData name="ferdows jessi" userId="95e0ad4a9e32f9e9" providerId="LiveId" clId="{C665C9C8-2AC0-4D7F-B9B7-5516A144C42D}" dt="2021-02-26T09:36:22.084" v="226" actId="26606"/>
          <ac:spMkLst>
            <pc:docMk/>
            <pc:sldMk cId="3682757352" sldId="257"/>
            <ac:spMk id="98" creationId="{C9BD4167-80BB-41C6-8923-8BB7C287B3D3}"/>
          </ac:spMkLst>
        </pc:spChg>
        <pc:picChg chg="add mod ord">
          <ac:chgData name="ferdows jessi" userId="95e0ad4a9e32f9e9" providerId="LiveId" clId="{C665C9C8-2AC0-4D7F-B9B7-5516A144C42D}" dt="2021-02-26T10:10:06.614" v="842" actId="1076"/>
          <ac:picMkLst>
            <pc:docMk/>
            <pc:sldMk cId="3682757352" sldId="257"/>
            <ac:picMk id="5" creationId="{A1049CAB-4D9A-4CDE-A8A4-A906F0F62318}"/>
          </ac:picMkLst>
        </pc:picChg>
      </pc:sldChg>
      <pc:sldChg chg="addSp delSp modSp new mod setBg">
        <pc:chgData name="ferdows jessi" userId="95e0ad4a9e32f9e9" providerId="LiveId" clId="{C665C9C8-2AC0-4D7F-B9B7-5516A144C42D}" dt="2021-02-26T09:50:06.507" v="461" actId="26606"/>
        <pc:sldMkLst>
          <pc:docMk/>
          <pc:sldMk cId="117043553" sldId="258"/>
        </pc:sldMkLst>
        <pc:spChg chg="mod">
          <ac:chgData name="ferdows jessi" userId="95e0ad4a9e32f9e9" providerId="LiveId" clId="{C665C9C8-2AC0-4D7F-B9B7-5516A144C42D}" dt="2021-02-26T09:50:06.507" v="461" actId="26606"/>
          <ac:spMkLst>
            <pc:docMk/>
            <pc:sldMk cId="117043553" sldId="258"/>
            <ac:spMk id="2" creationId="{CDFA814F-729A-4834-B25B-A085368F112F}"/>
          </ac:spMkLst>
        </pc:spChg>
        <pc:spChg chg="add del">
          <ac:chgData name="ferdows jessi" userId="95e0ad4a9e32f9e9" providerId="LiveId" clId="{C665C9C8-2AC0-4D7F-B9B7-5516A144C42D}" dt="2021-02-26T09:39:35.040" v="239" actId="26606"/>
          <ac:spMkLst>
            <pc:docMk/>
            <pc:sldMk cId="117043553" sldId="258"/>
            <ac:spMk id="3" creationId="{03E6437F-B93D-4CCD-B707-F9ACFE666568}"/>
          </ac:spMkLst>
        </pc:spChg>
        <pc:spChg chg="add del">
          <ac:chgData name="ferdows jessi" userId="95e0ad4a9e32f9e9" providerId="LiveId" clId="{C665C9C8-2AC0-4D7F-B9B7-5516A144C42D}" dt="2021-02-26T09:39:34.984" v="238" actId="26606"/>
          <ac:spMkLst>
            <pc:docMk/>
            <pc:sldMk cId="117043553" sldId="258"/>
            <ac:spMk id="8" creationId="{DA381740-063A-41A4-836D-85D14980EEF0}"/>
          </ac:spMkLst>
        </pc:spChg>
        <pc:spChg chg="add del">
          <ac:chgData name="ferdows jessi" userId="95e0ad4a9e32f9e9" providerId="LiveId" clId="{C665C9C8-2AC0-4D7F-B9B7-5516A144C42D}" dt="2021-02-26T09:39:34.984" v="238" actId="26606"/>
          <ac:spMkLst>
            <pc:docMk/>
            <pc:sldMk cId="117043553" sldId="258"/>
            <ac:spMk id="10" creationId="{4D24BFD5-D814-402B-B6C4-EEF6AE14B0F2}"/>
          </ac:spMkLst>
        </pc:spChg>
        <pc:spChg chg="add del">
          <ac:chgData name="ferdows jessi" userId="95e0ad4a9e32f9e9" providerId="LiveId" clId="{C665C9C8-2AC0-4D7F-B9B7-5516A144C42D}" dt="2021-02-26T09:39:34.984" v="238" actId="26606"/>
          <ac:spMkLst>
            <pc:docMk/>
            <pc:sldMk cId="117043553" sldId="258"/>
            <ac:spMk id="12" creationId="{36FED7E8-9A97-475F-9FA4-113410D4433B}"/>
          </ac:spMkLst>
        </pc:spChg>
        <pc:spChg chg="add del">
          <ac:chgData name="ferdows jessi" userId="95e0ad4a9e32f9e9" providerId="LiveId" clId="{C665C9C8-2AC0-4D7F-B9B7-5516A144C42D}" dt="2021-02-26T09:39:34.984" v="238" actId="26606"/>
          <ac:spMkLst>
            <pc:docMk/>
            <pc:sldMk cId="117043553" sldId="258"/>
            <ac:spMk id="14" creationId="{2A39B854-4B6C-4F7F-A602-6F97770CED70}"/>
          </ac:spMkLst>
        </pc:spChg>
        <pc:spChg chg="add del">
          <ac:chgData name="ferdows jessi" userId="95e0ad4a9e32f9e9" providerId="LiveId" clId="{C665C9C8-2AC0-4D7F-B9B7-5516A144C42D}" dt="2021-02-26T09:39:54.029" v="241" actId="26606"/>
          <ac:spMkLst>
            <pc:docMk/>
            <pc:sldMk cId="117043553" sldId="258"/>
            <ac:spMk id="16" creationId="{4180E01B-B1F4-437C-807D-1C930718EE64}"/>
          </ac:spMkLst>
        </pc:spChg>
        <pc:spChg chg="add del">
          <ac:chgData name="ferdows jessi" userId="95e0ad4a9e32f9e9" providerId="LiveId" clId="{C665C9C8-2AC0-4D7F-B9B7-5516A144C42D}" dt="2021-02-26T09:39:54.029" v="241" actId="26606"/>
          <ac:spMkLst>
            <pc:docMk/>
            <pc:sldMk cId="117043553" sldId="258"/>
            <ac:spMk id="17" creationId="{DA381740-063A-41A4-836D-85D14980EEF0}"/>
          </ac:spMkLst>
        </pc:spChg>
        <pc:spChg chg="add del">
          <ac:chgData name="ferdows jessi" userId="95e0ad4a9e32f9e9" providerId="LiveId" clId="{C665C9C8-2AC0-4D7F-B9B7-5516A144C42D}" dt="2021-02-26T09:39:54.029" v="241" actId="26606"/>
          <ac:spMkLst>
            <pc:docMk/>
            <pc:sldMk cId="117043553" sldId="258"/>
            <ac:spMk id="18" creationId="{C0B64B74-19BE-47D9-8BB8-7081BF0E0833}"/>
          </ac:spMkLst>
        </pc:spChg>
        <pc:spChg chg="add del">
          <ac:chgData name="ferdows jessi" userId="95e0ad4a9e32f9e9" providerId="LiveId" clId="{C665C9C8-2AC0-4D7F-B9B7-5516A144C42D}" dt="2021-02-26T09:39:54.029" v="241" actId="26606"/>
          <ac:spMkLst>
            <pc:docMk/>
            <pc:sldMk cId="117043553" sldId="258"/>
            <ac:spMk id="19" creationId="{289ED1AA-8684-4D37-B208-8777E1A7780D}"/>
          </ac:spMkLst>
        </pc:spChg>
        <pc:spChg chg="add del">
          <ac:chgData name="ferdows jessi" userId="95e0ad4a9e32f9e9" providerId="LiveId" clId="{C665C9C8-2AC0-4D7F-B9B7-5516A144C42D}" dt="2021-02-26T09:39:54.029" v="241" actId="26606"/>
          <ac:spMkLst>
            <pc:docMk/>
            <pc:sldMk cId="117043553" sldId="258"/>
            <ac:spMk id="20" creationId="{5E0D0E5A-6E97-46A9-AF74-EAEA1E044294}"/>
          </ac:spMkLst>
        </pc:spChg>
        <pc:spChg chg="add del">
          <ac:chgData name="ferdows jessi" userId="95e0ad4a9e32f9e9" providerId="LiveId" clId="{C665C9C8-2AC0-4D7F-B9B7-5516A144C42D}" dt="2021-02-26T09:39:54.029" v="241" actId="26606"/>
          <ac:spMkLst>
            <pc:docMk/>
            <pc:sldMk cId="117043553" sldId="258"/>
            <ac:spMk id="21" creationId="{E197A7FD-CD8D-4609-AE35-64C89063E332}"/>
          </ac:spMkLst>
        </pc:spChg>
        <pc:spChg chg="add del">
          <ac:chgData name="ferdows jessi" userId="95e0ad4a9e32f9e9" providerId="LiveId" clId="{C665C9C8-2AC0-4D7F-B9B7-5516A144C42D}" dt="2021-02-26T09:40:47.259" v="253" actId="26606"/>
          <ac:spMkLst>
            <pc:docMk/>
            <pc:sldMk cId="117043553" sldId="258"/>
            <ac:spMk id="26" creationId="{DA381740-063A-41A4-836D-85D14980EEF0}"/>
          </ac:spMkLst>
        </pc:spChg>
        <pc:spChg chg="add del">
          <ac:chgData name="ferdows jessi" userId="95e0ad4a9e32f9e9" providerId="LiveId" clId="{C665C9C8-2AC0-4D7F-B9B7-5516A144C42D}" dt="2021-02-26T09:40:47.259" v="253" actId="26606"/>
          <ac:spMkLst>
            <pc:docMk/>
            <pc:sldMk cId="117043553" sldId="258"/>
            <ac:spMk id="28" creationId="{4D24BFD5-D814-402B-B6C4-EEF6AE14B0F2}"/>
          </ac:spMkLst>
        </pc:spChg>
        <pc:spChg chg="add del">
          <ac:chgData name="ferdows jessi" userId="95e0ad4a9e32f9e9" providerId="LiveId" clId="{C665C9C8-2AC0-4D7F-B9B7-5516A144C42D}" dt="2021-02-26T09:40:47.259" v="253" actId="26606"/>
          <ac:spMkLst>
            <pc:docMk/>
            <pc:sldMk cId="117043553" sldId="258"/>
            <ac:spMk id="30" creationId="{36FED7E8-9A97-475F-9FA4-113410D4433B}"/>
          </ac:spMkLst>
        </pc:spChg>
        <pc:spChg chg="add del">
          <ac:chgData name="ferdows jessi" userId="95e0ad4a9e32f9e9" providerId="LiveId" clId="{C665C9C8-2AC0-4D7F-B9B7-5516A144C42D}" dt="2021-02-26T09:40:47.259" v="253" actId="26606"/>
          <ac:spMkLst>
            <pc:docMk/>
            <pc:sldMk cId="117043553" sldId="258"/>
            <ac:spMk id="32" creationId="{2A39B854-4B6C-4F7F-A602-6F97770CED70}"/>
          </ac:spMkLst>
        </pc:spChg>
        <pc:spChg chg="add del">
          <ac:chgData name="ferdows jessi" userId="95e0ad4a9e32f9e9" providerId="LiveId" clId="{C665C9C8-2AC0-4D7F-B9B7-5516A144C42D}" dt="2021-02-26T09:43:02.409" v="344" actId="26606"/>
          <ac:spMkLst>
            <pc:docMk/>
            <pc:sldMk cId="117043553" sldId="258"/>
            <ac:spMk id="37" creationId="{DA381740-063A-41A4-836D-85D14980EEF0}"/>
          </ac:spMkLst>
        </pc:spChg>
        <pc:spChg chg="add del">
          <ac:chgData name="ferdows jessi" userId="95e0ad4a9e32f9e9" providerId="LiveId" clId="{C665C9C8-2AC0-4D7F-B9B7-5516A144C42D}" dt="2021-02-26T09:43:02.409" v="344" actId="26606"/>
          <ac:spMkLst>
            <pc:docMk/>
            <pc:sldMk cId="117043553" sldId="258"/>
            <ac:spMk id="39" creationId="{F12E7CC5-C78B-4EBD-9565-3FA00FAA6CF2}"/>
          </ac:spMkLst>
        </pc:spChg>
        <pc:spChg chg="add del">
          <ac:chgData name="ferdows jessi" userId="95e0ad4a9e32f9e9" providerId="LiveId" clId="{C665C9C8-2AC0-4D7F-B9B7-5516A144C42D}" dt="2021-02-26T09:43:02.409" v="344" actId="26606"/>
          <ac:spMkLst>
            <pc:docMk/>
            <pc:sldMk cId="117043553" sldId="258"/>
            <ac:spMk id="41" creationId="{3A4529A5-F675-429F-8044-01372BB13422}"/>
          </ac:spMkLst>
        </pc:spChg>
        <pc:spChg chg="add del">
          <ac:chgData name="ferdows jessi" userId="95e0ad4a9e32f9e9" providerId="LiveId" clId="{C665C9C8-2AC0-4D7F-B9B7-5516A144C42D}" dt="2021-02-26T09:43:02.409" v="344" actId="26606"/>
          <ac:spMkLst>
            <pc:docMk/>
            <pc:sldMk cId="117043553" sldId="258"/>
            <ac:spMk id="43" creationId="{63DAB858-5A0C-4AFF-AAC6-705EDF8DB733}"/>
          </ac:spMkLst>
        </pc:spChg>
        <pc:spChg chg="add del">
          <ac:chgData name="ferdows jessi" userId="95e0ad4a9e32f9e9" providerId="LiveId" clId="{C665C9C8-2AC0-4D7F-B9B7-5516A144C42D}" dt="2021-02-26T09:43:02.409" v="344" actId="26606"/>
          <ac:spMkLst>
            <pc:docMk/>
            <pc:sldMk cId="117043553" sldId="258"/>
            <ac:spMk id="45" creationId="{53BEA983-EAAB-42FB-84E9-E77708168CB8}"/>
          </ac:spMkLst>
        </pc:spChg>
        <pc:spChg chg="add del">
          <ac:chgData name="ferdows jessi" userId="95e0ad4a9e32f9e9" providerId="LiveId" clId="{C665C9C8-2AC0-4D7F-B9B7-5516A144C42D}" dt="2021-02-26T09:43:02.356" v="343" actId="26606"/>
          <ac:spMkLst>
            <pc:docMk/>
            <pc:sldMk cId="117043553" sldId="258"/>
            <ac:spMk id="50" creationId="{DA381740-063A-41A4-836D-85D14980EEF0}"/>
          </ac:spMkLst>
        </pc:spChg>
        <pc:spChg chg="add del">
          <ac:chgData name="ferdows jessi" userId="95e0ad4a9e32f9e9" providerId="LiveId" clId="{C665C9C8-2AC0-4D7F-B9B7-5516A144C42D}" dt="2021-02-26T09:43:02.356" v="343" actId="26606"/>
          <ac:spMkLst>
            <pc:docMk/>
            <pc:sldMk cId="117043553" sldId="258"/>
            <ac:spMk id="52" creationId="{F12E7CC5-C78B-4EBD-9565-3FA00FAA6CF2}"/>
          </ac:spMkLst>
        </pc:spChg>
        <pc:spChg chg="add del">
          <ac:chgData name="ferdows jessi" userId="95e0ad4a9e32f9e9" providerId="LiveId" clId="{C665C9C8-2AC0-4D7F-B9B7-5516A144C42D}" dt="2021-02-26T09:43:02.356" v="343" actId="26606"/>
          <ac:spMkLst>
            <pc:docMk/>
            <pc:sldMk cId="117043553" sldId="258"/>
            <ac:spMk id="54" creationId="{3A4529A5-F675-429F-8044-01372BB13422}"/>
          </ac:spMkLst>
        </pc:spChg>
        <pc:spChg chg="add del">
          <ac:chgData name="ferdows jessi" userId="95e0ad4a9e32f9e9" providerId="LiveId" clId="{C665C9C8-2AC0-4D7F-B9B7-5516A144C42D}" dt="2021-02-26T09:43:02.356" v="343" actId="26606"/>
          <ac:spMkLst>
            <pc:docMk/>
            <pc:sldMk cId="117043553" sldId="258"/>
            <ac:spMk id="56" creationId="{63DAB858-5A0C-4AFF-AAC6-705EDF8DB733}"/>
          </ac:spMkLst>
        </pc:spChg>
        <pc:spChg chg="add del">
          <ac:chgData name="ferdows jessi" userId="95e0ad4a9e32f9e9" providerId="LiveId" clId="{C665C9C8-2AC0-4D7F-B9B7-5516A144C42D}" dt="2021-02-26T09:43:02.356" v="343" actId="26606"/>
          <ac:spMkLst>
            <pc:docMk/>
            <pc:sldMk cId="117043553" sldId="258"/>
            <ac:spMk id="58" creationId="{53BEA983-EAAB-42FB-84E9-E77708168CB8}"/>
          </ac:spMkLst>
        </pc:spChg>
        <pc:spChg chg="add del">
          <ac:chgData name="ferdows jessi" userId="95e0ad4a9e32f9e9" providerId="LiveId" clId="{C665C9C8-2AC0-4D7F-B9B7-5516A144C42D}" dt="2021-02-26T09:43:40.607" v="350" actId="26606"/>
          <ac:spMkLst>
            <pc:docMk/>
            <pc:sldMk cId="117043553" sldId="258"/>
            <ac:spMk id="60" creationId="{DA381740-063A-41A4-836D-85D14980EEF0}"/>
          </ac:spMkLst>
        </pc:spChg>
        <pc:spChg chg="add del">
          <ac:chgData name="ferdows jessi" userId="95e0ad4a9e32f9e9" providerId="LiveId" clId="{C665C9C8-2AC0-4D7F-B9B7-5516A144C42D}" dt="2021-02-26T09:43:40.607" v="350" actId="26606"/>
          <ac:spMkLst>
            <pc:docMk/>
            <pc:sldMk cId="117043553" sldId="258"/>
            <ac:spMk id="61" creationId="{9B6CD22E-2269-419F-9E81-016EA035D4C1}"/>
          </ac:spMkLst>
        </pc:spChg>
        <pc:spChg chg="add del">
          <ac:chgData name="ferdows jessi" userId="95e0ad4a9e32f9e9" providerId="LiveId" clId="{C665C9C8-2AC0-4D7F-B9B7-5516A144C42D}" dt="2021-02-26T09:43:40.607" v="350" actId="26606"/>
          <ac:spMkLst>
            <pc:docMk/>
            <pc:sldMk cId="117043553" sldId="258"/>
            <ac:spMk id="62" creationId="{AA607D34-E2A9-4595-9DB2-5472E077CA49}"/>
          </ac:spMkLst>
        </pc:spChg>
        <pc:spChg chg="add del">
          <ac:chgData name="ferdows jessi" userId="95e0ad4a9e32f9e9" providerId="LiveId" clId="{C665C9C8-2AC0-4D7F-B9B7-5516A144C42D}" dt="2021-02-26T09:43:40.607" v="350" actId="26606"/>
          <ac:spMkLst>
            <pc:docMk/>
            <pc:sldMk cId="117043553" sldId="258"/>
            <ac:spMk id="63" creationId="{63DAB858-5A0C-4AFF-AAC6-705EDF8DB733}"/>
          </ac:spMkLst>
        </pc:spChg>
        <pc:spChg chg="add del">
          <ac:chgData name="ferdows jessi" userId="95e0ad4a9e32f9e9" providerId="LiveId" clId="{C665C9C8-2AC0-4D7F-B9B7-5516A144C42D}" dt="2021-02-26T09:43:40.607" v="350" actId="26606"/>
          <ac:spMkLst>
            <pc:docMk/>
            <pc:sldMk cId="117043553" sldId="258"/>
            <ac:spMk id="64" creationId="{53BEA983-EAAB-42FB-84E9-E77708168CB8}"/>
          </ac:spMkLst>
        </pc:spChg>
        <pc:spChg chg="add del">
          <ac:chgData name="ferdows jessi" userId="95e0ad4a9e32f9e9" providerId="LiveId" clId="{C665C9C8-2AC0-4D7F-B9B7-5516A144C42D}" dt="2021-02-26T09:43:40.557" v="349" actId="26606"/>
          <ac:spMkLst>
            <pc:docMk/>
            <pc:sldMk cId="117043553" sldId="258"/>
            <ac:spMk id="69" creationId="{DA381740-063A-41A4-836D-85D14980EEF0}"/>
          </ac:spMkLst>
        </pc:spChg>
        <pc:spChg chg="add del">
          <ac:chgData name="ferdows jessi" userId="95e0ad4a9e32f9e9" providerId="LiveId" clId="{C665C9C8-2AC0-4D7F-B9B7-5516A144C42D}" dt="2021-02-26T09:43:40.557" v="349" actId="26606"/>
          <ac:spMkLst>
            <pc:docMk/>
            <pc:sldMk cId="117043553" sldId="258"/>
            <ac:spMk id="71" creationId="{F12E7CC5-C78B-4EBD-9565-3FA00FAA6CF2}"/>
          </ac:spMkLst>
        </pc:spChg>
        <pc:spChg chg="add del">
          <ac:chgData name="ferdows jessi" userId="95e0ad4a9e32f9e9" providerId="LiveId" clId="{C665C9C8-2AC0-4D7F-B9B7-5516A144C42D}" dt="2021-02-26T09:43:40.557" v="349" actId="26606"/>
          <ac:spMkLst>
            <pc:docMk/>
            <pc:sldMk cId="117043553" sldId="258"/>
            <ac:spMk id="73" creationId="{3A4529A5-F675-429F-8044-01372BB13422}"/>
          </ac:spMkLst>
        </pc:spChg>
        <pc:spChg chg="add del">
          <ac:chgData name="ferdows jessi" userId="95e0ad4a9e32f9e9" providerId="LiveId" clId="{C665C9C8-2AC0-4D7F-B9B7-5516A144C42D}" dt="2021-02-26T09:43:40.557" v="349" actId="26606"/>
          <ac:spMkLst>
            <pc:docMk/>
            <pc:sldMk cId="117043553" sldId="258"/>
            <ac:spMk id="75" creationId="{63DAB858-5A0C-4AFF-AAC6-705EDF8DB733}"/>
          </ac:spMkLst>
        </pc:spChg>
        <pc:spChg chg="add del">
          <ac:chgData name="ferdows jessi" userId="95e0ad4a9e32f9e9" providerId="LiveId" clId="{C665C9C8-2AC0-4D7F-B9B7-5516A144C42D}" dt="2021-02-26T09:43:40.557" v="349" actId="26606"/>
          <ac:spMkLst>
            <pc:docMk/>
            <pc:sldMk cId="117043553" sldId="258"/>
            <ac:spMk id="77" creationId="{53BEA983-EAAB-42FB-84E9-E77708168CB8}"/>
          </ac:spMkLst>
        </pc:spChg>
        <pc:spChg chg="add del">
          <ac:chgData name="ferdows jessi" userId="95e0ad4a9e32f9e9" providerId="LiveId" clId="{C665C9C8-2AC0-4D7F-B9B7-5516A144C42D}" dt="2021-02-26T09:50:06.507" v="461" actId="26606"/>
          <ac:spMkLst>
            <pc:docMk/>
            <pc:sldMk cId="117043553" sldId="258"/>
            <ac:spMk id="79" creationId="{DA381740-063A-41A4-836D-85D14980EEF0}"/>
          </ac:spMkLst>
        </pc:spChg>
        <pc:spChg chg="add del">
          <ac:chgData name="ferdows jessi" userId="95e0ad4a9e32f9e9" providerId="LiveId" clId="{C665C9C8-2AC0-4D7F-B9B7-5516A144C42D}" dt="2021-02-26T09:50:06.507" v="461" actId="26606"/>
          <ac:spMkLst>
            <pc:docMk/>
            <pc:sldMk cId="117043553" sldId="258"/>
            <ac:spMk id="80" creationId="{ED8E54F9-849C-4865-8C5E-FD967B81D756}"/>
          </ac:spMkLst>
        </pc:spChg>
        <pc:spChg chg="add del">
          <ac:chgData name="ferdows jessi" userId="95e0ad4a9e32f9e9" providerId="LiveId" clId="{C665C9C8-2AC0-4D7F-B9B7-5516A144C42D}" dt="2021-02-26T09:50:06.507" v="461" actId="26606"/>
          <ac:spMkLst>
            <pc:docMk/>
            <pc:sldMk cId="117043553" sldId="258"/>
            <ac:spMk id="81" creationId="{391AE6B3-1D2D-4C67-A4DB-888635B527AC}"/>
          </ac:spMkLst>
        </pc:spChg>
        <pc:spChg chg="add del">
          <ac:chgData name="ferdows jessi" userId="95e0ad4a9e32f9e9" providerId="LiveId" clId="{C665C9C8-2AC0-4D7F-B9B7-5516A144C42D}" dt="2021-02-26T09:50:06.507" v="461" actId="26606"/>
          <ac:spMkLst>
            <pc:docMk/>
            <pc:sldMk cId="117043553" sldId="258"/>
            <ac:spMk id="82" creationId="{08FD86A2-82CE-48F4-B78A-8B9CA7BA2CCD}"/>
          </ac:spMkLst>
        </pc:spChg>
        <pc:spChg chg="add">
          <ac:chgData name="ferdows jessi" userId="95e0ad4a9e32f9e9" providerId="LiveId" clId="{C665C9C8-2AC0-4D7F-B9B7-5516A144C42D}" dt="2021-02-26T09:50:06.507" v="461" actId="26606"/>
          <ac:spMkLst>
            <pc:docMk/>
            <pc:sldMk cId="117043553" sldId="258"/>
            <ac:spMk id="87" creationId="{DA381740-063A-41A4-836D-85D14980EEF0}"/>
          </ac:spMkLst>
        </pc:spChg>
        <pc:spChg chg="add">
          <ac:chgData name="ferdows jessi" userId="95e0ad4a9e32f9e9" providerId="LiveId" clId="{C665C9C8-2AC0-4D7F-B9B7-5516A144C42D}" dt="2021-02-26T09:50:06.507" v="461" actId="26606"/>
          <ac:spMkLst>
            <pc:docMk/>
            <pc:sldMk cId="117043553" sldId="258"/>
            <ac:spMk id="89" creationId="{9B6CD22E-2269-419F-9E81-016EA035D4C1}"/>
          </ac:spMkLst>
        </pc:spChg>
        <pc:spChg chg="add">
          <ac:chgData name="ferdows jessi" userId="95e0ad4a9e32f9e9" providerId="LiveId" clId="{C665C9C8-2AC0-4D7F-B9B7-5516A144C42D}" dt="2021-02-26T09:50:06.507" v="461" actId="26606"/>
          <ac:spMkLst>
            <pc:docMk/>
            <pc:sldMk cId="117043553" sldId="258"/>
            <ac:spMk id="91" creationId="{AA607D34-E2A9-4595-9DB2-5472E077CA49}"/>
          </ac:spMkLst>
        </pc:spChg>
        <pc:spChg chg="add">
          <ac:chgData name="ferdows jessi" userId="95e0ad4a9e32f9e9" providerId="LiveId" clId="{C665C9C8-2AC0-4D7F-B9B7-5516A144C42D}" dt="2021-02-26T09:50:06.507" v="461" actId="26606"/>
          <ac:spMkLst>
            <pc:docMk/>
            <pc:sldMk cId="117043553" sldId="258"/>
            <ac:spMk id="93" creationId="{63DAB858-5A0C-4AFF-AAC6-705EDF8DB733}"/>
          </ac:spMkLst>
        </pc:spChg>
        <pc:spChg chg="add">
          <ac:chgData name="ferdows jessi" userId="95e0ad4a9e32f9e9" providerId="LiveId" clId="{C665C9C8-2AC0-4D7F-B9B7-5516A144C42D}" dt="2021-02-26T09:50:06.507" v="461" actId="26606"/>
          <ac:spMkLst>
            <pc:docMk/>
            <pc:sldMk cId="117043553" sldId="258"/>
            <ac:spMk id="95" creationId="{53BEA983-EAAB-42FB-84E9-E77708168CB8}"/>
          </ac:spMkLst>
        </pc:spChg>
      </pc:sldChg>
      <pc:sldChg chg="addSp delSp modSp new mod setBg setClrOvrMap">
        <pc:chgData name="ferdows jessi" userId="95e0ad4a9e32f9e9" providerId="LiveId" clId="{C665C9C8-2AC0-4D7F-B9B7-5516A144C42D}" dt="2021-02-26T12:46:30.916" v="3720" actId="27636"/>
        <pc:sldMkLst>
          <pc:docMk/>
          <pc:sldMk cId="990694552" sldId="259"/>
        </pc:sldMkLst>
        <pc:spChg chg="mod">
          <ac:chgData name="ferdows jessi" userId="95e0ad4a9e32f9e9" providerId="LiveId" clId="{C665C9C8-2AC0-4D7F-B9B7-5516A144C42D}" dt="2021-02-26T10:17:43.815" v="1015" actId="1076"/>
          <ac:spMkLst>
            <pc:docMk/>
            <pc:sldMk cId="990694552" sldId="259"/>
            <ac:spMk id="2" creationId="{E0E878DD-4588-4DBE-BF10-0B5D9B56C60E}"/>
          </ac:spMkLst>
        </pc:spChg>
        <pc:spChg chg="mod">
          <ac:chgData name="ferdows jessi" userId="95e0ad4a9e32f9e9" providerId="LiveId" clId="{C665C9C8-2AC0-4D7F-B9B7-5516A144C42D}" dt="2021-02-26T12:46:30.916" v="3720" actId="27636"/>
          <ac:spMkLst>
            <pc:docMk/>
            <pc:sldMk cId="990694552" sldId="259"/>
            <ac:spMk id="3" creationId="{41DA92E2-877C-4AF3-B1FB-68D34B7F5350}"/>
          </ac:spMkLst>
        </pc:spChg>
        <pc:spChg chg="add del">
          <ac:chgData name="ferdows jessi" userId="95e0ad4a9e32f9e9" providerId="LiveId" clId="{C665C9C8-2AC0-4D7F-B9B7-5516A144C42D}" dt="2021-02-26T09:45:37.025" v="386" actId="26606"/>
          <ac:spMkLst>
            <pc:docMk/>
            <pc:sldMk cId="990694552" sldId="259"/>
            <ac:spMk id="9" creationId="{9B7AD9F6-8CE7-4299-8FC6-328F4DCD3FF9}"/>
          </ac:spMkLst>
        </pc:spChg>
        <pc:spChg chg="add del">
          <ac:chgData name="ferdows jessi" userId="95e0ad4a9e32f9e9" providerId="LiveId" clId="{C665C9C8-2AC0-4D7F-B9B7-5516A144C42D}" dt="2021-02-26T09:45:37.025" v="386" actId="26606"/>
          <ac:spMkLst>
            <pc:docMk/>
            <pc:sldMk cId="990694552" sldId="259"/>
            <ac:spMk id="11" creationId="{F49775AF-8896-43EE-92C6-83497D6DC56F}"/>
          </ac:spMkLst>
        </pc:spChg>
        <pc:spChg chg="add del">
          <ac:chgData name="ferdows jessi" userId="95e0ad4a9e32f9e9" providerId="LiveId" clId="{C665C9C8-2AC0-4D7F-B9B7-5516A144C42D}" dt="2021-02-26T09:45:36.993" v="385" actId="26606"/>
          <ac:spMkLst>
            <pc:docMk/>
            <pc:sldMk cId="990694552" sldId="259"/>
            <ac:spMk id="16" creationId="{8A94871E-96FC-4ADE-815B-41A636E34F1A}"/>
          </ac:spMkLst>
        </pc:spChg>
        <pc:spChg chg="add del">
          <ac:chgData name="ferdows jessi" userId="95e0ad4a9e32f9e9" providerId="LiveId" clId="{C665C9C8-2AC0-4D7F-B9B7-5516A144C42D}" dt="2021-02-26T09:45:36.993" v="385" actId="26606"/>
          <ac:spMkLst>
            <pc:docMk/>
            <pc:sldMk cId="990694552" sldId="259"/>
            <ac:spMk id="18" creationId="{3FCFB1DE-0B7E-48CC-BA90-B2AB0889F9D6}"/>
          </ac:spMkLst>
        </pc:spChg>
        <pc:spChg chg="add del">
          <ac:chgData name="ferdows jessi" userId="95e0ad4a9e32f9e9" providerId="LiveId" clId="{C665C9C8-2AC0-4D7F-B9B7-5516A144C42D}" dt="2021-02-26T09:49:30.445" v="458" actId="26606"/>
          <ac:spMkLst>
            <pc:docMk/>
            <pc:sldMk cId="990694552" sldId="259"/>
            <ac:spMk id="20" creationId="{798FE0E0-D95D-46EF-A375-475D4DB0ED45}"/>
          </ac:spMkLst>
        </pc:spChg>
        <pc:spChg chg="add del">
          <ac:chgData name="ferdows jessi" userId="95e0ad4a9e32f9e9" providerId="LiveId" clId="{C665C9C8-2AC0-4D7F-B9B7-5516A144C42D}" dt="2021-02-26T09:49:30.445" v="458" actId="26606"/>
          <ac:spMkLst>
            <pc:docMk/>
            <pc:sldMk cId="990694552" sldId="259"/>
            <ac:spMk id="21" creationId="{2D82A42F-AEBE-4065-9792-036A904D8564}"/>
          </ac:spMkLst>
        </pc:spChg>
        <pc:spChg chg="add del">
          <ac:chgData name="ferdows jessi" userId="95e0ad4a9e32f9e9" providerId="LiveId" clId="{C665C9C8-2AC0-4D7F-B9B7-5516A144C42D}" dt="2021-02-26T09:49:53.238" v="460" actId="26606"/>
          <ac:spMkLst>
            <pc:docMk/>
            <pc:sldMk cId="990694552" sldId="259"/>
            <ac:spMk id="26" creationId="{9B7AD9F6-8CE7-4299-8FC6-328F4DCD3FF9}"/>
          </ac:spMkLst>
        </pc:spChg>
        <pc:spChg chg="add del">
          <ac:chgData name="ferdows jessi" userId="95e0ad4a9e32f9e9" providerId="LiveId" clId="{C665C9C8-2AC0-4D7F-B9B7-5516A144C42D}" dt="2021-02-26T09:49:53.238" v="460" actId="26606"/>
          <ac:spMkLst>
            <pc:docMk/>
            <pc:sldMk cId="990694552" sldId="259"/>
            <ac:spMk id="28" creationId="{F49775AF-8896-43EE-92C6-83497D6DC56F}"/>
          </ac:spMkLst>
        </pc:spChg>
        <pc:spChg chg="add del">
          <ac:chgData name="ferdows jessi" userId="95e0ad4a9e32f9e9" providerId="LiveId" clId="{C665C9C8-2AC0-4D7F-B9B7-5516A144C42D}" dt="2021-02-26T10:17:30.512" v="1014" actId="26606"/>
          <ac:spMkLst>
            <pc:docMk/>
            <pc:sldMk cId="990694552" sldId="259"/>
            <ac:spMk id="33" creationId="{9B7AD9F6-8CE7-4299-8FC6-328F4DCD3FF9}"/>
          </ac:spMkLst>
        </pc:spChg>
        <pc:spChg chg="add del">
          <ac:chgData name="ferdows jessi" userId="95e0ad4a9e32f9e9" providerId="LiveId" clId="{C665C9C8-2AC0-4D7F-B9B7-5516A144C42D}" dt="2021-02-26T10:17:30.512" v="1014" actId="26606"/>
          <ac:spMkLst>
            <pc:docMk/>
            <pc:sldMk cId="990694552" sldId="259"/>
            <ac:spMk id="35" creationId="{F49775AF-8896-43EE-92C6-83497D6DC56F}"/>
          </ac:spMkLst>
        </pc:spChg>
        <pc:spChg chg="add del">
          <ac:chgData name="ferdows jessi" userId="95e0ad4a9e32f9e9" providerId="LiveId" clId="{C665C9C8-2AC0-4D7F-B9B7-5516A144C42D}" dt="2021-02-26T10:17:28.118" v="1011" actId="26606"/>
          <ac:spMkLst>
            <pc:docMk/>
            <pc:sldMk cId="990694552" sldId="259"/>
            <ac:spMk id="40" creationId="{657F69E0-C4B0-4BEC-A689-4F8D877F05D4}"/>
          </ac:spMkLst>
        </pc:spChg>
        <pc:spChg chg="add del">
          <ac:chgData name="ferdows jessi" userId="95e0ad4a9e32f9e9" providerId="LiveId" clId="{C665C9C8-2AC0-4D7F-B9B7-5516A144C42D}" dt="2021-02-26T10:17:28.118" v="1011" actId="26606"/>
          <ac:spMkLst>
            <pc:docMk/>
            <pc:sldMk cId="990694552" sldId="259"/>
            <ac:spMk id="42" creationId="{9F6380B4-6A1C-481E-8408-B4E6C75B9B81}"/>
          </ac:spMkLst>
        </pc:spChg>
        <pc:spChg chg="add del">
          <ac:chgData name="ferdows jessi" userId="95e0ad4a9e32f9e9" providerId="LiveId" clId="{C665C9C8-2AC0-4D7F-B9B7-5516A144C42D}" dt="2021-02-26T10:17:30.474" v="1013" actId="26606"/>
          <ac:spMkLst>
            <pc:docMk/>
            <pc:sldMk cId="990694552" sldId="259"/>
            <ac:spMk id="44" creationId="{3FCFB1DE-0B7E-48CC-BA90-B2AB0889F9D6}"/>
          </ac:spMkLst>
        </pc:spChg>
        <pc:spChg chg="add del">
          <ac:chgData name="ferdows jessi" userId="95e0ad4a9e32f9e9" providerId="LiveId" clId="{C665C9C8-2AC0-4D7F-B9B7-5516A144C42D}" dt="2021-02-26T10:17:30.474" v="1013" actId="26606"/>
          <ac:spMkLst>
            <pc:docMk/>
            <pc:sldMk cId="990694552" sldId="259"/>
            <ac:spMk id="45" creationId="{EBDD1931-9E86-4402-9A68-33A2D9EFB198}"/>
          </ac:spMkLst>
        </pc:spChg>
        <pc:spChg chg="add del">
          <ac:chgData name="ferdows jessi" userId="95e0ad4a9e32f9e9" providerId="LiveId" clId="{C665C9C8-2AC0-4D7F-B9B7-5516A144C42D}" dt="2021-02-26T10:17:30.474" v="1013" actId="26606"/>
          <ac:spMkLst>
            <pc:docMk/>
            <pc:sldMk cId="990694552" sldId="259"/>
            <ac:spMk id="46" creationId="{F13C74B1-5B17-4795-BED0-7140497B445A}"/>
          </ac:spMkLst>
        </pc:spChg>
        <pc:spChg chg="add">
          <ac:chgData name="ferdows jessi" userId="95e0ad4a9e32f9e9" providerId="LiveId" clId="{C665C9C8-2AC0-4D7F-B9B7-5516A144C42D}" dt="2021-02-26T10:17:30.512" v="1014" actId="26606"/>
          <ac:spMkLst>
            <pc:docMk/>
            <pc:sldMk cId="990694552" sldId="259"/>
            <ac:spMk id="48" creationId="{665DBBEF-238B-476B-96AB-8AAC3224ECEA}"/>
          </ac:spMkLst>
        </pc:spChg>
        <pc:spChg chg="add">
          <ac:chgData name="ferdows jessi" userId="95e0ad4a9e32f9e9" providerId="LiveId" clId="{C665C9C8-2AC0-4D7F-B9B7-5516A144C42D}" dt="2021-02-26T10:17:30.512" v="1014" actId="26606"/>
          <ac:spMkLst>
            <pc:docMk/>
            <pc:sldMk cId="990694552" sldId="259"/>
            <ac:spMk id="49" creationId="{3FCFB1DE-0B7E-48CC-BA90-B2AB0889F9D6}"/>
          </ac:spMkLst>
        </pc:spChg>
        <pc:picChg chg="add mod ord">
          <ac:chgData name="ferdows jessi" userId="95e0ad4a9e32f9e9" providerId="LiveId" clId="{C665C9C8-2AC0-4D7F-B9B7-5516A144C42D}" dt="2021-02-26T10:17:30.512" v="1014" actId="26606"/>
          <ac:picMkLst>
            <pc:docMk/>
            <pc:sldMk cId="990694552" sldId="259"/>
            <ac:picMk id="5" creationId="{824C8218-D1D1-4070-A5B8-B103A6E630A5}"/>
          </ac:picMkLst>
        </pc:picChg>
      </pc:sldChg>
      <pc:sldChg chg="addSp delSp modSp new mod setBg setClrOvrMap">
        <pc:chgData name="ferdows jessi" userId="95e0ad4a9e32f9e9" providerId="LiveId" clId="{C665C9C8-2AC0-4D7F-B9B7-5516A144C42D}" dt="2021-02-26T12:42:40.317" v="3677" actId="20577"/>
        <pc:sldMkLst>
          <pc:docMk/>
          <pc:sldMk cId="3920423327" sldId="260"/>
        </pc:sldMkLst>
        <pc:spChg chg="mod">
          <ac:chgData name="ferdows jessi" userId="95e0ad4a9e32f9e9" providerId="LiveId" clId="{C665C9C8-2AC0-4D7F-B9B7-5516A144C42D}" dt="2021-02-26T12:42:40.317" v="3677" actId="20577"/>
          <ac:spMkLst>
            <pc:docMk/>
            <pc:sldMk cId="3920423327" sldId="260"/>
            <ac:spMk id="2" creationId="{B0E0988E-A755-48DC-B858-F6A1756790B8}"/>
          </ac:spMkLst>
        </pc:spChg>
        <pc:spChg chg="del">
          <ac:chgData name="ferdows jessi" userId="95e0ad4a9e32f9e9" providerId="LiveId" clId="{C665C9C8-2AC0-4D7F-B9B7-5516A144C42D}" dt="2021-02-26T09:50:57.689" v="474" actId="26606"/>
          <ac:spMkLst>
            <pc:docMk/>
            <pc:sldMk cId="3920423327" sldId="260"/>
            <ac:spMk id="3" creationId="{657C973C-371F-4C0D-93D0-A84490D4454C}"/>
          </ac:spMkLst>
        </pc:spChg>
        <pc:spChg chg="add del">
          <ac:chgData name="ferdows jessi" userId="95e0ad4a9e32f9e9" providerId="LiveId" clId="{C665C9C8-2AC0-4D7F-B9B7-5516A144C42D}" dt="2021-02-26T10:01:17.844" v="630" actId="26606"/>
          <ac:spMkLst>
            <pc:docMk/>
            <pc:sldMk cId="3920423327" sldId="260"/>
            <ac:spMk id="9" creationId="{DA381740-063A-41A4-836D-85D14980EEF0}"/>
          </ac:spMkLst>
        </pc:spChg>
        <pc:spChg chg="add del">
          <ac:chgData name="ferdows jessi" userId="95e0ad4a9e32f9e9" providerId="LiveId" clId="{C665C9C8-2AC0-4D7F-B9B7-5516A144C42D}" dt="2021-02-26T10:01:17.844" v="630" actId="26606"/>
          <ac:spMkLst>
            <pc:docMk/>
            <pc:sldMk cId="3920423327" sldId="260"/>
            <ac:spMk id="11" creationId="{0671A8AE-40A1-4631-A6B8-581AFF065482}"/>
          </ac:spMkLst>
        </pc:spChg>
        <pc:spChg chg="add del">
          <ac:chgData name="ferdows jessi" userId="95e0ad4a9e32f9e9" providerId="LiveId" clId="{C665C9C8-2AC0-4D7F-B9B7-5516A144C42D}" dt="2021-02-26T10:01:17.844" v="630" actId="26606"/>
          <ac:spMkLst>
            <pc:docMk/>
            <pc:sldMk cId="3920423327" sldId="260"/>
            <ac:spMk id="13" creationId="{A44CD100-6267-4E62-AA64-2182A3A6A1C0}"/>
          </ac:spMkLst>
        </pc:spChg>
        <pc:spChg chg="add del">
          <ac:chgData name="ferdows jessi" userId="95e0ad4a9e32f9e9" providerId="LiveId" clId="{C665C9C8-2AC0-4D7F-B9B7-5516A144C42D}" dt="2021-02-26T10:01:10.287" v="622" actId="26606"/>
          <ac:spMkLst>
            <pc:docMk/>
            <pc:sldMk cId="3920423327" sldId="260"/>
            <ac:spMk id="18" creationId="{DA381740-063A-41A4-836D-85D14980EEF0}"/>
          </ac:spMkLst>
        </pc:spChg>
        <pc:spChg chg="add del">
          <ac:chgData name="ferdows jessi" userId="95e0ad4a9e32f9e9" providerId="LiveId" clId="{C665C9C8-2AC0-4D7F-B9B7-5516A144C42D}" dt="2021-02-26T10:01:10.287" v="622" actId="26606"/>
          <ac:spMkLst>
            <pc:docMk/>
            <pc:sldMk cId="3920423327" sldId="260"/>
            <ac:spMk id="20" creationId="{9B7AD9F6-8CE7-4299-8FC6-328F4DCD3FF9}"/>
          </ac:spMkLst>
        </pc:spChg>
        <pc:spChg chg="add del">
          <ac:chgData name="ferdows jessi" userId="95e0ad4a9e32f9e9" providerId="LiveId" clId="{C665C9C8-2AC0-4D7F-B9B7-5516A144C42D}" dt="2021-02-26T10:01:10.287" v="622" actId="26606"/>
          <ac:spMkLst>
            <pc:docMk/>
            <pc:sldMk cId="3920423327" sldId="260"/>
            <ac:spMk id="22" creationId="{F49775AF-8896-43EE-92C6-83497D6DC56F}"/>
          </ac:spMkLst>
        </pc:spChg>
        <pc:spChg chg="add del">
          <ac:chgData name="ferdows jessi" userId="95e0ad4a9e32f9e9" providerId="LiveId" clId="{C665C9C8-2AC0-4D7F-B9B7-5516A144C42D}" dt="2021-02-26T10:01:12.168" v="625" actId="26606"/>
          <ac:spMkLst>
            <pc:docMk/>
            <pc:sldMk cId="3920423327" sldId="260"/>
            <ac:spMk id="24" creationId="{DA381740-063A-41A4-836D-85D14980EEF0}"/>
          </ac:spMkLst>
        </pc:spChg>
        <pc:spChg chg="add del">
          <ac:chgData name="ferdows jessi" userId="95e0ad4a9e32f9e9" providerId="LiveId" clId="{C665C9C8-2AC0-4D7F-B9B7-5516A144C42D}" dt="2021-02-26T10:01:12.168" v="625" actId="26606"/>
          <ac:spMkLst>
            <pc:docMk/>
            <pc:sldMk cId="3920423327" sldId="260"/>
            <ac:spMk id="25" creationId="{657F69E0-C4B0-4BEC-A689-4F8D877F05D4}"/>
          </ac:spMkLst>
        </pc:spChg>
        <pc:spChg chg="add del">
          <ac:chgData name="ferdows jessi" userId="95e0ad4a9e32f9e9" providerId="LiveId" clId="{C665C9C8-2AC0-4D7F-B9B7-5516A144C42D}" dt="2021-02-26T10:01:12.168" v="625" actId="26606"/>
          <ac:spMkLst>
            <pc:docMk/>
            <pc:sldMk cId="3920423327" sldId="260"/>
            <ac:spMk id="26" creationId="{9F6380B4-6A1C-481E-8408-B4E6C75B9B81}"/>
          </ac:spMkLst>
        </pc:spChg>
        <pc:spChg chg="add del">
          <ac:chgData name="ferdows jessi" userId="95e0ad4a9e32f9e9" providerId="LiveId" clId="{C665C9C8-2AC0-4D7F-B9B7-5516A144C42D}" dt="2021-02-26T10:01:13.677" v="627" actId="26606"/>
          <ac:spMkLst>
            <pc:docMk/>
            <pc:sldMk cId="3920423327" sldId="260"/>
            <ac:spMk id="28" creationId="{DA381740-063A-41A4-836D-85D14980EEF0}"/>
          </ac:spMkLst>
        </pc:spChg>
        <pc:spChg chg="add del">
          <ac:chgData name="ferdows jessi" userId="95e0ad4a9e32f9e9" providerId="LiveId" clId="{C665C9C8-2AC0-4D7F-B9B7-5516A144C42D}" dt="2021-02-26T10:01:13.677" v="627" actId="26606"/>
          <ac:spMkLst>
            <pc:docMk/>
            <pc:sldMk cId="3920423327" sldId="260"/>
            <ac:spMk id="29" creationId="{0671A8AE-40A1-4631-A6B8-581AFF065482}"/>
          </ac:spMkLst>
        </pc:spChg>
        <pc:spChg chg="add del">
          <ac:chgData name="ferdows jessi" userId="95e0ad4a9e32f9e9" providerId="LiveId" clId="{C665C9C8-2AC0-4D7F-B9B7-5516A144C42D}" dt="2021-02-26T10:01:13.677" v="627" actId="26606"/>
          <ac:spMkLst>
            <pc:docMk/>
            <pc:sldMk cId="3920423327" sldId="260"/>
            <ac:spMk id="30" creationId="{A44CD100-6267-4E62-AA64-2182A3A6A1C0}"/>
          </ac:spMkLst>
        </pc:spChg>
        <pc:spChg chg="add del">
          <ac:chgData name="ferdows jessi" userId="95e0ad4a9e32f9e9" providerId="LiveId" clId="{C665C9C8-2AC0-4D7F-B9B7-5516A144C42D}" dt="2021-02-26T10:01:17.801" v="629" actId="26606"/>
          <ac:spMkLst>
            <pc:docMk/>
            <pc:sldMk cId="3920423327" sldId="260"/>
            <ac:spMk id="32" creationId="{DA381740-063A-41A4-836D-85D14980EEF0}"/>
          </ac:spMkLst>
        </pc:spChg>
        <pc:spChg chg="add del">
          <ac:chgData name="ferdows jessi" userId="95e0ad4a9e32f9e9" providerId="LiveId" clId="{C665C9C8-2AC0-4D7F-B9B7-5516A144C42D}" dt="2021-02-26T10:01:17.801" v="629" actId="26606"/>
          <ac:spMkLst>
            <pc:docMk/>
            <pc:sldMk cId="3920423327" sldId="260"/>
            <ac:spMk id="33" creationId="{8A95209C-5275-4E15-8EA7-7F42980ABF2D}"/>
          </ac:spMkLst>
        </pc:spChg>
        <pc:spChg chg="add del">
          <ac:chgData name="ferdows jessi" userId="95e0ad4a9e32f9e9" providerId="LiveId" clId="{C665C9C8-2AC0-4D7F-B9B7-5516A144C42D}" dt="2021-02-26T10:01:17.801" v="629" actId="26606"/>
          <ac:spMkLst>
            <pc:docMk/>
            <pc:sldMk cId="3920423327" sldId="260"/>
            <ac:spMk id="34" creationId="{4F2ED431-E304-4FF0-9F4E-032783C9D612}"/>
          </ac:spMkLst>
        </pc:spChg>
        <pc:spChg chg="add del">
          <ac:chgData name="ferdows jessi" userId="95e0ad4a9e32f9e9" providerId="LiveId" clId="{C665C9C8-2AC0-4D7F-B9B7-5516A144C42D}" dt="2021-02-26T10:01:17.801" v="629" actId="26606"/>
          <ac:spMkLst>
            <pc:docMk/>
            <pc:sldMk cId="3920423327" sldId="260"/>
            <ac:spMk id="35" creationId="{4E87FCFB-2CCE-460D-B3DD-557C8BD1B94A}"/>
          </ac:spMkLst>
        </pc:spChg>
        <pc:spChg chg="add del">
          <ac:chgData name="ferdows jessi" userId="95e0ad4a9e32f9e9" providerId="LiveId" clId="{C665C9C8-2AC0-4D7F-B9B7-5516A144C42D}" dt="2021-02-26T10:01:48.039" v="635" actId="26606"/>
          <ac:spMkLst>
            <pc:docMk/>
            <pc:sldMk cId="3920423327" sldId="260"/>
            <ac:spMk id="37" creationId="{DA381740-063A-41A4-836D-85D14980EEF0}"/>
          </ac:spMkLst>
        </pc:spChg>
        <pc:spChg chg="add del">
          <ac:chgData name="ferdows jessi" userId="95e0ad4a9e32f9e9" providerId="LiveId" clId="{C665C9C8-2AC0-4D7F-B9B7-5516A144C42D}" dt="2021-02-26T10:01:48.039" v="635" actId="26606"/>
          <ac:spMkLst>
            <pc:docMk/>
            <pc:sldMk cId="3920423327" sldId="260"/>
            <ac:spMk id="38" creationId="{9B7AD9F6-8CE7-4299-8FC6-328F4DCD3FF9}"/>
          </ac:spMkLst>
        </pc:spChg>
        <pc:spChg chg="add del">
          <ac:chgData name="ferdows jessi" userId="95e0ad4a9e32f9e9" providerId="LiveId" clId="{C665C9C8-2AC0-4D7F-B9B7-5516A144C42D}" dt="2021-02-26T10:01:48.039" v="635" actId="26606"/>
          <ac:spMkLst>
            <pc:docMk/>
            <pc:sldMk cId="3920423327" sldId="260"/>
            <ac:spMk id="39" creationId="{F49775AF-8896-43EE-92C6-83497D6DC56F}"/>
          </ac:spMkLst>
        </pc:spChg>
        <pc:spChg chg="add">
          <ac:chgData name="ferdows jessi" userId="95e0ad4a9e32f9e9" providerId="LiveId" clId="{C665C9C8-2AC0-4D7F-B9B7-5516A144C42D}" dt="2021-02-26T10:01:48.039" v="635" actId="26606"/>
          <ac:spMkLst>
            <pc:docMk/>
            <pc:sldMk cId="3920423327" sldId="260"/>
            <ac:spMk id="44" creationId="{DA381740-063A-41A4-836D-85D14980EEF0}"/>
          </ac:spMkLst>
        </pc:spChg>
        <pc:spChg chg="add">
          <ac:chgData name="ferdows jessi" userId="95e0ad4a9e32f9e9" providerId="LiveId" clId="{C665C9C8-2AC0-4D7F-B9B7-5516A144C42D}" dt="2021-02-26T10:01:48.039" v="635" actId="26606"/>
          <ac:spMkLst>
            <pc:docMk/>
            <pc:sldMk cId="3920423327" sldId="260"/>
            <ac:spMk id="46" creationId="{9B7AD9F6-8CE7-4299-8FC6-328F4DCD3FF9}"/>
          </ac:spMkLst>
        </pc:spChg>
        <pc:spChg chg="add">
          <ac:chgData name="ferdows jessi" userId="95e0ad4a9e32f9e9" providerId="LiveId" clId="{C665C9C8-2AC0-4D7F-B9B7-5516A144C42D}" dt="2021-02-26T10:01:48.039" v="635" actId="26606"/>
          <ac:spMkLst>
            <pc:docMk/>
            <pc:sldMk cId="3920423327" sldId="260"/>
            <ac:spMk id="48" creationId="{F49775AF-8896-43EE-92C6-83497D6DC56F}"/>
          </ac:spMkLst>
        </pc:spChg>
        <pc:picChg chg="add mod ord">
          <ac:chgData name="ferdows jessi" userId="95e0ad4a9e32f9e9" providerId="LiveId" clId="{C665C9C8-2AC0-4D7F-B9B7-5516A144C42D}" dt="2021-02-26T10:01:48.039" v="635" actId="26606"/>
          <ac:picMkLst>
            <pc:docMk/>
            <pc:sldMk cId="3920423327" sldId="260"/>
            <ac:picMk id="5" creationId="{D605A742-9807-486A-9602-36C03CBBFFD3}"/>
          </ac:picMkLst>
        </pc:picChg>
      </pc:sldChg>
      <pc:sldChg chg="addSp delSp modSp new mod setBg">
        <pc:chgData name="ferdows jessi" userId="95e0ad4a9e32f9e9" providerId="LiveId" clId="{C665C9C8-2AC0-4D7F-B9B7-5516A144C42D}" dt="2021-02-26T10:08:35.069" v="839" actId="2711"/>
        <pc:sldMkLst>
          <pc:docMk/>
          <pc:sldMk cId="3529331416" sldId="261"/>
        </pc:sldMkLst>
        <pc:spChg chg="mod">
          <ac:chgData name="ferdows jessi" userId="95e0ad4a9e32f9e9" providerId="LiveId" clId="{C665C9C8-2AC0-4D7F-B9B7-5516A144C42D}" dt="2021-02-26T10:08:35.069" v="839" actId="2711"/>
          <ac:spMkLst>
            <pc:docMk/>
            <pc:sldMk cId="3529331416" sldId="261"/>
            <ac:spMk id="2" creationId="{70049733-CD0C-4C51-AA5B-103A3310BE14}"/>
          </ac:spMkLst>
        </pc:spChg>
        <pc:spChg chg="add del">
          <ac:chgData name="ferdows jessi" userId="95e0ad4a9e32f9e9" providerId="LiveId" clId="{C665C9C8-2AC0-4D7F-B9B7-5516A144C42D}" dt="2021-02-26T10:04:30.705" v="675" actId="26606"/>
          <ac:spMkLst>
            <pc:docMk/>
            <pc:sldMk cId="3529331416" sldId="261"/>
            <ac:spMk id="3" creationId="{F797311F-7635-4FE6-A793-9EB8E10E827B}"/>
          </ac:spMkLst>
        </pc:spChg>
        <pc:spChg chg="add del">
          <ac:chgData name="ferdows jessi" userId="95e0ad4a9e32f9e9" providerId="LiveId" clId="{C665C9C8-2AC0-4D7F-B9B7-5516A144C42D}" dt="2021-02-26T10:04:30.655" v="674" actId="26606"/>
          <ac:spMkLst>
            <pc:docMk/>
            <pc:sldMk cId="3529331416" sldId="261"/>
            <ac:spMk id="6" creationId="{DA381740-063A-41A4-836D-85D14980EEF0}"/>
          </ac:spMkLst>
        </pc:spChg>
        <pc:spChg chg="add del">
          <ac:chgData name="ferdows jessi" userId="95e0ad4a9e32f9e9" providerId="LiveId" clId="{C665C9C8-2AC0-4D7F-B9B7-5516A144C42D}" dt="2021-02-26T10:04:30.655" v="674" actId="26606"/>
          <ac:spMkLst>
            <pc:docMk/>
            <pc:sldMk cId="3529331416" sldId="261"/>
            <ac:spMk id="7" creationId="{D2306AB6-9D65-4F8E-9FD7-C3F3A3DE395D}"/>
          </ac:spMkLst>
        </pc:spChg>
        <pc:spChg chg="add del">
          <ac:chgData name="ferdows jessi" userId="95e0ad4a9e32f9e9" providerId="LiveId" clId="{C665C9C8-2AC0-4D7F-B9B7-5516A144C42D}" dt="2021-02-26T10:04:00.075" v="662" actId="26606"/>
          <ac:spMkLst>
            <pc:docMk/>
            <pc:sldMk cId="3529331416" sldId="261"/>
            <ac:spMk id="9" creationId="{DA381740-063A-41A4-836D-85D14980EEF0}"/>
          </ac:spMkLst>
        </pc:spChg>
        <pc:spChg chg="add del">
          <ac:chgData name="ferdows jessi" userId="95e0ad4a9e32f9e9" providerId="LiveId" clId="{C665C9C8-2AC0-4D7F-B9B7-5516A144C42D}" dt="2021-02-26T10:04:30.655" v="674" actId="26606"/>
          <ac:spMkLst>
            <pc:docMk/>
            <pc:sldMk cId="3529331416" sldId="261"/>
            <ac:spMk id="10" creationId="{284C940E-7A1D-418E-A9E8-C9852CA8EE57}"/>
          </ac:spMkLst>
        </pc:spChg>
        <pc:spChg chg="add del">
          <ac:chgData name="ferdows jessi" userId="95e0ad4a9e32f9e9" providerId="LiveId" clId="{C665C9C8-2AC0-4D7F-B9B7-5516A144C42D}" dt="2021-02-26T10:04:00.075" v="662" actId="26606"/>
          <ac:spMkLst>
            <pc:docMk/>
            <pc:sldMk cId="3529331416" sldId="261"/>
            <ac:spMk id="11" creationId="{9B7AD9F6-8CE7-4299-8FC6-328F4DCD3FF9}"/>
          </ac:spMkLst>
        </pc:spChg>
        <pc:spChg chg="add del">
          <ac:chgData name="ferdows jessi" userId="95e0ad4a9e32f9e9" providerId="LiveId" clId="{C665C9C8-2AC0-4D7F-B9B7-5516A144C42D}" dt="2021-02-26T10:07:22.419" v="831" actId="26606"/>
          <ac:spMkLst>
            <pc:docMk/>
            <pc:sldMk cId="3529331416" sldId="261"/>
            <ac:spMk id="12" creationId="{665DBBEF-238B-476B-96AB-8AAC3224ECEA}"/>
          </ac:spMkLst>
        </pc:spChg>
        <pc:spChg chg="add del">
          <ac:chgData name="ferdows jessi" userId="95e0ad4a9e32f9e9" providerId="LiveId" clId="{C665C9C8-2AC0-4D7F-B9B7-5516A144C42D}" dt="2021-02-26T10:04:00.075" v="662" actId="26606"/>
          <ac:spMkLst>
            <pc:docMk/>
            <pc:sldMk cId="3529331416" sldId="261"/>
            <ac:spMk id="13" creationId="{F49775AF-8896-43EE-92C6-83497D6DC56F}"/>
          </ac:spMkLst>
        </pc:spChg>
        <pc:spChg chg="add del">
          <ac:chgData name="ferdows jessi" userId="95e0ad4a9e32f9e9" providerId="LiveId" clId="{C665C9C8-2AC0-4D7F-B9B7-5516A144C42D}" dt="2021-02-26T10:07:22.419" v="831" actId="26606"/>
          <ac:spMkLst>
            <pc:docMk/>
            <pc:sldMk cId="3529331416" sldId="261"/>
            <ac:spMk id="14" creationId="{3FCFB1DE-0B7E-48CC-BA90-B2AB0889F9D6}"/>
          </ac:spMkLst>
        </pc:spChg>
        <pc:spChg chg="add del">
          <ac:chgData name="ferdows jessi" userId="95e0ad4a9e32f9e9" providerId="LiveId" clId="{C665C9C8-2AC0-4D7F-B9B7-5516A144C42D}" dt="2021-02-26T10:04:30.655" v="674" actId="26606"/>
          <ac:spMkLst>
            <pc:docMk/>
            <pc:sldMk cId="3529331416" sldId="261"/>
            <ac:spMk id="15" creationId="{72E0F698-EDF5-464C-B466-8D34B8AF17C7}"/>
          </ac:spMkLst>
        </pc:spChg>
        <pc:spChg chg="add del">
          <ac:chgData name="ferdows jessi" userId="95e0ad4a9e32f9e9" providerId="LiveId" clId="{C665C9C8-2AC0-4D7F-B9B7-5516A144C42D}" dt="2021-02-26T10:07:22.419" v="831" actId="26606"/>
          <ac:spMkLst>
            <pc:docMk/>
            <pc:sldMk cId="3529331416" sldId="261"/>
            <ac:spMk id="17" creationId="{DA381740-063A-41A4-836D-85D14980EEF0}"/>
          </ac:spMkLst>
        </pc:spChg>
        <pc:spChg chg="add del">
          <ac:chgData name="ferdows jessi" userId="95e0ad4a9e32f9e9" providerId="LiveId" clId="{C665C9C8-2AC0-4D7F-B9B7-5516A144C42D}" dt="2021-02-26T10:07:13.947" v="826" actId="26606"/>
          <ac:spMkLst>
            <pc:docMk/>
            <pc:sldMk cId="3529331416" sldId="261"/>
            <ac:spMk id="23" creationId="{DA381740-063A-41A4-836D-85D14980EEF0}"/>
          </ac:spMkLst>
        </pc:spChg>
        <pc:spChg chg="add del">
          <ac:chgData name="ferdows jessi" userId="95e0ad4a9e32f9e9" providerId="LiveId" clId="{C665C9C8-2AC0-4D7F-B9B7-5516A144C42D}" dt="2021-02-26T10:07:13.947" v="826" actId="26606"/>
          <ac:spMkLst>
            <pc:docMk/>
            <pc:sldMk cId="3529331416" sldId="261"/>
            <ac:spMk id="25" creationId="{8A94871E-96FC-4ADE-815B-41A636E34F1A}"/>
          </ac:spMkLst>
        </pc:spChg>
        <pc:spChg chg="add del">
          <ac:chgData name="ferdows jessi" userId="95e0ad4a9e32f9e9" providerId="LiveId" clId="{C665C9C8-2AC0-4D7F-B9B7-5516A144C42D}" dt="2021-02-26T10:07:13.947" v="826" actId="26606"/>
          <ac:spMkLst>
            <pc:docMk/>
            <pc:sldMk cId="3529331416" sldId="261"/>
            <ac:spMk id="27" creationId="{3FCFB1DE-0B7E-48CC-BA90-B2AB0889F9D6}"/>
          </ac:spMkLst>
        </pc:spChg>
        <pc:spChg chg="add del">
          <ac:chgData name="ferdows jessi" userId="95e0ad4a9e32f9e9" providerId="LiveId" clId="{C665C9C8-2AC0-4D7F-B9B7-5516A144C42D}" dt="2021-02-26T10:07:19.496" v="828" actId="26606"/>
          <ac:spMkLst>
            <pc:docMk/>
            <pc:sldMk cId="3529331416" sldId="261"/>
            <ac:spMk id="29" creationId="{63DAB858-5A0C-4AFF-AAC6-705EDF8DB733}"/>
          </ac:spMkLst>
        </pc:spChg>
        <pc:spChg chg="add del">
          <ac:chgData name="ferdows jessi" userId="95e0ad4a9e32f9e9" providerId="LiveId" clId="{C665C9C8-2AC0-4D7F-B9B7-5516A144C42D}" dt="2021-02-26T10:07:19.496" v="828" actId="26606"/>
          <ac:spMkLst>
            <pc:docMk/>
            <pc:sldMk cId="3529331416" sldId="261"/>
            <ac:spMk id="30" creationId="{DA381740-063A-41A4-836D-85D14980EEF0}"/>
          </ac:spMkLst>
        </pc:spChg>
        <pc:spChg chg="add del">
          <ac:chgData name="ferdows jessi" userId="95e0ad4a9e32f9e9" providerId="LiveId" clId="{C665C9C8-2AC0-4D7F-B9B7-5516A144C42D}" dt="2021-02-26T10:07:19.496" v="828" actId="26606"/>
          <ac:spMkLst>
            <pc:docMk/>
            <pc:sldMk cId="3529331416" sldId="261"/>
            <ac:spMk id="31" creationId="{F12E7CC5-C78B-4EBD-9565-3FA00FAA6CF2}"/>
          </ac:spMkLst>
        </pc:spChg>
        <pc:spChg chg="add del">
          <ac:chgData name="ferdows jessi" userId="95e0ad4a9e32f9e9" providerId="LiveId" clId="{C665C9C8-2AC0-4D7F-B9B7-5516A144C42D}" dt="2021-02-26T10:07:19.496" v="828" actId="26606"/>
          <ac:spMkLst>
            <pc:docMk/>
            <pc:sldMk cId="3529331416" sldId="261"/>
            <ac:spMk id="32" creationId="{3A4529A5-F675-429F-8044-01372BB13422}"/>
          </ac:spMkLst>
        </pc:spChg>
        <pc:spChg chg="add del">
          <ac:chgData name="ferdows jessi" userId="95e0ad4a9e32f9e9" providerId="LiveId" clId="{C665C9C8-2AC0-4D7F-B9B7-5516A144C42D}" dt="2021-02-26T10:07:22.377" v="830" actId="26606"/>
          <ac:spMkLst>
            <pc:docMk/>
            <pc:sldMk cId="3529331416" sldId="261"/>
            <ac:spMk id="34" creationId="{DA381740-063A-41A4-836D-85D14980EEF0}"/>
          </ac:spMkLst>
        </pc:spChg>
        <pc:spChg chg="add del">
          <ac:chgData name="ferdows jessi" userId="95e0ad4a9e32f9e9" providerId="LiveId" clId="{C665C9C8-2AC0-4D7F-B9B7-5516A144C42D}" dt="2021-02-26T10:07:22.377" v="830" actId="26606"/>
          <ac:spMkLst>
            <pc:docMk/>
            <pc:sldMk cId="3529331416" sldId="261"/>
            <ac:spMk id="35" creationId="{665DBBEF-238B-476B-96AB-8AAC3224ECEA}"/>
          </ac:spMkLst>
        </pc:spChg>
        <pc:spChg chg="add del">
          <ac:chgData name="ferdows jessi" userId="95e0ad4a9e32f9e9" providerId="LiveId" clId="{C665C9C8-2AC0-4D7F-B9B7-5516A144C42D}" dt="2021-02-26T10:07:22.377" v="830" actId="26606"/>
          <ac:spMkLst>
            <pc:docMk/>
            <pc:sldMk cId="3529331416" sldId="261"/>
            <ac:spMk id="36" creationId="{3FCFB1DE-0B7E-48CC-BA90-B2AB0889F9D6}"/>
          </ac:spMkLst>
        </pc:spChg>
        <pc:spChg chg="add">
          <ac:chgData name="ferdows jessi" userId="95e0ad4a9e32f9e9" providerId="LiveId" clId="{C665C9C8-2AC0-4D7F-B9B7-5516A144C42D}" dt="2021-02-26T10:07:22.419" v="831" actId="26606"/>
          <ac:spMkLst>
            <pc:docMk/>
            <pc:sldMk cId="3529331416" sldId="261"/>
            <ac:spMk id="38" creationId="{DA381740-063A-41A4-836D-85D14980EEF0}"/>
          </ac:spMkLst>
        </pc:spChg>
        <pc:spChg chg="add">
          <ac:chgData name="ferdows jessi" userId="95e0ad4a9e32f9e9" providerId="LiveId" clId="{C665C9C8-2AC0-4D7F-B9B7-5516A144C42D}" dt="2021-02-26T10:07:22.419" v="831" actId="26606"/>
          <ac:spMkLst>
            <pc:docMk/>
            <pc:sldMk cId="3529331416" sldId="261"/>
            <ac:spMk id="39" creationId="{337940BB-FBC4-492E-BD92-3B7B914D0EAE}"/>
          </ac:spMkLst>
        </pc:spChg>
        <pc:spChg chg="add">
          <ac:chgData name="ferdows jessi" userId="95e0ad4a9e32f9e9" providerId="LiveId" clId="{C665C9C8-2AC0-4D7F-B9B7-5516A144C42D}" dt="2021-02-26T10:07:22.419" v="831" actId="26606"/>
          <ac:spMkLst>
            <pc:docMk/>
            <pc:sldMk cId="3529331416" sldId="261"/>
            <ac:spMk id="40" creationId="{3FCFB1DE-0B7E-48CC-BA90-B2AB0889F9D6}"/>
          </ac:spMkLst>
        </pc:spChg>
        <pc:picChg chg="add del">
          <ac:chgData name="ferdows jessi" userId="95e0ad4a9e32f9e9" providerId="LiveId" clId="{C665C9C8-2AC0-4D7F-B9B7-5516A144C42D}" dt="2021-02-26T10:04:00.075" v="662" actId="26606"/>
          <ac:picMkLst>
            <pc:docMk/>
            <pc:sldMk cId="3529331416" sldId="261"/>
            <ac:picMk id="5" creationId="{BFB7DDCD-221C-4A76-AD74-DBAD60AC8F49}"/>
          </ac:picMkLst>
        </pc:picChg>
        <pc:picChg chg="add del">
          <ac:chgData name="ferdows jessi" userId="95e0ad4a9e32f9e9" providerId="LiveId" clId="{C665C9C8-2AC0-4D7F-B9B7-5516A144C42D}" dt="2021-02-26T10:04:30.655" v="674" actId="26606"/>
          <ac:picMkLst>
            <pc:docMk/>
            <pc:sldMk cId="3529331416" sldId="261"/>
            <ac:picMk id="8" creationId="{71AD7E56-F961-4F2D-A29D-6057EDFC7B93}"/>
          </ac:picMkLst>
        </pc:picChg>
        <pc:picChg chg="add mod">
          <ac:chgData name="ferdows jessi" userId="95e0ad4a9e32f9e9" providerId="LiveId" clId="{C665C9C8-2AC0-4D7F-B9B7-5516A144C42D}" dt="2021-02-26T10:07:22.419" v="831" actId="26606"/>
          <ac:picMkLst>
            <pc:docMk/>
            <pc:sldMk cId="3529331416" sldId="261"/>
            <ac:picMk id="18" creationId="{98BBC6AC-43A8-4F42-BF03-81EEF8835391}"/>
          </ac:picMkLst>
        </pc:picChg>
      </pc:sldChg>
      <pc:sldChg chg="addSp delSp modSp new mod setBg setClrOvrMap">
        <pc:chgData name="ferdows jessi" userId="95e0ad4a9e32f9e9" providerId="LiveId" clId="{C665C9C8-2AC0-4D7F-B9B7-5516A144C42D}" dt="2021-02-26T10:16:50.253" v="1008" actId="27636"/>
        <pc:sldMkLst>
          <pc:docMk/>
          <pc:sldMk cId="1678241061" sldId="262"/>
        </pc:sldMkLst>
        <pc:spChg chg="mod">
          <ac:chgData name="ferdows jessi" userId="95e0ad4a9e32f9e9" providerId="LiveId" clId="{C665C9C8-2AC0-4D7F-B9B7-5516A144C42D}" dt="2021-02-26T10:16:50.253" v="1008" actId="27636"/>
          <ac:spMkLst>
            <pc:docMk/>
            <pc:sldMk cId="1678241061" sldId="262"/>
            <ac:spMk id="2" creationId="{D3774985-86E6-4B51-B0D5-A4FE2CA403C8}"/>
          </ac:spMkLst>
        </pc:spChg>
        <pc:spChg chg="add del">
          <ac:chgData name="ferdows jessi" userId="95e0ad4a9e32f9e9" providerId="LiveId" clId="{C665C9C8-2AC0-4D7F-B9B7-5516A144C42D}" dt="2021-02-26T10:12:12.996" v="871" actId="26606"/>
          <ac:spMkLst>
            <pc:docMk/>
            <pc:sldMk cId="1678241061" sldId="262"/>
            <ac:spMk id="3" creationId="{1EEF423F-F272-4975-9BD2-62DB955402A1}"/>
          </ac:spMkLst>
        </pc:spChg>
        <pc:spChg chg="add del">
          <ac:chgData name="ferdows jessi" userId="95e0ad4a9e32f9e9" providerId="LiveId" clId="{C665C9C8-2AC0-4D7F-B9B7-5516A144C42D}" dt="2021-02-26T10:11:32.641" v="864" actId="26606"/>
          <ac:spMkLst>
            <pc:docMk/>
            <pc:sldMk cId="1678241061" sldId="262"/>
            <ac:spMk id="9" creationId="{DA381740-063A-41A4-836D-85D14980EEF0}"/>
          </ac:spMkLst>
        </pc:spChg>
        <pc:spChg chg="add del">
          <ac:chgData name="ferdows jessi" userId="95e0ad4a9e32f9e9" providerId="LiveId" clId="{C665C9C8-2AC0-4D7F-B9B7-5516A144C42D}" dt="2021-02-26T10:11:32.641" v="864" actId="26606"/>
          <ac:spMkLst>
            <pc:docMk/>
            <pc:sldMk cId="1678241061" sldId="262"/>
            <ac:spMk id="11" creationId="{0671A8AE-40A1-4631-A6B8-581AFF065482}"/>
          </ac:spMkLst>
        </pc:spChg>
        <pc:spChg chg="add del">
          <ac:chgData name="ferdows jessi" userId="95e0ad4a9e32f9e9" providerId="LiveId" clId="{C665C9C8-2AC0-4D7F-B9B7-5516A144C42D}" dt="2021-02-26T10:11:32.641" v="864" actId="26606"/>
          <ac:spMkLst>
            <pc:docMk/>
            <pc:sldMk cId="1678241061" sldId="262"/>
            <ac:spMk id="13" creationId="{A44CD100-6267-4E62-AA64-2182A3A6A1C0}"/>
          </ac:spMkLst>
        </pc:spChg>
        <pc:spChg chg="add del">
          <ac:chgData name="ferdows jessi" userId="95e0ad4a9e32f9e9" providerId="LiveId" clId="{C665C9C8-2AC0-4D7F-B9B7-5516A144C42D}" dt="2021-02-26T10:11:37.991" v="866" actId="26606"/>
          <ac:spMkLst>
            <pc:docMk/>
            <pc:sldMk cId="1678241061" sldId="262"/>
            <ac:spMk id="15" creationId="{DA381740-063A-41A4-836D-85D14980EEF0}"/>
          </ac:spMkLst>
        </pc:spChg>
        <pc:spChg chg="add del">
          <ac:chgData name="ferdows jessi" userId="95e0ad4a9e32f9e9" providerId="LiveId" clId="{C665C9C8-2AC0-4D7F-B9B7-5516A144C42D}" dt="2021-02-26T10:11:37.991" v="866" actId="26606"/>
          <ac:spMkLst>
            <pc:docMk/>
            <pc:sldMk cId="1678241061" sldId="262"/>
            <ac:spMk id="17" creationId="{D5B012D8-7F27-4758-9AC6-C889B154BD73}"/>
          </ac:spMkLst>
        </pc:spChg>
        <pc:spChg chg="add del">
          <ac:chgData name="ferdows jessi" userId="95e0ad4a9e32f9e9" providerId="LiveId" clId="{C665C9C8-2AC0-4D7F-B9B7-5516A144C42D}" dt="2021-02-26T10:11:37.991" v="866" actId="26606"/>
          <ac:spMkLst>
            <pc:docMk/>
            <pc:sldMk cId="1678241061" sldId="262"/>
            <ac:spMk id="18" creationId="{4063B759-00FC-46D1-9898-8E8625268FAF}"/>
          </ac:spMkLst>
        </pc:spChg>
        <pc:spChg chg="add del">
          <ac:chgData name="ferdows jessi" userId="95e0ad4a9e32f9e9" providerId="LiveId" clId="{C665C9C8-2AC0-4D7F-B9B7-5516A144C42D}" dt="2021-02-26T10:11:54.621" v="868" actId="26606"/>
          <ac:spMkLst>
            <pc:docMk/>
            <pc:sldMk cId="1678241061" sldId="262"/>
            <ac:spMk id="20" creationId="{DA381740-063A-41A4-836D-85D14980EEF0}"/>
          </ac:spMkLst>
        </pc:spChg>
        <pc:spChg chg="add del">
          <ac:chgData name="ferdows jessi" userId="95e0ad4a9e32f9e9" providerId="LiveId" clId="{C665C9C8-2AC0-4D7F-B9B7-5516A144C42D}" dt="2021-02-26T10:11:54.621" v="868" actId="26606"/>
          <ac:spMkLst>
            <pc:docMk/>
            <pc:sldMk cId="1678241061" sldId="262"/>
            <ac:spMk id="21" creationId="{9B7AD9F6-8CE7-4299-8FC6-328F4DCD3FF9}"/>
          </ac:spMkLst>
        </pc:spChg>
        <pc:spChg chg="add del">
          <ac:chgData name="ferdows jessi" userId="95e0ad4a9e32f9e9" providerId="LiveId" clId="{C665C9C8-2AC0-4D7F-B9B7-5516A144C42D}" dt="2021-02-26T10:11:54.621" v="868" actId="26606"/>
          <ac:spMkLst>
            <pc:docMk/>
            <pc:sldMk cId="1678241061" sldId="262"/>
            <ac:spMk id="22" creationId="{F49775AF-8896-43EE-92C6-83497D6DC56F}"/>
          </ac:spMkLst>
        </pc:spChg>
        <pc:spChg chg="add del">
          <ac:chgData name="ferdows jessi" userId="95e0ad4a9e32f9e9" providerId="LiveId" clId="{C665C9C8-2AC0-4D7F-B9B7-5516A144C42D}" dt="2021-02-26T10:12:12.901" v="870" actId="26606"/>
          <ac:spMkLst>
            <pc:docMk/>
            <pc:sldMk cId="1678241061" sldId="262"/>
            <ac:spMk id="25" creationId="{DA381740-063A-41A4-836D-85D14980EEF0}"/>
          </ac:spMkLst>
        </pc:spChg>
        <pc:spChg chg="add del">
          <ac:chgData name="ferdows jessi" userId="95e0ad4a9e32f9e9" providerId="LiveId" clId="{C665C9C8-2AC0-4D7F-B9B7-5516A144C42D}" dt="2021-02-26T10:12:12.901" v="870" actId="26606"/>
          <ac:spMkLst>
            <pc:docMk/>
            <pc:sldMk cId="1678241061" sldId="262"/>
            <ac:spMk id="26" creationId="{0671A8AE-40A1-4631-A6B8-581AFF065482}"/>
          </ac:spMkLst>
        </pc:spChg>
        <pc:spChg chg="add del">
          <ac:chgData name="ferdows jessi" userId="95e0ad4a9e32f9e9" providerId="LiveId" clId="{C665C9C8-2AC0-4D7F-B9B7-5516A144C42D}" dt="2021-02-26T10:12:12.901" v="870" actId="26606"/>
          <ac:spMkLst>
            <pc:docMk/>
            <pc:sldMk cId="1678241061" sldId="262"/>
            <ac:spMk id="28" creationId="{A44CD100-6267-4E62-AA64-2182A3A6A1C0}"/>
          </ac:spMkLst>
        </pc:spChg>
        <pc:spChg chg="add del">
          <ac:chgData name="ferdows jessi" userId="95e0ad4a9e32f9e9" providerId="LiveId" clId="{C665C9C8-2AC0-4D7F-B9B7-5516A144C42D}" dt="2021-02-26T10:12:30.525" v="874" actId="26606"/>
          <ac:spMkLst>
            <pc:docMk/>
            <pc:sldMk cId="1678241061" sldId="262"/>
            <ac:spMk id="30" creationId="{DA381740-063A-41A4-836D-85D14980EEF0}"/>
          </ac:spMkLst>
        </pc:spChg>
        <pc:spChg chg="add del">
          <ac:chgData name="ferdows jessi" userId="95e0ad4a9e32f9e9" providerId="LiveId" clId="{C665C9C8-2AC0-4D7F-B9B7-5516A144C42D}" dt="2021-02-26T10:12:30.525" v="874" actId="26606"/>
          <ac:spMkLst>
            <pc:docMk/>
            <pc:sldMk cId="1678241061" sldId="262"/>
            <ac:spMk id="32" creationId="{D5B012D8-7F27-4758-9AC6-C889B154BD73}"/>
          </ac:spMkLst>
        </pc:spChg>
        <pc:spChg chg="add del">
          <ac:chgData name="ferdows jessi" userId="95e0ad4a9e32f9e9" providerId="LiveId" clId="{C665C9C8-2AC0-4D7F-B9B7-5516A144C42D}" dt="2021-02-26T10:12:30.525" v="874" actId="26606"/>
          <ac:spMkLst>
            <pc:docMk/>
            <pc:sldMk cId="1678241061" sldId="262"/>
            <ac:spMk id="33" creationId="{4063B759-00FC-46D1-9898-8E8625268FAF}"/>
          </ac:spMkLst>
        </pc:spChg>
        <pc:spChg chg="add del">
          <ac:chgData name="ferdows jessi" userId="95e0ad4a9e32f9e9" providerId="LiveId" clId="{C665C9C8-2AC0-4D7F-B9B7-5516A144C42D}" dt="2021-02-26T10:15:21.409" v="997" actId="26606"/>
          <ac:spMkLst>
            <pc:docMk/>
            <pc:sldMk cId="1678241061" sldId="262"/>
            <ac:spMk id="38" creationId="{DA381740-063A-41A4-836D-85D14980EEF0}"/>
          </ac:spMkLst>
        </pc:spChg>
        <pc:spChg chg="add del">
          <ac:chgData name="ferdows jessi" userId="95e0ad4a9e32f9e9" providerId="LiveId" clId="{C665C9C8-2AC0-4D7F-B9B7-5516A144C42D}" dt="2021-02-26T10:15:21.409" v="997" actId="26606"/>
          <ac:spMkLst>
            <pc:docMk/>
            <pc:sldMk cId="1678241061" sldId="262"/>
            <ac:spMk id="40" creationId="{657F69E0-C4B0-4BEC-A689-4F8D877F05D4}"/>
          </ac:spMkLst>
        </pc:spChg>
        <pc:spChg chg="add del">
          <ac:chgData name="ferdows jessi" userId="95e0ad4a9e32f9e9" providerId="LiveId" clId="{C665C9C8-2AC0-4D7F-B9B7-5516A144C42D}" dt="2021-02-26T10:15:21.409" v="997" actId="26606"/>
          <ac:spMkLst>
            <pc:docMk/>
            <pc:sldMk cId="1678241061" sldId="262"/>
            <ac:spMk id="42" creationId="{9F6380B4-6A1C-481E-8408-B4E6C75B9B81}"/>
          </ac:spMkLst>
        </pc:spChg>
        <pc:spChg chg="add del">
          <ac:chgData name="ferdows jessi" userId="95e0ad4a9e32f9e9" providerId="LiveId" clId="{C665C9C8-2AC0-4D7F-B9B7-5516A144C42D}" dt="2021-02-26T10:14:57.646" v="986" actId="26606"/>
          <ac:spMkLst>
            <pc:docMk/>
            <pc:sldMk cId="1678241061" sldId="262"/>
            <ac:spMk id="47" creationId="{DA381740-063A-41A4-836D-85D14980EEF0}"/>
          </ac:spMkLst>
        </pc:spChg>
        <pc:spChg chg="add del">
          <ac:chgData name="ferdows jessi" userId="95e0ad4a9e32f9e9" providerId="LiveId" clId="{C665C9C8-2AC0-4D7F-B9B7-5516A144C42D}" dt="2021-02-26T10:14:57.646" v="986" actId="26606"/>
          <ac:spMkLst>
            <pc:docMk/>
            <pc:sldMk cId="1678241061" sldId="262"/>
            <ac:spMk id="49" creationId="{9B7AD9F6-8CE7-4299-8FC6-328F4DCD3FF9}"/>
          </ac:spMkLst>
        </pc:spChg>
        <pc:spChg chg="add del">
          <ac:chgData name="ferdows jessi" userId="95e0ad4a9e32f9e9" providerId="LiveId" clId="{C665C9C8-2AC0-4D7F-B9B7-5516A144C42D}" dt="2021-02-26T10:14:57.646" v="986" actId="26606"/>
          <ac:spMkLst>
            <pc:docMk/>
            <pc:sldMk cId="1678241061" sldId="262"/>
            <ac:spMk id="51" creationId="{F49775AF-8896-43EE-92C6-83497D6DC56F}"/>
          </ac:spMkLst>
        </pc:spChg>
        <pc:spChg chg="add del">
          <ac:chgData name="ferdows jessi" userId="95e0ad4a9e32f9e9" providerId="LiveId" clId="{C665C9C8-2AC0-4D7F-B9B7-5516A144C42D}" dt="2021-02-26T10:15:03.710" v="988" actId="26606"/>
          <ac:spMkLst>
            <pc:docMk/>
            <pc:sldMk cId="1678241061" sldId="262"/>
            <ac:spMk id="53" creationId="{DA381740-063A-41A4-836D-85D14980EEF0}"/>
          </ac:spMkLst>
        </pc:spChg>
        <pc:spChg chg="add del">
          <ac:chgData name="ferdows jessi" userId="95e0ad4a9e32f9e9" providerId="LiveId" clId="{C665C9C8-2AC0-4D7F-B9B7-5516A144C42D}" dt="2021-02-26T10:15:03.710" v="988" actId="26606"/>
          <ac:spMkLst>
            <pc:docMk/>
            <pc:sldMk cId="1678241061" sldId="262"/>
            <ac:spMk id="54" creationId="{657F69E0-C4B0-4BEC-A689-4F8D877F05D4}"/>
          </ac:spMkLst>
        </pc:spChg>
        <pc:spChg chg="add del">
          <ac:chgData name="ferdows jessi" userId="95e0ad4a9e32f9e9" providerId="LiveId" clId="{C665C9C8-2AC0-4D7F-B9B7-5516A144C42D}" dt="2021-02-26T10:15:03.710" v="988" actId="26606"/>
          <ac:spMkLst>
            <pc:docMk/>
            <pc:sldMk cId="1678241061" sldId="262"/>
            <ac:spMk id="55" creationId="{9F6380B4-6A1C-481E-8408-B4E6C75B9B81}"/>
          </ac:spMkLst>
        </pc:spChg>
        <pc:spChg chg="add del">
          <ac:chgData name="ferdows jessi" userId="95e0ad4a9e32f9e9" providerId="LiveId" clId="{C665C9C8-2AC0-4D7F-B9B7-5516A144C42D}" dt="2021-02-26T10:15:06.822" v="990" actId="26606"/>
          <ac:spMkLst>
            <pc:docMk/>
            <pc:sldMk cId="1678241061" sldId="262"/>
            <ac:spMk id="57" creationId="{DA381740-063A-41A4-836D-85D14980EEF0}"/>
          </ac:spMkLst>
        </pc:spChg>
        <pc:spChg chg="add del">
          <ac:chgData name="ferdows jessi" userId="95e0ad4a9e32f9e9" providerId="LiveId" clId="{C665C9C8-2AC0-4D7F-B9B7-5516A144C42D}" dt="2021-02-26T10:15:06.822" v="990" actId="26606"/>
          <ac:spMkLst>
            <pc:docMk/>
            <pc:sldMk cId="1678241061" sldId="262"/>
            <ac:spMk id="58" creationId="{D4F87819-B70D-4927-B657-7D175613F950}"/>
          </ac:spMkLst>
        </pc:spChg>
        <pc:spChg chg="add del">
          <ac:chgData name="ferdows jessi" userId="95e0ad4a9e32f9e9" providerId="LiveId" clId="{C665C9C8-2AC0-4D7F-B9B7-5516A144C42D}" dt="2021-02-26T10:15:06.822" v="990" actId="26606"/>
          <ac:spMkLst>
            <pc:docMk/>
            <pc:sldMk cId="1678241061" sldId="262"/>
            <ac:spMk id="59" creationId="{DCB3820D-C773-4632-9F79-C890E1B2B50D}"/>
          </ac:spMkLst>
        </pc:spChg>
        <pc:spChg chg="add del">
          <ac:chgData name="ferdows jessi" userId="95e0ad4a9e32f9e9" providerId="LiveId" clId="{C665C9C8-2AC0-4D7F-B9B7-5516A144C42D}" dt="2021-02-26T10:15:06.822" v="990" actId="26606"/>
          <ac:spMkLst>
            <pc:docMk/>
            <pc:sldMk cId="1678241061" sldId="262"/>
            <ac:spMk id="60" creationId="{DCB8EB4B-AFE9-41E8-95B0-F246E5740491}"/>
          </ac:spMkLst>
        </pc:spChg>
        <pc:spChg chg="add del">
          <ac:chgData name="ferdows jessi" userId="95e0ad4a9e32f9e9" providerId="LiveId" clId="{C665C9C8-2AC0-4D7F-B9B7-5516A144C42D}" dt="2021-02-26T10:15:10.560" v="992" actId="26606"/>
          <ac:spMkLst>
            <pc:docMk/>
            <pc:sldMk cId="1678241061" sldId="262"/>
            <ac:spMk id="62" creationId="{DA381740-063A-41A4-836D-85D14980EEF0}"/>
          </ac:spMkLst>
        </pc:spChg>
        <pc:spChg chg="add del">
          <ac:chgData name="ferdows jessi" userId="95e0ad4a9e32f9e9" providerId="LiveId" clId="{C665C9C8-2AC0-4D7F-B9B7-5516A144C42D}" dt="2021-02-26T10:15:10.560" v="992" actId="26606"/>
          <ac:spMkLst>
            <pc:docMk/>
            <pc:sldMk cId="1678241061" sldId="262"/>
            <ac:spMk id="63" creationId="{657F69E0-C4B0-4BEC-A689-4F8D877F05D4}"/>
          </ac:spMkLst>
        </pc:spChg>
        <pc:spChg chg="add del">
          <ac:chgData name="ferdows jessi" userId="95e0ad4a9e32f9e9" providerId="LiveId" clId="{C665C9C8-2AC0-4D7F-B9B7-5516A144C42D}" dt="2021-02-26T10:15:10.560" v="992" actId="26606"/>
          <ac:spMkLst>
            <pc:docMk/>
            <pc:sldMk cId="1678241061" sldId="262"/>
            <ac:spMk id="64" creationId="{9F6380B4-6A1C-481E-8408-B4E6C75B9B81}"/>
          </ac:spMkLst>
        </pc:spChg>
        <pc:spChg chg="add del">
          <ac:chgData name="ferdows jessi" userId="95e0ad4a9e32f9e9" providerId="LiveId" clId="{C665C9C8-2AC0-4D7F-B9B7-5516A144C42D}" dt="2021-02-26T10:15:14.536" v="994" actId="26606"/>
          <ac:spMkLst>
            <pc:docMk/>
            <pc:sldMk cId="1678241061" sldId="262"/>
            <ac:spMk id="66" creationId="{DA381740-063A-41A4-836D-85D14980EEF0}"/>
          </ac:spMkLst>
        </pc:spChg>
        <pc:spChg chg="add del">
          <ac:chgData name="ferdows jessi" userId="95e0ad4a9e32f9e9" providerId="LiveId" clId="{C665C9C8-2AC0-4D7F-B9B7-5516A144C42D}" dt="2021-02-26T10:15:14.536" v="994" actId="26606"/>
          <ac:spMkLst>
            <pc:docMk/>
            <pc:sldMk cId="1678241061" sldId="262"/>
            <ac:spMk id="67" creationId="{8A95209C-5275-4E15-8EA7-7F42980ABF2D}"/>
          </ac:spMkLst>
        </pc:spChg>
        <pc:spChg chg="add del">
          <ac:chgData name="ferdows jessi" userId="95e0ad4a9e32f9e9" providerId="LiveId" clId="{C665C9C8-2AC0-4D7F-B9B7-5516A144C42D}" dt="2021-02-26T10:15:14.536" v="994" actId="26606"/>
          <ac:spMkLst>
            <pc:docMk/>
            <pc:sldMk cId="1678241061" sldId="262"/>
            <ac:spMk id="68" creationId="{4F2ED431-E304-4FF0-9F4E-032783C9D612}"/>
          </ac:spMkLst>
        </pc:spChg>
        <pc:spChg chg="add del">
          <ac:chgData name="ferdows jessi" userId="95e0ad4a9e32f9e9" providerId="LiveId" clId="{C665C9C8-2AC0-4D7F-B9B7-5516A144C42D}" dt="2021-02-26T10:15:14.536" v="994" actId="26606"/>
          <ac:spMkLst>
            <pc:docMk/>
            <pc:sldMk cId="1678241061" sldId="262"/>
            <ac:spMk id="69" creationId="{4E87FCFB-2CCE-460D-B3DD-557C8BD1B94A}"/>
          </ac:spMkLst>
        </pc:spChg>
        <pc:spChg chg="add del">
          <ac:chgData name="ferdows jessi" userId="95e0ad4a9e32f9e9" providerId="LiveId" clId="{C665C9C8-2AC0-4D7F-B9B7-5516A144C42D}" dt="2021-02-26T10:15:21.367" v="996" actId="26606"/>
          <ac:spMkLst>
            <pc:docMk/>
            <pc:sldMk cId="1678241061" sldId="262"/>
            <ac:spMk id="71" creationId="{DA381740-063A-41A4-836D-85D14980EEF0}"/>
          </ac:spMkLst>
        </pc:spChg>
        <pc:spChg chg="add del">
          <ac:chgData name="ferdows jessi" userId="95e0ad4a9e32f9e9" providerId="LiveId" clId="{C665C9C8-2AC0-4D7F-B9B7-5516A144C42D}" dt="2021-02-26T10:15:21.367" v="996" actId="26606"/>
          <ac:spMkLst>
            <pc:docMk/>
            <pc:sldMk cId="1678241061" sldId="262"/>
            <ac:spMk id="72" creationId="{665DBBEF-238B-476B-96AB-8AAC3224ECEA}"/>
          </ac:spMkLst>
        </pc:spChg>
        <pc:spChg chg="add del">
          <ac:chgData name="ferdows jessi" userId="95e0ad4a9e32f9e9" providerId="LiveId" clId="{C665C9C8-2AC0-4D7F-B9B7-5516A144C42D}" dt="2021-02-26T10:15:21.367" v="996" actId="26606"/>
          <ac:spMkLst>
            <pc:docMk/>
            <pc:sldMk cId="1678241061" sldId="262"/>
            <ac:spMk id="73" creationId="{3FCFB1DE-0B7E-48CC-BA90-B2AB0889F9D6}"/>
          </ac:spMkLst>
        </pc:spChg>
        <pc:spChg chg="add del">
          <ac:chgData name="ferdows jessi" userId="95e0ad4a9e32f9e9" providerId="LiveId" clId="{C665C9C8-2AC0-4D7F-B9B7-5516A144C42D}" dt="2021-02-26T10:16:13.537" v="1004" actId="26606"/>
          <ac:spMkLst>
            <pc:docMk/>
            <pc:sldMk cId="1678241061" sldId="262"/>
            <ac:spMk id="75" creationId="{DA381740-063A-41A4-836D-85D14980EEF0}"/>
          </ac:spMkLst>
        </pc:spChg>
        <pc:spChg chg="add del">
          <ac:chgData name="ferdows jessi" userId="95e0ad4a9e32f9e9" providerId="LiveId" clId="{C665C9C8-2AC0-4D7F-B9B7-5516A144C42D}" dt="2021-02-26T10:16:13.537" v="1004" actId="26606"/>
          <ac:spMkLst>
            <pc:docMk/>
            <pc:sldMk cId="1678241061" sldId="262"/>
            <ac:spMk id="76" creationId="{657F69E0-C4B0-4BEC-A689-4F8D877F05D4}"/>
          </ac:spMkLst>
        </pc:spChg>
        <pc:spChg chg="add del">
          <ac:chgData name="ferdows jessi" userId="95e0ad4a9e32f9e9" providerId="LiveId" clId="{C665C9C8-2AC0-4D7F-B9B7-5516A144C42D}" dt="2021-02-26T10:16:13.537" v="1004" actId="26606"/>
          <ac:spMkLst>
            <pc:docMk/>
            <pc:sldMk cId="1678241061" sldId="262"/>
            <ac:spMk id="77" creationId="{9F6380B4-6A1C-481E-8408-B4E6C75B9B81}"/>
          </ac:spMkLst>
        </pc:spChg>
        <pc:spChg chg="add">
          <ac:chgData name="ferdows jessi" userId="95e0ad4a9e32f9e9" providerId="LiveId" clId="{C665C9C8-2AC0-4D7F-B9B7-5516A144C42D}" dt="2021-02-26T10:16:13.537" v="1004" actId="26606"/>
          <ac:spMkLst>
            <pc:docMk/>
            <pc:sldMk cId="1678241061" sldId="262"/>
            <ac:spMk id="82" creationId="{DA381740-063A-41A4-836D-85D14980EEF0}"/>
          </ac:spMkLst>
        </pc:spChg>
        <pc:spChg chg="add">
          <ac:chgData name="ferdows jessi" userId="95e0ad4a9e32f9e9" providerId="LiveId" clId="{C665C9C8-2AC0-4D7F-B9B7-5516A144C42D}" dt="2021-02-26T10:16:13.537" v="1004" actId="26606"/>
          <ac:spMkLst>
            <pc:docMk/>
            <pc:sldMk cId="1678241061" sldId="262"/>
            <ac:spMk id="84" creationId="{657F69E0-C4B0-4BEC-A689-4F8D877F05D4}"/>
          </ac:spMkLst>
        </pc:spChg>
        <pc:spChg chg="add">
          <ac:chgData name="ferdows jessi" userId="95e0ad4a9e32f9e9" providerId="LiveId" clId="{C665C9C8-2AC0-4D7F-B9B7-5516A144C42D}" dt="2021-02-26T10:16:13.537" v="1004" actId="26606"/>
          <ac:spMkLst>
            <pc:docMk/>
            <pc:sldMk cId="1678241061" sldId="262"/>
            <ac:spMk id="86" creationId="{9F6380B4-6A1C-481E-8408-B4E6C75B9B81}"/>
          </ac:spMkLst>
        </pc:spChg>
        <pc:picChg chg="add del">
          <ac:chgData name="ferdows jessi" userId="95e0ad4a9e32f9e9" providerId="LiveId" clId="{C665C9C8-2AC0-4D7F-B9B7-5516A144C42D}" dt="2021-02-26T10:11:32.641" v="864" actId="26606"/>
          <ac:picMkLst>
            <pc:docMk/>
            <pc:sldMk cId="1678241061" sldId="262"/>
            <ac:picMk id="5" creationId="{C24880AD-0CB3-415B-B856-E47684554172}"/>
          </ac:picMkLst>
        </pc:picChg>
        <pc:picChg chg="add del">
          <ac:chgData name="ferdows jessi" userId="95e0ad4a9e32f9e9" providerId="LiveId" clId="{C665C9C8-2AC0-4D7F-B9B7-5516A144C42D}" dt="2021-02-26T10:11:37.991" v="866" actId="26606"/>
          <ac:picMkLst>
            <pc:docMk/>
            <pc:sldMk cId="1678241061" sldId="262"/>
            <ac:picMk id="16" creationId="{44B4BDEF-4CF0-499A-9605-859AE6E1CA15}"/>
          </ac:picMkLst>
        </pc:picChg>
        <pc:picChg chg="add del">
          <ac:chgData name="ferdows jessi" userId="95e0ad4a9e32f9e9" providerId="LiveId" clId="{C665C9C8-2AC0-4D7F-B9B7-5516A144C42D}" dt="2021-02-26T10:11:54.621" v="868" actId="26606"/>
          <ac:picMkLst>
            <pc:docMk/>
            <pc:sldMk cId="1678241061" sldId="262"/>
            <ac:picMk id="23" creationId="{E4A3E7D3-8187-49AD-B7C8-48249D64E170}"/>
          </ac:picMkLst>
        </pc:picChg>
        <pc:picChg chg="add del">
          <ac:chgData name="ferdows jessi" userId="95e0ad4a9e32f9e9" providerId="LiveId" clId="{C665C9C8-2AC0-4D7F-B9B7-5516A144C42D}" dt="2021-02-26T10:12:12.901" v="870" actId="26606"/>
          <ac:picMkLst>
            <pc:docMk/>
            <pc:sldMk cId="1678241061" sldId="262"/>
            <ac:picMk id="27" creationId="{C24880AD-0CB3-415B-B856-E47684554172}"/>
          </ac:picMkLst>
        </pc:picChg>
        <pc:picChg chg="add mod ord">
          <ac:chgData name="ferdows jessi" userId="95e0ad4a9e32f9e9" providerId="LiveId" clId="{C665C9C8-2AC0-4D7F-B9B7-5516A144C42D}" dt="2021-02-26T10:15:21.367" v="996" actId="26606"/>
          <ac:picMkLst>
            <pc:docMk/>
            <pc:sldMk cId="1678241061" sldId="262"/>
            <ac:picMk id="31" creationId="{44B4BDEF-4CF0-499A-9605-859AE6E1CA15}"/>
          </ac:picMkLst>
        </pc:picChg>
      </pc:sldChg>
      <pc:sldChg chg="addSp delSp modSp new mod setBg setClrOvrMap">
        <pc:chgData name="ferdows jessi" userId="95e0ad4a9e32f9e9" providerId="LiveId" clId="{C665C9C8-2AC0-4D7F-B9B7-5516A144C42D}" dt="2021-02-26T10:22:49.976" v="1095" actId="255"/>
        <pc:sldMkLst>
          <pc:docMk/>
          <pc:sldMk cId="45674927" sldId="263"/>
        </pc:sldMkLst>
        <pc:spChg chg="mod ord">
          <ac:chgData name="ferdows jessi" userId="95e0ad4a9e32f9e9" providerId="LiveId" clId="{C665C9C8-2AC0-4D7F-B9B7-5516A144C42D}" dt="2021-02-26T10:22:49.976" v="1095" actId="255"/>
          <ac:spMkLst>
            <pc:docMk/>
            <pc:sldMk cId="45674927" sldId="263"/>
            <ac:spMk id="2" creationId="{7275F500-ED60-463B-8A2A-5C2D4DFA5AD2}"/>
          </ac:spMkLst>
        </pc:spChg>
        <pc:spChg chg="del">
          <ac:chgData name="ferdows jessi" userId="95e0ad4a9e32f9e9" providerId="LiveId" clId="{C665C9C8-2AC0-4D7F-B9B7-5516A144C42D}" dt="2021-02-26T10:19:14.276" v="1028" actId="26606"/>
          <ac:spMkLst>
            <pc:docMk/>
            <pc:sldMk cId="45674927" sldId="263"/>
            <ac:spMk id="3" creationId="{DEB76A80-083A-4791-B5E4-671B782FD333}"/>
          </ac:spMkLst>
        </pc:spChg>
        <pc:spChg chg="add del">
          <ac:chgData name="ferdows jessi" userId="95e0ad4a9e32f9e9" providerId="LiveId" clId="{C665C9C8-2AC0-4D7F-B9B7-5516A144C42D}" dt="2021-02-26T10:20:57.932" v="1075" actId="26606"/>
          <ac:spMkLst>
            <pc:docMk/>
            <pc:sldMk cId="45674927" sldId="263"/>
            <ac:spMk id="9" creationId="{DA381740-063A-41A4-836D-85D14980EEF0}"/>
          </ac:spMkLst>
        </pc:spChg>
        <pc:spChg chg="add del">
          <ac:chgData name="ferdows jessi" userId="95e0ad4a9e32f9e9" providerId="LiveId" clId="{C665C9C8-2AC0-4D7F-B9B7-5516A144C42D}" dt="2021-02-26T10:20:57.932" v="1075" actId="26606"/>
          <ac:spMkLst>
            <pc:docMk/>
            <pc:sldMk cId="45674927" sldId="263"/>
            <ac:spMk id="11" creationId="{9B7AD9F6-8CE7-4299-8FC6-328F4DCD3FF9}"/>
          </ac:spMkLst>
        </pc:spChg>
        <pc:spChg chg="add del">
          <ac:chgData name="ferdows jessi" userId="95e0ad4a9e32f9e9" providerId="LiveId" clId="{C665C9C8-2AC0-4D7F-B9B7-5516A144C42D}" dt="2021-02-26T10:20:57.932" v="1075" actId="26606"/>
          <ac:spMkLst>
            <pc:docMk/>
            <pc:sldMk cId="45674927" sldId="263"/>
            <ac:spMk id="13" creationId="{F49775AF-8896-43EE-92C6-83497D6DC56F}"/>
          </ac:spMkLst>
        </pc:spChg>
        <pc:spChg chg="add del">
          <ac:chgData name="ferdows jessi" userId="95e0ad4a9e32f9e9" providerId="LiveId" clId="{C665C9C8-2AC0-4D7F-B9B7-5516A144C42D}" dt="2021-02-26T10:20:57.893" v="1074" actId="26606"/>
          <ac:spMkLst>
            <pc:docMk/>
            <pc:sldMk cId="45674927" sldId="263"/>
            <ac:spMk id="15" creationId="{DA381740-063A-41A4-836D-85D14980EEF0}"/>
          </ac:spMkLst>
        </pc:spChg>
        <pc:spChg chg="add del">
          <ac:chgData name="ferdows jessi" userId="95e0ad4a9e32f9e9" providerId="LiveId" clId="{C665C9C8-2AC0-4D7F-B9B7-5516A144C42D}" dt="2021-02-26T10:20:57.893" v="1074" actId="26606"/>
          <ac:spMkLst>
            <pc:docMk/>
            <pc:sldMk cId="45674927" sldId="263"/>
            <ac:spMk id="16" creationId="{A51D536C-693D-4911-B3E3-277E6CA006B6}"/>
          </ac:spMkLst>
        </pc:spChg>
        <pc:spChg chg="add del">
          <ac:chgData name="ferdows jessi" userId="95e0ad4a9e32f9e9" providerId="LiveId" clId="{C665C9C8-2AC0-4D7F-B9B7-5516A144C42D}" dt="2021-02-26T10:20:57.893" v="1074" actId="26606"/>
          <ac:spMkLst>
            <pc:docMk/>
            <pc:sldMk cId="45674927" sldId="263"/>
            <ac:spMk id="17" creationId="{CDACC7FC-0DA0-46D9-BEDF-149E4AB3243B}"/>
          </ac:spMkLst>
        </pc:spChg>
        <pc:spChg chg="add del">
          <ac:chgData name="ferdows jessi" userId="95e0ad4a9e32f9e9" providerId="LiveId" clId="{C665C9C8-2AC0-4D7F-B9B7-5516A144C42D}" dt="2021-02-26T10:20:39.004" v="1071" actId="26606"/>
          <ac:spMkLst>
            <pc:docMk/>
            <pc:sldMk cId="45674927" sldId="263"/>
            <ac:spMk id="18" creationId="{DA381740-063A-41A4-836D-85D14980EEF0}"/>
          </ac:spMkLst>
        </pc:spChg>
        <pc:spChg chg="add del">
          <ac:chgData name="ferdows jessi" userId="95e0ad4a9e32f9e9" providerId="LiveId" clId="{C665C9C8-2AC0-4D7F-B9B7-5516A144C42D}" dt="2021-02-26T10:20:39.004" v="1071" actId="26606"/>
          <ac:spMkLst>
            <pc:docMk/>
            <pc:sldMk cId="45674927" sldId="263"/>
            <ac:spMk id="20" creationId="{665DBBEF-238B-476B-96AB-8AAC3224ECEA}"/>
          </ac:spMkLst>
        </pc:spChg>
        <pc:spChg chg="add del">
          <ac:chgData name="ferdows jessi" userId="95e0ad4a9e32f9e9" providerId="LiveId" clId="{C665C9C8-2AC0-4D7F-B9B7-5516A144C42D}" dt="2021-02-26T10:20:39.004" v="1071" actId="26606"/>
          <ac:spMkLst>
            <pc:docMk/>
            <pc:sldMk cId="45674927" sldId="263"/>
            <ac:spMk id="22" creationId="{3FCFB1DE-0B7E-48CC-BA90-B2AB0889F9D6}"/>
          </ac:spMkLst>
        </pc:spChg>
        <pc:spChg chg="add del">
          <ac:chgData name="ferdows jessi" userId="95e0ad4a9e32f9e9" providerId="LiveId" clId="{C665C9C8-2AC0-4D7F-B9B7-5516A144C42D}" dt="2021-02-26T10:20:57.893" v="1074" actId="26606"/>
          <ac:spMkLst>
            <pc:docMk/>
            <pc:sldMk cId="45674927" sldId="263"/>
            <ac:spMk id="24" creationId="{1886631C-CD62-4E60-A5E7-767EEAEB4704}"/>
          </ac:spMkLst>
        </pc:spChg>
        <pc:spChg chg="add del">
          <ac:chgData name="ferdows jessi" userId="95e0ad4a9e32f9e9" providerId="LiveId" clId="{C665C9C8-2AC0-4D7F-B9B7-5516A144C42D}" dt="2021-02-26T10:22:19.723" v="1090" actId="26606"/>
          <ac:spMkLst>
            <pc:docMk/>
            <pc:sldMk cId="45674927" sldId="263"/>
            <ac:spMk id="26" creationId="{DA381740-063A-41A4-836D-85D14980EEF0}"/>
          </ac:spMkLst>
        </pc:spChg>
        <pc:spChg chg="add del">
          <ac:chgData name="ferdows jessi" userId="95e0ad4a9e32f9e9" providerId="LiveId" clId="{C665C9C8-2AC0-4D7F-B9B7-5516A144C42D}" dt="2021-02-26T10:22:19.723" v="1090" actId="26606"/>
          <ac:spMkLst>
            <pc:docMk/>
            <pc:sldMk cId="45674927" sldId="263"/>
            <ac:spMk id="27" creationId="{665DBBEF-238B-476B-96AB-8AAC3224ECEA}"/>
          </ac:spMkLst>
        </pc:spChg>
        <pc:spChg chg="add del">
          <ac:chgData name="ferdows jessi" userId="95e0ad4a9e32f9e9" providerId="LiveId" clId="{C665C9C8-2AC0-4D7F-B9B7-5516A144C42D}" dt="2021-02-26T10:22:19.723" v="1090" actId="26606"/>
          <ac:spMkLst>
            <pc:docMk/>
            <pc:sldMk cId="45674927" sldId="263"/>
            <ac:spMk id="28" creationId="{3FCFB1DE-0B7E-48CC-BA90-B2AB0889F9D6}"/>
          </ac:spMkLst>
        </pc:spChg>
        <pc:spChg chg="add del">
          <ac:chgData name="ferdows jessi" userId="95e0ad4a9e32f9e9" providerId="LiveId" clId="{C665C9C8-2AC0-4D7F-B9B7-5516A144C42D}" dt="2021-02-26T10:22:00.165" v="1085" actId="26606"/>
          <ac:spMkLst>
            <pc:docMk/>
            <pc:sldMk cId="45674927" sldId="263"/>
            <ac:spMk id="33" creationId="{DA381740-063A-41A4-836D-85D14980EEF0}"/>
          </ac:spMkLst>
        </pc:spChg>
        <pc:spChg chg="add del">
          <ac:chgData name="ferdows jessi" userId="95e0ad4a9e32f9e9" providerId="LiveId" clId="{C665C9C8-2AC0-4D7F-B9B7-5516A144C42D}" dt="2021-02-26T10:22:00.165" v="1085" actId="26606"/>
          <ac:spMkLst>
            <pc:docMk/>
            <pc:sldMk cId="45674927" sldId="263"/>
            <ac:spMk id="35" creationId="{A51D536C-693D-4911-B3E3-277E6CA006B6}"/>
          </ac:spMkLst>
        </pc:spChg>
        <pc:spChg chg="add del">
          <ac:chgData name="ferdows jessi" userId="95e0ad4a9e32f9e9" providerId="LiveId" clId="{C665C9C8-2AC0-4D7F-B9B7-5516A144C42D}" dt="2021-02-26T10:22:00.165" v="1085" actId="26606"/>
          <ac:spMkLst>
            <pc:docMk/>
            <pc:sldMk cId="45674927" sldId="263"/>
            <ac:spMk id="37" creationId="{CDACC7FC-0DA0-46D9-BEDF-149E4AB3243B}"/>
          </ac:spMkLst>
        </pc:spChg>
        <pc:spChg chg="add del">
          <ac:chgData name="ferdows jessi" userId="95e0ad4a9e32f9e9" providerId="LiveId" clId="{C665C9C8-2AC0-4D7F-B9B7-5516A144C42D}" dt="2021-02-26T10:22:00.165" v="1085" actId="26606"/>
          <ac:spMkLst>
            <pc:docMk/>
            <pc:sldMk cId="45674927" sldId="263"/>
            <ac:spMk id="39" creationId="{1886631C-CD62-4E60-A5E7-767EEAEB4704}"/>
          </ac:spMkLst>
        </pc:spChg>
        <pc:spChg chg="add del">
          <ac:chgData name="ferdows jessi" userId="95e0ad4a9e32f9e9" providerId="LiveId" clId="{C665C9C8-2AC0-4D7F-B9B7-5516A144C42D}" dt="2021-02-26T10:22:05.202" v="1087" actId="26606"/>
          <ac:spMkLst>
            <pc:docMk/>
            <pc:sldMk cId="45674927" sldId="263"/>
            <ac:spMk id="41" creationId="{DA381740-063A-41A4-836D-85D14980EEF0}"/>
          </ac:spMkLst>
        </pc:spChg>
        <pc:spChg chg="add del">
          <ac:chgData name="ferdows jessi" userId="95e0ad4a9e32f9e9" providerId="LiveId" clId="{C665C9C8-2AC0-4D7F-B9B7-5516A144C42D}" dt="2021-02-26T10:22:05.202" v="1087" actId="26606"/>
          <ac:spMkLst>
            <pc:docMk/>
            <pc:sldMk cId="45674927" sldId="263"/>
            <ac:spMk id="42" creationId="{657F69E0-C4B0-4BEC-A689-4F8D877F05D4}"/>
          </ac:spMkLst>
        </pc:spChg>
        <pc:spChg chg="add del">
          <ac:chgData name="ferdows jessi" userId="95e0ad4a9e32f9e9" providerId="LiveId" clId="{C665C9C8-2AC0-4D7F-B9B7-5516A144C42D}" dt="2021-02-26T10:22:05.202" v="1087" actId="26606"/>
          <ac:spMkLst>
            <pc:docMk/>
            <pc:sldMk cId="45674927" sldId="263"/>
            <ac:spMk id="43" creationId="{9F6380B4-6A1C-481E-8408-B4E6C75B9B81}"/>
          </ac:spMkLst>
        </pc:spChg>
        <pc:spChg chg="add del">
          <ac:chgData name="ferdows jessi" userId="95e0ad4a9e32f9e9" providerId="LiveId" clId="{C665C9C8-2AC0-4D7F-B9B7-5516A144C42D}" dt="2021-02-26T10:22:19.625" v="1089" actId="26606"/>
          <ac:spMkLst>
            <pc:docMk/>
            <pc:sldMk cId="45674927" sldId="263"/>
            <ac:spMk id="45" creationId="{DA381740-063A-41A4-836D-85D14980EEF0}"/>
          </ac:spMkLst>
        </pc:spChg>
        <pc:spChg chg="add del">
          <ac:chgData name="ferdows jessi" userId="95e0ad4a9e32f9e9" providerId="LiveId" clId="{C665C9C8-2AC0-4D7F-B9B7-5516A144C42D}" dt="2021-02-26T10:22:19.625" v="1089" actId="26606"/>
          <ac:spMkLst>
            <pc:docMk/>
            <pc:sldMk cId="45674927" sldId="263"/>
            <ac:spMk id="46" creationId="{9B7AD9F6-8CE7-4299-8FC6-328F4DCD3FF9}"/>
          </ac:spMkLst>
        </pc:spChg>
        <pc:spChg chg="add del">
          <ac:chgData name="ferdows jessi" userId="95e0ad4a9e32f9e9" providerId="LiveId" clId="{C665C9C8-2AC0-4D7F-B9B7-5516A144C42D}" dt="2021-02-26T10:22:19.625" v="1089" actId="26606"/>
          <ac:spMkLst>
            <pc:docMk/>
            <pc:sldMk cId="45674927" sldId="263"/>
            <ac:spMk id="47" creationId="{F49775AF-8896-43EE-92C6-83497D6DC56F}"/>
          </ac:spMkLst>
        </pc:spChg>
        <pc:spChg chg="add">
          <ac:chgData name="ferdows jessi" userId="95e0ad4a9e32f9e9" providerId="LiveId" clId="{C665C9C8-2AC0-4D7F-B9B7-5516A144C42D}" dt="2021-02-26T10:22:19.723" v="1090" actId="26606"/>
          <ac:spMkLst>
            <pc:docMk/>
            <pc:sldMk cId="45674927" sldId="263"/>
            <ac:spMk id="49" creationId="{DA381740-063A-41A4-836D-85D14980EEF0}"/>
          </ac:spMkLst>
        </pc:spChg>
        <pc:spChg chg="add">
          <ac:chgData name="ferdows jessi" userId="95e0ad4a9e32f9e9" providerId="LiveId" clId="{C665C9C8-2AC0-4D7F-B9B7-5516A144C42D}" dt="2021-02-26T10:22:19.723" v="1090" actId="26606"/>
          <ac:spMkLst>
            <pc:docMk/>
            <pc:sldMk cId="45674927" sldId="263"/>
            <ac:spMk id="50" creationId="{D4829215-4F1C-45DF-B68B-E372C0EE76CB}"/>
          </ac:spMkLst>
        </pc:spChg>
        <pc:spChg chg="add">
          <ac:chgData name="ferdows jessi" userId="95e0ad4a9e32f9e9" providerId="LiveId" clId="{C665C9C8-2AC0-4D7F-B9B7-5516A144C42D}" dt="2021-02-26T10:22:19.723" v="1090" actId="26606"/>
          <ac:spMkLst>
            <pc:docMk/>
            <pc:sldMk cId="45674927" sldId="263"/>
            <ac:spMk id="51" creationId="{264D4509-EFC8-4812-861A-783863BFCEDF}"/>
          </ac:spMkLst>
        </pc:spChg>
        <pc:picChg chg="add mod">
          <ac:chgData name="ferdows jessi" userId="95e0ad4a9e32f9e9" providerId="LiveId" clId="{C665C9C8-2AC0-4D7F-B9B7-5516A144C42D}" dt="2021-02-26T10:22:40.898" v="1094" actId="1076"/>
          <ac:picMkLst>
            <pc:docMk/>
            <pc:sldMk cId="45674927" sldId="263"/>
            <ac:picMk id="5" creationId="{82D63DF9-ABF4-49C6-8D05-1A0F49116273}"/>
          </ac:picMkLst>
        </pc:picChg>
      </pc:sldChg>
      <pc:sldChg chg="addSp delSp modSp new mod setBg setClrOvrMap">
        <pc:chgData name="ferdows jessi" userId="95e0ad4a9e32f9e9" providerId="LiveId" clId="{C665C9C8-2AC0-4D7F-B9B7-5516A144C42D}" dt="2021-02-26T12:12:33.042" v="3538" actId="20577"/>
        <pc:sldMkLst>
          <pc:docMk/>
          <pc:sldMk cId="2524032363" sldId="264"/>
        </pc:sldMkLst>
        <pc:spChg chg="mod ord">
          <ac:chgData name="ferdows jessi" userId="95e0ad4a9e32f9e9" providerId="LiveId" clId="{C665C9C8-2AC0-4D7F-B9B7-5516A144C42D}" dt="2021-02-26T12:12:33.042" v="3538" actId="20577"/>
          <ac:spMkLst>
            <pc:docMk/>
            <pc:sldMk cId="2524032363" sldId="264"/>
            <ac:spMk id="2" creationId="{3848CB14-9DB9-4CF0-9210-D22C47C3F566}"/>
          </ac:spMkLst>
        </pc:spChg>
        <pc:spChg chg="del">
          <ac:chgData name="ferdows jessi" userId="95e0ad4a9e32f9e9" providerId="LiveId" clId="{C665C9C8-2AC0-4D7F-B9B7-5516A144C42D}" dt="2021-02-26T10:23:30.478" v="1101" actId="26606"/>
          <ac:spMkLst>
            <pc:docMk/>
            <pc:sldMk cId="2524032363" sldId="264"/>
            <ac:spMk id="3" creationId="{2DC3B3D1-9674-4AEE-8B90-85EFD472B163}"/>
          </ac:spMkLst>
        </pc:spChg>
        <pc:spChg chg="add del">
          <ac:chgData name="ferdows jessi" userId="95e0ad4a9e32f9e9" providerId="LiveId" clId="{C665C9C8-2AC0-4D7F-B9B7-5516A144C42D}" dt="2021-02-26T10:26:59.520" v="1212" actId="26606"/>
          <ac:spMkLst>
            <pc:docMk/>
            <pc:sldMk cId="2524032363" sldId="264"/>
            <ac:spMk id="9" creationId="{DA381740-063A-41A4-836D-85D14980EEF0}"/>
          </ac:spMkLst>
        </pc:spChg>
        <pc:spChg chg="add del">
          <ac:chgData name="ferdows jessi" userId="95e0ad4a9e32f9e9" providerId="LiveId" clId="{C665C9C8-2AC0-4D7F-B9B7-5516A144C42D}" dt="2021-02-26T10:26:59.520" v="1212" actId="26606"/>
          <ac:spMkLst>
            <pc:docMk/>
            <pc:sldMk cId="2524032363" sldId="264"/>
            <ac:spMk id="11" creationId="{9B7AD9F6-8CE7-4299-8FC6-328F4DCD3FF9}"/>
          </ac:spMkLst>
        </pc:spChg>
        <pc:spChg chg="add del">
          <ac:chgData name="ferdows jessi" userId="95e0ad4a9e32f9e9" providerId="LiveId" clId="{C665C9C8-2AC0-4D7F-B9B7-5516A144C42D}" dt="2021-02-26T10:26:59.520" v="1212" actId="26606"/>
          <ac:spMkLst>
            <pc:docMk/>
            <pc:sldMk cId="2524032363" sldId="264"/>
            <ac:spMk id="13" creationId="{F49775AF-8896-43EE-92C6-83497D6DC56F}"/>
          </ac:spMkLst>
        </pc:spChg>
        <pc:spChg chg="add del">
          <ac:chgData name="ferdows jessi" userId="95e0ad4a9e32f9e9" providerId="LiveId" clId="{C665C9C8-2AC0-4D7F-B9B7-5516A144C42D}" dt="2021-02-26T10:26:57.302" v="1208" actId="26606"/>
          <ac:spMkLst>
            <pc:docMk/>
            <pc:sldMk cId="2524032363" sldId="264"/>
            <ac:spMk id="18" creationId="{DA381740-063A-41A4-836D-85D14980EEF0}"/>
          </ac:spMkLst>
        </pc:spChg>
        <pc:spChg chg="add del">
          <ac:chgData name="ferdows jessi" userId="95e0ad4a9e32f9e9" providerId="LiveId" clId="{C665C9C8-2AC0-4D7F-B9B7-5516A144C42D}" dt="2021-02-26T10:26:57.302" v="1208" actId="26606"/>
          <ac:spMkLst>
            <pc:docMk/>
            <pc:sldMk cId="2524032363" sldId="264"/>
            <ac:spMk id="20" creationId="{9B7AD9F6-8CE7-4299-8FC6-328F4DCD3FF9}"/>
          </ac:spMkLst>
        </pc:spChg>
        <pc:spChg chg="add del">
          <ac:chgData name="ferdows jessi" userId="95e0ad4a9e32f9e9" providerId="LiveId" clId="{C665C9C8-2AC0-4D7F-B9B7-5516A144C42D}" dt="2021-02-26T10:26:57.302" v="1208" actId="26606"/>
          <ac:spMkLst>
            <pc:docMk/>
            <pc:sldMk cId="2524032363" sldId="264"/>
            <ac:spMk id="22" creationId="{F49775AF-8896-43EE-92C6-83497D6DC56F}"/>
          </ac:spMkLst>
        </pc:spChg>
        <pc:spChg chg="add del">
          <ac:chgData name="ferdows jessi" userId="95e0ad4a9e32f9e9" providerId="LiveId" clId="{C665C9C8-2AC0-4D7F-B9B7-5516A144C42D}" dt="2021-02-26T10:26:59.481" v="1211" actId="26606"/>
          <ac:spMkLst>
            <pc:docMk/>
            <pc:sldMk cId="2524032363" sldId="264"/>
            <ac:spMk id="24" creationId="{DA381740-063A-41A4-836D-85D14980EEF0}"/>
          </ac:spMkLst>
        </pc:spChg>
        <pc:spChg chg="add del">
          <ac:chgData name="ferdows jessi" userId="95e0ad4a9e32f9e9" providerId="LiveId" clId="{C665C9C8-2AC0-4D7F-B9B7-5516A144C42D}" dt="2021-02-26T10:26:59.481" v="1211" actId="26606"/>
          <ac:spMkLst>
            <pc:docMk/>
            <pc:sldMk cId="2524032363" sldId="264"/>
            <ac:spMk id="25" creationId="{657F69E0-C4B0-4BEC-A689-4F8D877F05D4}"/>
          </ac:spMkLst>
        </pc:spChg>
        <pc:spChg chg="add del">
          <ac:chgData name="ferdows jessi" userId="95e0ad4a9e32f9e9" providerId="LiveId" clId="{C665C9C8-2AC0-4D7F-B9B7-5516A144C42D}" dt="2021-02-26T10:26:59.481" v="1211" actId="26606"/>
          <ac:spMkLst>
            <pc:docMk/>
            <pc:sldMk cId="2524032363" sldId="264"/>
            <ac:spMk id="26" creationId="{9F6380B4-6A1C-481E-8408-B4E6C75B9B81}"/>
          </ac:spMkLst>
        </pc:spChg>
        <pc:spChg chg="add">
          <ac:chgData name="ferdows jessi" userId="95e0ad4a9e32f9e9" providerId="LiveId" clId="{C665C9C8-2AC0-4D7F-B9B7-5516A144C42D}" dt="2021-02-26T10:26:59.520" v="1212" actId="26606"/>
          <ac:spMkLst>
            <pc:docMk/>
            <pc:sldMk cId="2524032363" sldId="264"/>
            <ac:spMk id="28" creationId="{DA381740-063A-41A4-836D-85D14980EEF0}"/>
          </ac:spMkLst>
        </pc:spChg>
        <pc:spChg chg="add">
          <ac:chgData name="ferdows jessi" userId="95e0ad4a9e32f9e9" providerId="LiveId" clId="{C665C9C8-2AC0-4D7F-B9B7-5516A144C42D}" dt="2021-02-26T10:26:59.520" v="1212" actId="26606"/>
          <ac:spMkLst>
            <pc:docMk/>
            <pc:sldMk cId="2524032363" sldId="264"/>
            <ac:spMk id="29" creationId="{9B7AD9F6-8CE7-4299-8FC6-328F4DCD3FF9}"/>
          </ac:spMkLst>
        </pc:spChg>
        <pc:spChg chg="add">
          <ac:chgData name="ferdows jessi" userId="95e0ad4a9e32f9e9" providerId="LiveId" clId="{C665C9C8-2AC0-4D7F-B9B7-5516A144C42D}" dt="2021-02-26T10:26:59.520" v="1212" actId="26606"/>
          <ac:spMkLst>
            <pc:docMk/>
            <pc:sldMk cId="2524032363" sldId="264"/>
            <ac:spMk id="30" creationId="{F49775AF-8896-43EE-92C6-83497D6DC56F}"/>
          </ac:spMkLst>
        </pc:spChg>
        <pc:picChg chg="add mod">
          <ac:chgData name="ferdows jessi" userId="95e0ad4a9e32f9e9" providerId="LiveId" clId="{C665C9C8-2AC0-4D7F-B9B7-5516A144C42D}" dt="2021-02-26T10:26:59.481" v="1211" actId="26606"/>
          <ac:picMkLst>
            <pc:docMk/>
            <pc:sldMk cId="2524032363" sldId="264"/>
            <ac:picMk id="5" creationId="{BA0A5E6B-EBA5-4A2D-B18E-4876D628009E}"/>
          </ac:picMkLst>
        </pc:picChg>
      </pc:sldChg>
      <pc:sldChg chg="addSp delSp modSp new mod setBg setClrOvrMap">
        <pc:chgData name="ferdows jessi" userId="95e0ad4a9e32f9e9" providerId="LiveId" clId="{C665C9C8-2AC0-4D7F-B9B7-5516A144C42D}" dt="2021-02-26T10:35:08.161" v="1356" actId="26606"/>
        <pc:sldMkLst>
          <pc:docMk/>
          <pc:sldMk cId="3343225920" sldId="265"/>
        </pc:sldMkLst>
        <pc:spChg chg="mod">
          <ac:chgData name="ferdows jessi" userId="95e0ad4a9e32f9e9" providerId="LiveId" clId="{C665C9C8-2AC0-4D7F-B9B7-5516A144C42D}" dt="2021-02-26T10:34:49.191" v="1354" actId="1076"/>
          <ac:spMkLst>
            <pc:docMk/>
            <pc:sldMk cId="3343225920" sldId="265"/>
            <ac:spMk id="2" creationId="{59A38EF2-90BD-45E3-B04D-261F7BB53818}"/>
          </ac:spMkLst>
        </pc:spChg>
        <pc:spChg chg="mod">
          <ac:chgData name="ferdows jessi" userId="95e0ad4a9e32f9e9" providerId="LiveId" clId="{C665C9C8-2AC0-4D7F-B9B7-5516A144C42D}" dt="2021-02-26T10:35:08.161" v="1356" actId="26606"/>
          <ac:spMkLst>
            <pc:docMk/>
            <pc:sldMk cId="3343225920" sldId="265"/>
            <ac:spMk id="3" creationId="{4720ACCF-A582-4D16-A387-67C965FCCBCB}"/>
          </ac:spMkLst>
        </pc:spChg>
        <pc:spChg chg="add del">
          <ac:chgData name="ferdows jessi" userId="95e0ad4a9e32f9e9" providerId="LiveId" clId="{C665C9C8-2AC0-4D7F-B9B7-5516A144C42D}" dt="2021-02-26T10:30:51.112" v="1269" actId="26606"/>
          <ac:spMkLst>
            <pc:docMk/>
            <pc:sldMk cId="3343225920" sldId="265"/>
            <ac:spMk id="7" creationId="{5683D043-25BB-4AC9-8130-641179672614}"/>
          </ac:spMkLst>
        </pc:spChg>
        <pc:spChg chg="add del">
          <ac:chgData name="ferdows jessi" userId="95e0ad4a9e32f9e9" providerId="LiveId" clId="{C665C9C8-2AC0-4D7F-B9B7-5516A144C42D}" dt="2021-02-26T10:30:51.112" v="1269" actId="26606"/>
          <ac:spMkLst>
            <pc:docMk/>
            <pc:sldMk cId="3343225920" sldId="265"/>
            <ac:spMk id="8" creationId="{AA61CCAC-6875-474C-8E9E-F57ABF078C2B}"/>
          </ac:spMkLst>
        </pc:spChg>
        <pc:spChg chg="add del">
          <ac:chgData name="ferdows jessi" userId="95e0ad4a9e32f9e9" providerId="LiveId" clId="{C665C9C8-2AC0-4D7F-B9B7-5516A144C42D}" dt="2021-02-26T10:29:56.590" v="1254" actId="26606"/>
          <ac:spMkLst>
            <pc:docMk/>
            <pc:sldMk cId="3343225920" sldId="265"/>
            <ac:spMk id="9" creationId="{5683D043-25BB-4AC9-8130-641179672614}"/>
          </ac:spMkLst>
        </pc:spChg>
        <pc:spChg chg="add del">
          <ac:chgData name="ferdows jessi" userId="95e0ad4a9e32f9e9" providerId="LiveId" clId="{C665C9C8-2AC0-4D7F-B9B7-5516A144C42D}" dt="2021-02-26T10:29:56.590" v="1254" actId="26606"/>
          <ac:spMkLst>
            <pc:docMk/>
            <pc:sldMk cId="3343225920" sldId="265"/>
            <ac:spMk id="11" creationId="{AA61CCAC-6875-474C-8E9E-F57ABF078C2B}"/>
          </ac:spMkLst>
        </pc:spChg>
        <pc:spChg chg="add del">
          <ac:chgData name="ferdows jessi" userId="95e0ad4a9e32f9e9" providerId="LiveId" clId="{C665C9C8-2AC0-4D7F-B9B7-5516A144C42D}" dt="2021-02-26T10:30:47.645" v="1266" actId="26606"/>
          <ac:spMkLst>
            <pc:docMk/>
            <pc:sldMk cId="3343225920" sldId="265"/>
            <ac:spMk id="13" creationId="{9B7AD9F6-8CE7-4299-8FC6-328F4DCD3FF9}"/>
          </ac:spMkLst>
        </pc:spChg>
        <pc:spChg chg="add del">
          <ac:chgData name="ferdows jessi" userId="95e0ad4a9e32f9e9" providerId="LiveId" clId="{C665C9C8-2AC0-4D7F-B9B7-5516A144C42D}" dt="2021-02-26T10:30:47.645" v="1266" actId="26606"/>
          <ac:spMkLst>
            <pc:docMk/>
            <pc:sldMk cId="3343225920" sldId="265"/>
            <ac:spMk id="15" creationId="{F49775AF-8896-43EE-92C6-83497D6DC56F}"/>
          </ac:spMkLst>
        </pc:spChg>
        <pc:spChg chg="add del">
          <ac:chgData name="ferdows jessi" userId="95e0ad4a9e32f9e9" providerId="LiveId" clId="{C665C9C8-2AC0-4D7F-B9B7-5516A144C42D}" dt="2021-02-26T10:30:51.074" v="1268" actId="26606"/>
          <ac:spMkLst>
            <pc:docMk/>
            <pc:sldMk cId="3343225920" sldId="265"/>
            <ac:spMk id="17" creationId="{4E87FCFB-2CCE-460D-B3DD-557C8BD1B94A}"/>
          </ac:spMkLst>
        </pc:spChg>
        <pc:spChg chg="add del">
          <ac:chgData name="ferdows jessi" userId="95e0ad4a9e32f9e9" providerId="LiveId" clId="{C665C9C8-2AC0-4D7F-B9B7-5516A144C42D}" dt="2021-02-26T10:30:51.074" v="1268" actId="26606"/>
          <ac:spMkLst>
            <pc:docMk/>
            <pc:sldMk cId="3343225920" sldId="265"/>
            <ac:spMk id="18" creationId="{8A95209C-5275-4E15-8EA7-7F42980ABF2D}"/>
          </ac:spMkLst>
        </pc:spChg>
        <pc:spChg chg="add del">
          <ac:chgData name="ferdows jessi" userId="95e0ad4a9e32f9e9" providerId="LiveId" clId="{C665C9C8-2AC0-4D7F-B9B7-5516A144C42D}" dt="2021-02-26T10:30:51.074" v="1268" actId="26606"/>
          <ac:spMkLst>
            <pc:docMk/>
            <pc:sldMk cId="3343225920" sldId="265"/>
            <ac:spMk id="19" creationId="{4F2ED431-E304-4FF0-9F4E-032783C9D612}"/>
          </ac:spMkLst>
        </pc:spChg>
        <pc:spChg chg="add del">
          <ac:chgData name="ferdows jessi" userId="95e0ad4a9e32f9e9" providerId="LiveId" clId="{C665C9C8-2AC0-4D7F-B9B7-5516A144C42D}" dt="2021-02-26T10:35:08.161" v="1356" actId="26606"/>
          <ac:spMkLst>
            <pc:docMk/>
            <pc:sldMk cId="3343225920" sldId="265"/>
            <ac:spMk id="21" creationId="{9B7AD9F6-8CE7-4299-8FC6-328F4DCD3FF9}"/>
          </ac:spMkLst>
        </pc:spChg>
        <pc:spChg chg="add del">
          <ac:chgData name="ferdows jessi" userId="95e0ad4a9e32f9e9" providerId="LiveId" clId="{C665C9C8-2AC0-4D7F-B9B7-5516A144C42D}" dt="2021-02-26T10:35:08.161" v="1356" actId="26606"/>
          <ac:spMkLst>
            <pc:docMk/>
            <pc:sldMk cId="3343225920" sldId="265"/>
            <ac:spMk id="22" creationId="{F49775AF-8896-43EE-92C6-83497D6DC56F}"/>
          </ac:spMkLst>
        </pc:spChg>
        <pc:spChg chg="add">
          <ac:chgData name="ferdows jessi" userId="95e0ad4a9e32f9e9" providerId="LiveId" clId="{C665C9C8-2AC0-4D7F-B9B7-5516A144C42D}" dt="2021-02-26T10:35:08.161" v="1356" actId="26606"/>
          <ac:spMkLst>
            <pc:docMk/>
            <pc:sldMk cId="3343225920" sldId="265"/>
            <ac:spMk id="27" creationId="{9B7AD9F6-8CE7-4299-8FC6-328F4DCD3FF9}"/>
          </ac:spMkLst>
        </pc:spChg>
        <pc:spChg chg="add">
          <ac:chgData name="ferdows jessi" userId="95e0ad4a9e32f9e9" providerId="LiveId" clId="{C665C9C8-2AC0-4D7F-B9B7-5516A144C42D}" dt="2021-02-26T10:35:08.161" v="1356" actId="26606"/>
          <ac:spMkLst>
            <pc:docMk/>
            <pc:sldMk cId="3343225920" sldId="265"/>
            <ac:spMk id="29" creationId="{F49775AF-8896-43EE-92C6-83497D6DC56F}"/>
          </ac:spMkLst>
        </pc:spChg>
        <pc:picChg chg="add del">
          <ac:chgData name="ferdows jessi" userId="95e0ad4a9e32f9e9" providerId="LiveId" clId="{C665C9C8-2AC0-4D7F-B9B7-5516A144C42D}" dt="2021-02-26T10:29:56.590" v="1254" actId="26606"/>
          <ac:picMkLst>
            <pc:docMk/>
            <pc:sldMk cId="3343225920" sldId="265"/>
            <ac:picMk id="5" creationId="{19A17C04-A0AF-4D1D-BC80-A103004FC68E}"/>
          </ac:picMkLst>
        </pc:picChg>
        <pc:picChg chg="add mod ord">
          <ac:chgData name="ferdows jessi" userId="95e0ad4a9e32f9e9" providerId="LiveId" clId="{C665C9C8-2AC0-4D7F-B9B7-5516A144C42D}" dt="2021-02-26T10:35:08.161" v="1356" actId="26606"/>
          <ac:picMkLst>
            <pc:docMk/>
            <pc:sldMk cId="3343225920" sldId="265"/>
            <ac:picMk id="6" creationId="{723E7C6B-9667-4E30-ADD2-72F53176D680}"/>
          </ac:picMkLst>
        </pc:picChg>
      </pc:sldChg>
      <pc:sldChg chg="modSp new del mod">
        <pc:chgData name="ferdows jessi" userId="95e0ad4a9e32f9e9" providerId="LiveId" clId="{C665C9C8-2AC0-4D7F-B9B7-5516A144C42D}" dt="2021-02-26T10:29:20.619" v="1238" actId="2696"/>
        <pc:sldMkLst>
          <pc:docMk/>
          <pc:sldMk cId="3452553415" sldId="265"/>
        </pc:sldMkLst>
        <pc:spChg chg="mod">
          <ac:chgData name="ferdows jessi" userId="95e0ad4a9e32f9e9" providerId="LiveId" clId="{C665C9C8-2AC0-4D7F-B9B7-5516A144C42D}" dt="2021-02-26T10:29:06.348" v="1237" actId="20577"/>
          <ac:spMkLst>
            <pc:docMk/>
            <pc:sldMk cId="3452553415" sldId="265"/>
            <ac:spMk id="2" creationId="{066BDFE6-EF0C-4385-8AB3-8D8A0229803E}"/>
          </ac:spMkLst>
        </pc:spChg>
      </pc:sldChg>
      <pc:sldChg chg="addSp delSp modSp new mod setBg">
        <pc:chgData name="ferdows jessi" userId="95e0ad4a9e32f9e9" providerId="LiveId" clId="{C665C9C8-2AC0-4D7F-B9B7-5516A144C42D}" dt="2021-02-26T10:42:59.088" v="1512" actId="20577"/>
        <pc:sldMkLst>
          <pc:docMk/>
          <pc:sldMk cId="321060246" sldId="266"/>
        </pc:sldMkLst>
        <pc:spChg chg="mod">
          <ac:chgData name="ferdows jessi" userId="95e0ad4a9e32f9e9" providerId="LiveId" clId="{C665C9C8-2AC0-4D7F-B9B7-5516A144C42D}" dt="2021-02-26T10:42:59.088" v="1512" actId="20577"/>
          <ac:spMkLst>
            <pc:docMk/>
            <pc:sldMk cId="321060246" sldId="266"/>
            <ac:spMk id="2" creationId="{91137ED1-97A1-4E61-A68B-F23EDEA30388}"/>
          </ac:spMkLst>
        </pc:spChg>
        <pc:spChg chg="del">
          <ac:chgData name="ferdows jessi" userId="95e0ad4a9e32f9e9" providerId="LiveId" clId="{C665C9C8-2AC0-4D7F-B9B7-5516A144C42D}" dt="2021-02-26T10:36:09.198" v="1374" actId="26606"/>
          <ac:spMkLst>
            <pc:docMk/>
            <pc:sldMk cId="321060246" sldId="266"/>
            <ac:spMk id="3" creationId="{F4CB7D23-09C3-49AA-B54E-5FB8DB60D59C}"/>
          </ac:spMkLst>
        </pc:spChg>
        <pc:spChg chg="add del">
          <ac:chgData name="ferdows jessi" userId="95e0ad4a9e32f9e9" providerId="LiveId" clId="{C665C9C8-2AC0-4D7F-B9B7-5516A144C42D}" dt="2021-02-26T10:40:45.924" v="1473" actId="26606"/>
          <ac:spMkLst>
            <pc:docMk/>
            <pc:sldMk cId="321060246" sldId="266"/>
            <ac:spMk id="9" creationId="{DA381740-063A-41A4-836D-85D14980EEF0}"/>
          </ac:spMkLst>
        </pc:spChg>
        <pc:spChg chg="add del">
          <ac:chgData name="ferdows jessi" userId="95e0ad4a9e32f9e9" providerId="LiveId" clId="{C665C9C8-2AC0-4D7F-B9B7-5516A144C42D}" dt="2021-02-26T10:40:45.924" v="1473" actId="26606"/>
          <ac:spMkLst>
            <pc:docMk/>
            <pc:sldMk cId="321060246" sldId="266"/>
            <ac:spMk id="11" creationId="{D2306AB6-9D65-4F8E-9FD7-C3F3A3DE395D}"/>
          </ac:spMkLst>
        </pc:spChg>
        <pc:spChg chg="add del">
          <ac:chgData name="ferdows jessi" userId="95e0ad4a9e32f9e9" providerId="LiveId" clId="{C665C9C8-2AC0-4D7F-B9B7-5516A144C42D}" dt="2021-02-26T10:40:45.924" v="1473" actId="26606"/>
          <ac:spMkLst>
            <pc:docMk/>
            <pc:sldMk cId="321060246" sldId="266"/>
            <ac:spMk id="13" creationId="{284C940E-7A1D-418E-A9E8-C9852CA8EE57}"/>
          </ac:spMkLst>
        </pc:spChg>
        <pc:spChg chg="add del">
          <ac:chgData name="ferdows jessi" userId="95e0ad4a9e32f9e9" providerId="LiveId" clId="{C665C9C8-2AC0-4D7F-B9B7-5516A144C42D}" dt="2021-02-26T10:40:45.924" v="1473" actId="26606"/>
          <ac:spMkLst>
            <pc:docMk/>
            <pc:sldMk cId="321060246" sldId="266"/>
            <ac:spMk id="15" creationId="{72E0F698-EDF5-464C-B466-8D34B8AF17C7}"/>
          </ac:spMkLst>
        </pc:spChg>
        <pc:spChg chg="add del">
          <ac:chgData name="ferdows jessi" userId="95e0ad4a9e32f9e9" providerId="LiveId" clId="{C665C9C8-2AC0-4D7F-B9B7-5516A144C42D}" dt="2021-02-26T10:42:42.922" v="1509" actId="26606"/>
          <ac:spMkLst>
            <pc:docMk/>
            <pc:sldMk cId="321060246" sldId="266"/>
            <ac:spMk id="20" creationId="{DA381740-063A-41A4-836D-85D14980EEF0}"/>
          </ac:spMkLst>
        </pc:spChg>
        <pc:spChg chg="add del">
          <ac:chgData name="ferdows jessi" userId="95e0ad4a9e32f9e9" providerId="LiveId" clId="{C665C9C8-2AC0-4D7F-B9B7-5516A144C42D}" dt="2021-02-26T10:42:42.922" v="1509" actId="26606"/>
          <ac:spMkLst>
            <pc:docMk/>
            <pc:sldMk cId="321060246" sldId="266"/>
            <ac:spMk id="22" creationId="{9B7AD9F6-8CE7-4299-8FC6-328F4DCD3FF9}"/>
          </ac:spMkLst>
        </pc:spChg>
        <pc:spChg chg="add del">
          <ac:chgData name="ferdows jessi" userId="95e0ad4a9e32f9e9" providerId="LiveId" clId="{C665C9C8-2AC0-4D7F-B9B7-5516A144C42D}" dt="2021-02-26T10:42:42.922" v="1509" actId="26606"/>
          <ac:spMkLst>
            <pc:docMk/>
            <pc:sldMk cId="321060246" sldId="266"/>
            <ac:spMk id="24" creationId="{F49775AF-8896-43EE-92C6-83497D6DC56F}"/>
          </ac:spMkLst>
        </pc:spChg>
        <pc:spChg chg="add">
          <ac:chgData name="ferdows jessi" userId="95e0ad4a9e32f9e9" providerId="LiveId" clId="{C665C9C8-2AC0-4D7F-B9B7-5516A144C42D}" dt="2021-02-26T10:42:42.922" v="1509" actId="26606"/>
          <ac:spMkLst>
            <pc:docMk/>
            <pc:sldMk cId="321060246" sldId="266"/>
            <ac:spMk id="29" creationId="{DA381740-063A-41A4-836D-85D14980EEF0}"/>
          </ac:spMkLst>
        </pc:spChg>
        <pc:spChg chg="add">
          <ac:chgData name="ferdows jessi" userId="95e0ad4a9e32f9e9" providerId="LiveId" clId="{C665C9C8-2AC0-4D7F-B9B7-5516A144C42D}" dt="2021-02-26T10:42:42.922" v="1509" actId="26606"/>
          <ac:spMkLst>
            <pc:docMk/>
            <pc:sldMk cId="321060246" sldId="266"/>
            <ac:spMk id="31" creationId="{9B7AD9F6-8CE7-4299-8FC6-328F4DCD3FF9}"/>
          </ac:spMkLst>
        </pc:spChg>
        <pc:spChg chg="add">
          <ac:chgData name="ferdows jessi" userId="95e0ad4a9e32f9e9" providerId="LiveId" clId="{C665C9C8-2AC0-4D7F-B9B7-5516A144C42D}" dt="2021-02-26T10:42:42.922" v="1509" actId="26606"/>
          <ac:spMkLst>
            <pc:docMk/>
            <pc:sldMk cId="321060246" sldId="266"/>
            <ac:spMk id="33" creationId="{F49775AF-8896-43EE-92C6-83497D6DC56F}"/>
          </ac:spMkLst>
        </pc:spChg>
        <pc:picChg chg="add mod ord">
          <ac:chgData name="ferdows jessi" userId="95e0ad4a9e32f9e9" providerId="LiveId" clId="{C665C9C8-2AC0-4D7F-B9B7-5516A144C42D}" dt="2021-02-26T10:42:42.922" v="1509" actId="26606"/>
          <ac:picMkLst>
            <pc:docMk/>
            <pc:sldMk cId="321060246" sldId="266"/>
            <ac:picMk id="5" creationId="{3E54679F-A148-4256-9953-ADC8E70122CA}"/>
          </ac:picMkLst>
        </pc:picChg>
      </pc:sldChg>
      <pc:sldChg chg="addSp delSp modSp new mod setBg">
        <pc:chgData name="ferdows jessi" userId="95e0ad4a9e32f9e9" providerId="LiveId" clId="{C665C9C8-2AC0-4D7F-B9B7-5516A144C42D}" dt="2021-02-26T12:14:56.352" v="3574" actId="14100"/>
        <pc:sldMkLst>
          <pc:docMk/>
          <pc:sldMk cId="1395935494" sldId="267"/>
        </pc:sldMkLst>
        <pc:spChg chg="mod">
          <ac:chgData name="ferdows jessi" userId="95e0ad4a9e32f9e9" providerId="LiveId" clId="{C665C9C8-2AC0-4D7F-B9B7-5516A144C42D}" dt="2021-02-26T12:14:56.352" v="3574" actId="14100"/>
          <ac:spMkLst>
            <pc:docMk/>
            <pc:sldMk cId="1395935494" sldId="267"/>
            <ac:spMk id="2" creationId="{C75588CF-B284-4630-9A27-5896D7C583C3}"/>
          </ac:spMkLst>
        </pc:spChg>
        <pc:spChg chg="add del">
          <ac:chgData name="ferdows jessi" userId="95e0ad4a9e32f9e9" providerId="LiveId" clId="{C665C9C8-2AC0-4D7F-B9B7-5516A144C42D}" dt="2021-02-26T10:43:51.921" v="1536" actId="26606"/>
          <ac:spMkLst>
            <pc:docMk/>
            <pc:sldMk cId="1395935494" sldId="267"/>
            <ac:spMk id="3" creationId="{F0383594-43F3-462B-A2DC-8EF7B786B719}"/>
          </ac:spMkLst>
        </pc:spChg>
        <pc:spChg chg="add del">
          <ac:chgData name="ferdows jessi" userId="95e0ad4a9e32f9e9" providerId="LiveId" clId="{C665C9C8-2AC0-4D7F-B9B7-5516A144C42D}" dt="2021-02-26T10:43:51.862" v="1535" actId="26606"/>
          <ac:spMkLst>
            <pc:docMk/>
            <pc:sldMk cId="1395935494" sldId="267"/>
            <ac:spMk id="9" creationId="{DA381740-063A-41A4-836D-85D14980EEF0}"/>
          </ac:spMkLst>
        </pc:spChg>
        <pc:spChg chg="add del">
          <ac:chgData name="ferdows jessi" userId="95e0ad4a9e32f9e9" providerId="LiveId" clId="{C665C9C8-2AC0-4D7F-B9B7-5516A144C42D}" dt="2021-02-26T10:43:51.862" v="1535" actId="26606"/>
          <ac:spMkLst>
            <pc:docMk/>
            <pc:sldMk cId="1395935494" sldId="267"/>
            <ac:spMk id="11" creationId="{9B7AD9F6-8CE7-4299-8FC6-328F4DCD3FF9}"/>
          </ac:spMkLst>
        </pc:spChg>
        <pc:spChg chg="add del">
          <ac:chgData name="ferdows jessi" userId="95e0ad4a9e32f9e9" providerId="LiveId" clId="{C665C9C8-2AC0-4D7F-B9B7-5516A144C42D}" dt="2021-02-26T10:43:51.862" v="1535" actId="26606"/>
          <ac:spMkLst>
            <pc:docMk/>
            <pc:sldMk cId="1395935494" sldId="267"/>
            <ac:spMk id="13" creationId="{F49775AF-8896-43EE-92C6-83497D6DC56F}"/>
          </ac:spMkLst>
        </pc:spChg>
        <pc:spChg chg="add del">
          <ac:chgData name="ferdows jessi" userId="95e0ad4a9e32f9e9" providerId="LiveId" clId="{C665C9C8-2AC0-4D7F-B9B7-5516A144C42D}" dt="2021-02-26T10:50:45.889" v="1659" actId="26606"/>
          <ac:spMkLst>
            <pc:docMk/>
            <pc:sldMk cId="1395935494" sldId="267"/>
            <ac:spMk id="15" creationId="{72E0F698-EDF5-464C-B466-8D34B8AF17C7}"/>
          </ac:spMkLst>
        </pc:spChg>
        <pc:spChg chg="add del">
          <ac:chgData name="ferdows jessi" userId="95e0ad4a9e32f9e9" providerId="LiveId" clId="{C665C9C8-2AC0-4D7F-B9B7-5516A144C42D}" dt="2021-02-26T10:50:45.889" v="1659" actId="26606"/>
          <ac:spMkLst>
            <pc:docMk/>
            <pc:sldMk cId="1395935494" sldId="267"/>
            <ac:spMk id="16" creationId="{DA381740-063A-41A4-836D-85D14980EEF0}"/>
          </ac:spMkLst>
        </pc:spChg>
        <pc:spChg chg="add del">
          <ac:chgData name="ferdows jessi" userId="95e0ad4a9e32f9e9" providerId="LiveId" clId="{C665C9C8-2AC0-4D7F-B9B7-5516A144C42D}" dt="2021-02-26T10:50:45.889" v="1659" actId="26606"/>
          <ac:spMkLst>
            <pc:docMk/>
            <pc:sldMk cId="1395935494" sldId="267"/>
            <ac:spMk id="17" creationId="{D2306AB6-9D65-4F8E-9FD7-C3F3A3DE395D}"/>
          </ac:spMkLst>
        </pc:spChg>
        <pc:spChg chg="add del">
          <ac:chgData name="ferdows jessi" userId="95e0ad4a9e32f9e9" providerId="LiveId" clId="{C665C9C8-2AC0-4D7F-B9B7-5516A144C42D}" dt="2021-02-26T10:50:45.889" v="1659" actId="26606"/>
          <ac:spMkLst>
            <pc:docMk/>
            <pc:sldMk cId="1395935494" sldId="267"/>
            <ac:spMk id="19" creationId="{284C940E-7A1D-418E-A9E8-C9852CA8EE57}"/>
          </ac:spMkLst>
        </pc:spChg>
        <pc:spChg chg="add del">
          <ac:chgData name="ferdows jessi" userId="95e0ad4a9e32f9e9" providerId="LiveId" clId="{C665C9C8-2AC0-4D7F-B9B7-5516A144C42D}" dt="2021-02-26T10:55:38.189" v="1793" actId="26606"/>
          <ac:spMkLst>
            <pc:docMk/>
            <pc:sldMk cId="1395935494" sldId="267"/>
            <ac:spMk id="24" creationId="{DA381740-063A-41A4-836D-85D14980EEF0}"/>
          </ac:spMkLst>
        </pc:spChg>
        <pc:spChg chg="add del">
          <ac:chgData name="ferdows jessi" userId="95e0ad4a9e32f9e9" providerId="LiveId" clId="{C665C9C8-2AC0-4D7F-B9B7-5516A144C42D}" dt="2021-02-26T10:55:38.189" v="1793" actId="26606"/>
          <ac:spMkLst>
            <pc:docMk/>
            <pc:sldMk cId="1395935494" sldId="267"/>
            <ac:spMk id="26" creationId="{9B7AD9F6-8CE7-4299-8FC6-328F4DCD3FF9}"/>
          </ac:spMkLst>
        </pc:spChg>
        <pc:spChg chg="add del">
          <ac:chgData name="ferdows jessi" userId="95e0ad4a9e32f9e9" providerId="LiveId" clId="{C665C9C8-2AC0-4D7F-B9B7-5516A144C42D}" dt="2021-02-26T10:55:38.189" v="1793" actId="26606"/>
          <ac:spMkLst>
            <pc:docMk/>
            <pc:sldMk cId="1395935494" sldId="267"/>
            <ac:spMk id="28" creationId="{F49775AF-8896-43EE-92C6-83497D6DC56F}"/>
          </ac:spMkLst>
        </pc:spChg>
        <pc:spChg chg="add">
          <ac:chgData name="ferdows jessi" userId="95e0ad4a9e32f9e9" providerId="LiveId" clId="{C665C9C8-2AC0-4D7F-B9B7-5516A144C42D}" dt="2021-02-26T10:55:38.189" v="1793" actId="26606"/>
          <ac:spMkLst>
            <pc:docMk/>
            <pc:sldMk cId="1395935494" sldId="267"/>
            <ac:spMk id="33" creationId="{DA381740-063A-41A4-836D-85D14980EEF0}"/>
          </ac:spMkLst>
        </pc:spChg>
        <pc:spChg chg="add">
          <ac:chgData name="ferdows jessi" userId="95e0ad4a9e32f9e9" providerId="LiveId" clId="{C665C9C8-2AC0-4D7F-B9B7-5516A144C42D}" dt="2021-02-26T10:55:38.189" v="1793" actId="26606"/>
          <ac:spMkLst>
            <pc:docMk/>
            <pc:sldMk cId="1395935494" sldId="267"/>
            <ac:spMk id="35" creationId="{9B7AD9F6-8CE7-4299-8FC6-328F4DCD3FF9}"/>
          </ac:spMkLst>
        </pc:spChg>
        <pc:spChg chg="add">
          <ac:chgData name="ferdows jessi" userId="95e0ad4a9e32f9e9" providerId="LiveId" clId="{C665C9C8-2AC0-4D7F-B9B7-5516A144C42D}" dt="2021-02-26T10:55:38.189" v="1793" actId="26606"/>
          <ac:spMkLst>
            <pc:docMk/>
            <pc:sldMk cId="1395935494" sldId="267"/>
            <ac:spMk id="37" creationId="{F49775AF-8896-43EE-92C6-83497D6DC56F}"/>
          </ac:spMkLst>
        </pc:spChg>
        <pc:picChg chg="add del">
          <ac:chgData name="ferdows jessi" userId="95e0ad4a9e32f9e9" providerId="LiveId" clId="{C665C9C8-2AC0-4D7F-B9B7-5516A144C42D}" dt="2021-02-26T10:43:51.862" v="1535" actId="26606"/>
          <ac:picMkLst>
            <pc:docMk/>
            <pc:sldMk cId="1395935494" sldId="267"/>
            <ac:picMk id="5" creationId="{F9E312CB-AEF0-4FFB-B166-768EE2468FFB}"/>
          </ac:picMkLst>
        </pc:picChg>
        <pc:picChg chg="add mod ord">
          <ac:chgData name="ferdows jessi" userId="95e0ad4a9e32f9e9" providerId="LiveId" clId="{C665C9C8-2AC0-4D7F-B9B7-5516A144C42D}" dt="2021-02-26T10:55:38.189" v="1793" actId="26606"/>
          <ac:picMkLst>
            <pc:docMk/>
            <pc:sldMk cId="1395935494" sldId="267"/>
            <ac:picMk id="18" creationId="{44C18907-957A-4032-9C8A-CAD06F365477}"/>
          </ac:picMkLst>
        </pc:picChg>
      </pc:sldChg>
      <pc:sldChg chg="addSp delSp modSp new mod setBg">
        <pc:chgData name="ferdows jessi" userId="95e0ad4a9e32f9e9" providerId="LiveId" clId="{C665C9C8-2AC0-4D7F-B9B7-5516A144C42D}" dt="2021-02-26T12:17:54.883" v="3587" actId="20577"/>
        <pc:sldMkLst>
          <pc:docMk/>
          <pc:sldMk cId="1377974224" sldId="268"/>
        </pc:sldMkLst>
        <pc:spChg chg="mod">
          <ac:chgData name="ferdows jessi" userId="95e0ad4a9e32f9e9" providerId="LiveId" clId="{C665C9C8-2AC0-4D7F-B9B7-5516A144C42D}" dt="2021-02-26T12:17:54.883" v="3587" actId="20577"/>
          <ac:spMkLst>
            <pc:docMk/>
            <pc:sldMk cId="1377974224" sldId="268"/>
            <ac:spMk id="2" creationId="{CEF63989-03A3-448A-8A5A-51A36BC962A4}"/>
          </ac:spMkLst>
        </pc:spChg>
        <pc:spChg chg="add del mod">
          <ac:chgData name="ferdows jessi" userId="95e0ad4a9e32f9e9" providerId="LiveId" clId="{C665C9C8-2AC0-4D7F-B9B7-5516A144C42D}" dt="2021-02-26T11:00:17.854" v="1852" actId="26606"/>
          <ac:spMkLst>
            <pc:docMk/>
            <pc:sldMk cId="1377974224" sldId="268"/>
            <ac:spMk id="3" creationId="{6C8899F2-E42D-4E4A-8AD6-1DABB476765F}"/>
          </ac:spMkLst>
        </pc:spChg>
        <pc:spChg chg="add del">
          <ac:chgData name="ferdows jessi" userId="95e0ad4a9e32f9e9" providerId="LiveId" clId="{C665C9C8-2AC0-4D7F-B9B7-5516A144C42D}" dt="2021-02-26T10:59:33.130" v="1846" actId="26606"/>
          <ac:spMkLst>
            <pc:docMk/>
            <pc:sldMk cId="1377974224" sldId="268"/>
            <ac:spMk id="9" creationId="{DA381740-063A-41A4-836D-85D14980EEF0}"/>
          </ac:spMkLst>
        </pc:spChg>
        <pc:spChg chg="add del">
          <ac:chgData name="ferdows jessi" userId="95e0ad4a9e32f9e9" providerId="LiveId" clId="{C665C9C8-2AC0-4D7F-B9B7-5516A144C42D}" dt="2021-02-26T11:00:17.801" v="1851" actId="26606"/>
          <ac:spMkLst>
            <pc:docMk/>
            <pc:sldMk cId="1377974224" sldId="268"/>
            <ac:spMk id="10" creationId="{DA381740-063A-41A4-836D-85D14980EEF0}"/>
          </ac:spMkLst>
        </pc:spChg>
        <pc:spChg chg="add del">
          <ac:chgData name="ferdows jessi" userId="95e0ad4a9e32f9e9" providerId="LiveId" clId="{C665C9C8-2AC0-4D7F-B9B7-5516A144C42D}" dt="2021-02-26T10:59:33.130" v="1846" actId="26606"/>
          <ac:spMkLst>
            <pc:docMk/>
            <pc:sldMk cId="1377974224" sldId="268"/>
            <ac:spMk id="11" creationId="{678CC48C-9275-4EFA-9B84-8E818500B9C1}"/>
          </ac:spMkLst>
        </pc:spChg>
        <pc:spChg chg="add del">
          <ac:chgData name="ferdows jessi" userId="95e0ad4a9e32f9e9" providerId="LiveId" clId="{C665C9C8-2AC0-4D7F-B9B7-5516A144C42D}" dt="2021-02-26T11:00:17.801" v="1851" actId="26606"/>
          <ac:spMkLst>
            <pc:docMk/>
            <pc:sldMk cId="1377974224" sldId="268"/>
            <ac:spMk id="12" creationId="{665DBBEF-238B-476B-96AB-8AAC3224ECEA}"/>
          </ac:spMkLst>
        </pc:spChg>
        <pc:spChg chg="add del">
          <ac:chgData name="ferdows jessi" userId="95e0ad4a9e32f9e9" providerId="LiveId" clId="{C665C9C8-2AC0-4D7F-B9B7-5516A144C42D}" dt="2021-02-26T10:59:33.130" v="1846" actId="26606"/>
          <ac:spMkLst>
            <pc:docMk/>
            <pc:sldMk cId="1377974224" sldId="268"/>
            <ac:spMk id="13" creationId="{0A324144-E9CF-4B12-A53E-FAC0D281D8B0}"/>
          </ac:spMkLst>
        </pc:spChg>
        <pc:spChg chg="add del">
          <ac:chgData name="ferdows jessi" userId="95e0ad4a9e32f9e9" providerId="LiveId" clId="{C665C9C8-2AC0-4D7F-B9B7-5516A144C42D}" dt="2021-02-26T11:00:17.801" v="1851" actId="26606"/>
          <ac:spMkLst>
            <pc:docMk/>
            <pc:sldMk cId="1377974224" sldId="268"/>
            <ac:spMk id="14" creationId="{3FCFB1DE-0B7E-48CC-BA90-B2AB0889F9D6}"/>
          </ac:spMkLst>
        </pc:spChg>
        <pc:spChg chg="add del">
          <ac:chgData name="ferdows jessi" userId="95e0ad4a9e32f9e9" providerId="LiveId" clId="{C665C9C8-2AC0-4D7F-B9B7-5516A144C42D}" dt="2021-02-26T10:59:42.984" v="1848" actId="26606"/>
          <ac:spMkLst>
            <pc:docMk/>
            <pc:sldMk cId="1377974224" sldId="268"/>
            <ac:spMk id="15" creationId="{DA381740-063A-41A4-836D-85D14980EEF0}"/>
          </ac:spMkLst>
        </pc:spChg>
        <pc:spChg chg="add del">
          <ac:chgData name="ferdows jessi" userId="95e0ad4a9e32f9e9" providerId="LiveId" clId="{C665C9C8-2AC0-4D7F-B9B7-5516A144C42D}" dt="2021-02-26T10:59:42.984" v="1848" actId="26606"/>
          <ac:spMkLst>
            <pc:docMk/>
            <pc:sldMk cId="1377974224" sldId="268"/>
            <ac:spMk id="17" creationId="{D5B012D8-7F27-4758-9AC6-C889B154BD73}"/>
          </ac:spMkLst>
        </pc:spChg>
        <pc:spChg chg="add del">
          <ac:chgData name="ferdows jessi" userId="95e0ad4a9e32f9e9" providerId="LiveId" clId="{C665C9C8-2AC0-4D7F-B9B7-5516A144C42D}" dt="2021-02-26T10:59:42.984" v="1848" actId="26606"/>
          <ac:spMkLst>
            <pc:docMk/>
            <pc:sldMk cId="1377974224" sldId="268"/>
            <ac:spMk id="18" creationId="{4063B759-00FC-46D1-9898-8E8625268FAF}"/>
          </ac:spMkLst>
        </pc:spChg>
        <pc:spChg chg="add del">
          <ac:chgData name="ferdows jessi" userId="95e0ad4a9e32f9e9" providerId="LiveId" clId="{C665C9C8-2AC0-4D7F-B9B7-5516A144C42D}" dt="2021-02-26T11:02:34.337" v="1997" actId="26606"/>
          <ac:spMkLst>
            <pc:docMk/>
            <pc:sldMk cId="1377974224" sldId="268"/>
            <ac:spMk id="19" creationId="{DA381740-063A-41A4-836D-85D14980EEF0}"/>
          </ac:spMkLst>
        </pc:spChg>
        <pc:spChg chg="add del">
          <ac:chgData name="ferdows jessi" userId="95e0ad4a9e32f9e9" providerId="LiveId" clId="{C665C9C8-2AC0-4D7F-B9B7-5516A144C42D}" dt="2021-02-26T11:02:34.337" v="1997" actId="26606"/>
          <ac:spMkLst>
            <pc:docMk/>
            <pc:sldMk cId="1377974224" sldId="268"/>
            <ac:spMk id="20" creationId="{9B7AD9F6-8CE7-4299-8FC6-328F4DCD3FF9}"/>
          </ac:spMkLst>
        </pc:spChg>
        <pc:spChg chg="add del">
          <ac:chgData name="ferdows jessi" userId="95e0ad4a9e32f9e9" providerId="LiveId" clId="{C665C9C8-2AC0-4D7F-B9B7-5516A144C42D}" dt="2021-02-26T11:02:34.337" v="1997" actId="26606"/>
          <ac:spMkLst>
            <pc:docMk/>
            <pc:sldMk cId="1377974224" sldId="268"/>
            <ac:spMk id="21" creationId="{F49775AF-8896-43EE-92C6-83497D6DC56F}"/>
          </ac:spMkLst>
        </pc:spChg>
        <pc:spChg chg="add">
          <ac:chgData name="ferdows jessi" userId="95e0ad4a9e32f9e9" providerId="LiveId" clId="{C665C9C8-2AC0-4D7F-B9B7-5516A144C42D}" dt="2021-02-26T11:02:34.337" v="1997" actId="26606"/>
          <ac:spMkLst>
            <pc:docMk/>
            <pc:sldMk cId="1377974224" sldId="268"/>
            <ac:spMk id="27" creationId="{DA381740-063A-41A4-836D-85D14980EEF0}"/>
          </ac:spMkLst>
        </pc:spChg>
        <pc:spChg chg="add">
          <ac:chgData name="ferdows jessi" userId="95e0ad4a9e32f9e9" providerId="LiveId" clId="{C665C9C8-2AC0-4D7F-B9B7-5516A144C42D}" dt="2021-02-26T11:02:34.337" v="1997" actId="26606"/>
          <ac:spMkLst>
            <pc:docMk/>
            <pc:sldMk cId="1377974224" sldId="268"/>
            <ac:spMk id="29" creationId="{9B7AD9F6-8CE7-4299-8FC6-328F4DCD3FF9}"/>
          </ac:spMkLst>
        </pc:spChg>
        <pc:spChg chg="add">
          <ac:chgData name="ferdows jessi" userId="95e0ad4a9e32f9e9" providerId="LiveId" clId="{C665C9C8-2AC0-4D7F-B9B7-5516A144C42D}" dt="2021-02-26T11:02:34.337" v="1997" actId="26606"/>
          <ac:spMkLst>
            <pc:docMk/>
            <pc:sldMk cId="1377974224" sldId="268"/>
            <ac:spMk id="31" creationId="{F49775AF-8896-43EE-92C6-83497D6DC56F}"/>
          </ac:spMkLst>
        </pc:spChg>
        <pc:picChg chg="add del">
          <ac:chgData name="ferdows jessi" userId="95e0ad4a9e32f9e9" providerId="LiveId" clId="{C665C9C8-2AC0-4D7F-B9B7-5516A144C42D}" dt="2021-02-26T10:59:33.130" v="1846" actId="26606"/>
          <ac:picMkLst>
            <pc:docMk/>
            <pc:sldMk cId="1377974224" sldId="268"/>
            <ac:picMk id="5" creationId="{491058E7-FC9E-49AC-A5A2-C733FFFF3C44}"/>
          </ac:picMkLst>
        </pc:picChg>
        <pc:picChg chg="add del">
          <ac:chgData name="ferdows jessi" userId="95e0ad4a9e32f9e9" providerId="LiveId" clId="{C665C9C8-2AC0-4D7F-B9B7-5516A144C42D}" dt="2021-02-26T11:00:17.801" v="1851" actId="26606"/>
          <ac:picMkLst>
            <pc:docMk/>
            <pc:sldMk cId="1377974224" sldId="268"/>
            <ac:picMk id="7" creationId="{C164B2CF-814B-460F-ABCB-5BCB11F16DF0}"/>
          </ac:picMkLst>
        </pc:picChg>
        <pc:picChg chg="add del">
          <ac:chgData name="ferdows jessi" userId="95e0ad4a9e32f9e9" providerId="LiveId" clId="{C665C9C8-2AC0-4D7F-B9B7-5516A144C42D}" dt="2021-02-26T10:59:42.984" v="1848" actId="26606"/>
          <ac:picMkLst>
            <pc:docMk/>
            <pc:sldMk cId="1377974224" sldId="268"/>
            <ac:picMk id="16" creationId="{131FC3F1-C557-4139-BB98-0E783C8BB2C1}"/>
          </ac:picMkLst>
        </pc:picChg>
        <pc:picChg chg="add mod">
          <ac:chgData name="ferdows jessi" userId="95e0ad4a9e32f9e9" providerId="LiveId" clId="{C665C9C8-2AC0-4D7F-B9B7-5516A144C42D}" dt="2021-02-26T11:02:34.337" v="1997" actId="26606"/>
          <ac:picMkLst>
            <pc:docMk/>
            <pc:sldMk cId="1377974224" sldId="268"/>
            <ac:picMk id="22" creationId="{5E497EE7-4CC2-403F-9D34-94175139E8CD}"/>
          </ac:picMkLst>
        </pc:picChg>
      </pc:sldChg>
      <pc:sldChg chg="addSp delSp modSp new mod setBg setClrOvrMap">
        <pc:chgData name="ferdows jessi" userId="95e0ad4a9e32f9e9" providerId="LiveId" clId="{C665C9C8-2AC0-4D7F-B9B7-5516A144C42D}" dt="2021-02-26T11:23:34.460" v="2529" actId="14100"/>
        <pc:sldMkLst>
          <pc:docMk/>
          <pc:sldMk cId="422257392" sldId="269"/>
        </pc:sldMkLst>
        <pc:spChg chg="mod ord">
          <ac:chgData name="ferdows jessi" userId="95e0ad4a9e32f9e9" providerId="LiveId" clId="{C665C9C8-2AC0-4D7F-B9B7-5516A144C42D}" dt="2021-02-26T11:23:34.460" v="2529" actId="14100"/>
          <ac:spMkLst>
            <pc:docMk/>
            <pc:sldMk cId="422257392" sldId="269"/>
            <ac:spMk id="2" creationId="{0CE61E3E-6C58-439A-BEC7-BDE15CA46D05}"/>
          </ac:spMkLst>
        </pc:spChg>
        <pc:spChg chg="add del">
          <ac:chgData name="ferdows jessi" userId="95e0ad4a9e32f9e9" providerId="LiveId" clId="{C665C9C8-2AC0-4D7F-B9B7-5516A144C42D}" dt="2021-02-26T11:05:35.184" v="2060" actId="26606"/>
          <ac:spMkLst>
            <pc:docMk/>
            <pc:sldMk cId="422257392" sldId="269"/>
            <ac:spMk id="3" creationId="{7061567E-FE52-4BCF-B181-FE8EA98552FD}"/>
          </ac:spMkLst>
        </pc:spChg>
        <pc:spChg chg="add del">
          <ac:chgData name="ferdows jessi" userId="95e0ad4a9e32f9e9" providerId="LiveId" clId="{C665C9C8-2AC0-4D7F-B9B7-5516A144C42D}" dt="2021-02-26T11:05:35.138" v="2059" actId="26606"/>
          <ac:spMkLst>
            <pc:docMk/>
            <pc:sldMk cId="422257392" sldId="269"/>
            <ac:spMk id="9" creationId="{DA381740-063A-41A4-836D-85D14980EEF0}"/>
          </ac:spMkLst>
        </pc:spChg>
        <pc:spChg chg="add del">
          <ac:chgData name="ferdows jessi" userId="95e0ad4a9e32f9e9" providerId="LiveId" clId="{C665C9C8-2AC0-4D7F-B9B7-5516A144C42D}" dt="2021-02-26T11:05:35.138" v="2059" actId="26606"/>
          <ac:spMkLst>
            <pc:docMk/>
            <pc:sldMk cId="422257392" sldId="269"/>
            <ac:spMk id="11" creationId="{D2306AB6-9D65-4F8E-9FD7-C3F3A3DE395D}"/>
          </ac:spMkLst>
        </pc:spChg>
        <pc:spChg chg="add del">
          <ac:chgData name="ferdows jessi" userId="95e0ad4a9e32f9e9" providerId="LiveId" clId="{C665C9C8-2AC0-4D7F-B9B7-5516A144C42D}" dt="2021-02-26T11:05:35.138" v="2059" actId="26606"/>
          <ac:spMkLst>
            <pc:docMk/>
            <pc:sldMk cId="422257392" sldId="269"/>
            <ac:spMk id="13" creationId="{284C940E-7A1D-418E-A9E8-C9852CA8EE57}"/>
          </ac:spMkLst>
        </pc:spChg>
        <pc:spChg chg="add del">
          <ac:chgData name="ferdows jessi" userId="95e0ad4a9e32f9e9" providerId="LiveId" clId="{C665C9C8-2AC0-4D7F-B9B7-5516A144C42D}" dt="2021-02-26T11:05:35.138" v="2059" actId="26606"/>
          <ac:spMkLst>
            <pc:docMk/>
            <pc:sldMk cId="422257392" sldId="269"/>
            <ac:spMk id="15" creationId="{72E0F698-EDF5-464C-B466-8D34B8AF17C7}"/>
          </ac:spMkLst>
        </pc:spChg>
        <pc:spChg chg="add del">
          <ac:chgData name="ferdows jessi" userId="95e0ad4a9e32f9e9" providerId="LiveId" clId="{C665C9C8-2AC0-4D7F-B9B7-5516A144C42D}" dt="2021-02-26T11:17:04.421" v="2423" actId="26606"/>
          <ac:spMkLst>
            <pc:docMk/>
            <pc:sldMk cId="422257392" sldId="269"/>
            <ac:spMk id="17" creationId="{DA381740-063A-41A4-836D-85D14980EEF0}"/>
          </ac:spMkLst>
        </pc:spChg>
        <pc:spChg chg="add del">
          <ac:chgData name="ferdows jessi" userId="95e0ad4a9e32f9e9" providerId="LiveId" clId="{C665C9C8-2AC0-4D7F-B9B7-5516A144C42D}" dt="2021-02-26T11:17:04.421" v="2423" actId="26606"/>
          <ac:spMkLst>
            <pc:docMk/>
            <pc:sldMk cId="422257392" sldId="269"/>
            <ac:spMk id="18" creationId="{9B7AD9F6-8CE7-4299-8FC6-328F4DCD3FF9}"/>
          </ac:spMkLst>
        </pc:spChg>
        <pc:spChg chg="add del">
          <ac:chgData name="ferdows jessi" userId="95e0ad4a9e32f9e9" providerId="LiveId" clId="{C665C9C8-2AC0-4D7F-B9B7-5516A144C42D}" dt="2021-02-26T11:17:04.421" v="2423" actId="26606"/>
          <ac:spMkLst>
            <pc:docMk/>
            <pc:sldMk cId="422257392" sldId="269"/>
            <ac:spMk id="19" creationId="{F49775AF-8896-43EE-92C6-83497D6DC56F}"/>
          </ac:spMkLst>
        </pc:spChg>
        <pc:spChg chg="add del">
          <ac:chgData name="ferdows jessi" userId="95e0ad4a9e32f9e9" providerId="LiveId" clId="{C665C9C8-2AC0-4D7F-B9B7-5516A144C42D}" dt="2021-02-26T11:19:02.706" v="2436" actId="26606"/>
          <ac:spMkLst>
            <pc:docMk/>
            <pc:sldMk cId="422257392" sldId="269"/>
            <ac:spMk id="25" creationId="{DA381740-063A-41A4-836D-85D14980EEF0}"/>
          </ac:spMkLst>
        </pc:spChg>
        <pc:spChg chg="add del">
          <ac:chgData name="ferdows jessi" userId="95e0ad4a9e32f9e9" providerId="LiveId" clId="{C665C9C8-2AC0-4D7F-B9B7-5516A144C42D}" dt="2021-02-26T11:19:02.706" v="2436" actId="26606"/>
          <ac:spMkLst>
            <pc:docMk/>
            <pc:sldMk cId="422257392" sldId="269"/>
            <ac:spMk id="27" creationId="{D5B012D8-7F27-4758-9AC6-C889B154BD73}"/>
          </ac:spMkLst>
        </pc:spChg>
        <pc:spChg chg="add del">
          <ac:chgData name="ferdows jessi" userId="95e0ad4a9e32f9e9" providerId="LiveId" clId="{C665C9C8-2AC0-4D7F-B9B7-5516A144C42D}" dt="2021-02-26T11:19:02.706" v="2436" actId="26606"/>
          <ac:spMkLst>
            <pc:docMk/>
            <pc:sldMk cId="422257392" sldId="269"/>
            <ac:spMk id="29" creationId="{4063B759-00FC-46D1-9898-8E8625268FAF}"/>
          </ac:spMkLst>
        </pc:spChg>
        <pc:spChg chg="add">
          <ac:chgData name="ferdows jessi" userId="95e0ad4a9e32f9e9" providerId="LiveId" clId="{C665C9C8-2AC0-4D7F-B9B7-5516A144C42D}" dt="2021-02-26T11:19:02.706" v="2436" actId="26606"/>
          <ac:spMkLst>
            <pc:docMk/>
            <pc:sldMk cId="422257392" sldId="269"/>
            <ac:spMk id="31" creationId="{DA381740-063A-41A4-836D-85D14980EEF0}"/>
          </ac:spMkLst>
        </pc:spChg>
        <pc:spChg chg="add">
          <ac:chgData name="ferdows jessi" userId="95e0ad4a9e32f9e9" providerId="LiveId" clId="{C665C9C8-2AC0-4D7F-B9B7-5516A144C42D}" dt="2021-02-26T11:19:02.706" v="2436" actId="26606"/>
          <ac:spMkLst>
            <pc:docMk/>
            <pc:sldMk cId="422257392" sldId="269"/>
            <ac:spMk id="32" creationId="{9B7AD9F6-8CE7-4299-8FC6-328F4DCD3FF9}"/>
          </ac:spMkLst>
        </pc:spChg>
        <pc:spChg chg="add">
          <ac:chgData name="ferdows jessi" userId="95e0ad4a9e32f9e9" providerId="LiveId" clId="{C665C9C8-2AC0-4D7F-B9B7-5516A144C42D}" dt="2021-02-26T11:19:02.706" v="2436" actId="26606"/>
          <ac:spMkLst>
            <pc:docMk/>
            <pc:sldMk cId="422257392" sldId="269"/>
            <ac:spMk id="33" creationId="{F49775AF-8896-43EE-92C6-83497D6DC56F}"/>
          </ac:spMkLst>
        </pc:spChg>
        <pc:spChg chg="add del">
          <ac:chgData name="ferdows jessi" userId="95e0ad4a9e32f9e9" providerId="LiveId" clId="{C665C9C8-2AC0-4D7F-B9B7-5516A144C42D}" dt="2021-02-26T11:18:20.983" v="2433" actId="26606"/>
          <ac:spMkLst>
            <pc:docMk/>
            <pc:sldMk cId="422257392" sldId="269"/>
            <ac:spMk id="34" creationId="{DA381740-063A-41A4-836D-85D14980EEF0}"/>
          </ac:spMkLst>
        </pc:spChg>
        <pc:spChg chg="add del">
          <ac:chgData name="ferdows jessi" userId="95e0ad4a9e32f9e9" providerId="LiveId" clId="{C665C9C8-2AC0-4D7F-B9B7-5516A144C42D}" dt="2021-02-26T11:18:20.983" v="2433" actId="26606"/>
          <ac:spMkLst>
            <pc:docMk/>
            <pc:sldMk cId="422257392" sldId="269"/>
            <ac:spMk id="36" creationId="{657F69E0-C4B0-4BEC-A689-4F8D877F05D4}"/>
          </ac:spMkLst>
        </pc:spChg>
        <pc:spChg chg="add del">
          <ac:chgData name="ferdows jessi" userId="95e0ad4a9e32f9e9" providerId="LiveId" clId="{C665C9C8-2AC0-4D7F-B9B7-5516A144C42D}" dt="2021-02-26T11:18:20.983" v="2433" actId="26606"/>
          <ac:spMkLst>
            <pc:docMk/>
            <pc:sldMk cId="422257392" sldId="269"/>
            <ac:spMk id="38" creationId="{9F6380B4-6A1C-481E-8408-B4E6C75B9B81}"/>
          </ac:spMkLst>
        </pc:spChg>
        <pc:picChg chg="add del">
          <ac:chgData name="ferdows jessi" userId="95e0ad4a9e32f9e9" providerId="LiveId" clId="{C665C9C8-2AC0-4D7F-B9B7-5516A144C42D}" dt="2021-02-26T11:05:35.138" v="2059" actId="26606"/>
          <ac:picMkLst>
            <pc:docMk/>
            <pc:sldMk cId="422257392" sldId="269"/>
            <ac:picMk id="5" creationId="{7B6F74E1-CCFF-462F-8161-AA9AB6E5CCA8}"/>
          </ac:picMkLst>
        </pc:picChg>
        <pc:picChg chg="add mod ord">
          <ac:chgData name="ferdows jessi" userId="95e0ad4a9e32f9e9" providerId="LiveId" clId="{C665C9C8-2AC0-4D7F-B9B7-5516A144C42D}" dt="2021-02-26T11:19:02.706" v="2436" actId="26606"/>
          <ac:picMkLst>
            <pc:docMk/>
            <pc:sldMk cId="422257392" sldId="269"/>
            <ac:picMk id="20" creationId="{0B077D68-58C6-471D-8310-F2FE329FF195}"/>
          </ac:picMkLst>
        </pc:picChg>
      </pc:sldChg>
      <pc:sldChg chg="addSp delSp modSp new mod setBg setClrOvrMap">
        <pc:chgData name="ferdows jessi" userId="95e0ad4a9e32f9e9" providerId="LiveId" clId="{C665C9C8-2AC0-4D7F-B9B7-5516A144C42D}" dt="2021-02-26T11:27:28.128" v="2658" actId="20577"/>
        <pc:sldMkLst>
          <pc:docMk/>
          <pc:sldMk cId="4056617250" sldId="270"/>
        </pc:sldMkLst>
        <pc:spChg chg="mod">
          <ac:chgData name="ferdows jessi" userId="95e0ad4a9e32f9e9" providerId="LiveId" clId="{C665C9C8-2AC0-4D7F-B9B7-5516A144C42D}" dt="2021-02-26T11:27:28.128" v="2658" actId="20577"/>
          <ac:spMkLst>
            <pc:docMk/>
            <pc:sldMk cId="4056617250" sldId="270"/>
            <ac:spMk id="2" creationId="{D007DD5F-5484-4E7B-BE12-BECAB4F5BFA3}"/>
          </ac:spMkLst>
        </pc:spChg>
        <pc:spChg chg="add del">
          <ac:chgData name="ferdows jessi" userId="95e0ad4a9e32f9e9" providerId="LiveId" clId="{C665C9C8-2AC0-4D7F-B9B7-5516A144C42D}" dt="2021-02-26T11:24:53.830" v="2569" actId="26606"/>
          <ac:spMkLst>
            <pc:docMk/>
            <pc:sldMk cId="4056617250" sldId="270"/>
            <ac:spMk id="3" creationId="{AAAD4F2A-8906-470B-974F-875D3A6762D6}"/>
          </ac:spMkLst>
        </pc:spChg>
        <pc:spChg chg="add del">
          <ac:chgData name="ferdows jessi" userId="95e0ad4a9e32f9e9" providerId="LiveId" clId="{C665C9C8-2AC0-4D7F-B9B7-5516A144C42D}" dt="2021-02-26T11:24:46.721" v="2562" actId="26606"/>
          <ac:spMkLst>
            <pc:docMk/>
            <pc:sldMk cId="4056617250" sldId="270"/>
            <ac:spMk id="6" creationId="{DA381740-063A-41A4-836D-85D14980EEF0}"/>
          </ac:spMkLst>
        </pc:spChg>
        <pc:spChg chg="add del">
          <ac:chgData name="ferdows jessi" userId="95e0ad4a9e32f9e9" providerId="LiveId" clId="{C665C9C8-2AC0-4D7F-B9B7-5516A144C42D}" dt="2021-02-26T11:24:46.721" v="2562" actId="26606"/>
          <ac:spMkLst>
            <pc:docMk/>
            <pc:sldMk cId="4056617250" sldId="270"/>
            <ac:spMk id="8" creationId="{D5B012D8-7F27-4758-9AC6-C889B154BD73}"/>
          </ac:spMkLst>
        </pc:spChg>
        <pc:spChg chg="add del">
          <ac:chgData name="ferdows jessi" userId="95e0ad4a9e32f9e9" providerId="LiveId" clId="{C665C9C8-2AC0-4D7F-B9B7-5516A144C42D}" dt="2021-02-26T11:24:10.800" v="2550" actId="26606"/>
          <ac:spMkLst>
            <pc:docMk/>
            <pc:sldMk cId="4056617250" sldId="270"/>
            <ac:spMk id="9" creationId="{DA381740-063A-41A4-836D-85D14980EEF0}"/>
          </ac:spMkLst>
        </pc:spChg>
        <pc:spChg chg="add del">
          <ac:chgData name="ferdows jessi" userId="95e0ad4a9e32f9e9" providerId="LiveId" clId="{C665C9C8-2AC0-4D7F-B9B7-5516A144C42D}" dt="2021-02-26T11:24:46.721" v="2562" actId="26606"/>
          <ac:spMkLst>
            <pc:docMk/>
            <pc:sldMk cId="4056617250" sldId="270"/>
            <ac:spMk id="10" creationId="{4063B759-00FC-46D1-9898-8E8625268FAF}"/>
          </ac:spMkLst>
        </pc:spChg>
        <pc:spChg chg="add del">
          <ac:chgData name="ferdows jessi" userId="95e0ad4a9e32f9e9" providerId="LiveId" clId="{C665C9C8-2AC0-4D7F-B9B7-5516A144C42D}" dt="2021-02-26T11:24:10.800" v="2550" actId="26606"/>
          <ac:spMkLst>
            <pc:docMk/>
            <pc:sldMk cId="4056617250" sldId="270"/>
            <ac:spMk id="11" creationId="{9B7AD9F6-8CE7-4299-8FC6-328F4DCD3FF9}"/>
          </ac:spMkLst>
        </pc:spChg>
        <pc:spChg chg="add del">
          <ac:chgData name="ferdows jessi" userId="95e0ad4a9e32f9e9" providerId="LiveId" clId="{C665C9C8-2AC0-4D7F-B9B7-5516A144C42D}" dt="2021-02-26T11:24:48.757" v="2564" actId="26606"/>
          <ac:spMkLst>
            <pc:docMk/>
            <pc:sldMk cId="4056617250" sldId="270"/>
            <ac:spMk id="12" creationId="{DA381740-063A-41A4-836D-85D14980EEF0}"/>
          </ac:spMkLst>
        </pc:spChg>
        <pc:spChg chg="add del">
          <ac:chgData name="ferdows jessi" userId="95e0ad4a9e32f9e9" providerId="LiveId" clId="{C665C9C8-2AC0-4D7F-B9B7-5516A144C42D}" dt="2021-02-26T11:24:10.800" v="2550" actId="26606"/>
          <ac:spMkLst>
            <pc:docMk/>
            <pc:sldMk cId="4056617250" sldId="270"/>
            <ac:spMk id="13" creationId="{F49775AF-8896-43EE-92C6-83497D6DC56F}"/>
          </ac:spMkLst>
        </pc:spChg>
        <pc:spChg chg="add del">
          <ac:chgData name="ferdows jessi" userId="95e0ad4a9e32f9e9" providerId="LiveId" clId="{C665C9C8-2AC0-4D7F-B9B7-5516A144C42D}" dt="2021-02-26T11:24:48.757" v="2564" actId="26606"/>
          <ac:spMkLst>
            <pc:docMk/>
            <pc:sldMk cId="4056617250" sldId="270"/>
            <ac:spMk id="14" creationId="{9B7AD9F6-8CE7-4299-8FC6-328F4DCD3FF9}"/>
          </ac:spMkLst>
        </pc:spChg>
        <pc:spChg chg="add del">
          <ac:chgData name="ferdows jessi" userId="95e0ad4a9e32f9e9" providerId="LiveId" clId="{C665C9C8-2AC0-4D7F-B9B7-5516A144C42D}" dt="2021-02-26T11:24:18.270" v="2552" actId="26606"/>
          <ac:spMkLst>
            <pc:docMk/>
            <pc:sldMk cId="4056617250" sldId="270"/>
            <ac:spMk id="15" creationId="{72E0F698-EDF5-464C-B466-8D34B8AF17C7}"/>
          </ac:spMkLst>
        </pc:spChg>
        <pc:spChg chg="add del">
          <ac:chgData name="ferdows jessi" userId="95e0ad4a9e32f9e9" providerId="LiveId" clId="{C665C9C8-2AC0-4D7F-B9B7-5516A144C42D}" dt="2021-02-26T11:24:18.270" v="2552" actId="26606"/>
          <ac:spMkLst>
            <pc:docMk/>
            <pc:sldMk cId="4056617250" sldId="270"/>
            <ac:spMk id="16" creationId="{DA381740-063A-41A4-836D-85D14980EEF0}"/>
          </ac:spMkLst>
        </pc:spChg>
        <pc:spChg chg="add del">
          <ac:chgData name="ferdows jessi" userId="95e0ad4a9e32f9e9" providerId="LiveId" clId="{C665C9C8-2AC0-4D7F-B9B7-5516A144C42D}" dt="2021-02-26T11:24:18.270" v="2552" actId="26606"/>
          <ac:spMkLst>
            <pc:docMk/>
            <pc:sldMk cId="4056617250" sldId="270"/>
            <ac:spMk id="17" creationId="{D2306AB6-9D65-4F8E-9FD7-C3F3A3DE395D}"/>
          </ac:spMkLst>
        </pc:spChg>
        <pc:spChg chg="add del">
          <ac:chgData name="ferdows jessi" userId="95e0ad4a9e32f9e9" providerId="LiveId" clId="{C665C9C8-2AC0-4D7F-B9B7-5516A144C42D}" dt="2021-02-26T11:24:18.270" v="2552" actId="26606"/>
          <ac:spMkLst>
            <pc:docMk/>
            <pc:sldMk cId="4056617250" sldId="270"/>
            <ac:spMk id="19" creationId="{284C940E-7A1D-418E-A9E8-C9852CA8EE57}"/>
          </ac:spMkLst>
        </pc:spChg>
        <pc:spChg chg="add del">
          <ac:chgData name="ferdows jessi" userId="95e0ad4a9e32f9e9" providerId="LiveId" clId="{C665C9C8-2AC0-4D7F-B9B7-5516A144C42D}" dt="2021-02-26T11:24:48.757" v="2564" actId="26606"/>
          <ac:spMkLst>
            <pc:docMk/>
            <pc:sldMk cId="4056617250" sldId="270"/>
            <ac:spMk id="20" creationId="{F49775AF-8896-43EE-92C6-83497D6DC56F}"/>
          </ac:spMkLst>
        </pc:spChg>
        <pc:spChg chg="add del">
          <ac:chgData name="ferdows jessi" userId="95e0ad4a9e32f9e9" providerId="LiveId" clId="{C665C9C8-2AC0-4D7F-B9B7-5516A144C42D}" dt="2021-02-26T11:24:50.554" v="2566" actId="26606"/>
          <ac:spMkLst>
            <pc:docMk/>
            <pc:sldMk cId="4056617250" sldId="270"/>
            <ac:spMk id="23" creationId="{DA381740-063A-41A4-836D-85D14980EEF0}"/>
          </ac:spMkLst>
        </pc:spChg>
        <pc:spChg chg="add del">
          <ac:chgData name="ferdows jessi" userId="95e0ad4a9e32f9e9" providerId="LiveId" clId="{C665C9C8-2AC0-4D7F-B9B7-5516A144C42D}" dt="2021-02-26T11:24:50.554" v="2566" actId="26606"/>
          <ac:spMkLst>
            <pc:docMk/>
            <pc:sldMk cId="4056617250" sldId="270"/>
            <ac:spMk id="25" creationId="{D5B012D8-7F27-4758-9AC6-C889B154BD73}"/>
          </ac:spMkLst>
        </pc:spChg>
        <pc:spChg chg="add del">
          <ac:chgData name="ferdows jessi" userId="95e0ad4a9e32f9e9" providerId="LiveId" clId="{C665C9C8-2AC0-4D7F-B9B7-5516A144C42D}" dt="2021-02-26T11:24:50.554" v="2566" actId="26606"/>
          <ac:spMkLst>
            <pc:docMk/>
            <pc:sldMk cId="4056617250" sldId="270"/>
            <ac:spMk id="26" creationId="{4063B759-00FC-46D1-9898-8E8625268FAF}"/>
          </ac:spMkLst>
        </pc:spChg>
        <pc:spChg chg="add del">
          <ac:chgData name="ferdows jessi" userId="95e0ad4a9e32f9e9" providerId="LiveId" clId="{C665C9C8-2AC0-4D7F-B9B7-5516A144C42D}" dt="2021-02-26T11:24:53.754" v="2568" actId="26606"/>
          <ac:spMkLst>
            <pc:docMk/>
            <pc:sldMk cId="4056617250" sldId="270"/>
            <ac:spMk id="28" creationId="{DA381740-063A-41A4-836D-85D14980EEF0}"/>
          </ac:spMkLst>
        </pc:spChg>
        <pc:spChg chg="add del">
          <ac:chgData name="ferdows jessi" userId="95e0ad4a9e32f9e9" providerId="LiveId" clId="{C665C9C8-2AC0-4D7F-B9B7-5516A144C42D}" dt="2021-02-26T11:24:53.754" v="2568" actId="26606"/>
          <ac:spMkLst>
            <pc:docMk/>
            <pc:sldMk cId="4056617250" sldId="270"/>
            <ac:spMk id="29" creationId="{D2306AB6-9D65-4F8E-9FD7-C3F3A3DE395D}"/>
          </ac:spMkLst>
        </pc:spChg>
        <pc:spChg chg="add del">
          <ac:chgData name="ferdows jessi" userId="95e0ad4a9e32f9e9" providerId="LiveId" clId="{C665C9C8-2AC0-4D7F-B9B7-5516A144C42D}" dt="2021-02-26T11:24:53.754" v="2568" actId="26606"/>
          <ac:spMkLst>
            <pc:docMk/>
            <pc:sldMk cId="4056617250" sldId="270"/>
            <ac:spMk id="31" creationId="{284C940E-7A1D-418E-A9E8-C9852CA8EE57}"/>
          </ac:spMkLst>
        </pc:spChg>
        <pc:spChg chg="add del">
          <ac:chgData name="ferdows jessi" userId="95e0ad4a9e32f9e9" providerId="LiveId" clId="{C665C9C8-2AC0-4D7F-B9B7-5516A144C42D}" dt="2021-02-26T11:24:53.754" v="2568" actId="26606"/>
          <ac:spMkLst>
            <pc:docMk/>
            <pc:sldMk cId="4056617250" sldId="270"/>
            <ac:spMk id="32" creationId="{72E0F698-EDF5-464C-B466-8D34B8AF17C7}"/>
          </ac:spMkLst>
        </pc:spChg>
        <pc:spChg chg="add del">
          <ac:chgData name="ferdows jessi" userId="95e0ad4a9e32f9e9" providerId="LiveId" clId="{C665C9C8-2AC0-4D7F-B9B7-5516A144C42D}" dt="2021-02-26T11:26:41.882" v="2647" actId="26606"/>
          <ac:spMkLst>
            <pc:docMk/>
            <pc:sldMk cId="4056617250" sldId="270"/>
            <ac:spMk id="34" creationId="{DA381740-063A-41A4-836D-85D14980EEF0}"/>
          </ac:spMkLst>
        </pc:spChg>
        <pc:spChg chg="add del">
          <ac:chgData name="ferdows jessi" userId="95e0ad4a9e32f9e9" providerId="LiveId" clId="{C665C9C8-2AC0-4D7F-B9B7-5516A144C42D}" dt="2021-02-26T11:26:41.882" v="2647" actId="26606"/>
          <ac:spMkLst>
            <pc:docMk/>
            <pc:sldMk cId="4056617250" sldId="270"/>
            <ac:spMk id="36" creationId="{D5B012D8-7F27-4758-9AC6-C889B154BD73}"/>
          </ac:spMkLst>
        </pc:spChg>
        <pc:spChg chg="add del">
          <ac:chgData name="ferdows jessi" userId="95e0ad4a9e32f9e9" providerId="LiveId" clId="{C665C9C8-2AC0-4D7F-B9B7-5516A144C42D}" dt="2021-02-26T11:26:41.882" v="2647" actId="26606"/>
          <ac:spMkLst>
            <pc:docMk/>
            <pc:sldMk cId="4056617250" sldId="270"/>
            <ac:spMk id="37" creationId="{4063B759-00FC-46D1-9898-8E8625268FAF}"/>
          </ac:spMkLst>
        </pc:spChg>
        <pc:spChg chg="add del">
          <ac:chgData name="ferdows jessi" userId="95e0ad4a9e32f9e9" providerId="LiveId" clId="{C665C9C8-2AC0-4D7F-B9B7-5516A144C42D}" dt="2021-02-26T11:26:41.842" v="2646" actId="26606"/>
          <ac:spMkLst>
            <pc:docMk/>
            <pc:sldMk cId="4056617250" sldId="270"/>
            <ac:spMk id="42" creationId="{DA381740-063A-41A4-836D-85D14980EEF0}"/>
          </ac:spMkLst>
        </pc:spChg>
        <pc:spChg chg="add del">
          <ac:chgData name="ferdows jessi" userId="95e0ad4a9e32f9e9" providerId="LiveId" clId="{C665C9C8-2AC0-4D7F-B9B7-5516A144C42D}" dt="2021-02-26T11:26:41.842" v="2646" actId="26606"/>
          <ac:spMkLst>
            <pc:docMk/>
            <pc:sldMk cId="4056617250" sldId="270"/>
            <ac:spMk id="44" creationId="{657F69E0-C4B0-4BEC-A689-4F8D877F05D4}"/>
          </ac:spMkLst>
        </pc:spChg>
        <pc:spChg chg="add del">
          <ac:chgData name="ferdows jessi" userId="95e0ad4a9e32f9e9" providerId="LiveId" clId="{C665C9C8-2AC0-4D7F-B9B7-5516A144C42D}" dt="2021-02-26T11:26:41.842" v="2646" actId="26606"/>
          <ac:spMkLst>
            <pc:docMk/>
            <pc:sldMk cId="4056617250" sldId="270"/>
            <ac:spMk id="46" creationId="{9F6380B4-6A1C-481E-8408-B4E6C75B9B81}"/>
          </ac:spMkLst>
        </pc:spChg>
        <pc:spChg chg="add">
          <ac:chgData name="ferdows jessi" userId="95e0ad4a9e32f9e9" providerId="LiveId" clId="{C665C9C8-2AC0-4D7F-B9B7-5516A144C42D}" dt="2021-02-26T11:26:41.882" v="2647" actId="26606"/>
          <ac:spMkLst>
            <pc:docMk/>
            <pc:sldMk cId="4056617250" sldId="270"/>
            <ac:spMk id="48" creationId="{DA381740-063A-41A4-836D-85D14980EEF0}"/>
          </ac:spMkLst>
        </pc:spChg>
        <pc:spChg chg="add">
          <ac:chgData name="ferdows jessi" userId="95e0ad4a9e32f9e9" providerId="LiveId" clId="{C665C9C8-2AC0-4D7F-B9B7-5516A144C42D}" dt="2021-02-26T11:26:41.882" v="2647" actId="26606"/>
          <ac:spMkLst>
            <pc:docMk/>
            <pc:sldMk cId="4056617250" sldId="270"/>
            <ac:spMk id="49" creationId="{9B7AD9F6-8CE7-4299-8FC6-328F4DCD3FF9}"/>
          </ac:spMkLst>
        </pc:spChg>
        <pc:spChg chg="add">
          <ac:chgData name="ferdows jessi" userId="95e0ad4a9e32f9e9" providerId="LiveId" clId="{C665C9C8-2AC0-4D7F-B9B7-5516A144C42D}" dt="2021-02-26T11:26:41.882" v="2647" actId="26606"/>
          <ac:spMkLst>
            <pc:docMk/>
            <pc:sldMk cId="4056617250" sldId="270"/>
            <ac:spMk id="50" creationId="{F49775AF-8896-43EE-92C6-83497D6DC56F}"/>
          </ac:spMkLst>
        </pc:spChg>
        <pc:picChg chg="add del">
          <ac:chgData name="ferdows jessi" userId="95e0ad4a9e32f9e9" providerId="LiveId" clId="{C665C9C8-2AC0-4D7F-B9B7-5516A144C42D}" dt="2021-02-26T11:24:10.800" v="2550" actId="26606"/>
          <ac:picMkLst>
            <pc:docMk/>
            <pc:sldMk cId="4056617250" sldId="270"/>
            <ac:picMk id="5" creationId="{2F00D2B2-03CE-4673-90BA-788F9752C52B}"/>
          </ac:picMkLst>
        </pc:picChg>
        <pc:picChg chg="add del">
          <ac:chgData name="ferdows jessi" userId="95e0ad4a9e32f9e9" providerId="LiveId" clId="{C665C9C8-2AC0-4D7F-B9B7-5516A144C42D}" dt="2021-02-26T11:24:46.721" v="2562" actId="26606"/>
          <ac:picMkLst>
            <pc:docMk/>
            <pc:sldMk cId="4056617250" sldId="270"/>
            <ac:picMk id="7" creationId="{E292D86A-B133-4832-817C-B513320150A0}"/>
          </ac:picMkLst>
        </pc:picChg>
        <pc:picChg chg="add del">
          <ac:chgData name="ferdows jessi" userId="95e0ad4a9e32f9e9" providerId="LiveId" clId="{C665C9C8-2AC0-4D7F-B9B7-5516A144C42D}" dt="2021-02-26T11:24:18.270" v="2552" actId="26606"/>
          <ac:picMkLst>
            <pc:docMk/>
            <pc:sldMk cId="4056617250" sldId="270"/>
            <ac:picMk id="18" creationId="{055480A0-45C0-4A72-AE56-8AA49EF575D5}"/>
          </ac:picMkLst>
        </pc:picChg>
        <pc:picChg chg="add del">
          <ac:chgData name="ferdows jessi" userId="95e0ad4a9e32f9e9" providerId="LiveId" clId="{C665C9C8-2AC0-4D7F-B9B7-5516A144C42D}" dt="2021-02-26T11:24:48.757" v="2564" actId="26606"/>
          <ac:picMkLst>
            <pc:docMk/>
            <pc:sldMk cId="4056617250" sldId="270"/>
            <ac:picMk id="21" creationId="{FF0889B3-8ED3-4E09-9444-E61D035B0571}"/>
          </ac:picMkLst>
        </pc:picChg>
        <pc:picChg chg="add del">
          <ac:chgData name="ferdows jessi" userId="95e0ad4a9e32f9e9" providerId="LiveId" clId="{C665C9C8-2AC0-4D7F-B9B7-5516A144C42D}" dt="2021-02-26T11:24:50.554" v="2566" actId="26606"/>
          <ac:picMkLst>
            <pc:docMk/>
            <pc:sldMk cId="4056617250" sldId="270"/>
            <ac:picMk id="24" creationId="{E292D86A-B133-4832-817C-B513320150A0}"/>
          </ac:picMkLst>
        </pc:picChg>
        <pc:picChg chg="add del">
          <ac:chgData name="ferdows jessi" userId="95e0ad4a9e32f9e9" providerId="LiveId" clId="{C665C9C8-2AC0-4D7F-B9B7-5516A144C42D}" dt="2021-02-26T11:24:53.754" v="2568" actId="26606"/>
          <ac:picMkLst>
            <pc:docMk/>
            <pc:sldMk cId="4056617250" sldId="270"/>
            <ac:picMk id="30" creationId="{F19B542E-3A7C-4041-AF61-A1A01248B0D9}"/>
          </ac:picMkLst>
        </pc:picChg>
        <pc:picChg chg="add mod ord">
          <ac:chgData name="ferdows jessi" userId="95e0ad4a9e32f9e9" providerId="LiveId" clId="{C665C9C8-2AC0-4D7F-B9B7-5516A144C42D}" dt="2021-02-26T11:26:41.882" v="2647" actId="26606"/>
          <ac:picMkLst>
            <pc:docMk/>
            <pc:sldMk cId="4056617250" sldId="270"/>
            <ac:picMk id="35" creationId="{E292D86A-B133-4832-817C-B513320150A0}"/>
          </ac:picMkLst>
        </pc:picChg>
      </pc:sldChg>
      <pc:sldChg chg="addSp delSp modSp new mod setBg setClrOvrMap">
        <pc:chgData name="ferdows jessi" userId="95e0ad4a9e32f9e9" providerId="LiveId" clId="{C665C9C8-2AC0-4D7F-B9B7-5516A144C42D}" dt="2021-02-26T11:32:13.909" v="2823" actId="255"/>
        <pc:sldMkLst>
          <pc:docMk/>
          <pc:sldMk cId="3970207311" sldId="271"/>
        </pc:sldMkLst>
        <pc:spChg chg="mod ord">
          <ac:chgData name="ferdows jessi" userId="95e0ad4a9e32f9e9" providerId="LiveId" clId="{C665C9C8-2AC0-4D7F-B9B7-5516A144C42D}" dt="2021-02-26T11:32:13.909" v="2823" actId="255"/>
          <ac:spMkLst>
            <pc:docMk/>
            <pc:sldMk cId="3970207311" sldId="271"/>
            <ac:spMk id="2" creationId="{E681981E-BD55-4E87-949B-72B8749B414C}"/>
          </ac:spMkLst>
        </pc:spChg>
        <pc:spChg chg="del">
          <ac:chgData name="ferdows jessi" userId="95e0ad4a9e32f9e9" providerId="LiveId" clId="{C665C9C8-2AC0-4D7F-B9B7-5516A144C42D}" dt="2021-02-26T11:29:14.708" v="2707" actId="26606"/>
          <ac:spMkLst>
            <pc:docMk/>
            <pc:sldMk cId="3970207311" sldId="271"/>
            <ac:spMk id="3" creationId="{7BD98553-459F-452F-B4DE-40EE63EBC1D6}"/>
          </ac:spMkLst>
        </pc:spChg>
        <pc:spChg chg="add del">
          <ac:chgData name="ferdows jessi" userId="95e0ad4a9e32f9e9" providerId="LiveId" clId="{C665C9C8-2AC0-4D7F-B9B7-5516A144C42D}" dt="2021-02-26T11:29:39.825" v="2710" actId="26606"/>
          <ac:spMkLst>
            <pc:docMk/>
            <pc:sldMk cId="3970207311" sldId="271"/>
            <ac:spMk id="9" creationId="{DA381740-063A-41A4-836D-85D14980EEF0}"/>
          </ac:spMkLst>
        </pc:spChg>
        <pc:spChg chg="add del">
          <ac:chgData name="ferdows jessi" userId="95e0ad4a9e32f9e9" providerId="LiveId" clId="{C665C9C8-2AC0-4D7F-B9B7-5516A144C42D}" dt="2021-02-26T11:29:39.825" v="2710" actId="26606"/>
          <ac:spMkLst>
            <pc:docMk/>
            <pc:sldMk cId="3970207311" sldId="271"/>
            <ac:spMk id="11" creationId="{0671A8AE-40A1-4631-A6B8-581AFF065482}"/>
          </ac:spMkLst>
        </pc:spChg>
        <pc:spChg chg="add del">
          <ac:chgData name="ferdows jessi" userId="95e0ad4a9e32f9e9" providerId="LiveId" clId="{C665C9C8-2AC0-4D7F-B9B7-5516A144C42D}" dt="2021-02-26T11:29:39.825" v="2710" actId="26606"/>
          <ac:spMkLst>
            <pc:docMk/>
            <pc:sldMk cId="3970207311" sldId="271"/>
            <ac:spMk id="13" creationId="{A44CD100-6267-4E62-AA64-2182A3A6A1C0}"/>
          </ac:spMkLst>
        </pc:spChg>
        <pc:spChg chg="add del">
          <ac:chgData name="ferdows jessi" userId="95e0ad4a9e32f9e9" providerId="LiveId" clId="{C665C9C8-2AC0-4D7F-B9B7-5516A144C42D}" dt="2021-02-26T11:30:07.808" v="2731" actId="26606"/>
          <ac:spMkLst>
            <pc:docMk/>
            <pc:sldMk cId="3970207311" sldId="271"/>
            <ac:spMk id="18" creationId="{DA381740-063A-41A4-836D-85D14980EEF0}"/>
          </ac:spMkLst>
        </pc:spChg>
        <pc:spChg chg="add del">
          <ac:chgData name="ferdows jessi" userId="95e0ad4a9e32f9e9" providerId="LiveId" clId="{C665C9C8-2AC0-4D7F-B9B7-5516A144C42D}" dt="2021-02-26T11:30:07.808" v="2731" actId="26606"/>
          <ac:spMkLst>
            <pc:docMk/>
            <pc:sldMk cId="3970207311" sldId="271"/>
            <ac:spMk id="20" creationId="{A51D536C-693D-4911-B3E3-277E6CA006B6}"/>
          </ac:spMkLst>
        </pc:spChg>
        <pc:spChg chg="add del">
          <ac:chgData name="ferdows jessi" userId="95e0ad4a9e32f9e9" providerId="LiveId" clId="{C665C9C8-2AC0-4D7F-B9B7-5516A144C42D}" dt="2021-02-26T11:30:07.808" v="2731" actId="26606"/>
          <ac:spMkLst>
            <pc:docMk/>
            <pc:sldMk cId="3970207311" sldId="271"/>
            <ac:spMk id="22" creationId="{CDACC7FC-0DA0-46D9-BEDF-149E4AB3243B}"/>
          </ac:spMkLst>
        </pc:spChg>
        <pc:spChg chg="add del">
          <ac:chgData name="ferdows jessi" userId="95e0ad4a9e32f9e9" providerId="LiveId" clId="{C665C9C8-2AC0-4D7F-B9B7-5516A144C42D}" dt="2021-02-26T11:30:07.808" v="2731" actId="26606"/>
          <ac:spMkLst>
            <pc:docMk/>
            <pc:sldMk cId="3970207311" sldId="271"/>
            <ac:spMk id="24" creationId="{1886631C-CD62-4E60-A5E7-767EEAEB4704}"/>
          </ac:spMkLst>
        </pc:spChg>
        <pc:spChg chg="add del">
          <ac:chgData name="ferdows jessi" userId="95e0ad4a9e32f9e9" providerId="LiveId" clId="{C665C9C8-2AC0-4D7F-B9B7-5516A144C42D}" dt="2021-02-26T11:31:51.779" v="2822" actId="26606"/>
          <ac:spMkLst>
            <pc:docMk/>
            <pc:sldMk cId="3970207311" sldId="271"/>
            <ac:spMk id="29" creationId="{DA381740-063A-41A4-836D-85D14980EEF0}"/>
          </ac:spMkLst>
        </pc:spChg>
        <pc:spChg chg="add del">
          <ac:chgData name="ferdows jessi" userId="95e0ad4a9e32f9e9" providerId="LiveId" clId="{C665C9C8-2AC0-4D7F-B9B7-5516A144C42D}" dt="2021-02-26T11:31:51.779" v="2822" actId="26606"/>
          <ac:spMkLst>
            <pc:docMk/>
            <pc:sldMk cId="3970207311" sldId="271"/>
            <ac:spMk id="31" creationId="{9B7AD9F6-8CE7-4299-8FC6-328F4DCD3FF9}"/>
          </ac:spMkLst>
        </pc:spChg>
        <pc:spChg chg="add del">
          <ac:chgData name="ferdows jessi" userId="95e0ad4a9e32f9e9" providerId="LiveId" clId="{C665C9C8-2AC0-4D7F-B9B7-5516A144C42D}" dt="2021-02-26T11:31:51.779" v="2822" actId="26606"/>
          <ac:spMkLst>
            <pc:docMk/>
            <pc:sldMk cId="3970207311" sldId="271"/>
            <ac:spMk id="33" creationId="{F49775AF-8896-43EE-92C6-83497D6DC56F}"/>
          </ac:spMkLst>
        </pc:spChg>
        <pc:spChg chg="add">
          <ac:chgData name="ferdows jessi" userId="95e0ad4a9e32f9e9" providerId="LiveId" clId="{C665C9C8-2AC0-4D7F-B9B7-5516A144C42D}" dt="2021-02-26T11:31:51.779" v="2822" actId="26606"/>
          <ac:spMkLst>
            <pc:docMk/>
            <pc:sldMk cId="3970207311" sldId="271"/>
            <ac:spMk id="38" creationId="{DA381740-063A-41A4-836D-85D14980EEF0}"/>
          </ac:spMkLst>
        </pc:spChg>
        <pc:spChg chg="add">
          <ac:chgData name="ferdows jessi" userId="95e0ad4a9e32f9e9" providerId="LiveId" clId="{C665C9C8-2AC0-4D7F-B9B7-5516A144C42D}" dt="2021-02-26T11:31:51.779" v="2822" actId="26606"/>
          <ac:spMkLst>
            <pc:docMk/>
            <pc:sldMk cId="3970207311" sldId="271"/>
            <ac:spMk id="40" creationId="{A51D536C-693D-4911-B3E3-277E6CA006B6}"/>
          </ac:spMkLst>
        </pc:spChg>
        <pc:spChg chg="add">
          <ac:chgData name="ferdows jessi" userId="95e0ad4a9e32f9e9" providerId="LiveId" clId="{C665C9C8-2AC0-4D7F-B9B7-5516A144C42D}" dt="2021-02-26T11:31:51.779" v="2822" actId="26606"/>
          <ac:spMkLst>
            <pc:docMk/>
            <pc:sldMk cId="3970207311" sldId="271"/>
            <ac:spMk id="42" creationId="{CDACC7FC-0DA0-46D9-BEDF-149E4AB3243B}"/>
          </ac:spMkLst>
        </pc:spChg>
        <pc:spChg chg="add">
          <ac:chgData name="ferdows jessi" userId="95e0ad4a9e32f9e9" providerId="LiveId" clId="{C665C9C8-2AC0-4D7F-B9B7-5516A144C42D}" dt="2021-02-26T11:31:51.779" v="2822" actId="26606"/>
          <ac:spMkLst>
            <pc:docMk/>
            <pc:sldMk cId="3970207311" sldId="271"/>
            <ac:spMk id="44" creationId="{1886631C-CD62-4E60-A5E7-767EEAEB4704}"/>
          </ac:spMkLst>
        </pc:spChg>
        <pc:picChg chg="add mod ord">
          <ac:chgData name="ferdows jessi" userId="95e0ad4a9e32f9e9" providerId="LiveId" clId="{C665C9C8-2AC0-4D7F-B9B7-5516A144C42D}" dt="2021-02-26T11:31:51.779" v="2822" actId="26606"/>
          <ac:picMkLst>
            <pc:docMk/>
            <pc:sldMk cId="3970207311" sldId="271"/>
            <ac:picMk id="5" creationId="{6D2A44FC-3B7B-4A4D-8934-BD7E5D2F595F}"/>
          </ac:picMkLst>
        </pc:picChg>
      </pc:sldChg>
      <pc:sldChg chg="addSp delSp modSp new mod setBg">
        <pc:chgData name="ferdows jessi" userId="95e0ad4a9e32f9e9" providerId="LiveId" clId="{C665C9C8-2AC0-4D7F-B9B7-5516A144C42D}" dt="2021-02-26T11:34:46.784" v="2918" actId="255"/>
        <pc:sldMkLst>
          <pc:docMk/>
          <pc:sldMk cId="1267363242" sldId="272"/>
        </pc:sldMkLst>
        <pc:spChg chg="mod">
          <ac:chgData name="ferdows jessi" userId="95e0ad4a9e32f9e9" providerId="LiveId" clId="{C665C9C8-2AC0-4D7F-B9B7-5516A144C42D}" dt="2021-02-26T11:34:46.784" v="2918" actId="255"/>
          <ac:spMkLst>
            <pc:docMk/>
            <pc:sldMk cId="1267363242" sldId="272"/>
            <ac:spMk id="2" creationId="{A831561A-A0A1-4F65-8EB2-0DF7165970DF}"/>
          </ac:spMkLst>
        </pc:spChg>
        <pc:spChg chg="del">
          <ac:chgData name="ferdows jessi" userId="95e0ad4a9e32f9e9" providerId="LiveId" clId="{C665C9C8-2AC0-4D7F-B9B7-5516A144C42D}" dt="2021-02-26T11:32:38.508" v="2840" actId="26606"/>
          <ac:spMkLst>
            <pc:docMk/>
            <pc:sldMk cId="1267363242" sldId="272"/>
            <ac:spMk id="3" creationId="{26A5C23E-6A6E-4859-99E3-FF8ACF944014}"/>
          </ac:spMkLst>
        </pc:spChg>
        <pc:spChg chg="add">
          <ac:chgData name="ferdows jessi" userId="95e0ad4a9e32f9e9" providerId="LiveId" clId="{C665C9C8-2AC0-4D7F-B9B7-5516A144C42D}" dt="2021-02-26T11:32:38.508" v="2840" actId="26606"/>
          <ac:spMkLst>
            <pc:docMk/>
            <pc:sldMk cId="1267363242" sldId="272"/>
            <ac:spMk id="9" creationId="{DA381740-063A-41A4-836D-85D14980EEF0}"/>
          </ac:spMkLst>
        </pc:spChg>
        <pc:spChg chg="add">
          <ac:chgData name="ferdows jessi" userId="95e0ad4a9e32f9e9" providerId="LiveId" clId="{C665C9C8-2AC0-4D7F-B9B7-5516A144C42D}" dt="2021-02-26T11:32:38.508" v="2840" actId="26606"/>
          <ac:spMkLst>
            <pc:docMk/>
            <pc:sldMk cId="1267363242" sldId="272"/>
            <ac:spMk id="11" creationId="{9B7AD9F6-8CE7-4299-8FC6-328F4DCD3FF9}"/>
          </ac:spMkLst>
        </pc:spChg>
        <pc:spChg chg="add">
          <ac:chgData name="ferdows jessi" userId="95e0ad4a9e32f9e9" providerId="LiveId" clId="{C665C9C8-2AC0-4D7F-B9B7-5516A144C42D}" dt="2021-02-26T11:32:38.508" v="2840" actId="26606"/>
          <ac:spMkLst>
            <pc:docMk/>
            <pc:sldMk cId="1267363242" sldId="272"/>
            <ac:spMk id="13" creationId="{F49775AF-8896-43EE-92C6-83497D6DC56F}"/>
          </ac:spMkLst>
        </pc:spChg>
        <pc:picChg chg="add">
          <ac:chgData name="ferdows jessi" userId="95e0ad4a9e32f9e9" providerId="LiveId" clId="{C665C9C8-2AC0-4D7F-B9B7-5516A144C42D}" dt="2021-02-26T11:32:38.508" v="2840" actId="26606"/>
          <ac:picMkLst>
            <pc:docMk/>
            <pc:sldMk cId="1267363242" sldId="272"/>
            <ac:picMk id="5" creationId="{2EB5C5BA-A62E-4F64-B8B8-C9012BEF078F}"/>
          </ac:picMkLst>
        </pc:picChg>
      </pc:sldChg>
      <pc:sldChg chg="new del">
        <pc:chgData name="ferdows jessi" userId="95e0ad4a9e32f9e9" providerId="LiveId" clId="{C665C9C8-2AC0-4D7F-B9B7-5516A144C42D}" dt="2021-02-26T11:45:44.270" v="3065" actId="2696"/>
        <pc:sldMkLst>
          <pc:docMk/>
          <pc:sldMk cId="842972824" sldId="273"/>
        </pc:sldMkLst>
      </pc:sldChg>
      <pc:sldChg chg="new del">
        <pc:chgData name="ferdows jessi" userId="95e0ad4a9e32f9e9" providerId="LiveId" clId="{C665C9C8-2AC0-4D7F-B9B7-5516A144C42D}" dt="2021-02-26T11:45:16.844" v="3063" actId="2696"/>
        <pc:sldMkLst>
          <pc:docMk/>
          <pc:sldMk cId="2209774773" sldId="273"/>
        </pc:sldMkLst>
      </pc:sldChg>
      <pc:sldChg chg="addSp delSp modSp new mod setBg">
        <pc:chgData name="ferdows jessi" userId="95e0ad4a9e32f9e9" providerId="LiveId" clId="{C665C9C8-2AC0-4D7F-B9B7-5516A144C42D}" dt="2021-02-26T12:47:36.979" v="3757" actId="255"/>
        <pc:sldMkLst>
          <pc:docMk/>
          <pc:sldMk cId="3493993093" sldId="273"/>
        </pc:sldMkLst>
        <pc:spChg chg="mod">
          <ac:chgData name="ferdows jessi" userId="95e0ad4a9e32f9e9" providerId="LiveId" clId="{C665C9C8-2AC0-4D7F-B9B7-5516A144C42D}" dt="2021-02-26T12:47:36.979" v="3757" actId="255"/>
          <ac:spMkLst>
            <pc:docMk/>
            <pc:sldMk cId="3493993093" sldId="273"/>
            <ac:spMk id="2" creationId="{B787CDC5-C0B9-456D-87DA-5BC1BA85E4A3}"/>
          </ac:spMkLst>
        </pc:spChg>
        <pc:spChg chg="del">
          <ac:chgData name="ferdows jessi" userId="95e0ad4a9e32f9e9" providerId="LiveId" clId="{C665C9C8-2AC0-4D7F-B9B7-5516A144C42D}" dt="2021-02-26T11:46:24.008" v="3078" actId="26606"/>
          <ac:spMkLst>
            <pc:docMk/>
            <pc:sldMk cId="3493993093" sldId="273"/>
            <ac:spMk id="3" creationId="{7FBF7F18-677C-4A9D-9F8E-65BC3FD892AA}"/>
          </ac:spMkLst>
        </pc:spChg>
        <pc:spChg chg="add del">
          <ac:chgData name="ferdows jessi" userId="95e0ad4a9e32f9e9" providerId="LiveId" clId="{C665C9C8-2AC0-4D7F-B9B7-5516A144C42D}" dt="2021-02-26T11:53:02.363" v="3178" actId="26606"/>
          <ac:spMkLst>
            <pc:docMk/>
            <pc:sldMk cId="3493993093" sldId="273"/>
            <ac:spMk id="9" creationId="{DA381740-063A-41A4-836D-85D14980EEF0}"/>
          </ac:spMkLst>
        </pc:spChg>
        <pc:spChg chg="add del">
          <ac:chgData name="ferdows jessi" userId="95e0ad4a9e32f9e9" providerId="LiveId" clId="{C665C9C8-2AC0-4D7F-B9B7-5516A144C42D}" dt="2021-02-26T11:53:02.363" v="3178" actId="26606"/>
          <ac:spMkLst>
            <pc:docMk/>
            <pc:sldMk cId="3493993093" sldId="273"/>
            <ac:spMk id="11" creationId="{678CC48C-9275-4EFA-9B84-8E818500B9C1}"/>
          </ac:spMkLst>
        </pc:spChg>
        <pc:spChg chg="add del">
          <ac:chgData name="ferdows jessi" userId="95e0ad4a9e32f9e9" providerId="LiveId" clId="{C665C9C8-2AC0-4D7F-B9B7-5516A144C42D}" dt="2021-02-26T11:53:02.363" v="3178" actId="26606"/>
          <ac:spMkLst>
            <pc:docMk/>
            <pc:sldMk cId="3493993093" sldId="273"/>
            <ac:spMk id="13" creationId="{0A324144-E9CF-4B12-A53E-FAC0D281D8B0}"/>
          </ac:spMkLst>
        </pc:spChg>
        <pc:spChg chg="add del">
          <ac:chgData name="ferdows jessi" userId="95e0ad4a9e32f9e9" providerId="LiveId" clId="{C665C9C8-2AC0-4D7F-B9B7-5516A144C42D}" dt="2021-02-26T12:19:38.982" v="3635" actId="26606"/>
          <ac:spMkLst>
            <pc:docMk/>
            <pc:sldMk cId="3493993093" sldId="273"/>
            <ac:spMk id="18" creationId="{DA381740-063A-41A4-836D-85D14980EEF0}"/>
          </ac:spMkLst>
        </pc:spChg>
        <pc:spChg chg="add del">
          <ac:chgData name="ferdows jessi" userId="95e0ad4a9e32f9e9" providerId="LiveId" clId="{C665C9C8-2AC0-4D7F-B9B7-5516A144C42D}" dt="2021-02-26T12:19:38.982" v="3635" actId="26606"/>
          <ac:spMkLst>
            <pc:docMk/>
            <pc:sldMk cId="3493993093" sldId="273"/>
            <ac:spMk id="20" creationId="{9B7AD9F6-8CE7-4299-8FC6-328F4DCD3FF9}"/>
          </ac:spMkLst>
        </pc:spChg>
        <pc:spChg chg="add del">
          <ac:chgData name="ferdows jessi" userId="95e0ad4a9e32f9e9" providerId="LiveId" clId="{C665C9C8-2AC0-4D7F-B9B7-5516A144C42D}" dt="2021-02-26T12:19:38.982" v="3635" actId="26606"/>
          <ac:spMkLst>
            <pc:docMk/>
            <pc:sldMk cId="3493993093" sldId="273"/>
            <ac:spMk id="22" creationId="{F49775AF-8896-43EE-92C6-83497D6DC56F}"/>
          </ac:spMkLst>
        </pc:spChg>
        <pc:spChg chg="add del">
          <ac:chgData name="ferdows jessi" userId="95e0ad4a9e32f9e9" providerId="LiveId" clId="{C665C9C8-2AC0-4D7F-B9B7-5516A144C42D}" dt="2021-02-26T12:19:38.982" v="3635" actId="26606"/>
          <ac:spMkLst>
            <pc:docMk/>
            <pc:sldMk cId="3493993093" sldId="273"/>
            <ac:spMk id="27" creationId="{DA381740-063A-41A4-836D-85D14980EEF0}"/>
          </ac:spMkLst>
        </pc:spChg>
        <pc:spChg chg="add del">
          <ac:chgData name="ferdows jessi" userId="95e0ad4a9e32f9e9" providerId="LiveId" clId="{C665C9C8-2AC0-4D7F-B9B7-5516A144C42D}" dt="2021-02-26T12:19:38.982" v="3635" actId="26606"/>
          <ac:spMkLst>
            <pc:docMk/>
            <pc:sldMk cId="3493993093" sldId="273"/>
            <ac:spMk id="29" creationId="{9B7AD9F6-8CE7-4299-8FC6-328F4DCD3FF9}"/>
          </ac:spMkLst>
        </pc:spChg>
        <pc:spChg chg="add del">
          <ac:chgData name="ferdows jessi" userId="95e0ad4a9e32f9e9" providerId="LiveId" clId="{C665C9C8-2AC0-4D7F-B9B7-5516A144C42D}" dt="2021-02-26T12:19:38.982" v="3635" actId="26606"/>
          <ac:spMkLst>
            <pc:docMk/>
            <pc:sldMk cId="3493993093" sldId="273"/>
            <ac:spMk id="31" creationId="{F49775AF-8896-43EE-92C6-83497D6DC56F}"/>
          </ac:spMkLst>
        </pc:spChg>
        <pc:picChg chg="add mod ord">
          <ac:chgData name="ferdows jessi" userId="95e0ad4a9e32f9e9" providerId="LiveId" clId="{C665C9C8-2AC0-4D7F-B9B7-5516A144C42D}" dt="2021-02-26T12:22:27.210" v="3656" actId="14100"/>
          <ac:picMkLst>
            <pc:docMk/>
            <pc:sldMk cId="3493993093" sldId="273"/>
            <ac:picMk id="5" creationId="{442EA0FC-4ABC-4FCA-A992-374D01677CDC}"/>
          </ac:picMkLst>
        </pc:picChg>
      </pc:sldChg>
      <pc:sldChg chg="add del">
        <pc:chgData name="ferdows jessi" userId="95e0ad4a9e32f9e9" providerId="LiveId" clId="{C665C9C8-2AC0-4D7F-B9B7-5516A144C42D}" dt="2021-02-26T11:46:40.313" v="3091"/>
        <pc:sldMkLst>
          <pc:docMk/>
          <pc:sldMk cId="1406326487" sldId="274"/>
        </pc:sldMkLst>
      </pc:sldChg>
      <pc:sldChg chg="add del">
        <pc:chgData name="ferdows jessi" userId="95e0ad4a9e32f9e9" providerId="LiveId" clId="{C665C9C8-2AC0-4D7F-B9B7-5516A144C42D}" dt="2021-02-26T11:46:55.016" v="3094"/>
        <pc:sldMkLst>
          <pc:docMk/>
          <pc:sldMk cId="2810383643" sldId="27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2/26/2021</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591016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2/26/2021</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9422061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2/26/2021</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81617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2/26/2021</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438536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2/26/2021</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039081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2/26/2021</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768030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2/26/2021</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5524692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2/26/2021</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7068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2/26/2021</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43415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2/26/2021</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670854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2/26/2021</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606821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2/26/2021</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17751236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2" r:id="rId6"/>
    <p:sldLayoutId id="2147483738" r:id="rId7"/>
    <p:sldLayoutId id="2147483739" r:id="rId8"/>
    <p:sldLayoutId id="2147483740" r:id="rId9"/>
    <p:sldLayoutId id="2147483741" r:id="rId10"/>
    <p:sldLayoutId id="2147483743"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heartuk.org.uk/" TargetMode="External"/><Relationship Id="rId13" Type="http://schemas.openxmlformats.org/officeDocument/2006/relationships/image" Target="../media/image18.jpeg"/><Relationship Id="rId3" Type="http://schemas.openxmlformats.org/officeDocument/2006/relationships/hyperlink" Target="https://www.nhs.uk/conditions/high-cholesterol/" TargetMode="External"/><Relationship Id="rId7" Type="http://schemas.openxmlformats.org/officeDocument/2006/relationships/hyperlink" Target="https://www.webmd.com/" TargetMode="External"/><Relationship Id="rId12" Type="http://schemas.openxmlformats.org/officeDocument/2006/relationships/hyperlink" Target="https://www.psoriasis-association.org.uk/" TargetMode="External"/><Relationship Id="rId2" Type="http://schemas.openxmlformats.org/officeDocument/2006/relationships/hyperlink" Target="https://www.gov.uk/government/publications/" TargetMode="External"/><Relationship Id="rId1" Type="http://schemas.openxmlformats.org/officeDocument/2006/relationships/slideLayout" Target="../slideLayouts/slideLayout2.xml"/><Relationship Id="rId6" Type="http://schemas.openxmlformats.org/officeDocument/2006/relationships/hyperlink" Target="https://www.dementiauk.org/un" TargetMode="External"/><Relationship Id="rId11" Type="http://schemas.openxmlformats.org/officeDocument/2006/relationships/hyperlink" Target="https://www.hse.gov.uk/" TargetMode="External"/><Relationship Id="rId5" Type="http://schemas.openxmlformats.org/officeDocument/2006/relationships/hyperlink" Target="https://www.arthritisaction.org.uk/" TargetMode="External"/><Relationship Id="rId10" Type="http://schemas.openxmlformats.org/officeDocument/2006/relationships/hyperlink" Target="https://www.nhs.uk/medicines" TargetMode="External"/><Relationship Id="rId4" Type="http://schemas.openxmlformats.org/officeDocument/2006/relationships/hyperlink" Target="https://www.diabetes.org.uk/" TargetMode="External"/><Relationship Id="rId9" Type="http://schemas.openxmlformats.org/officeDocument/2006/relationships/hyperlink" Target="https://www.healthline.com/health/diabetes/diabetic-friendly-diets-to-lose-weight#glutenfre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71">
            <a:extLst>
              <a:ext uri="{FF2B5EF4-FFF2-40B4-BE49-F238E27FC236}">
                <a16:creationId xmlns:a16="http://schemas.microsoft.com/office/drawing/2014/main" id="{D4F87819-B70D-4927-B657-7D175613F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7" name="Freeform: Shape 73">
            <a:extLst>
              <a:ext uri="{FF2B5EF4-FFF2-40B4-BE49-F238E27FC236}">
                <a16:creationId xmlns:a16="http://schemas.microsoft.com/office/drawing/2014/main" id="{DCB3820D-C773-4632-9F79-C890E1B2B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177668"/>
          </a:xfrm>
          <a:custGeom>
            <a:avLst/>
            <a:gdLst>
              <a:gd name="connsiteX0" fmla="*/ 6861986 w 12191999"/>
              <a:gd name="connsiteY0" fmla="*/ 6107659 h 6177668"/>
              <a:gd name="connsiteX1" fmla="*/ 6860986 w 12191999"/>
              <a:gd name="connsiteY1" fmla="*/ 6107739 h 6177668"/>
              <a:gd name="connsiteX2" fmla="*/ 6860759 w 12191999"/>
              <a:gd name="connsiteY2" fmla="*/ 6108287 h 6177668"/>
              <a:gd name="connsiteX3" fmla="*/ 0 w 12191999"/>
              <a:gd name="connsiteY3" fmla="*/ 0 h 6177668"/>
              <a:gd name="connsiteX4" fmla="*/ 12191999 w 12191999"/>
              <a:gd name="connsiteY4" fmla="*/ 0 h 6177668"/>
              <a:gd name="connsiteX5" fmla="*/ 12191999 w 12191999"/>
              <a:gd name="connsiteY5" fmla="*/ 5215324 h 6177668"/>
              <a:gd name="connsiteX6" fmla="*/ 12144282 w 12191999"/>
              <a:gd name="connsiteY6" fmla="*/ 5229900 h 6177668"/>
              <a:gd name="connsiteX7" fmla="*/ 11759192 w 12191999"/>
              <a:gd name="connsiteY7" fmla="*/ 5336208 h 6177668"/>
              <a:gd name="connsiteX8" fmla="*/ 10505159 w 12191999"/>
              <a:gd name="connsiteY8" fmla="*/ 5627228 h 6177668"/>
              <a:gd name="connsiteX9" fmla="*/ 9501755 w 12191999"/>
              <a:gd name="connsiteY9" fmla="*/ 5807012 h 6177668"/>
              <a:gd name="connsiteX10" fmla="*/ 8534155 w 12191999"/>
              <a:gd name="connsiteY10" fmla="*/ 5944240 h 6177668"/>
              <a:gd name="connsiteX11" fmla="*/ 7790171 w 12191999"/>
              <a:gd name="connsiteY11" fmla="*/ 6026297 h 6177668"/>
              <a:gd name="connsiteX12" fmla="*/ 7024337 w 12191999"/>
              <a:gd name="connsiteY12" fmla="*/ 6093812 h 6177668"/>
              <a:gd name="connsiteX13" fmla="*/ 7008892 w 12191999"/>
              <a:gd name="connsiteY13" fmla="*/ 6095938 h 6177668"/>
              <a:gd name="connsiteX14" fmla="*/ 6862735 w 12191999"/>
              <a:gd name="connsiteY14" fmla="*/ 6107599 h 6177668"/>
              <a:gd name="connsiteX15" fmla="*/ 6872248 w 12191999"/>
              <a:gd name="connsiteY15" fmla="*/ 6109467 h 6177668"/>
              <a:gd name="connsiteX16" fmla="*/ 6907812 w 12191999"/>
              <a:gd name="connsiteY16" fmla="*/ 6107715 h 6177668"/>
              <a:gd name="connsiteX17" fmla="*/ 6956484 w 12191999"/>
              <a:gd name="connsiteY17" fmla="*/ 6104658 h 6177668"/>
              <a:gd name="connsiteX18" fmla="*/ 7652688 w 12191999"/>
              <a:gd name="connsiteY18" fmla="*/ 6071273 h 6177668"/>
              <a:gd name="connsiteX19" fmla="*/ 8699923 w 12191999"/>
              <a:gd name="connsiteY19" fmla="*/ 5982083 h 6177668"/>
              <a:gd name="connsiteX20" fmla="*/ 9557819 w 12191999"/>
              <a:gd name="connsiteY20" fmla="*/ 5875435 h 6177668"/>
              <a:gd name="connsiteX21" fmla="*/ 10709534 w 12191999"/>
              <a:gd name="connsiteY21" fmla="*/ 5676156 h 6177668"/>
              <a:gd name="connsiteX22" fmla="*/ 12081554 w 12191999"/>
              <a:gd name="connsiteY22" fmla="*/ 5341561 h 6177668"/>
              <a:gd name="connsiteX23" fmla="*/ 12191999 w 12191999"/>
              <a:gd name="connsiteY23" fmla="*/ 5308238 h 6177668"/>
              <a:gd name="connsiteX24" fmla="*/ 12191999 w 12191999"/>
              <a:gd name="connsiteY24" fmla="*/ 5364054 h 6177668"/>
              <a:gd name="connsiteX25" fmla="*/ 11911964 w 12191999"/>
              <a:gd name="connsiteY25" fmla="*/ 5447316 h 6177668"/>
              <a:gd name="connsiteX26" fmla="*/ 11020049 w 12191999"/>
              <a:gd name="connsiteY26" fmla="*/ 5667491 h 6177668"/>
              <a:gd name="connsiteX27" fmla="*/ 10064425 w 12191999"/>
              <a:gd name="connsiteY27" fmla="*/ 5852245 h 6177668"/>
              <a:gd name="connsiteX28" fmla="*/ 9264124 w 12191999"/>
              <a:gd name="connsiteY28" fmla="*/ 5971252 h 6177668"/>
              <a:gd name="connsiteX29" fmla="*/ 8654182 w 12191999"/>
              <a:gd name="connsiteY29" fmla="*/ 6042605 h 6177668"/>
              <a:gd name="connsiteX30" fmla="*/ 7938866 w 12191999"/>
              <a:gd name="connsiteY30" fmla="*/ 6105677 h 6177668"/>
              <a:gd name="connsiteX31" fmla="*/ 7008089 w 12191999"/>
              <a:gd name="connsiteY31" fmla="*/ 6158427 h 6177668"/>
              <a:gd name="connsiteX32" fmla="*/ 6549390 w 12191999"/>
              <a:gd name="connsiteY32" fmla="*/ 6172697 h 6177668"/>
              <a:gd name="connsiteX33" fmla="*/ 6433696 w 12191999"/>
              <a:gd name="connsiteY33" fmla="*/ 6177668 h 6177668"/>
              <a:gd name="connsiteX34" fmla="*/ 6127899 w 12191999"/>
              <a:gd name="connsiteY34" fmla="*/ 6177668 h 6177668"/>
              <a:gd name="connsiteX35" fmla="*/ 6048391 w 12191999"/>
              <a:gd name="connsiteY35" fmla="*/ 6172953 h 6177668"/>
              <a:gd name="connsiteX36" fmla="*/ 5334221 w 12191999"/>
              <a:gd name="connsiteY36" fmla="*/ 6135747 h 6177668"/>
              <a:gd name="connsiteX37" fmla="*/ 4413510 w 12191999"/>
              <a:gd name="connsiteY37" fmla="*/ 6072039 h 6177668"/>
              <a:gd name="connsiteX38" fmla="*/ 3438265 w 12191999"/>
              <a:gd name="connsiteY38" fmla="*/ 5970870 h 6177668"/>
              <a:gd name="connsiteX39" fmla="*/ 2425303 w 12191999"/>
              <a:gd name="connsiteY39" fmla="*/ 5848805 h 6177668"/>
              <a:gd name="connsiteX40" fmla="*/ 1293973 w 12191999"/>
              <a:gd name="connsiteY40" fmla="*/ 5671060 h 6177668"/>
              <a:gd name="connsiteX41" fmla="*/ 126888 w 12191999"/>
              <a:gd name="connsiteY41" fmla="*/ 5425029 h 6177668"/>
              <a:gd name="connsiteX42" fmla="*/ 0 w 12191999"/>
              <a:gd name="connsiteY42" fmla="*/ 5392100 h 6177668"/>
              <a:gd name="connsiteX43" fmla="*/ 0 w 12191999"/>
              <a:gd name="connsiteY43" fmla="*/ 5333771 h 6177668"/>
              <a:gd name="connsiteX44" fmla="*/ 130837 w 12191999"/>
              <a:gd name="connsiteY44" fmla="*/ 5368509 h 6177668"/>
              <a:gd name="connsiteX45" fmla="*/ 660204 w 12191999"/>
              <a:gd name="connsiteY45" fmla="*/ 5490001 h 6177668"/>
              <a:gd name="connsiteX46" fmla="*/ 1831416 w 12191999"/>
              <a:gd name="connsiteY46" fmla="*/ 5705715 h 6177668"/>
              <a:gd name="connsiteX47" fmla="*/ 2677204 w 12191999"/>
              <a:gd name="connsiteY47" fmla="*/ 5825742 h 6177668"/>
              <a:gd name="connsiteX48" fmla="*/ 2644716 w 12191999"/>
              <a:gd name="connsiteY48" fmla="*/ 5815549 h 6177668"/>
              <a:gd name="connsiteX49" fmla="*/ 1173182 w 12191999"/>
              <a:gd name="connsiteY49" fmla="*/ 5474074 h 6177668"/>
              <a:gd name="connsiteX50" fmla="*/ 479527 w 12191999"/>
              <a:gd name="connsiteY50" fmla="*/ 5269379 h 6177668"/>
              <a:gd name="connsiteX51" fmla="*/ 0 w 12191999"/>
              <a:gd name="connsiteY51" fmla="*/ 5107083 h 6177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1999" h="6177668">
                <a:moveTo>
                  <a:pt x="6861986" y="6107659"/>
                </a:moveTo>
                <a:lnTo>
                  <a:pt x="6860986" y="6107739"/>
                </a:lnTo>
                <a:lnTo>
                  <a:pt x="6860759" y="6108287"/>
                </a:lnTo>
                <a:close/>
                <a:moveTo>
                  <a:pt x="0" y="0"/>
                </a:moveTo>
                <a:lnTo>
                  <a:pt x="12191999" y="0"/>
                </a:lnTo>
                <a:lnTo>
                  <a:pt x="12191999" y="5215324"/>
                </a:lnTo>
                <a:lnTo>
                  <a:pt x="12144282" y="5229900"/>
                </a:lnTo>
                <a:cubicBezTo>
                  <a:pt x="12016423" y="5267070"/>
                  <a:pt x="11888048" y="5302510"/>
                  <a:pt x="11759192" y="5336208"/>
                </a:cubicBezTo>
                <a:cubicBezTo>
                  <a:pt x="11344324" y="5446552"/>
                  <a:pt x="10926015" y="5542623"/>
                  <a:pt x="10505159" y="5627228"/>
                </a:cubicBezTo>
                <a:cubicBezTo>
                  <a:pt x="10171926" y="5694160"/>
                  <a:pt x="9837459" y="5754097"/>
                  <a:pt x="9501755" y="5807012"/>
                </a:cubicBezTo>
                <a:cubicBezTo>
                  <a:pt x="9180066" y="5857979"/>
                  <a:pt x="8857537" y="5903722"/>
                  <a:pt x="8534155" y="5944240"/>
                </a:cubicBezTo>
                <a:cubicBezTo>
                  <a:pt x="8286585" y="5975202"/>
                  <a:pt x="8038506" y="6001450"/>
                  <a:pt x="7790171" y="6026297"/>
                </a:cubicBezTo>
                <a:lnTo>
                  <a:pt x="7024337" y="6093812"/>
                </a:lnTo>
                <a:lnTo>
                  <a:pt x="7008892" y="6095938"/>
                </a:lnTo>
                <a:lnTo>
                  <a:pt x="6862735" y="6107599"/>
                </a:lnTo>
                <a:lnTo>
                  <a:pt x="6872248" y="6109467"/>
                </a:lnTo>
                <a:cubicBezTo>
                  <a:pt x="6883954" y="6109945"/>
                  <a:pt x="6896090" y="6107715"/>
                  <a:pt x="6907812" y="6107715"/>
                </a:cubicBezTo>
                <a:cubicBezTo>
                  <a:pt x="6923994" y="6107715"/>
                  <a:pt x="6940176" y="6105039"/>
                  <a:pt x="6956484" y="6104658"/>
                </a:cubicBezTo>
                <a:cubicBezTo>
                  <a:pt x="7188765" y="6099052"/>
                  <a:pt x="7420790" y="6086564"/>
                  <a:pt x="7652688" y="6071273"/>
                </a:cubicBezTo>
                <a:cubicBezTo>
                  <a:pt x="8002191" y="6048212"/>
                  <a:pt x="8351439" y="6019289"/>
                  <a:pt x="8699923" y="5982083"/>
                </a:cubicBezTo>
                <a:cubicBezTo>
                  <a:pt x="8986610" y="5952012"/>
                  <a:pt x="9272570" y="5916463"/>
                  <a:pt x="9557819" y="5875435"/>
                </a:cubicBezTo>
                <a:cubicBezTo>
                  <a:pt x="9943546" y="5819627"/>
                  <a:pt x="10327451" y="5753205"/>
                  <a:pt x="10709534" y="5676156"/>
                </a:cubicBezTo>
                <a:cubicBezTo>
                  <a:pt x="11171292" y="5582632"/>
                  <a:pt x="11629098" y="5472289"/>
                  <a:pt x="12081554" y="5341561"/>
                </a:cubicBezTo>
                <a:lnTo>
                  <a:pt x="12191999" y="5308238"/>
                </a:lnTo>
                <a:lnTo>
                  <a:pt x="12191999" y="5364054"/>
                </a:lnTo>
                <a:lnTo>
                  <a:pt x="11911964" y="5447316"/>
                </a:lnTo>
                <a:cubicBezTo>
                  <a:pt x="11616866" y="5529116"/>
                  <a:pt x="11319604" y="5601872"/>
                  <a:pt x="11020049" y="5667491"/>
                </a:cubicBezTo>
                <a:cubicBezTo>
                  <a:pt x="10703036" y="5737061"/>
                  <a:pt x="10384496" y="5798641"/>
                  <a:pt x="10064425" y="5852245"/>
                </a:cubicBezTo>
                <a:cubicBezTo>
                  <a:pt x="9798381" y="5896841"/>
                  <a:pt x="9531609" y="5936505"/>
                  <a:pt x="9264124" y="5971252"/>
                </a:cubicBezTo>
                <a:cubicBezTo>
                  <a:pt x="9061021" y="5997500"/>
                  <a:pt x="8857919" y="6022219"/>
                  <a:pt x="8654182" y="6042605"/>
                </a:cubicBezTo>
                <a:cubicBezTo>
                  <a:pt x="8416040" y="6065924"/>
                  <a:pt x="8177644" y="6087966"/>
                  <a:pt x="7938866" y="6105677"/>
                </a:cubicBezTo>
                <a:cubicBezTo>
                  <a:pt x="7628862" y="6128611"/>
                  <a:pt x="7318730" y="6146960"/>
                  <a:pt x="7008089" y="6158427"/>
                </a:cubicBezTo>
                <a:cubicBezTo>
                  <a:pt x="6855189" y="6164034"/>
                  <a:pt x="6702290" y="6167984"/>
                  <a:pt x="6549390" y="6172697"/>
                </a:cubicBezTo>
                <a:cubicBezTo>
                  <a:pt x="6510756" y="6170558"/>
                  <a:pt x="6472010" y="6172226"/>
                  <a:pt x="6433696" y="6177668"/>
                </a:cubicBezTo>
                <a:lnTo>
                  <a:pt x="6127899" y="6177668"/>
                </a:lnTo>
                <a:lnTo>
                  <a:pt x="6048391" y="6172953"/>
                </a:lnTo>
                <a:cubicBezTo>
                  <a:pt x="5810377" y="6160212"/>
                  <a:pt x="5572363" y="6146069"/>
                  <a:pt x="5334221" y="6135747"/>
                </a:cubicBezTo>
                <a:cubicBezTo>
                  <a:pt x="5026766" y="6123004"/>
                  <a:pt x="4719692" y="6101983"/>
                  <a:pt x="4413510" y="6072039"/>
                </a:cubicBezTo>
                <a:cubicBezTo>
                  <a:pt x="4088215" y="6040312"/>
                  <a:pt x="3763687" y="6004763"/>
                  <a:pt x="3438265" y="5970870"/>
                </a:cubicBezTo>
                <a:cubicBezTo>
                  <a:pt x="3099935" y="5935704"/>
                  <a:pt x="2762281" y="5895019"/>
                  <a:pt x="2425303" y="5848805"/>
                </a:cubicBezTo>
                <a:cubicBezTo>
                  <a:pt x="2047042" y="5797329"/>
                  <a:pt x="1669936" y="5738080"/>
                  <a:pt x="1293973" y="5671060"/>
                </a:cubicBezTo>
                <a:cubicBezTo>
                  <a:pt x="902168" y="5600534"/>
                  <a:pt x="512942" y="5519976"/>
                  <a:pt x="126888" y="5425029"/>
                </a:cubicBezTo>
                <a:lnTo>
                  <a:pt x="0" y="5392100"/>
                </a:lnTo>
                <a:lnTo>
                  <a:pt x="0" y="5333771"/>
                </a:lnTo>
                <a:lnTo>
                  <a:pt x="130837" y="5368509"/>
                </a:lnTo>
                <a:cubicBezTo>
                  <a:pt x="306720" y="5411799"/>
                  <a:pt x="483287" y="5452095"/>
                  <a:pt x="660204" y="5490001"/>
                </a:cubicBezTo>
                <a:cubicBezTo>
                  <a:pt x="1048569" y="5572948"/>
                  <a:pt x="1439228" y="5643664"/>
                  <a:pt x="1831416" y="5705715"/>
                </a:cubicBezTo>
                <a:cubicBezTo>
                  <a:pt x="2114917" y="5750440"/>
                  <a:pt x="2398801" y="5791595"/>
                  <a:pt x="2677204" y="5825742"/>
                </a:cubicBezTo>
                <a:cubicBezTo>
                  <a:pt x="2669177" y="5828418"/>
                  <a:pt x="2658222" y="5818097"/>
                  <a:pt x="2644716" y="5815549"/>
                </a:cubicBezTo>
                <a:cubicBezTo>
                  <a:pt x="2149740" y="5721171"/>
                  <a:pt x="1659233" y="5607352"/>
                  <a:pt x="1173182" y="5474074"/>
                </a:cubicBezTo>
                <a:cubicBezTo>
                  <a:pt x="940520" y="5410366"/>
                  <a:pt x="709302" y="5342134"/>
                  <a:pt x="479527" y="5269379"/>
                </a:cubicBezTo>
                <a:lnTo>
                  <a:pt x="0" y="510708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wo people holding each other's hands">
            <a:extLst>
              <a:ext uri="{FF2B5EF4-FFF2-40B4-BE49-F238E27FC236}">
                <a16:creationId xmlns:a16="http://schemas.microsoft.com/office/drawing/2014/main" id="{AED1E3EC-AE9B-4893-A4AC-9DA6675D59D5}"/>
              </a:ext>
            </a:extLst>
          </p:cNvPr>
          <p:cNvPicPr>
            <a:picLocks noChangeAspect="1"/>
          </p:cNvPicPr>
          <p:nvPr/>
        </p:nvPicPr>
        <p:blipFill rotWithShape="1">
          <a:blip r:embed="rId2">
            <a:alphaModFix amt="55000"/>
          </a:blip>
          <a:srcRect t="12046" b="12045"/>
          <a:stretch/>
        </p:blipFill>
        <p:spPr>
          <a:xfrm>
            <a:off x="20" y="-21255"/>
            <a:ext cx="12191979" cy="6177658"/>
          </a:xfrm>
          <a:custGeom>
            <a:avLst/>
            <a:gdLst/>
            <a:ahLst/>
            <a:cxnLst/>
            <a:rect l="l" t="t" r="r" b="b"/>
            <a:pathLst>
              <a:path w="12191999" h="6177668">
                <a:moveTo>
                  <a:pt x="6861986" y="6107659"/>
                </a:moveTo>
                <a:lnTo>
                  <a:pt x="6860986" y="6107739"/>
                </a:lnTo>
                <a:lnTo>
                  <a:pt x="6860759" y="6108287"/>
                </a:lnTo>
                <a:close/>
                <a:moveTo>
                  <a:pt x="0" y="0"/>
                </a:moveTo>
                <a:lnTo>
                  <a:pt x="12191999" y="0"/>
                </a:lnTo>
                <a:lnTo>
                  <a:pt x="12191999" y="5215324"/>
                </a:lnTo>
                <a:lnTo>
                  <a:pt x="12144282" y="5229900"/>
                </a:lnTo>
                <a:cubicBezTo>
                  <a:pt x="12016423" y="5267070"/>
                  <a:pt x="11888048" y="5302510"/>
                  <a:pt x="11759192" y="5336208"/>
                </a:cubicBezTo>
                <a:cubicBezTo>
                  <a:pt x="11344324" y="5446552"/>
                  <a:pt x="10926015" y="5542623"/>
                  <a:pt x="10505159" y="5627228"/>
                </a:cubicBezTo>
                <a:cubicBezTo>
                  <a:pt x="10171926" y="5694160"/>
                  <a:pt x="9837459" y="5754097"/>
                  <a:pt x="9501755" y="5807012"/>
                </a:cubicBezTo>
                <a:cubicBezTo>
                  <a:pt x="9180066" y="5857979"/>
                  <a:pt x="8857537" y="5903722"/>
                  <a:pt x="8534155" y="5944240"/>
                </a:cubicBezTo>
                <a:cubicBezTo>
                  <a:pt x="8286585" y="5975202"/>
                  <a:pt x="8038506" y="6001450"/>
                  <a:pt x="7790171" y="6026297"/>
                </a:cubicBezTo>
                <a:lnTo>
                  <a:pt x="7024337" y="6093812"/>
                </a:lnTo>
                <a:lnTo>
                  <a:pt x="7008892" y="6095938"/>
                </a:lnTo>
                <a:lnTo>
                  <a:pt x="6862735" y="6107599"/>
                </a:lnTo>
                <a:lnTo>
                  <a:pt x="6872248" y="6109467"/>
                </a:lnTo>
                <a:cubicBezTo>
                  <a:pt x="6883954" y="6109945"/>
                  <a:pt x="6896090" y="6107715"/>
                  <a:pt x="6907812" y="6107715"/>
                </a:cubicBezTo>
                <a:cubicBezTo>
                  <a:pt x="6923994" y="6107715"/>
                  <a:pt x="6940176" y="6105039"/>
                  <a:pt x="6956484" y="6104658"/>
                </a:cubicBezTo>
                <a:cubicBezTo>
                  <a:pt x="7188765" y="6099052"/>
                  <a:pt x="7420790" y="6086564"/>
                  <a:pt x="7652688" y="6071273"/>
                </a:cubicBezTo>
                <a:cubicBezTo>
                  <a:pt x="8002191" y="6048212"/>
                  <a:pt x="8351439" y="6019289"/>
                  <a:pt x="8699923" y="5982083"/>
                </a:cubicBezTo>
                <a:cubicBezTo>
                  <a:pt x="8986610" y="5952012"/>
                  <a:pt x="9272570" y="5916463"/>
                  <a:pt x="9557819" y="5875435"/>
                </a:cubicBezTo>
                <a:cubicBezTo>
                  <a:pt x="9943546" y="5819627"/>
                  <a:pt x="10327451" y="5753205"/>
                  <a:pt x="10709534" y="5676156"/>
                </a:cubicBezTo>
                <a:cubicBezTo>
                  <a:pt x="11171292" y="5582632"/>
                  <a:pt x="11629098" y="5472289"/>
                  <a:pt x="12081554" y="5341561"/>
                </a:cubicBezTo>
                <a:lnTo>
                  <a:pt x="12191999" y="5308238"/>
                </a:lnTo>
                <a:lnTo>
                  <a:pt x="12191999" y="5364054"/>
                </a:lnTo>
                <a:lnTo>
                  <a:pt x="11911964" y="5447316"/>
                </a:lnTo>
                <a:cubicBezTo>
                  <a:pt x="11616866" y="5529116"/>
                  <a:pt x="11319604" y="5601872"/>
                  <a:pt x="11020049" y="5667491"/>
                </a:cubicBezTo>
                <a:cubicBezTo>
                  <a:pt x="10703036" y="5737061"/>
                  <a:pt x="10384496" y="5798641"/>
                  <a:pt x="10064425" y="5852245"/>
                </a:cubicBezTo>
                <a:cubicBezTo>
                  <a:pt x="9798381" y="5896841"/>
                  <a:pt x="9531609" y="5936505"/>
                  <a:pt x="9264124" y="5971252"/>
                </a:cubicBezTo>
                <a:cubicBezTo>
                  <a:pt x="9061021" y="5997500"/>
                  <a:pt x="8857919" y="6022219"/>
                  <a:pt x="8654182" y="6042605"/>
                </a:cubicBezTo>
                <a:cubicBezTo>
                  <a:pt x="8416040" y="6065924"/>
                  <a:pt x="8177644" y="6087966"/>
                  <a:pt x="7938866" y="6105677"/>
                </a:cubicBezTo>
                <a:cubicBezTo>
                  <a:pt x="7628862" y="6128611"/>
                  <a:pt x="7318730" y="6146960"/>
                  <a:pt x="7008089" y="6158427"/>
                </a:cubicBezTo>
                <a:cubicBezTo>
                  <a:pt x="6855189" y="6164034"/>
                  <a:pt x="6702290" y="6167984"/>
                  <a:pt x="6549390" y="6172697"/>
                </a:cubicBezTo>
                <a:cubicBezTo>
                  <a:pt x="6510756" y="6170558"/>
                  <a:pt x="6472010" y="6172226"/>
                  <a:pt x="6433696" y="6177668"/>
                </a:cubicBezTo>
                <a:lnTo>
                  <a:pt x="6127899" y="6177668"/>
                </a:lnTo>
                <a:lnTo>
                  <a:pt x="6048391" y="6172953"/>
                </a:lnTo>
                <a:cubicBezTo>
                  <a:pt x="5810377" y="6160212"/>
                  <a:pt x="5572363" y="6146069"/>
                  <a:pt x="5334221" y="6135747"/>
                </a:cubicBezTo>
                <a:cubicBezTo>
                  <a:pt x="5026766" y="6123004"/>
                  <a:pt x="4719692" y="6101983"/>
                  <a:pt x="4413510" y="6072039"/>
                </a:cubicBezTo>
                <a:cubicBezTo>
                  <a:pt x="4088215" y="6040312"/>
                  <a:pt x="3763687" y="6004763"/>
                  <a:pt x="3438265" y="5970870"/>
                </a:cubicBezTo>
                <a:cubicBezTo>
                  <a:pt x="3099935" y="5935704"/>
                  <a:pt x="2762281" y="5895019"/>
                  <a:pt x="2425303" y="5848805"/>
                </a:cubicBezTo>
                <a:cubicBezTo>
                  <a:pt x="2047042" y="5797329"/>
                  <a:pt x="1669936" y="5738080"/>
                  <a:pt x="1293973" y="5671060"/>
                </a:cubicBezTo>
                <a:cubicBezTo>
                  <a:pt x="902168" y="5600534"/>
                  <a:pt x="512942" y="5519976"/>
                  <a:pt x="126888" y="5425029"/>
                </a:cubicBezTo>
                <a:lnTo>
                  <a:pt x="0" y="5392100"/>
                </a:lnTo>
                <a:lnTo>
                  <a:pt x="0" y="5333771"/>
                </a:lnTo>
                <a:lnTo>
                  <a:pt x="130837" y="5368509"/>
                </a:lnTo>
                <a:cubicBezTo>
                  <a:pt x="306720" y="5411799"/>
                  <a:pt x="483287" y="5452095"/>
                  <a:pt x="660204" y="5490001"/>
                </a:cubicBezTo>
                <a:cubicBezTo>
                  <a:pt x="1048569" y="5572948"/>
                  <a:pt x="1439228" y="5643664"/>
                  <a:pt x="1831416" y="5705715"/>
                </a:cubicBezTo>
                <a:cubicBezTo>
                  <a:pt x="2114917" y="5750440"/>
                  <a:pt x="2398801" y="5791595"/>
                  <a:pt x="2677204" y="5825742"/>
                </a:cubicBezTo>
                <a:cubicBezTo>
                  <a:pt x="2669177" y="5828418"/>
                  <a:pt x="2658222" y="5818097"/>
                  <a:pt x="2644716" y="5815549"/>
                </a:cubicBezTo>
                <a:cubicBezTo>
                  <a:pt x="2149740" y="5721171"/>
                  <a:pt x="1659233" y="5607352"/>
                  <a:pt x="1173182" y="5474074"/>
                </a:cubicBezTo>
                <a:cubicBezTo>
                  <a:pt x="940520" y="5410366"/>
                  <a:pt x="709302" y="5342134"/>
                  <a:pt x="479527" y="5269379"/>
                </a:cubicBezTo>
                <a:lnTo>
                  <a:pt x="0" y="5107083"/>
                </a:lnTo>
                <a:close/>
              </a:path>
            </a:pathLst>
          </a:custGeom>
        </p:spPr>
      </p:pic>
      <p:sp>
        <p:nvSpPr>
          <p:cNvPr id="2" name="Title 1">
            <a:extLst>
              <a:ext uri="{FF2B5EF4-FFF2-40B4-BE49-F238E27FC236}">
                <a16:creationId xmlns:a16="http://schemas.microsoft.com/office/drawing/2014/main" id="{C3BC3B73-25C7-48F4-8F26-1538F2437C28}"/>
              </a:ext>
            </a:extLst>
          </p:cNvPr>
          <p:cNvSpPr>
            <a:spLocks noGrp="1"/>
          </p:cNvSpPr>
          <p:nvPr>
            <p:ph type="ctrTitle"/>
          </p:nvPr>
        </p:nvSpPr>
        <p:spPr>
          <a:xfrm>
            <a:off x="1524000" y="382772"/>
            <a:ext cx="9144000" cy="3031575"/>
          </a:xfrm>
        </p:spPr>
        <p:txBody>
          <a:bodyPr>
            <a:normAutofit fontScale="90000"/>
          </a:bodyPr>
          <a:lstStyle/>
          <a:p>
            <a:pPr algn="ctr">
              <a:lnSpc>
                <a:spcPct val="90000"/>
              </a:lnSpc>
            </a:pPr>
            <a:r>
              <a:rPr lang="en-US" sz="2800" dirty="0">
                <a:solidFill>
                  <a:schemeClr val="bg1"/>
                </a:solidFill>
              </a:rPr>
              <a:t>LIVING WITH CARE: THE OLDER PERSON BMHP 6009_BIRM</a:t>
            </a:r>
            <a:br>
              <a:rPr lang="en-US" sz="2800" dirty="0"/>
            </a:br>
            <a:br>
              <a:rPr lang="en-GB" sz="2600" dirty="0">
                <a:solidFill>
                  <a:schemeClr val="bg1"/>
                </a:solidFill>
              </a:rPr>
            </a:br>
            <a:r>
              <a:rPr lang="en-GB" sz="2700" dirty="0">
                <a:solidFill>
                  <a:schemeClr val="bg1"/>
                </a:solidFill>
              </a:rPr>
              <a:t>CARE PLAN FOR PATIENT LIVING AT HOME</a:t>
            </a:r>
            <a:br>
              <a:rPr lang="en-GB" sz="2600" dirty="0">
                <a:solidFill>
                  <a:schemeClr val="bg1"/>
                </a:solidFill>
              </a:rPr>
            </a:br>
            <a:br>
              <a:rPr lang="en-GB" sz="2600" dirty="0">
                <a:solidFill>
                  <a:schemeClr val="bg1"/>
                </a:solidFill>
              </a:rPr>
            </a:br>
            <a:br>
              <a:rPr lang="en-GB" sz="2600" dirty="0">
                <a:solidFill>
                  <a:schemeClr val="bg1"/>
                </a:solidFill>
              </a:rPr>
            </a:br>
            <a:r>
              <a:rPr lang="en-GB" sz="2600" dirty="0">
                <a:solidFill>
                  <a:schemeClr val="bg1"/>
                </a:solidFill>
              </a:rPr>
              <a:t>WORKING IN ACCORDANCE WITH THE CARE ACT2014 ANDGOVERNMENT LEGISLATION AND POLICY GUIDELINES SET (GOV UK, 2019)</a:t>
            </a:r>
          </a:p>
        </p:txBody>
      </p:sp>
      <p:sp>
        <p:nvSpPr>
          <p:cNvPr id="3" name="Subtitle 2">
            <a:extLst>
              <a:ext uri="{FF2B5EF4-FFF2-40B4-BE49-F238E27FC236}">
                <a16:creationId xmlns:a16="http://schemas.microsoft.com/office/drawing/2014/main" id="{1E976CA1-D4D2-47FF-B66D-AA19F7432247}"/>
              </a:ext>
            </a:extLst>
          </p:cNvPr>
          <p:cNvSpPr>
            <a:spLocks noGrp="1"/>
          </p:cNvSpPr>
          <p:nvPr>
            <p:ph type="subTitle" idx="1"/>
          </p:nvPr>
        </p:nvSpPr>
        <p:spPr>
          <a:xfrm>
            <a:off x="1524000" y="3927080"/>
            <a:ext cx="9144000" cy="1197323"/>
          </a:xfrm>
        </p:spPr>
        <p:txBody>
          <a:bodyPr>
            <a:normAutofit/>
          </a:bodyPr>
          <a:lstStyle/>
          <a:p>
            <a:pPr algn="ctr"/>
            <a:r>
              <a:rPr lang="en-GB" sz="3200">
                <a:solidFill>
                  <a:schemeClr val="bg1"/>
                </a:solidFill>
                <a:latin typeface="+mj-lt"/>
              </a:rPr>
              <a:t>DOMICILIARY 24HR LIVE IN CARE BY MOHAMMED BELAL AHMED 1810818</a:t>
            </a:r>
          </a:p>
        </p:txBody>
      </p:sp>
      <p:sp>
        <p:nvSpPr>
          <p:cNvPr id="88" name="Rectangle 6">
            <a:extLst>
              <a:ext uri="{FF2B5EF4-FFF2-40B4-BE49-F238E27FC236}">
                <a16:creationId xmlns:a16="http://schemas.microsoft.com/office/drawing/2014/main" id="{DCB8EB4B-AFE9-41E8-95B0-F246E574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3650059"/>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93747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4"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6" name="Rectangle 95">
            <a:extLst>
              <a:ext uri="{FF2B5EF4-FFF2-40B4-BE49-F238E27FC236}">
                <a16:creationId xmlns:a16="http://schemas.microsoft.com/office/drawing/2014/main" id="{F6375C73-EB3C-45C0-A30D-E4C719F84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esk with stethoscope and computer keyboard">
            <a:extLst>
              <a:ext uri="{FF2B5EF4-FFF2-40B4-BE49-F238E27FC236}">
                <a16:creationId xmlns:a16="http://schemas.microsoft.com/office/drawing/2014/main" id="{A1049CAB-4D9A-4CDE-A8A4-A906F0F62318}"/>
              </a:ext>
            </a:extLst>
          </p:cNvPr>
          <p:cNvPicPr>
            <a:picLocks noChangeAspect="1"/>
          </p:cNvPicPr>
          <p:nvPr/>
        </p:nvPicPr>
        <p:blipFill rotWithShape="1">
          <a:blip r:embed="rId2">
            <a:alphaModFix amt="90000"/>
          </a:blip>
          <a:srcRect t="7865" b="7865"/>
          <a:stretch/>
        </p:blipFill>
        <p:spPr>
          <a:xfrm>
            <a:off x="-3029" y="-190500"/>
            <a:ext cx="12191981" cy="6857999"/>
          </a:xfrm>
          <a:prstGeom prst="rect">
            <a:avLst/>
          </a:prstGeom>
        </p:spPr>
      </p:pic>
      <p:sp>
        <p:nvSpPr>
          <p:cNvPr id="98" name="Freeform: Shape 97">
            <a:extLst>
              <a:ext uri="{FF2B5EF4-FFF2-40B4-BE49-F238E27FC236}">
                <a16:creationId xmlns:a16="http://schemas.microsoft.com/office/drawing/2014/main" id="{C9BD4167-80BB-41C6-8923-8BB7C287B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307" y="1823454"/>
            <a:ext cx="5531319"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chemeClr val="accent1"/>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90E363D-0F1D-48C8-BD27-CA53BF0C7E06}"/>
              </a:ext>
            </a:extLst>
          </p:cNvPr>
          <p:cNvSpPr>
            <a:spLocks noGrp="1"/>
          </p:cNvSpPr>
          <p:nvPr>
            <p:ph type="title"/>
          </p:nvPr>
        </p:nvSpPr>
        <p:spPr>
          <a:xfrm>
            <a:off x="1490472" y="2825496"/>
            <a:ext cx="3767328" cy="2756154"/>
          </a:xfrm>
        </p:spPr>
        <p:txBody>
          <a:bodyPr vert="horz" lIns="91440" tIns="45720" rIns="91440" bIns="45720" rtlCol="0" anchor="b">
            <a:noAutofit/>
          </a:bodyPr>
          <a:lstStyle/>
          <a:p>
            <a:pPr algn="ctr">
              <a:lnSpc>
                <a:spcPct val="90000"/>
              </a:lnSpc>
            </a:pPr>
            <a:r>
              <a:rPr lang="en-US" sz="2400" dirty="0">
                <a:solidFill>
                  <a:srgbClr val="FBF9F6"/>
                </a:solidFill>
                <a:latin typeface="Modern Love" panose="04090805081005020601" pitchFamily="82" charset="0"/>
              </a:rPr>
              <a:t>PERSONAL DETAILS OF THE PATIENT</a:t>
            </a:r>
            <a:br>
              <a:rPr lang="en-US" sz="2400" dirty="0">
                <a:solidFill>
                  <a:srgbClr val="FBF9F6"/>
                </a:solidFill>
                <a:latin typeface="Modern Love" panose="04090805081005020601" pitchFamily="82" charset="0"/>
              </a:rPr>
            </a:br>
            <a:br>
              <a:rPr lang="en-US" sz="2400" dirty="0">
                <a:solidFill>
                  <a:srgbClr val="FBF9F6"/>
                </a:solidFill>
                <a:latin typeface="Modern Love" panose="04090805081005020601" pitchFamily="82" charset="0"/>
              </a:rPr>
            </a:br>
            <a:r>
              <a:rPr lang="en-US" sz="2400" dirty="0">
                <a:solidFill>
                  <a:srgbClr val="FBF9F6"/>
                </a:solidFill>
                <a:latin typeface="Modern Love" panose="04090805081005020601" pitchFamily="82" charset="0"/>
              </a:rPr>
              <a:t>NAME: MR PETER JONES</a:t>
            </a:r>
            <a:br>
              <a:rPr lang="en-US" sz="2400" dirty="0">
                <a:solidFill>
                  <a:srgbClr val="FBF9F6"/>
                </a:solidFill>
                <a:latin typeface="Modern Love" panose="04090805081005020601" pitchFamily="82" charset="0"/>
              </a:rPr>
            </a:br>
            <a:r>
              <a:rPr lang="en-US" sz="2400" dirty="0">
                <a:solidFill>
                  <a:srgbClr val="FBF9F6"/>
                </a:solidFill>
                <a:latin typeface="Modern Love" panose="04090805081005020601" pitchFamily="82" charset="0"/>
              </a:rPr>
              <a:t>DOB:01/02/1950</a:t>
            </a:r>
            <a:br>
              <a:rPr lang="en-US" sz="2400" dirty="0">
                <a:solidFill>
                  <a:srgbClr val="FBF9F6"/>
                </a:solidFill>
                <a:latin typeface="Modern Love" panose="04090805081005020601" pitchFamily="82" charset="0"/>
              </a:rPr>
            </a:br>
            <a:r>
              <a:rPr lang="en-US" sz="2400" dirty="0">
                <a:solidFill>
                  <a:srgbClr val="FBF9F6"/>
                </a:solidFill>
                <a:latin typeface="Modern Love" panose="04090805081005020601" pitchFamily="82" charset="0"/>
              </a:rPr>
              <a:t>AGE:71</a:t>
            </a:r>
            <a:br>
              <a:rPr lang="en-US" sz="2400" dirty="0">
                <a:solidFill>
                  <a:srgbClr val="FBF9F6"/>
                </a:solidFill>
                <a:latin typeface="Modern Love" panose="04090805081005020601" pitchFamily="82" charset="0"/>
              </a:rPr>
            </a:br>
            <a:r>
              <a:rPr lang="en-US" sz="2400" dirty="0">
                <a:solidFill>
                  <a:srgbClr val="FBF9F6"/>
                </a:solidFill>
                <a:latin typeface="Modern Love" panose="04090805081005020601" pitchFamily="82" charset="0"/>
              </a:rPr>
              <a:t>24 REGENT STREET,</a:t>
            </a:r>
            <a:br>
              <a:rPr lang="en-US" sz="2400" dirty="0">
                <a:solidFill>
                  <a:srgbClr val="FBF9F6"/>
                </a:solidFill>
                <a:latin typeface="Modern Love" panose="04090805081005020601" pitchFamily="82" charset="0"/>
              </a:rPr>
            </a:br>
            <a:r>
              <a:rPr lang="en-US" sz="2400" dirty="0">
                <a:solidFill>
                  <a:srgbClr val="FBF9F6"/>
                </a:solidFill>
                <a:latin typeface="Modern Love" panose="04090805081005020601" pitchFamily="82" charset="0"/>
              </a:rPr>
              <a:t>LEMINGTON SPA CV33 5PS</a:t>
            </a:r>
          </a:p>
        </p:txBody>
      </p:sp>
    </p:spTree>
    <p:extLst>
      <p:ext uri="{BB962C8B-B14F-4D97-AF65-F5344CB8AC3E}">
        <p14:creationId xmlns:p14="http://schemas.microsoft.com/office/powerpoint/2010/main" val="36827573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89" name="Rectangle 88">
            <a:extLst>
              <a:ext uri="{FF2B5EF4-FFF2-40B4-BE49-F238E27FC236}">
                <a16:creationId xmlns:a16="http://schemas.microsoft.com/office/drawing/2014/main" id="{9B6CD22E-2269-419F-9E81-016EA035D4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A814F-729A-4834-B25B-A085368F112F}"/>
              </a:ext>
            </a:extLst>
          </p:cNvPr>
          <p:cNvSpPr>
            <a:spLocks noGrp="1"/>
          </p:cNvSpPr>
          <p:nvPr>
            <p:ph type="title"/>
          </p:nvPr>
        </p:nvSpPr>
        <p:spPr>
          <a:xfrm>
            <a:off x="647132" y="1295231"/>
            <a:ext cx="5895178" cy="3807446"/>
          </a:xfrm>
        </p:spPr>
        <p:txBody>
          <a:bodyPr vert="horz" lIns="91440" tIns="45720" rIns="91440" bIns="45720" rtlCol="0" anchor="b">
            <a:normAutofit/>
          </a:bodyPr>
          <a:lstStyle/>
          <a:p>
            <a:pPr>
              <a:lnSpc>
                <a:spcPct val="90000"/>
              </a:lnSpc>
            </a:pPr>
            <a:r>
              <a:rPr lang="en-US" sz="2900" dirty="0"/>
              <a:t>RELIGION/ETHNICITY &amp; FAMILY</a:t>
            </a:r>
            <a:br>
              <a:rPr lang="en-US" sz="2900" dirty="0"/>
            </a:br>
            <a:br>
              <a:rPr lang="en-US" sz="2900" dirty="0"/>
            </a:br>
            <a:br>
              <a:rPr lang="en-US" sz="2900" dirty="0"/>
            </a:br>
            <a:br>
              <a:rPr lang="en-US" sz="2900" dirty="0"/>
            </a:br>
            <a:r>
              <a:rPr lang="en-US" sz="2900" dirty="0"/>
              <a:t>RELIGION: CHRISTIAN</a:t>
            </a:r>
            <a:br>
              <a:rPr lang="en-US" sz="2900" dirty="0"/>
            </a:br>
            <a:r>
              <a:rPr lang="en-US" sz="2900" dirty="0"/>
              <a:t>ETHNICITY: BRITISH</a:t>
            </a:r>
            <a:br>
              <a:rPr lang="en-US" sz="2900" dirty="0"/>
            </a:br>
            <a:r>
              <a:rPr lang="en-US" sz="2900" dirty="0"/>
              <a:t>NEXT OF KIN: LIZZ TAYLOR</a:t>
            </a:r>
            <a:br>
              <a:rPr lang="en-US" sz="2900" dirty="0"/>
            </a:br>
            <a:r>
              <a:rPr lang="en-US" sz="2900" dirty="0"/>
              <a:t>RELATIONSHIP: DAUGHTER</a:t>
            </a:r>
            <a:br>
              <a:rPr lang="en-US" sz="2900" dirty="0"/>
            </a:br>
            <a:endParaRPr lang="en-US" sz="2900" dirty="0"/>
          </a:p>
        </p:txBody>
      </p:sp>
      <p:sp>
        <p:nvSpPr>
          <p:cNvPr id="91" name="Freeform: Shape 90">
            <a:extLst>
              <a:ext uri="{FF2B5EF4-FFF2-40B4-BE49-F238E27FC236}">
                <a16:creationId xmlns:a16="http://schemas.microsoft.com/office/drawing/2014/main" id="{AA607D34-E2A9-4595-9DB2-5472E077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082" y="0"/>
            <a:ext cx="4884918" cy="6858000"/>
          </a:xfrm>
          <a:custGeom>
            <a:avLst/>
            <a:gdLst>
              <a:gd name="connsiteX0" fmla="*/ 1097203 w 4884918"/>
              <a:gd name="connsiteY0" fmla="*/ 0 h 6858000"/>
              <a:gd name="connsiteX1" fmla="*/ 1154155 w 4884918"/>
              <a:gd name="connsiteY1" fmla="*/ 0 h 6858000"/>
              <a:gd name="connsiteX2" fmla="*/ 972305 w 4884918"/>
              <a:gd name="connsiteY2" fmla="*/ 343212 h 6858000"/>
              <a:gd name="connsiteX3" fmla="*/ 780524 w 4884918"/>
              <a:gd name="connsiteY3" fmla="*/ 761067 h 6858000"/>
              <a:gd name="connsiteX4" fmla="*/ 737045 w 4884918"/>
              <a:gd name="connsiteY4" fmla="*/ 865164 h 6858000"/>
              <a:gd name="connsiteX5" fmla="*/ 762322 w 4884918"/>
              <a:gd name="connsiteY5" fmla="*/ 830676 h 6858000"/>
              <a:gd name="connsiteX6" fmla="*/ 1118805 w 4884918"/>
              <a:gd name="connsiteY6" fmla="*/ 160440 h 6858000"/>
              <a:gd name="connsiteX7" fmla="*/ 1221640 w 4884918"/>
              <a:gd name="connsiteY7" fmla="*/ 0 h 6858000"/>
              <a:gd name="connsiteX8" fmla="*/ 4884918 w 4884918"/>
              <a:gd name="connsiteY8" fmla="*/ 0 h 6858000"/>
              <a:gd name="connsiteX9" fmla="*/ 4884918 w 4884918"/>
              <a:gd name="connsiteY9" fmla="*/ 6857999 h 6858000"/>
              <a:gd name="connsiteX10" fmla="*/ 4884918 w 4884918"/>
              <a:gd name="connsiteY10" fmla="*/ 6858000 h 6858000"/>
              <a:gd name="connsiteX11" fmla="*/ 704817 w 4884918"/>
              <a:gd name="connsiteY11" fmla="*/ 6858000 h 6858000"/>
              <a:gd name="connsiteX12" fmla="*/ 618717 w 4884918"/>
              <a:gd name="connsiteY12" fmla="*/ 6672538 h 6858000"/>
              <a:gd name="connsiteX13" fmla="*/ 309324 w 4884918"/>
              <a:gd name="connsiteY13" fmla="*/ 5833618 h 6858000"/>
              <a:gd name="connsiteX14" fmla="*/ 209850 w 4884918"/>
              <a:gd name="connsiteY14" fmla="*/ 5484180 h 6858000"/>
              <a:gd name="connsiteX15" fmla="*/ 211619 w 4884918"/>
              <a:gd name="connsiteY15" fmla="*/ 5517653 h 6858000"/>
              <a:gd name="connsiteX16" fmla="*/ 361778 w 4884918"/>
              <a:gd name="connsiteY16" fmla="*/ 6145524 h 6858000"/>
              <a:gd name="connsiteX17" fmla="*/ 591356 w 4884918"/>
              <a:gd name="connsiteY17" fmla="*/ 6843306 h 6858000"/>
              <a:gd name="connsiteX18" fmla="*/ 597415 w 4884918"/>
              <a:gd name="connsiteY18" fmla="*/ 6858000 h 6858000"/>
              <a:gd name="connsiteX19" fmla="*/ 545224 w 4884918"/>
              <a:gd name="connsiteY19" fmla="*/ 6858000 h 6858000"/>
              <a:gd name="connsiteX20" fmla="*/ 533604 w 4884918"/>
              <a:gd name="connsiteY20" fmla="*/ 6830072 h 6858000"/>
              <a:gd name="connsiteX21" fmla="*/ 169657 w 4884918"/>
              <a:gd name="connsiteY21" fmla="*/ 5556577 h 6858000"/>
              <a:gd name="connsiteX22" fmla="*/ 12169 w 4884918"/>
              <a:gd name="connsiteY22" fmla="*/ 4362835 h 6858000"/>
              <a:gd name="connsiteX23" fmla="*/ 46168 w 4884918"/>
              <a:gd name="connsiteY23" fmla="*/ 3338487 h 6858000"/>
              <a:gd name="connsiteX24" fmla="*/ 490574 w 4884918"/>
              <a:gd name="connsiteY24" fmla="*/ 1381078 h 6858000"/>
              <a:gd name="connsiteX25" fmla="*/ 984701 w 4884918"/>
              <a:gd name="connsiteY25" fmla="*/ 20824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884918" h="6858000">
                <a:moveTo>
                  <a:pt x="1097203" y="0"/>
                </a:moveTo>
                <a:lnTo>
                  <a:pt x="1154155" y="0"/>
                </a:lnTo>
                <a:lnTo>
                  <a:pt x="972305" y="343212"/>
                </a:lnTo>
                <a:cubicBezTo>
                  <a:pt x="904739" y="480367"/>
                  <a:pt x="840941" y="619727"/>
                  <a:pt x="780524" y="761067"/>
                </a:cubicBezTo>
                <a:cubicBezTo>
                  <a:pt x="765737" y="795681"/>
                  <a:pt x="751579" y="830550"/>
                  <a:pt x="737045" y="865164"/>
                </a:cubicBezTo>
                <a:cubicBezTo>
                  <a:pt x="748306" y="856057"/>
                  <a:pt x="757014" y="844174"/>
                  <a:pt x="762322" y="830676"/>
                </a:cubicBezTo>
                <a:cubicBezTo>
                  <a:pt x="870201" y="600612"/>
                  <a:pt x="988539" y="376889"/>
                  <a:pt x="1118805" y="160440"/>
                </a:cubicBezTo>
                <a:lnTo>
                  <a:pt x="1221640" y="0"/>
                </a:lnTo>
                <a:lnTo>
                  <a:pt x="4884918" y="0"/>
                </a:lnTo>
                <a:lnTo>
                  <a:pt x="4884918" y="6857999"/>
                </a:lnTo>
                <a:lnTo>
                  <a:pt x="4884918" y="6858000"/>
                </a:lnTo>
                <a:lnTo>
                  <a:pt x="704817" y="6858000"/>
                </a:lnTo>
                <a:lnTo>
                  <a:pt x="618717" y="6672538"/>
                </a:lnTo>
                <a:cubicBezTo>
                  <a:pt x="501618" y="6400947"/>
                  <a:pt x="398622" y="6121213"/>
                  <a:pt x="309324" y="5833618"/>
                </a:cubicBezTo>
                <a:cubicBezTo>
                  <a:pt x="275071" y="5723183"/>
                  <a:pt x="246125" y="5611225"/>
                  <a:pt x="209850" y="5484180"/>
                </a:cubicBezTo>
                <a:cubicBezTo>
                  <a:pt x="209859" y="5495363"/>
                  <a:pt x="210448" y="5506534"/>
                  <a:pt x="211619" y="5517653"/>
                </a:cubicBezTo>
                <a:cubicBezTo>
                  <a:pt x="261166" y="5727113"/>
                  <a:pt x="303888" y="5938474"/>
                  <a:pt x="361778" y="6145524"/>
                </a:cubicBezTo>
                <a:cubicBezTo>
                  <a:pt x="428356" y="6383258"/>
                  <a:pt x="504422" y="6616111"/>
                  <a:pt x="591356" y="6843306"/>
                </a:cubicBezTo>
                <a:lnTo>
                  <a:pt x="597415" y="6858000"/>
                </a:lnTo>
                <a:lnTo>
                  <a:pt x="545224" y="6858000"/>
                </a:lnTo>
                <a:lnTo>
                  <a:pt x="533604" y="6830072"/>
                </a:lnTo>
                <a:cubicBezTo>
                  <a:pt x="376384" y="6416985"/>
                  <a:pt x="257344" y="5991917"/>
                  <a:pt x="169657" y="5556577"/>
                </a:cubicBezTo>
                <a:cubicBezTo>
                  <a:pt x="90154" y="5162256"/>
                  <a:pt x="43261" y="4763750"/>
                  <a:pt x="12169" y="4362835"/>
                </a:cubicBezTo>
                <a:cubicBezTo>
                  <a:pt x="-14122" y="4019865"/>
                  <a:pt x="4458" y="3679429"/>
                  <a:pt x="46168" y="3338487"/>
                </a:cubicBezTo>
                <a:cubicBezTo>
                  <a:pt x="125796" y="2672248"/>
                  <a:pt x="274744" y="2016203"/>
                  <a:pt x="490574" y="1381078"/>
                </a:cubicBezTo>
                <a:cubicBezTo>
                  <a:pt x="629230" y="976550"/>
                  <a:pt x="791584" y="584320"/>
                  <a:pt x="984701" y="208241"/>
                </a:cubicBezTo>
                <a:close/>
              </a:path>
            </a:pathLst>
          </a:custGeom>
          <a:solidFill>
            <a:schemeClr val="accent1"/>
          </a:solidFill>
          <a:ln w="6857" cap="flat">
            <a:noFill/>
            <a:prstDash val="solid"/>
            <a:miter/>
          </a:ln>
        </p:spPr>
        <p:txBody>
          <a:bodyPr wrap="square" rtlCol="0" anchor="ctr">
            <a:noAutofit/>
          </a:bodyPr>
          <a:lstStyle/>
          <a:p>
            <a:endParaRPr lang="en-US"/>
          </a:p>
        </p:txBody>
      </p:sp>
      <p:sp>
        <p:nvSpPr>
          <p:cNvPr id="93" name="Rectangle 6">
            <a:extLst>
              <a:ext uri="{FF2B5EF4-FFF2-40B4-BE49-F238E27FC236}">
                <a16:creationId xmlns:a16="http://schemas.microsoft.com/office/drawing/2014/main" id="{63DAB858-5A0C-4AFF-AAC6-705EDF8D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180" y="5439978"/>
            <a:ext cx="5897880" cy="27432"/>
          </a:xfrm>
          <a:custGeom>
            <a:avLst/>
            <a:gdLst>
              <a:gd name="connsiteX0" fmla="*/ 0 w 5897880"/>
              <a:gd name="connsiteY0" fmla="*/ 0 h 27432"/>
              <a:gd name="connsiteX1" fmla="*/ 537362 w 5897880"/>
              <a:gd name="connsiteY1" fmla="*/ 0 h 27432"/>
              <a:gd name="connsiteX2" fmla="*/ 1133704 w 5897880"/>
              <a:gd name="connsiteY2" fmla="*/ 0 h 27432"/>
              <a:gd name="connsiteX3" fmla="*/ 1671066 w 5897880"/>
              <a:gd name="connsiteY3" fmla="*/ 0 h 27432"/>
              <a:gd name="connsiteX4" fmla="*/ 2385365 w 5897880"/>
              <a:gd name="connsiteY4" fmla="*/ 0 h 27432"/>
              <a:gd name="connsiteX5" fmla="*/ 3040685 w 5897880"/>
              <a:gd name="connsiteY5" fmla="*/ 0 h 27432"/>
              <a:gd name="connsiteX6" fmla="*/ 3696005 w 5897880"/>
              <a:gd name="connsiteY6" fmla="*/ 0 h 27432"/>
              <a:gd name="connsiteX7" fmla="*/ 4469282 w 5897880"/>
              <a:gd name="connsiteY7" fmla="*/ 0 h 27432"/>
              <a:gd name="connsiteX8" fmla="*/ 5183581 w 5897880"/>
              <a:gd name="connsiteY8" fmla="*/ 0 h 27432"/>
              <a:gd name="connsiteX9" fmla="*/ 5897880 w 5897880"/>
              <a:gd name="connsiteY9" fmla="*/ 0 h 27432"/>
              <a:gd name="connsiteX10" fmla="*/ 5897880 w 5897880"/>
              <a:gd name="connsiteY10" fmla="*/ 27432 h 27432"/>
              <a:gd name="connsiteX11" fmla="*/ 5419496 w 5897880"/>
              <a:gd name="connsiteY11" fmla="*/ 27432 h 27432"/>
              <a:gd name="connsiteX12" fmla="*/ 4882134 w 5897880"/>
              <a:gd name="connsiteY12" fmla="*/ 27432 h 27432"/>
              <a:gd name="connsiteX13" fmla="*/ 4167835 w 5897880"/>
              <a:gd name="connsiteY13" fmla="*/ 27432 h 27432"/>
              <a:gd name="connsiteX14" fmla="*/ 3394558 w 5897880"/>
              <a:gd name="connsiteY14" fmla="*/ 27432 h 27432"/>
              <a:gd name="connsiteX15" fmla="*/ 2798216 w 5897880"/>
              <a:gd name="connsiteY15" fmla="*/ 27432 h 27432"/>
              <a:gd name="connsiteX16" fmla="*/ 2024939 w 5897880"/>
              <a:gd name="connsiteY16" fmla="*/ 27432 h 27432"/>
              <a:gd name="connsiteX17" fmla="*/ 1487576 w 5897880"/>
              <a:gd name="connsiteY17" fmla="*/ 27432 h 27432"/>
              <a:gd name="connsiteX18" fmla="*/ 1009193 w 5897880"/>
              <a:gd name="connsiteY18" fmla="*/ 27432 h 27432"/>
              <a:gd name="connsiteX19" fmla="*/ 0 w 5897880"/>
              <a:gd name="connsiteY19" fmla="*/ 27432 h 27432"/>
              <a:gd name="connsiteX20" fmla="*/ 0 w 5897880"/>
              <a:gd name="connsiteY20"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97880" h="27432" fill="none" extrusionOk="0">
                <a:moveTo>
                  <a:pt x="0" y="0"/>
                </a:moveTo>
                <a:cubicBezTo>
                  <a:pt x="232564" y="21549"/>
                  <a:pt x="389747" y="7320"/>
                  <a:pt x="537362" y="0"/>
                </a:cubicBezTo>
                <a:cubicBezTo>
                  <a:pt x="684977" y="-7320"/>
                  <a:pt x="894159" y="-7726"/>
                  <a:pt x="1133704" y="0"/>
                </a:cubicBezTo>
                <a:cubicBezTo>
                  <a:pt x="1373249" y="7726"/>
                  <a:pt x="1440352" y="-304"/>
                  <a:pt x="1671066" y="0"/>
                </a:cubicBezTo>
                <a:cubicBezTo>
                  <a:pt x="1901780" y="304"/>
                  <a:pt x="2091497" y="765"/>
                  <a:pt x="2385365" y="0"/>
                </a:cubicBezTo>
                <a:cubicBezTo>
                  <a:pt x="2679233" y="-765"/>
                  <a:pt x="2762926" y="2802"/>
                  <a:pt x="3040685" y="0"/>
                </a:cubicBezTo>
                <a:cubicBezTo>
                  <a:pt x="3318444" y="-2802"/>
                  <a:pt x="3409726" y="9093"/>
                  <a:pt x="3696005" y="0"/>
                </a:cubicBezTo>
                <a:cubicBezTo>
                  <a:pt x="3982284" y="-9093"/>
                  <a:pt x="4087272" y="27119"/>
                  <a:pt x="4469282" y="0"/>
                </a:cubicBezTo>
                <a:cubicBezTo>
                  <a:pt x="4851292" y="-27119"/>
                  <a:pt x="4924835" y="26473"/>
                  <a:pt x="5183581" y="0"/>
                </a:cubicBezTo>
                <a:cubicBezTo>
                  <a:pt x="5442327" y="-26473"/>
                  <a:pt x="5598463" y="7328"/>
                  <a:pt x="5897880" y="0"/>
                </a:cubicBezTo>
                <a:cubicBezTo>
                  <a:pt x="5898716" y="13055"/>
                  <a:pt x="5897707" y="18641"/>
                  <a:pt x="5897880" y="27432"/>
                </a:cubicBezTo>
                <a:cubicBezTo>
                  <a:pt x="5682742" y="40412"/>
                  <a:pt x="5520014" y="23844"/>
                  <a:pt x="5419496" y="27432"/>
                </a:cubicBezTo>
                <a:cubicBezTo>
                  <a:pt x="5318978" y="31020"/>
                  <a:pt x="5012864" y="6698"/>
                  <a:pt x="4882134" y="27432"/>
                </a:cubicBezTo>
                <a:cubicBezTo>
                  <a:pt x="4751404" y="48166"/>
                  <a:pt x="4313676" y="5207"/>
                  <a:pt x="4167835" y="27432"/>
                </a:cubicBezTo>
                <a:cubicBezTo>
                  <a:pt x="4021994" y="49657"/>
                  <a:pt x="3715729" y="59193"/>
                  <a:pt x="3394558" y="27432"/>
                </a:cubicBezTo>
                <a:cubicBezTo>
                  <a:pt x="3073387" y="-4329"/>
                  <a:pt x="3093227" y="38972"/>
                  <a:pt x="2798216" y="27432"/>
                </a:cubicBezTo>
                <a:cubicBezTo>
                  <a:pt x="2503205" y="15892"/>
                  <a:pt x="2297615" y="31603"/>
                  <a:pt x="2024939" y="27432"/>
                </a:cubicBezTo>
                <a:cubicBezTo>
                  <a:pt x="1752263" y="23261"/>
                  <a:pt x="1629814" y="3659"/>
                  <a:pt x="1487576" y="27432"/>
                </a:cubicBezTo>
                <a:cubicBezTo>
                  <a:pt x="1345338" y="51205"/>
                  <a:pt x="1238885" y="24954"/>
                  <a:pt x="1009193" y="27432"/>
                </a:cubicBezTo>
                <a:cubicBezTo>
                  <a:pt x="779501" y="29910"/>
                  <a:pt x="441829" y="-15535"/>
                  <a:pt x="0" y="27432"/>
                </a:cubicBezTo>
                <a:cubicBezTo>
                  <a:pt x="988" y="17221"/>
                  <a:pt x="-970" y="7538"/>
                  <a:pt x="0" y="0"/>
                </a:cubicBezTo>
                <a:close/>
              </a:path>
              <a:path w="5897880" h="27432" stroke="0" extrusionOk="0">
                <a:moveTo>
                  <a:pt x="0" y="0"/>
                </a:moveTo>
                <a:cubicBezTo>
                  <a:pt x="196299" y="-26676"/>
                  <a:pt x="463834" y="6738"/>
                  <a:pt x="596341" y="0"/>
                </a:cubicBezTo>
                <a:cubicBezTo>
                  <a:pt x="728848" y="-6738"/>
                  <a:pt x="857267" y="1845"/>
                  <a:pt x="1074725" y="0"/>
                </a:cubicBezTo>
                <a:cubicBezTo>
                  <a:pt x="1292183" y="-1845"/>
                  <a:pt x="1545672" y="3744"/>
                  <a:pt x="1848002" y="0"/>
                </a:cubicBezTo>
                <a:cubicBezTo>
                  <a:pt x="2150332" y="-3744"/>
                  <a:pt x="2306688" y="-14526"/>
                  <a:pt x="2444344" y="0"/>
                </a:cubicBezTo>
                <a:cubicBezTo>
                  <a:pt x="2582000" y="14526"/>
                  <a:pt x="2761095" y="-11862"/>
                  <a:pt x="3040685" y="0"/>
                </a:cubicBezTo>
                <a:cubicBezTo>
                  <a:pt x="3320275" y="11862"/>
                  <a:pt x="3622320" y="-32867"/>
                  <a:pt x="3813962" y="0"/>
                </a:cubicBezTo>
                <a:cubicBezTo>
                  <a:pt x="4005604" y="32867"/>
                  <a:pt x="4117810" y="-10778"/>
                  <a:pt x="4351325" y="0"/>
                </a:cubicBezTo>
                <a:cubicBezTo>
                  <a:pt x="4584840" y="10778"/>
                  <a:pt x="4963783" y="-32384"/>
                  <a:pt x="5124602" y="0"/>
                </a:cubicBezTo>
                <a:cubicBezTo>
                  <a:pt x="5285421" y="32384"/>
                  <a:pt x="5705238" y="-29538"/>
                  <a:pt x="5897880" y="0"/>
                </a:cubicBezTo>
                <a:cubicBezTo>
                  <a:pt x="5898677" y="11634"/>
                  <a:pt x="5899083" y="16994"/>
                  <a:pt x="5897880" y="27432"/>
                </a:cubicBezTo>
                <a:cubicBezTo>
                  <a:pt x="5630425" y="7719"/>
                  <a:pt x="5532865" y="21388"/>
                  <a:pt x="5242560" y="27432"/>
                </a:cubicBezTo>
                <a:cubicBezTo>
                  <a:pt x="4952255" y="33476"/>
                  <a:pt x="4783060" y="14892"/>
                  <a:pt x="4646219" y="27432"/>
                </a:cubicBezTo>
                <a:cubicBezTo>
                  <a:pt x="4509378" y="39972"/>
                  <a:pt x="4163771" y="-4851"/>
                  <a:pt x="3872941" y="27432"/>
                </a:cubicBezTo>
                <a:cubicBezTo>
                  <a:pt x="3582111" y="59715"/>
                  <a:pt x="3362704" y="7742"/>
                  <a:pt x="3099664" y="27432"/>
                </a:cubicBezTo>
                <a:cubicBezTo>
                  <a:pt x="2836624" y="47122"/>
                  <a:pt x="2747441" y="28801"/>
                  <a:pt x="2562301" y="27432"/>
                </a:cubicBezTo>
                <a:cubicBezTo>
                  <a:pt x="2377161" y="26063"/>
                  <a:pt x="2104946" y="30879"/>
                  <a:pt x="1906981" y="27432"/>
                </a:cubicBezTo>
                <a:cubicBezTo>
                  <a:pt x="1709016" y="23985"/>
                  <a:pt x="1304654" y="6821"/>
                  <a:pt x="1133704" y="27432"/>
                </a:cubicBezTo>
                <a:cubicBezTo>
                  <a:pt x="962754" y="48043"/>
                  <a:pt x="457048" y="12129"/>
                  <a:pt x="0" y="27432"/>
                </a:cubicBezTo>
                <a:cubicBezTo>
                  <a:pt x="894" y="14250"/>
                  <a:pt x="667" y="11053"/>
                  <a:pt x="0" y="0"/>
                </a:cubicBezTo>
                <a:close/>
              </a:path>
            </a:pathLst>
          </a:custGeom>
          <a:solidFill>
            <a:schemeClr val="accent1"/>
          </a:solidFill>
          <a:ln w="41275"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Rectangle 6">
            <a:extLst>
              <a:ext uri="{FF2B5EF4-FFF2-40B4-BE49-F238E27FC236}">
                <a16:creationId xmlns:a16="http://schemas.microsoft.com/office/drawing/2014/main" id="{53BEA983-EAAB-42FB-84E9-E77708168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016" y="5440680"/>
            <a:ext cx="3200400" cy="27432"/>
          </a:xfrm>
          <a:custGeom>
            <a:avLst/>
            <a:gdLst>
              <a:gd name="connsiteX0" fmla="*/ 0 w 3200400"/>
              <a:gd name="connsiteY0" fmla="*/ 0 h 27432"/>
              <a:gd name="connsiteX1" fmla="*/ 608076 w 3200400"/>
              <a:gd name="connsiteY1" fmla="*/ 0 h 27432"/>
              <a:gd name="connsiteX2" fmla="*/ 1248156 w 3200400"/>
              <a:gd name="connsiteY2" fmla="*/ 0 h 27432"/>
              <a:gd name="connsiteX3" fmla="*/ 1920240 w 3200400"/>
              <a:gd name="connsiteY3" fmla="*/ 0 h 27432"/>
              <a:gd name="connsiteX4" fmla="*/ 2592324 w 3200400"/>
              <a:gd name="connsiteY4" fmla="*/ 0 h 27432"/>
              <a:gd name="connsiteX5" fmla="*/ 3200400 w 3200400"/>
              <a:gd name="connsiteY5" fmla="*/ 0 h 27432"/>
              <a:gd name="connsiteX6" fmla="*/ 3200400 w 3200400"/>
              <a:gd name="connsiteY6" fmla="*/ 27432 h 27432"/>
              <a:gd name="connsiteX7" fmla="*/ 2496312 w 3200400"/>
              <a:gd name="connsiteY7" fmla="*/ 27432 h 27432"/>
              <a:gd name="connsiteX8" fmla="*/ 1792224 w 3200400"/>
              <a:gd name="connsiteY8" fmla="*/ 27432 h 27432"/>
              <a:gd name="connsiteX9" fmla="*/ 1152144 w 3200400"/>
              <a:gd name="connsiteY9" fmla="*/ 27432 h 27432"/>
              <a:gd name="connsiteX10" fmla="*/ 0 w 3200400"/>
              <a:gd name="connsiteY10" fmla="*/ 27432 h 27432"/>
              <a:gd name="connsiteX11" fmla="*/ 0 w 320040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00400" h="27432" fill="none" extrusionOk="0">
                <a:moveTo>
                  <a:pt x="0" y="0"/>
                </a:moveTo>
                <a:cubicBezTo>
                  <a:pt x="176560" y="-17034"/>
                  <a:pt x="345323" y="-28956"/>
                  <a:pt x="608076" y="0"/>
                </a:cubicBezTo>
                <a:cubicBezTo>
                  <a:pt x="870829" y="28956"/>
                  <a:pt x="955637" y="-27357"/>
                  <a:pt x="1248156" y="0"/>
                </a:cubicBezTo>
                <a:cubicBezTo>
                  <a:pt x="1540675" y="27357"/>
                  <a:pt x="1624069" y="30558"/>
                  <a:pt x="1920240" y="0"/>
                </a:cubicBezTo>
                <a:cubicBezTo>
                  <a:pt x="2216411" y="-30558"/>
                  <a:pt x="2344585" y="12271"/>
                  <a:pt x="2592324" y="0"/>
                </a:cubicBezTo>
                <a:cubicBezTo>
                  <a:pt x="2840063" y="-12271"/>
                  <a:pt x="2987913" y="7129"/>
                  <a:pt x="3200400" y="0"/>
                </a:cubicBezTo>
                <a:cubicBezTo>
                  <a:pt x="3199234" y="7395"/>
                  <a:pt x="3200445" y="21864"/>
                  <a:pt x="3200400" y="27432"/>
                </a:cubicBezTo>
                <a:cubicBezTo>
                  <a:pt x="2991642" y="45977"/>
                  <a:pt x="2778729" y="1200"/>
                  <a:pt x="2496312" y="27432"/>
                </a:cubicBezTo>
                <a:cubicBezTo>
                  <a:pt x="2213895" y="53664"/>
                  <a:pt x="2080041" y="8460"/>
                  <a:pt x="1792224" y="27432"/>
                </a:cubicBezTo>
                <a:cubicBezTo>
                  <a:pt x="1504407" y="46404"/>
                  <a:pt x="1357364" y="6320"/>
                  <a:pt x="1152144" y="27432"/>
                </a:cubicBezTo>
                <a:cubicBezTo>
                  <a:pt x="946924" y="48544"/>
                  <a:pt x="515176" y="61411"/>
                  <a:pt x="0" y="27432"/>
                </a:cubicBezTo>
                <a:cubicBezTo>
                  <a:pt x="-503" y="20663"/>
                  <a:pt x="1168" y="5855"/>
                  <a:pt x="0" y="0"/>
                </a:cubicBezTo>
                <a:close/>
              </a:path>
              <a:path w="3200400" h="27432" stroke="0" extrusionOk="0">
                <a:moveTo>
                  <a:pt x="0" y="0"/>
                </a:moveTo>
                <a:cubicBezTo>
                  <a:pt x="273892" y="-2049"/>
                  <a:pt x="368520" y="4190"/>
                  <a:pt x="608076" y="0"/>
                </a:cubicBezTo>
                <a:cubicBezTo>
                  <a:pt x="847632" y="-4190"/>
                  <a:pt x="971999" y="7437"/>
                  <a:pt x="1152144" y="0"/>
                </a:cubicBezTo>
                <a:cubicBezTo>
                  <a:pt x="1332289" y="-7437"/>
                  <a:pt x="1665848" y="24107"/>
                  <a:pt x="1856232" y="0"/>
                </a:cubicBezTo>
                <a:cubicBezTo>
                  <a:pt x="2046616" y="-24107"/>
                  <a:pt x="2167965" y="18079"/>
                  <a:pt x="2464308" y="0"/>
                </a:cubicBezTo>
                <a:cubicBezTo>
                  <a:pt x="2760651" y="-18079"/>
                  <a:pt x="2877599" y="28161"/>
                  <a:pt x="3200400" y="0"/>
                </a:cubicBezTo>
                <a:cubicBezTo>
                  <a:pt x="3200593" y="12649"/>
                  <a:pt x="3199412" y="17989"/>
                  <a:pt x="3200400" y="27432"/>
                </a:cubicBezTo>
                <a:cubicBezTo>
                  <a:pt x="2978255" y="22115"/>
                  <a:pt x="2854979" y="18349"/>
                  <a:pt x="2560320" y="27432"/>
                </a:cubicBezTo>
                <a:cubicBezTo>
                  <a:pt x="2265661" y="36515"/>
                  <a:pt x="2043241" y="2929"/>
                  <a:pt x="1856232" y="27432"/>
                </a:cubicBezTo>
                <a:cubicBezTo>
                  <a:pt x="1669223" y="51935"/>
                  <a:pt x="1428863" y="5228"/>
                  <a:pt x="1312164" y="27432"/>
                </a:cubicBezTo>
                <a:cubicBezTo>
                  <a:pt x="1195465" y="49636"/>
                  <a:pt x="838125" y="31438"/>
                  <a:pt x="672084" y="27432"/>
                </a:cubicBezTo>
                <a:cubicBezTo>
                  <a:pt x="506043" y="23426"/>
                  <a:pt x="200317" y="-1243"/>
                  <a:pt x="0" y="27432"/>
                </a:cubicBezTo>
                <a:cubicBezTo>
                  <a:pt x="1300" y="19678"/>
                  <a:pt x="-86" y="12044"/>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043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3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E878DD-4588-4DBE-BF10-0B5D9B56C60E}"/>
              </a:ext>
            </a:extLst>
          </p:cNvPr>
          <p:cNvSpPr>
            <a:spLocks noGrp="1"/>
          </p:cNvSpPr>
          <p:nvPr>
            <p:ph type="ctrTitle"/>
          </p:nvPr>
        </p:nvSpPr>
        <p:spPr>
          <a:xfrm>
            <a:off x="638882" y="539110"/>
            <a:ext cx="3571810" cy="3573516"/>
          </a:xfrm>
        </p:spPr>
        <p:txBody>
          <a:bodyPr>
            <a:normAutofit/>
          </a:bodyPr>
          <a:lstStyle/>
          <a:p>
            <a:r>
              <a:rPr lang="en-GB" sz="4500" dirty="0"/>
              <a:t>HEALTH CONDITIONS</a:t>
            </a:r>
          </a:p>
        </p:txBody>
      </p:sp>
      <p:sp>
        <p:nvSpPr>
          <p:cNvPr id="3" name="Subtitle 2">
            <a:extLst>
              <a:ext uri="{FF2B5EF4-FFF2-40B4-BE49-F238E27FC236}">
                <a16:creationId xmlns:a16="http://schemas.microsoft.com/office/drawing/2014/main" id="{41DA92E2-877C-4AF3-B1FB-68D34B7F5350}"/>
              </a:ext>
            </a:extLst>
          </p:cNvPr>
          <p:cNvSpPr>
            <a:spLocks noGrp="1"/>
          </p:cNvSpPr>
          <p:nvPr>
            <p:ph type="subTitle" idx="1"/>
          </p:nvPr>
        </p:nvSpPr>
        <p:spPr>
          <a:xfrm>
            <a:off x="204186" y="4631161"/>
            <a:ext cx="4006506" cy="1559327"/>
          </a:xfrm>
        </p:spPr>
        <p:txBody>
          <a:bodyPr>
            <a:normAutofit fontScale="55000" lnSpcReduction="20000"/>
          </a:bodyPr>
          <a:lstStyle/>
          <a:p>
            <a:pPr marL="457200" indent="-457200">
              <a:lnSpc>
                <a:spcPct val="100000"/>
              </a:lnSpc>
              <a:buFont typeface="Arial" panose="020B0604020202020204" pitchFamily="34" charset="0"/>
              <a:buChar char="•"/>
            </a:pPr>
            <a:r>
              <a:rPr lang="en-GB" sz="2200" dirty="0">
                <a:latin typeface="Modern Love" panose="04090805081005020601" pitchFamily="82" charset="0"/>
              </a:rPr>
              <a:t>HIGH CHOLESTEROL (NHS, 2019)</a:t>
            </a:r>
          </a:p>
          <a:p>
            <a:pPr marL="457200" indent="-457200">
              <a:lnSpc>
                <a:spcPct val="100000"/>
              </a:lnSpc>
              <a:buFont typeface="Arial" panose="020B0604020202020204" pitchFamily="34" charset="0"/>
              <a:buChar char="•"/>
            </a:pPr>
            <a:r>
              <a:rPr lang="en-GB" sz="2200" dirty="0">
                <a:latin typeface="Modern Love" panose="04090805081005020601" pitchFamily="82" charset="0"/>
              </a:rPr>
              <a:t>TYPE 2 DIABETES (DIABETES UK, 2010) </a:t>
            </a:r>
          </a:p>
          <a:p>
            <a:pPr marL="457200" indent="-457200">
              <a:lnSpc>
                <a:spcPct val="100000"/>
              </a:lnSpc>
              <a:buFont typeface="Arial" panose="020B0604020202020204" pitchFamily="34" charset="0"/>
              <a:buChar char="•"/>
            </a:pPr>
            <a:r>
              <a:rPr lang="en-GB" sz="2200" dirty="0">
                <a:latin typeface="Modern Love" panose="04090805081005020601" pitchFamily="82" charset="0"/>
              </a:rPr>
              <a:t>ARTHRITIS (ARTHRITIS ACTION, 2021)</a:t>
            </a:r>
          </a:p>
          <a:p>
            <a:pPr marL="457200" indent="-457200">
              <a:lnSpc>
                <a:spcPct val="100000"/>
              </a:lnSpc>
              <a:buFont typeface="Arial" panose="020B0604020202020204" pitchFamily="34" charset="0"/>
              <a:buChar char="•"/>
            </a:pPr>
            <a:r>
              <a:rPr lang="en-GB" sz="2200" dirty="0">
                <a:latin typeface="Modern Love" panose="04090805081005020601" pitchFamily="82" charset="0"/>
              </a:rPr>
              <a:t>DEMENTIA (DEMENTIA UK, 2021)</a:t>
            </a:r>
          </a:p>
          <a:p>
            <a:pPr marL="457200" indent="-457200">
              <a:lnSpc>
                <a:spcPct val="100000"/>
              </a:lnSpc>
              <a:buFont typeface="Arial" panose="020B0604020202020204" pitchFamily="34" charset="0"/>
              <a:buChar char="•"/>
            </a:pPr>
            <a:r>
              <a:rPr lang="en-GB" sz="2200" dirty="0">
                <a:latin typeface="Modern Love" panose="04090805081005020601" pitchFamily="82" charset="0"/>
              </a:rPr>
              <a:t>PSORIASIS (PSORIASIS ASSOCIATION, 2017)</a:t>
            </a:r>
          </a:p>
          <a:p>
            <a:pPr>
              <a:lnSpc>
                <a:spcPct val="100000"/>
              </a:lnSpc>
            </a:pPr>
            <a:endParaRPr lang="en-GB" sz="1500" dirty="0"/>
          </a:p>
        </p:txBody>
      </p:sp>
      <p:sp>
        <p:nvSpPr>
          <p:cNvPr id="4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A5906B"/>
          </a:solidFill>
          <a:ln w="38100" cap="rnd">
            <a:solidFill>
              <a:srgbClr val="A5906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dhesive bandages">
            <a:extLst>
              <a:ext uri="{FF2B5EF4-FFF2-40B4-BE49-F238E27FC236}">
                <a16:creationId xmlns:a16="http://schemas.microsoft.com/office/drawing/2014/main" id="{824C8218-D1D1-4070-A5B8-B103A6E630A5}"/>
              </a:ext>
            </a:extLst>
          </p:cNvPr>
          <p:cNvPicPr>
            <a:picLocks noChangeAspect="1"/>
          </p:cNvPicPr>
          <p:nvPr/>
        </p:nvPicPr>
        <p:blipFill rotWithShape="1">
          <a:blip r:embed="rId2"/>
          <a:srcRect l="1702" r="31345" b="-1"/>
          <a:stretch/>
        </p:blipFill>
        <p:spPr>
          <a:xfrm>
            <a:off x="5477988" y="640080"/>
            <a:ext cx="5567232" cy="5550408"/>
          </a:xfrm>
          <a:prstGeom prst="rect">
            <a:avLst/>
          </a:prstGeom>
        </p:spPr>
      </p:pic>
    </p:spTree>
    <p:extLst>
      <p:ext uri="{BB962C8B-B14F-4D97-AF65-F5344CB8AC3E}">
        <p14:creationId xmlns:p14="http://schemas.microsoft.com/office/powerpoint/2010/main" val="990694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6" name="Rectangle 4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E0988E-A755-48DC-B858-F6A1756790B8}"/>
              </a:ext>
            </a:extLst>
          </p:cNvPr>
          <p:cNvSpPr>
            <a:spLocks noGrp="1"/>
          </p:cNvSpPr>
          <p:nvPr>
            <p:ph type="title"/>
          </p:nvPr>
        </p:nvSpPr>
        <p:spPr>
          <a:xfrm>
            <a:off x="890338" y="640080"/>
            <a:ext cx="3734014" cy="3566160"/>
          </a:xfrm>
        </p:spPr>
        <p:txBody>
          <a:bodyPr vert="horz" lIns="91440" tIns="45720" rIns="91440" bIns="45720" rtlCol="0" anchor="b">
            <a:normAutofit fontScale="90000"/>
          </a:bodyPr>
          <a:lstStyle/>
          <a:p>
            <a:pPr>
              <a:lnSpc>
                <a:spcPct val="90000"/>
              </a:lnSpc>
            </a:pPr>
            <a:r>
              <a:rPr lang="en-US" sz="2800" dirty="0"/>
              <a:t>MEDICATIONS</a:t>
            </a:r>
            <a:br>
              <a:rPr lang="en-US" sz="2000" dirty="0"/>
            </a:br>
            <a:br>
              <a:rPr lang="en-US" sz="2000" dirty="0"/>
            </a:br>
            <a:br>
              <a:rPr lang="en-US" sz="2000" dirty="0"/>
            </a:br>
            <a:r>
              <a:rPr lang="en-US" sz="2000" dirty="0"/>
              <a:t>.STATINS 1 PER DAY (HEART UK, 2020)</a:t>
            </a:r>
            <a:br>
              <a:rPr lang="en-US" sz="2000" dirty="0"/>
            </a:br>
            <a:r>
              <a:rPr lang="en-US" sz="2000" dirty="0"/>
              <a:t>.INSULIN TWICE A DAY (HEALTHLINE, 2019).</a:t>
            </a:r>
            <a:br>
              <a:rPr lang="en-US" sz="2000" dirty="0"/>
            </a:br>
            <a:r>
              <a:rPr lang="en-US" sz="2000" dirty="0"/>
              <a:t>.PAIN KILLERS 3 PER DAY</a:t>
            </a:r>
            <a:br>
              <a:rPr lang="en-US" sz="2000" dirty="0"/>
            </a:br>
            <a:r>
              <a:rPr lang="en-US" sz="2000" dirty="0"/>
              <a:t>.METHOTREXATE (NHS, 2020)</a:t>
            </a:r>
            <a:br>
              <a:rPr lang="en-US" sz="2000" dirty="0"/>
            </a:br>
            <a:r>
              <a:rPr lang="en-US" sz="2000" dirty="0"/>
              <a:t>.NAMENDA (WEB MD, 2021)</a:t>
            </a:r>
            <a:br>
              <a:rPr lang="en-US" sz="2000" dirty="0"/>
            </a:br>
            <a:r>
              <a:rPr lang="en-US" sz="2000" dirty="0"/>
              <a:t>.MUST BE ADMINISITRED</a:t>
            </a:r>
            <a:br>
              <a:rPr lang="en-US" sz="2000" dirty="0"/>
            </a:br>
            <a:br>
              <a:rPr lang="en-US" sz="2000" dirty="0"/>
            </a:br>
            <a:endParaRPr lang="en-US" sz="2000" dirty="0"/>
          </a:p>
        </p:txBody>
      </p:sp>
      <p:sp>
        <p:nvSpPr>
          <p:cNvPr id="48"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4CDAFF"/>
          </a:solidFill>
          <a:ln w="38100" cap="rnd">
            <a:solidFill>
              <a:srgbClr val="4CDA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ow of samples for medical testing">
            <a:extLst>
              <a:ext uri="{FF2B5EF4-FFF2-40B4-BE49-F238E27FC236}">
                <a16:creationId xmlns:a16="http://schemas.microsoft.com/office/drawing/2014/main" id="{D605A742-9807-486A-9602-36C03CBBFFD3}"/>
              </a:ext>
            </a:extLst>
          </p:cNvPr>
          <p:cNvPicPr>
            <a:picLocks noChangeAspect="1"/>
          </p:cNvPicPr>
          <p:nvPr/>
        </p:nvPicPr>
        <p:blipFill rotWithShape="1">
          <a:blip r:embed="rId2"/>
          <a:srcRect l="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20423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9" name="Rectangle 24">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049733-CD0C-4C51-AA5B-103A3310BE14}"/>
              </a:ext>
            </a:extLst>
          </p:cNvPr>
          <p:cNvSpPr>
            <a:spLocks noGrp="1"/>
          </p:cNvSpPr>
          <p:nvPr>
            <p:ph type="title"/>
          </p:nvPr>
        </p:nvSpPr>
        <p:spPr>
          <a:xfrm>
            <a:off x="5484916" y="424816"/>
            <a:ext cx="6707084" cy="4284634"/>
          </a:xfrm>
        </p:spPr>
        <p:txBody>
          <a:bodyPr vert="horz" lIns="91440" tIns="45720" rIns="91440" bIns="45720" rtlCol="0" anchor="b">
            <a:normAutofit fontScale="90000"/>
          </a:bodyPr>
          <a:lstStyle/>
          <a:p>
            <a:pPr>
              <a:lnSpc>
                <a:spcPct val="90000"/>
              </a:lnSpc>
            </a:pPr>
            <a:r>
              <a:rPr lang="en-US" sz="3100" dirty="0"/>
              <a:t>ENVIRONMENT</a:t>
            </a:r>
            <a:br>
              <a:rPr lang="en-US" sz="2400" dirty="0"/>
            </a:br>
            <a:br>
              <a:rPr lang="en-US" sz="2400" dirty="0"/>
            </a:br>
            <a:br>
              <a:rPr lang="en-US" sz="2400" dirty="0"/>
            </a:br>
            <a:r>
              <a:rPr lang="en-US" sz="2400" dirty="0"/>
              <a:t>.3 BEDROOM SEMI DETACHED HOUSE</a:t>
            </a:r>
            <a:br>
              <a:rPr lang="en-US" sz="2400" dirty="0"/>
            </a:br>
            <a:r>
              <a:rPr lang="en-US" sz="2400" dirty="0"/>
              <a:t>.2 BATHROOMS WITH SHOWER FACILITY</a:t>
            </a:r>
            <a:br>
              <a:rPr lang="en-US" sz="2400" dirty="0"/>
            </a:br>
            <a:r>
              <a:rPr lang="en-US" sz="2400" dirty="0"/>
              <a:t>.2 LIVING ROOM</a:t>
            </a:r>
            <a:br>
              <a:rPr lang="en-US" sz="2400" dirty="0"/>
            </a:br>
            <a:r>
              <a:rPr lang="en-US" sz="2400" dirty="0"/>
              <a:t>.BIG FRONT &amp;REAR GARDEN</a:t>
            </a:r>
            <a:br>
              <a:rPr lang="en-US" sz="2400" dirty="0"/>
            </a:br>
            <a:r>
              <a:rPr lang="en-US" sz="2400" dirty="0"/>
              <a:t>.MUST BE CLEANED</a:t>
            </a:r>
            <a:br>
              <a:rPr lang="en-US" sz="2400" dirty="0"/>
            </a:br>
            <a:br>
              <a:rPr lang="en-US" sz="2400" dirty="0"/>
            </a:br>
            <a:br>
              <a:rPr lang="en-US" sz="2400" dirty="0"/>
            </a:br>
            <a:br>
              <a:rPr lang="en-US" sz="2400" dirty="0"/>
            </a:br>
            <a:br>
              <a:rPr lang="en-US" sz="2400" dirty="0"/>
            </a:br>
            <a:endParaRPr lang="en-US" sz="2400" dirty="0"/>
          </a:p>
        </p:txBody>
      </p:sp>
      <p:sp>
        <p:nvSpPr>
          <p:cNvPr id="40"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Graphic 6" descr="Home">
            <a:extLst>
              <a:ext uri="{FF2B5EF4-FFF2-40B4-BE49-F238E27FC236}">
                <a16:creationId xmlns:a16="http://schemas.microsoft.com/office/drawing/2014/main" id="{98BBC6AC-43A8-4F42-BF03-81EEF883539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0040" y="1371600"/>
            <a:ext cx="4087368" cy="4087368"/>
          </a:xfrm>
          <a:prstGeom prst="rect">
            <a:avLst/>
          </a:prstGeom>
        </p:spPr>
      </p:pic>
    </p:spTree>
    <p:extLst>
      <p:ext uri="{BB962C8B-B14F-4D97-AF65-F5344CB8AC3E}">
        <p14:creationId xmlns:p14="http://schemas.microsoft.com/office/powerpoint/2010/main" val="3529331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84" name="Rectangle 8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1" name="Picture 4" descr="Vintage bike parked on country road at sunset">
            <a:extLst>
              <a:ext uri="{FF2B5EF4-FFF2-40B4-BE49-F238E27FC236}">
                <a16:creationId xmlns:a16="http://schemas.microsoft.com/office/drawing/2014/main" id="{44B4BDEF-4CF0-499A-9605-859AE6E1CA15}"/>
              </a:ext>
            </a:extLst>
          </p:cNvPr>
          <p:cNvPicPr>
            <a:picLocks noChangeAspect="1"/>
          </p:cNvPicPr>
          <p:nvPr/>
        </p:nvPicPr>
        <p:blipFill rotWithShape="1">
          <a:blip r:embed="rId2">
            <a:alphaModFix amt="50000"/>
          </a:blip>
          <a:srcRect t="15709" r="-1" b="-1"/>
          <a:stretch/>
        </p:blipFill>
        <p:spPr>
          <a:xfrm>
            <a:off x="20" y="10"/>
            <a:ext cx="12188930" cy="6857990"/>
          </a:xfrm>
          <a:prstGeom prst="rect">
            <a:avLst/>
          </a:prstGeom>
        </p:spPr>
      </p:pic>
      <p:sp>
        <p:nvSpPr>
          <p:cNvPr id="2" name="Title 1">
            <a:extLst>
              <a:ext uri="{FF2B5EF4-FFF2-40B4-BE49-F238E27FC236}">
                <a16:creationId xmlns:a16="http://schemas.microsoft.com/office/drawing/2014/main" id="{D3774985-86E6-4B51-B0D5-A4FE2CA403C8}"/>
              </a:ext>
            </a:extLst>
          </p:cNvPr>
          <p:cNvSpPr>
            <a:spLocks noGrp="1"/>
          </p:cNvSpPr>
          <p:nvPr>
            <p:ph type="title"/>
          </p:nvPr>
        </p:nvSpPr>
        <p:spPr>
          <a:xfrm>
            <a:off x="1133475" y="-28391"/>
            <a:ext cx="9144000" cy="3063240"/>
          </a:xfrm>
        </p:spPr>
        <p:txBody>
          <a:bodyPr vert="horz" lIns="91440" tIns="45720" rIns="91440" bIns="45720" rtlCol="0" anchor="b">
            <a:normAutofit fontScale="90000"/>
          </a:bodyPr>
          <a:lstStyle/>
          <a:p>
            <a:pPr algn="ctr">
              <a:lnSpc>
                <a:spcPct val="90000"/>
              </a:lnSpc>
            </a:pPr>
            <a:r>
              <a:rPr lang="en-US" sz="3600" dirty="0"/>
              <a:t>MOBILITY</a:t>
            </a:r>
            <a:br>
              <a:rPr lang="en-US" sz="3600" dirty="0"/>
            </a:br>
            <a:br>
              <a:rPr lang="en-US" sz="2700" dirty="0"/>
            </a:br>
            <a:br>
              <a:rPr lang="en-US" sz="2700" dirty="0"/>
            </a:br>
            <a:r>
              <a:rPr lang="en-US" sz="2700" dirty="0"/>
              <a:t>. STRUGGLES TO CLIMB STAIRS</a:t>
            </a:r>
            <a:br>
              <a:rPr lang="en-US" sz="2700" dirty="0"/>
            </a:br>
            <a:r>
              <a:rPr lang="en-US" sz="2700" dirty="0"/>
              <a:t>.NEEDS WALKING STICK</a:t>
            </a:r>
            <a:br>
              <a:rPr lang="en-US" sz="2700" dirty="0"/>
            </a:br>
            <a:r>
              <a:rPr lang="en-US" sz="2700" dirty="0"/>
              <a:t>.STAIR LIFT TO GO UPSTAIRS</a:t>
            </a:r>
            <a:br>
              <a:rPr lang="en-US" sz="2700" dirty="0"/>
            </a:br>
            <a:r>
              <a:rPr lang="en-US" sz="2700" dirty="0"/>
              <a:t>.MOBILITY SCHOOTER</a:t>
            </a:r>
            <a:br>
              <a:rPr lang="en-US" sz="2700" dirty="0"/>
            </a:br>
            <a:r>
              <a:rPr lang="en-US" sz="2700" dirty="0"/>
              <a:t>.</a:t>
            </a:r>
          </a:p>
        </p:txBody>
      </p:sp>
      <p:sp>
        <p:nvSpPr>
          <p:cNvPr id="86" name="Rectangle 6">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824106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50" name="Rectangle 34">
            <a:extLst>
              <a:ext uri="{FF2B5EF4-FFF2-40B4-BE49-F238E27FC236}">
                <a16:creationId xmlns:a16="http://schemas.microsoft.com/office/drawing/2014/main" id="{D4829215-4F1C-45DF-B68B-E372C0EE7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can of a human brain in a neurology clinic">
            <a:extLst>
              <a:ext uri="{FF2B5EF4-FFF2-40B4-BE49-F238E27FC236}">
                <a16:creationId xmlns:a16="http://schemas.microsoft.com/office/drawing/2014/main" id="{82D63DF9-ABF4-49C6-8D05-1A0F49116273}"/>
              </a:ext>
            </a:extLst>
          </p:cNvPr>
          <p:cNvPicPr>
            <a:picLocks noChangeAspect="1"/>
          </p:cNvPicPr>
          <p:nvPr/>
        </p:nvPicPr>
        <p:blipFill rotWithShape="1">
          <a:blip r:embed="rId2">
            <a:alphaModFix amt="67000"/>
          </a:blip>
          <a:srcRect t="15645" r="-1" b="9335"/>
          <a:stretch/>
        </p:blipFill>
        <p:spPr>
          <a:xfrm>
            <a:off x="21" y="10"/>
            <a:ext cx="12188931" cy="6857990"/>
          </a:xfrm>
          <a:prstGeom prst="rect">
            <a:avLst/>
          </a:prstGeom>
        </p:spPr>
      </p:pic>
      <p:sp>
        <p:nvSpPr>
          <p:cNvPr id="51" name="Freeform: Shape 36">
            <a:extLst>
              <a:ext uri="{FF2B5EF4-FFF2-40B4-BE49-F238E27FC236}">
                <a16:creationId xmlns:a16="http://schemas.microsoft.com/office/drawing/2014/main" id="{264D4509-EFC8-4812-861A-783863BFC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70902" y="1823454"/>
            <a:ext cx="5531319" cy="4424065"/>
          </a:xfrm>
          <a:custGeom>
            <a:avLst/>
            <a:gdLst>
              <a:gd name="connsiteX0" fmla="*/ 2612540 w 5531319"/>
              <a:gd name="connsiteY0" fmla="*/ 836 h 4424065"/>
              <a:gd name="connsiteX1" fmla="*/ 2946310 w 5531319"/>
              <a:gd name="connsiteY1" fmla="*/ 35548 h 4424065"/>
              <a:gd name="connsiteX2" fmla="*/ 3961099 w 5531319"/>
              <a:gd name="connsiteY2" fmla="*/ 303581 h 4424065"/>
              <a:gd name="connsiteX3" fmla="*/ 4854587 w 5531319"/>
              <a:gd name="connsiteY3" fmla="*/ 764502 h 4424065"/>
              <a:gd name="connsiteX4" fmla="*/ 5377812 w 5531319"/>
              <a:gd name="connsiteY4" fmla="*/ 1339732 h 4424065"/>
              <a:gd name="connsiteX5" fmla="*/ 5526197 w 5531319"/>
              <a:gd name="connsiteY5" fmla="*/ 1825829 h 4424065"/>
              <a:gd name="connsiteX6" fmla="*/ 5510557 w 5531319"/>
              <a:gd name="connsiteY6" fmla="*/ 2199398 h 4424065"/>
              <a:gd name="connsiteX7" fmla="*/ 5509795 w 5531319"/>
              <a:gd name="connsiteY7" fmla="*/ 2402839 h 4424065"/>
              <a:gd name="connsiteX8" fmla="*/ 5323519 w 5531319"/>
              <a:gd name="connsiteY8" fmla="*/ 3144890 h 4424065"/>
              <a:gd name="connsiteX9" fmla="*/ 4853061 w 5531319"/>
              <a:gd name="connsiteY9" fmla="*/ 3612932 h 4424065"/>
              <a:gd name="connsiteX10" fmla="*/ 4316358 w 5531319"/>
              <a:gd name="connsiteY10" fmla="*/ 3982940 h 4424065"/>
              <a:gd name="connsiteX11" fmla="*/ 3352556 w 5531319"/>
              <a:gd name="connsiteY11" fmla="*/ 4386771 h 4424065"/>
              <a:gd name="connsiteX12" fmla="*/ 2770206 w 5531319"/>
              <a:gd name="connsiteY12" fmla="*/ 4412201 h 4424065"/>
              <a:gd name="connsiteX13" fmla="*/ 2514888 w 5531319"/>
              <a:gd name="connsiteY13" fmla="*/ 4393637 h 4424065"/>
              <a:gd name="connsiteX14" fmla="*/ 1903166 w 5531319"/>
              <a:gd name="connsiteY14" fmla="*/ 4263562 h 4424065"/>
              <a:gd name="connsiteX15" fmla="*/ 948392 w 5531319"/>
              <a:gd name="connsiteY15" fmla="*/ 3794249 h 4424065"/>
              <a:gd name="connsiteX16" fmla="*/ 223633 w 5531319"/>
              <a:gd name="connsiteY16" fmla="*/ 2975526 h 4424065"/>
              <a:gd name="connsiteX17" fmla="*/ 39519 w 5531319"/>
              <a:gd name="connsiteY17" fmla="*/ 2401695 h 4424065"/>
              <a:gd name="connsiteX18" fmla="*/ 16251 w 5531319"/>
              <a:gd name="connsiteY18" fmla="*/ 2300991 h 4424065"/>
              <a:gd name="connsiteX19" fmla="*/ 11800 w 5531319"/>
              <a:gd name="connsiteY19" fmla="*/ 2053556 h 4424065"/>
              <a:gd name="connsiteX20" fmla="*/ 812849 w 5531319"/>
              <a:gd name="connsiteY20" fmla="*/ 651084 h 4424065"/>
              <a:gd name="connsiteX21" fmla="*/ 2066809 w 5531319"/>
              <a:gd name="connsiteY21" fmla="*/ 52586 h 4424065"/>
              <a:gd name="connsiteX22" fmla="*/ 2332045 w 5531319"/>
              <a:gd name="connsiteY22" fmla="*/ 14441 h 4424065"/>
              <a:gd name="connsiteX23" fmla="*/ 2612540 w 5531319"/>
              <a:gd name="connsiteY23" fmla="*/ 836 h 4424065"/>
              <a:gd name="connsiteX24" fmla="*/ 5468597 w 5531319"/>
              <a:gd name="connsiteY24" fmla="*/ 2088522 h 4424065"/>
              <a:gd name="connsiteX25" fmla="*/ 5471140 w 5531319"/>
              <a:gd name="connsiteY25" fmla="*/ 1826083 h 4424065"/>
              <a:gd name="connsiteX26" fmla="*/ 5327079 w 5531319"/>
              <a:gd name="connsiteY26" fmla="*/ 1361348 h 4424065"/>
              <a:gd name="connsiteX27" fmla="*/ 4833353 w 5531319"/>
              <a:gd name="connsiteY27" fmla="*/ 816507 h 4424065"/>
              <a:gd name="connsiteX28" fmla="*/ 4063456 w 5531319"/>
              <a:gd name="connsiteY28" fmla="*/ 400724 h 4424065"/>
              <a:gd name="connsiteX29" fmla="*/ 3972543 w 5531319"/>
              <a:gd name="connsiteY29" fmla="*/ 365631 h 4424065"/>
              <a:gd name="connsiteX30" fmla="*/ 3885571 w 5531319"/>
              <a:gd name="connsiteY30" fmla="*/ 334733 h 4424065"/>
              <a:gd name="connsiteX31" fmla="*/ 4355012 w 5531319"/>
              <a:gd name="connsiteY31" fmla="*/ 579880 h 4424065"/>
              <a:gd name="connsiteX32" fmla="*/ 5144618 w 5531319"/>
              <a:gd name="connsiteY32" fmla="*/ 1290779 h 4424065"/>
              <a:gd name="connsiteX33" fmla="*/ 5468597 w 5531319"/>
              <a:gd name="connsiteY33" fmla="*/ 2088522 h 4424065"/>
              <a:gd name="connsiteX34" fmla="*/ 2219771 w 5531319"/>
              <a:gd name="connsiteY34" fmla="*/ 85645 h 4424065"/>
              <a:gd name="connsiteX35" fmla="*/ 2181626 w 5531319"/>
              <a:gd name="connsiteY35" fmla="*/ 89333 h 4424065"/>
              <a:gd name="connsiteX36" fmla="*/ 1462971 w 5531319"/>
              <a:gd name="connsiteY36" fmla="*/ 303073 h 4424065"/>
              <a:gd name="connsiteX37" fmla="*/ 308697 w 5531319"/>
              <a:gd name="connsiteY37" fmla="*/ 1338461 h 4424065"/>
              <a:gd name="connsiteX38" fmla="*/ 65839 w 5531319"/>
              <a:gd name="connsiteY38" fmla="*/ 2064364 h 4424065"/>
              <a:gd name="connsiteX39" fmla="*/ 82114 w 5531319"/>
              <a:gd name="connsiteY39" fmla="*/ 2022150 h 4424065"/>
              <a:gd name="connsiteX40" fmla="*/ 423260 w 5531319"/>
              <a:gd name="connsiteY40" fmla="*/ 1282260 h 4424065"/>
              <a:gd name="connsiteX41" fmla="*/ 1231811 w 5531319"/>
              <a:gd name="connsiteY41" fmla="*/ 454001 h 4424065"/>
              <a:gd name="connsiteX42" fmla="*/ 2219771 w 5531319"/>
              <a:gd name="connsiteY42" fmla="*/ 85645 h 4424065"/>
              <a:gd name="connsiteX43" fmla="*/ 2855524 w 5531319"/>
              <a:gd name="connsiteY43" fmla="*/ 4364392 h 4424065"/>
              <a:gd name="connsiteX44" fmla="*/ 4292327 w 5531319"/>
              <a:gd name="connsiteY44" fmla="*/ 3931444 h 4424065"/>
              <a:gd name="connsiteX45" fmla="*/ 2855652 w 5531319"/>
              <a:gd name="connsiteY45" fmla="*/ 4364392 h 4424065"/>
              <a:gd name="connsiteX46" fmla="*/ 3869805 w 5531319"/>
              <a:gd name="connsiteY46" fmla="*/ 330156 h 4424065"/>
              <a:gd name="connsiteX47" fmla="*/ 3865736 w 5531319"/>
              <a:gd name="connsiteY47" fmla="*/ 329520 h 4424065"/>
              <a:gd name="connsiteX48" fmla="*/ 3866499 w 5531319"/>
              <a:gd name="connsiteY48" fmla="*/ 330537 h 4424065"/>
              <a:gd name="connsiteX49" fmla="*/ 4302117 w 5531319"/>
              <a:gd name="connsiteY49" fmla="*/ 3923561 h 4424065"/>
              <a:gd name="connsiteX50" fmla="*/ 4301101 w 5531319"/>
              <a:gd name="connsiteY50" fmla="*/ 3924959 h 4424065"/>
              <a:gd name="connsiteX51" fmla="*/ 4302880 w 5531319"/>
              <a:gd name="connsiteY51" fmla="*/ 3924959 h 442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5531319" h="4424065">
                <a:moveTo>
                  <a:pt x="2612540" y="836"/>
                </a:moveTo>
                <a:cubicBezTo>
                  <a:pt x="2715913" y="-4250"/>
                  <a:pt x="2831239" y="14695"/>
                  <a:pt x="2946310" y="35548"/>
                </a:cubicBezTo>
                <a:cubicBezTo>
                  <a:pt x="3291651" y="98106"/>
                  <a:pt x="3631143" y="182915"/>
                  <a:pt x="3961099" y="303581"/>
                </a:cubicBezTo>
                <a:cubicBezTo>
                  <a:pt x="4278340" y="419543"/>
                  <a:pt x="4581340" y="563350"/>
                  <a:pt x="4854587" y="764502"/>
                </a:cubicBezTo>
                <a:cubicBezTo>
                  <a:pt x="5067437" y="921152"/>
                  <a:pt x="5250407" y="1105521"/>
                  <a:pt x="5377812" y="1339732"/>
                </a:cubicBezTo>
                <a:cubicBezTo>
                  <a:pt x="5459811" y="1489986"/>
                  <a:pt x="5510303" y="1655396"/>
                  <a:pt x="5526197" y="1825829"/>
                </a:cubicBezTo>
                <a:cubicBezTo>
                  <a:pt x="5538276" y="1951327"/>
                  <a:pt x="5527341" y="2074917"/>
                  <a:pt x="5510557" y="2199398"/>
                </a:cubicBezTo>
                <a:cubicBezTo>
                  <a:pt x="5502966" y="2266991"/>
                  <a:pt x="5502712" y="2335195"/>
                  <a:pt x="5509795" y="2402839"/>
                </a:cubicBezTo>
                <a:cubicBezTo>
                  <a:pt x="5534207" y="2664197"/>
                  <a:pt x="5468471" y="2926051"/>
                  <a:pt x="5323519" y="3144890"/>
                </a:cubicBezTo>
                <a:cubicBezTo>
                  <a:pt x="5201339" y="3332234"/>
                  <a:pt x="5041041" y="3491719"/>
                  <a:pt x="4853061" y="3612932"/>
                </a:cubicBezTo>
                <a:cubicBezTo>
                  <a:pt x="4671109" y="3732072"/>
                  <a:pt x="4498565" y="3864563"/>
                  <a:pt x="4316358" y="3982940"/>
                </a:cubicBezTo>
                <a:cubicBezTo>
                  <a:pt x="4019716" y="4175573"/>
                  <a:pt x="3701076" y="4317347"/>
                  <a:pt x="3352556" y="4386771"/>
                </a:cubicBezTo>
                <a:cubicBezTo>
                  <a:pt x="3160953" y="4425590"/>
                  <a:pt x="2964455" y="4434173"/>
                  <a:pt x="2770206" y="4412201"/>
                </a:cubicBezTo>
                <a:cubicBezTo>
                  <a:pt x="2685524" y="4402537"/>
                  <a:pt x="2599952" y="4402410"/>
                  <a:pt x="2514888" y="4393637"/>
                </a:cubicBezTo>
                <a:cubicBezTo>
                  <a:pt x="2307136" y="4370851"/>
                  <a:pt x="2102208" y="4327277"/>
                  <a:pt x="1903166" y="4263562"/>
                </a:cubicBezTo>
                <a:cubicBezTo>
                  <a:pt x="1560622" y="4156119"/>
                  <a:pt x="1238931" y="4006972"/>
                  <a:pt x="948392" y="3794249"/>
                </a:cubicBezTo>
                <a:cubicBezTo>
                  <a:pt x="647553" y="3573897"/>
                  <a:pt x="396812" y="3308660"/>
                  <a:pt x="223633" y="2975526"/>
                </a:cubicBezTo>
                <a:cubicBezTo>
                  <a:pt x="129453" y="2796370"/>
                  <a:pt x="67149" y="2602198"/>
                  <a:pt x="39519" y="2401695"/>
                </a:cubicBezTo>
                <a:cubicBezTo>
                  <a:pt x="34509" y="2367555"/>
                  <a:pt x="26728" y="2333872"/>
                  <a:pt x="16251" y="2300991"/>
                </a:cubicBezTo>
                <a:cubicBezTo>
                  <a:pt x="-9180" y="2218598"/>
                  <a:pt x="-25" y="2135695"/>
                  <a:pt x="11800" y="2053556"/>
                </a:cubicBezTo>
                <a:cubicBezTo>
                  <a:pt x="93685" y="1480615"/>
                  <a:pt x="377867" y="1021983"/>
                  <a:pt x="812849" y="651084"/>
                </a:cubicBezTo>
                <a:cubicBezTo>
                  <a:pt x="1176754" y="340201"/>
                  <a:pt x="1598259" y="146042"/>
                  <a:pt x="2066809" y="52586"/>
                </a:cubicBezTo>
                <a:cubicBezTo>
                  <a:pt x="2154543" y="35039"/>
                  <a:pt x="2243040" y="23087"/>
                  <a:pt x="2332045" y="14441"/>
                </a:cubicBezTo>
                <a:cubicBezTo>
                  <a:pt x="2421051" y="5794"/>
                  <a:pt x="2508912" y="2107"/>
                  <a:pt x="2612540" y="836"/>
                </a:cubicBezTo>
                <a:close/>
                <a:moveTo>
                  <a:pt x="5468597" y="2088522"/>
                </a:moveTo>
                <a:cubicBezTo>
                  <a:pt x="5479329" y="2001424"/>
                  <a:pt x="5480181" y="1913385"/>
                  <a:pt x="5471140" y="1826083"/>
                </a:cubicBezTo>
                <a:cubicBezTo>
                  <a:pt x="5455336" y="1662962"/>
                  <a:pt x="5406306" y="1504799"/>
                  <a:pt x="5327079" y="1361348"/>
                </a:cubicBezTo>
                <a:cubicBezTo>
                  <a:pt x="5206159" y="1140233"/>
                  <a:pt x="5033361" y="965782"/>
                  <a:pt x="4833353" y="816507"/>
                </a:cubicBezTo>
                <a:cubicBezTo>
                  <a:pt x="4597234" y="640276"/>
                  <a:pt x="4336321" y="509438"/>
                  <a:pt x="4063456" y="400724"/>
                </a:cubicBezTo>
                <a:cubicBezTo>
                  <a:pt x="4033359" y="388607"/>
                  <a:pt x="4003059" y="376909"/>
                  <a:pt x="3972543" y="365631"/>
                </a:cubicBezTo>
                <a:cubicBezTo>
                  <a:pt x="3943679" y="354950"/>
                  <a:pt x="3914562" y="345033"/>
                  <a:pt x="3885571" y="334733"/>
                </a:cubicBezTo>
                <a:cubicBezTo>
                  <a:pt x="4046888" y="406840"/>
                  <a:pt x="4203652" y="488713"/>
                  <a:pt x="4355012" y="579880"/>
                </a:cubicBezTo>
                <a:cubicBezTo>
                  <a:pt x="4662081" y="768063"/>
                  <a:pt x="4933802" y="995790"/>
                  <a:pt x="5144618" y="1290779"/>
                </a:cubicBezTo>
                <a:cubicBezTo>
                  <a:pt x="5314364" y="1528042"/>
                  <a:pt x="5426257" y="1789591"/>
                  <a:pt x="5468597" y="2088522"/>
                </a:cubicBezTo>
                <a:close/>
                <a:moveTo>
                  <a:pt x="2219771" y="85645"/>
                </a:moveTo>
                <a:cubicBezTo>
                  <a:pt x="2206942" y="84005"/>
                  <a:pt x="2193909" y="85264"/>
                  <a:pt x="2181626" y="89333"/>
                </a:cubicBezTo>
                <a:cubicBezTo>
                  <a:pt x="1932919" y="125113"/>
                  <a:pt x="1690799" y="197118"/>
                  <a:pt x="1462971" y="303073"/>
                </a:cubicBezTo>
                <a:cubicBezTo>
                  <a:pt x="971788" y="529528"/>
                  <a:pt x="578129" y="865460"/>
                  <a:pt x="308697" y="1338461"/>
                </a:cubicBezTo>
                <a:cubicBezTo>
                  <a:pt x="180224" y="1561852"/>
                  <a:pt x="97652" y="1808638"/>
                  <a:pt x="65839" y="2064364"/>
                </a:cubicBezTo>
                <a:cubicBezTo>
                  <a:pt x="71942" y="2050505"/>
                  <a:pt x="77283" y="2036391"/>
                  <a:pt x="82114" y="2022150"/>
                </a:cubicBezTo>
                <a:cubicBezTo>
                  <a:pt x="170103" y="1763653"/>
                  <a:pt x="279579" y="1515073"/>
                  <a:pt x="423260" y="1282260"/>
                </a:cubicBezTo>
                <a:cubicBezTo>
                  <a:pt x="630769" y="945565"/>
                  <a:pt x="895370" y="664944"/>
                  <a:pt x="1231811" y="454001"/>
                </a:cubicBezTo>
                <a:cubicBezTo>
                  <a:pt x="1535192" y="263783"/>
                  <a:pt x="1866801" y="149729"/>
                  <a:pt x="2219771" y="85645"/>
                </a:cubicBezTo>
                <a:close/>
                <a:moveTo>
                  <a:pt x="2855524" y="4364392"/>
                </a:moveTo>
                <a:cubicBezTo>
                  <a:pt x="3386633" y="4394018"/>
                  <a:pt x="3853530" y="4210158"/>
                  <a:pt x="4292327" y="3931444"/>
                </a:cubicBezTo>
                <a:cubicBezTo>
                  <a:pt x="3830134" y="4131325"/>
                  <a:pt x="3346707" y="4259111"/>
                  <a:pt x="2855652" y="4364392"/>
                </a:cubicBezTo>
                <a:close/>
                <a:moveTo>
                  <a:pt x="3869805" y="330156"/>
                </a:moveTo>
                <a:lnTo>
                  <a:pt x="3865736" y="329520"/>
                </a:lnTo>
                <a:cubicBezTo>
                  <a:pt x="3865736" y="329520"/>
                  <a:pt x="3865736" y="330410"/>
                  <a:pt x="3866499" y="330537"/>
                </a:cubicBezTo>
                <a:close/>
                <a:moveTo>
                  <a:pt x="4302117" y="3923561"/>
                </a:moveTo>
                <a:lnTo>
                  <a:pt x="4301101" y="3924959"/>
                </a:lnTo>
                <a:lnTo>
                  <a:pt x="4302880" y="3924959"/>
                </a:lnTo>
                <a:close/>
              </a:path>
            </a:pathLst>
          </a:custGeom>
          <a:solidFill>
            <a:srgbClr val="8DECFF"/>
          </a:solidFill>
          <a:ln w="1270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275F500-ED60-463B-8A2A-5C2D4DFA5AD2}"/>
              </a:ext>
            </a:extLst>
          </p:cNvPr>
          <p:cNvSpPr>
            <a:spLocks noGrp="1"/>
          </p:cNvSpPr>
          <p:nvPr>
            <p:ph type="title"/>
          </p:nvPr>
        </p:nvSpPr>
        <p:spPr>
          <a:xfrm>
            <a:off x="6940296" y="2825496"/>
            <a:ext cx="3767328" cy="1517904"/>
          </a:xfrm>
        </p:spPr>
        <p:txBody>
          <a:bodyPr vert="horz" lIns="91440" tIns="45720" rIns="91440" bIns="45720" rtlCol="0" anchor="b">
            <a:normAutofit fontScale="90000"/>
          </a:bodyPr>
          <a:lstStyle/>
          <a:p>
            <a:pPr marL="685800" indent="-685800" algn="ctr">
              <a:lnSpc>
                <a:spcPct val="90000"/>
              </a:lnSpc>
            </a:pPr>
            <a:r>
              <a:rPr lang="en-US" sz="3600" dirty="0">
                <a:solidFill>
                  <a:schemeClr val="bg1"/>
                </a:solidFill>
              </a:rPr>
              <a:t>COGNITIVE</a:t>
            </a:r>
            <a:br>
              <a:rPr lang="en-US" sz="2800" dirty="0">
                <a:solidFill>
                  <a:schemeClr val="bg1"/>
                </a:solidFill>
              </a:rPr>
            </a:br>
            <a:br>
              <a:rPr lang="en-US" sz="2800" dirty="0">
                <a:solidFill>
                  <a:schemeClr val="bg1"/>
                </a:solidFill>
              </a:rPr>
            </a:br>
            <a:r>
              <a:rPr lang="en-US" sz="2800" dirty="0">
                <a:solidFill>
                  <a:schemeClr val="bg1"/>
                </a:solidFill>
              </a:rPr>
              <a:t>.MEMORY ISSUES DUE TO DEMENTIA</a:t>
            </a:r>
            <a:br>
              <a:rPr lang="en-US" sz="1700" dirty="0"/>
            </a:br>
            <a:endParaRPr lang="en-US" sz="1700" dirty="0"/>
          </a:p>
        </p:txBody>
      </p:sp>
    </p:spTree>
    <p:extLst>
      <p:ext uri="{BB962C8B-B14F-4D97-AF65-F5344CB8AC3E}">
        <p14:creationId xmlns:p14="http://schemas.microsoft.com/office/powerpoint/2010/main" val="4567492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9" name="Rectangle 1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48CB14-9DB9-4CF0-9210-D22C47C3F566}"/>
              </a:ext>
            </a:extLst>
          </p:cNvPr>
          <p:cNvSpPr>
            <a:spLocks noGrp="1"/>
          </p:cNvSpPr>
          <p:nvPr>
            <p:ph type="title"/>
          </p:nvPr>
        </p:nvSpPr>
        <p:spPr>
          <a:xfrm>
            <a:off x="720652" y="693015"/>
            <a:ext cx="4432373" cy="3566160"/>
          </a:xfrm>
        </p:spPr>
        <p:txBody>
          <a:bodyPr vert="horz" lIns="91440" tIns="45720" rIns="91440" bIns="45720" rtlCol="0" anchor="b">
            <a:normAutofit fontScale="90000"/>
          </a:bodyPr>
          <a:lstStyle/>
          <a:p>
            <a:pPr>
              <a:lnSpc>
                <a:spcPct val="90000"/>
              </a:lnSpc>
            </a:pPr>
            <a:r>
              <a:rPr lang="en-US" sz="4400" dirty="0"/>
              <a:t>DIET</a:t>
            </a:r>
            <a:br>
              <a:rPr lang="en-US" sz="4400" dirty="0"/>
            </a:br>
            <a:br>
              <a:rPr lang="en-US" sz="2600" dirty="0"/>
            </a:br>
            <a:r>
              <a:rPr lang="en-US" sz="2700" dirty="0"/>
              <a:t>.HEALTHY BALANCED DIET</a:t>
            </a:r>
            <a:br>
              <a:rPr lang="en-US" sz="2700" dirty="0"/>
            </a:br>
            <a:r>
              <a:rPr lang="en-US" sz="2700" dirty="0"/>
              <a:t>.FRUITS &amp; VEGETABLES</a:t>
            </a:r>
            <a:br>
              <a:rPr lang="en-US" sz="2700" dirty="0"/>
            </a:br>
            <a:r>
              <a:rPr lang="en-US" sz="2700" dirty="0"/>
              <a:t>.SALADS</a:t>
            </a:r>
            <a:br>
              <a:rPr lang="en-US" sz="2700" dirty="0"/>
            </a:br>
            <a:r>
              <a:rPr lang="en-US" sz="2700" dirty="0"/>
              <a:t>.PORRIDGE</a:t>
            </a:r>
            <a:br>
              <a:rPr lang="en-US" sz="2700" dirty="0"/>
            </a:br>
            <a:r>
              <a:rPr lang="en-US" sz="2700" dirty="0"/>
              <a:t>.OATS</a:t>
            </a:r>
            <a:br>
              <a:rPr lang="en-US" sz="2700" dirty="0"/>
            </a:br>
            <a:r>
              <a:rPr lang="en-US" sz="2700" dirty="0"/>
              <a:t>.GRILL FOODS (DIABETES UK, 2021)</a:t>
            </a:r>
            <a:br>
              <a:rPr lang="en-US" sz="2600" dirty="0"/>
            </a:br>
            <a:endParaRPr lang="en-US" sz="2600" dirty="0"/>
          </a:p>
        </p:txBody>
      </p:sp>
      <p:sp>
        <p:nvSpPr>
          <p:cNvPr id="30"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CFD52A"/>
          </a:solidFill>
          <a:ln w="38100" cap="rnd">
            <a:solidFill>
              <a:srgbClr val="CFD52A"/>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elery apple juice">
            <a:extLst>
              <a:ext uri="{FF2B5EF4-FFF2-40B4-BE49-F238E27FC236}">
                <a16:creationId xmlns:a16="http://schemas.microsoft.com/office/drawing/2014/main" id="{BA0A5E6B-EBA5-4A2D-B18E-4876D628009E}"/>
              </a:ext>
            </a:extLst>
          </p:cNvPr>
          <p:cNvPicPr>
            <a:picLocks noChangeAspect="1"/>
          </p:cNvPicPr>
          <p:nvPr/>
        </p:nvPicPr>
        <p:blipFill rotWithShape="1">
          <a:blip r:embed="rId2"/>
          <a:srcRect l="25735" r="906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240323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38EF2-90BD-45E3-B04D-261F7BB53818}"/>
              </a:ext>
            </a:extLst>
          </p:cNvPr>
          <p:cNvSpPr>
            <a:spLocks noGrp="1"/>
          </p:cNvSpPr>
          <p:nvPr>
            <p:ph type="ctrTitle"/>
          </p:nvPr>
        </p:nvSpPr>
        <p:spPr>
          <a:xfrm>
            <a:off x="788844" y="193883"/>
            <a:ext cx="3734014" cy="3566160"/>
          </a:xfrm>
        </p:spPr>
        <p:txBody>
          <a:bodyPr anchor="b">
            <a:normAutofit/>
          </a:bodyPr>
          <a:lstStyle/>
          <a:p>
            <a:pPr>
              <a:lnSpc>
                <a:spcPct val="90000"/>
              </a:lnSpc>
            </a:pPr>
            <a:r>
              <a:rPr lang="en-GB" sz="5600" dirty="0"/>
              <a:t>PERSONAL CARE</a:t>
            </a:r>
          </a:p>
        </p:txBody>
      </p:sp>
      <p:sp>
        <p:nvSpPr>
          <p:cNvPr id="3" name="Subtitle 2">
            <a:extLst>
              <a:ext uri="{FF2B5EF4-FFF2-40B4-BE49-F238E27FC236}">
                <a16:creationId xmlns:a16="http://schemas.microsoft.com/office/drawing/2014/main" id="{4720ACCF-A582-4D16-A387-67C965FCCBCB}"/>
              </a:ext>
            </a:extLst>
          </p:cNvPr>
          <p:cNvSpPr>
            <a:spLocks noGrp="1"/>
          </p:cNvSpPr>
          <p:nvPr>
            <p:ph type="subTitle" idx="1"/>
          </p:nvPr>
        </p:nvSpPr>
        <p:spPr>
          <a:xfrm>
            <a:off x="890339" y="4491563"/>
            <a:ext cx="3734014" cy="1717213"/>
          </a:xfrm>
        </p:spPr>
        <p:txBody>
          <a:bodyPr>
            <a:normAutofit/>
          </a:bodyPr>
          <a:lstStyle/>
          <a:p>
            <a:pPr>
              <a:lnSpc>
                <a:spcPct val="100000"/>
              </a:lnSpc>
            </a:pPr>
            <a:r>
              <a:rPr lang="en-GB" sz="2200">
                <a:latin typeface="+mj-lt"/>
              </a:rPr>
              <a:t>.MAY NEED HELP GETTING READY IN THE MORNIG</a:t>
            </a:r>
          </a:p>
          <a:p>
            <a:pPr>
              <a:lnSpc>
                <a:spcPct val="100000"/>
              </a:lnSpc>
            </a:pPr>
            <a:r>
              <a:rPr lang="en-GB" sz="2200">
                <a:latin typeface="+mj-lt"/>
              </a:rPr>
              <a:t>.APPLYING CREAM FOR PSORIASIS</a:t>
            </a:r>
          </a:p>
          <a:p>
            <a:pPr>
              <a:lnSpc>
                <a:spcPct val="100000"/>
              </a:lnSpc>
            </a:pPr>
            <a:endParaRPr lang="en-GB" sz="2200"/>
          </a:p>
        </p:txBody>
      </p:sp>
      <p:sp>
        <p:nvSpPr>
          <p:cNvPr id="29"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4" descr="Stethoscope">
            <a:extLst>
              <a:ext uri="{FF2B5EF4-FFF2-40B4-BE49-F238E27FC236}">
                <a16:creationId xmlns:a16="http://schemas.microsoft.com/office/drawing/2014/main" id="{723E7C6B-9667-4E30-ADD2-72F53176D680}"/>
              </a:ext>
            </a:extLst>
          </p:cNvPr>
          <p:cNvPicPr>
            <a:picLocks noChangeAspect="1"/>
          </p:cNvPicPr>
          <p:nvPr/>
        </p:nvPicPr>
        <p:blipFill rotWithShape="1">
          <a:blip r:embed="rId2"/>
          <a:srcRect l="16525" r="1652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3432259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1" name="Rectangle 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137ED1-97A1-4E61-A68B-F23EDEA30388}"/>
              </a:ext>
            </a:extLst>
          </p:cNvPr>
          <p:cNvSpPr>
            <a:spLocks noGrp="1"/>
          </p:cNvSpPr>
          <p:nvPr>
            <p:ph type="title"/>
          </p:nvPr>
        </p:nvSpPr>
        <p:spPr>
          <a:xfrm>
            <a:off x="890338" y="640080"/>
            <a:ext cx="3734014" cy="3566160"/>
          </a:xfrm>
        </p:spPr>
        <p:txBody>
          <a:bodyPr vert="horz" lIns="91440" tIns="45720" rIns="91440" bIns="45720" rtlCol="0" anchor="b">
            <a:normAutofit fontScale="90000"/>
          </a:bodyPr>
          <a:lstStyle/>
          <a:p>
            <a:pPr>
              <a:lnSpc>
                <a:spcPct val="90000"/>
              </a:lnSpc>
            </a:pPr>
            <a:r>
              <a:rPr lang="en-US" sz="4000" dirty="0"/>
              <a:t>     ICT</a:t>
            </a:r>
            <a:br>
              <a:rPr lang="en-US" sz="2000" dirty="0"/>
            </a:br>
            <a:br>
              <a:rPr lang="en-US" sz="2000" dirty="0"/>
            </a:br>
            <a:br>
              <a:rPr lang="en-US" sz="2000" dirty="0"/>
            </a:br>
            <a:br>
              <a:rPr lang="en-US" sz="2000" dirty="0"/>
            </a:br>
            <a:br>
              <a:rPr lang="en-US" sz="2000" dirty="0"/>
            </a:br>
            <a:r>
              <a:rPr lang="en-US" sz="2000" dirty="0"/>
              <a:t>.DOOR + WINDOW SENSORS TO ALERT CARER AS PATIENT SUFFER FROM DEMENTIA</a:t>
            </a:r>
            <a:br>
              <a:rPr lang="en-US" sz="2000" dirty="0"/>
            </a:br>
            <a:r>
              <a:rPr lang="en-US" sz="2000" dirty="0"/>
              <a:t>.BED SENSOR</a:t>
            </a:r>
            <a:br>
              <a:rPr lang="en-US" sz="2000" dirty="0"/>
            </a:br>
            <a:br>
              <a:rPr lang="en-US" sz="2000" dirty="0"/>
            </a:br>
            <a:br>
              <a:rPr lang="en-US" sz="2000" dirty="0"/>
            </a:br>
            <a:endParaRPr lang="en-US" sz="2000" dirty="0"/>
          </a:p>
        </p:txBody>
      </p:sp>
      <p:sp>
        <p:nvSpPr>
          <p:cNvPr id="3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BD098"/>
          </a:solidFill>
          <a:ln w="38100" cap="rnd">
            <a:solidFill>
              <a:srgbClr val="FBD098"/>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ack of magazines on table">
            <a:extLst>
              <a:ext uri="{FF2B5EF4-FFF2-40B4-BE49-F238E27FC236}">
                <a16:creationId xmlns:a16="http://schemas.microsoft.com/office/drawing/2014/main" id="{3E54679F-A148-4256-9953-ADC8E70122CA}"/>
              </a:ext>
            </a:extLst>
          </p:cNvPr>
          <p:cNvPicPr>
            <a:picLocks noChangeAspect="1"/>
          </p:cNvPicPr>
          <p:nvPr/>
        </p:nvPicPr>
        <p:blipFill rotWithShape="1">
          <a:blip r:embed="rId2"/>
          <a:srcRect l="16525" r="16522"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10602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5" name="Rectangle 34">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588CF-B284-4630-9A27-5896D7C583C3}"/>
              </a:ext>
            </a:extLst>
          </p:cNvPr>
          <p:cNvSpPr>
            <a:spLocks noGrp="1"/>
          </p:cNvSpPr>
          <p:nvPr>
            <p:ph type="title"/>
          </p:nvPr>
        </p:nvSpPr>
        <p:spPr>
          <a:xfrm>
            <a:off x="890337" y="351284"/>
            <a:ext cx="4419839" cy="4121464"/>
          </a:xfrm>
        </p:spPr>
        <p:txBody>
          <a:bodyPr vert="horz" lIns="91440" tIns="45720" rIns="91440" bIns="45720" rtlCol="0" anchor="b">
            <a:normAutofit fontScale="90000"/>
          </a:bodyPr>
          <a:lstStyle/>
          <a:p>
            <a:pPr>
              <a:lnSpc>
                <a:spcPct val="90000"/>
              </a:lnSpc>
            </a:pPr>
            <a:r>
              <a:rPr lang="en-US" sz="3100" dirty="0"/>
              <a:t>LIKES AND DISLIKES</a:t>
            </a:r>
            <a:br>
              <a:rPr lang="en-US" sz="2000" dirty="0"/>
            </a:br>
            <a:br>
              <a:rPr lang="en-US" sz="2000" dirty="0"/>
            </a:br>
            <a:r>
              <a:rPr lang="en-US" sz="2000" dirty="0"/>
              <a:t>LIKES:</a:t>
            </a:r>
            <a:br>
              <a:rPr lang="en-US" sz="2000" dirty="0"/>
            </a:br>
            <a:r>
              <a:rPr lang="en-US" sz="2000" dirty="0"/>
              <a:t>.GOING TO THE PARK</a:t>
            </a:r>
            <a:br>
              <a:rPr lang="en-US" sz="2000" dirty="0"/>
            </a:br>
            <a:r>
              <a:rPr lang="en-US" sz="2000" dirty="0"/>
              <a:t>.GOING CHURCH ON SUNDAYS</a:t>
            </a:r>
            <a:br>
              <a:rPr lang="en-US" sz="2000" dirty="0"/>
            </a:br>
            <a:r>
              <a:rPr lang="en-US" sz="2000" dirty="0"/>
              <a:t>.SEEING FAMILY</a:t>
            </a:r>
            <a:br>
              <a:rPr lang="en-US" sz="2000" dirty="0"/>
            </a:br>
            <a:r>
              <a:rPr lang="en-US" sz="2000" dirty="0"/>
              <a:t>.SITTING IN THE GARDEN</a:t>
            </a:r>
            <a:br>
              <a:rPr lang="en-US" sz="2000" dirty="0"/>
            </a:br>
            <a:r>
              <a:rPr lang="en-US" sz="2000" dirty="0"/>
              <a:t>.FEEDING THE DUCKS</a:t>
            </a:r>
            <a:br>
              <a:rPr lang="en-US" sz="2000" dirty="0"/>
            </a:br>
            <a:r>
              <a:rPr lang="en-US" sz="2000" dirty="0"/>
              <a:t>.WATCHING ONLY FOOLS+ HORSES</a:t>
            </a:r>
            <a:br>
              <a:rPr lang="en-US" sz="2000" dirty="0"/>
            </a:br>
            <a:r>
              <a:rPr lang="en-US" sz="2000" dirty="0"/>
              <a:t>.WATCHING FOOTBALL(LFC)</a:t>
            </a:r>
            <a:br>
              <a:rPr lang="en-US" sz="2000" dirty="0"/>
            </a:br>
            <a:br>
              <a:rPr lang="en-US" sz="2000" dirty="0"/>
            </a:br>
            <a:r>
              <a:rPr lang="en-US" sz="2000" dirty="0"/>
              <a:t>DISLIKES:</a:t>
            </a:r>
            <a:br>
              <a:rPr lang="en-US" sz="2000" dirty="0"/>
            </a:br>
            <a:r>
              <a:rPr lang="en-US" sz="2000" dirty="0"/>
              <a:t>.GETTING DISTURBED WHEN WATCHING TV</a:t>
            </a:r>
            <a:br>
              <a:rPr lang="en-US" sz="2000" dirty="0"/>
            </a:br>
            <a:r>
              <a:rPr lang="en-US" sz="2000" dirty="0"/>
              <a:t>.GOING LATE TO CHURCH</a:t>
            </a:r>
            <a:br>
              <a:rPr lang="en-US" sz="2000" dirty="0"/>
            </a:br>
            <a:r>
              <a:rPr lang="en-US" sz="2000" dirty="0"/>
              <a:t>.WAKING UP EARLY</a:t>
            </a:r>
            <a:br>
              <a:rPr lang="en-US" sz="2000" dirty="0"/>
            </a:br>
            <a:r>
              <a:rPr lang="en-US" sz="2000" dirty="0"/>
              <a:t>.DOGS</a:t>
            </a:r>
          </a:p>
        </p:txBody>
      </p:sp>
      <p:sp>
        <p:nvSpPr>
          <p:cNvPr id="37"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5681AE"/>
          </a:solidFill>
          <a:ln w="38100" cap="rnd">
            <a:solidFill>
              <a:srgbClr val="5681AE"/>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4" descr="Metal tic-tac-toe game pieces">
            <a:extLst>
              <a:ext uri="{FF2B5EF4-FFF2-40B4-BE49-F238E27FC236}">
                <a16:creationId xmlns:a16="http://schemas.microsoft.com/office/drawing/2014/main" id="{44C18907-957A-4032-9C8A-CAD06F365477}"/>
              </a:ext>
            </a:extLst>
          </p:cNvPr>
          <p:cNvPicPr>
            <a:picLocks noChangeAspect="1"/>
          </p:cNvPicPr>
          <p:nvPr/>
        </p:nvPicPr>
        <p:blipFill rotWithShape="1">
          <a:blip r:embed="rId2"/>
          <a:srcRect l="5603" r="1917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959354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9" name="Rectangle 2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F63989-03A3-448A-8A5A-51A36BC962A4}"/>
              </a:ext>
            </a:extLst>
          </p:cNvPr>
          <p:cNvSpPr>
            <a:spLocks noGrp="1"/>
          </p:cNvSpPr>
          <p:nvPr>
            <p:ph type="title"/>
          </p:nvPr>
        </p:nvSpPr>
        <p:spPr>
          <a:xfrm>
            <a:off x="838200" y="437007"/>
            <a:ext cx="3786152" cy="3769233"/>
          </a:xfrm>
        </p:spPr>
        <p:txBody>
          <a:bodyPr vert="horz" lIns="91440" tIns="45720" rIns="91440" bIns="45720" rtlCol="0" anchor="b">
            <a:normAutofit/>
          </a:bodyPr>
          <a:lstStyle/>
          <a:p>
            <a:pPr>
              <a:lnSpc>
                <a:spcPct val="90000"/>
              </a:lnSpc>
            </a:pPr>
            <a:r>
              <a:rPr lang="en-US" sz="3600" dirty="0"/>
              <a:t>RISK ASSESMENT</a:t>
            </a:r>
            <a:br>
              <a:rPr lang="en-US" sz="3600" dirty="0"/>
            </a:br>
            <a:br>
              <a:rPr lang="en-US" sz="3600" dirty="0"/>
            </a:br>
            <a:br>
              <a:rPr lang="en-US" sz="2000" dirty="0"/>
            </a:br>
            <a:r>
              <a:rPr lang="en-US" sz="2000" dirty="0"/>
              <a:t>. MAKE SURE PATHWAY IS CLEAR</a:t>
            </a:r>
            <a:br>
              <a:rPr lang="en-US" sz="2000" dirty="0"/>
            </a:br>
            <a:r>
              <a:rPr lang="en-US" sz="2000" dirty="0"/>
              <a:t>.MAKE SURE FLOORS ARE DRY</a:t>
            </a:r>
            <a:br>
              <a:rPr lang="en-US" sz="2000" dirty="0"/>
            </a:br>
            <a:r>
              <a:rPr lang="en-US" sz="2000" dirty="0"/>
              <a:t>.NON-SLIP SHOWER MATS</a:t>
            </a:r>
            <a:br>
              <a:rPr lang="en-US" sz="2000" dirty="0"/>
            </a:br>
            <a:r>
              <a:rPr lang="en-US" sz="2000" dirty="0"/>
              <a:t>.RAMP FOR MOBILITY SCHOOTER</a:t>
            </a:r>
            <a:br>
              <a:rPr lang="en-US" sz="2000" dirty="0"/>
            </a:br>
            <a:r>
              <a:rPr lang="en-US" sz="2000" dirty="0"/>
              <a:t>.KEEP MEDICATION AWAY (HSE, 2019).</a:t>
            </a:r>
          </a:p>
        </p:txBody>
      </p:sp>
      <p:sp>
        <p:nvSpPr>
          <p:cNvPr id="31"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F8B924"/>
          </a:solidFill>
          <a:ln w="38100" cap="rnd">
            <a:solidFill>
              <a:srgbClr val="F8B924"/>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Exclamation mark on a yellow background">
            <a:extLst>
              <a:ext uri="{FF2B5EF4-FFF2-40B4-BE49-F238E27FC236}">
                <a16:creationId xmlns:a16="http://schemas.microsoft.com/office/drawing/2014/main" id="{5E497EE7-4CC2-403F-9D34-94175139E8CD}"/>
              </a:ext>
            </a:extLst>
          </p:cNvPr>
          <p:cNvPicPr>
            <a:picLocks noChangeAspect="1"/>
          </p:cNvPicPr>
          <p:nvPr/>
        </p:nvPicPr>
        <p:blipFill rotWithShape="1">
          <a:blip r:embed="rId2"/>
          <a:srcRect l="18458" r="631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779742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2" name="Rectangle 35">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61E3E-6C58-439A-BEC7-BDE15CA46D05}"/>
              </a:ext>
            </a:extLst>
          </p:cNvPr>
          <p:cNvSpPr>
            <a:spLocks noGrp="1"/>
          </p:cNvSpPr>
          <p:nvPr>
            <p:ph type="title"/>
          </p:nvPr>
        </p:nvSpPr>
        <p:spPr>
          <a:xfrm>
            <a:off x="257452" y="-7279"/>
            <a:ext cx="4107606" cy="5963397"/>
          </a:xfrm>
        </p:spPr>
        <p:txBody>
          <a:bodyPr vert="horz" lIns="91440" tIns="45720" rIns="91440" bIns="45720" rtlCol="0" anchor="b">
            <a:normAutofit fontScale="90000"/>
          </a:bodyPr>
          <a:lstStyle/>
          <a:p>
            <a:pPr>
              <a:lnSpc>
                <a:spcPct val="90000"/>
              </a:lnSpc>
            </a:pPr>
            <a:r>
              <a:rPr lang="en-US" sz="2700" dirty="0"/>
              <a:t>DAILY HABITS/SCHEDUAL</a:t>
            </a:r>
            <a:br>
              <a:rPr lang="en-US" sz="2000" dirty="0"/>
            </a:br>
            <a:br>
              <a:rPr lang="en-US" sz="2000" dirty="0"/>
            </a:br>
            <a:r>
              <a:rPr lang="en-US" sz="1800" dirty="0"/>
              <a:t>.HAVING SHOWER IN THE MORNING 7.15 AM</a:t>
            </a:r>
            <a:br>
              <a:rPr lang="en-US" sz="1800" dirty="0"/>
            </a:br>
            <a:r>
              <a:rPr lang="en-US" sz="1800" dirty="0"/>
              <a:t>.WEAR CLEAN CLOTHS EVERYDAY 7.30 AM</a:t>
            </a:r>
            <a:br>
              <a:rPr lang="en-US" sz="1800" dirty="0"/>
            </a:br>
            <a:r>
              <a:rPr lang="en-US" sz="1800" dirty="0"/>
              <a:t>.MUST HAVE BREAKFAST ON TIME 7.45AM</a:t>
            </a:r>
            <a:br>
              <a:rPr lang="en-US" sz="1800" dirty="0"/>
            </a:br>
            <a:r>
              <a:rPr lang="en-US" sz="1800" dirty="0"/>
              <a:t>.GO FOR FRESH AIR IN THE MORNING 9.00 AM</a:t>
            </a:r>
            <a:br>
              <a:rPr lang="en-US" sz="1800" dirty="0"/>
            </a:br>
            <a:r>
              <a:rPr lang="en-US" sz="1800" dirty="0"/>
              <a:t>.HAVE LUNCH 12.00 PM</a:t>
            </a:r>
            <a:br>
              <a:rPr lang="en-US" sz="1800" dirty="0"/>
            </a:br>
            <a:r>
              <a:rPr lang="en-US" sz="1800" dirty="0"/>
              <a:t>.HAVE A NAP IN THE</a:t>
            </a:r>
            <a:br>
              <a:rPr lang="en-US" sz="1800" dirty="0"/>
            </a:br>
            <a:r>
              <a:rPr lang="en-US" sz="1800" dirty="0"/>
              <a:t>AFTERNOON 1.30 PM</a:t>
            </a:r>
            <a:br>
              <a:rPr lang="en-US" sz="1800" dirty="0"/>
            </a:br>
            <a:r>
              <a:rPr lang="en-US" sz="1800" dirty="0"/>
              <a:t>.WATHCH FOOTBALL ON TV 4-6 PM</a:t>
            </a:r>
            <a:br>
              <a:rPr lang="en-US" sz="1800" dirty="0"/>
            </a:br>
            <a:r>
              <a:rPr lang="en-US" sz="1800" dirty="0"/>
              <a:t>. HAVE DINNER 6.00 PM</a:t>
            </a:r>
            <a:br>
              <a:rPr lang="en-US" sz="1800" dirty="0"/>
            </a:br>
            <a:r>
              <a:rPr lang="en-US" sz="1800" dirty="0"/>
              <a:t>.HAVE TEA 6.30 PM</a:t>
            </a:r>
            <a:br>
              <a:rPr lang="en-US" sz="1800" dirty="0"/>
            </a:br>
            <a:r>
              <a:rPr lang="en-US" sz="1800" dirty="0"/>
              <a:t>. GRINK MILK BEFORE GO TO BED AT 8.45 PM</a:t>
            </a:r>
            <a:br>
              <a:rPr lang="en-US" sz="1800" dirty="0"/>
            </a:br>
            <a:r>
              <a:rPr lang="en-US" sz="1800" dirty="0"/>
              <a:t>.GO TO BED AT 9.00 PM</a:t>
            </a:r>
            <a:br>
              <a:rPr lang="en-US" sz="1800" dirty="0"/>
            </a:br>
            <a:r>
              <a:rPr lang="en-US" sz="1800" dirty="0"/>
              <a:t>.WAKE UP AT 7.00 AM</a:t>
            </a:r>
            <a:br>
              <a:rPr lang="en-US" sz="1600" dirty="0"/>
            </a:br>
            <a:br>
              <a:rPr lang="en-US" sz="2000" dirty="0"/>
            </a:br>
            <a:br>
              <a:rPr lang="en-US" sz="2000" dirty="0"/>
            </a:br>
            <a:br>
              <a:rPr lang="en-US" sz="2000" dirty="0"/>
            </a:br>
            <a:br>
              <a:rPr lang="en-US" sz="2000" dirty="0"/>
            </a:br>
            <a:br>
              <a:rPr lang="en-US" sz="2000" dirty="0"/>
            </a:br>
            <a:endParaRPr lang="en-US" sz="2000" dirty="0"/>
          </a:p>
        </p:txBody>
      </p:sp>
      <p:sp>
        <p:nvSpPr>
          <p:cNvPr id="3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4" descr="Wristwatch face">
            <a:extLst>
              <a:ext uri="{FF2B5EF4-FFF2-40B4-BE49-F238E27FC236}">
                <a16:creationId xmlns:a16="http://schemas.microsoft.com/office/drawing/2014/main" id="{0B077D68-58C6-471D-8310-F2FE329FF195}"/>
              </a:ext>
            </a:extLst>
          </p:cNvPr>
          <p:cNvPicPr>
            <a:picLocks noChangeAspect="1"/>
          </p:cNvPicPr>
          <p:nvPr/>
        </p:nvPicPr>
        <p:blipFill rotWithShape="1">
          <a:blip r:embed="rId2"/>
          <a:srcRect l="12780" r="2026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22573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9" name="Rectangle 4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7DD5F-5484-4E7B-BE12-BECAB4F5BFA3}"/>
              </a:ext>
            </a:extLst>
          </p:cNvPr>
          <p:cNvSpPr>
            <a:spLocks noGrp="1"/>
          </p:cNvSpPr>
          <p:nvPr>
            <p:ph type="title"/>
          </p:nvPr>
        </p:nvSpPr>
        <p:spPr>
          <a:xfrm>
            <a:off x="466725" y="640080"/>
            <a:ext cx="4157627" cy="3566160"/>
          </a:xfrm>
        </p:spPr>
        <p:txBody>
          <a:bodyPr vert="horz" lIns="91440" tIns="45720" rIns="91440" bIns="45720" rtlCol="0" anchor="b">
            <a:normAutofit/>
          </a:bodyPr>
          <a:lstStyle/>
          <a:p>
            <a:pPr>
              <a:lnSpc>
                <a:spcPct val="90000"/>
              </a:lnSpc>
            </a:pPr>
            <a:r>
              <a:rPr lang="en-US" sz="3200" dirty="0"/>
              <a:t>HOBBIES/INTERESTS</a:t>
            </a:r>
            <a:br>
              <a:rPr lang="en-US" sz="3200" dirty="0"/>
            </a:br>
            <a:br>
              <a:rPr lang="en-US" sz="3200" dirty="0"/>
            </a:br>
            <a:br>
              <a:rPr lang="en-US" sz="3200" dirty="0"/>
            </a:br>
            <a:r>
              <a:rPr lang="en-US" sz="2400" dirty="0"/>
              <a:t>.FISHING</a:t>
            </a:r>
            <a:br>
              <a:rPr lang="en-US" sz="2400" dirty="0"/>
            </a:br>
            <a:r>
              <a:rPr lang="en-US" sz="2400" dirty="0"/>
              <a:t>.SMOKING CIGARS</a:t>
            </a:r>
            <a:br>
              <a:rPr lang="en-US" sz="2400" dirty="0"/>
            </a:br>
            <a:r>
              <a:rPr lang="en-US" sz="2400" dirty="0"/>
              <a:t>.PLAYING SUDUCO</a:t>
            </a:r>
            <a:br>
              <a:rPr lang="en-US" sz="2400" dirty="0"/>
            </a:br>
            <a:r>
              <a:rPr lang="en-US" sz="2400" dirty="0"/>
              <a:t>.WATCHIING LIVERPOOL FC</a:t>
            </a:r>
          </a:p>
        </p:txBody>
      </p:sp>
      <p:sp>
        <p:nvSpPr>
          <p:cNvPr id="50"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DBB67C"/>
          </a:solidFill>
          <a:ln w="38100" cap="rnd">
            <a:solidFill>
              <a:srgbClr val="DBB67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Picture 4" descr="Fishing on the lake at sunset">
            <a:extLst>
              <a:ext uri="{FF2B5EF4-FFF2-40B4-BE49-F238E27FC236}">
                <a16:creationId xmlns:a16="http://schemas.microsoft.com/office/drawing/2014/main" id="{E292D86A-B133-4832-817C-B513320150A0}"/>
              </a:ext>
            </a:extLst>
          </p:cNvPr>
          <p:cNvPicPr>
            <a:picLocks noChangeAspect="1"/>
          </p:cNvPicPr>
          <p:nvPr/>
        </p:nvPicPr>
        <p:blipFill rotWithShape="1">
          <a:blip r:embed="rId2"/>
          <a:srcRect l="16524" r="1652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56617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0" name="Rectangle 39">
            <a:extLst>
              <a:ext uri="{FF2B5EF4-FFF2-40B4-BE49-F238E27FC236}">
                <a16:creationId xmlns:a16="http://schemas.microsoft.com/office/drawing/2014/main" id="{A51D536C-693D-4911-B3E3-277E6CA0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DACC7FC-0DA0-46D9-BEDF-149E4AB32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C34C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ubber boots at back door">
            <a:extLst>
              <a:ext uri="{FF2B5EF4-FFF2-40B4-BE49-F238E27FC236}">
                <a16:creationId xmlns:a16="http://schemas.microsoft.com/office/drawing/2014/main" id="{6D2A44FC-3B7B-4A4D-8934-BD7E5D2F595F}"/>
              </a:ext>
            </a:extLst>
          </p:cNvPr>
          <p:cNvPicPr>
            <a:picLocks noChangeAspect="1"/>
          </p:cNvPicPr>
          <p:nvPr/>
        </p:nvPicPr>
        <p:blipFill rotWithShape="1">
          <a:blip r:embed="rId2">
            <a:duotone>
              <a:schemeClr val="accent1">
                <a:shade val="45000"/>
                <a:satMod val="135000"/>
              </a:schemeClr>
              <a:prstClr val="white"/>
            </a:duotone>
            <a:alphaModFix amt="40000"/>
          </a:blip>
          <a:srcRect t="7865" b="7865"/>
          <a:stretch/>
        </p:blipFill>
        <p:spPr>
          <a:xfrm>
            <a:off x="20" y="10"/>
            <a:ext cx="12191980" cy="6857990"/>
          </a:xfrm>
          <a:prstGeom prst="rect">
            <a:avLst/>
          </a:prstGeom>
        </p:spPr>
      </p:pic>
      <p:sp>
        <p:nvSpPr>
          <p:cNvPr id="2" name="Title 1">
            <a:extLst>
              <a:ext uri="{FF2B5EF4-FFF2-40B4-BE49-F238E27FC236}">
                <a16:creationId xmlns:a16="http://schemas.microsoft.com/office/drawing/2014/main" id="{E681981E-BD55-4E87-949B-72B8749B414C}"/>
              </a:ext>
            </a:extLst>
          </p:cNvPr>
          <p:cNvSpPr>
            <a:spLocks noGrp="1"/>
          </p:cNvSpPr>
          <p:nvPr>
            <p:ph type="title"/>
          </p:nvPr>
        </p:nvSpPr>
        <p:spPr>
          <a:xfrm>
            <a:off x="841248" y="448056"/>
            <a:ext cx="10512552" cy="4069080"/>
          </a:xfrm>
        </p:spPr>
        <p:txBody>
          <a:bodyPr vert="horz" lIns="91440" tIns="45720" rIns="91440" bIns="45720" rtlCol="0" anchor="b">
            <a:normAutofit/>
          </a:bodyPr>
          <a:lstStyle/>
          <a:p>
            <a:pPr>
              <a:lnSpc>
                <a:spcPct val="90000"/>
              </a:lnSpc>
            </a:pPr>
            <a:r>
              <a:rPr lang="en-US" sz="4600" dirty="0"/>
              <a:t>IMPORTANT</a:t>
            </a:r>
            <a:br>
              <a:rPr lang="en-US" sz="4600" dirty="0"/>
            </a:br>
            <a:r>
              <a:rPr lang="en-US" sz="4600" dirty="0"/>
              <a:t>.</a:t>
            </a:r>
            <a:r>
              <a:rPr lang="en-US" sz="3200" dirty="0"/>
              <a:t>SEEING FAMILY</a:t>
            </a:r>
            <a:br>
              <a:rPr lang="en-US" sz="3200" dirty="0"/>
            </a:br>
            <a:r>
              <a:rPr lang="en-US" sz="3200" dirty="0"/>
              <a:t>.GOING CHURCH ON SUNDAY</a:t>
            </a:r>
            <a:br>
              <a:rPr lang="en-US" sz="3200" dirty="0"/>
            </a:br>
            <a:r>
              <a:rPr lang="en-US" sz="3200" dirty="0"/>
              <a:t>.WEEKLY TREAT</a:t>
            </a:r>
            <a:br>
              <a:rPr lang="en-US" sz="3200" dirty="0"/>
            </a:br>
            <a:r>
              <a:rPr lang="en-US" sz="3200" dirty="0"/>
              <a:t>.GOING ON HOLIDAYS 3 TIMES A YEAR </a:t>
            </a:r>
          </a:p>
        </p:txBody>
      </p:sp>
      <p:sp>
        <p:nvSpPr>
          <p:cNvPr id="44" name="Rectangle 6">
            <a:extLst>
              <a:ext uri="{FF2B5EF4-FFF2-40B4-BE49-F238E27FC236}">
                <a16:creationId xmlns:a16="http://schemas.microsoft.com/office/drawing/2014/main" id="{1886631C-CD62-4E60-A5E7-767EEAEB4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0207311"/>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1" name="Rectangle 1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1561A-A0A1-4F65-8EB2-0DF7165970DF}"/>
              </a:ext>
            </a:extLst>
          </p:cNvPr>
          <p:cNvSpPr>
            <a:spLocks noGrp="1"/>
          </p:cNvSpPr>
          <p:nvPr>
            <p:ph type="title"/>
          </p:nvPr>
        </p:nvSpPr>
        <p:spPr>
          <a:xfrm>
            <a:off x="890338" y="-324993"/>
            <a:ext cx="3734014" cy="5163693"/>
          </a:xfrm>
        </p:spPr>
        <p:txBody>
          <a:bodyPr vert="horz" lIns="91440" tIns="45720" rIns="91440" bIns="45720" rtlCol="0" anchor="b">
            <a:normAutofit/>
          </a:bodyPr>
          <a:lstStyle/>
          <a:p>
            <a:pPr>
              <a:lnSpc>
                <a:spcPct val="90000"/>
              </a:lnSpc>
            </a:pPr>
            <a:r>
              <a:rPr lang="en-US" sz="5000" dirty="0"/>
              <a:t>IMPORTANT DATES</a:t>
            </a:r>
            <a:br>
              <a:rPr lang="en-US" sz="5000" dirty="0"/>
            </a:br>
            <a:r>
              <a:rPr lang="en-US" sz="2800" dirty="0"/>
              <a:t>.DAUGHTER BIRTHDAY</a:t>
            </a:r>
            <a:br>
              <a:rPr lang="en-US" sz="2800" dirty="0"/>
            </a:br>
            <a:r>
              <a:rPr lang="en-US" sz="2800" dirty="0"/>
              <a:t>.HIS MARRIAGE DAY</a:t>
            </a:r>
            <a:br>
              <a:rPr lang="en-US" sz="2800" dirty="0"/>
            </a:br>
            <a:r>
              <a:rPr lang="en-US" sz="2800" dirty="0"/>
              <a:t>.GRANCHILDRENS BIRTHDAY</a:t>
            </a:r>
            <a:br>
              <a:rPr lang="en-US" sz="2800" dirty="0"/>
            </a:br>
            <a:endParaRPr lang="en-US" sz="2800" dirty="0"/>
          </a:p>
        </p:txBody>
      </p:sp>
      <p:sp>
        <p:nvSpPr>
          <p:cNvPr id="13"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B48F62"/>
          </a:solidFill>
          <a:ln w="38100" cap="rnd">
            <a:solidFill>
              <a:srgbClr val="B48F6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ablier et calendrier">
            <a:extLst>
              <a:ext uri="{FF2B5EF4-FFF2-40B4-BE49-F238E27FC236}">
                <a16:creationId xmlns:a16="http://schemas.microsoft.com/office/drawing/2014/main" id="{2EB5C5BA-A62E-4F64-B8B8-C9012BEF078F}"/>
              </a:ext>
            </a:extLst>
          </p:cNvPr>
          <p:cNvPicPr>
            <a:picLocks noChangeAspect="1"/>
          </p:cNvPicPr>
          <p:nvPr/>
        </p:nvPicPr>
        <p:blipFill rotWithShape="1">
          <a:blip r:embed="rId2"/>
          <a:srcRect l="32796" r="2"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67363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0" name="Rectangle 1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7CDC5-C0B9-456D-87DA-5BC1BA85E4A3}"/>
              </a:ext>
            </a:extLst>
          </p:cNvPr>
          <p:cNvSpPr>
            <a:spLocks noGrp="1"/>
          </p:cNvSpPr>
          <p:nvPr>
            <p:ph type="title"/>
          </p:nvPr>
        </p:nvSpPr>
        <p:spPr>
          <a:xfrm>
            <a:off x="555058" y="-3943743"/>
            <a:ext cx="5029651" cy="13086727"/>
          </a:xfrm>
        </p:spPr>
        <p:txBody>
          <a:bodyPr vert="horz" lIns="91440" tIns="45720" rIns="91440" bIns="45720" rtlCol="0" anchor="b">
            <a:normAutofit/>
          </a:bodyPr>
          <a:lstStyle/>
          <a:p>
            <a:pPr>
              <a:lnSpc>
                <a:spcPct val="90000"/>
              </a:lnSpc>
            </a:pPr>
            <a:br>
              <a:rPr lang="en-US" sz="2000" dirty="0"/>
            </a:br>
            <a:br>
              <a:rPr lang="en-US" sz="2000" dirty="0"/>
            </a:br>
            <a:r>
              <a:rPr lang="en-US" sz="2700" dirty="0"/>
              <a:t>REFERENCES</a:t>
            </a:r>
            <a:br>
              <a:rPr lang="en-US" sz="2700" dirty="0"/>
            </a:br>
            <a:br>
              <a:rPr lang="en-US" sz="2700" dirty="0"/>
            </a:br>
            <a:r>
              <a:rPr lang="en-US" sz="1200" dirty="0">
                <a:latin typeface="Arial" panose="020B0604020202020204" pitchFamily="34" charset="0"/>
                <a:cs typeface="Arial" panose="020B0604020202020204" pitchFamily="34" charset="0"/>
              </a:rPr>
              <a:t>GOV. UK, (2019). </a:t>
            </a:r>
            <a:r>
              <a:rPr lang="en-US" sz="1200" dirty="0">
                <a:latin typeface="Arial" panose="020B0604020202020204" pitchFamily="34" charset="0"/>
                <a:cs typeface="Arial" panose="020B0604020202020204" pitchFamily="34" charset="0"/>
                <a:hlinkClick r:id="rId2"/>
              </a:rPr>
              <a:t>https://www.gov.uk/government/publications/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NHS, (2019).</a:t>
            </a:r>
            <a:r>
              <a:rPr lang="en-US" sz="1200" dirty="0">
                <a:latin typeface="Arial" panose="020B0604020202020204" pitchFamily="34" charset="0"/>
                <a:cs typeface="Arial" panose="020B0604020202020204" pitchFamily="34" charset="0"/>
                <a:hlinkClick r:id="rId3"/>
              </a:rPr>
              <a:t> https://www.nhs.uk/high cholesterol</a:t>
            </a:r>
            <a:br>
              <a:rPr lang="en-US"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DIABETES UK, (2020). </a:t>
            </a:r>
            <a:r>
              <a:rPr lang="en-GB" sz="1200" dirty="0">
                <a:latin typeface="Arial" panose="020B0604020202020204" pitchFamily="34" charset="0"/>
                <a:cs typeface="Arial" panose="020B0604020202020204" pitchFamily="34" charset="0"/>
                <a:hlinkClick r:id="rId4"/>
              </a:rPr>
              <a:t>https://www.diabetes.org.uk/</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ARTHRITIS ACTION, (2021). </a:t>
            </a:r>
            <a:r>
              <a:rPr lang="en-GB" sz="1200" dirty="0">
                <a:latin typeface="Arial" panose="020B0604020202020204" pitchFamily="34" charset="0"/>
                <a:cs typeface="Arial" panose="020B0604020202020204" pitchFamily="34" charset="0"/>
                <a:hlinkClick r:id="rId5"/>
              </a:rPr>
              <a:t>https://www.arthritisaction.org.uk</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DEMENTIA UK, (2021). </a:t>
            </a:r>
            <a:r>
              <a:rPr lang="en-GB" sz="1200" dirty="0">
                <a:latin typeface="Arial" panose="020B0604020202020204" pitchFamily="34" charset="0"/>
                <a:cs typeface="Arial" panose="020B0604020202020204" pitchFamily="34" charset="0"/>
                <a:hlinkClick r:id="rId6"/>
              </a:rPr>
              <a:t>https://www.dementiauk.org/un</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WEB MD, (2021). </a:t>
            </a:r>
            <a:r>
              <a:rPr lang="en-GB" sz="1200" dirty="0">
                <a:latin typeface="Arial" panose="020B0604020202020204" pitchFamily="34" charset="0"/>
                <a:cs typeface="Arial" panose="020B0604020202020204" pitchFamily="34" charset="0"/>
                <a:hlinkClick r:id="rId7"/>
              </a:rPr>
              <a:t>https://www.webmd.com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HEART UK, (2020). </a:t>
            </a:r>
            <a:r>
              <a:rPr lang="en-GB" sz="1200" dirty="0">
                <a:latin typeface="Arial" panose="020B0604020202020204" pitchFamily="34" charset="0"/>
                <a:cs typeface="Arial" panose="020B0604020202020204" pitchFamily="34" charset="0"/>
                <a:hlinkClick r:id="rId8"/>
              </a:rPr>
              <a:t>https://www.heartuk.org.uk</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HEALTHLINE, (2019). </a:t>
            </a:r>
            <a:r>
              <a:rPr lang="en-GB" sz="1200" dirty="0">
                <a:latin typeface="Arial" panose="020B0604020202020204" pitchFamily="34" charset="0"/>
                <a:cs typeface="Arial" panose="020B0604020202020204" pitchFamily="34" charset="0"/>
                <a:hlinkClick r:id="rId9"/>
              </a:rPr>
              <a:t>The Best Diabetes-Friendly Diets to Help You Lose Weight (healthline.com)</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NHS UK, (2020) </a:t>
            </a:r>
            <a:r>
              <a:rPr lang="en-GB" sz="1200" dirty="0">
                <a:latin typeface="Arial" panose="020B0604020202020204" pitchFamily="34" charset="0"/>
                <a:cs typeface="Arial" panose="020B0604020202020204" pitchFamily="34" charset="0"/>
                <a:hlinkClick r:id="rId10"/>
              </a:rPr>
              <a:t>https://www.nhs.uk/medicines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DIABETES UK, (2021). </a:t>
            </a:r>
            <a:r>
              <a:rPr lang="en-GB" sz="1200" dirty="0">
                <a:latin typeface="Arial" panose="020B0604020202020204" pitchFamily="34" charset="0"/>
                <a:cs typeface="Arial" panose="020B0604020202020204" pitchFamily="34" charset="0"/>
                <a:hlinkClick r:id="rId4"/>
              </a:rPr>
              <a:t>https://www.diabetes.org.uk</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HEALTH AND SAFETY EXECUTIVE, (2019). </a:t>
            </a:r>
            <a:r>
              <a:rPr lang="en-GB" sz="1200" dirty="0">
                <a:latin typeface="Arial" panose="020B0604020202020204" pitchFamily="34" charset="0"/>
                <a:cs typeface="Arial" panose="020B0604020202020204" pitchFamily="34" charset="0"/>
                <a:hlinkClick r:id="rId11"/>
              </a:rPr>
              <a:t>https://www.hse.gov.uk</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PSORIASIS ASSOCIATION, (2017). </a:t>
            </a:r>
            <a:r>
              <a:rPr lang="en-GB" sz="1200" dirty="0">
                <a:latin typeface="Arial" panose="020B0604020202020204" pitchFamily="34" charset="0"/>
                <a:cs typeface="Arial" panose="020B0604020202020204" pitchFamily="34" charset="0"/>
                <a:hlinkClick r:id="rId12"/>
              </a:rPr>
              <a:t>https://www.psoriasis-association.org.uk</a:t>
            </a:r>
            <a:br>
              <a:rPr lang="en-GB" sz="1200" dirty="0">
                <a:latin typeface="Arial" panose="020B0604020202020204" pitchFamily="34" charset="0"/>
                <a:cs typeface="Arial" panose="020B0604020202020204" pitchFamily="34" charset="0"/>
              </a:rPr>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GB"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br>
              <a:rPr lang="en-US" sz="2000" dirty="0"/>
            </a:br>
            <a:endParaRPr lang="en-US" sz="2000" dirty="0"/>
          </a:p>
        </p:txBody>
      </p:sp>
      <p:sp>
        <p:nvSpPr>
          <p:cNvPr id="22"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CCC98C"/>
          </a:solidFill>
          <a:ln w="38100" cap="rnd">
            <a:solidFill>
              <a:srgbClr val="CCC98C"/>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d drawing pins on a map">
            <a:extLst>
              <a:ext uri="{FF2B5EF4-FFF2-40B4-BE49-F238E27FC236}">
                <a16:creationId xmlns:a16="http://schemas.microsoft.com/office/drawing/2014/main" id="{442EA0FC-4ABC-4FCA-A992-374D01677CDC}"/>
              </a:ext>
            </a:extLst>
          </p:cNvPr>
          <p:cNvPicPr>
            <a:picLocks noChangeAspect="1"/>
          </p:cNvPicPr>
          <p:nvPr/>
        </p:nvPicPr>
        <p:blipFill rotWithShape="1">
          <a:blip r:embed="rId13"/>
          <a:srcRect l="8470" r="16303"/>
          <a:stretch/>
        </p:blipFill>
        <p:spPr>
          <a:xfrm>
            <a:off x="5584708" y="-3019843"/>
            <a:ext cx="7770247" cy="1028192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493993093"/>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14</TotalTime>
  <Words>865</Words>
  <Application>Microsoft Office PowerPoint</Application>
  <PresentationFormat>Widescreen</PresentationFormat>
  <Paragraphs>26</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Modern Love</vt:lpstr>
      <vt:lpstr>The Hand</vt:lpstr>
      <vt:lpstr>SketchyVTI</vt:lpstr>
      <vt:lpstr>LIVING WITH CARE: THE OLDER PERSON BMHP 6009_BIRM  CARE PLAN FOR PATIENT LIVING AT HOME   WORKING IN ACCORDANCE WITH THE CARE ACT2014 ANDGOVERNMENT LEGISLATION AND POLICY GUIDELINES SET (GOV UK, 2019)</vt:lpstr>
      <vt:lpstr>PERSONAL DETAILS OF THE PATIENT  NAME: MR PETER JONES DOB:01/02/1950 AGE:71 24 REGENT STREET, LEMINGTON SPA CV33 5PS</vt:lpstr>
      <vt:lpstr>RELIGION/ETHNICITY &amp; FAMILY    RELIGION: CHRISTIAN ETHNICITY: BRITISH NEXT OF KIN: LIZZ TAYLOR RELATIONSHIP: DAUGHTER </vt:lpstr>
      <vt:lpstr>HEALTH CONDITIONS</vt:lpstr>
      <vt:lpstr>MEDICATIONS   .STATINS 1 PER DAY (HEART UK, 2020) .INSULIN TWICE A DAY (HEALTHLINE, 2019). .PAIN KILLERS 3 PER DAY .METHOTREXATE (NHS, 2020) .NAMENDA (WEB MD, 2021) .MUST BE ADMINISITRED  </vt:lpstr>
      <vt:lpstr>ENVIRONMENT   .3 BEDROOM SEMI DETACHED HOUSE .2 BATHROOMS WITH SHOWER FACILITY .2 LIVING ROOM .BIG FRONT &amp;REAR GARDEN .MUST BE CLEANED     </vt:lpstr>
      <vt:lpstr>MOBILITY   . STRUGGLES TO CLIMB STAIRS .NEEDS WALKING STICK .STAIR LIFT TO GO UPSTAIRS .MOBILITY SCHOOTER .</vt:lpstr>
      <vt:lpstr>COGNITIVE  .MEMORY ISSUES DUE TO DEMENTIA </vt:lpstr>
      <vt:lpstr>DIET  .HEALTHY BALANCED DIET .FRUITS &amp; VEGETABLES .SALADS .PORRIDGE .OATS .GRILL FOODS (DIABETES UK, 2021) </vt:lpstr>
      <vt:lpstr>PERSONAL CARE</vt:lpstr>
      <vt:lpstr>     ICT     .DOOR + WINDOW SENSORS TO ALERT CARER AS PATIENT SUFFER FROM DEMENTIA .BED SENSOR   </vt:lpstr>
      <vt:lpstr>LIKES AND DISLIKES  LIKES: .GOING TO THE PARK .GOING CHURCH ON SUNDAYS .SEEING FAMILY .SITTING IN THE GARDEN .FEEDING THE DUCKS .WATCHING ONLY FOOLS+ HORSES .WATCHING FOOTBALL(LFC)  DISLIKES: .GETTING DISTURBED WHEN WATCHING TV .GOING LATE TO CHURCH .WAKING UP EARLY .DOGS</vt:lpstr>
      <vt:lpstr>RISK ASSESMENT   . MAKE SURE PATHWAY IS CLEAR .MAKE SURE FLOORS ARE DRY .NON-SLIP SHOWER MATS .RAMP FOR MOBILITY SCHOOTER .KEEP MEDICATION AWAY (HSE, 2019).</vt:lpstr>
      <vt:lpstr>DAILY HABITS/SCHEDUAL  .HAVING SHOWER IN THE MORNING 7.15 AM .WEAR CLEAN CLOTHS EVERYDAY 7.30 AM .MUST HAVE BREAKFAST ON TIME 7.45AM .GO FOR FRESH AIR IN THE MORNING 9.00 AM .HAVE LUNCH 12.00 PM .HAVE A NAP IN THE AFTERNOON 1.30 PM .WATHCH FOOTBALL ON TV 4-6 PM . HAVE DINNER 6.00 PM .HAVE TEA 6.30 PM . GRINK MILK BEFORE GO TO BED AT 8.45 PM .GO TO BED AT 9.00 PM .WAKE UP AT 7.00 AM      </vt:lpstr>
      <vt:lpstr>HOBBIES/INTERESTS   .FISHING .SMOKING CIGARS .PLAYING SUDUCO .WATCHIING LIVERPOOL FC</vt:lpstr>
      <vt:lpstr>IMPORTANT .SEEING FAMILY .GOING CHURCH ON SUNDAY .WEEKLY TREAT .GOING ON HOLIDAYS 3 TIMES A YEAR </vt:lpstr>
      <vt:lpstr>IMPORTANT DATES .DAUGHTER BIRTHDAY .HIS MARRIAGE DAY .GRANCHILDRENS BIRTHDAY </vt:lpstr>
      <vt:lpstr>  REFERENCES  GOV. UK, (2019). https://www.gov.uk/government/publications/ NHS, (2019). https://www.nhs.uk/high cholesterol DIABETES UK, (2020). https://www.diabetes.org.uk/ ARTHRITIS ACTION, (2021). https://www.arthritisaction.org.uk DEMENTIA UK, (2021). https://www.dementiauk.org/un WEB MD, (2021). https://www.webmd.com HEART UK, (2020). https://www.heartuk.org.uk HEALTHLINE, (2019). The Best Diabetes-Friendly Diets to Help You Lose Weight (healthline.com) NHS UK, (2020) https://www.nhs.uk/medicines DIABETES UK, (2021). https://www.diabetes.org.uk HEALTH AND SAFETY EXECUTIVE, (2019). https://www.hse.gov.uk PSORIASIS ASSOCIATION, (2017). https://www.psoriasis-association.org.uk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CARE PLAN FOR PATIENT LIVING AT HOME   WORKING IN ACCORDANCE WITH THE CARE ACT2014 ANDGOVERNMENT LEGISLATION AND POLICY GUIDELINES SET (GOV UK, 2019)</dc:title>
  <dc:creator>ferdows jessi</dc:creator>
  <cp:lastModifiedBy>ferdows jessi</cp:lastModifiedBy>
  <cp:revision>1</cp:revision>
  <dcterms:created xsi:type="dcterms:W3CDTF">2021-02-26T11:53:02Z</dcterms:created>
  <dcterms:modified xsi:type="dcterms:W3CDTF">2021-02-26T12:47:38Z</dcterms:modified>
</cp:coreProperties>
</file>