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4" d="100"/>
          <a:sy n="44" d="100"/>
        </p:scale>
        <p:origin x="53" y="10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D7A3A-2F53-4F4B-8591-C4F9ECAEA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3D407-BC53-4654-AD72-53E83A40A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6D834-EF05-4AC1-AA5F-8D874FF50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916B9-B0EF-46FF-AF62-F57F73A3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8EFDA-2A61-4AFF-9B56-A67BF1E49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77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4AB4D-96D3-4AF0-A38E-7A120F0C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67860-DFA5-4808-90D9-255197468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96285-7F67-481E-B7C1-778F50401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63E6-9904-451B-8A81-B1B29318B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2316D-114F-4AD8-B9BB-2E5BFE30E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20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02E5-58AA-4B7E-9FF6-46CE9865E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563B6-47FB-43EE-9979-91E085BC1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14507-5BBA-4577-AB50-96C6D838D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5B09C-C6C7-4081-90EA-7CB34A68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A4F51-B615-4E91-B492-A71F7313E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9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275DD-2258-435E-A851-A56C5FD26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2BC13-5327-4371-B96A-C7B3F38F5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74DEF-B38F-4582-95A1-8BE1A8883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14F77-5FD0-41EF-BD4B-F3E2C9546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13E93-BC04-470D-8F8E-EC5E6CFF7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2209F4-5769-4FB2-88AF-99D43A429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71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B5791-2E6B-456E-9BA2-389A5998A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9242E-6F34-461F-A807-E7505B243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DD043D-2D76-43F3-8878-26D575C28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D4F221-B8F9-4EE9-8199-B6818CEDB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57DA2A-0F7D-4F01-B7CF-7B74401C00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B452C7-8E00-4A09-99BB-590717273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E39ABF-B619-40D9-9F54-BC1017DFD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32C18-AFE7-4732-80FD-4AEA2FF6F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20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BBC7-9179-471F-B678-665ED097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7678DF-0D9E-4B8F-873B-82784F369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A39E67-D42F-4020-A840-2C7DBC5E8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081A9-D591-44D4-B0D0-481DF4A1B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48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AEF9C-AAF0-493E-BA9A-A888BE847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603E3C-AAB9-452D-BC88-C6FC4744D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D3327-81C5-42EF-9951-8EEADE4BE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4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AFFC2-EDDE-4170-BB8E-30B25006D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8FA0C-185E-4F1A-BB55-0C1CF4FD4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B03488-F35F-4462-8678-ABE5B991B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D2342-9102-4FFC-84DC-1D0EE862D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B98F7-9159-42C1-ADD1-5270F7C88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29858-68EF-4939-B6DD-4463204CB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A2C7-72AC-45DE-8B21-3507E3CE3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2D93D-B6F2-44B1-A703-3E42119AE4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B483E-98F6-42A8-B493-DC8662E20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C51E6-4B8E-46EE-9894-0E3BF6E51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7CD98-8E87-4EB9-BBE7-BD0BF404E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4EC78-D6E6-4DF2-868D-4E36D83A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76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26D13-7223-42E0-B2F4-A1971C735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978BE1-E05B-4973-9B43-C09590290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23B8B-422B-4792-97A4-526B8A23B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8C4E8-9E77-4125-ADE6-0E3146C09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B8972-6619-4F0F-BBA6-DEF780501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02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922835-B2AD-4397-A52B-788398298D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CAD00B-1C48-4053-BBB2-FC6D5A105C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17AD2-B378-4474-9A2E-7092A6ACF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A30DC-E35B-4851-9543-4C6FE217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BB384-1407-437D-8782-E2466F4DA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3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16A356-0F39-4330-87CC-C300A182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73668-A921-42B6-94BD-B3A3D81D0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E4DA2-0022-4CE4-BCB4-927935B771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46836-3DFA-482E-9060-8D54F56622CB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1238-17CA-4D3B-A147-AB8FEABDFA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7DDAA-022E-4C87-92F7-24DBC16798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362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Title of the presentation, your name and ID, and module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content / Agenda of the presentation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context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(A UK company is going to China to do business based on a joint venture agreement with a Chinese business)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the Chinese culture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differences between the UK and China </a:t>
            </a:r>
          </a:p>
          <a:p>
            <a:endParaRPr lang="en-GB" dirty="0"/>
          </a:p>
          <a:p>
            <a:r>
              <a:rPr lang="en-GB" dirty="0"/>
              <a:t>Use examples when relevant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the Chinese culture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differences between the UK and China </a:t>
            </a:r>
          </a:p>
          <a:p>
            <a:endParaRPr lang="en-GB" dirty="0"/>
          </a:p>
          <a:p>
            <a:r>
              <a:rPr lang="en-GB" dirty="0"/>
              <a:t>Use examples when relevant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275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614CC-11D8-4409-86A2-E5569C368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 and failure factors of joint ventures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A3F04-B8EB-4FC0-9B7B-F3B0940CC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US" dirty="0"/>
              <a:t>Use examples based on the Chinese context </a:t>
            </a:r>
          </a:p>
        </p:txBody>
      </p:sp>
    </p:spTree>
    <p:extLst>
      <p:ext uri="{BB962C8B-B14F-4D97-AF65-F5344CB8AC3E}">
        <p14:creationId xmlns:p14="http://schemas.microsoft.com/office/powerpoint/2010/main" val="4019880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sensitivity in China / The differences from the UK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Hofstede cultural Dimensions: UK and China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Hofstede cultural Dimensions: UK and China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988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are required to provide your recommendations and business communication solutions to enable the partnership (British – Chinese joint venture) to succeed in China.</a:t>
            </a:r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are required to provide your recommendations and business communication solutions to enable the partnership (British – Chinese joint venture) to succeed in China.</a:t>
            </a:r>
          </a:p>
        </p:txBody>
      </p:sp>
    </p:spTree>
    <p:extLst>
      <p:ext uri="{BB962C8B-B14F-4D97-AF65-F5344CB8AC3E}">
        <p14:creationId xmlns:p14="http://schemas.microsoft.com/office/powerpoint/2010/main" val="2922199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79006-228E-433A-B2F5-C42C4564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DF94-09CA-4A6A-A0A1-303E0567F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Try to support your work by variety of sources such as reports, academic papers, news from British/Chinese contexts, industry focused publications …etc. </a:t>
            </a:r>
          </a:p>
          <a:p>
            <a:endParaRPr lang="en-GB" dirty="0"/>
          </a:p>
          <a:p>
            <a:r>
              <a:rPr lang="en-GB" dirty="0"/>
              <a:t>More research can enhance the quality and accuracy of your work/presentation.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216</Words>
  <Application>Microsoft Office PowerPoint</Application>
  <PresentationFormat>Widescreen</PresentationFormat>
  <Paragraphs>27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Title of the presentation, your name and ID, and module </vt:lpstr>
      <vt:lpstr>Main content / Agenda of the presentation </vt:lpstr>
      <vt:lpstr>Introduction to the context </vt:lpstr>
      <vt:lpstr>Introduce the Chinese culture </vt:lpstr>
      <vt:lpstr>Introduce the Chinese culture </vt:lpstr>
      <vt:lpstr>Success and failure factors of joint ventures </vt:lpstr>
      <vt:lpstr>Cultural sensitivity in China / The differences from the UK </vt:lpstr>
      <vt:lpstr>Hofstede cultural Dimensions: UK and China </vt:lpstr>
      <vt:lpstr>Hofstede cultural Dimensions: UK and China </vt:lpstr>
      <vt:lpstr>your recommendations </vt:lpstr>
      <vt:lpstr>your recommendations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the presentation, your name and ID, and module</dc:title>
  <dc:creator>Husam Helmi</dc:creator>
  <cp:lastModifiedBy>Samson Oladejo</cp:lastModifiedBy>
  <cp:revision>3</cp:revision>
  <dcterms:created xsi:type="dcterms:W3CDTF">2020-10-29T12:05:35Z</dcterms:created>
  <dcterms:modified xsi:type="dcterms:W3CDTF">2025-06-13T18:38:55Z</dcterms:modified>
</cp:coreProperties>
</file>