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1" r:id="rId4"/>
    <p:sldId id="262" r:id="rId5"/>
    <p:sldId id="260" r:id="rId6"/>
    <p:sldId id="264" r:id="rId7"/>
    <p:sldId id="265" r:id="rId8"/>
    <p:sldId id="266" r:id="rId9"/>
    <p:sldId id="263" r:id="rId10"/>
    <p:sldId id="267" r:id="rId11"/>
    <p:sldId id="268" r:id="rId12"/>
    <p:sldId id="269" r:id="rId13"/>
    <p:sldId id="270" r:id="rId14"/>
    <p:sldId id="271" r:id="rId15"/>
    <p:sldId id="272" r:id="rId16"/>
    <p:sldId id="27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114" y="4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B03C6-38F6-41FA-ACF9-AB9FABD882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E871E8-4446-457D-87AF-A30A7A3BC3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2DB81B-E48A-43C4-B752-255E9CDF7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4D5A6-FCE1-4860-9597-3EECA4FE2E4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52049-6191-4962-9B80-87BEE87B9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7D7CE4-E088-4AEE-9870-C568AF964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323DB-CAFA-408E-A370-74BA8B9FF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265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BBBAB-8849-4932-91FA-641661B01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AE40E-0DD8-4654-B015-CC796CA2EE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FEC30E-B1E0-4FB4-B13F-E6DAC64B1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4D5A6-FCE1-4860-9597-3EECA4FE2E4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958116-3373-46CE-AFD7-BB76B9D76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DAABA3-0F26-4B28-8463-F04C118BC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323DB-CAFA-408E-A370-74BA8B9FF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732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D5076-9C74-4717-9A52-0A02F1D8F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E9DB0C-256E-46F0-861F-CC7935B814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228F2-CE69-46C8-845A-72D12957D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4D5A6-FCE1-4860-9597-3EECA4FE2E4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B228C-1EE5-4276-939C-B49CD89D6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7D824E-8C47-4B89-9196-B54F28E9B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323DB-CAFA-408E-A370-74BA8B9FF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725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4E8BA-4C5D-45FD-9854-09FF247AF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5C66F-4CF3-4151-ADC1-095F4410B1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BFB25A-9F34-4724-90C1-73B60C41CC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A7407A-2610-4823-AAAD-566382411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4D5A6-FCE1-4860-9597-3EECA4FE2E4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678F1C-D8F6-4679-9B1A-17CE0CF2A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A6FFFA-693E-4256-8A83-CC0528734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323DB-CAFA-408E-A370-74BA8B9FF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139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6A09B-662C-4DF1-A036-A40BEBEAA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026303-3813-4183-BCB8-CE814ECEC8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4394D4-5202-494A-B5EA-2BA77094ED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54240B-A4D6-4E90-8489-F415DB9AA7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D5E35B-9C63-4379-9359-609793DAF7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27E893-1414-474A-805A-12D1700E7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4D5A6-FCE1-4860-9597-3EECA4FE2E4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4D3B2A-4033-4ED7-9ABD-4DFB69C42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67B032-826E-4553-8CA9-42DAE4403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323DB-CAFA-408E-A370-74BA8B9FF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96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D2034-610F-4B88-8C1E-2D7C2DE4E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2D586F-CBB6-41C5-B56A-B7E1673A8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4D5A6-FCE1-4860-9597-3EECA4FE2E4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DB4F93-C0EA-45D4-B366-AC7CE8C77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2CC429-47D8-468D-81B4-F1F06A6E4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323DB-CAFA-408E-A370-74BA8B9FF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770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49D145-84CA-47F7-B1F3-9EFC4616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4D5A6-FCE1-4860-9597-3EECA4FE2E4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4351AB-29AF-496D-B889-6E0B9C197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5B0EEA-DAF3-4C15-9119-66CBED554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323DB-CAFA-408E-A370-74BA8B9FF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054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106E2-1ADE-47CA-9B42-DAAB096FC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8E519-F1F5-4484-8BCD-A8E635913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118A8C-E4F8-446F-9A3B-FA0027679A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8B1BF4-7D8A-40FB-9C7A-C776163A1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4D5A6-FCE1-4860-9597-3EECA4FE2E4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64F75E-5892-4C46-BDBD-C58499371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48A3CE-64C8-4DAB-A737-6CCA2BD67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323DB-CAFA-408E-A370-74BA8B9FF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878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112FA-4F44-4C73-82AE-F2BC63DC8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1706B4-62EB-4227-A97E-68D3D1132B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7EF4A3-FCE0-4D2C-A0EE-6C2AA13ABF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CA3CF1-EE0B-466E-8B04-89F6A27D0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4D5A6-FCE1-4860-9597-3EECA4FE2E4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71C92-E643-4E97-8D2C-70DA039C5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6B6FE0-421E-40C5-AFC3-D7F6344AE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323DB-CAFA-408E-A370-74BA8B9FF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516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3A8D-E734-49EF-9B78-1CD77667C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F70B74-9AE7-415B-8AD1-FF2EAD436D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19E7ED-DA5A-4AD4-B3A3-B40DDA7B2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4D5A6-FCE1-4860-9597-3EECA4FE2E4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D0478C-7B2C-4DF2-A65E-652BC3BCB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BDDD2-B614-4D36-A47E-9FF85F888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323DB-CAFA-408E-A370-74BA8B9FF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327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650DDE-9929-47F9-B926-CEEDD57924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55E0E7-B452-47B8-8040-063F68C1B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6B1AD-3B79-4C0B-AB6C-5F851ACAD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4D5A6-FCE1-4860-9597-3EECA4FE2E4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B528B2-D9AA-4BD5-937F-354021A3D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55380-FD5A-404E-ADB8-D22C00B65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323DB-CAFA-408E-A370-74BA8B9FF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653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B8F5A4-6DBD-47BA-AB95-9BDF209F0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170AF3-EAFC-4CFA-9AC8-0893F8D8B6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5048EA-DE20-42D4-B802-01459DDC5C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4D5A6-FCE1-4860-9597-3EECA4FE2E4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E8354-E8B8-4EB6-B606-513D22E0EE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63257D-8680-46D7-A1C3-4F15FE3137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323DB-CAFA-408E-A370-74BA8B9FF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10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9A6FAC-361A-43F1-9839-2C92188BBD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3824" y="2629053"/>
            <a:ext cx="3378563" cy="3071906"/>
          </a:xfrm>
        </p:spPr>
        <p:txBody>
          <a:bodyPr anchor="t">
            <a:no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Research Proposals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E5E28C-A1B5-41C8-9E71-D1EACFFB0D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0042" y="806824"/>
            <a:ext cx="2919738" cy="1494117"/>
          </a:xfrm>
        </p:spPr>
        <p:txBody>
          <a:bodyPr anchor="b">
            <a:normAutofit/>
          </a:bodyPr>
          <a:lstStyle/>
          <a:p>
            <a:pPr algn="l"/>
            <a:endParaRPr lang="en-GB" sz="200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7F08FF-FD08-3B28-C89D-FC2513E439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428" y="719344"/>
            <a:ext cx="7225748" cy="5419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368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12ECD-AC73-4845-818C-F35DB50E4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Overview of the Module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AF4C9-3697-4A2A-A5C8-53FA106DAB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Mind mapping</a:t>
            </a:r>
          </a:p>
          <a:p>
            <a:r>
              <a:rPr lang="en-GB" sz="2200" dirty="0"/>
              <a:t>Research topics</a:t>
            </a:r>
          </a:p>
          <a:p>
            <a:r>
              <a:rPr lang="en-GB" sz="2200" dirty="0"/>
              <a:t>Research question (aim)</a:t>
            </a:r>
          </a:p>
          <a:p>
            <a:r>
              <a:rPr lang="en-GB" sz="2200" dirty="0"/>
              <a:t>Research objectives (3-5)</a:t>
            </a:r>
          </a:p>
          <a:p>
            <a:r>
              <a:rPr lang="en-GB" sz="2200" dirty="0"/>
              <a:t>What success looks like … One submission, one Word document with 6 Tasks on the contents page plus a reference list</a:t>
            </a:r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C06C95D3-8135-4901-EFBE-F7B0D1ECE6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028" r="17019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33873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CBBA2-DC57-4DB1-AE93-AAE81BEE0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9C0CB-9F2D-49AF-882A-F8D8FEB08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B171A0-5FEC-49ED-98F9-07373B2664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2990" y="1690688"/>
            <a:ext cx="8426019" cy="3614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6117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B094B-DF77-4912-887E-E1378A84A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A9CAD-ABFB-47D5-A1BB-93D3A3304B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1E90B9-4F2A-4F8A-ACDC-6792FAB9DF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998" y="318186"/>
            <a:ext cx="8707005" cy="6174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694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B6661-DFCC-4DC6-B554-6DBEFA21C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C1098-493F-4147-9854-4FA620EA11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A16B5B-D1C2-4679-B554-EC7BF1702F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2687" y="0"/>
            <a:ext cx="5746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494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75EC8-F0B5-4AD1-8C01-695147D05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6627C-9B61-4C51-A90C-B90DB5571D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0917CA-940C-41E4-97FA-4F3C1F2E80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0415" y="96982"/>
            <a:ext cx="5071169" cy="6664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227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28719-50FE-44AB-8238-F86BA5E7A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4F8F6-410E-4C50-AB2C-7B4AF97D0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E629C-8AE3-4F1C-A515-7CB6D41809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8797" y="182562"/>
            <a:ext cx="4854405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938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9803D-2743-4AB1-B023-5EBDAF146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67308-A041-456A-9D69-2A4928A9E5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17FAA1-8C7D-4385-B9FE-48D1E7F311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2002" y="123185"/>
            <a:ext cx="5007996" cy="6611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29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628E4-6157-4846-ADA0-B7761D331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D4134-6AEB-429A-BC14-98A20903A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51EAB7-DA6B-4CC3-9CA5-7E518DD23A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0199" y="134388"/>
            <a:ext cx="4891601" cy="6589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300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4EBAE-05DB-493F-B630-49C3A819B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273" y="19907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Ethical Approval Form</a:t>
            </a:r>
          </a:p>
        </p:txBody>
      </p:sp>
    </p:spTree>
    <p:extLst>
      <p:ext uri="{BB962C8B-B14F-4D97-AF65-F5344CB8AC3E}">
        <p14:creationId xmlns:p14="http://schemas.microsoft.com/office/powerpoint/2010/main" val="4038501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902B1-DE11-4BB6-BEF1-1D63C763D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33ECA-204F-46F1-9898-BEAD3E9251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8D1EC5-3333-4267-9E12-FE334CAB41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9257" y="440170"/>
            <a:ext cx="4343612" cy="6396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7623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0A4F8-29CB-4674-9003-E87B2CE11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9A629-C3B7-477F-BA14-B41DFB27EC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588EAF-FB6E-496B-9AD5-2E5F56A266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1644" y="681037"/>
            <a:ext cx="5601680" cy="5670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5479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697FD-E350-4F9D-A175-2407FCDF4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F040B-C6B6-4B27-BA41-C360550EB8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051F9E-04AE-4C4D-A3DF-2279B84FF9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8602" y="306899"/>
            <a:ext cx="4179254" cy="6244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6373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3D7BC-7529-4988-9E86-86AF758DE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1AD90-23CB-49D0-AF37-DF189551C9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96F0E8-BBEB-4A33-A9DC-6D5F3F3585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9284" y="221672"/>
            <a:ext cx="4489383" cy="6414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0986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44EAC-D3AC-4C04-9F1D-E82018EF9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2832B-9762-45ED-8098-0F0E6D35A7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B03347-5835-43C5-A389-A9BE08D877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6487" y="365125"/>
            <a:ext cx="4236387" cy="6405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3495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940AC-03AB-47B1-8D58-04D021A27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A2B3D-FEE4-42E3-9ADB-6945759426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69602C-0F0F-4DAF-89B0-C353B47982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5225" y="1490662"/>
            <a:ext cx="4781550" cy="3876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9980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</Words>
  <Application>Microsoft Office PowerPoint</Application>
  <PresentationFormat>Widescreen</PresentationFormat>
  <Paragraphs>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Research Proposals</vt:lpstr>
      <vt:lpstr>Overview of the Module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Ethical Approval Form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Proposals</dc:title>
  <dc:creator>Mike Durke</dc:creator>
  <cp:lastModifiedBy>Mike Durke</cp:lastModifiedBy>
  <cp:revision>7</cp:revision>
  <dcterms:created xsi:type="dcterms:W3CDTF">2024-02-05T12:52:14Z</dcterms:created>
  <dcterms:modified xsi:type="dcterms:W3CDTF">2025-02-19T14:22:26Z</dcterms:modified>
</cp:coreProperties>
</file>