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77894-67EF-4CE8-99F9-F7BC3C47E28F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18920-01EE-454F-BDAF-89D19F6D6325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77894-67EF-4CE8-99F9-F7BC3C47E28F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18920-01EE-454F-BDAF-89D19F6D632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77894-67EF-4CE8-99F9-F7BC3C47E28F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18920-01EE-454F-BDAF-89D19F6D6325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77894-67EF-4CE8-99F9-F7BC3C47E28F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18920-01EE-454F-BDAF-89D19F6D632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77894-67EF-4CE8-99F9-F7BC3C47E28F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18920-01EE-454F-BDAF-89D19F6D632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77894-67EF-4CE8-99F9-F7BC3C47E28F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18920-01EE-454F-BDAF-89D19F6D632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77894-67EF-4CE8-99F9-F7BC3C47E28F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18920-01EE-454F-BDAF-89D19F6D632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77894-67EF-4CE8-99F9-F7BC3C47E28F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18920-01EE-454F-BDAF-89D19F6D632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77894-67EF-4CE8-99F9-F7BC3C47E28F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7518920-01EE-454F-BDAF-89D19F6D6325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77894-67EF-4CE8-99F9-F7BC3C47E28F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18920-01EE-454F-BDAF-89D19F6D632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77894-67EF-4CE8-99F9-F7BC3C47E28F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18920-01EE-454F-BDAF-89D19F6D632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6F77894-67EF-4CE8-99F9-F7BC3C47E28F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7518920-01EE-454F-BDAF-89D19F6D6325}" type="slidenum">
              <a:rPr lang="en-GB" smtClean="0"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International Financial Management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4 Key areas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Raising of Finance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Investment Decision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Working Capital Decision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Management of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Risk</a:t>
            </a:r>
            <a:endParaRPr lang="en-GB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 smtClean="0"/>
              <a:t> 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925979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Maximisation of Shareholders Wealth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Stakeholders: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Internal-Employees, Managers.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Connected-Shareholders, Debt Lenders, Customers, Bankers, Suppliers.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External-Government, Local Communities, Community at Large.    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9825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Not for Profit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Economy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Effectiveness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Efficiency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These represent the fundamental components of ‘Value for Money</a:t>
            </a:r>
            <a:r>
              <a:rPr lang="en-GB" smtClean="0"/>
              <a:t>’     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3333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23</TotalTime>
  <Words>66</Words>
  <Application>Microsoft Office PowerPoint</Application>
  <PresentationFormat>On-screen Show (4:3)</PresentationFormat>
  <Paragraphs>18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Constantia</vt:lpstr>
      <vt:lpstr>Wingdings 2</vt:lpstr>
      <vt:lpstr>Flow</vt:lpstr>
      <vt:lpstr>International Financial Management</vt:lpstr>
      <vt:lpstr>Maximisation of Shareholders Wealth</vt:lpstr>
      <vt:lpstr>Not for Profit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Financial Management</dc:title>
  <dc:creator>Administrator</dc:creator>
  <cp:lastModifiedBy>Ian Jackson</cp:lastModifiedBy>
  <cp:revision>11</cp:revision>
  <dcterms:created xsi:type="dcterms:W3CDTF">2015-08-04T09:26:45Z</dcterms:created>
  <dcterms:modified xsi:type="dcterms:W3CDTF">2016-09-07T08:34:42Z</dcterms:modified>
</cp:coreProperties>
</file>