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59" r:id="rId5"/>
    <p:sldId id="266" r:id="rId6"/>
    <p:sldId id="263" r:id="rId7"/>
    <p:sldId id="26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36" d="100"/>
          <a:sy n="136" d="100"/>
        </p:scale>
        <p:origin x="-16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oy boulting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lum contrast="30000"/>
          </a:blip>
          <a:stretch>
            <a:fillRect/>
          </a:stretch>
        </p:blipFill>
        <p:spPr>
          <a:xfrm>
            <a:off x="307377" y="535160"/>
            <a:ext cx="8836623" cy="58942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395536" y="620688"/>
            <a:ext cx="37251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Documentary 3:</a:t>
            </a:r>
          </a:p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Documentary at War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000364" y="5715016"/>
            <a:ext cx="3125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Veiller, Huston, Capra and Ford</a:t>
            </a:r>
            <a:endParaRPr lang="en-GB" b="1" dirty="0"/>
          </a:p>
        </p:txBody>
      </p:sp>
      <p:pic>
        <p:nvPicPr>
          <p:cNvPr id="9" name="Picture 8" descr="FordWar.jp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43438" y="1785926"/>
            <a:ext cx="4271992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Huston &amp; Capr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2285992"/>
            <a:ext cx="4287353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00364" y="5715016"/>
            <a:ext cx="2986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Ray Boulting and Frank Capra</a:t>
            </a:r>
            <a:endParaRPr lang="en-GB" b="1" dirty="0"/>
          </a:p>
        </p:txBody>
      </p:sp>
      <p:pic>
        <p:nvPicPr>
          <p:cNvPr id="8" name="Picture 7" descr="roy boultin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898" y="357166"/>
            <a:ext cx="7925376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11663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John Ford</a:t>
            </a:r>
          </a:p>
          <a:p>
            <a:pPr algn="ctr"/>
            <a:r>
              <a:rPr lang="en-GB" sz="2400" b="1" i="1" dirty="0" smtClean="0">
                <a:solidFill>
                  <a:srgbClr val="FFC000"/>
                </a:solidFill>
              </a:rPr>
              <a:t>The Battle of Midway </a:t>
            </a:r>
            <a:r>
              <a:rPr lang="en-GB" sz="2400" b="1" dirty="0" smtClean="0">
                <a:solidFill>
                  <a:srgbClr val="FFC000"/>
                </a:solidFill>
              </a:rPr>
              <a:t>(1942)</a:t>
            </a:r>
            <a:endParaRPr lang="en-GB" sz="4000" dirty="0" smtClean="0">
              <a:solidFill>
                <a:srgbClr val="FFFFFF"/>
              </a:solidFill>
            </a:endParaRPr>
          </a:p>
        </p:txBody>
      </p:sp>
      <p:pic>
        <p:nvPicPr>
          <p:cNvPr id="5" name="Picture 4" descr="midwa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1357298"/>
            <a:ext cx="6572280" cy="49292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1663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Ray Boulting</a:t>
            </a:r>
          </a:p>
          <a:p>
            <a:pPr algn="ctr"/>
            <a:r>
              <a:rPr lang="en-GB" sz="2400" b="1" i="1" dirty="0" smtClean="0">
                <a:solidFill>
                  <a:srgbClr val="FFC000"/>
                </a:solidFill>
              </a:rPr>
              <a:t>Desert Victory </a:t>
            </a:r>
            <a:r>
              <a:rPr lang="en-GB" sz="2400" b="1" dirty="0" smtClean="0">
                <a:solidFill>
                  <a:srgbClr val="FFC000"/>
                </a:solidFill>
              </a:rPr>
              <a:t>(1943)</a:t>
            </a:r>
            <a:endParaRPr lang="en-GB" sz="4000" dirty="0" smtClean="0">
              <a:solidFill>
                <a:srgbClr val="FFFFFF"/>
              </a:solidFill>
            </a:endParaRPr>
          </a:p>
        </p:txBody>
      </p:sp>
      <p:pic>
        <p:nvPicPr>
          <p:cNvPr id="7" name="Picture 6" descr="desert-victory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302" y="1428736"/>
            <a:ext cx="6310848" cy="48972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663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John Huston</a:t>
            </a:r>
          </a:p>
          <a:p>
            <a:pPr algn="ctr"/>
            <a:r>
              <a:rPr lang="en-GB" sz="2400" b="1" i="1" dirty="0" smtClean="0">
                <a:solidFill>
                  <a:srgbClr val="FFC000"/>
                </a:solidFill>
              </a:rPr>
              <a:t>San Pietro </a:t>
            </a:r>
            <a:r>
              <a:rPr lang="en-GB" sz="2400" b="1" dirty="0" smtClean="0">
                <a:solidFill>
                  <a:srgbClr val="FFC000"/>
                </a:solidFill>
              </a:rPr>
              <a:t>(1945)</a:t>
            </a:r>
            <a:endParaRPr lang="en-GB" sz="4000" dirty="0" smtClean="0">
              <a:solidFill>
                <a:srgbClr val="FFFFFF"/>
              </a:solidFill>
            </a:endParaRPr>
          </a:p>
        </p:txBody>
      </p:sp>
      <p:pic>
        <p:nvPicPr>
          <p:cNvPr id="7" name="Picture 6" descr="san pietr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1285860"/>
            <a:ext cx="6135877" cy="5286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1663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Frank Capra</a:t>
            </a:r>
          </a:p>
          <a:p>
            <a:pPr algn="ctr"/>
            <a:r>
              <a:rPr lang="en-GB" sz="2400" b="1" i="1" dirty="0" smtClean="0">
                <a:solidFill>
                  <a:srgbClr val="FFC000"/>
                </a:solidFill>
              </a:rPr>
              <a:t>Why We Fight </a:t>
            </a:r>
            <a:r>
              <a:rPr lang="en-GB" sz="2400" b="1" dirty="0" smtClean="0">
                <a:solidFill>
                  <a:srgbClr val="FFC000"/>
                </a:solidFill>
              </a:rPr>
              <a:t>series (1942-45)</a:t>
            </a:r>
            <a:endParaRPr lang="en-GB" sz="4000" dirty="0" smtClean="0">
              <a:solidFill>
                <a:srgbClr val="FFFFFF"/>
              </a:solidFill>
            </a:endParaRPr>
          </a:p>
        </p:txBody>
      </p:sp>
      <p:pic>
        <p:nvPicPr>
          <p:cNvPr id="6" name="Picture 5" descr="why-we-fight-american-propaganda-ww2-frank-capr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047" y="1857364"/>
            <a:ext cx="7407904" cy="41434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885</TotalTime>
  <Words>52</Words>
  <Application>Microsoft Macintosh PowerPoint</Application>
  <PresentationFormat>On-screen Show (4:3)</PresentationFormat>
  <Paragraphs>12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Dr. Susan Drake</cp:lastModifiedBy>
  <cp:revision>52</cp:revision>
  <dcterms:created xsi:type="dcterms:W3CDTF">2016-10-05T07:20:19Z</dcterms:created>
  <dcterms:modified xsi:type="dcterms:W3CDTF">2018-10-15T07:10:45Z</dcterms:modified>
</cp:coreProperties>
</file>