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79" r:id="rId2"/>
    <p:sldId id="285" r:id="rId3"/>
    <p:sldId id="304" r:id="rId4"/>
    <p:sldId id="305" r:id="rId5"/>
    <p:sldId id="313" r:id="rId6"/>
    <p:sldId id="306" r:id="rId7"/>
    <p:sldId id="307" r:id="rId8"/>
    <p:sldId id="317" r:id="rId9"/>
    <p:sldId id="319" r:id="rId10"/>
    <p:sldId id="311" r:id="rId11"/>
    <p:sldId id="315" r:id="rId12"/>
    <p:sldId id="316" r:id="rId13"/>
    <p:sldId id="308" r:id="rId14"/>
    <p:sldId id="312" r:id="rId15"/>
    <p:sldId id="309" r:id="rId16"/>
    <p:sldId id="310" r:id="rId17"/>
    <p:sldId id="318" r:id="rId18"/>
    <p:sldId id="28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C25C20-C3D7-43C3-9DBF-7450F3BAD5F8}" v="65" dt="2023-03-27T14:49:38.9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55" autoAdjust="0"/>
    <p:restoredTop sz="94660"/>
  </p:normalViewPr>
  <p:slideViewPr>
    <p:cSldViewPr snapToGrid="0">
      <p:cViewPr varScale="1">
        <p:scale>
          <a:sx n="86" d="100"/>
          <a:sy n="86" d="100"/>
        </p:scale>
        <p:origin x="442" y="5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yn Pritchard" userId="ae585502-cd8d-4a67-9480-d5913448323d" providerId="ADAL" clId="{2DCA0F76-90A6-408C-BEC7-A93E6E748AF9}"/>
    <pc:docChg chg="undo custSel addSld delSld modSld sldOrd">
      <pc:chgData name="Allyn Pritchard" userId="ae585502-cd8d-4a67-9480-d5913448323d" providerId="ADAL" clId="{2DCA0F76-90A6-408C-BEC7-A93E6E748AF9}" dt="2022-05-31T15:37:27.565" v="8238" actId="20577"/>
      <pc:docMkLst>
        <pc:docMk/>
      </pc:docMkLst>
      <pc:sldChg chg="modSp mod">
        <pc:chgData name="Allyn Pritchard" userId="ae585502-cd8d-4a67-9480-d5913448323d" providerId="ADAL" clId="{2DCA0F76-90A6-408C-BEC7-A93E6E748AF9}" dt="2022-05-20T09:38:14.774" v="108" actId="20577"/>
        <pc:sldMkLst>
          <pc:docMk/>
          <pc:sldMk cId="1805437486" sldId="279"/>
        </pc:sldMkLst>
        <pc:spChg chg="mod">
          <ac:chgData name="Allyn Pritchard" userId="ae585502-cd8d-4a67-9480-d5913448323d" providerId="ADAL" clId="{2DCA0F76-90A6-408C-BEC7-A93E6E748AF9}" dt="2022-05-20T09:38:14.774" v="108" actId="20577"/>
          <ac:spMkLst>
            <pc:docMk/>
            <pc:sldMk cId="1805437486" sldId="279"/>
            <ac:spMk id="11" creationId="{7493ED56-DB12-49E7-A235-28B50266D615}"/>
          </ac:spMkLst>
        </pc:spChg>
      </pc:sldChg>
      <pc:sldChg chg="addSp delSp modSp mod modAnim">
        <pc:chgData name="Allyn Pritchard" userId="ae585502-cd8d-4a67-9480-d5913448323d" providerId="ADAL" clId="{2DCA0F76-90A6-408C-BEC7-A93E6E748AF9}" dt="2022-05-31T12:35:21.021" v="7785" actId="403"/>
        <pc:sldMkLst>
          <pc:docMk/>
          <pc:sldMk cId="1876723691" sldId="280"/>
        </pc:sldMkLst>
        <pc:spChg chg="mod">
          <ac:chgData name="Allyn Pritchard" userId="ae585502-cd8d-4a67-9480-d5913448323d" providerId="ADAL" clId="{2DCA0F76-90A6-408C-BEC7-A93E6E748AF9}" dt="2022-05-20T12:29:14.542" v="2146" actId="113"/>
          <ac:spMkLst>
            <pc:docMk/>
            <pc:sldMk cId="1876723691" sldId="280"/>
            <ac:spMk id="2" creationId="{B65AD245-E1BE-4482-8668-35C46B00D009}"/>
          </ac:spMkLst>
        </pc:spChg>
        <pc:spChg chg="add mod">
          <ac:chgData name="Allyn Pritchard" userId="ae585502-cd8d-4a67-9480-d5913448323d" providerId="ADAL" clId="{2DCA0F76-90A6-408C-BEC7-A93E6E748AF9}" dt="2022-05-31T12:35:21.021" v="7785" actId="403"/>
          <ac:spMkLst>
            <pc:docMk/>
            <pc:sldMk cId="1876723691" sldId="280"/>
            <ac:spMk id="6" creationId="{9D7093B6-9223-C782-43ED-CB9428D377A9}"/>
          </ac:spMkLst>
        </pc:spChg>
        <pc:spChg chg="del mod">
          <ac:chgData name="Allyn Pritchard" userId="ae585502-cd8d-4a67-9480-d5913448323d" providerId="ADAL" clId="{2DCA0F76-90A6-408C-BEC7-A93E6E748AF9}" dt="2022-05-20T09:40:05.006" v="112"/>
          <ac:spMkLst>
            <pc:docMk/>
            <pc:sldMk cId="1876723691" sldId="280"/>
            <ac:spMk id="7" creationId="{9E431CDE-74B1-4181-8418-6BEE012B78CD}"/>
          </ac:spMkLst>
        </pc:spChg>
        <pc:spChg chg="mod">
          <ac:chgData name="Allyn Pritchard" userId="ae585502-cd8d-4a67-9480-d5913448323d" providerId="ADAL" clId="{2DCA0F76-90A6-408C-BEC7-A93E6E748AF9}" dt="2022-05-20T11:25:49.983" v="1339" actId="1076"/>
          <ac:spMkLst>
            <pc:docMk/>
            <pc:sldMk cId="1876723691" sldId="280"/>
            <ac:spMk id="10" creationId="{9AF62AA0-559C-43D2-8E5E-CCB0539E668D}"/>
          </ac:spMkLst>
        </pc:spChg>
        <pc:spChg chg="del">
          <ac:chgData name="Allyn Pritchard" userId="ae585502-cd8d-4a67-9480-d5913448323d" providerId="ADAL" clId="{2DCA0F76-90A6-408C-BEC7-A93E6E748AF9}" dt="2022-05-20T09:40:58.534" v="117" actId="26606"/>
          <ac:spMkLst>
            <pc:docMk/>
            <pc:sldMk cId="1876723691" sldId="280"/>
            <ac:spMk id="50" creationId="{CF62D2A7-8207-488C-9F46-316BA81A16C8}"/>
          </ac:spMkLst>
        </pc:spChg>
        <pc:spChg chg="add del">
          <ac:chgData name="Allyn Pritchard" userId="ae585502-cd8d-4a67-9480-d5913448323d" providerId="ADAL" clId="{2DCA0F76-90A6-408C-BEC7-A93E6E748AF9}" dt="2022-05-20T11:23:51.166" v="1235" actId="26606"/>
          <ac:spMkLst>
            <pc:docMk/>
            <pc:sldMk cId="1876723691" sldId="280"/>
            <ac:spMk id="52" creationId="{CF62D2A7-8207-488C-9F46-316BA81A16C8}"/>
          </ac:spMkLst>
        </pc:spChg>
        <pc:spChg chg="add">
          <ac:chgData name="Allyn Pritchard" userId="ae585502-cd8d-4a67-9480-d5913448323d" providerId="ADAL" clId="{2DCA0F76-90A6-408C-BEC7-A93E6E748AF9}" dt="2022-05-20T11:23:51.166" v="1235" actId="26606"/>
          <ac:spMkLst>
            <pc:docMk/>
            <pc:sldMk cId="1876723691" sldId="280"/>
            <ac:spMk id="54" creationId="{CF62D2A7-8207-488C-9F46-316BA81A16C8}"/>
          </ac:spMkLst>
        </pc:spChg>
        <pc:picChg chg="add del mod">
          <ac:chgData name="Allyn Pritchard" userId="ae585502-cd8d-4a67-9480-d5913448323d" providerId="ADAL" clId="{2DCA0F76-90A6-408C-BEC7-A93E6E748AF9}" dt="2022-05-20T11:23:32.931" v="1233" actId="478"/>
          <ac:picMkLst>
            <pc:docMk/>
            <pc:sldMk cId="1876723691" sldId="280"/>
            <ac:picMk id="4" creationId="{F841C3CA-BF92-E9DF-D603-4D7B83D6D29F}"/>
          </ac:picMkLst>
        </pc:picChg>
        <pc:picChg chg="del">
          <ac:chgData name="Allyn Pritchard" userId="ae585502-cd8d-4a67-9480-d5913448323d" providerId="ADAL" clId="{2DCA0F76-90A6-408C-BEC7-A93E6E748AF9}" dt="2022-05-20T09:40:05.006" v="110" actId="478"/>
          <ac:picMkLst>
            <pc:docMk/>
            <pc:sldMk cId="1876723691" sldId="280"/>
            <ac:picMk id="6" creationId="{84B59BF9-CEEF-4802-87D6-84D5DFFAA564}"/>
          </ac:picMkLst>
        </pc:picChg>
        <pc:picChg chg="add mod">
          <ac:chgData name="Allyn Pritchard" userId="ae585502-cd8d-4a67-9480-d5913448323d" providerId="ADAL" clId="{2DCA0F76-90A6-408C-BEC7-A93E6E748AF9}" dt="2022-05-31T12:35:03.163" v="7763" actId="1076"/>
          <ac:picMkLst>
            <pc:docMk/>
            <pc:sldMk cId="1876723691" sldId="280"/>
            <ac:picMk id="8" creationId="{4F9A109F-6EAC-CB50-9661-743D22B37181}"/>
          </ac:picMkLst>
        </pc:picChg>
      </pc:sldChg>
      <pc:sldChg chg="addSp delSp modSp mod setBg delAnim setClrOvrMap">
        <pc:chgData name="Allyn Pritchard" userId="ae585502-cd8d-4a67-9480-d5913448323d" providerId="ADAL" clId="{2DCA0F76-90A6-408C-BEC7-A93E6E748AF9}" dt="2022-05-31T12:36:21.767" v="7791" actId="20577"/>
        <pc:sldMkLst>
          <pc:docMk/>
          <pc:sldMk cId="2094257891" sldId="282"/>
        </pc:sldMkLst>
        <pc:spChg chg="mod">
          <ac:chgData name="Allyn Pritchard" userId="ae585502-cd8d-4a67-9480-d5913448323d" providerId="ADAL" clId="{2DCA0F76-90A6-408C-BEC7-A93E6E748AF9}" dt="2022-05-20T12:10:21.174" v="1958" actId="20577"/>
          <ac:spMkLst>
            <pc:docMk/>
            <pc:sldMk cId="2094257891" sldId="282"/>
            <ac:spMk id="2" creationId="{B65AD245-E1BE-4482-8668-35C46B00D009}"/>
          </ac:spMkLst>
        </pc:spChg>
        <pc:spChg chg="add del mod">
          <ac:chgData name="Allyn Pritchard" userId="ae585502-cd8d-4a67-9480-d5913448323d" providerId="ADAL" clId="{2DCA0F76-90A6-408C-BEC7-A93E6E748AF9}" dt="2022-05-20T09:54:14.296" v="598" actId="478"/>
          <ac:spMkLst>
            <pc:docMk/>
            <pc:sldMk cId="2094257891" sldId="282"/>
            <ac:spMk id="5" creationId="{E8CCDF09-0B84-B6D8-B967-3B21D72F6AD7}"/>
          </ac:spMkLst>
        </pc:spChg>
        <pc:spChg chg="del">
          <ac:chgData name="Allyn Pritchard" userId="ae585502-cd8d-4a67-9480-d5913448323d" providerId="ADAL" clId="{2DCA0F76-90A6-408C-BEC7-A93E6E748AF9}" dt="2022-05-20T09:56:04.457" v="626" actId="478"/>
          <ac:spMkLst>
            <pc:docMk/>
            <pc:sldMk cId="2094257891" sldId="282"/>
            <ac:spMk id="8" creationId="{126C6293-6EE2-4D72-A852-88505428E88F}"/>
          </ac:spMkLst>
        </pc:spChg>
        <pc:spChg chg="add mod">
          <ac:chgData name="Allyn Pritchard" userId="ae585502-cd8d-4a67-9480-d5913448323d" providerId="ADAL" clId="{2DCA0F76-90A6-408C-BEC7-A93E6E748AF9}" dt="2022-05-31T12:36:12.619" v="7788" actId="20577"/>
          <ac:spMkLst>
            <pc:docMk/>
            <pc:sldMk cId="2094257891" sldId="282"/>
            <ac:spMk id="8" creationId="{849BF55C-7054-BCD2-8979-F07DC50F5609}"/>
          </ac:spMkLst>
        </pc:spChg>
        <pc:spChg chg="add mod">
          <ac:chgData name="Allyn Pritchard" userId="ae585502-cd8d-4a67-9480-d5913448323d" providerId="ADAL" clId="{2DCA0F76-90A6-408C-BEC7-A93E6E748AF9}" dt="2022-05-31T12:36:21.767" v="7791" actId="20577"/>
          <ac:spMkLst>
            <pc:docMk/>
            <pc:sldMk cId="2094257891" sldId="282"/>
            <ac:spMk id="9" creationId="{709044C0-3D7E-92DF-7622-F4BC7CA28367}"/>
          </ac:spMkLst>
        </pc:spChg>
        <pc:spChg chg="del mod">
          <ac:chgData name="Allyn Pritchard" userId="ae585502-cd8d-4a67-9480-d5913448323d" providerId="ADAL" clId="{2DCA0F76-90A6-408C-BEC7-A93E6E748AF9}" dt="2022-05-20T09:54:08.673" v="597" actId="478"/>
          <ac:spMkLst>
            <pc:docMk/>
            <pc:sldMk cId="2094257891" sldId="282"/>
            <ac:spMk id="10" creationId="{9AF62AA0-559C-43D2-8E5E-CCB0539E668D}"/>
          </ac:spMkLst>
        </pc:spChg>
        <pc:spChg chg="mod">
          <ac:chgData name="Allyn Pritchard" userId="ae585502-cd8d-4a67-9480-d5913448323d" providerId="ADAL" clId="{2DCA0F76-90A6-408C-BEC7-A93E6E748AF9}" dt="2022-05-20T11:20:21.331" v="1232" actId="20578"/>
          <ac:spMkLst>
            <pc:docMk/>
            <pc:sldMk cId="2094257891" sldId="282"/>
            <ac:spMk id="11" creationId="{131E35FD-9A14-41A6-8E19-EB4B3666FEEC}"/>
          </ac:spMkLst>
        </pc:spChg>
        <pc:spChg chg="del">
          <ac:chgData name="Allyn Pritchard" userId="ae585502-cd8d-4a67-9480-d5913448323d" providerId="ADAL" clId="{2DCA0F76-90A6-408C-BEC7-A93E6E748AF9}" dt="2022-05-20T09:55:41.640" v="624" actId="478"/>
          <ac:spMkLst>
            <pc:docMk/>
            <pc:sldMk cId="2094257891" sldId="282"/>
            <ac:spMk id="12" creationId="{20578F69-1F10-40BF-A595-E9815467E66B}"/>
          </ac:spMkLst>
        </pc:spChg>
        <pc:spChg chg="del">
          <ac:chgData name="Allyn Pritchard" userId="ae585502-cd8d-4a67-9480-d5913448323d" providerId="ADAL" clId="{2DCA0F76-90A6-408C-BEC7-A93E6E748AF9}" dt="2022-05-20T09:55:39.967" v="623" actId="478"/>
          <ac:spMkLst>
            <pc:docMk/>
            <pc:sldMk cId="2094257891" sldId="282"/>
            <ac:spMk id="13" creationId="{800515A0-794C-4CC8-86C7-DFF2B7B446AD}"/>
          </ac:spMkLst>
        </pc:spChg>
        <pc:spChg chg="del">
          <ac:chgData name="Allyn Pritchard" userId="ae585502-cd8d-4a67-9480-d5913448323d" providerId="ADAL" clId="{2DCA0F76-90A6-408C-BEC7-A93E6E748AF9}" dt="2022-05-20T09:57:05.531" v="636" actId="26606"/>
          <ac:spMkLst>
            <pc:docMk/>
            <pc:sldMk cId="2094257891" sldId="282"/>
            <ac:spMk id="81" creationId="{B5809B1F-0726-44C0-B0A1-7FCE2A129E20}"/>
          </ac:spMkLst>
        </pc:spChg>
        <pc:spChg chg="del">
          <ac:chgData name="Allyn Pritchard" userId="ae585502-cd8d-4a67-9480-d5913448323d" providerId="ADAL" clId="{2DCA0F76-90A6-408C-BEC7-A93E6E748AF9}" dt="2022-05-20T09:57:05.531" v="636" actId="26606"/>
          <ac:spMkLst>
            <pc:docMk/>
            <pc:sldMk cId="2094257891" sldId="282"/>
            <ac:spMk id="82" creationId="{26EE9A0B-C601-4E3F-8541-29CA20DE1186}"/>
          </ac:spMkLst>
        </pc:spChg>
        <pc:spChg chg="add del">
          <ac:chgData name="Allyn Pritchard" userId="ae585502-cd8d-4a67-9480-d5913448323d" providerId="ADAL" clId="{2DCA0F76-90A6-408C-BEC7-A93E6E748AF9}" dt="2022-05-20T09:57:43.629" v="639" actId="26606"/>
          <ac:spMkLst>
            <pc:docMk/>
            <pc:sldMk cId="2094257891" sldId="282"/>
            <ac:spMk id="87" creationId="{AAB8EDC3-1C0D-4505-A2C7-839A5161FB53}"/>
          </ac:spMkLst>
        </pc:spChg>
        <pc:spChg chg="add del">
          <ac:chgData name="Allyn Pritchard" userId="ae585502-cd8d-4a67-9480-d5913448323d" providerId="ADAL" clId="{2DCA0F76-90A6-408C-BEC7-A93E6E748AF9}" dt="2022-05-20T09:57:43.629" v="639" actId="26606"/>
          <ac:spMkLst>
            <pc:docMk/>
            <pc:sldMk cId="2094257891" sldId="282"/>
            <ac:spMk id="89" creationId="{2069E294-3813-4588-9E9C-AEA08F9C4DA1}"/>
          </ac:spMkLst>
        </pc:spChg>
        <pc:spChg chg="add">
          <ac:chgData name="Allyn Pritchard" userId="ae585502-cd8d-4a67-9480-d5913448323d" providerId="ADAL" clId="{2DCA0F76-90A6-408C-BEC7-A93E6E748AF9}" dt="2022-05-20T09:57:43.629" v="639" actId="26606"/>
          <ac:spMkLst>
            <pc:docMk/>
            <pc:sldMk cId="2094257891" sldId="282"/>
            <ac:spMk id="94" creationId="{A86541C6-61B1-4DAA-B57A-EAF3F24F0491}"/>
          </ac:spMkLst>
        </pc:spChg>
        <pc:spChg chg="add">
          <ac:chgData name="Allyn Pritchard" userId="ae585502-cd8d-4a67-9480-d5913448323d" providerId="ADAL" clId="{2DCA0F76-90A6-408C-BEC7-A93E6E748AF9}" dt="2022-05-20T09:57:43.629" v="639" actId="26606"/>
          <ac:spMkLst>
            <pc:docMk/>
            <pc:sldMk cId="2094257891" sldId="282"/>
            <ac:spMk id="96" creationId="{71750011-2006-46BB-AFDE-C6E461752333}"/>
          </ac:spMkLst>
        </pc:spChg>
        <pc:picChg chg="del">
          <ac:chgData name="Allyn Pritchard" userId="ae585502-cd8d-4a67-9480-d5913448323d" providerId="ADAL" clId="{2DCA0F76-90A6-408C-BEC7-A93E6E748AF9}" dt="2022-05-20T09:54:34.655" v="608" actId="478"/>
          <ac:picMkLst>
            <pc:docMk/>
            <pc:sldMk cId="2094257891" sldId="282"/>
            <ac:picMk id="4" creationId="{4474E8D5-EA27-408B-887F-CEA735382F0B}"/>
          </ac:picMkLst>
        </pc:picChg>
        <pc:picChg chg="add mod ord">
          <ac:chgData name="Allyn Pritchard" userId="ae585502-cd8d-4a67-9480-d5913448323d" providerId="ADAL" clId="{2DCA0F76-90A6-408C-BEC7-A93E6E748AF9}" dt="2022-05-20T09:57:43.629" v="639" actId="26606"/>
          <ac:picMkLst>
            <pc:docMk/>
            <pc:sldMk cId="2094257891" sldId="282"/>
            <ac:picMk id="7" creationId="{717C88EE-948F-B184-41FC-9C9A72C30A35}"/>
          </ac:picMkLst>
        </pc:picChg>
        <pc:picChg chg="del">
          <ac:chgData name="Allyn Pritchard" userId="ae585502-cd8d-4a67-9480-d5913448323d" providerId="ADAL" clId="{2DCA0F76-90A6-408C-BEC7-A93E6E748AF9}" dt="2022-05-20T09:54:35.958" v="609" actId="478"/>
          <ac:picMkLst>
            <pc:docMk/>
            <pc:sldMk cId="2094257891" sldId="282"/>
            <ac:picMk id="9" creationId="{11C228BB-37DF-4322-A93C-003E3B5E4C54}"/>
          </ac:picMkLst>
        </pc:picChg>
        <pc:picChg chg="add mod">
          <ac:chgData name="Allyn Pritchard" userId="ae585502-cd8d-4a67-9480-d5913448323d" providerId="ADAL" clId="{2DCA0F76-90A6-408C-BEC7-A93E6E748AF9}" dt="2022-05-20T09:57:43.629" v="639" actId="26606"/>
          <ac:picMkLst>
            <pc:docMk/>
            <pc:sldMk cId="2094257891" sldId="282"/>
            <ac:picMk id="15" creationId="{83A1B99A-92B7-0BFB-598D-BBC7180DB63C}"/>
          </ac:picMkLst>
        </pc:picChg>
      </pc:sldChg>
      <pc:sldChg chg="addSp delSp modSp mod setBg delAnim modAnim setClrOvrMap">
        <pc:chgData name="Allyn Pritchard" userId="ae585502-cd8d-4a67-9480-d5913448323d" providerId="ADAL" clId="{2DCA0F76-90A6-408C-BEC7-A93E6E748AF9}" dt="2022-05-31T13:33:45.785" v="8219"/>
        <pc:sldMkLst>
          <pc:docMk/>
          <pc:sldMk cId="126146836" sldId="283"/>
        </pc:sldMkLst>
        <pc:spChg chg="mod">
          <ac:chgData name="Allyn Pritchard" userId="ae585502-cd8d-4a67-9480-d5913448323d" providerId="ADAL" clId="{2DCA0F76-90A6-408C-BEC7-A93E6E748AF9}" dt="2022-05-20T11:49:42.205" v="1550" actId="20577"/>
          <ac:spMkLst>
            <pc:docMk/>
            <pc:sldMk cId="126146836" sldId="283"/>
            <ac:spMk id="2" creationId="{B65AD245-E1BE-4482-8668-35C46B00D009}"/>
          </ac:spMkLst>
        </pc:spChg>
        <pc:spChg chg="add del mod">
          <ac:chgData name="Allyn Pritchard" userId="ae585502-cd8d-4a67-9480-d5913448323d" providerId="ADAL" clId="{2DCA0F76-90A6-408C-BEC7-A93E6E748AF9}" dt="2022-05-20T11:30:25.152" v="1351" actId="478"/>
          <ac:spMkLst>
            <pc:docMk/>
            <pc:sldMk cId="126146836" sldId="283"/>
            <ac:spMk id="6" creationId="{8CB182B3-9963-3A0B-CE0D-8D0AF3B743E6}"/>
          </ac:spMkLst>
        </pc:spChg>
        <pc:spChg chg="mod">
          <ac:chgData name="Allyn Pritchard" userId="ae585502-cd8d-4a67-9480-d5913448323d" providerId="ADAL" clId="{2DCA0F76-90A6-408C-BEC7-A93E6E748AF9}" dt="2022-05-20T11:31:55.593" v="1381" actId="20577"/>
          <ac:spMkLst>
            <pc:docMk/>
            <pc:sldMk cId="126146836" sldId="283"/>
            <ac:spMk id="8" creationId="{1EEAA128-C75D-4C11-8051-8115D97E01F6}"/>
          </ac:spMkLst>
        </pc:spChg>
        <pc:spChg chg="del mod">
          <ac:chgData name="Allyn Pritchard" userId="ae585502-cd8d-4a67-9480-d5913448323d" providerId="ADAL" clId="{2DCA0F76-90A6-408C-BEC7-A93E6E748AF9}" dt="2022-05-20T11:30:39.212" v="1356" actId="478"/>
          <ac:spMkLst>
            <pc:docMk/>
            <pc:sldMk cId="126146836" sldId="283"/>
            <ac:spMk id="9" creationId="{4BE13D74-4730-4B69-9086-00942721128C}"/>
          </ac:spMkLst>
        </pc:spChg>
        <pc:spChg chg="add mod">
          <ac:chgData name="Allyn Pritchard" userId="ae585502-cd8d-4a67-9480-d5913448323d" providerId="ADAL" clId="{2DCA0F76-90A6-408C-BEC7-A93E6E748AF9}" dt="2022-05-31T12:38:16.497" v="7880" actId="20577"/>
          <ac:spMkLst>
            <pc:docMk/>
            <pc:sldMk cId="126146836" sldId="283"/>
            <ac:spMk id="9" creationId="{75F17916-0C1D-6BF1-E33B-7861E4B0A069}"/>
          </ac:spMkLst>
        </pc:spChg>
        <pc:spChg chg="del">
          <ac:chgData name="Allyn Pritchard" userId="ae585502-cd8d-4a67-9480-d5913448323d" providerId="ADAL" clId="{2DCA0F76-90A6-408C-BEC7-A93E6E748AF9}" dt="2022-05-20T11:30:21.624" v="1350" actId="478"/>
          <ac:spMkLst>
            <pc:docMk/>
            <pc:sldMk cId="126146836" sldId="283"/>
            <ac:spMk id="10" creationId="{9AF62AA0-559C-43D2-8E5E-CCB0539E668D}"/>
          </ac:spMkLst>
        </pc:spChg>
        <pc:spChg chg="del mod">
          <ac:chgData name="Allyn Pritchard" userId="ae585502-cd8d-4a67-9480-d5913448323d" providerId="ADAL" clId="{2DCA0F76-90A6-408C-BEC7-A93E6E748AF9}" dt="2022-05-20T11:30:18.055" v="1348" actId="478"/>
          <ac:spMkLst>
            <pc:docMk/>
            <pc:sldMk cId="126146836" sldId="283"/>
            <ac:spMk id="11" creationId="{6C7DFFC6-62CA-40C4-8E10-C5CAB0EF31FC}"/>
          </ac:spMkLst>
        </pc:spChg>
        <pc:spChg chg="del">
          <ac:chgData name="Allyn Pritchard" userId="ae585502-cd8d-4a67-9480-d5913448323d" providerId="ADAL" clId="{2DCA0F76-90A6-408C-BEC7-A93E6E748AF9}" dt="2022-05-20T11:30:19.754" v="1349" actId="478"/>
          <ac:spMkLst>
            <pc:docMk/>
            <pc:sldMk cId="126146836" sldId="283"/>
            <ac:spMk id="12" creationId="{D1E05D85-E476-4347-BA4A-50C662682F74}"/>
          </ac:spMkLst>
        </pc:spChg>
        <pc:spChg chg="add del mod">
          <ac:chgData name="Allyn Pritchard" userId="ae585502-cd8d-4a67-9480-d5913448323d" providerId="ADAL" clId="{2DCA0F76-90A6-408C-BEC7-A93E6E748AF9}" dt="2022-05-20T11:33:08.854" v="1490" actId="478"/>
          <ac:spMkLst>
            <pc:docMk/>
            <pc:sldMk cId="126146836" sldId="283"/>
            <ac:spMk id="13" creationId="{A84F6796-3296-0FBF-573E-CF3904A6FEC1}"/>
          </ac:spMkLst>
        </pc:spChg>
        <pc:spChg chg="add mod">
          <ac:chgData name="Allyn Pritchard" userId="ae585502-cd8d-4a67-9480-d5913448323d" providerId="ADAL" clId="{2DCA0F76-90A6-408C-BEC7-A93E6E748AF9}" dt="2022-05-20T11:44:04.615" v="1499" actId="1076"/>
          <ac:spMkLst>
            <pc:docMk/>
            <pc:sldMk cId="126146836" sldId="283"/>
            <ac:spMk id="23" creationId="{21EE1804-CB0F-A7E4-86D4-95544A8EDDF6}"/>
          </ac:spMkLst>
        </pc:spChg>
        <pc:spChg chg="add del mod">
          <ac:chgData name="Allyn Pritchard" userId="ae585502-cd8d-4a67-9480-d5913448323d" providerId="ADAL" clId="{2DCA0F76-90A6-408C-BEC7-A93E6E748AF9}" dt="2022-05-20T11:46:35.902" v="1536" actId="478"/>
          <ac:spMkLst>
            <pc:docMk/>
            <pc:sldMk cId="126146836" sldId="283"/>
            <ac:spMk id="25" creationId="{A84F84ED-D3BF-7F40-5BF1-0143BC4C59D2}"/>
          </ac:spMkLst>
        </pc:spChg>
        <pc:spChg chg="add mod">
          <ac:chgData name="Allyn Pritchard" userId="ae585502-cd8d-4a67-9480-d5913448323d" providerId="ADAL" clId="{2DCA0F76-90A6-408C-BEC7-A93E6E748AF9}" dt="2022-05-30T20:10:45.372" v="7510" actId="313"/>
          <ac:spMkLst>
            <pc:docMk/>
            <pc:sldMk cId="126146836" sldId="283"/>
            <ac:spMk id="26" creationId="{CFA3DF46-02AB-25F2-CEF5-A1BAD228622D}"/>
          </ac:spMkLst>
        </pc:spChg>
        <pc:spChg chg="add del">
          <ac:chgData name="Allyn Pritchard" userId="ae585502-cd8d-4a67-9480-d5913448323d" providerId="ADAL" clId="{2DCA0F76-90A6-408C-BEC7-A93E6E748AF9}" dt="2022-05-20T11:31:12.112" v="1361" actId="26606"/>
          <ac:spMkLst>
            <pc:docMk/>
            <pc:sldMk cId="126146836" sldId="283"/>
            <ac:spMk id="109" creationId="{A86541C6-61B1-4DAA-B57A-EAF3F24F0491}"/>
          </ac:spMkLst>
        </pc:spChg>
        <pc:spChg chg="add del">
          <ac:chgData name="Allyn Pritchard" userId="ae585502-cd8d-4a67-9480-d5913448323d" providerId="ADAL" clId="{2DCA0F76-90A6-408C-BEC7-A93E6E748AF9}" dt="2022-05-20T11:31:12.112" v="1361" actId="26606"/>
          <ac:spMkLst>
            <pc:docMk/>
            <pc:sldMk cId="126146836" sldId="283"/>
            <ac:spMk id="111" creationId="{71750011-2006-46BB-AFDE-C6E461752333}"/>
          </ac:spMkLst>
        </pc:spChg>
        <pc:spChg chg="add del">
          <ac:chgData name="Allyn Pritchard" userId="ae585502-cd8d-4a67-9480-d5913448323d" providerId="ADAL" clId="{2DCA0F76-90A6-408C-BEC7-A93E6E748AF9}" dt="2022-05-20T11:31:01.656" v="1358" actId="26606"/>
          <ac:spMkLst>
            <pc:docMk/>
            <pc:sldMk cId="126146836" sldId="283"/>
            <ac:spMk id="116" creationId="{CEB41C5C-0F34-4DDA-9D7C-5E717F35F60C}"/>
          </ac:spMkLst>
        </pc:spChg>
        <pc:spChg chg="add del">
          <ac:chgData name="Allyn Pritchard" userId="ae585502-cd8d-4a67-9480-d5913448323d" providerId="ADAL" clId="{2DCA0F76-90A6-408C-BEC7-A93E6E748AF9}" dt="2022-05-20T11:31:12.107" v="1360" actId="26606"/>
          <ac:spMkLst>
            <pc:docMk/>
            <pc:sldMk cId="126146836" sldId="283"/>
            <ac:spMk id="120" creationId="{4F74D28C-3268-4E35-8EE1-D92CB4A85A7D}"/>
          </ac:spMkLst>
        </pc:spChg>
        <pc:spChg chg="add del">
          <ac:chgData name="Allyn Pritchard" userId="ae585502-cd8d-4a67-9480-d5913448323d" providerId="ADAL" clId="{2DCA0F76-90A6-408C-BEC7-A93E6E748AF9}" dt="2022-05-20T11:31:12.107" v="1360" actId="26606"/>
          <ac:spMkLst>
            <pc:docMk/>
            <pc:sldMk cId="126146836" sldId="283"/>
            <ac:spMk id="121" creationId="{58D44E42-C462-4105-BC86-FE75B4E3C4AF}"/>
          </ac:spMkLst>
        </pc:spChg>
        <pc:spChg chg="add">
          <ac:chgData name="Allyn Pritchard" userId="ae585502-cd8d-4a67-9480-d5913448323d" providerId="ADAL" clId="{2DCA0F76-90A6-408C-BEC7-A93E6E748AF9}" dt="2022-05-20T11:31:12.112" v="1361" actId="26606"/>
          <ac:spMkLst>
            <pc:docMk/>
            <pc:sldMk cId="126146836" sldId="283"/>
            <ac:spMk id="123" creationId="{CEB41C5C-0F34-4DDA-9D7C-5E717F35F60C}"/>
          </ac:spMkLst>
        </pc:spChg>
        <pc:picChg chg="add mod">
          <ac:chgData name="Allyn Pritchard" userId="ae585502-cd8d-4a67-9480-d5913448323d" providerId="ADAL" clId="{2DCA0F76-90A6-408C-BEC7-A93E6E748AF9}" dt="2022-05-31T12:38:18.062" v="7881" actId="1076"/>
          <ac:picMkLst>
            <pc:docMk/>
            <pc:sldMk cId="126146836" sldId="283"/>
            <ac:picMk id="4" creationId="{30F00099-4ADC-48E6-458D-4484BD86FA55}"/>
          </ac:picMkLst>
        </pc:picChg>
        <pc:picChg chg="del">
          <ac:chgData name="Allyn Pritchard" userId="ae585502-cd8d-4a67-9480-d5913448323d" providerId="ADAL" clId="{2DCA0F76-90A6-408C-BEC7-A93E6E748AF9}" dt="2022-05-20T11:29:14.753" v="1340" actId="478"/>
          <ac:picMkLst>
            <pc:docMk/>
            <pc:sldMk cId="126146836" sldId="283"/>
            <ac:picMk id="7" creationId="{8AE485D2-92DE-4B65-8F20-AB57C2758379}"/>
          </ac:picMkLst>
        </pc:picChg>
        <pc:picChg chg="del">
          <ac:chgData name="Allyn Pritchard" userId="ae585502-cd8d-4a67-9480-d5913448323d" providerId="ADAL" clId="{2DCA0F76-90A6-408C-BEC7-A93E6E748AF9}" dt="2022-05-20T11:29:15.291" v="1341" actId="478"/>
          <ac:picMkLst>
            <pc:docMk/>
            <pc:sldMk cId="126146836" sldId="283"/>
            <ac:picMk id="15" creationId="{778BBAD6-EA9F-4AFE-8B73-4063B311BE9B}"/>
          </ac:picMkLst>
        </pc:picChg>
        <pc:picChg chg="add del mod">
          <ac:chgData name="Allyn Pritchard" userId="ae585502-cd8d-4a67-9480-d5913448323d" providerId="ADAL" clId="{2DCA0F76-90A6-408C-BEC7-A93E6E748AF9}" dt="2022-05-20T11:45:50.990" v="1519"/>
          <ac:picMkLst>
            <pc:docMk/>
            <pc:sldMk cId="126146836" sldId="283"/>
            <ac:picMk id="24" creationId="{E541F34D-CEB3-2E1F-0AE4-1F7F4685FDFC}"/>
          </ac:picMkLst>
        </pc:picChg>
        <pc:cxnChg chg="add del">
          <ac:chgData name="Allyn Pritchard" userId="ae585502-cd8d-4a67-9480-d5913448323d" providerId="ADAL" clId="{2DCA0F76-90A6-408C-BEC7-A93E6E748AF9}" dt="2022-05-20T11:31:01.656" v="1358" actId="26606"/>
          <ac:cxnSpMkLst>
            <pc:docMk/>
            <pc:sldMk cId="126146836" sldId="283"/>
            <ac:cxnSpMk id="118" creationId="{57E1E5E6-F385-4E9C-B201-BA5BDE5CAD52}"/>
          </ac:cxnSpMkLst>
        </pc:cxnChg>
        <pc:cxnChg chg="add">
          <ac:chgData name="Allyn Pritchard" userId="ae585502-cd8d-4a67-9480-d5913448323d" providerId="ADAL" clId="{2DCA0F76-90A6-408C-BEC7-A93E6E748AF9}" dt="2022-05-20T11:31:12.112" v="1361" actId="26606"/>
          <ac:cxnSpMkLst>
            <pc:docMk/>
            <pc:sldMk cId="126146836" sldId="283"/>
            <ac:cxnSpMk id="124" creationId="{57E1E5E6-F385-4E9C-B201-BA5BDE5CAD52}"/>
          </ac:cxnSpMkLst>
        </pc:cxnChg>
      </pc:sldChg>
      <pc:sldChg chg="addSp delSp modSp mod delAnim">
        <pc:chgData name="Allyn Pritchard" userId="ae585502-cd8d-4a67-9480-d5913448323d" providerId="ADAL" clId="{2DCA0F76-90A6-408C-BEC7-A93E6E748AF9}" dt="2022-05-31T14:58:10.890" v="8236" actId="20577"/>
        <pc:sldMkLst>
          <pc:docMk/>
          <pc:sldMk cId="2113100609" sldId="284"/>
        </pc:sldMkLst>
        <pc:spChg chg="mod">
          <ac:chgData name="Allyn Pritchard" userId="ae585502-cd8d-4a67-9480-d5913448323d" providerId="ADAL" clId="{2DCA0F76-90A6-408C-BEC7-A93E6E748AF9}" dt="2022-05-24T17:58:33.483" v="3060" actId="21"/>
          <ac:spMkLst>
            <pc:docMk/>
            <pc:sldMk cId="2113100609" sldId="284"/>
            <ac:spMk id="2" creationId="{B65AD245-E1BE-4482-8668-35C46B00D009}"/>
          </ac:spMkLst>
        </pc:spChg>
        <pc:spChg chg="del">
          <ac:chgData name="Allyn Pritchard" userId="ae585502-cd8d-4a67-9480-d5913448323d" providerId="ADAL" clId="{2DCA0F76-90A6-408C-BEC7-A93E6E748AF9}" dt="2022-05-20T12:23:51.523" v="2002" actId="478"/>
          <ac:spMkLst>
            <pc:docMk/>
            <pc:sldMk cId="2113100609" sldId="284"/>
            <ac:spMk id="3" creationId="{1AF5245A-997E-41A2-B05B-2441FE319451}"/>
          </ac:spMkLst>
        </pc:spChg>
        <pc:spChg chg="add mod">
          <ac:chgData name="Allyn Pritchard" userId="ae585502-cd8d-4a67-9480-d5913448323d" providerId="ADAL" clId="{2DCA0F76-90A6-408C-BEC7-A93E6E748AF9}" dt="2022-05-31T12:38:36.069" v="7884" actId="1076"/>
          <ac:spMkLst>
            <pc:docMk/>
            <pc:sldMk cId="2113100609" sldId="284"/>
            <ac:spMk id="7" creationId="{2F4E7F37-B0AF-696A-D510-BCE83027D666}"/>
          </ac:spMkLst>
        </pc:spChg>
        <pc:spChg chg="add del mod">
          <ac:chgData name="Allyn Pritchard" userId="ae585502-cd8d-4a67-9480-d5913448323d" providerId="ADAL" clId="{2DCA0F76-90A6-408C-BEC7-A93E6E748AF9}" dt="2022-05-20T12:17:23.614" v="1997" actId="478"/>
          <ac:spMkLst>
            <pc:docMk/>
            <pc:sldMk cId="2113100609" sldId="284"/>
            <ac:spMk id="7" creationId="{49AD5E0E-17CE-A02D-EACD-8167009DA342}"/>
          </ac:spMkLst>
        </pc:spChg>
        <pc:spChg chg="mod">
          <ac:chgData name="Allyn Pritchard" userId="ae585502-cd8d-4a67-9480-d5913448323d" providerId="ADAL" clId="{2DCA0F76-90A6-408C-BEC7-A93E6E748AF9}" dt="2022-05-31T14:58:10.890" v="8236" actId="20577"/>
          <ac:spMkLst>
            <pc:docMk/>
            <pc:sldMk cId="2113100609" sldId="284"/>
            <ac:spMk id="9" creationId="{43120587-FFF9-4F81-B22D-5BA07D886F1B}"/>
          </ac:spMkLst>
        </pc:spChg>
        <pc:spChg chg="del">
          <ac:chgData name="Allyn Pritchard" userId="ae585502-cd8d-4a67-9480-d5913448323d" providerId="ADAL" clId="{2DCA0F76-90A6-408C-BEC7-A93E6E748AF9}" dt="2022-05-20T12:17:20.872" v="1996" actId="478"/>
          <ac:spMkLst>
            <pc:docMk/>
            <pc:sldMk cId="2113100609" sldId="284"/>
            <ac:spMk id="10" creationId="{9AF62AA0-559C-43D2-8E5E-CCB0539E668D}"/>
          </ac:spMkLst>
        </pc:spChg>
        <pc:spChg chg="del mod">
          <ac:chgData name="Allyn Pritchard" userId="ae585502-cd8d-4a67-9480-d5913448323d" providerId="ADAL" clId="{2DCA0F76-90A6-408C-BEC7-A93E6E748AF9}" dt="2022-05-20T12:23:49.874" v="2001" actId="478"/>
          <ac:spMkLst>
            <pc:docMk/>
            <pc:sldMk cId="2113100609" sldId="284"/>
            <ac:spMk id="11" creationId="{2196E8BF-D849-4F8C-8693-EA180BA04DEC}"/>
          </ac:spMkLst>
        </pc:spChg>
        <pc:spChg chg="mod ord">
          <ac:chgData name="Allyn Pritchard" userId="ae585502-cd8d-4a67-9480-d5913448323d" providerId="ADAL" clId="{2DCA0F76-90A6-408C-BEC7-A93E6E748AF9}" dt="2022-05-24T17:54:31.724" v="2752" actId="26606"/>
          <ac:spMkLst>
            <pc:docMk/>
            <pc:sldMk cId="2113100609" sldId="284"/>
            <ac:spMk id="12" creationId="{E9949825-028B-4475-81B6-4E396CBB46C1}"/>
          </ac:spMkLst>
        </pc:spChg>
        <pc:spChg chg="del">
          <ac:chgData name="Allyn Pritchard" userId="ae585502-cd8d-4a67-9480-d5913448323d" providerId="ADAL" clId="{2DCA0F76-90A6-408C-BEC7-A93E6E748AF9}" dt="2022-05-24T17:54:31.724" v="2752" actId="26606"/>
          <ac:spMkLst>
            <pc:docMk/>
            <pc:sldMk cId="2113100609" sldId="284"/>
            <ac:spMk id="76" creationId="{C62225A2-D3F0-45D1-9C47-B10375316553}"/>
          </ac:spMkLst>
        </pc:spChg>
        <pc:spChg chg="del">
          <ac:chgData name="Allyn Pritchard" userId="ae585502-cd8d-4a67-9480-d5913448323d" providerId="ADAL" clId="{2DCA0F76-90A6-408C-BEC7-A93E6E748AF9}" dt="2022-05-24T17:54:31.724" v="2752" actId="26606"/>
          <ac:spMkLst>
            <pc:docMk/>
            <pc:sldMk cId="2113100609" sldId="284"/>
            <ac:spMk id="78" creationId="{1B9FBFA8-6AF4-4091-9C8B-DEC6D89338F0}"/>
          </ac:spMkLst>
        </pc:spChg>
        <pc:spChg chg="add">
          <ac:chgData name="Allyn Pritchard" userId="ae585502-cd8d-4a67-9480-d5913448323d" providerId="ADAL" clId="{2DCA0F76-90A6-408C-BEC7-A93E6E748AF9}" dt="2022-05-24T17:54:31.724" v="2752" actId="26606"/>
          <ac:spMkLst>
            <pc:docMk/>
            <pc:sldMk cId="2113100609" sldId="284"/>
            <ac:spMk id="83" creationId="{CF62D2A7-8207-488C-9F46-316BA81A16C8}"/>
          </ac:spMkLst>
        </pc:spChg>
        <pc:picChg chg="del">
          <ac:chgData name="Allyn Pritchard" userId="ae585502-cd8d-4a67-9480-d5913448323d" providerId="ADAL" clId="{2DCA0F76-90A6-408C-BEC7-A93E6E748AF9}" dt="2022-05-20T12:23:46.732" v="1999" actId="478"/>
          <ac:picMkLst>
            <pc:docMk/>
            <pc:sldMk cId="2113100609" sldId="284"/>
            <ac:picMk id="4" creationId="{2907BD3E-9042-4101-BBC8-A5E46D2AC5E5}"/>
          </ac:picMkLst>
        </pc:picChg>
        <pc:picChg chg="add mod">
          <ac:chgData name="Allyn Pritchard" userId="ae585502-cd8d-4a67-9480-d5913448323d" providerId="ADAL" clId="{2DCA0F76-90A6-408C-BEC7-A93E6E748AF9}" dt="2022-05-24T17:54:31.724" v="2752" actId="26606"/>
          <ac:picMkLst>
            <pc:docMk/>
            <pc:sldMk cId="2113100609" sldId="284"/>
            <ac:picMk id="4" creationId="{8C53111C-704E-9CC3-6113-502F4A9C5A4B}"/>
          </ac:picMkLst>
        </pc:picChg>
        <pc:picChg chg="del">
          <ac:chgData name="Allyn Pritchard" userId="ae585502-cd8d-4a67-9480-d5913448323d" providerId="ADAL" clId="{2DCA0F76-90A6-408C-BEC7-A93E6E748AF9}" dt="2022-05-20T12:23:46.236" v="1998" actId="478"/>
          <ac:picMkLst>
            <pc:docMk/>
            <pc:sldMk cId="2113100609" sldId="284"/>
            <ac:picMk id="6" creationId="{8E84DAFD-5E2F-48ED-8841-047B95697D3C}"/>
          </ac:picMkLst>
        </pc:picChg>
      </pc:sldChg>
      <pc:sldChg chg="addSp delSp modSp mod ord setBg modAnim">
        <pc:chgData name="Allyn Pritchard" userId="ae585502-cd8d-4a67-9480-d5913448323d" providerId="ADAL" clId="{2DCA0F76-90A6-408C-BEC7-A93E6E748AF9}" dt="2022-05-31T13:08:11.990" v="8143"/>
        <pc:sldMkLst>
          <pc:docMk/>
          <pc:sldMk cId="4167309990" sldId="285"/>
        </pc:sldMkLst>
        <pc:spChg chg="mod">
          <ac:chgData name="Allyn Pritchard" userId="ae585502-cd8d-4a67-9480-d5913448323d" providerId="ADAL" clId="{2DCA0F76-90A6-408C-BEC7-A93E6E748AF9}" dt="2022-05-20T12:29:55.814" v="2147" actId="26606"/>
          <ac:spMkLst>
            <pc:docMk/>
            <pc:sldMk cId="4167309990" sldId="285"/>
            <ac:spMk id="2" creationId="{B65AD245-E1BE-4482-8668-35C46B00D009}"/>
          </ac:spMkLst>
        </pc:spChg>
        <pc:spChg chg="mod">
          <ac:chgData name="Allyn Pritchard" userId="ae585502-cd8d-4a67-9480-d5913448323d" providerId="ADAL" clId="{2DCA0F76-90A6-408C-BEC7-A93E6E748AF9}" dt="2022-05-31T12:08:06.370" v="7639" actId="27636"/>
          <ac:spMkLst>
            <pc:docMk/>
            <pc:sldMk cId="4167309990" sldId="285"/>
            <ac:spMk id="10" creationId="{9AF62AA0-559C-43D2-8E5E-CCB0539E668D}"/>
          </ac:spMkLst>
        </pc:spChg>
        <pc:spChg chg="add">
          <ac:chgData name="Allyn Pritchard" userId="ae585502-cd8d-4a67-9480-d5913448323d" providerId="ADAL" clId="{2DCA0F76-90A6-408C-BEC7-A93E6E748AF9}" dt="2022-05-20T12:29:55.814" v="2147" actId="26606"/>
          <ac:spMkLst>
            <pc:docMk/>
            <pc:sldMk cId="4167309990" sldId="285"/>
            <ac:spMk id="81" creationId="{AD21898E-86C0-4C8A-A76C-DF33E844C87A}"/>
          </ac:spMkLst>
        </pc:spChg>
        <pc:spChg chg="add">
          <ac:chgData name="Allyn Pritchard" userId="ae585502-cd8d-4a67-9480-d5913448323d" providerId="ADAL" clId="{2DCA0F76-90A6-408C-BEC7-A93E6E748AF9}" dt="2022-05-20T12:29:55.814" v="2147" actId="26606"/>
          <ac:spMkLst>
            <pc:docMk/>
            <pc:sldMk cId="4167309990" sldId="285"/>
            <ac:spMk id="83" creationId="{5C8F04BD-D093-45D0-B54C-50FDB308B4EE}"/>
          </ac:spMkLst>
        </pc:spChg>
        <pc:spChg chg="del">
          <ac:chgData name="Allyn Pritchard" userId="ae585502-cd8d-4a67-9480-d5913448323d" providerId="ADAL" clId="{2DCA0F76-90A6-408C-BEC7-A93E6E748AF9}" dt="2022-05-20T12:29:55.814" v="2147" actId="26606"/>
          <ac:spMkLst>
            <pc:docMk/>
            <pc:sldMk cId="4167309990" sldId="285"/>
            <ac:spMk id="1034" creationId="{68A4132F-DEC6-4332-A00C-A11AD4519B6C}"/>
          </ac:spMkLst>
        </pc:spChg>
        <pc:spChg chg="del">
          <ac:chgData name="Allyn Pritchard" userId="ae585502-cd8d-4a67-9480-d5913448323d" providerId="ADAL" clId="{2DCA0F76-90A6-408C-BEC7-A93E6E748AF9}" dt="2022-05-20T12:29:55.814" v="2147" actId="26606"/>
          <ac:spMkLst>
            <pc:docMk/>
            <pc:sldMk cId="4167309990" sldId="285"/>
            <ac:spMk id="1035" creationId="{64965EAE-E41A-435F-B993-07E824B6C977}"/>
          </ac:spMkLst>
        </pc:spChg>
        <pc:spChg chg="del">
          <ac:chgData name="Allyn Pritchard" userId="ae585502-cd8d-4a67-9480-d5913448323d" providerId="ADAL" clId="{2DCA0F76-90A6-408C-BEC7-A93E6E748AF9}" dt="2022-05-20T12:29:55.814" v="2147" actId="26606"/>
          <ac:spMkLst>
            <pc:docMk/>
            <pc:sldMk cId="4167309990" sldId="285"/>
            <ac:spMk id="1036" creationId="{152F8994-E6D4-4311-9548-C3607BC43645}"/>
          </ac:spMkLst>
        </pc:spChg>
        <pc:picChg chg="del">
          <ac:chgData name="Allyn Pritchard" userId="ae585502-cd8d-4a67-9480-d5913448323d" providerId="ADAL" clId="{2DCA0F76-90A6-408C-BEC7-A93E6E748AF9}" dt="2022-05-20T12:24:18.006" v="2020" actId="478"/>
          <ac:picMkLst>
            <pc:docMk/>
            <pc:sldMk cId="4167309990" sldId="285"/>
            <ac:picMk id="5" creationId="{E35CE2F4-750F-4599-BA97-3B4A90F68CFC}"/>
          </ac:picMkLst>
        </pc:picChg>
        <pc:picChg chg="del">
          <ac:chgData name="Allyn Pritchard" userId="ae585502-cd8d-4a67-9480-d5913448323d" providerId="ADAL" clId="{2DCA0F76-90A6-408C-BEC7-A93E6E748AF9}" dt="2022-05-20T12:24:17.368" v="2019" actId="478"/>
          <ac:picMkLst>
            <pc:docMk/>
            <pc:sldMk cId="4167309990" sldId="285"/>
            <ac:picMk id="1026" creationId="{67920994-1395-470B-A0CD-309A9FBBE52A}"/>
          </ac:picMkLst>
        </pc:picChg>
      </pc:sldChg>
      <pc:sldChg chg="addSp modSp mod modAnim">
        <pc:chgData name="Allyn Pritchard" userId="ae585502-cd8d-4a67-9480-d5913448323d" providerId="ADAL" clId="{2DCA0F76-90A6-408C-BEC7-A93E6E748AF9}" dt="2022-05-31T13:31:15.615" v="8197"/>
        <pc:sldMkLst>
          <pc:docMk/>
          <pc:sldMk cId="1781526371" sldId="286"/>
        </pc:sldMkLst>
        <pc:spChg chg="mod">
          <ac:chgData name="Allyn Pritchard" userId="ae585502-cd8d-4a67-9480-d5913448323d" providerId="ADAL" clId="{2DCA0F76-90A6-408C-BEC7-A93E6E748AF9}" dt="2022-05-24T20:08:09.815" v="6383" actId="14100"/>
          <ac:spMkLst>
            <pc:docMk/>
            <pc:sldMk cId="1781526371" sldId="286"/>
            <ac:spMk id="2" creationId="{B65AD245-E1BE-4482-8668-35C46B00D009}"/>
          </ac:spMkLst>
        </pc:spChg>
        <pc:spChg chg="add mod">
          <ac:chgData name="Allyn Pritchard" userId="ae585502-cd8d-4a67-9480-d5913448323d" providerId="ADAL" clId="{2DCA0F76-90A6-408C-BEC7-A93E6E748AF9}" dt="2022-05-31T12:40:35.620" v="7908" actId="1076"/>
          <ac:spMkLst>
            <pc:docMk/>
            <pc:sldMk cId="1781526371" sldId="286"/>
            <ac:spMk id="7" creationId="{18105811-8FF5-AE47-23E5-963FEB71B058}"/>
          </ac:spMkLst>
        </pc:spChg>
        <pc:spChg chg="mod">
          <ac:chgData name="Allyn Pritchard" userId="ae585502-cd8d-4a67-9480-d5913448323d" providerId="ADAL" clId="{2DCA0F76-90A6-408C-BEC7-A93E6E748AF9}" dt="2022-05-31T13:29:35.075" v="8168" actId="20577"/>
          <ac:spMkLst>
            <pc:docMk/>
            <pc:sldMk cId="1781526371" sldId="286"/>
            <ac:spMk id="10" creationId="{9AF62AA0-559C-43D2-8E5E-CCB0539E668D}"/>
          </ac:spMkLst>
        </pc:spChg>
      </pc:sldChg>
      <pc:sldChg chg="addSp delSp modSp add del mod ord setBg">
        <pc:chgData name="Allyn Pritchard" userId="ae585502-cd8d-4a67-9480-d5913448323d" providerId="ADAL" clId="{2DCA0F76-90A6-408C-BEC7-A93E6E748AF9}" dt="2022-05-20T11:45:44.217" v="1517" actId="2696"/>
        <pc:sldMkLst>
          <pc:docMk/>
          <pc:sldMk cId="1178914842" sldId="288"/>
        </pc:sldMkLst>
        <pc:spChg chg="mod">
          <ac:chgData name="Allyn Pritchard" userId="ae585502-cd8d-4a67-9480-d5913448323d" providerId="ADAL" clId="{2DCA0F76-90A6-408C-BEC7-A93E6E748AF9}" dt="2022-05-20T11:45:36.523" v="1512" actId="26606"/>
          <ac:spMkLst>
            <pc:docMk/>
            <pc:sldMk cId="1178914842" sldId="288"/>
            <ac:spMk id="2" creationId="{B65AD245-E1BE-4482-8668-35C46B00D009}"/>
          </ac:spMkLst>
        </pc:spChg>
        <pc:spChg chg="mod">
          <ac:chgData name="Allyn Pritchard" userId="ae585502-cd8d-4a67-9480-d5913448323d" providerId="ADAL" clId="{2DCA0F76-90A6-408C-BEC7-A93E6E748AF9}" dt="2022-05-20T11:45:37.285" v="1513" actId="26606"/>
          <ac:spMkLst>
            <pc:docMk/>
            <pc:sldMk cId="1178914842" sldId="288"/>
            <ac:spMk id="10" creationId="{9AF62AA0-559C-43D2-8E5E-CCB0539E668D}"/>
          </ac:spMkLst>
        </pc:spChg>
        <pc:spChg chg="add del">
          <ac:chgData name="Allyn Pritchard" userId="ae585502-cd8d-4a67-9480-d5913448323d" providerId="ADAL" clId="{2DCA0F76-90A6-408C-BEC7-A93E6E748AF9}" dt="2022-05-20T11:45:37.285" v="1513" actId="26606"/>
          <ac:spMkLst>
            <pc:docMk/>
            <pc:sldMk cId="1178914842" sldId="288"/>
            <ac:spMk id="54" creationId="{CF62D2A7-8207-488C-9F46-316BA81A16C8}"/>
          </ac:spMkLst>
        </pc:spChg>
        <pc:spChg chg="add del">
          <ac:chgData name="Allyn Pritchard" userId="ae585502-cd8d-4a67-9480-d5913448323d" providerId="ADAL" clId="{2DCA0F76-90A6-408C-BEC7-A93E6E748AF9}" dt="2022-05-20T11:45:37.285" v="1513" actId="26606"/>
          <ac:spMkLst>
            <pc:docMk/>
            <pc:sldMk cId="1178914842" sldId="288"/>
            <ac:spMk id="59" creationId="{CF62D2A7-8207-488C-9F46-316BA81A16C8}"/>
          </ac:spMkLst>
        </pc:spChg>
        <pc:spChg chg="add del">
          <ac:chgData name="Allyn Pritchard" userId="ae585502-cd8d-4a67-9480-d5913448323d" providerId="ADAL" clId="{2DCA0F76-90A6-408C-BEC7-A93E6E748AF9}" dt="2022-05-20T11:45:36.523" v="1512" actId="26606"/>
          <ac:spMkLst>
            <pc:docMk/>
            <pc:sldMk cId="1178914842" sldId="288"/>
            <ac:spMk id="64" creationId="{4F74D28C-3268-4E35-8EE1-D92CB4A85A7D}"/>
          </ac:spMkLst>
        </pc:spChg>
        <pc:spChg chg="add del">
          <ac:chgData name="Allyn Pritchard" userId="ae585502-cd8d-4a67-9480-d5913448323d" providerId="ADAL" clId="{2DCA0F76-90A6-408C-BEC7-A93E6E748AF9}" dt="2022-05-20T11:45:36.523" v="1512" actId="26606"/>
          <ac:spMkLst>
            <pc:docMk/>
            <pc:sldMk cId="1178914842" sldId="288"/>
            <ac:spMk id="66" creationId="{58D44E42-C462-4105-BC86-FE75B4E3C4AF}"/>
          </ac:spMkLst>
        </pc:spChg>
        <pc:spChg chg="add del">
          <ac:chgData name="Allyn Pritchard" userId="ae585502-cd8d-4a67-9480-d5913448323d" providerId="ADAL" clId="{2DCA0F76-90A6-408C-BEC7-A93E6E748AF9}" dt="2022-05-20T11:45:34.126" v="1510" actId="26606"/>
          <ac:spMkLst>
            <pc:docMk/>
            <pc:sldMk cId="1178914842" sldId="288"/>
            <ac:spMk id="71" creationId="{F2B38F72-8FC4-4001-8C67-FA6B86DEC767}"/>
          </ac:spMkLst>
        </pc:spChg>
        <pc:picChg chg="add del mod">
          <ac:chgData name="Allyn Pritchard" userId="ae585502-cd8d-4a67-9480-d5913448323d" providerId="ADAL" clId="{2DCA0F76-90A6-408C-BEC7-A93E6E748AF9}" dt="2022-05-20T11:45:38.014" v="1514"/>
          <ac:picMkLst>
            <pc:docMk/>
            <pc:sldMk cId="1178914842" sldId="288"/>
            <ac:picMk id="6" creationId="{D5B9F546-3404-A196-FA0B-FB58568817BB}"/>
          </ac:picMkLst>
        </pc:picChg>
        <pc:picChg chg="add del">
          <ac:chgData name="Allyn Pritchard" userId="ae585502-cd8d-4a67-9480-d5913448323d" providerId="ADAL" clId="{2DCA0F76-90A6-408C-BEC7-A93E6E748AF9}" dt="2022-05-20T11:45:38.845" v="1515" actId="478"/>
          <ac:picMkLst>
            <pc:docMk/>
            <pc:sldMk cId="1178914842" sldId="288"/>
            <ac:picMk id="8" creationId="{4F9A109F-6EAC-CB50-9661-743D22B37181}"/>
          </ac:picMkLst>
        </pc:picChg>
      </pc:sldChg>
      <pc:sldChg chg="add del">
        <pc:chgData name="Allyn Pritchard" userId="ae585502-cd8d-4a67-9480-d5913448323d" providerId="ADAL" clId="{2DCA0F76-90A6-408C-BEC7-A93E6E748AF9}" dt="2022-05-20T12:25:03.717" v="2023" actId="2696"/>
        <pc:sldMkLst>
          <pc:docMk/>
          <pc:sldMk cId="3697677812" sldId="288"/>
        </pc:sldMkLst>
      </pc:sldChg>
      <pc:sldChg chg="modSp add del">
        <pc:chgData name="Allyn Pritchard" userId="ae585502-cd8d-4a67-9480-d5913448323d" providerId="ADAL" clId="{2DCA0F76-90A6-408C-BEC7-A93E6E748AF9}" dt="2022-05-24T18:19:48.679" v="3765" actId="2696"/>
        <pc:sldMkLst>
          <pc:docMk/>
          <pc:sldMk cId="2460697295" sldId="289"/>
        </pc:sldMkLst>
        <pc:spChg chg="mod">
          <ac:chgData name="Allyn Pritchard" userId="ae585502-cd8d-4a67-9480-d5913448323d" providerId="ADAL" clId="{2DCA0F76-90A6-408C-BEC7-A93E6E748AF9}" dt="2022-05-20T12:29:01.311" v="2144" actId="113"/>
          <ac:spMkLst>
            <pc:docMk/>
            <pc:sldMk cId="2460697295" sldId="289"/>
            <ac:spMk id="2" creationId="{B65AD245-E1BE-4482-8668-35C46B00D009}"/>
          </ac:spMkLst>
        </pc:spChg>
        <pc:spChg chg="mod">
          <ac:chgData name="Allyn Pritchard" userId="ae585502-cd8d-4a67-9480-d5913448323d" providerId="ADAL" clId="{2DCA0F76-90A6-408C-BEC7-A93E6E748AF9}" dt="2022-05-24T17:26:30.955" v="2324" actId="20577"/>
          <ac:spMkLst>
            <pc:docMk/>
            <pc:sldMk cId="2460697295" sldId="289"/>
            <ac:spMk id="9" creationId="{43120587-FFF9-4F81-B22D-5BA07D886F1B}"/>
          </ac:spMkLst>
        </pc:spChg>
        <pc:spChg chg="mod">
          <ac:chgData name="Allyn Pritchard" userId="ae585502-cd8d-4a67-9480-d5913448323d" providerId="ADAL" clId="{2DCA0F76-90A6-408C-BEC7-A93E6E748AF9}" dt="2022-05-24T17:26:28.300" v="2323" actId="20577"/>
          <ac:spMkLst>
            <pc:docMk/>
            <pc:sldMk cId="2460697295" sldId="289"/>
            <ac:spMk id="12" creationId="{E9949825-028B-4475-81B6-4E396CBB46C1}"/>
          </ac:spMkLst>
        </pc:spChg>
      </pc:sldChg>
      <pc:sldChg chg="addSp delSp modSp add mod ord modAnim">
        <pc:chgData name="Allyn Pritchard" userId="ae585502-cd8d-4a67-9480-d5913448323d" providerId="ADAL" clId="{2DCA0F76-90A6-408C-BEC7-A93E6E748AF9}" dt="2022-05-31T14:57:25.049" v="8224" actId="20577"/>
        <pc:sldMkLst>
          <pc:docMk/>
          <pc:sldMk cId="3085737183" sldId="290"/>
        </pc:sldMkLst>
        <pc:spChg chg="mod">
          <ac:chgData name="Allyn Pritchard" userId="ae585502-cd8d-4a67-9480-d5913448323d" providerId="ADAL" clId="{2DCA0F76-90A6-408C-BEC7-A93E6E748AF9}" dt="2022-05-24T19:24:19.832" v="4341" actId="1076"/>
          <ac:spMkLst>
            <pc:docMk/>
            <pc:sldMk cId="3085737183" sldId="290"/>
            <ac:spMk id="2" creationId="{B65AD245-E1BE-4482-8668-35C46B00D009}"/>
          </ac:spMkLst>
        </pc:spChg>
        <pc:spChg chg="add mod">
          <ac:chgData name="Allyn Pritchard" userId="ae585502-cd8d-4a67-9480-d5913448323d" providerId="ADAL" clId="{2DCA0F76-90A6-408C-BEC7-A93E6E748AF9}" dt="2022-05-31T12:39:21.077" v="7893"/>
          <ac:spMkLst>
            <pc:docMk/>
            <pc:sldMk cId="3085737183" sldId="290"/>
            <ac:spMk id="7" creationId="{C866BB47-A5ED-011C-0501-2AD63F589795}"/>
          </ac:spMkLst>
        </pc:spChg>
        <pc:spChg chg="mod ord">
          <ac:chgData name="Allyn Pritchard" userId="ae585502-cd8d-4a67-9480-d5913448323d" providerId="ADAL" clId="{2DCA0F76-90A6-408C-BEC7-A93E6E748AF9}" dt="2022-05-31T14:57:25.049" v="8224" actId="20577"/>
          <ac:spMkLst>
            <pc:docMk/>
            <pc:sldMk cId="3085737183" sldId="290"/>
            <ac:spMk id="11" creationId="{131E35FD-9A14-41A6-8E19-EB4B3666FEEC}"/>
          </ac:spMkLst>
        </pc:spChg>
        <pc:spChg chg="del">
          <ac:chgData name="Allyn Pritchard" userId="ae585502-cd8d-4a67-9480-d5913448323d" providerId="ADAL" clId="{2DCA0F76-90A6-408C-BEC7-A93E6E748AF9}" dt="2022-05-24T18:20:48.118" v="3773" actId="26606"/>
          <ac:spMkLst>
            <pc:docMk/>
            <pc:sldMk cId="3085737183" sldId="290"/>
            <ac:spMk id="94" creationId="{A86541C6-61B1-4DAA-B57A-EAF3F24F0491}"/>
          </ac:spMkLst>
        </pc:spChg>
        <pc:spChg chg="del">
          <ac:chgData name="Allyn Pritchard" userId="ae585502-cd8d-4a67-9480-d5913448323d" providerId="ADAL" clId="{2DCA0F76-90A6-408C-BEC7-A93E6E748AF9}" dt="2022-05-24T18:20:48.118" v="3773" actId="26606"/>
          <ac:spMkLst>
            <pc:docMk/>
            <pc:sldMk cId="3085737183" sldId="290"/>
            <ac:spMk id="96" creationId="{71750011-2006-46BB-AFDE-C6E461752333}"/>
          </ac:spMkLst>
        </pc:spChg>
        <pc:spChg chg="add del">
          <ac:chgData name="Allyn Pritchard" userId="ae585502-cd8d-4a67-9480-d5913448323d" providerId="ADAL" clId="{2DCA0F76-90A6-408C-BEC7-A93E6E748AF9}" dt="2022-05-24T19:24:03.584" v="4336" actId="26606"/>
          <ac:spMkLst>
            <pc:docMk/>
            <pc:sldMk cId="3085737183" sldId="290"/>
            <ac:spMk id="101" creationId="{357DD0D3-F869-46D0-944C-6EC60E19E351}"/>
          </ac:spMkLst>
        </pc:spChg>
        <pc:spChg chg="add">
          <ac:chgData name="Allyn Pritchard" userId="ae585502-cd8d-4a67-9480-d5913448323d" providerId="ADAL" clId="{2DCA0F76-90A6-408C-BEC7-A93E6E748AF9}" dt="2022-05-24T19:24:03.584" v="4336" actId="26606"/>
          <ac:spMkLst>
            <pc:docMk/>
            <pc:sldMk cId="3085737183" sldId="290"/>
            <ac:spMk id="106" creationId="{B0792D4F-247E-46FE-85FC-881DEFA41D94}"/>
          </ac:spMkLst>
        </pc:spChg>
        <pc:picChg chg="add del mod">
          <ac:chgData name="Allyn Pritchard" userId="ae585502-cd8d-4a67-9480-d5913448323d" providerId="ADAL" clId="{2DCA0F76-90A6-408C-BEC7-A93E6E748AF9}" dt="2022-05-24T19:23:53.896" v="4331" actId="478"/>
          <ac:picMkLst>
            <pc:docMk/>
            <pc:sldMk cId="3085737183" sldId="290"/>
            <ac:picMk id="4" creationId="{3F69CD33-39C3-31BF-2140-3CDA35173191}"/>
          </ac:picMkLst>
        </pc:picChg>
        <pc:picChg chg="add mod">
          <ac:chgData name="Allyn Pritchard" userId="ae585502-cd8d-4a67-9480-d5913448323d" providerId="ADAL" clId="{2DCA0F76-90A6-408C-BEC7-A93E6E748AF9}" dt="2022-05-24T19:24:03.584" v="4336" actId="26606"/>
          <ac:picMkLst>
            <pc:docMk/>
            <pc:sldMk cId="3085737183" sldId="290"/>
            <ac:picMk id="6" creationId="{D9D678E6-07F6-DB49-396E-F16293CBDDF7}"/>
          </ac:picMkLst>
        </pc:picChg>
        <pc:picChg chg="del">
          <ac:chgData name="Allyn Pritchard" userId="ae585502-cd8d-4a67-9480-d5913448323d" providerId="ADAL" clId="{2DCA0F76-90A6-408C-BEC7-A93E6E748AF9}" dt="2022-05-24T18:20:07.119" v="3766" actId="478"/>
          <ac:picMkLst>
            <pc:docMk/>
            <pc:sldMk cId="3085737183" sldId="290"/>
            <ac:picMk id="7" creationId="{717C88EE-948F-B184-41FC-9C9A72C30A35}"/>
          </ac:picMkLst>
        </pc:picChg>
        <pc:picChg chg="del">
          <ac:chgData name="Allyn Pritchard" userId="ae585502-cd8d-4a67-9480-d5913448323d" providerId="ADAL" clId="{2DCA0F76-90A6-408C-BEC7-A93E6E748AF9}" dt="2022-05-24T18:20:07.635" v="3767" actId="478"/>
          <ac:picMkLst>
            <pc:docMk/>
            <pc:sldMk cId="3085737183" sldId="290"/>
            <ac:picMk id="15" creationId="{83A1B99A-92B7-0BFB-598D-BBC7180DB63C}"/>
          </ac:picMkLst>
        </pc:picChg>
        <pc:cxnChg chg="add">
          <ac:chgData name="Allyn Pritchard" userId="ae585502-cd8d-4a67-9480-d5913448323d" providerId="ADAL" clId="{2DCA0F76-90A6-408C-BEC7-A93E6E748AF9}" dt="2022-05-24T19:24:03.584" v="4336" actId="26606"/>
          <ac:cxnSpMkLst>
            <pc:docMk/>
            <pc:sldMk cId="3085737183" sldId="290"/>
            <ac:cxnSpMk id="108" creationId="{749A7284-D010-4ACB-A08A-FC3C3689B5EB}"/>
          </ac:cxnSpMkLst>
        </pc:cxnChg>
      </pc:sldChg>
      <pc:sldChg chg="addSp del delDesignElem">
        <pc:chgData name="Allyn Pritchard" userId="ae585502-cd8d-4a67-9480-d5913448323d" providerId="ADAL" clId="{2DCA0F76-90A6-408C-BEC7-A93E6E748AF9}" dt="2022-05-20T12:25:41.607" v="2038"/>
        <pc:sldMkLst>
          <pc:docMk/>
          <pc:sldMk cId="3648929195" sldId="290"/>
        </pc:sldMkLst>
        <pc:spChg chg="add">
          <ac:chgData name="Allyn Pritchard" userId="ae585502-cd8d-4a67-9480-d5913448323d" providerId="ADAL" clId="{2DCA0F76-90A6-408C-BEC7-A93E6E748AF9}" dt="2022-05-20T12:25:41.607" v="2038"/>
          <ac:spMkLst>
            <pc:docMk/>
            <pc:sldMk cId="3648929195" sldId="290"/>
            <ac:spMk id="94" creationId="{A86541C6-61B1-4DAA-B57A-EAF3F24F0491}"/>
          </ac:spMkLst>
        </pc:spChg>
        <pc:spChg chg="add">
          <ac:chgData name="Allyn Pritchard" userId="ae585502-cd8d-4a67-9480-d5913448323d" providerId="ADAL" clId="{2DCA0F76-90A6-408C-BEC7-A93E6E748AF9}" dt="2022-05-20T12:25:41.607" v="2038"/>
          <ac:spMkLst>
            <pc:docMk/>
            <pc:sldMk cId="3648929195" sldId="290"/>
            <ac:spMk id="96" creationId="{71750011-2006-46BB-AFDE-C6E461752333}"/>
          </ac:spMkLst>
        </pc:spChg>
      </pc:sldChg>
      <pc:sldChg chg="addSp delSp modSp add mod modAnim">
        <pc:chgData name="Allyn Pritchard" userId="ae585502-cd8d-4a67-9480-d5913448323d" providerId="ADAL" clId="{2DCA0F76-90A6-408C-BEC7-A93E6E748AF9}" dt="2022-05-31T12:39:48.821" v="7896" actId="20577"/>
        <pc:sldMkLst>
          <pc:docMk/>
          <pc:sldMk cId="4143296724" sldId="291"/>
        </pc:sldMkLst>
        <pc:spChg chg="mod">
          <ac:chgData name="Allyn Pritchard" userId="ae585502-cd8d-4a67-9480-d5913448323d" providerId="ADAL" clId="{2DCA0F76-90A6-408C-BEC7-A93E6E748AF9}" dt="2022-05-24T19:57:07.856" v="5795" actId="1076"/>
          <ac:spMkLst>
            <pc:docMk/>
            <pc:sldMk cId="4143296724" sldId="291"/>
            <ac:spMk id="2" creationId="{B65AD245-E1BE-4482-8668-35C46B00D009}"/>
          </ac:spMkLst>
        </pc:spChg>
        <pc:spChg chg="add mod">
          <ac:chgData name="Allyn Pritchard" userId="ae585502-cd8d-4a67-9480-d5913448323d" providerId="ADAL" clId="{2DCA0F76-90A6-408C-BEC7-A93E6E748AF9}" dt="2022-05-31T12:39:48.821" v="7896" actId="20577"/>
          <ac:spMkLst>
            <pc:docMk/>
            <pc:sldMk cId="4143296724" sldId="291"/>
            <ac:spMk id="7" creationId="{1AECACBC-2531-BB43-389A-CF19CC07DF4F}"/>
          </ac:spMkLst>
        </pc:spChg>
        <pc:spChg chg="mod">
          <ac:chgData name="Allyn Pritchard" userId="ae585502-cd8d-4a67-9480-d5913448323d" providerId="ADAL" clId="{2DCA0F76-90A6-408C-BEC7-A93E6E748AF9}" dt="2022-05-24T19:58:34.484" v="5846" actId="1076"/>
          <ac:spMkLst>
            <pc:docMk/>
            <pc:sldMk cId="4143296724" sldId="291"/>
            <ac:spMk id="11" creationId="{131E35FD-9A14-41A6-8E19-EB4B3666FEEC}"/>
          </ac:spMkLst>
        </pc:spChg>
        <pc:spChg chg="del">
          <ac:chgData name="Allyn Pritchard" userId="ae585502-cd8d-4a67-9480-d5913448323d" providerId="ADAL" clId="{2DCA0F76-90A6-408C-BEC7-A93E6E748AF9}" dt="2022-05-24T19:31:34.546" v="4615" actId="26606"/>
          <ac:spMkLst>
            <pc:docMk/>
            <pc:sldMk cId="4143296724" sldId="291"/>
            <ac:spMk id="94" creationId="{A86541C6-61B1-4DAA-B57A-EAF3F24F0491}"/>
          </ac:spMkLst>
        </pc:spChg>
        <pc:spChg chg="del">
          <ac:chgData name="Allyn Pritchard" userId="ae585502-cd8d-4a67-9480-d5913448323d" providerId="ADAL" clId="{2DCA0F76-90A6-408C-BEC7-A93E6E748AF9}" dt="2022-05-24T19:31:34.546" v="4615" actId="26606"/>
          <ac:spMkLst>
            <pc:docMk/>
            <pc:sldMk cId="4143296724" sldId="291"/>
            <ac:spMk id="96" creationId="{71750011-2006-46BB-AFDE-C6E461752333}"/>
          </ac:spMkLst>
        </pc:spChg>
        <pc:spChg chg="add del">
          <ac:chgData name="Allyn Pritchard" userId="ae585502-cd8d-4a67-9480-d5913448323d" providerId="ADAL" clId="{2DCA0F76-90A6-408C-BEC7-A93E6E748AF9}" dt="2022-05-24T19:50:50.237" v="5756" actId="26606"/>
          <ac:spMkLst>
            <pc:docMk/>
            <pc:sldMk cId="4143296724" sldId="291"/>
            <ac:spMk id="101" creationId="{CF62D2A7-8207-488C-9F46-316BA81A16C8}"/>
          </ac:spMkLst>
        </pc:spChg>
        <pc:spChg chg="add">
          <ac:chgData name="Allyn Pritchard" userId="ae585502-cd8d-4a67-9480-d5913448323d" providerId="ADAL" clId="{2DCA0F76-90A6-408C-BEC7-A93E6E748AF9}" dt="2022-05-24T19:50:50.237" v="5756" actId="26606"/>
          <ac:spMkLst>
            <pc:docMk/>
            <pc:sldMk cId="4143296724" sldId="291"/>
            <ac:spMk id="106" creationId="{4F74D28C-3268-4E35-8EE1-D92CB4A85A7D}"/>
          </ac:spMkLst>
        </pc:spChg>
        <pc:spChg chg="add">
          <ac:chgData name="Allyn Pritchard" userId="ae585502-cd8d-4a67-9480-d5913448323d" providerId="ADAL" clId="{2DCA0F76-90A6-408C-BEC7-A93E6E748AF9}" dt="2022-05-24T19:50:50.237" v="5756" actId="26606"/>
          <ac:spMkLst>
            <pc:docMk/>
            <pc:sldMk cId="4143296724" sldId="291"/>
            <ac:spMk id="108" creationId="{58D44E42-C462-4105-BC86-FE75B4E3C4AF}"/>
          </ac:spMkLst>
        </pc:spChg>
        <pc:picChg chg="add del mod">
          <ac:chgData name="Allyn Pritchard" userId="ae585502-cd8d-4a67-9480-d5913448323d" providerId="ADAL" clId="{2DCA0F76-90A6-408C-BEC7-A93E6E748AF9}" dt="2022-05-24T19:50:11.477" v="5750" actId="478"/>
          <ac:picMkLst>
            <pc:docMk/>
            <pc:sldMk cId="4143296724" sldId="291"/>
            <ac:picMk id="4" creationId="{5279D257-0CA5-461E-88CB-F01ABD8F0943}"/>
          </ac:picMkLst>
        </pc:picChg>
        <pc:picChg chg="add mod">
          <ac:chgData name="Allyn Pritchard" userId="ae585502-cd8d-4a67-9480-d5913448323d" providerId="ADAL" clId="{2DCA0F76-90A6-408C-BEC7-A93E6E748AF9}" dt="2022-05-24T19:50:50.237" v="5756" actId="26606"/>
          <ac:picMkLst>
            <pc:docMk/>
            <pc:sldMk cId="4143296724" sldId="291"/>
            <ac:picMk id="6" creationId="{6991D470-3AC2-FF3F-0C81-868D81A16D49}"/>
          </ac:picMkLst>
        </pc:picChg>
        <pc:picChg chg="del">
          <ac:chgData name="Allyn Pritchard" userId="ae585502-cd8d-4a67-9480-d5913448323d" providerId="ADAL" clId="{2DCA0F76-90A6-408C-BEC7-A93E6E748AF9}" dt="2022-05-24T19:30:29" v="4608" actId="478"/>
          <ac:picMkLst>
            <pc:docMk/>
            <pc:sldMk cId="4143296724" sldId="291"/>
            <ac:picMk id="7" creationId="{717C88EE-948F-B184-41FC-9C9A72C30A35}"/>
          </ac:picMkLst>
        </pc:picChg>
        <pc:picChg chg="del">
          <ac:chgData name="Allyn Pritchard" userId="ae585502-cd8d-4a67-9480-d5913448323d" providerId="ADAL" clId="{2DCA0F76-90A6-408C-BEC7-A93E6E748AF9}" dt="2022-05-24T19:30:30.130" v="4609" actId="478"/>
          <ac:picMkLst>
            <pc:docMk/>
            <pc:sldMk cId="4143296724" sldId="291"/>
            <ac:picMk id="15" creationId="{83A1B99A-92B7-0BFB-598D-BBC7180DB63C}"/>
          </ac:picMkLst>
        </pc:picChg>
      </pc:sldChg>
      <pc:sldChg chg="addSp delSp modSp add mod modAnim">
        <pc:chgData name="Allyn Pritchard" userId="ae585502-cd8d-4a67-9480-d5913448323d" providerId="ADAL" clId="{2DCA0F76-90A6-408C-BEC7-A93E6E748AF9}" dt="2022-05-31T13:30:11.562" v="8185" actId="20577"/>
        <pc:sldMkLst>
          <pc:docMk/>
          <pc:sldMk cId="105724694" sldId="292"/>
        </pc:sldMkLst>
        <pc:spChg chg="mod">
          <ac:chgData name="Allyn Pritchard" userId="ae585502-cd8d-4a67-9480-d5913448323d" providerId="ADAL" clId="{2DCA0F76-90A6-408C-BEC7-A93E6E748AF9}" dt="2022-05-24T20:05:12.564" v="6364" actId="20577"/>
          <ac:spMkLst>
            <pc:docMk/>
            <pc:sldMk cId="105724694" sldId="292"/>
            <ac:spMk id="2" creationId="{B65AD245-E1BE-4482-8668-35C46B00D009}"/>
          </ac:spMkLst>
        </pc:spChg>
        <pc:spChg chg="add mod">
          <ac:chgData name="Allyn Pritchard" userId="ae585502-cd8d-4a67-9480-d5913448323d" providerId="ADAL" clId="{2DCA0F76-90A6-408C-BEC7-A93E6E748AF9}" dt="2022-05-31T12:40:16.428" v="7902" actId="1076"/>
          <ac:spMkLst>
            <pc:docMk/>
            <pc:sldMk cId="105724694" sldId="292"/>
            <ac:spMk id="8" creationId="{F694D25D-EFA9-7DD6-12B9-3C5717540642}"/>
          </ac:spMkLst>
        </pc:spChg>
        <pc:spChg chg="add mod">
          <ac:chgData name="Allyn Pritchard" userId="ae585502-cd8d-4a67-9480-d5913448323d" providerId="ADAL" clId="{2DCA0F76-90A6-408C-BEC7-A93E6E748AF9}" dt="2022-05-31T12:40:23.358" v="7905" actId="1076"/>
          <ac:spMkLst>
            <pc:docMk/>
            <pc:sldMk cId="105724694" sldId="292"/>
            <ac:spMk id="9" creationId="{8A76D4D2-C7C1-851F-C274-31813F3FFDE1}"/>
          </ac:spMkLst>
        </pc:spChg>
        <pc:spChg chg="mod">
          <ac:chgData name="Allyn Pritchard" userId="ae585502-cd8d-4a67-9480-d5913448323d" providerId="ADAL" clId="{2DCA0F76-90A6-408C-BEC7-A93E6E748AF9}" dt="2022-05-31T13:30:11.562" v="8185" actId="20577"/>
          <ac:spMkLst>
            <pc:docMk/>
            <pc:sldMk cId="105724694" sldId="292"/>
            <ac:spMk id="11" creationId="{131E35FD-9A14-41A6-8E19-EB4B3666FEEC}"/>
          </ac:spMkLst>
        </pc:spChg>
        <pc:picChg chg="add del">
          <ac:chgData name="Allyn Pritchard" userId="ae585502-cd8d-4a67-9480-d5913448323d" providerId="ADAL" clId="{2DCA0F76-90A6-408C-BEC7-A93E6E748AF9}" dt="2022-05-24T19:52:10.341" v="5768" actId="478"/>
          <ac:picMkLst>
            <pc:docMk/>
            <pc:sldMk cId="105724694" sldId="292"/>
            <ac:picMk id="7" creationId="{717C88EE-948F-B184-41FC-9C9A72C30A35}"/>
          </ac:picMkLst>
        </pc:picChg>
        <pc:picChg chg="add del">
          <ac:chgData name="Allyn Pritchard" userId="ae585502-cd8d-4a67-9480-d5913448323d" providerId="ADAL" clId="{2DCA0F76-90A6-408C-BEC7-A93E6E748AF9}" dt="2022-05-24T19:52:10.100" v="5767" actId="478"/>
          <ac:picMkLst>
            <pc:docMk/>
            <pc:sldMk cId="105724694" sldId="292"/>
            <ac:picMk id="15" creationId="{83A1B99A-92B7-0BFB-598D-BBC7180DB63C}"/>
          </ac:picMkLst>
        </pc:picChg>
      </pc:sldChg>
      <pc:sldChg chg="modSp add mod ord modAnim">
        <pc:chgData name="Allyn Pritchard" userId="ae585502-cd8d-4a67-9480-d5913448323d" providerId="ADAL" clId="{2DCA0F76-90A6-408C-BEC7-A93E6E748AF9}" dt="2022-05-31T13:32:22.552" v="8207"/>
        <pc:sldMkLst>
          <pc:docMk/>
          <pc:sldMk cId="910297215" sldId="293"/>
        </pc:sldMkLst>
        <pc:spChg chg="mod">
          <ac:chgData name="Allyn Pritchard" userId="ae585502-cd8d-4a67-9480-d5913448323d" providerId="ADAL" clId="{2DCA0F76-90A6-408C-BEC7-A93E6E748AF9}" dt="2022-05-20T12:31:23.218" v="2231" actId="27636"/>
          <ac:spMkLst>
            <pc:docMk/>
            <pc:sldMk cId="910297215" sldId="293"/>
            <ac:spMk id="2" creationId="{B65AD245-E1BE-4482-8668-35C46B00D009}"/>
          </ac:spMkLst>
        </pc:spChg>
        <pc:spChg chg="mod">
          <ac:chgData name="Allyn Pritchard" userId="ae585502-cd8d-4a67-9480-d5913448323d" providerId="ADAL" clId="{2DCA0F76-90A6-408C-BEC7-A93E6E748AF9}" dt="2022-05-31T12:43:09.009" v="7954" actId="20577"/>
          <ac:spMkLst>
            <pc:docMk/>
            <pc:sldMk cId="910297215" sldId="293"/>
            <ac:spMk id="10" creationId="{9AF62AA0-559C-43D2-8E5E-CCB0539E668D}"/>
          </ac:spMkLst>
        </pc:spChg>
      </pc:sldChg>
      <pc:sldChg chg="addSp delSp modSp add mod">
        <pc:chgData name="Allyn Pritchard" userId="ae585502-cd8d-4a67-9480-d5913448323d" providerId="ADAL" clId="{2DCA0F76-90A6-408C-BEC7-A93E6E748AF9}" dt="2022-05-31T12:38:49.704" v="7887" actId="20577"/>
        <pc:sldMkLst>
          <pc:docMk/>
          <pc:sldMk cId="4147594464" sldId="294"/>
        </pc:sldMkLst>
        <pc:spChg chg="mod">
          <ac:chgData name="Allyn Pritchard" userId="ae585502-cd8d-4a67-9480-d5913448323d" providerId="ADAL" clId="{2DCA0F76-90A6-408C-BEC7-A93E6E748AF9}" dt="2022-05-24T18:00:51.673" v="3095" actId="14100"/>
          <ac:spMkLst>
            <pc:docMk/>
            <pc:sldMk cId="4147594464" sldId="294"/>
            <ac:spMk id="2" creationId="{B65AD245-E1BE-4482-8668-35C46B00D009}"/>
          </ac:spMkLst>
        </pc:spChg>
        <pc:spChg chg="add mod">
          <ac:chgData name="Allyn Pritchard" userId="ae585502-cd8d-4a67-9480-d5913448323d" providerId="ADAL" clId="{2DCA0F76-90A6-408C-BEC7-A93E6E748AF9}" dt="2022-05-31T12:38:49.704" v="7887" actId="20577"/>
          <ac:spMkLst>
            <pc:docMk/>
            <pc:sldMk cId="4147594464" sldId="294"/>
            <ac:spMk id="7" creationId="{AA7FE537-F317-DD22-D897-4366E5B59251}"/>
          </ac:spMkLst>
        </pc:spChg>
        <pc:spChg chg="mod">
          <ac:chgData name="Allyn Pritchard" userId="ae585502-cd8d-4a67-9480-d5913448323d" providerId="ADAL" clId="{2DCA0F76-90A6-408C-BEC7-A93E6E748AF9}" dt="2022-05-30T20:12:02.760" v="7518" actId="313"/>
          <ac:spMkLst>
            <pc:docMk/>
            <pc:sldMk cId="4147594464" sldId="294"/>
            <ac:spMk id="9" creationId="{43120587-FFF9-4F81-B22D-5BA07D886F1B}"/>
          </ac:spMkLst>
        </pc:spChg>
        <pc:spChg chg="del">
          <ac:chgData name="Allyn Pritchard" userId="ae585502-cd8d-4a67-9480-d5913448323d" providerId="ADAL" clId="{2DCA0F76-90A6-408C-BEC7-A93E6E748AF9}" dt="2022-05-24T18:00:04.511" v="3072" actId="26606"/>
          <ac:spMkLst>
            <pc:docMk/>
            <pc:sldMk cId="4147594464" sldId="294"/>
            <ac:spMk id="83" creationId="{CF62D2A7-8207-488C-9F46-316BA81A16C8}"/>
          </ac:spMkLst>
        </pc:spChg>
        <pc:spChg chg="add">
          <ac:chgData name="Allyn Pritchard" userId="ae585502-cd8d-4a67-9480-d5913448323d" providerId="ADAL" clId="{2DCA0F76-90A6-408C-BEC7-A93E6E748AF9}" dt="2022-05-24T18:00:04.511" v="3072" actId="26606"/>
          <ac:spMkLst>
            <pc:docMk/>
            <pc:sldMk cId="4147594464" sldId="294"/>
            <ac:spMk id="88" creationId="{CF62D2A7-8207-488C-9F46-316BA81A16C8}"/>
          </ac:spMkLst>
        </pc:spChg>
        <pc:picChg chg="del">
          <ac:chgData name="Allyn Pritchard" userId="ae585502-cd8d-4a67-9480-d5913448323d" providerId="ADAL" clId="{2DCA0F76-90A6-408C-BEC7-A93E6E748AF9}" dt="2022-05-24T17:58:46.508" v="3065" actId="478"/>
          <ac:picMkLst>
            <pc:docMk/>
            <pc:sldMk cId="4147594464" sldId="294"/>
            <ac:picMk id="4" creationId="{8C53111C-704E-9CC3-6113-502F4A9C5A4B}"/>
          </ac:picMkLst>
        </pc:picChg>
        <pc:picChg chg="add mod ord">
          <ac:chgData name="Allyn Pritchard" userId="ae585502-cd8d-4a67-9480-d5913448323d" providerId="ADAL" clId="{2DCA0F76-90A6-408C-BEC7-A93E6E748AF9}" dt="2022-05-24T18:00:04.511" v="3072" actId="26606"/>
          <ac:picMkLst>
            <pc:docMk/>
            <pc:sldMk cId="4147594464" sldId="294"/>
            <ac:picMk id="5" creationId="{126AE352-F5B6-8647-E9CB-59B3774FD026}"/>
          </ac:picMkLst>
        </pc:picChg>
      </pc:sldChg>
      <pc:sldChg chg="addSp modSp add mod ord">
        <pc:chgData name="Allyn Pritchard" userId="ae585502-cd8d-4a67-9480-d5913448323d" providerId="ADAL" clId="{2DCA0F76-90A6-408C-BEC7-A93E6E748AF9}" dt="2022-05-31T12:39:02.879" v="7890" actId="20577"/>
        <pc:sldMkLst>
          <pc:docMk/>
          <pc:sldMk cId="2780532556" sldId="295"/>
        </pc:sldMkLst>
        <pc:spChg chg="add mod">
          <ac:chgData name="Allyn Pritchard" userId="ae585502-cd8d-4a67-9480-d5913448323d" providerId="ADAL" clId="{2DCA0F76-90A6-408C-BEC7-A93E6E748AF9}" dt="2022-05-31T12:39:02.879" v="7890" actId="20577"/>
          <ac:spMkLst>
            <pc:docMk/>
            <pc:sldMk cId="2780532556" sldId="295"/>
            <ac:spMk id="6" creationId="{0D0717AE-B7FB-C254-D92B-B4826CCFC208}"/>
          </ac:spMkLst>
        </pc:spChg>
        <pc:spChg chg="mod">
          <ac:chgData name="Allyn Pritchard" userId="ae585502-cd8d-4a67-9480-d5913448323d" providerId="ADAL" clId="{2DCA0F76-90A6-408C-BEC7-A93E6E748AF9}" dt="2022-05-30T20:12:34.832" v="7526" actId="20577"/>
          <ac:spMkLst>
            <pc:docMk/>
            <pc:sldMk cId="2780532556" sldId="295"/>
            <ac:spMk id="11" creationId="{131E35FD-9A14-41A6-8E19-EB4B3666FEEC}"/>
          </ac:spMkLst>
        </pc:spChg>
      </pc:sldChg>
      <pc:sldChg chg="addSp delSp modSp add mod ord setBg modAnim setClrOvrMap">
        <pc:chgData name="Allyn Pritchard" userId="ae585502-cd8d-4a67-9480-d5913448323d" providerId="ADAL" clId="{2DCA0F76-90A6-408C-BEC7-A93E6E748AF9}" dt="2022-05-31T13:33:25.625" v="8215"/>
        <pc:sldMkLst>
          <pc:docMk/>
          <pc:sldMk cId="1595856682" sldId="296"/>
        </pc:sldMkLst>
        <pc:spChg chg="mod">
          <ac:chgData name="Allyn Pritchard" userId="ae585502-cd8d-4a67-9480-d5913448323d" providerId="ADAL" clId="{2DCA0F76-90A6-408C-BEC7-A93E6E748AF9}" dt="2022-05-24T19:22:29.996" v="4330" actId="14100"/>
          <ac:spMkLst>
            <pc:docMk/>
            <pc:sldMk cId="1595856682" sldId="296"/>
            <ac:spMk id="2" creationId="{B65AD245-E1BE-4482-8668-35C46B00D009}"/>
          </ac:spMkLst>
        </pc:spChg>
        <pc:spChg chg="add mod">
          <ac:chgData name="Allyn Pritchard" userId="ae585502-cd8d-4a67-9480-d5913448323d" providerId="ADAL" clId="{2DCA0F76-90A6-408C-BEC7-A93E6E748AF9}" dt="2022-05-31T12:39:16.974" v="7892" actId="1076"/>
          <ac:spMkLst>
            <pc:docMk/>
            <pc:sldMk cId="1595856682" sldId="296"/>
            <ac:spMk id="7" creationId="{660C8A3F-BC7A-3CB4-7561-185034A71D66}"/>
          </ac:spMkLst>
        </pc:spChg>
        <pc:spChg chg="mod">
          <ac:chgData name="Allyn Pritchard" userId="ae585502-cd8d-4a67-9480-d5913448323d" providerId="ADAL" clId="{2DCA0F76-90A6-408C-BEC7-A93E6E748AF9}" dt="2022-05-30T20:13:42.090" v="7534" actId="20577"/>
          <ac:spMkLst>
            <pc:docMk/>
            <pc:sldMk cId="1595856682" sldId="296"/>
            <ac:spMk id="11" creationId="{131E35FD-9A14-41A6-8E19-EB4B3666FEEC}"/>
          </ac:spMkLst>
        </pc:spChg>
        <pc:spChg chg="add">
          <ac:chgData name="Allyn Pritchard" userId="ae585502-cd8d-4a67-9480-d5913448323d" providerId="ADAL" clId="{2DCA0F76-90A6-408C-BEC7-A93E6E748AF9}" dt="2022-05-24T19:21:25.306" v="4319" actId="26606"/>
          <ac:spMkLst>
            <pc:docMk/>
            <pc:sldMk cId="1595856682" sldId="296"/>
            <ac:spMk id="82" creationId="{B0792D4F-247E-46FE-85FC-881DEFA41D94}"/>
          </ac:spMkLst>
        </pc:spChg>
        <pc:spChg chg="del">
          <ac:chgData name="Allyn Pritchard" userId="ae585502-cd8d-4a67-9480-d5913448323d" providerId="ADAL" clId="{2DCA0F76-90A6-408C-BEC7-A93E6E748AF9}" dt="2022-05-24T19:20:10.577" v="4306" actId="26606"/>
          <ac:spMkLst>
            <pc:docMk/>
            <pc:sldMk cId="1595856682" sldId="296"/>
            <ac:spMk id="101" creationId="{357DD0D3-F869-46D0-944C-6EC60E19E351}"/>
          </ac:spMkLst>
        </pc:spChg>
        <pc:spChg chg="add del">
          <ac:chgData name="Allyn Pritchard" userId="ae585502-cd8d-4a67-9480-d5913448323d" providerId="ADAL" clId="{2DCA0F76-90A6-408C-BEC7-A93E6E748AF9}" dt="2022-05-24T19:20:38.260" v="4309" actId="26606"/>
          <ac:spMkLst>
            <pc:docMk/>
            <pc:sldMk cId="1595856682" sldId="296"/>
            <ac:spMk id="106" creationId="{C232B152-3720-4D3B-97ED-45CE5483F16F}"/>
          </ac:spMkLst>
        </pc:spChg>
        <pc:spChg chg="add del">
          <ac:chgData name="Allyn Pritchard" userId="ae585502-cd8d-4a67-9480-d5913448323d" providerId="ADAL" clId="{2DCA0F76-90A6-408C-BEC7-A93E6E748AF9}" dt="2022-05-24T19:20:38.260" v="4309" actId="26606"/>
          <ac:spMkLst>
            <pc:docMk/>
            <pc:sldMk cId="1595856682" sldId="296"/>
            <ac:spMk id="108" creationId="{11BAB570-FF10-4E96-8A3F-FA9804702B89}"/>
          </ac:spMkLst>
        </pc:spChg>
        <pc:spChg chg="add del">
          <ac:chgData name="Allyn Pritchard" userId="ae585502-cd8d-4a67-9480-d5913448323d" providerId="ADAL" clId="{2DCA0F76-90A6-408C-BEC7-A93E6E748AF9}" dt="2022-05-24T19:20:38.260" v="4309" actId="26606"/>
          <ac:spMkLst>
            <pc:docMk/>
            <pc:sldMk cId="1595856682" sldId="296"/>
            <ac:spMk id="110" creationId="{4B9FAFB2-BEB5-4848-8018-BCAD99E2E1AA}"/>
          </ac:spMkLst>
        </pc:spChg>
        <pc:spChg chg="add del">
          <ac:chgData name="Allyn Pritchard" userId="ae585502-cd8d-4a67-9480-d5913448323d" providerId="ADAL" clId="{2DCA0F76-90A6-408C-BEC7-A93E6E748AF9}" dt="2022-05-24T19:20:38.255" v="4308" actId="26606"/>
          <ac:spMkLst>
            <pc:docMk/>
            <pc:sldMk cId="1595856682" sldId="296"/>
            <ac:spMk id="115" creationId="{B95B9BA8-1D69-4796-85F5-B6D0BD52354B}"/>
          </ac:spMkLst>
        </pc:spChg>
        <pc:spChg chg="add del">
          <ac:chgData name="Allyn Pritchard" userId="ae585502-cd8d-4a67-9480-d5913448323d" providerId="ADAL" clId="{2DCA0F76-90A6-408C-BEC7-A93E6E748AF9}" dt="2022-05-24T19:21:16.398" v="4318" actId="26606"/>
          <ac:spMkLst>
            <pc:docMk/>
            <pc:sldMk cId="1595856682" sldId="296"/>
            <ac:spMk id="117" creationId="{E0709AF0-24F0-4486-B189-BE6386BDB198}"/>
          </ac:spMkLst>
        </pc:spChg>
        <pc:spChg chg="add del">
          <ac:chgData name="Allyn Pritchard" userId="ae585502-cd8d-4a67-9480-d5913448323d" providerId="ADAL" clId="{2DCA0F76-90A6-408C-BEC7-A93E6E748AF9}" dt="2022-05-24T19:21:16.398" v="4318" actId="26606"/>
          <ac:spMkLst>
            <pc:docMk/>
            <pc:sldMk cId="1595856682" sldId="296"/>
            <ac:spMk id="118" creationId="{EE1FC7B4-E4A7-4452-B413-1A623E3A7230}"/>
          </ac:spMkLst>
        </pc:spChg>
        <pc:spChg chg="add del">
          <ac:chgData name="Allyn Pritchard" userId="ae585502-cd8d-4a67-9480-d5913448323d" providerId="ADAL" clId="{2DCA0F76-90A6-408C-BEC7-A93E6E748AF9}" dt="2022-05-24T19:21:16.398" v="4318" actId="26606"/>
          <ac:spMkLst>
            <pc:docMk/>
            <pc:sldMk cId="1595856682" sldId="296"/>
            <ac:spMk id="119" creationId="{FBE3B62F-5853-4A3C-B050-6186351A7176}"/>
          </ac:spMkLst>
        </pc:spChg>
        <pc:spChg chg="add del">
          <ac:chgData name="Allyn Pritchard" userId="ae585502-cd8d-4a67-9480-d5913448323d" providerId="ADAL" clId="{2DCA0F76-90A6-408C-BEC7-A93E6E748AF9}" dt="2022-05-24T19:21:14.675" v="4315" actId="26606"/>
          <ac:spMkLst>
            <pc:docMk/>
            <pc:sldMk cId="1595856682" sldId="296"/>
            <ac:spMk id="124" creationId="{33CD251C-A887-4D2F-925B-FC097198538B}"/>
          </ac:spMkLst>
        </pc:spChg>
        <pc:spChg chg="add del">
          <ac:chgData name="Allyn Pritchard" userId="ae585502-cd8d-4a67-9480-d5913448323d" providerId="ADAL" clId="{2DCA0F76-90A6-408C-BEC7-A93E6E748AF9}" dt="2022-05-24T19:21:14.675" v="4315" actId="26606"/>
          <ac:spMkLst>
            <pc:docMk/>
            <pc:sldMk cId="1595856682" sldId="296"/>
            <ac:spMk id="126" creationId="{B19D093C-27FB-4032-B282-42C4563F257C}"/>
          </ac:spMkLst>
        </pc:spChg>
        <pc:spChg chg="add del">
          <ac:chgData name="Allyn Pritchard" userId="ae585502-cd8d-4a67-9480-d5913448323d" providerId="ADAL" clId="{2DCA0F76-90A6-408C-BEC7-A93E6E748AF9}" dt="2022-05-24T19:21:16.388" v="4317" actId="26606"/>
          <ac:spMkLst>
            <pc:docMk/>
            <pc:sldMk cId="1595856682" sldId="296"/>
            <ac:spMk id="133" creationId="{B95B9BA8-1D69-4796-85F5-B6D0BD52354B}"/>
          </ac:spMkLst>
        </pc:spChg>
        <pc:spChg chg="add del">
          <ac:chgData name="Allyn Pritchard" userId="ae585502-cd8d-4a67-9480-d5913448323d" providerId="ADAL" clId="{2DCA0F76-90A6-408C-BEC7-A93E6E748AF9}" dt="2022-05-24T19:21:25.306" v="4319" actId="26606"/>
          <ac:spMkLst>
            <pc:docMk/>
            <pc:sldMk cId="1595856682" sldId="296"/>
            <ac:spMk id="139" creationId="{EE1FC7B4-E4A7-4452-B413-1A623E3A7230}"/>
          </ac:spMkLst>
        </pc:spChg>
        <pc:spChg chg="add del">
          <ac:chgData name="Allyn Pritchard" userId="ae585502-cd8d-4a67-9480-d5913448323d" providerId="ADAL" clId="{2DCA0F76-90A6-408C-BEC7-A93E6E748AF9}" dt="2022-05-24T19:21:25.306" v="4319" actId="26606"/>
          <ac:spMkLst>
            <pc:docMk/>
            <pc:sldMk cId="1595856682" sldId="296"/>
            <ac:spMk id="140" creationId="{E0709AF0-24F0-4486-B189-BE6386BDB198}"/>
          </ac:spMkLst>
        </pc:spChg>
        <pc:spChg chg="add del">
          <ac:chgData name="Allyn Pritchard" userId="ae585502-cd8d-4a67-9480-d5913448323d" providerId="ADAL" clId="{2DCA0F76-90A6-408C-BEC7-A93E6E748AF9}" dt="2022-05-24T19:21:25.306" v="4319" actId="26606"/>
          <ac:spMkLst>
            <pc:docMk/>
            <pc:sldMk cId="1595856682" sldId="296"/>
            <ac:spMk id="141" creationId="{FBE3B62F-5853-4A3C-B050-6186351A7176}"/>
          </ac:spMkLst>
        </pc:spChg>
        <pc:grpChg chg="add del">
          <ac:chgData name="Allyn Pritchard" userId="ae585502-cd8d-4a67-9480-d5913448323d" providerId="ADAL" clId="{2DCA0F76-90A6-408C-BEC7-A93E6E748AF9}" dt="2022-05-24T19:21:14.675" v="4315" actId="26606"/>
          <ac:grpSpMkLst>
            <pc:docMk/>
            <pc:sldMk cId="1595856682" sldId="296"/>
            <ac:grpSpMk id="128" creationId="{35EE815E-1BD3-4777-B652-6D98825BF66B}"/>
          </ac:grpSpMkLst>
        </pc:grpChg>
        <pc:grpChg chg="add del">
          <ac:chgData name="Allyn Pritchard" userId="ae585502-cd8d-4a67-9480-d5913448323d" providerId="ADAL" clId="{2DCA0F76-90A6-408C-BEC7-A93E6E748AF9}" dt="2022-05-24T19:21:16.388" v="4317" actId="26606"/>
          <ac:grpSpMkLst>
            <pc:docMk/>
            <pc:sldMk cId="1595856682" sldId="296"/>
            <ac:grpSpMk id="134" creationId="{D44E3F87-3D58-4B03-86B2-15A5C5B9C964}"/>
          </ac:grpSpMkLst>
        </pc:grpChg>
        <pc:picChg chg="del mod">
          <ac:chgData name="Allyn Pritchard" userId="ae585502-cd8d-4a67-9480-d5913448323d" providerId="ADAL" clId="{2DCA0F76-90A6-408C-BEC7-A93E6E748AF9}" dt="2022-05-24T19:19:20.024" v="4299" actId="478"/>
          <ac:picMkLst>
            <pc:docMk/>
            <pc:sldMk cId="1595856682" sldId="296"/>
            <ac:picMk id="4" creationId="{3F69CD33-39C3-31BF-2140-3CDA35173191}"/>
          </ac:picMkLst>
        </pc:picChg>
        <pc:picChg chg="add mod">
          <ac:chgData name="Allyn Pritchard" userId="ae585502-cd8d-4a67-9480-d5913448323d" providerId="ADAL" clId="{2DCA0F76-90A6-408C-BEC7-A93E6E748AF9}" dt="2022-05-24T19:21:25.306" v="4319" actId="26606"/>
          <ac:picMkLst>
            <pc:docMk/>
            <pc:sldMk cId="1595856682" sldId="296"/>
            <ac:picMk id="5" creationId="{3A14B4D3-64B7-A08F-B009-1F097FBA218C}"/>
          </ac:picMkLst>
        </pc:picChg>
        <pc:cxnChg chg="add">
          <ac:chgData name="Allyn Pritchard" userId="ae585502-cd8d-4a67-9480-d5913448323d" providerId="ADAL" clId="{2DCA0F76-90A6-408C-BEC7-A93E6E748AF9}" dt="2022-05-24T19:21:25.306" v="4319" actId="26606"/>
          <ac:cxnSpMkLst>
            <pc:docMk/>
            <pc:sldMk cId="1595856682" sldId="296"/>
            <ac:cxnSpMk id="84" creationId="{749A7284-D010-4ACB-A08A-FC3C3689B5EB}"/>
          </ac:cxnSpMkLst>
        </pc:cxnChg>
      </pc:sldChg>
      <pc:sldChg chg="addSp modSp add mod">
        <pc:chgData name="Allyn Pritchard" userId="ae585502-cd8d-4a67-9480-d5913448323d" providerId="ADAL" clId="{2DCA0F76-90A6-408C-BEC7-A93E6E748AF9}" dt="2022-05-31T14:57:33.521" v="8225" actId="313"/>
        <pc:sldMkLst>
          <pc:docMk/>
          <pc:sldMk cId="3282988145" sldId="297"/>
        </pc:sldMkLst>
        <pc:spChg chg="add mod">
          <ac:chgData name="Allyn Pritchard" userId="ae585502-cd8d-4a67-9480-d5913448323d" providerId="ADAL" clId="{2DCA0F76-90A6-408C-BEC7-A93E6E748AF9}" dt="2022-05-31T12:39:58.278" v="7899" actId="1076"/>
          <ac:spMkLst>
            <pc:docMk/>
            <pc:sldMk cId="3282988145" sldId="297"/>
            <ac:spMk id="6" creationId="{F6782A65-8EED-FBBE-61F5-02D4D86575F1}"/>
          </ac:spMkLst>
        </pc:spChg>
        <pc:spChg chg="mod">
          <ac:chgData name="Allyn Pritchard" userId="ae585502-cd8d-4a67-9480-d5913448323d" providerId="ADAL" clId="{2DCA0F76-90A6-408C-BEC7-A93E6E748AF9}" dt="2022-05-31T14:57:33.521" v="8225" actId="313"/>
          <ac:spMkLst>
            <pc:docMk/>
            <pc:sldMk cId="3282988145" sldId="297"/>
            <ac:spMk id="11" creationId="{131E35FD-9A14-41A6-8E19-EB4B3666FEEC}"/>
          </ac:spMkLst>
        </pc:spChg>
      </pc:sldChg>
      <pc:sldChg chg="addSp delSp modSp add mod setBg modAnim setClrOvrMap">
        <pc:chgData name="Allyn Pritchard" userId="ae585502-cd8d-4a67-9480-d5913448323d" providerId="ADAL" clId="{2DCA0F76-90A6-408C-BEC7-A93E6E748AF9}" dt="2022-05-31T15:37:27.565" v="8238" actId="20577"/>
        <pc:sldMkLst>
          <pc:docMk/>
          <pc:sldMk cId="1964103754" sldId="298"/>
        </pc:sldMkLst>
        <pc:spChg chg="mod">
          <ac:chgData name="Allyn Pritchard" userId="ae585502-cd8d-4a67-9480-d5913448323d" providerId="ADAL" clId="{2DCA0F76-90A6-408C-BEC7-A93E6E748AF9}" dt="2022-05-30T19:13:26.313" v="7168" actId="26606"/>
          <ac:spMkLst>
            <pc:docMk/>
            <pc:sldMk cId="1964103754" sldId="298"/>
            <ac:spMk id="2" creationId="{B65AD245-E1BE-4482-8668-35C46B00D009}"/>
          </ac:spMkLst>
        </pc:spChg>
        <pc:spChg chg="add mod">
          <ac:chgData name="Allyn Pritchard" userId="ae585502-cd8d-4a67-9480-d5913448323d" providerId="ADAL" clId="{2DCA0F76-90A6-408C-BEC7-A93E6E748AF9}" dt="2022-05-31T15:37:27.565" v="8238" actId="20577"/>
          <ac:spMkLst>
            <pc:docMk/>
            <pc:sldMk cId="1964103754" sldId="298"/>
            <ac:spMk id="7" creationId="{F1B6BFE0-88EE-29B3-F07C-01915EF71CC0}"/>
          </ac:spMkLst>
        </pc:spChg>
        <pc:spChg chg="mod">
          <ac:chgData name="Allyn Pritchard" userId="ae585502-cd8d-4a67-9480-d5913448323d" providerId="ADAL" clId="{2DCA0F76-90A6-408C-BEC7-A93E6E748AF9}" dt="2022-05-30T19:14:33.111" v="7240" actId="20577"/>
          <ac:spMkLst>
            <pc:docMk/>
            <pc:sldMk cId="1964103754" sldId="298"/>
            <ac:spMk id="11" creationId="{131E35FD-9A14-41A6-8E19-EB4B3666FEEC}"/>
          </ac:spMkLst>
        </pc:spChg>
        <pc:spChg chg="add del">
          <ac:chgData name="Allyn Pritchard" userId="ae585502-cd8d-4a67-9480-d5913448323d" providerId="ADAL" clId="{2DCA0F76-90A6-408C-BEC7-A93E6E748AF9}" dt="2022-05-30T19:13:26.313" v="7168" actId="26606"/>
          <ac:spMkLst>
            <pc:docMk/>
            <pc:sldMk cId="1964103754" sldId="298"/>
            <ac:spMk id="94" creationId="{A86541C6-61B1-4DAA-B57A-EAF3F24F0491}"/>
          </ac:spMkLst>
        </pc:spChg>
        <pc:spChg chg="add del">
          <ac:chgData name="Allyn Pritchard" userId="ae585502-cd8d-4a67-9480-d5913448323d" providerId="ADAL" clId="{2DCA0F76-90A6-408C-BEC7-A93E6E748AF9}" dt="2022-05-30T19:13:26.313" v="7168" actId="26606"/>
          <ac:spMkLst>
            <pc:docMk/>
            <pc:sldMk cId="1964103754" sldId="298"/>
            <ac:spMk id="96" creationId="{71750011-2006-46BB-AFDE-C6E461752333}"/>
          </ac:spMkLst>
        </pc:spChg>
        <pc:spChg chg="add del">
          <ac:chgData name="Allyn Pritchard" userId="ae585502-cd8d-4a67-9480-d5913448323d" providerId="ADAL" clId="{2DCA0F76-90A6-408C-BEC7-A93E6E748AF9}" dt="2022-05-30T19:13:10.619" v="7163" actId="26606"/>
          <ac:spMkLst>
            <pc:docMk/>
            <pc:sldMk cId="1964103754" sldId="298"/>
            <ac:spMk id="101" creationId="{CEB41C5C-0F34-4DDA-9D7C-5E717F35F60C}"/>
          </ac:spMkLst>
        </pc:spChg>
        <pc:spChg chg="add del">
          <ac:chgData name="Allyn Pritchard" userId="ae585502-cd8d-4a67-9480-d5913448323d" providerId="ADAL" clId="{2DCA0F76-90A6-408C-BEC7-A93E6E748AF9}" dt="2022-05-30T19:13:13.119" v="7165" actId="26606"/>
          <ac:spMkLst>
            <pc:docMk/>
            <pc:sldMk cId="1964103754" sldId="298"/>
            <ac:spMk id="105" creationId="{FF9DEA15-78BD-4750-AA18-B9F28A6D5AB8}"/>
          </ac:spMkLst>
        </pc:spChg>
        <pc:spChg chg="add del">
          <ac:chgData name="Allyn Pritchard" userId="ae585502-cd8d-4a67-9480-d5913448323d" providerId="ADAL" clId="{2DCA0F76-90A6-408C-BEC7-A93E6E748AF9}" dt="2022-05-30T19:13:13.119" v="7165" actId="26606"/>
          <ac:spMkLst>
            <pc:docMk/>
            <pc:sldMk cId="1964103754" sldId="298"/>
            <ac:spMk id="106" creationId="{C7FA33FF-088D-4F16-95A2-2C64D353DEA8}"/>
          </ac:spMkLst>
        </pc:spChg>
        <pc:spChg chg="add del">
          <ac:chgData name="Allyn Pritchard" userId="ae585502-cd8d-4a67-9480-d5913448323d" providerId="ADAL" clId="{2DCA0F76-90A6-408C-BEC7-A93E6E748AF9}" dt="2022-05-30T19:13:13.119" v="7165" actId="26606"/>
          <ac:spMkLst>
            <pc:docMk/>
            <pc:sldMk cId="1964103754" sldId="298"/>
            <ac:spMk id="107" creationId="{A376EFB1-01CF-419F-ABF1-2AF02BBFCBD1}"/>
          </ac:spMkLst>
        </pc:spChg>
        <pc:spChg chg="add del">
          <ac:chgData name="Allyn Pritchard" userId="ae585502-cd8d-4a67-9480-d5913448323d" providerId="ADAL" clId="{2DCA0F76-90A6-408C-BEC7-A93E6E748AF9}" dt="2022-05-30T19:13:26.308" v="7167" actId="26606"/>
          <ac:spMkLst>
            <pc:docMk/>
            <pc:sldMk cId="1964103754" sldId="298"/>
            <ac:spMk id="109" creationId="{CEB41C5C-0F34-4DDA-9D7C-5E717F35F60C}"/>
          </ac:spMkLst>
        </pc:spChg>
        <pc:spChg chg="add">
          <ac:chgData name="Allyn Pritchard" userId="ae585502-cd8d-4a67-9480-d5913448323d" providerId="ADAL" clId="{2DCA0F76-90A6-408C-BEC7-A93E6E748AF9}" dt="2022-05-30T19:13:26.313" v="7168" actId="26606"/>
          <ac:spMkLst>
            <pc:docMk/>
            <pc:sldMk cId="1964103754" sldId="298"/>
            <ac:spMk id="112" creationId="{CEB41C5C-0F34-4DDA-9D7C-5E717F35F60C}"/>
          </ac:spMkLst>
        </pc:spChg>
        <pc:picChg chg="add mod">
          <ac:chgData name="Allyn Pritchard" userId="ae585502-cd8d-4a67-9480-d5913448323d" providerId="ADAL" clId="{2DCA0F76-90A6-408C-BEC7-A93E6E748AF9}" dt="2022-05-30T19:13:26.313" v="7168" actId="26606"/>
          <ac:picMkLst>
            <pc:docMk/>
            <pc:sldMk cId="1964103754" sldId="298"/>
            <ac:picMk id="4" creationId="{BD41B52E-02DF-BD6C-549C-631FE237487C}"/>
          </ac:picMkLst>
        </pc:picChg>
        <pc:picChg chg="del">
          <ac:chgData name="Allyn Pritchard" userId="ae585502-cd8d-4a67-9480-d5913448323d" providerId="ADAL" clId="{2DCA0F76-90A6-408C-BEC7-A93E6E748AF9}" dt="2022-05-30T19:12:04.577" v="7156" actId="478"/>
          <ac:picMkLst>
            <pc:docMk/>
            <pc:sldMk cId="1964103754" sldId="298"/>
            <ac:picMk id="7" creationId="{717C88EE-948F-B184-41FC-9C9A72C30A35}"/>
          </ac:picMkLst>
        </pc:picChg>
        <pc:picChg chg="del">
          <ac:chgData name="Allyn Pritchard" userId="ae585502-cd8d-4a67-9480-d5913448323d" providerId="ADAL" clId="{2DCA0F76-90A6-408C-BEC7-A93E6E748AF9}" dt="2022-05-30T19:12:02.852" v="7155" actId="478"/>
          <ac:picMkLst>
            <pc:docMk/>
            <pc:sldMk cId="1964103754" sldId="298"/>
            <ac:picMk id="15" creationId="{83A1B99A-92B7-0BFB-598D-BBC7180DB63C}"/>
          </ac:picMkLst>
        </pc:picChg>
        <pc:cxnChg chg="add del">
          <ac:chgData name="Allyn Pritchard" userId="ae585502-cd8d-4a67-9480-d5913448323d" providerId="ADAL" clId="{2DCA0F76-90A6-408C-BEC7-A93E6E748AF9}" dt="2022-05-30T19:13:10.619" v="7163" actId="26606"/>
          <ac:cxnSpMkLst>
            <pc:docMk/>
            <pc:sldMk cId="1964103754" sldId="298"/>
            <ac:cxnSpMk id="103" creationId="{57E1E5E6-F385-4E9C-B201-BA5BDE5CAD52}"/>
          </ac:cxnSpMkLst>
        </pc:cxnChg>
        <pc:cxnChg chg="add del">
          <ac:chgData name="Allyn Pritchard" userId="ae585502-cd8d-4a67-9480-d5913448323d" providerId="ADAL" clId="{2DCA0F76-90A6-408C-BEC7-A93E6E748AF9}" dt="2022-05-30T19:13:26.308" v="7167" actId="26606"/>
          <ac:cxnSpMkLst>
            <pc:docMk/>
            <pc:sldMk cId="1964103754" sldId="298"/>
            <ac:cxnSpMk id="110" creationId="{57E1E5E6-F385-4E9C-B201-BA5BDE5CAD52}"/>
          </ac:cxnSpMkLst>
        </pc:cxnChg>
        <pc:cxnChg chg="add">
          <ac:chgData name="Allyn Pritchard" userId="ae585502-cd8d-4a67-9480-d5913448323d" providerId="ADAL" clId="{2DCA0F76-90A6-408C-BEC7-A93E6E748AF9}" dt="2022-05-30T19:13:26.313" v="7168" actId="26606"/>
          <ac:cxnSpMkLst>
            <pc:docMk/>
            <pc:sldMk cId="1964103754" sldId="298"/>
            <ac:cxnSpMk id="113" creationId="{57E1E5E6-F385-4E9C-B201-BA5BDE5CAD52}"/>
          </ac:cxnSpMkLst>
        </pc:cxnChg>
      </pc:sldChg>
      <pc:sldChg chg="modSp add mod modAnim">
        <pc:chgData name="Allyn Pritchard" userId="ae585502-cd8d-4a67-9480-d5913448323d" providerId="ADAL" clId="{2DCA0F76-90A6-408C-BEC7-A93E6E748AF9}" dt="2022-05-31T13:32:30.232" v="8208"/>
        <pc:sldMkLst>
          <pc:docMk/>
          <pc:sldMk cId="417375571" sldId="299"/>
        </pc:sldMkLst>
        <pc:spChg chg="mod">
          <ac:chgData name="Allyn Pritchard" userId="ae585502-cd8d-4a67-9480-d5913448323d" providerId="ADAL" clId="{2DCA0F76-90A6-408C-BEC7-A93E6E748AF9}" dt="2022-05-31T12:41:02.558" v="7925" actId="20577"/>
          <ac:spMkLst>
            <pc:docMk/>
            <pc:sldMk cId="417375571" sldId="299"/>
            <ac:spMk id="2" creationId="{B65AD245-E1BE-4482-8668-35C46B00D009}"/>
          </ac:spMkLst>
        </pc:spChg>
        <pc:spChg chg="mod">
          <ac:chgData name="Allyn Pritchard" userId="ae585502-cd8d-4a67-9480-d5913448323d" providerId="ADAL" clId="{2DCA0F76-90A6-408C-BEC7-A93E6E748AF9}" dt="2022-05-31T12:50:02.247" v="8133" actId="33524"/>
          <ac:spMkLst>
            <pc:docMk/>
            <pc:sldMk cId="417375571" sldId="299"/>
            <ac:spMk id="10" creationId="{9AF62AA0-559C-43D2-8E5E-CCB0539E668D}"/>
          </ac:spMkLst>
        </pc:spChg>
      </pc:sldChg>
    </pc:docChg>
  </pc:docChgLst>
  <pc:docChgLst>
    <pc:chgData name="Allyn Pritchard" userId="ae585502-cd8d-4a67-9480-d5913448323d" providerId="ADAL" clId="{C3C25C20-C3D7-43C3-9DBF-7450F3BAD5F8}"/>
    <pc:docChg chg="undo redo custSel addSld modSld sldOrd">
      <pc:chgData name="Allyn Pritchard" userId="ae585502-cd8d-4a67-9480-d5913448323d" providerId="ADAL" clId="{C3C25C20-C3D7-43C3-9DBF-7450F3BAD5F8}" dt="2023-03-27T15:30:58.981" v="1857" actId="20577"/>
      <pc:docMkLst>
        <pc:docMk/>
      </pc:docMkLst>
      <pc:sldChg chg="modSp mod">
        <pc:chgData name="Allyn Pritchard" userId="ae585502-cd8d-4a67-9480-d5913448323d" providerId="ADAL" clId="{C3C25C20-C3D7-43C3-9DBF-7450F3BAD5F8}" dt="2023-03-27T10:03:33.826" v="809" actId="20577"/>
        <pc:sldMkLst>
          <pc:docMk/>
          <pc:sldMk cId="1805437486" sldId="279"/>
        </pc:sldMkLst>
        <pc:spChg chg="mod">
          <ac:chgData name="Allyn Pritchard" userId="ae585502-cd8d-4a67-9480-d5913448323d" providerId="ADAL" clId="{C3C25C20-C3D7-43C3-9DBF-7450F3BAD5F8}" dt="2023-03-27T10:03:33.826" v="809" actId="20577"/>
          <ac:spMkLst>
            <pc:docMk/>
            <pc:sldMk cId="1805437486" sldId="279"/>
            <ac:spMk id="11" creationId="{7493ED56-DB12-49E7-A235-28B50266D615}"/>
          </ac:spMkLst>
        </pc:spChg>
      </pc:sldChg>
      <pc:sldChg chg="modSp mod">
        <pc:chgData name="Allyn Pritchard" userId="ae585502-cd8d-4a67-9480-d5913448323d" providerId="ADAL" clId="{C3C25C20-C3D7-43C3-9DBF-7450F3BAD5F8}" dt="2023-03-27T08:02:48.036" v="4" actId="20577"/>
        <pc:sldMkLst>
          <pc:docMk/>
          <pc:sldMk cId="4167309990" sldId="285"/>
        </pc:sldMkLst>
        <pc:spChg chg="mod">
          <ac:chgData name="Allyn Pritchard" userId="ae585502-cd8d-4a67-9480-d5913448323d" providerId="ADAL" clId="{C3C25C20-C3D7-43C3-9DBF-7450F3BAD5F8}" dt="2023-03-27T08:02:48.036" v="4" actId="20577"/>
          <ac:spMkLst>
            <pc:docMk/>
            <pc:sldMk cId="4167309990" sldId="285"/>
            <ac:spMk id="2" creationId="{B65AD245-E1BE-4482-8668-35C46B00D009}"/>
          </ac:spMkLst>
        </pc:spChg>
      </pc:sldChg>
      <pc:sldChg chg="modSp mod">
        <pc:chgData name="Allyn Pritchard" userId="ae585502-cd8d-4a67-9480-d5913448323d" providerId="ADAL" clId="{C3C25C20-C3D7-43C3-9DBF-7450F3BAD5F8}" dt="2023-03-27T10:05:19.507" v="827" actId="20577"/>
        <pc:sldMkLst>
          <pc:docMk/>
          <pc:sldMk cId="2839367832" sldId="304"/>
        </pc:sldMkLst>
        <pc:spChg chg="mod">
          <ac:chgData name="Allyn Pritchard" userId="ae585502-cd8d-4a67-9480-d5913448323d" providerId="ADAL" clId="{C3C25C20-C3D7-43C3-9DBF-7450F3BAD5F8}" dt="2023-03-27T10:05:19.507" v="827" actId="20577"/>
          <ac:spMkLst>
            <pc:docMk/>
            <pc:sldMk cId="2839367832" sldId="304"/>
            <ac:spMk id="10" creationId="{9AF62AA0-559C-43D2-8E5E-CCB0539E668D}"/>
          </ac:spMkLst>
        </pc:spChg>
      </pc:sldChg>
      <pc:sldChg chg="modSp mod">
        <pc:chgData name="Allyn Pritchard" userId="ae585502-cd8d-4a67-9480-d5913448323d" providerId="ADAL" clId="{C3C25C20-C3D7-43C3-9DBF-7450F3BAD5F8}" dt="2023-03-27T08:05:26.581" v="14" actId="20577"/>
        <pc:sldMkLst>
          <pc:docMk/>
          <pc:sldMk cId="3800276668" sldId="305"/>
        </pc:sldMkLst>
        <pc:spChg chg="mod">
          <ac:chgData name="Allyn Pritchard" userId="ae585502-cd8d-4a67-9480-d5913448323d" providerId="ADAL" clId="{C3C25C20-C3D7-43C3-9DBF-7450F3BAD5F8}" dt="2023-03-27T08:05:26.581" v="14" actId="20577"/>
          <ac:spMkLst>
            <pc:docMk/>
            <pc:sldMk cId="3800276668" sldId="305"/>
            <ac:spMk id="10" creationId="{9AF62AA0-559C-43D2-8E5E-CCB0539E668D}"/>
          </ac:spMkLst>
        </pc:spChg>
      </pc:sldChg>
      <pc:sldChg chg="modSp mod">
        <pc:chgData name="Allyn Pritchard" userId="ae585502-cd8d-4a67-9480-d5913448323d" providerId="ADAL" clId="{C3C25C20-C3D7-43C3-9DBF-7450F3BAD5F8}" dt="2023-03-27T09:16:01.525" v="223" actId="20577"/>
        <pc:sldMkLst>
          <pc:docMk/>
          <pc:sldMk cId="1166288788" sldId="306"/>
        </pc:sldMkLst>
        <pc:spChg chg="mod">
          <ac:chgData name="Allyn Pritchard" userId="ae585502-cd8d-4a67-9480-d5913448323d" providerId="ADAL" clId="{C3C25C20-C3D7-43C3-9DBF-7450F3BAD5F8}" dt="2023-03-27T09:16:01.525" v="223" actId="20577"/>
          <ac:spMkLst>
            <pc:docMk/>
            <pc:sldMk cId="1166288788" sldId="306"/>
            <ac:spMk id="3" creationId="{1426CA81-8221-B023-2484-2C48DA4114DA}"/>
          </ac:spMkLst>
        </pc:spChg>
      </pc:sldChg>
      <pc:sldChg chg="addSp delSp modSp mod ord modAnim">
        <pc:chgData name="Allyn Pritchard" userId="ae585502-cd8d-4a67-9480-d5913448323d" providerId="ADAL" clId="{C3C25C20-C3D7-43C3-9DBF-7450F3BAD5F8}" dt="2023-03-27T15:27:22.792" v="1855" actId="20578"/>
        <pc:sldMkLst>
          <pc:docMk/>
          <pc:sldMk cId="1602110097" sldId="309"/>
        </pc:sldMkLst>
        <pc:spChg chg="mod">
          <ac:chgData name="Allyn Pritchard" userId="ae585502-cd8d-4a67-9480-d5913448323d" providerId="ADAL" clId="{C3C25C20-C3D7-43C3-9DBF-7450F3BAD5F8}" dt="2023-03-27T14:49:38.946" v="1290" actId="20577"/>
          <ac:spMkLst>
            <pc:docMk/>
            <pc:sldMk cId="1602110097" sldId="309"/>
            <ac:spMk id="3" creationId="{B8CB2312-AFD9-357C-046A-28E160048E82}"/>
          </ac:spMkLst>
        </pc:spChg>
        <pc:spChg chg="add del mod">
          <ac:chgData name="Allyn Pritchard" userId="ae585502-cd8d-4a67-9480-d5913448323d" providerId="ADAL" clId="{C3C25C20-C3D7-43C3-9DBF-7450F3BAD5F8}" dt="2023-03-27T14:02:33.908" v="1181"/>
          <ac:spMkLst>
            <pc:docMk/>
            <pc:sldMk cId="1602110097" sldId="309"/>
            <ac:spMk id="6" creationId="{6425F2D3-623E-226B-75D3-CC55BBAEDD0E}"/>
          </ac:spMkLst>
        </pc:spChg>
        <pc:spChg chg="add del mod">
          <ac:chgData name="Allyn Pritchard" userId="ae585502-cd8d-4a67-9480-d5913448323d" providerId="ADAL" clId="{C3C25C20-C3D7-43C3-9DBF-7450F3BAD5F8}" dt="2023-03-27T14:49:13.571" v="1284" actId="478"/>
          <ac:spMkLst>
            <pc:docMk/>
            <pc:sldMk cId="1602110097" sldId="309"/>
            <ac:spMk id="7" creationId="{7CD99D66-F190-A997-048C-5B71F3A83280}"/>
          </ac:spMkLst>
        </pc:spChg>
        <pc:spChg chg="add del mod">
          <ac:chgData name="Allyn Pritchard" userId="ae585502-cd8d-4a67-9480-d5913448323d" providerId="ADAL" clId="{C3C25C20-C3D7-43C3-9DBF-7450F3BAD5F8}" dt="2023-03-27T14:49:07.077" v="1281"/>
          <ac:spMkLst>
            <pc:docMk/>
            <pc:sldMk cId="1602110097" sldId="309"/>
            <ac:spMk id="8" creationId="{41B4C114-2AF6-9973-0DD8-4860E0B97725}"/>
          </ac:spMkLst>
        </pc:spChg>
      </pc:sldChg>
      <pc:sldChg chg="modSp mod">
        <pc:chgData name="Allyn Pritchard" userId="ae585502-cd8d-4a67-9480-d5913448323d" providerId="ADAL" clId="{C3C25C20-C3D7-43C3-9DBF-7450F3BAD5F8}" dt="2023-03-27T08:37:26.572" v="22" actId="20577"/>
        <pc:sldMkLst>
          <pc:docMk/>
          <pc:sldMk cId="2313371821" sldId="313"/>
        </pc:sldMkLst>
        <pc:spChg chg="mod">
          <ac:chgData name="Allyn Pritchard" userId="ae585502-cd8d-4a67-9480-d5913448323d" providerId="ADAL" clId="{C3C25C20-C3D7-43C3-9DBF-7450F3BAD5F8}" dt="2023-03-27T08:37:26.572" v="22" actId="20577"/>
          <ac:spMkLst>
            <pc:docMk/>
            <pc:sldMk cId="2313371821" sldId="313"/>
            <ac:spMk id="10" creationId="{9AF62AA0-559C-43D2-8E5E-CCB0539E668D}"/>
          </ac:spMkLst>
        </pc:spChg>
      </pc:sldChg>
      <pc:sldChg chg="modSp mod">
        <pc:chgData name="Allyn Pritchard" userId="ae585502-cd8d-4a67-9480-d5913448323d" providerId="ADAL" clId="{C3C25C20-C3D7-43C3-9DBF-7450F3BAD5F8}" dt="2023-03-27T15:11:05.774" v="1834" actId="20577"/>
        <pc:sldMkLst>
          <pc:docMk/>
          <pc:sldMk cId="2970038263" sldId="316"/>
        </pc:sldMkLst>
        <pc:spChg chg="mod">
          <ac:chgData name="Allyn Pritchard" userId="ae585502-cd8d-4a67-9480-d5913448323d" providerId="ADAL" clId="{C3C25C20-C3D7-43C3-9DBF-7450F3BAD5F8}" dt="2023-03-27T15:11:05.774" v="1834" actId="20577"/>
          <ac:spMkLst>
            <pc:docMk/>
            <pc:sldMk cId="2970038263" sldId="316"/>
            <ac:spMk id="10" creationId="{9AF62AA0-559C-43D2-8E5E-CCB0539E668D}"/>
          </ac:spMkLst>
        </pc:spChg>
      </pc:sldChg>
      <pc:sldChg chg="modSp add mod">
        <pc:chgData name="Allyn Pritchard" userId="ae585502-cd8d-4a67-9480-d5913448323d" providerId="ADAL" clId="{C3C25C20-C3D7-43C3-9DBF-7450F3BAD5F8}" dt="2023-03-27T14:23:10.038" v="1226" actId="122"/>
        <pc:sldMkLst>
          <pc:docMk/>
          <pc:sldMk cId="663827589" sldId="317"/>
        </pc:sldMkLst>
        <pc:spChg chg="mod">
          <ac:chgData name="Allyn Pritchard" userId="ae585502-cd8d-4a67-9480-d5913448323d" providerId="ADAL" clId="{C3C25C20-C3D7-43C3-9DBF-7450F3BAD5F8}" dt="2023-03-27T09:18:51.780" v="230" actId="20577"/>
          <ac:spMkLst>
            <pc:docMk/>
            <pc:sldMk cId="663827589" sldId="317"/>
            <ac:spMk id="2" creationId="{B65AD245-E1BE-4482-8668-35C46B00D009}"/>
          </ac:spMkLst>
        </pc:spChg>
        <pc:spChg chg="mod">
          <ac:chgData name="Allyn Pritchard" userId="ae585502-cd8d-4a67-9480-d5913448323d" providerId="ADAL" clId="{C3C25C20-C3D7-43C3-9DBF-7450F3BAD5F8}" dt="2023-03-27T14:23:10.038" v="1226" actId="122"/>
          <ac:spMkLst>
            <pc:docMk/>
            <pc:sldMk cId="663827589" sldId="317"/>
            <ac:spMk id="3" creationId="{E7F4DB0A-C173-C58A-9147-65B0F4ED305C}"/>
          </ac:spMkLst>
        </pc:spChg>
      </pc:sldChg>
      <pc:sldChg chg="addSp delSp modSp add mod">
        <pc:chgData name="Allyn Pritchard" userId="ae585502-cd8d-4a67-9480-d5913448323d" providerId="ADAL" clId="{C3C25C20-C3D7-43C3-9DBF-7450F3BAD5F8}" dt="2023-03-27T15:30:58.981" v="1857" actId="20577"/>
        <pc:sldMkLst>
          <pc:docMk/>
          <pc:sldMk cId="2744124794" sldId="318"/>
        </pc:sldMkLst>
        <pc:spChg chg="mod">
          <ac:chgData name="Allyn Pritchard" userId="ae585502-cd8d-4a67-9480-d5913448323d" providerId="ADAL" clId="{C3C25C20-C3D7-43C3-9DBF-7450F3BAD5F8}" dt="2023-03-27T10:05:39.771" v="845" actId="20577"/>
          <ac:spMkLst>
            <pc:docMk/>
            <pc:sldMk cId="2744124794" sldId="318"/>
            <ac:spMk id="2" creationId="{B65AD245-E1BE-4482-8668-35C46B00D009}"/>
          </ac:spMkLst>
        </pc:spChg>
        <pc:spChg chg="del mod">
          <ac:chgData name="Allyn Pritchard" userId="ae585502-cd8d-4a67-9480-d5913448323d" providerId="ADAL" clId="{C3C25C20-C3D7-43C3-9DBF-7450F3BAD5F8}" dt="2023-03-27T10:05:56.511" v="850" actId="478"/>
          <ac:spMkLst>
            <pc:docMk/>
            <pc:sldMk cId="2744124794" sldId="318"/>
            <ac:spMk id="3" creationId="{B8CB2312-AFD9-357C-046A-28E160048E82}"/>
          </ac:spMkLst>
        </pc:spChg>
        <pc:spChg chg="mod">
          <ac:chgData name="Allyn Pritchard" userId="ae585502-cd8d-4a67-9480-d5913448323d" providerId="ADAL" clId="{C3C25C20-C3D7-43C3-9DBF-7450F3BAD5F8}" dt="2023-03-27T15:30:58.981" v="1857" actId="20577"/>
          <ac:spMkLst>
            <pc:docMk/>
            <pc:sldMk cId="2744124794" sldId="318"/>
            <ac:spMk id="5" creationId="{BF62F40D-BBFC-B169-61A5-2C4D4533CDEC}"/>
          </ac:spMkLst>
        </pc:spChg>
        <pc:picChg chg="mod">
          <ac:chgData name="Allyn Pritchard" userId="ae585502-cd8d-4a67-9480-d5913448323d" providerId="ADAL" clId="{C3C25C20-C3D7-43C3-9DBF-7450F3BAD5F8}" dt="2023-03-27T10:05:43.768" v="847" actId="1076"/>
          <ac:picMkLst>
            <pc:docMk/>
            <pc:sldMk cId="2744124794" sldId="318"/>
            <ac:picMk id="4" creationId="{5636B264-FB6A-6C5A-EF3F-5305E2E7A569}"/>
          </ac:picMkLst>
        </pc:picChg>
        <pc:picChg chg="add mod">
          <ac:chgData name="Allyn Pritchard" userId="ae585502-cd8d-4a67-9480-d5913448323d" providerId="ADAL" clId="{C3C25C20-C3D7-43C3-9DBF-7450F3BAD5F8}" dt="2023-03-27T15:26:53.975" v="1838" actId="1076"/>
          <ac:picMkLst>
            <pc:docMk/>
            <pc:sldMk cId="2744124794" sldId="318"/>
            <ac:picMk id="6" creationId="{59BCF44B-B8FD-14D4-BE62-1A80C60DAB5C}"/>
          </ac:picMkLst>
        </pc:picChg>
      </pc:sldChg>
      <pc:sldChg chg="modSp add mod">
        <pc:chgData name="Allyn Pritchard" userId="ae585502-cd8d-4a67-9480-d5913448323d" providerId="ADAL" clId="{C3C25C20-C3D7-43C3-9DBF-7450F3BAD5F8}" dt="2023-03-27T14:49:53.724" v="1305" actId="20577"/>
        <pc:sldMkLst>
          <pc:docMk/>
          <pc:sldMk cId="3778823556" sldId="319"/>
        </pc:sldMkLst>
        <pc:spChg chg="mod">
          <ac:chgData name="Allyn Pritchard" userId="ae585502-cd8d-4a67-9480-d5913448323d" providerId="ADAL" clId="{C3C25C20-C3D7-43C3-9DBF-7450F3BAD5F8}" dt="2023-03-27T14:49:53.724" v="1305" actId="20577"/>
          <ac:spMkLst>
            <pc:docMk/>
            <pc:sldMk cId="3778823556" sldId="319"/>
            <ac:spMk id="3" creationId="{E7F4DB0A-C173-C58A-9147-65B0F4ED305C}"/>
          </ac:spMkLst>
        </pc:spChg>
      </pc:sldChg>
    </pc:docChg>
  </pc:docChgLst>
  <pc:docChgLst>
    <pc:chgData name="Allyn Pritchard" userId="ae585502-cd8d-4a67-9480-d5913448323d" providerId="ADAL" clId="{9988C8A9-1DEE-47B3-A693-5E3FDBD100D7}"/>
    <pc:docChg chg="undo redo custSel addSld delSld modSld sldOrd">
      <pc:chgData name="Allyn Pritchard" userId="ae585502-cd8d-4a67-9480-d5913448323d" providerId="ADAL" clId="{9988C8A9-1DEE-47B3-A693-5E3FDBD100D7}" dt="2022-01-17T22:29:34.923" v="3009" actId="20577"/>
      <pc:docMkLst>
        <pc:docMk/>
      </pc:docMkLst>
      <pc:sldChg chg="del">
        <pc:chgData name="Allyn Pritchard" userId="ae585502-cd8d-4a67-9480-d5913448323d" providerId="ADAL" clId="{9988C8A9-1DEE-47B3-A693-5E3FDBD100D7}" dt="2022-01-15T14:23:35.670" v="0" actId="2696"/>
        <pc:sldMkLst>
          <pc:docMk/>
          <pc:sldMk cId="869828731" sldId="256"/>
        </pc:sldMkLst>
      </pc:sldChg>
      <pc:sldChg chg="del">
        <pc:chgData name="Allyn Pritchard" userId="ae585502-cd8d-4a67-9480-d5913448323d" providerId="ADAL" clId="{9988C8A9-1DEE-47B3-A693-5E3FDBD100D7}" dt="2022-01-15T14:23:42.621" v="1" actId="2696"/>
        <pc:sldMkLst>
          <pc:docMk/>
          <pc:sldMk cId="1901605653" sldId="262"/>
        </pc:sldMkLst>
      </pc:sldChg>
      <pc:sldChg chg="del">
        <pc:chgData name="Allyn Pritchard" userId="ae585502-cd8d-4a67-9480-d5913448323d" providerId="ADAL" clId="{9988C8A9-1DEE-47B3-A693-5E3FDBD100D7}" dt="2022-01-15T14:24:02.678" v="3" actId="2696"/>
        <pc:sldMkLst>
          <pc:docMk/>
          <pc:sldMk cId="1739152484" sldId="264"/>
        </pc:sldMkLst>
      </pc:sldChg>
      <pc:sldChg chg="addSp delSp modSp del mod delAnim modAnim">
        <pc:chgData name="Allyn Pritchard" userId="ae585502-cd8d-4a67-9480-d5913448323d" providerId="ADAL" clId="{9988C8A9-1DEE-47B3-A693-5E3FDBD100D7}" dt="2022-01-15T15:01:01.106" v="356" actId="2696"/>
        <pc:sldMkLst>
          <pc:docMk/>
          <pc:sldMk cId="3755103894" sldId="268"/>
        </pc:sldMkLst>
        <pc:spChg chg="del">
          <ac:chgData name="Allyn Pritchard" userId="ae585502-cd8d-4a67-9480-d5913448323d" providerId="ADAL" clId="{9988C8A9-1DEE-47B3-A693-5E3FDBD100D7}" dt="2022-01-15T14:34:36.600" v="44" actId="478"/>
          <ac:spMkLst>
            <pc:docMk/>
            <pc:sldMk cId="3755103894" sldId="268"/>
            <ac:spMk id="2" creationId="{1381BEAB-B705-4AF2-A8F6-D7F424A5C01F}"/>
          </ac:spMkLst>
        </pc:spChg>
        <pc:spChg chg="add mod">
          <ac:chgData name="Allyn Pritchard" userId="ae585502-cd8d-4a67-9480-d5913448323d" providerId="ADAL" clId="{9988C8A9-1DEE-47B3-A693-5E3FDBD100D7}" dt="2022-01-15T14:47:12.501" v="235" actId="1076"/>
          <ac:spMkLst>
            <pc:docMk/>
            <pc:sldMk cId="3755103894" sldId="268"/>
            <ac:spMk id="8" creationId="{F7595A5E-C84C-43FF-A361-22FE447019C8}"/>
          </ac:spMkLst>
        </pc:spChg>
        <pc:spChg chg="add mod">
          <ac:chgData name="Allyn Pritchard" userId="ae585502-cd8d-4a67-9480-d5913448323d" providerId="ADAL" clId="{9988C8A9-1DEE-47B3-A693-5E3FDBD100D7}" dt="2022-01-15T14:51:13.503" v="267" actId="20577"/>
          <ac:spMkLst>
            <pc:docMk/>
            <pc:sldMk cId="3755103894" sldId="268"/>
            <ac:spMk id="9" creationId="{6E5D02D8-598E-4E23-9478-AE48AE1251E0}"/>
          </ac:spMkLst>
        </pc:spChg>
        <pc:spChg chg="mod">
          <ac:chgData name="Allyn Pritchard" userId="ae585502-cd8d-4a67-9480-d5913448323d" providerId="ADAL" clId="{9988C8A9-1DEE-47B3-A693-5E3FDBD100D7}" dt="2022-01-15T14:41:17.281" v="112" actId="20577"/>
          <ac:spMkLst>
            <pc:docMk/>
            <pc:sldMk cId="3755103894" sldId="268"/>
            <ac:spMk id="11" creationId="{7493ED56-DB12-49E7-A235-28B50266D615}"/>
          </ac:spMkLst>
        </pc:spChg>
        <pc:spChg chg="mod">
          <ac:chgData name="Allyn Pritchard" userId="ae585502-cd8d-4a67-9480-d5913448323d" providerId="ADAL" clId="{9988C8A9-1DEE-47B3-A693-5E3FDBD100D7}" dt="2022-01-15T14:45:20.689" v="162" actId="5793"/>
          <ac:spMkLst>
            <pc:docMk/>
            <pc:sldMk cId="3755103894" sldId="268"/>
            <ac:spMk id="13" creationId="{1999FF45-5888-4956-A575-E2A632CC5AE7}"/>
          </ac:spMkLst>
        </pc:spChg>
        <pc:spChg chg="del mod">
          <ac:chgData name="Allyn Pritchard" userId="ae585502-cd8d-4a67-9480-d5913448323d" providerId="ADAL" clId="{9988C8A9-1DEE-47B3-A693-5E3FDBD100D7}" dt="2022-01-15T14:38:20.254" v="59" actId="478"/>
          <ac:spMkLst>
            <pc:docMk/>
            <pc:sldMk cId="3755103894" sldId="268"/>
            <ac:spMk id="14" creationId="{D166CF17-8B5B-493E-8D93-872CF07858F4}"/>
          </ac:spMkLst>
        </pc:spChg>
        <pc:picChg chg="add del mod">
          <ac:chgData name="Allyn Pritchard" userId="ae585502-cd8d-4a67-9480-d5913448323d" providerId="ADAL" clId="{9988C8A9-1DEE-47B3-A693-5E3FDBD100D7}" dt="2022-01-15T14:54:57.964" v="271" actId="478"/>
          <ac:picMkLst>
            <pc:docMk/>
            <pc:sldMk cId="3755103894" sldId="268"/>
            <ac:picMk id="4" creationId="{8A887F08-A641-45A1-90D5-1B990C0964D6}"/>
          </ac:picMkLst>
        </pc:picChg>
        <pc:picChg chg="add del mod">
          <ac:chgData name="Allyn Pritchard" userId="ae585502-cd8d-4a67-9480-d5913448323d" providerId="ADAL" clId="{9988C8A9-1DEE-47B3-A693-5E3FDBD100D7}" dt="2022-01-15T14:55:02.073" v="273" actId="478"/>
          <ac:picMkLst>
            <pc:docMk/>
            <pc:sldMk cId="3755103894" sldId="268"/>
            <ac:picMk id="6" creationId="{4B436620-6302-4E42-9043-9F71B57A4680}"/>
          </ac:picMkLst>
        </pc:picChg>
        <pc:picChg chg="del">
          <ac:chgData name="Allyn Pritchard" userId="ae585502-cd8d-4a67-9480-d5913448323d" providerId="ADAL" clId="{9988C8A9-1DEE-47B3-A693-5E3FDBD100D7}" dt="2022-01-15T14:32:09.393" v="11" actId="478"/>
          <ac:picMkLst>
            <pc:docMk/>
            <pc:sldMk cId="3755103894" sldId="268"/>
            <ac:picMk id="7" creationId="{06BD4F4D-FB7B-426A-960F-48FEFEF3FB21}"/>
          </ac:picMkLst>
        </pc:picChg>
        <pc:picChg chg="add del mod">
          <ac:chgData name="Allyn Pritchard" userId="ae585502-cd8d-4a67-9480-d5913448323d" providerId="ADAL" clId="{9988C8A9-1DEE-47B3-A693-5E3FDBD100D7}" dt="2022-01-15T14:55:31.824" v="280" actId="478"/>
          <ac:picMkLst>
            <pc:docMk/>
            <pc:sldMk cId="3755103894" sldId="268"/>
            <ac:picMk id="15" creationId="{2FB99710-67B4-46EC-89A0-8394970A2FB1}"/>
          </ac:picMkLst>
        </pc:picChg>
        <pc:picChg chg="add del mod">
          <ac:chgData name="Allyn Pritchard" userId="ae585502-cd8d-4a67-9480-d5913448323d" providerId="ADAL" clId="{9988C8A9-1DEE-47B3-A693-5E3FDBD100D7}" dt="2022-01-15T14:56:28.856" v="297" actId="478"/>
          <ac:picMkLst>
            <pc:docMk/>
            <pc:sldMk cId="3755103894" sldId="268"/>
            <ac:picMk id="17" creationId="{676CC296-9470-4CA6-B05D-90178A5800E6}"/>
          </ac:picMkLst>
        </pc:picChg>
        <pc:picChg chg="add del mod">
          <ac:chgData name="Allyn Pritchard" userId="ae585502-cd8d-4a67-9480-d5913448323d" providerId="ADAL" clId="{9988C8A9-1DEE-47B3-A693-5E3FDBD100D7}" dt="2022-01-15T14:56:59.622" v="303" actId="478"/>
          <ac:picMkLst>
            <pc:docMk/>
            <pc:sldMk cId="3755103894" sldId="268"/>
            <ac:picMk id="19" creationId="{994C3585-2A32-401B-BCA6-0CEBDA90E622}"/>
          </ac:picMkLst>
        </pc:picChg>
        <pc:picChg chg="add del mod">
          <ac:chgData name="Allyn Pritchard" userId="ae585502-cd8d-4a67-9480-d5913448323d" providerId="ADAL" clId="{9988C8A9-1DEE-47B3-A693-5E3FDBD100D7}" dt="2022-01-15T14:57:51.887" v="310" actId="478"/>
          <ac:picMkLst>
            <pc:docMk/>
            <pc:sldMk cId="3755103894" sldId="268"/>
            <ac:picMk id="21" creationId="{04D6380A-40C7-460D-B664-58F5B084EA18}"/>
          </ac:picMkLst>
        </pc:picChg>
        <pc:picChg chg="add del mod">
          <ac:chgData name="Allyn Pritchard" userId="ae585502-cd8d-4a67-9480-d5913448323d" providerId="ADAL" clId="{9988C8A9-1DEE-47B3-A693-5E3FDBD100D7}" dt="2022-01-15T14:58:35.809" v="320" actId="478"/>
          <ac:picMkLst>
            <pc:docMk/>
            <pc:sldMk cId="3755103894" sldId="268"/>
            <ac:picMk id="23" creationId="{8F4E8C02-23DC-47E3-892B-7AD97FF0A9A4}"/>
          </ac:picMkLst>
        </pc:picChg>
        <pc:picChg chg="add del mod">
          <ac:chgData name="Allyn Pritchard" userId="ae585502-cd8d-4a67-9480-d5913448323d" providerId="ADAL" clId="{9988C8A9-1DEE-47B3-A693-5E3FDBD100D7}" dt="2022-01-15T14:58:52.199" v="325" actId="478"/>
          <ac:picMkLst>
            <pc:docMk/>
            <pc:sldMk cId="3755103894" sldId="268"/>
            <ac:picMk id="25" creationId="{8F043F8C-1B2B-40A4-BF69-1602AA72B0D6}"/>
          </ac:picMkLst>
        </pc:picChg>
        <pc:picChg chg="add del mod">
          <ac:chgData name="Allyn Pritchard" userId="ae585502-cd8d-4a67-9480-d5913448323d" providerId="ADAL" clId="{9988C8A9-1DEE-47B3-A693-5E3FDBD100D7}" dt="2022-01-15T15:00:17.392" v="340" actId="478"/>
          <ac:picMkLst>
            <pc:docMk/>
            <pc:sldMk cId="3755103894" sldId="268"/>
            <ac:picMk id="27" creationId="{D81B57E3-F3A2-47A2-80A9-B56588266E90}"/>
          </ac:picMkLst>
        </pc:picChg>
      </pc:sldChg>
      <pc:sldChg chg="del">
        <pc:chgData name="Allyn Pritchard" userId="ae585502-cd8d-4a67-9480-d5913448323d" providerId="ADAL" clId="{9988C8A9-1DEE-47B3-A693-5E3FDBD100D7}" dt="2022-01-15T14:24:12.854" v="4" actId="2696"/>
        <pc:sldMkLst>
          <pc:docMk/>
          <pc:sldMk cId="1221586472" sldId="269"/>
        </pc:sldMkLst>
      </pc:sldChg>
      <pc:sldChg chg="del">
        <pc:chgData name="Allyn Pritchard" userId="ae585502-cd8d-4a67-9480-d5913448323d" providerId="ADAL" clId="{9988C8A9-1DEE-47B3-A693-5E3FDBD100D7}" dt="2022-01-15T14:24:12.854" v="4" actId="2696"/>
        <pc:sldMkLst>
          <pc:docMk/>
          <pc:sldMk cId="37290682" sldId="270"/>
        </pc:sldMkLst>
      </pc:sldChg>
      <pc:sldChg chg="del">
        <pc:chgData name="Allyn Pritchard" userId="ae585502-cd8d-4a67-9480-d5913448323d" providerId="ADAL" clId="{9988C8A9-1DEE-47B3-A693-5E3FDBD100D7}" dt="2022-01-15T14:24:12.854" v="4" actId="2696"/>
        <pc:sldMkLst>
          <pc:docMk/>
          <pc:sldMk cId="1629947890" sldId="271"/>
        </pc:sldMkLst>
      </pc:sldChg>
      <pc:sldChg chg="del">
        <pc:chgData name="Allyn Pritchard" userId="ae585502-cd8d-4a67-9480-d5913448323d" providerId="ADAL" clId="{9988C8A9-1DEE-47B3-A693-5E3FDBD100D7}" dt="2022-01-15T14:24:12.854" v="4" actId="2696"/>
        <pc:sldMkLst>
          <pc:docMk/>
          <pc:sldMk cId="1134561510" sldId="272"/>
        </pc:sldMkLst>
      </pc:sldChg>
      <pc:sldChg chg="del">
        <pc:chgData name="Allyn Pritchard" userId="ae585502-cd8d-4a67-9480-d5913448323d" providerId="ADAL" clId="{9988C8A9-1DEE-47B3-A693-5E3FDBD100D7}" dt="2022-01-15T14:24:02.678" v="3" actId="2696"/>
        <pc:sldMkLst>
          <pc:docMk/>
          <pc:sldMk cId="1012357606" sldId="273"/>
        </pc:sldMkLst>
      </pc:sldChg>
      <pc:sldChg chg="del">
        <pc:chgData name="Allyn Pritchard" userId="ae585502-cd8d-4a67-9480-d5913448323d" providerId="ADAL" clId="{9988C8A9-1DEE-47B3-A693-5E3FDBD100D7}" dt="2022-01-15T14:24:02.678" v="3" actId="2696"/>
        <pc:sldMkLst>
          <pc:docMk/>
          <pc:sldMk cId="2664163036" sldId="274"/>
        </pc:sldMkLst>
      </pc:sldChg>
      <pc:sldChg chg="modSp del mod">
        <pc:chgData name="Allyn Pritchard" userId="ae585502-cd8d-4a67-9480-d5913448323d" providerId="ADAL" clId="{9988C8A9-1DEE-47B3-A693-5E3FDBD100D7}" dt="2022-01-15T14:37:29.363" v="56" actId="2696"/>
        <pc:sldMkLst>
          <pc:docMk/>
          <pc:sldMk cId="289043516" sldId="275"/>
        </pc:sldMkLst>
        <pc:picChg chg="mod">
          <ac:chgData name="Allyn Pritchard" userId="ae585502-cd8d-4a67-9480-d5913448323d" providerId="ADAL" clId="{9988C8A9-1DEE-47B3-A693-5E3FDBD100D7}" dt="2022-01-15T14:36:19.398" v="53" actId="1076"/>
          <ac:picMkLst>
            <pc:docMk/>
            <pc:sldMk cId="289043516" sldId="275"/>
            <ac:picMk id="16" creationId="{E3344F4E-DCA3-4299-9C51-FD31780D05E6}"/>
          </ac:picMkLst>
        </pc:picChg>
      </pc:sldChg>
      <pc:sldChg chg="delSp modSp del mod delAnim">
        <pc:chgData name="Allyn Pritchard" userId="ae585502-cd8d-4a67-9480-d5913448323d" providerId="ADAL" clId="{9988C8A9-1DEE-47B3-A693-5E3FDBD100D7}" dt="2022-01-15T15:02:47.509" v="361" actId="2696"/>
        <pc:sldMkLst>
          <pc:docMk/>
          <pc:sldMk cId="1753234717" sldId="276"/>
        </pc:sldMkLst>
        <pc:spChg chg="mod">
          <ac:chgData name="Allyn Pritchard" userId="ae585502-cd8d-4a67-9480-d5913448323d" providerId="ADAL" clId="{9988C8A9-1DEE-47B3-A693-5E3FDBD100D7}" dt="2022-01-15T14:24:38.233" v="9" actId="27636"/>
          <ac:spMkLst>
            <pc:docMk/>
            <pc:sldMk cId="1753234717" sldId="276"/>
            <ac:spMk id="14" creationId="{D166CF17-8B5B-493E-8D93-872CF07858F4}"/>
          </ac:spMkLst>
        </pc:spChg>
        <pc:picChg chg="del">
          <ac:chgData name="Allyn Pritchard" userId="ae585502-cd8d-4a67-9480-d5913448323d" providerId="ADAL" clId="{9988C8A9-1DEE-47B3-A693-5E3FDBD100D7}" dt="2022-01-15T14:24:34.689" v="6" actId="478"/>
          <ac:picMkLst>
            <pc:docMk/>
            <pc:sldMk cId="1753234717" sldId="276"/>
            <ac:picMk id="5" creationId="{AE7EB37C-208C-41BF-A805-D451F8EA12AD}"/>
          </ac:picMkLst>
        </pc:picChg>
        <pc:picChg chg="del">
          <ac:chgData name="Allyn Pritchard" userId="ae585502-cd8d-4a67-9480-d5913448323d" providerId="ADAL" clId="{9988C8A9-1DEE-47B3-A693-5E3FDBD100D7}" dt="2022-01-15T14:24:35.402" v="7" actId="478"/>
          <ac:picMkLst>
            <pc:docMk/>
            <pc:sldMk cId="1753234717" sldId="276"/>
            <ac:picMk id="6" creationId="{A3DCA479-0A9E-43F1-9787-C005CE69B9A0}"/>
          </ac:picMkLst>
        </pc:picChg>
        <pc:picChg chg="del">
          <ac:chgData name="Allyn Pritchard" userId="ae585502-cd8d-4a67-9480-d5913448323d" providerId="ADAL" clId="{9988C8A9-1DEE-47B3-A693-5E3FDBD100D7}" dt="2022-01-15T14:24:38.763" v="10" actId="478"/>
          <ac:picMkLst>
            <pc:docMk/>
            <pc:sldMk cId="1753234717" sldId="276"/>
            <ac:picMk id="16" creationId="{E3344F4E-DCA3-4299-9C51-FD31780D05E6}"/>
          </ac:picMkLst>
        </pc:picChg>
      </pc:sldChg>
      <pc:sldChg chg="del">
        <pc:chgData name="Allyn Pritchard" userId="ae585502-cd8d-4a67-9480-d5913448323d" providerId="ADAL" clId="{9988C8A9-1DEE-47B3-A693-5E3FDBD100D7}" dt="2022-01-15T14:24:29.874" v="5" actId="2696"/>
        <pc:sldMkLst>
          <pc:docMk/>
          <pc:sldMk cId="200207854" sldId="277"/>
        </pc:sldMkLst>
      </pc:sldChg>
      <pc:sldChg chg="del">
        <pc:chgData name="Allyn Pritchard" userId="ae585502-cd8d-4a67-9480-d5913448323d" providerId="ADAL" clId="{9988C8A9-1DEE-47B3-A693-5E3FDBD100D7}" dt="2022-01-15T15:34:40.648" v="510" actId="2696"/>
        <pc:sldMkLst>
          <pc:docMk/>
          <pc:sldMk cId="1052912928" sldId="278"/>
        </pc:sldMkLst>
      </pc:sldChg>
      <pc:sldChg chg="addSp delSp modSp add mod ord setBg delAnim setClrOvrMap">
        <pc:chgData name="Allyn Pritchard" userId="ae585502-cd8d-4a67-9480-d5913448323d" providerId="ADAL" clId="{9988C8A9-1DEE-47B3-A693-5E3FDBD100D7}" dt="2022-01-15T15:34:30.270" v="509" actId="26606"/>
        <pc:sldMkLst>
          <pc:docMk/>
          <pc:sldMk cId="1805437486" sldId="279"/>
        </pc:sldMkLst>
        <pc:spChg chg="del">
          <ac:chgData name="Allyn Pritchard" userId="ae585502-cd8d-4a67-9480-d5913448323d" providerId="ADAL" clId="{9988C8A9-1DEE-47B3-A693-5E3FDBD100D7}" dt="2022-01-15T14:34:39.507" v="45" actId="478"/>
          <ac:spMkLst>
            <pc:docMk/>
            <pc:sldMk cId="1805437486" sldId="279"/>
            <ac:spMk id="2" creationId="{300773B0-F8EE-4772-A237-67CEBA2840B5}"/>
          </ac:spMkLst>
        </pc:spChg>
        <pc:spChg chg="add del">
          <ac:chgData name="Allyn Pritchard" userId="ae585502-cd8d-4a67-9480-d5913448323d" providerId="ADAL" clId="{9988C8A9-1DEE-47B3-A693-5E3FDBD100D7}" dt="2022-01-15T15:34:30.270" v="509" actId="26606"/>
          <ac:spMkLst>
            <pc:docMk/>
            <pc:sldMk cId="1805437486" sldId="279"/>
            <ac:spMk id="10" creationId="{B670DBD5-770C-4383-9F54-5B86E86BD5BB}"/>
          </ac:spMkLst>
        </pc:spChg>
        <pc:spChg chg="mod">
          <ac:chgData name="Allyn Pritchard" userId="ae585502-cd8d-4a67-9480-d5913448323d" providerId="ADAL" clId="{9988C8A9-1DEE-47B3-A693-5E3FDBD100D7}" dt="2022-01-15T15:34:30.270" v="509" actId="26606"/>
          <ac:spMkLst>
            <pc:docMk/>
            <pc:sldMk cId="1805437486" sldId="279"/>
            <ac:spMk id="11" creationId="{7493ED56-DB12-49E7-A235-28B50266D615}"/>
          </ac:spMkLst>
        </pc:spChg>
        <pc:spChg chg="del mod">
          <ac:chgData name="Allyn Pritchard" userId="ae585502-cd8d-4a67-9480-d5913448323d" providerId="ADAL" clId="{9988C8A9-1DEE-47B3-A693-5E3FDBD100D7}" dt="2022-01-15T14:32:34.630" v="15" actId="478"/>
          <ac:spMkLst>
            <pc:docMk/>
            <pc:sldMk cId="1805437486" sldId="279"/>
            <ac:spMk id="13" creationId="{1999FF45-5888-4956-A575-E2A632CC5AE7}"/>
          </ac:spMkLst>
        </pc:spChg>
        <pc:spChg chg="del mod">
          <ac:chgData name="Allyn Pritchard" userId="ae585502-cd8d-4a67-9480-d5913448323d" providerId="ADAL" clId="{9988C8A9-1DEE-47B3-A693-5E3FDBD100D7}" dt="2022-01-15T14:32:58.779" v="24" actId="478"/>
          <ac:spMkLst>
            <pc:docMk/>
            <pc:sldMk cId="1805437486" sldId="279"/>
            <ac:spMk id="14" creationId="{D166CF17-8B5B-493E-8D93-872CF07858F4}"/>
          </ac:spMkLst>
        </pc:spChg>
        <pc:spChg chg="add del">
          <ac:chgData name="Allyn Pritchard" userId="ae585502-cd8d-4a67-9480-d5913448323d" providerId="ADAL" clId="{9988C8A9-1DEE-47B3-A693-5E3FDBD100D7}" dt="2022-01-15T15:34:30.270" v="509" actId="26606"/>
          <ac:spMkLst>
            <pc:docMk/>
            <pc:sldMk cId="1805437486" sldId="279"/>
            <ac:spMk id="16" creationId="{025E2AA9-10C9-4A14-BEA3-064CD0131100}"/>
          </ac:spMkLst>
        </pc:spChg>
        <pc:spChg chg="add del">
          <ac:chgData name="Allyn Pritchard" userId="ae585502-cd8d-4a67-9480-d5913448323d" providerId="ADAL" clId="{9988C8A9-1DEE-47B3-A693-5E3FDBD100D7}" dt="2022-01-15T15:34:30.270" v="509" actId="26606"/>
          <ac:spMkLst>
            <pc:docMk/>
            <pc:sldMk cId="1805437486" sldId="279"/>
            <ac:spMk id="18" creationId="{F076F371-EE61-49EA-AA2A-3582C3AC9BCD}"/>
          </ac:spMkLst>
        </pc:spChg>
        <pc:picChg chg="add del mod">
          <ac:chgData name="Allyn Pritchard" userId="ae585502-cd8d-4a67-9480-d5913448323d" providerId="ADAL" clId="{9988C8A9-1DEE-47B3-A693-5E3FDBD100D7}" dt="2022-01-15T15:34:30.270" v="509" actId="26606"/>
          <ac:picMkLst>
            <pc:docMk/>
            <pc:sldMk cId="1805437486" sldId="279"/>
            <ac:picMk id="4" creationId="{2D56909B-F463-4C99-90F4-A42F7A3676EB}"/>
          </ac:picMkLst>
        </pc:picChg>
        <pc:picChg chg="add del mod">
          <ac:chgData name="Allyn Pritchard" userId="ae585502-cd8d-4a67-9480-d5913448323d" providerId="ADAL" clId="{9988C8A9-1DEE-47B3-A693-5E3FDBD100D7}" dt="2022-01-15T15:34:29.221" v="507"/>
          <ac:picMkLst>
            <pc:docMk/>
            <pc:sldMk cId="1805437486" sldId="279"/>
            <ac:picMk id="6" creationId="{C823DAE6-9F6A-49F7-98AC-C9608D3D40A1}"/>
          </ac:picMkLst>
        </pc:picChg>
      </pc:sldChg>
      <pc:sldChg chg="del">
        <pc:chgData name="Allyn Pritchard" userId="ae585502-cd8d-4a67-9480-d5913448323d" providerId="ADAL" clId="{9988C8A9-1DEE-47B3-A693-5E3FDBD100D7}" dt="2022-01-15T14:24:12.854" v="4" actId="2696"/>
        <pc:sldMkLst>
          <pc:docMk/>
          <pc:sldMk cId="2401873429" sldId="279"/>
        </pc:sldMkLst>
      </pc:sldChg>
      <pc:sldChg chg="addSp delSp modSp new del mod">
        <pc:chgData name="Allyn Pritchard" userId="ae585502-cd8d-4a67-9480-d5913448323d" providerId="ADAL" clId="{9988C8A9-1DEE-47B3-A693-5E3FDBD100D7}" dt="2022-01-15T14:58:34.343" v="319" actId="2696"/>
        <pc:sldMkLst>
          <pc:docMk/>
          <pc:sldMk cId="1321413889" sldId="280"/>
        </pc:sldMkLst>
        <pc:spChg chg="del">
          <ac:chgData name="Allyn Pritchard" userId="ae585502-cd8d-4a67-9480-d5913448323d" providerId="ADAL" clId="{9988C8A9-1DEE-47B3-A693-5E3FDBD100D7}" dt="2022-01-15T14:57:04.320" v="304"/>
          <ac:spMkLst>
            <pc:docMk/>
            <pc:sldMk cId="1321413889" sldId="280"/>
            <ac:spMk id="3" creationId="{FD5F1997-1EE6-4455-A7AB-9C8B25BCCE03}"/>
          </ac:spMkLst>
        </pc:spChg>
        <pc:spChg chg="add del mod">
          <ac:chgData name="Allyn Pritchard" userId="ae585502-cd8d-4a67-9480-d5913448323d" providerId="ADAL" clId="{9988C8A9-1DEE-47B3-A693-5E3FDBD100D7}" dt="2022-01-15T14:58:18.295" v="316"/>
          <ac:spMkLst>
            <pc:docMk/>
            <pc:sldMk cId="1321413889" sldId="280"/>
            <ac:spMk id="8" creationId="{CA3BF0A6-00A1-452E-8871-EBE3E52E9BCB}"/>
          </ac:spMkLst>
        </pc:spChg>
        <pc:picChg chg="add del mod">
          <ac:chgData name="Allyn Pritchard" userId="ae585502-cd8d-4a67-9480-d5913448323d" providerId="ADAL" clId="{9988C8A9-1DEE-47B3-A693-5E3FDBD100D7}" dt="2022-01-15T14:58:15.253" v="315" actId="478"/>
          <ac:picMkLst>
            <pc:docMk/>
            <pc:sldMk cId="1321413889" sldId="280"/>
            <ac:picMk id="6" creationId="{138B3A1D-C64E-4811-A4A6-EA31FB50A559}"/>
          </ac:picMkLst>
        </pc:picChg>
        <pc:picChg chg="add mod">
          <ac:chgData name="Allyn Pritchard" userId="ae585502-cd8d-4a67-9480-d5913448323d" providerId="ADAL" clId="{9988C8A9-1DEE-47B3-A693-5E3FDBD100D7}" dt="2022-01-15T14:58:19.888" v="318" actId="962"/>
          <ac:picMkLst>
            <pc:docMk/>
            <pc:sldMk cId="1321413889" sldId="280"/>
            <ac:picMk id="10" creationId="{818F13A0-4CFC-437F-BBB1-DBA262B3C8E6}"/>
          </ac:picMkLst>
        </pc:picChg>
      </pc:sldChg>
      <pc:sldChg chg="addSp delSp modSp new mod setBg modAnim setClrOvrMap">
        <pc:chgData name="Allyn Pritchard" userId="ae585502-cd8d-4a67-9480-d5913448323d" providerId="ADAL" clId="{9988C8A9-1DEE-47B3-A693-5E3FDBD100D7}" dt="2022-01-17T22:25:04.819" v="2990" actId="20577"/>
        <pc:sldMkLst>
          <pc:docMk/>
          <pc:sldMk cId="1876723691" sldId="280"/>
        </pc:sldMkLst>
        <pc:spChg chg="mod ord">
          <ac:chgData name="Allyn Pritchard" userId="ae585502-cd8d-4a67-9480-d5913448323d" providerId="ADAL" clId="{9988C8A9-1DEE-47B3-A693-5E3FDBD100D7}" dt="2022-01-15T15:45:33.369" v="546" actId="1076"/>
          <ac:spMkLst>
            <pc:docMk/>
            <pc:sldMk cId="1876723691" sldId="280"/>
            <ac:spMk id="2" creationId="{B65AD245-E1BE-4482-8668-35C46B00D009}"/>
          </ac:spMkLst>
        </pc:spChg>
        <pc:spChg chg="del">
          <ac:chgData name="Allyn Pritchard" userId="ae585502-cd8d-4a67-9480-d5913448323d" providerId="ADAL" clId="{9988C8A9-1DEE-47B3-A693-5E3FDBD100D7}" dt="2022-01-15T14:59:22.368" v="331"/>
          <ac:spMkLst>
            <pc:docMk/>
            <pc:sldMk cId="1876723691" sldId="280"/>
            <ac:spMk id="3" creationId="{61441ACB-F25D-4B71-A160-73ED3C98CD82}"/>
          </ac:spMkLst>
        </pc:spChg>
        <pc:spChg chg="del mod">
          <ac:chgData name="Allyn Pritchard" userId="ae585502-cd8d-4a67-9480-d5913448323d" providerId="ADAL" clId="{9988C8A9-1DEE-47B3-A693-5E3FDBD100D7}" dt="2022-01-15T14:59:52.130" v="335" actId="478"/>
          <ac:spMkLst>
            <pc:docMk/>
            <pc:sldMk cId="1876723691" sldId="280"/>
            <ac:spMk id="4" creationId="{E0DF8FAC-F3B7-4E99-9B21-59941728A099}"/>
          </ac:spMkLst>
        </pc:spChg>
        <pc:spChg chg="add mod">
          <ac:chgData name="Allyn Pritchard" userId="ae585502-cd8d-4a67-9480-d5913448323d" providerId="ADAL" clId="{9988C8A9-1DEE-47B3-A693-5E3FDBD100D7}" dt="2022-01-17T22:25:04.819" v="2990" actId="20577"/>
          <ac:spMkLst>
            <pc:docMk/>
            <pc:sldMk cId="1876723691" sldId="280"/>
            <ac:spMk id="7" creationId="{9E431CDE-74B1-4181-8418-6BEE012B78CD}"/>
          </ac:spMkLst>
        </pc:spChg>
        <pc:spChg chg="add mod">
          <ac:chgData name="Allyn Pritchard" userId="ae585502-cd8d-4a67-9480-d5913448323d" providerId="ADAL" clId="{9988C8A9-1DEE-47B3-A693-5E3FDBD100D7}" dt="2022-01-15T15:45:23.743" v="545" actId="1076"/>
          <ac:spMkLst>
            <pc:docMk/>
            <pc:sldMk cId="1876723691" sldId="280"/>
            <ac:spMk id="10" creationId="{9AF62AA0-559C-43D2-8E5E-CCB0539E668D}"/>
          </ac:spMkLst>
        </pc:spChg>
        <pc:spChg chg="add del">
          <ac:chgData name="Allyn Pritchard" userId="ae585502-cd8d-4a67-9480-d5913448323d" providerId="ADAL" clId="{9988C8A9-1DEE-47B3-A693-5E3FDBD100D7}" dt="2022-01-15T15:00:02.235" v="337" actId="26606"/>
          <ac:spMkLst>
            <pc:docMk/>
            <pc:sldMk cId="1876723691" sldId="280"/>
            <ac:spMk id="13" creationId="{A81E7530-396C-45F0-92F4-A885648D1631}"/>
          </ac:spMkLst>
        </pc:spChg>
        <pc:spChg chg="add del">
          <ac:chgData name="Allyn Pritchard" userId="ae585502-cd8d-4a67-9480-d5913448323d" providerId="ADAL" clId="{9988C8A9-1DEE-47B3-A693-5E3FDBD100D7}" dt="2022-01-15T15:00:02.235" v="337" actId="26606"/>
          <ac:spMkLst>
            <pc:docMk/>
            <pc:sldMk cId="1876723691" sldId="280"/>
            <ac:spMk id="15" creationId="{7316481C-0A49-4796-812B-0D64F063B720}"/>
          </ac:spMkLst>
        </pc:spChg>
        <pc:spChg chg="add del">
          <ac:chgData name="Allyn Pritchard" userId="ae585502-cd8d-4a67-9480-d5913448323d" providerId="ADAL" clId="{9988C8A9-1DEE-47B3-A693-5E3FDBD100D7}" dt="2022-01-15T15:00:02.235" v="337" actId="26606"/>
          <ac:spMkLst>
            <pc:docMk/>
            <pc:sldMk cId="1876723691" sldId="280"/>
            <ac:spMk id="17" creationId="{A5271697-90F1-4A23-8EF2-0179F2EAFACB}"/>
          </ac:spMkLst>
        </pc:spChg>
        <pc:spChg chg="add del">
          <ac:chgData name="Allyn Pritchard" userId="ae585502-cd8d-4a67-9480-d5913448323d" providerId="ADAL" clId="{9988C8A9-1DEE-47B3-A693-5E3FDBD100D7}" dt="2022-01-15T15:00:02.235" v="337" actId="26606"/>
          <ac:spMkLst>
            <pc:docMk/>
            <pc:sldMk cId="1876723691" sldId="280"/>
            <ac:spMk id="41" creationId="{D9F5512A-48E1-4C07-B75E-3CCC517B6804}"/>
          </ac:spMkLst>
        </pc:spChg>
        <pc:spChg chg="add del">
          <ac:chgData name="Allyn Pritchard" userId="ae585502-cd8d-4a67-9480-d5913448323d" providerId="ADAL" clId="{9988C8A9-1DEE-47B3-A693-5E3FDBD100D7}" dt="2022-01-15T15:30:27.031" v="469" actId="26606"/>
          <ac:spMkLst>
            <pc:docMk/>
            <pc:sldMk cId="1876723691" sldId="280"/>
            <ac:spMk id="46" creationId="{8F23F8A3-8FD7-4779-8323-FDC26BE99889}"/>
          </ac:spMkLst>
        </pc:spChg>
        <pc:spChg chg="add del">
          <ac:chgData name="Allyn Pritchard" userId="ae585502-cd8d-4a67-9480-d5913448323d" providerId="ADAL" clId="{9988C8A9-1DEE-47B3-A693-5E3FDBD100D7}" dt="2022-01-15T15:30:27.031" v="469" actId="26606"/>
          <ac:spMkLst>
            <pc:docMk/>
            <pc:sldMk cId="1876723691" sldId="280"/>
            <ac:spMk id="48" creationId="{F605C4CC-A25C-416F-8333-7CB7DC97D870}"/>
          </ac:spMkLst>
        </pc:spChg>
        <pc:spChg chg="add">
          <ac:chgData name="Allyn Pritchard" userId="ae585502-cd8d-4a67-9480-d5913448323d" providerId="ADAL" clId="{9988C8A9-1DEE-47B3-A693-5E3FDBD100D7}" dt="2022-01-15T15:30:27.031" v="469" actId="26606"/>
          <ac:spMkLst>
            <pc:docMk/>
            <pc:sldMk cId="1876723691" sldId="280"/>
            <ac:spMk id="50" creationId="{CF62D2A7-8207-488C-9F46-316BA81A16C8}"/>
          </ac:spMkLst>
        </pc:spChg>
        <pc:spChg chg="add del">
          <ac:chgData name="Allyn Pritchard" userId="ae585502-cd8d-4a67-9480-d5913448323d" providerId="ADAL" clId="{9988C8A9-1DEE-47B3-A693-5E3FDBD100D7}" dt="2022-01-15T15:02:35.533" v="360" actId="26606"/>
          <ac:spMkLst>
            <pc:docMk/>
            <pc:sldMk cId="1876723691" sldId="280"/>
            <ac:spMk id="53" creationId="{9AA72BD9-2C5A-4EDC-931F-5AA08EACA0F3}"/>
          </ac:spMkLst>
        </pc:spChg>
        <pc:spChg chg="add del">
          <ac:chgData name="Allyn Pritchard" userId="ae585502-cd8d-4a67-9480-d5913448323d" providerId="ADAL" clId="{9988C8A9-1DEE-47B3-A693-5E3FDBD100D7}" dt="2022-01-15T15:02:35.533" v="360" actId="26606"/>
          <ac:spMkLst>
            <pc:docMk/>
            <pc:sldMk cId="1876723691" sldId="280"/>
            <ac:spMk id="55" creationId="{DD3981AC-7B61-4947-BCF3-F7AA7FA385B9}"/>
          </ac:spMkLst>
        </pc:spChg>
        <pc:spChg chg="add del">
          <ac:chgData name="Allyn Pritchard" userId="ae585502-cd8d-4a67-9480-d5913448323d" providerId="ADAL" clId="{9988C8A9-1DEE-47B3-A693-5E3FDBD100D7}" dt="2022-01-15T15:02:35.533" v="360" actId="26606"/>
          <ac:spMkLst>
            <pc:docMk/>
            <pc:sldMk cId="1876723691" sldId="280"/>
            <ac:spMk id="57" creationId="{55D4142C-5077-457F-A6AD-3FECFDB39685}"/>
          </ac:spMkLst>
        </pc:spChg>
        <pc:spChg chg="add del">
          <ac:chgData name="Allyn Pritchard" userId="ae585502-cd8d-4a67-9480-d5913448323d" providerId="ADAL" clId="{9988C8A9-1DEE-47B3-A693-5E3FDBD100D7}" dt="2022-01-15T15:02:35.533" v="360" actId="26606"/>
          <ac:spMkLst>
            <pc:docMk/>
            <pc:sldMk cId="1876723691" sldId="280"/>
            <ac:spMk id="59" creationId="{7A5F0580-5EE9-419F-96EE-B6529EF6E7D0}"/>
          </ac:spMkLst>
        </pc:spChg>
        <pc:grpChg chg="add del">
          <ac:chgData name="Allyn Pritchard" userId="ae585502-cd8d-4a67-9480-d5913448323d" providerId="ADAL" clId="{9988C8A9-1DEE-47B3-A693-5E3FDBD100D7}" dt="2022-01-15T15:00:02.235" v="337" actId="26606"/>
          <ac:grpSpMkLst>
            <pc:docMk/>
            <pc:sldMk cId="1876723691" sldId="280"/>
            <ac:grpSpMk id="19" creationId="{81DE8B58-F373-409E-A253-4380A66091D4}"/>
          </ac:grpSpMkLst>
        </pc:grpChg>
        <pc:picChg chg="add mod ord">
          <ac:chgData name="Allyn Pritchard" userId="ae585502-cd8d-4a67-9480-d5913448323d" providerId="ADAL" clId="{9988C8A9-1DEE-47B3-A693-5E3FDBD100D7}" dt="2022-01-15T15:30:27.031" v="469" actId="26606"/>
          <ac:picMkLst>
            <pc:docMk/>
            <pc:sldMk cId="1876723691" sldId="280"/>
            <ac:picMk id="6" creationId="{84B59BF9-CEEF-4802-87D6-84D5DFFAA564}"/>
          </ac:picMkLst>
        </pc:picChg>
      </pc:sldChg>
      <pc:sldChg chg="add del">
        <pc:chgData name="Allyn Pritchard" userId="ae585502-cd8d-4a67-9480-d5913448323d" providerId="ADAL" clId="{9988C8A9-1DEE-47B3-A693-5E3FDBD100D7}" dt="2022-01-15T14:24:02.678" v="3" actId="2696"/>
        <pc:sldMkLst>
          <pc:docMk/>
          <pc:sldMk cId="2061707913" sldId="280"/>
        </pc:sldMkLst>
      </pc:sldChg>
      <pc:sldChg chg="new del">
        <pc:chgData name="Allyn Pritchard" userId="ae585502-cd8d-4a67-9480-d5913448323d" providerId="ADAL" clId="{9988C8A9-1DEE-47B3-A693-5E3FDBD100D7}" dt="2022-01-15T15:33:28.191" v="498" actId="2696"/>
        <pc:sldMkLst>
          <pc:docMk/>
          <pc:sldMk cId="2309418116" sldId="281"/>
        </pc:sldMkLst>
      </pc:sldChg>
      <pc:sldChg chg="addSp delSp modSp add mod setBg modAnim">
        <pc:chgData name="Allyn Pritchard" userId="ae585502-cd8d-4a67-9480-d5913448323d" providerId="ADAL" clId="{9988C8A9-1DEE-47B3-A693-5E3FDBD100D7}" dt="2022-01-17T22:21:54.104" v="2985" actId="1076"/>
        <pc:sldMkLst>
          <pc:docMk/>
          <pc:sldMk cId="2094257891" sldId="282"/>
        </pc:sldMkLst>
        <pc:spChg chg="mod">
          <ac:chgData name="Allyn Pritchard" userId="ae585502-cd8d-4a67-9480-d5913448323d" providerId="ADAL" clId="{9988C8A9-1DEE-47B3-A693-5E3FDBD100D7}" dt="2022-01-16T12:51:13.559" v="966" actId="404"/>
          <ac:spMkLst>
            <pc:docMk/>
            <pc:sldMk cId="2094257891" sldId="282"/>
            <ac:spMk id="2" creationId="{B65AD245-E1BE-4482-8668-35C46B00D009}"/>
          </ac:spMkLst>
        </pc:spChg>
        <pc:spChg chg="add mod">
          <ac:chgData name="Allyn Pritchard" userId="ae585502-cd8d-4a67-9480-d5913448323d" providerId="ADAL" clId="{9988C8A9-1DEE-47B3-A693-5E3FDBD100D7}" dt="2022-01-16T12:41:11.806" v="737" actId="14100"/>
          <ac:spMkLst>
            <pc:docMk/>
            <pc:sldMk cId="2094257891" sldId="282"/>
            <ac:spMk id="8" creationId="{126C6293-6EE2-4D72-A852-88505428E88F}"/>
          </ac:spMkLst>
        </pc:spChg>
        <pc:spChg chg="mod">
          <ac:chgData name="Allyn Pritchard" userId="ae585502-cd8d-4a67-9480-d5913448323d" providerId="ADAL" clId="{9988C8A9-1DEE-47B3-A693-5E3FDBD100D7}" dt="2022-01-16T12:38:25.844" v="683" actId="20577"/>
          <ac:spMkLst>
            <pc:docMk/>
            <pc:sldMk cId="2094257891" sldId="282"/>
            <ac:spMk id="10" creationId="{9AF62AA0-559C-43D2-8E5E-CCB0539E668D}"/>
          </ac:spMkLst>
        </pc:spChg>
        <pc:spChg chg="add mod">
          <ac:chgData name="Allyn Pritchard" userId="ae585502-cd8d-4a67-9480-d5913448323d" providerId="ADAL" clId="{9988C8A9-1DEE-47B3-A693-5E3FDBD100D7}" dt="2022-01-16T13:14:05.676" v="1312" actId="20577"/>
          <ac:spMkLst>
            <pc:docMk/>
            <pc:sldMk cId="2094257891" sldId="282"/>
            <ac:spMk id="11" creationId="{131E35FD-9A14-41A6-8E19-EB4B3666FEEC}"/>
          </ac:spMkLst>
        </pc:spChg>
        <pc:spChg chg="add mod">
          <ac:chgData name="Allyn Pritchard" userId="ae585502-cd8d-4a67-9480-d5913448323d" providerId="ADAL" clId="{9988C8A9-1DEE-47B3-A693-5E3FDBD100D7}" dt="2022-01-17T22:21:54.104" v="2985" actId="1076"/>
          <ac:spMkLst>
            <pc:docMk/>
            <pc:sldMk cId="2094257891" sldId="282"/>
            <ac:spMk id="12" creationId="{20578F69-1F10-40BF-A595-E9815467E66B}"/>
          </ac:spMkLst>
        </pc:spChg>
        <pc:spChg chg="add mod">
          <ac:chgData name="Allyn Pritchard" userId="ae585502-cd8d-4a67-9480-d5913448323d" providerId="ADAL" clId="{9988C8A9-1DEE-47B3-A693-5E3FDBD100D7}" dt="2022-01-17T22:21:41.885" v="2982" actId="20577"/>
          <ac:spMkLst>
            <pc:docMk/>
            <pc:sldMk cId="2094257891" sldId="282"/>
            <ac:spMk id="13" creationId="{800515A0-794C-4CC8-86C7-DFF2B7B446AD}"/>
          </ac:spMkLst>
        </pc:spChg>
        <pc:spChg chg="del">
          <ac:chgData name="Allyn Pritchard" userId="ae585502-cd8d-4a67-9480-d5913448323d" providerId="ADAL" clId="{9988C8A9-1DEE-47B3-A693-5E3FDBD100D7}" dt="2022-01-15T15:16:55.661" v="378" actId="26606"/>
          <ac:spMkLst>
            <pc:docMk/>
            <pc:sldMk cId="2094257891" sldId="282"/>
            <ac:spMk id="46" creationId="{8F23F8A3-8FD7-4779-8323-FDC26BE99889}"/>
          </ac:spMkLst>
        </pc:spChg>
        <pc:spChg chg="del">
          <ac:chgData name="Allyn Pritchard" userId="ae585502-cd8d-4a67-9480-d5913448323d" providerId="ADAL" clId="{9988C8A9-1DEE-47B3-A693-5E3FDBD100D7}" dt="2022-01-15T15:16:55.661" v="378" actId="26606"/>
          <ac:spMkLst>
            <pc:docMk/>
            <pc:sldMk cId="2094257891" sldId="282"/>
            <ac:spMk id="48" creationId="{F605C4CC-A25C-416F-8333-7CB7DC97D870}"/>
          </ac:spMkLst>
        </pc:spChg>
        <pc:spChg chg="add del">
          <ac:chgData name="Allyn Pritchard" userId="ae585502-cd8d-4a67-9480-d5913448323d" providerId="ADAL" clId="{9988C8A9-1DEE-47B3-A693-5E3FDBD100D7}" dt="2022-01-15T15:17:08.975" v="383" actId="26606"/>
          <ac:spMkLst>
            <pc:docMk/>
            <pc:sldMk cId="2094257891" sldId="282"/>
            <ac:spMk id="53" creationId="{8F23F8A3-8FD7-4779-8323-FDC26BE99889}"/>
          </ac:spMkLst>
        </pc:spChg>
        <pc:spChg chg="add del">
          <ac:chgData name="Allyn Pritchard" userId="ae585502-cd8d-4a67-9480-d5913448323d" providerId="ADAL" clId="{9988C8A9-1DEE-47B3-A693-5E3FDBD100D7}" dt="2022-01-15T15:17:08.975" v="383" actId="26606"/>
          <ac:spMkLst>
            <pc:docMk/>
            <pc:sldMk cId="2094257891" sldId="282"/>
            <ac:spMk id="55" creationId="{F605C4CC-A25C-416F-8333-7CB7DC97D870}"/>
          </ac:spMkLst>
        </pc:spChg>
        <pc:spChg chg="add del">
          <ac:chgData name="Allyn Pritchard" userId="ae585502-cd8d-4a67-9480-d5913448323d" providerId="ADAL" clId="{9988C8A9-1DEE-47B3-A693-5E3FDBD100D7}" dt="2022-01-15T15:30:20.803" v="468" actId="26606"/>
          <ac:spMkLst>
            <pc:docMk/>
            <pc:sldMk cId="2094257891" sldId="282"/>
            <ac:spMk id="60" creationId="{8F23F8A3-8FD7-4779-8323-FDC26BE99889}"/>
          </ac:spMkLst>
        </pc:spChg>
        <pc:spChg chg="add del">
          <ac:chgData name="Allyn Pritchard" userId="ae585502-cd8d-4a67-9480-d5913448323d" providerId="ADAL" clId="{9988C8A9-1DEE-47B3-A693-5E3FDBD100D7}" dt="2022-01-15T15:30:20.803" v="468" actId="26606"/>
          <ac:spMkLst>
            <pc:docMk/>
            <pc:sldMk cId="2094257891" sldId="282"/>
            <ac:spMk id="62" creationId="{F605C4CC-A25C-416F-8333-7CB7DC97D870}"/>
          </ac:spMkLst>
        </pc:spChg>
        <pc:spChg chg="add del">
          <ac:chgData name="Allyn Pritchard" userId="ae585502-cd8d-4a67-9480-d5913448323d" providerId="ADAL" clId="{9988C8A9-1DEE-47B3-A693-5E3FDBD100D7}" dt="2022-01-15T15:32:03.980" v="490" actId="26606"/>
          <ac:spMkLst>
            <pc:docMk/>
            <pc:sldMk cId="2094257891" sldId="282"/>
            <ac:spMk id="67" creationId="{A86541C6-61B1-4DAA-B57A-EAF3F24F0491}"/>
          </ac:spMkLst>
        </pc:spChg>
        <pc:spChg chg="add del">
          <ac:chgData name="Allyn Pritchard" userId="ae585502-cd8d-4a67-9480-d5913448323d" providerId="ADAL" clId="{9988C8A9-1DEE-47B3-A693-5E3FDBD100D7}" dt="2022-01-15T15:32:03.980" v="490" actId="26606"/>
          <ac:spMkLst>
            <pc:docMk/>
            <pc:sldMk cId="2094257891" sldId="282"/>
            <ac:spMk id="69" creationId="{71750011-2006-46BB-AFDE-C6E461752333}"/>
          </ac:spMkLst>
        </pc:spChg>
        <pc:spChg chg="add del">
          <ac:chgData name="Allyn Pritchard" userId="ae585502-cd8d-4a67-9480-d5913448323d" providerId="ADAL" clId="{9988C8A9-1DEE-47B3-A693-5E3FDBD100D7}" dt="2022-01-15T15:32:01.605" v="487" actId="26606"/>
          <ac:spMkLst>
            <pc:docMk/>
            <pc:sldMk cId="2094257891" sldId="282"/>
            <ac:spMk id="74" creationId="{2C6A2225-94AF-4BC4-98F4-77746E7B10A9}"/>
          </ac:spMkLst>
        </pc:spChg>
        <pc:spChg chg="add del">
          <ac:chgData name="Allyn Pritchard" userId="ae585502-cd8d-4a67-9480-d5913448323d" providerId="ADAL" clId="{9988C8A9-1DEE-47B3-A693-5E3FDBD100D7}" dt="2022-01-15T15:32:01.605" v="487" actId="26606"/>
          <ac:spMkLst>
            <pc:docMk/>
            <pc:sldMk cId="2094257891" sldId="282"/>
            <ac:spMk id="76" creationId="{648F5915-2CE1-4F74-88C5-D4366893D2DF}"/>
          </ac:spMkLst>
        </pc:spChg>
        <pc:spChg chg="add del">
          <ac:chgData name="Allyn Pritchard" userId="ae585502-cd8d-4a67-9480-d5913448323d" providerId="ADAL" clId="{9988C8A9-1DEE-47B3-A693-5E3FDBD100D7}" dt="2022-01-15T15:32:03.976" v="489" actId="26606"/>
          <ac:spMkLst>
            <pc:docMk/>
            <pc:sldMk cId="2094257891" sldId="282"/>
            <ac:spMk id="78" creationId="{A86541C6-61B1-4DAA-B57A-EAF3F24F0491}"/>
          </ac:spMkLst>
        </pc:spChg>
        <pc:spChg chg="add del">
          <ac:chgData name="Allyn Pritchard" userId="ae585502-cd8d-4a67-9480-d5913448323d" providerId="ADAL" clId="{9988C8A9-1DEE-47B3-A693-5E3FDBD100D7}" dt="2022-01-15T15:32:03.976" v="489" actId="26606"/>
          <ac:spMkLst>
            <pc:docMk/>
            <pc:sldMk cId="2094257891" sldId="282"/>
            <ac:spMk id="79" creationId="{71750011-2006-46BB-AFDE-C6E461752333}"/>
          </ac:spMkLst>
        </pc:spChg>
        <pc:spChg chg="add">
          <ac:chgData name="Allyn Pritchard" userId="ae585502-cd8d-4a67-9480-d5913448323d" providerId="ADAL" clId="{9988C8A9-1DEE-47B3-A693-5E3FDBD100D7}" dt="2022-01-15T15:32:03.980" v="490" actId="26606"/>
          <ac:spMkLst>
            <pc:docMk/>
            <pc:sldMk cId="2094257891" sldId="282"/>
            <ac:spMk id="81" creationId="{B5809B1F-0726-44C0-B0A1-7FCE2A129E20}"/>
          </ac:spMkLst>
        </pc:spChg>
        <pc:spChg chg="add">
          <ac:chgData name="Allyn Pritchard" userId="ae585502-cd8d-4a67-9480-d5913448323d" providerId="ADAL" clId="{9988C8A9-1DEE-47B3-A693-5E3FDBD100D7}" dt="2022-01-15T15:32:03.980" v="490" actId="26606"/>
          <ac:spMkLst>
            <pc:docMk/>
            <pc:sldMk cId="2094257891" sldId="282"/>
            <ac:spMk id="82" creationId="{26EE9A0B-C601-4E3F-8541-29CA20DE1186}"/>
          </ac:spMkLst>
        </pc:spChg>
        <pc:picChg chg="add mod ord">
          <ac:chgData name="Allyn Pritchard" userId="ae585502-cd8d-4a67-9480-d5913448323d" providerId="ADAL" clId="{9988C8A9-1DEE-47B3-A693-5E3FDBD100D7}" dt="2022-01-15T15:32:03.980" v="490" actId="26606"/>
          <ac:picMkLst>
            <pc:docMk/>
            <pc:sldMk cId="2094257891" sldId="282"/>
            <ac:picMk id="4" creationId="{4474E8D5-EA27-408B-887F-CEA735382F0B}"/>
          </ac:picMkLst>
        </pc:picChg>
        <pc:picChg chg="add del mod">
          <ac:chgData name="Allyn Pritchard" userId="ae585502-cd8d-4a67-9480-d5913448323d" providerId="ADAL" clId="{9988C8A9-1DEE-47B3-A693-5E3FDBD100D7}" dt="2022-01-15T15:17:01.380" v="379" actId="478"/>
          <ac:picMkLst>
            <pc:docMk/>
            <pc:sldMk cId="2094257891" sldId="282"/>
            <ac:picMk id="6" creationId="{84B59BF9-CEEF-4802-87D6-84D5DFFAA564}"/>
          </ac:picMkLst>
        </pc:picChg>
        <pc:picChg chg="add del mod">
          <ac:chgData name="Allyn Pritchard" userId="ae585502-cd8d-4a67-9480-d5913448323d" providerId="ADAL" clId="{9988C8A9-1DEE-47B3-A693-5E3FDBD100D7}" dt="2022-01-15T15:16:44.305" v="375"/>
          <ac:picMkLst>
            <pc:docMk/>
            <pc:sldMk cId="2094257891" sldId="282"/>
            <ac:picMk id="7" creationId="{9E4B86C0-FD28-4F55-8359-0CD16F13350B}"/>
          </ac:picMkLst>
        </pc:picChg>
        <pc:picChg chg="add mod ord">
          <ac:chgData name="Allyn Pritchard" userId="ae585502-cd8d-4a67-9480-d5913448323d" providerId="ADAL" clId="{9988C8A9-1DEE-47B3-A693-5E3FDBD100D7}" dt="2022-01-15T15:32:03.980" v="490" actId="26606"/>
          <ac:picMkLst>
            <pc:docMk/>
            <pc:sldMk cId="2094257891" sldId="282"/>
            <ac:picMk id="9" creationId="{11C228BB-37DF-4322-A93C-003E3B5E4C54}"/>
          </ac:picMkLst>
        </pc:picChg>
      </pc:sldChg>
      <pc:sldChg chg="addSp delSp modSp add mod setBg modAnim">
        <pc:chgData name="Allyn Pritchard" userId="ae585502-cd8d-4a67-9480-d5913448323d" providerId="ADAL" clId="{9988C8A9-1DEE-47B3-A693-5E3FDBD100D7}" dt="2022-01-17T22:19:44.046" v="2970" actId="20577"/>
        <pc:sldMkLst>
          <pc:docMk/>
          <pc:sldMk cId="126146836" sldId="283"/>
        </pc:sldMkLst>
        <pc:spChg chg="mod">
          <ac:chgData name="Allyn Pritchard" userId="ae585502-cd8d-4a67-9480-d5913448323d" providerId="ADAL" clId="{9988C8A9-1DEE-47B3-A693-5E3FDBD100D7}" dt="2022-01-16T12:51:18.664" v="967" actId="404"/>
          <ac:spMkLst>
            <pc:docMk/>
            <pc:sldMk cId="126146836" sldId="283"/>
            <ac:spMk id="2" creationId="{B65AD245-E1BE-4482-8668-35C46B00D009}"/>
          </ac:spMkLst>
        </pc:spChg>
        <pc:spChg chg="add mod">
          <ac:chgData name="Allyn Pritchard" userId="ae585502-cd8d-4a67-9480-d5913448323d" providerId="ADAL" clId="{9988C8A9-1DEE-47B3-A693-5E3FDBD100D7}" dt="2022-01-16T13:13:39.675" v="1293" actId="14100"/>
          <ac:spMkLst>
            <pc:docMk/>
            <pc:sldMk cId="126146836" sldId="283"/>
            <ac:spMk id="8" creationId="{1EEAA128-C75D-4C11-8051-8115D97E01F6}"/>
          </ac:spMkLst>
        </pc:spChg>
        <pc:spChg chg="add mod">
          <ac:chgData name="Allyn Pritchard" userId="ae585502-cd8d-4a67-9480-d5913448323d" providerId="ADAL" clId="{9988C8A9-1DEE-47B3-A693-5E3FDBD100D7}" dt="2022-01-17T21:45:47.855" v="2891" actId="20577"/>
          <ac:spMkLst>
            <pc:docMk/>
            <pc:sldMk cId="126146836" sldId="283"/>
            <ac:spMk id="9" creationId="{4BE13D74-4730-4B69-9086-00942721128C}"/>
          </ac:spMkLst>
        </pc:spChg>
        <pc:spChg chg="mod">
          <ac:chgData name="Allyn Pritchard" userId="ae585502-cd8d-4a67-9480-d5913448323d" providerId="ADAL" clId="{9988C8A9-1DEE-47B3-A693-5E3FDBD100D7}" dt="2022-01-16T13:18:11.030" v="1551" actId="1076"/>
          <ac:spMkLst>
            <pc:docMk/>
            <pc:sldMk cId="126146836" sldId="283"/>
            <ac:spMk id="10" creationId="{9AF62AA0-559C-43D2-8E5E-CCB0539E668D}"/>
          </ac:spMkLst>
        </pc:spChg>
        <pc:spChg chg="add mod">
          <ac:chgData name="Allyn Pritchard" userId="ae585502-cd8d-4a67-9480-d5913448323d" providerId="ADAL" clId="{9988C8A9-1DEE-47B3-A693-5E3FDBD100D7}" dt="2022-01-17T22:18:00.294" v="2964" actId="14100"/>
          <ac:spMkLst>
            <pc:docMk/>
            <pc:sldMk cId="126146836" sldId="283"/>
            <ac:spMk id="11" creationId="{6C7DFFC6-62CA-40C4-8E10-C5CAB0EF31FC}"/>
          </ac:spMkLst>
        </pc:spChg>
        <pc:spChg chg="add mod">
          <ac:chgData name="Allyn Pritchard" userId="ae585502-cd8d-4a67-9480-d5913448323d" providerId="ADAL" clId="{9988C8A9-1DEE-47B3-A693-5E3FDBD100D7}" dt="2022-01-17T22:19:44.046" v="2970" actId="20577"/>
          <ac:spMkLst>
            <pc:docMk/>
            <pc:sldMk cId="126146836" sldId="283"/>
            <ac:spMk id="12" creationId="{D1E05D85-E476-4347-BA4A-50C662682F74}"/>
          </ac:spMkLst>
        </pc:spChg>
        <pc:spChg chg="del">
          <ac:chgData name="Allyn Pritchard" userId="ae585502-cd8d-4a67-9480-d5913448323d" providerId="ADAL" clId="{9988C8A9-1DEE-47B3-A693-5E3FDBD100D7}" dt="2022-01-15T15:21:04.126" v="417" actId="26606"/>
          <ac:spMkLst>
            <pc:docMk/>
            <pc:sldMk cId="126146836" sldId="283"/>
            <ac:spMk id="60" creationId="{8F23F8A3-8FD7-4779-8323-FDC26BE99889}"/>
          </ac:spMkLst>
        </pc:spChg>
        <pc:spChg chg="del">
          <ac:chgData name="Allyn Pritchard" userId="ae585502-cd8d-4a67-9480-d5913448323d" providerId="ADAL" clId="{9988C8A9-1DEE-47B3-A693-5E3FDBD100D7}" dt="2022-01-15T15:21:04.126" v="417" actId="26606"/>
          <ac:spMkLst>
            <pc:docMk/>
            <pc:sldMk cId="126146836" sldId="283"/>
            <ac:spMk id="62" creationId="{F605C4CC-A25C-416F-8333-7CB7DC97D870}"/>
          </ac:spMkLst>
        </pc:spChg>
        <pc:spChg chg="add del">
          <ac:chgData name="Allyn Pritchard" userId="ae585502-cd8d-4a67-9480-d5913448323d" providerId="ADAL" clId="{9988C8A9-1DEE-47B3-A693-5E3FDBD100D7}" dt="2022-01-15T15:21:21.923" v="424" actId="26606"/>
          <ac:spMkLst>
            <pc:docMk/>
            <pc:sldMk cId="126146836" sldId="283"/>
            <ac:spMk id="67" creationId="{8F23F8A3-8FD7-4779-8323-FDC26BE99889}"/>
          </ac:spMkLst>
        </pc:spChg>
        <pc:spChg chg="add del">
          <ac:chgData name="Allyn Pritchard" userId="ae585502-cd8d-4a67-9480-d5913448323d" providerId="ADAL" clId="{9988C8A9-1DEE-47B3-A693-5E3FDBD100D7}" dt="2022-01-15T15:21:21.923" v="424" actId="26606"/>
          <ac:spMkLst>
            <pc:docMk/>
            <pc:sldMk cId="126146836" sldId="283"/>
            <ac:spMk id="69" creationId="{F605C4CC-A25C-416F-8333-7CB7DC97D870}"/>
          </ac:spMkLst>
        </pc:spChg>
        <pc:spChg chg="add del">
          <ac:chgData name="Allyn Pritchard" userId="ae585502-cd8d-4a67-9480-d5913448323d" providerId="ADAL" clId="{9988C8A9-1DEE-47B3-A693-5E3FDBD100D7}" dt="2022-01-15T15:24:55.758" v="429" actId="26606"/>
          <ac:spMkLst>
            <pc:docMk/>
            <pc:sldMk cId="126146836" sldId="283"/>
            <ac:spMk id="74" creationId="{8F23F8A3-8FD7-4779-8323-FDC26BE99889}"/>
          </ac:spMkLst>
        </pc:spChg>
        <pc:spChg chg="add del">
          <ac:chgData name="Allyn Pritchard" userId="ae585502-cd8d-4a67-9480-d5913448323d" providerId="ADAL" clId="{9988C8A9-1DEE-47B3-A693-5E3FDBD100D7}" dt="2022-01-15T15:24:55.758" v="429" actId="26606"/>
          <ac:spMkLst>
            <pc:docMk/>
            <pc:sldMk cId="126146836" sldId="283"/>
            <ac:spMk id="76" creationId="{F605C4CC-A25C-416F-8333-7CB7DC97D870}"/>
          </ac:spMkLst>
        </pc:spChg>
        <pc:spChg chg="add del">
          <ac:chgData name="Allyn Pritchard" userId="ae585502-cd8d-4a67-9480-d5913448323d" providerId="ADAL" clId="{9988C8A9-1DEE-47B3-A693-5E3FDBD100D7}" dt="2022-01-15T15:26:07.814" v="432" actId="26606"/>
          <ac:spMkLst>
            <pc:docMk/>
            <pc:sldMk cId="126146836" sldId="283"/>
            <ac:spMk id="81" creationId="{8F23F8A3-8FD7-4779-8323-FDC26BE99889}"/>
          </ac:spMkLst>
        </pc:spChg>
        <pc:spChg chg="add del">
          <ac:chgData name="Allyn Pritchard" userId="ae585502-cd8d-4a67-9480-d5913448323d" providerId="ADAL" clId="{9988C8A9-1DEE-47B3-A693-5E3FDBD100D7}" dt="2022-01-15T15:26:07.814" v="432" actId="26606"/>
          <ac:spMkLst>
            <pc:docMk/>
            <pc:sldMk cId="126146836" sldId="283"/>
            <ac:spMk id="83" creationId="{F605C4CC-A25C-416F-8333-7CB7DC97D870}"/>
          </ac:spMkLst>
        </pc:spChg>
        <pc:spChg chg="add del">
          <ac:chgData name="Allyn Pritchard" userId="ae585502-cd8d-4a67-9480-d5913448323d" providerId="ADAL" clId="{9988C8A9-1DEE-47B3-A693-5E3FDBD100D7}" dt="2022-01-15T15:26:23.244" v="443" actId="26606"/>
          <ac:spMkLst>
            <pc:docMk/>
            <pc:sldMk cId="126146836" sldId="283"/>
            <ac:spMk id="88" creationId="{8F23F8A3-8FD7-4779-8323-FDC26BE99889}"/>
          </ac:spMkLst>
        </pc:spChg>
        <pc:spChg chg="add del">
          <ac:chgData name="Allyn Pritchard" userId="ae585502-cd8d-4a67-9480-d5913448323d" providerId="ADAL" clId="{9988C8A9-1DEE-47B3-A693-5E3FDBD100D7}" dt="2022-01-15T15:26:23.244" v="443" actId="26606"/>
          <ac:spMkLst>
            <pc:docMk/>
            <pc:sldMk cId="126146836" sldId="283"/>
            <ac:spMk id="90" creationId="{F605C4CC-A25C-416F-8333-7CB7DC97D870}"/>
          </ac:spMkLst>
        </pc:spChg>
        <pc:spChg chg="add del">
          <ac:chgData name="Allyn Pritchard" userId="ae585502-cd8d-4a67-9480-d5913448323d" providerId="ADAL" clId="{9988C8A9-1DEE-47B3-A693-5E3FDBD100D7}" dt="2022-01-15T15:27:13.014" v="446" actId="26606"/>
          <ac:spMkLst>
            <pc:docMk/>
            <pc:sldMk cId="126146836" sldId="283"/>
            <ac:spMk id="95" creationId="{16EA23B6-4B44-4D76-87BA-D81CE35EDB73}"/>
          </ac:spMkLst>
        </pc:spChg>
        <pc:spChg chg="add del">
          <ac:chgData name="Allyn Pritchard" userId="ae585502-cd8d-4a67-9480-d5913448323d" providerId="ADAL" clId="{9988C8A9-1DEE-47B3-A693-5E3FDBD100D7}" dt="2022-01-15T15:27:13.014" v="446" actId="26606"/>
          <ac:spMkLst>
            <pc:docMk/>
            <pc:sldMk cId="126146836" sldId="283"/>
            <ac:spMk id="97" creationId="{2EEEAE0B-25B7-437B-B834-B70A935419CA}"/>
          </ac:spMkLst>
        </pc:spChg>
        <pc:spChg chg="add del">
          <ac:chgData name="Allyn Pritchard" userId="ae585502-cd8d-4a67-9480-d5913448323d" providerId="ADAL" clId="{9988C8A9-1DEE-47B3-A693-5E3FDBD100D7}" dt="2022-01-15T15:30:16.275" v="467" actId="26606"/>
          <ac:spMkLst>
            <pc:docMk/>
            <pc:sldMk cId="126146836" sldId="283"/>
            <ac:spMk id="102" creationId="{8F23F8A3-8FD7-4779-8323-FDC26BE99889}"/>
          </ac:spMkLst>
        </pc:spChg>
        <pc:spChg chg="add del">
          <ac:chgData name="Allyn Pritchard" userId="ae585502-cd8d-4a67-9480-d5913448323d" providerId="ADAL" clId="{9988C8A9-1DEE-47B3-A693-5E3FDBD100D7}" dt="2022-01-15T15:30:16.275" v="467" actId="26606"/>
          <ac:spMkLst>
            <pc:docMk/>
            <pc:sldMk cId="126146836" sldId="283"/>
            <ac:spMk id="104" creationId="{F605C4CC-A25C-416F-8333-7CB7DC97D870}"/>
          </ac:spMkLst>
        </pc:spChg>
        <pc:spChg chg="add">
          <ac:chgData name="Allyn Pritchard" userId="ae585502-cd8d-4a67-9480-d5913448323d" providerId="ADAL" clId="{9988C8A9-1DEE-47B3-A693-5E3FDBD100D7}" dt="2022-01-15T15:30:16.275" v="467" actId="26606"/>
          <ac:spMkLst>
            <pc:docMk/>
            <pc:sldMk cId="126146836" sldId="283"/>
            <ac:spMk id="109" creationId="{A86541C6-61B1-4DAA-B57A-EAF3F24F0491}"/>
          </ac:spMkLst>
        </pc:spChg>
        <pc:spChg chg="add">
          <ac:chgData name="Allyn Pritchard" userId="ae585502-cd8d-4a67-9480-d5913448323d" providerId="ADAL" clId="{9988C8A9-1DEE-47B3-A693-5E3FDBD100D7}" dt="2022-01-15T15:30:16.275" v="467" actId="26606"/>
          <ac:spMkLst>
            <pc:docMk/>
            <pc:sldMk cId="126146836" sldId="283"/>
            <ac:spMk id="111" creationId="{71750011-2006-46BB-AFDE-C6E461752333}"/>
          </ac:spMkLst>
        </pc:spChg>
        <pc:picChg chg="del">
          <ac:chgData name="Allyn Pritchard" userId="ae585502-cd8d-4a67-9480-d5913448323d" providerId="ADAL" clId="{9988C8A9-1DEE-47B3-A693-5E3FDBD100D7}" dt="2022-01-15T15:21:00.020" v="415" actId="478"/>
          <ac:picMkLst>
            <pc:docMk/>
            <pc:sldMk cId="126146836" sldId="283"/>
            <ac:picMk id="4" creationId="{4474E8D5-EA27-408B-887F-CEA735382F0B}"/>
          </ac:picMkLst>
        </pc:picChg>
        <pc:picChg chg="add del mod ord">
          <ac:chgData name="Allyn Pritchard" userId="ae585502-cd8d-4a67-9480-d5913448323d" providerId="ADAL" clId="{9988C8A9-1DEE-47B3-A693-5E3FDBD100D7}" dt="2022-01-15T15:24:40.813" v="425" actId="478"/>
          <ac:picMkLst>
            <pc:docMk/>
            <pc:sldMk cId="126146836" sldId="283"/>
            <ac:picMk id="5" creationId="{81273265-9ABF-47F5-AB9C-AE7ADDBBE53E}"/>
          </ac:picMkLst>
        </pc:picChg>
        <pc:picChg chg="add mod ord">
          <ac:chgData name="Allyn Pritchard" userId="ae585502-cd8d-4a67-9480-d5913448323d" providerId="ADAL" clId="{9988C8A9-1DEE-47B3-A693-5E3FDBD100D7}" dt="2022-01-15T15:30:16.275" v="467" actId="26606"/>
          <ac:picMkLst>
            <pc:docMk/>
            <pc:sldMk cId="126146836" sldId="283"/>
            <ac:picMk id="7" creationId="{8AE485D2-92DE-4B65-8F20-AB57C2758379}"/>
          </ac:picMkLst>
        </pc:picChg>
        <pc:picChg chg="del mod">
          <ac:chgData name="Allyn Pritchard" userId="ae585502-cd8d-4a67-9480-d5913448323d" providerId="ADAL" clId="{9988C8A9-1DEE-47B3-A693-5E3FDBD100D7}" dt="2022-01-15T15:25:00.310" v="430" actId="478"/>
          <ac:picMkLst>
            <pc:docMk/>
            <pc:sldMk cId="126146836" sldId="283"/>
            <ac:picMk id="9" creationId="{11C228BB-37DF-4322-A93C-003E3B5E4C54}"/>
          </ac:picMkLst>
        </pc:picChg>
        <pc:picChg chg="add del mod ord">
          <ac:chgData name="Allyn Pritchard" userId="ae585502-cd8d-4a67-9480-d5913448323d" providerId="ADAL" clId="{9988C8A9-1DEE-47B3-A693-5E3FDBD100D7}" dt="2022-01-15T15:26:10.941" v="434" actId="478"/>
          <ac:picMkLst>
            <pc:docMk/>
            <pc:sldMk cId="126146836" sldId="283"/>
            <ac:picMk id="11" creationId="{EE33843F-A818-4A8E-ACA7-59D6BB3FED62}"/>
          </ac:picMkLst>
        </pc:picChg>
        <pc:picChg chg="add del mod ord">
          <ac:chgData name="Allyn Pritchard" userId="ae585502-cd8d-4a67-9480-d5913448323d" providerId="ADAL" clId="{9988C8A9-1DEE-47B3-A693-5E3FDBD100D7}" dt="2022-01-15T15:26:33.131" v="444" actId="478"/>
          <ac:picMkLst>
            <pc:docMk/>
            <pc:sldMk cId="126146836" sldId="283"/>
            <ac:picMk id="13" creationId="{6B235401-DE17-414D-B494-5B1C816147A9}"/>
          </ac:picMkLst>
        </pc:picChg>
        <pc:picChg chg="add mod ord">
          <ac:chgData name="Allyn Pritchard" userId="ae585502-cd8d-4a67-9480-d5913448323d" providerId="ADAL" clId="{9988C8A9-1DEE-47B3-A693-5E3FDBD100D7}" dt="2022-01-17T22:17:33.041" v="2958" actId="1076"/>
          <ac:picMkLst>
            <pc:docMk/>
            <pc:sldMk cId="126146836" sldId="283"/>
            <ac:picMk id="15" creationId="{778BBAD6-EA9F-4AFE-8B73-4063B311BE9B}"/>
          </ac:picMkLst>
        </pc:picChg>
      </pc:sldChg>
      <pc:sldChg chg="addSp delSp modSp add del mod setBg delAnim modAnim">
        <pc:chgData name="Allyn Pritchard" userId="ae585502-cd8d-4a67-9480-d5913448323d" providerId="ADAL" clId="{9988C8A9-1DEE-47B3-A693-5E3FDBD100D7}" dt="2022-01-17T22:16:41.480" v="2955" actId="14100"/>
        <pc:sldMkLst>
          <pc:docMk/>
          <pc:sldMk cId="2113100609" sldId="284"/>
        </pc:sldMkLst>
        <pc:spChg chg="mod ord">
          <ac:chgData name="Allyn Pritchard" userId="ae585502-cd8d-4a67-9480-d5913448323d" providerId="ADAL" clId="{9988C8A9-1DEE-47B3-A693-5E3FDBD100D7}" dt="2022-01-16T13:21:08.772" v="1567" actId="1076"/>
          <ac:spMkLst>
            <pc:docMk/>
            <pc:sldMk cId="2113100609" sldId="284"/>
            <ac:spMk id="2" creationId="{B65AD245-E1BE-4482-8668-35C46B00D009}"/>
          </ac:spMkLst>
        </pc:spChg>
        <pc:spChg chg="add mod">
          <ac:chgData name="Allyn Pritchard" userId="ae585502-cd8d-4a67-9480-d5913448323d" providerId="ADAL" clId="{9988C8A9-1DEE-47B3-A693-5E3FDBD100D7}" dt="2022-01-17T22:16:20.150" v="2949"/>
          <ac:spMkLst>
            <pc:docMk/>
            <pc:sldMk cId="2113100609" sldId="284"/>
            <ac:spMk id="3" creationId="{1AF5245A-997E-41A2-B05B-2441FE319451}"/>
          </ac:spMkLst>
        </pc:spChg>
        <pc:spChg chg="add del mod">
          <ac:chgData name="Allyn Pritchard" userId="ae585502-cd8d-4a67-9480-d5913448323d" providerId="ADAL" clId="{9988C8A9-1DEE-47B3-A693-5E3FDBD100D7}" dt="2022-01-16T13:30:03.123" v="1661" actId="478"/>
          <ac:spMkLst>
            <pc:docMk/>
            <pc:sldMk cId="2113100609" sldId="284"/>
            <ac:spMk id="8" creationId="{CDCEA666-6407-4F82-9BE3-E1EB3C9D465B}"/>
          </ac:spMkLst>
        </pc:spChg>
        <pc:spChg chg="add mod">
          <ac:chgData name="Allyn Pritchard" userId="ae585502-cd8d-4a67-9480-d5913448323d" providerId="ADAL" clId="{9988C8A9-1DEE-47B3-A693-5E3FDBD100D7}" dt="2022-01-16T13:36:24.891" v="1896" actId="20577"/>
          <ac:spMkLst>
            <pc:docMk/>
            <pc:sldMk cId="2113100609" sldId="284"/>
            <ac:spMk id="9" creationId="{43120587-FFF9-4F81-B22D-5BA07D886F1B}"/>
          </ac:spMkLst>
        </pc:spChg>
        <pc:spChg chg="mod ord">
          <ac:chgData name="Allyn Pritchard" userId="ae585502-cd8d-4a67-9480-d5913448323d" providerId="ADAL" clId="{9988C8A9-1DEE-47B3-A693-5E3FDBD100D7}" dt="2022-01-16T13:29:49.483" v="1657" actId="14100"/>
          <ac:spMkLst>
            <pc:docMk/>
            <pc:sldMk cId="2113100609" sldId="284"/>
            <ac:spMk id="10" creationId="{9AF62AA0-559C-43D2-8E5E-CCB0539E668D}"/>
          </ac:spMkLst>
        </pc:spChg>
        <pc:spChg chg="add mod">
          <ac:chgData name="Allyn Pritchard" userId="ae585502-cd8d-4a67-9480-d5913448323d" providerId="ADAL" clId="{9988C8A9-1DEE-47B3-A693-5E3FDBD100D7}" dt="2022-01-17T22:16:41.480" v="2955" actId="14100"/>
          <ac:spMkLst>
            <pc:docMk/>
            <pc:sldMk cId="2113100609" sldId="284"/>
            <ac:spMk id="11" creationId="{2196E8BF-D849-4F8C-8693-EA180BA04DEC}"/>
          </ac:spMkLst>
        </pc:spChg>
        <pc:spChg chg="add del mod">
          <ac:chgData name="Allyn Pritchard" userId="ae585502-cd8d-4a67-9480-d5913448323d" providerId="ADAL" clId="{9988C8A9-1DEE-47B3-A693-5E3FDBD100D7}" dt="2022-01-16T13:30:14.189" v="1665" actId="478"/>
          <ac:spMkLst>
            <pc:docMk/>
            <pc:sldMk cId="2113100609" sldId="284"/>
            <ac:spMk id="11" creationId="{F4B9662F-90D7-453E-9CFD-4A1385EEC227}"/>
          </ac:spMkLst>
        </pc:spChg>
        <pc:spChg chg="add mod">
          <ac:chgData name="Allyn Pritchard" userId="ae585502-cd8d-4a67-9480-d5913448323d" providerId="ADAL" clId="{9988C8A9-1DEE-47B3-A693-5E3FDBD100D7}" dt="2022-01-16T13:40:43.638" v="2118" actId="313"/>
          <ac:spMkLst>
            <pc:docMk/>
            <pc:sldMk cId="2113100609" sldId="284"/>
            <ac:spMk id="12" creationId="{E9949825-028B-4475-81B6-4E396CBB46C1}"/>
          </ac:spMkLst>
        </pc:spChg>
        <pc:spChg chg="add">
          <ac:chgData name="Allyn Pritchard" userId="ae585502-cd8d-4a67-9480-d5913448323d" providerId="ADAL" clId="{9988C8A9-1DEE-47B3-A693-5E3FDBD100D7}" dt="2022-01-15T15:32:56.641" v="495" actId="26606"/>
          <ac:spMkLst>
            <pc:docMk/>
            <pc:sldMk cId="2113100609" sldId="284"/>
            <ac:spMk id="76" creationId="{C62225A2-D3F0-45D1-9C47-B10375316553}"/>
          </ac:spMkLst>
        </pc:spChg>
        <pc:spChg chg="add">
          <ac:chgData name="Allyn Pritchard" userId="ae585502-cd8d-4a67-9480-d5913448323d" providerId="ADAL" clId="{9988C8A9-1DEE-47B3-A693-5E3FDBD100D7}" dt="2022-01-15T15:32:56.641" v="495" actId="26606"/>
          <ac:spMkLst>
            <pc:docMk/>
            <pc:sldMk cId="2113100609" sldId="284"/>
            <ac:spMk id="78" creationId="{1B9FBFA8-6AF4-4091-9C8B-DEC6D89338F0}"/>
          </ac:spMkLst>
        </pc:spChg>
        <pc:spChg chg="del">
          <ac:chgData name="Allyn Pritchard" userId="ae585502-cd8d-4a67-9480-d5913448323d" providerId="ADAL" clId="{9988C8A9-1DEE-47B3-A693-5E3FDBD100D7}" dt="2022-01-15T15:29:49.291" v="463" actId="26606"/>
          <ac:spMkLst>
            <pc:docMk/>
            <pc:sldMk cId="2113100609" sldId="284"/>
            <ac:spMk id="102" creationId="{8F23F8A3-8FD7-4779-8323-FDC26BE99889}"/>
          </ac:spMkLst>
        </pc:spChg>
        <pc:spChg chg="del">
          <ac:chgData name="Allyn Pritchard" userId="ae585502-cd8d-4a67-9480-d5913448323d" providerId="ADAL" clId="{9988C8A9-1DEE-47B3-A693-5E3FDBD100D7}" dt="2022-01-15T15:29:49.291" v="463" actId="26606"/>
          <ac:spMkLst>
            <pc:docMk/>
            <pc:sldMk cId="2113100609" sldId="284"/>
            <ac:spMk id="104" creationId="{F605C4CC-A25C-416F-8333-7CB7DC97D870}"/>
          </ac:spMkLst>
        </pc:spChg>
        <pc:spChg chg="add del">
          <ac:chgData name="Allyn Pritchard" userId="ae585502-cd8d-4a67-9480-d5913448323d" providerId="ADAL" clId="{9988C8A9-1DEE-47B3-A693-5E3FDBD100D7}" dt="2022-01-15T15:30:04.516" v="466" actId="26606"/>
          <ac:spMkLst>
            <pc:docMk/>
            <pc:sldMk cId="2113100609" sldId="284"/>
            <ac:spMk id="109" creationId="{8F23F8A3-8FD7-4779-8323-FDC26BE99889}"/>
          </ac:spMkLst>
        </pc:spChg>
        <pc:spChg chg="add del">
          <ac:chgData name="Allyn Pritchard" userId="ae585502-cd8d-4a67-9480-d5913448323d" providerId="ADAL" clId="{9988C8A9-1DEE-47B3-A693-5E3FDBD100D7}" dt="2022-01-15T15:30:04.516" v="466" actId="26606"/>
          <ac:spMkLst>
            <pc:docMk/>
            <pc:sldMk cId="2113100609" sldId="284"/>
            <ac:spMk id="111" creationId="{F605C4CC-A25C-416F-8333-7CB7DC97D870}"/>
          </ac:spMkLst>
        </pc:spChg>
        <pc:spChg chg="add del">
          <ac:chgData name="Allyn Pritchard" userId="ae585502-cd8d-4a67-9480-d5913448323d" providerId="ADAL" clId="{9988C8A9-1DEE-47B3-A693-5E3FDBD100D7}" dt="2022-01-15T15:30:59.883" v="472" actId="26606"/>
          <ac:spMkLst>
            <pc:docMk/>
            <pc:sldMk cId="2113100609" sldId="284"/>
            <ac:spMk id="116" creationId="{A86541C6-61B1-4DAA-B57A-EAF3F24F0491}"/>
          </ac:spMkLst>
        </pc:spChg>
        <pc:spChg chg="add del">
          <ac:chgData name="Allyn Pritchard" userId="ae585502-cd8d-4a67-9480-d5913448323d" providerId="ADAL" clId="{9988C8A9-1DEE-47B3-A693-5E3FDBD100D7}" dt="2022-01-15T15:30:59.883" v="472" actId="26606"/>
          <ac:spMkLst>
            <pc:docMk/>
            <pc:sldMk cId="2113100609" sldId="284"/>
            <ac:spMk id="118" creationId="{71750011-2006-46BB-AFDE-C6E461752333}"/>
          </ac:spMkLst>
        </pc:spChg>
        <pc:spChg chg="add del">
          <ac:chgData name="Allyn Pritchard" userId="ae585502-cd8d-4a67-9480-d5913448323d" providerId="ADAL" clId="{9988C8A9-1DEE-47B3-A693-5E3FDBD100D7}" dt="2022-01-15T15:32:36.471" v="493" actId="26606"/>
          <ac:spMkLst>
            <pc:docMk/>
            <pc:sldMk cId="2113100609" sldId="284"/>
            <ac:spMk id="123" creationId="{C62225A2-D3F0-45D1-9C47-B10375316553}"/>
          </ac:spMkLst>
        </pc:spChg>
        <pc:spChg chg="add del">
          <ac:chgData name="Allyn Pritchard" userId="ae585502-cd8d-4a67-9480-d5913448323d" providerId="ADAL" clId="{9988C8A9-1DEE-47B3-A693-5E3FDBD100D7}" dt="2022-01-15T15:32:36.471" v="493" actId="26606"/>
          <ac:spMkLst>
            <pc:docMk/>
            <pc:sldMk cId="2113100609" sldId="284"/>
            <ac:spMk id="125" creationId="{1B9FBFA8-6AF4-4091-9C8B-DEC6D89338F0}"/>
          </ac:spMkLst>
        </pc:spChg>
        <pc:spChg chg="add del">
          <ac:chgData name="Allyn Pritchard" userId="ae585502-cd8d-4a67-9480-d5913448323d" providerId="ADAL" clId="{9988C8A9-1DEE-47B3-A693-5E3FDBD100D7}" dt="2022-01-15T15:32:36.467" v="492" actId="26606"/>
          <ac:spMkLst>
            <pc:docMk/>
            <pc:sldMk cId="2113100609" sldId="284"/>
            <ac:spMk id="130" creationId="{2C6A2225-94AF-4BC4-98F4-77746E7B10A9}"/>
          </ac:spMkLst>
        </pc:spChg>
        <pc:spChg chg="add del">
          <ac:chgData name="Allyn Pritchard" userId="ae585502-cd8d-4a67-9480-d5913448323d" providerId="ADAL" clId="{9988C8A9-1DEE-47B3-A693-5E3FDBD100D7}" dt="2022-01-15T15:32:36.467" v="492" actId="26606"/>
          <ac:spMkLst>
            <pc:docMk/>
            <pc:sldMk cId="2113100609" sldId="284"/>
            <ac:spMk id="132" creationId="{648F5915-2CE1-4F74-88C5-D4366893D2DF}"/>
          </ac:spMkLst>
        </pc:spChg>
        <pc:spChg chg="add del">
          <ac:chgData name="Allyn Pritchard" userId="ae585502-cd8d-4a67-9480-d5913448323d" providerId="ADAL" clId="{9988C8A9-1DEE-47B3-A693-5E3FDBD100D7}" dt="2022-01-15T15:32:56.641" v="495" actId="26606"/>
          <ac:spMkLst>
            <pc:docMk/>
            <pc:sldMk cId="2113100609" sldId="284"/>
            <ac:spMk id="134" creationId="{B5809B1F-0726-44C0-B0A1-7FCE2A129E20}"/>
          </ac:spMkLst>
        </pc:spChg>
        <pc:spChg chg="add del">
          <ac:chgData name="Allyn Pritchard" userId="ae585502-cd8d-4a67-9480-d5913448323d" providerId="ADAL" clId="{9988C8A9-1DEE-47B3-A693-5E3FDBD100D7}" dt="2022-01-15T15:32:56.641" v="495" actId="26606"/>
          <ac:spMkLst>
            <pc:docMk/>
            <pc:sldMk cId="2113100609" sldId="284"/>
            <ac:spMk id="135" creationId="{26EE9A0B-C601-4E3F-8541-29CA20DE1186}"/>
          </ac:spMkLst>
        </pc:spChg>
        <pc:picChg chg="add mod ord">
          <ac:chgData name="Allyn Pritchard" userId="ae585502-cd8d-4a67-9480-d5913448323d" providerId="ADAL" clId="{9988C8A9-1DEE-47B3-A693-5E3FDBD100D7}" dt="2022-01-15T15:33:03.597" v="496" actId="14100"/>
          <ac:picMkLst>
            <pc:docMk/>
            <pc:sldMk cId="2113100609" sldId="284"/>
            <ac:picMk id="4" creationId="{2907BD3E-9042-4101-BBC8-A5E46D2AC5E5}"/>
          </ac:picMkLst>
        </pc:picChg>
        <pc:picChg chg="add mod ord">
          <ac:chgData name="Allyn Pritchard" userId="ae585502-cd8d-4a67-9480-d5913448323d" providerId="ADAL" clId="{9988C8A9-1DEE-47B3-A693-5E3FDBD100D7}" dt="2022-01-15T15:33:06.869" v="497" actId="14100"/>
          <ac:picMkLst>
            <pc:docMk/>
            <pc:sldMk cId="2113100609" sldId="284"/>
            <ac:picMk id="6" creationId="{8E84DAFD-5E2F-48ED-8841-047B95697D3C}"/>
          </ac:picMkLst>
        </pc:picChg>
        <pc:picChg chg="del">
          <ac:chgData name="Allyn Pritchard" userId="ae585502-cd8d-4a67-9480-d5913448323d" providerId="ADAL" clId="{9988C8A9-1DEE-47B3-A693-5E3FDBD100D7}" dt="2022-01-15T15:28:00.141" v="454" actId="478"/>
          <ac:picMkLst>
            <pc:docMk/>
            <pc:sldMk cId="2113100609" sldId="284"/>
            <ac:picMk id="7" creationId="{8AE485D2-92DE-4B65-8F20-AB57C2758379}"/>
          </ac:picMkLst>
        </pc:picChg>
        <pc:picChg chg="del">
          <ac:chgData name="Allyn Pritchard" userId="ae585502-cd8d-4a67-9480-d5913448323d" providerId="ADAL" clId="{9988C8A9-1DEE-47B3-A693-5E3FDBD100D7}" dt="2022-01-15T15:28:00.836" v="455" actId="478"/>
          <ac:picMkLst>
            <pc:docMk/>
            <pc:sldMk cId="2113100609" sldId="284"/>
            <ac:picMk id="15" creationId="{778BBAD6-EA9F-4AFE-8B73-4063B311BE9B}"/>
          </ac:picMkLst>
        </pc:picChg>
      </pc:sldChg>
      <pc:sldChg chg="new del">
        <pc:chgData name="Allyn Pritchard" userId="ae585502-cd8d-4a67-9480-d5913448323d" providerId="ADAL" clId="{9988C8A9-1DEE-47B3-A693-5E3FDBD100D7}" dt="2022-01-15T15:27:39.099" v="450" actId="2696"/>
        <pc:sldMkLst>
          <pc:docMk/>
          <pc:sldMk cId="2208987938" sldId="284"/>
        </pc:sldMkLst>
      </pc:sldChg>
      <pc:sldChg chg="addSp delSp modSp add mod setBg modAnim setClrOvrMap">
        <pc:chgData name="Allyn Pritchard" userId="ae585502-cd8d-4a67-9480-d5913448323d" providerId="ADAL" clId="{9988C8A9-1DEE-47B3-A693-5E3FDBD100D7}" dt="2022-01-16T14:07:01.733" v="2876"/>
        <pc:sldMkLst>
          <pc:docMk/>
          <pc:sldMk cId="4167309990" sldId="285"/>
        </pc:sldMkLst>
        <pc:spChg chg="mod">
          <ac:chgData name="Allyn Pritchard" userId="ae585502-cd8d-4a67-9480-d5913448323d" providerId="ADAL" clId="{9988C8A9-1DEE-47B3-A693-5E3FDBD100D7}" dt="2022-01-16T13:48:16.624" v="2162" actId="27636"/>
          <ac:spMkLst>
            <pc:docMk/>
            <pc:sldMk cId="4167309990" sldId="285"/>
            <ac:spMk id="2" creationId="{B65AD245-E1BE-4482-8668-35C46B00D009}"/>
          </ac:spMkLst>
        </pc:spChg>
        <pc:spChg chg="mod">
          <ac:chgData name="Allyn Pritchard" userId="ae585502-cd8d-4a67-9480-d5913448323d" providerId="ADAL" clId="{9988C8A9-1DEE-47B3-A693-5E3FDBD100D7}" dt="2022-01-16T13:53:53.991" v="2287" actId="1076"/>
          <ac:spMkLst>
            <pc:docMk/>
            <pc:sldMk cId="4167309990" sldId="285"/>
            <ac:spMk id="10" creationId="{9AF62AA0-559C-43D2-8E5E-CCB0539E668D}"/>
          </ac:spMkLst>
        </pc:spChg>
        <pc:spChg chg="add del">
          <ac:chgData name="Allyn Pritchard" userId="ae585502-cd8d-4a67-9480-d5913448323d" providerId="ADAL" clId="{9988C8A9-1DEE-47B3-A693-5E3FDBD100D7}" dt="2022-01-15T15:40:46.851" v="527" actId="26606"/>
          <ac:spMkLst>
            <pc:docMk/>
            <pc:sldMk cId="4167309990" sldId="285"/>
            <ac:spMk id="74" creationId="{68A4132F-DEC6-4332-A00C-A11AD4519B6C}"/>
          </ac:spMkLst>
        </pc:spChg>
        <pc:spChg chg="del">
          <ac:chgData name="Allyn Pritchard" userId="ae585502-cd8d-4a67-9480-d5913448323d" providerId="ADAL" clId="{9988C8A9-1DEE-47B3-A693-5E3FDBD100D7}" dt="2022-01-15T15:36:31.449" v="519" actId="26606"/>
          <ac:spMkLst>
            <pc:docMk/>
            <pc:sldMk cId="4167309990" sldId="285"/>
            <ac:spMk id="76" creationId="{C62225A2-D3F0-45D1-9C47-B10375316553}"/>
          </ac:spMkLst>
        </pc:spChg>
        <pc:spChg chg="del">
          <ac:chgData name="Allyn Pritchard" userId="ae585502-cd8d-4a67-9480-d5913448323d" providerId="ADAL" clId="{9988C8A9-1DEE-47B3-A693-5E3FDBD100D7}" dt="2022-01-15T15:36:31.449" v="519" actId="26606"/>
          <ac:spMkLst>
            <pc:docMk/>
            <pc:sldMk cId="4167309990" sldId="285"/>
            <ac:spMk id="78" creationId="{1B9FBFA8-6AF4-4091-9C8B-DEC6D89338F0}"/>
          </ac:spMkLst>
        </pc:spChg>
        <pc:spChg chg="add del">
          <ac:chgData name="Allyn Pritchard" userId="ae585502-cd8d-4a67-9480-d5913448323d" providerId="ADAL" clId="{9988C8A9-1DEE-47B3-A693-5E3FDBD100D7}" dt="2022-01-15T15:37:55.081" v="522" actId="26606"/>
          <ac:spMkLst>
            <pc:docMk/>
            <pc:sldMk cId="4167309990" sldId="285"/>
            <ac:spMk id="135" creationId="{CEB41C5C-0F34-4DDA-9D7C-5E717F35F60C}"/>
          </ac:spMkLst>
        </pc:spChg>
        <pc:spChg chg="add del">
          <ac:chgData name="Allyn Pritchard" userId="ae585502-cd8d-4a67-9480-d5913448323d" providerId="ADAL" clId="{9988C8A9-1DEE-47B3-A693-5E3FDBD100D7}" dt="2022-01-15T15:40:52.096" v="530" actId="26606"/>
          <ac:spMkLst>
            <pc:docMk/>
            <pc:sldMk cId="4167309990" sldId="285"/>
            <ac:spMk id="192" creationId="{EE1FC7B4-E4A7-4452-B413-1A623E3A7230}"/>
          </ac:spMkLst>
        </pc:spChg>
        <pc:spChg chg="add del">
          <ac:chgData name="Allyn Pritchard" userId="ae585502-cd8d-4a67-9480-d5913448323d" providerId="ADAL" clId="{9988C8A9-1DEE-47B3-A693-5E3FDBD100D7}" dt="2022-01-15T15:40:52.096" v="530" actId="26606"/>
          <ac:spMkLst>
            <pc:docMk/>
            <pc:sldMk cId="4167309990" sldId="285"/>
            <ac:spMk id="193" creationId="{E0709AF0-24F0-4486-B189-BE6386BDB198}"/>
          </ac:spMkLst>
        </pc:spChg>
        <pc:spChg chg="add del">
          <ac:chgData name="Allyn Pritchard" userId="ae585502-cd8d-4a67-9480-d5913448323d" providerId="ADAL" clId="{9988C8A9-1DEE-47B3-A693-5E3FDBD100D7}" dt="2022-01-15T15:40:52.096" v="530" actId="26606"/>
          <ac:spMkLst>
            <pc:docMk/>
            <pc:sldMk cId="4167309990" sldId="285"/>
            <ac:spMk id="194" creationId="{FBE3B62F-5853-4A3C-B050-6186351A7176}"/>
          </ac:spMkLst>
        </pc:spChg>
        <pc:spChg chg="add del">
          <ac:chgData name="Allyn Pritchard" userId="ae585502-cd8d-4a67-9480-d5913448323d" providerId="ADAL" clId="{9988C8A9-1DEE-47B3-A693-5E3FDBD100D7}" dt="2022-01-15T15:40:46.851" v="527" actId="26606"/>
          <ac:spMkLst>
            <pc:docMk/>
            <pc:sldMk cId="4167309990" sldId="285"/>
            <ac:spMk id="1028" creationId="{64965EAE-E41A-435F-B993-07E824B6C977}"/>
          </ac:spMkLst>
        </pc:spChg>
        <pc:spChg chg="add del">
          <ac:chgData name="Allyn Pritchard" userId="ae585502-cd8d-4a67-9480-d5913448323d" providerId="ADAL" clId="{9988C8A9-1DEE-47B3-A693-5E3FDBD100D7}" dt="2022-01-15T15:40:46.851" v="527" actId="26606"/>
          <ac:spMkLst>
            <pc:docMk/>
            <pc:sldMk cId="4167309990" sldId="285"/>
            <ac:spMk id="1029" creationId="{152F8994-E6D4-4311-9548-C3607BC43645}"/>
          </ac:spMkLst>
        </pc:spChg>
        <pc:spChg chg="add del">
          <ac:chgData name="Allyn Pritchard" userId="ae585502-cd8d-4a67-9480-d5913448323d" providerId="ADAL" clId="{9988C8A9-1DEE-47B3-A693-5E3FDBD100D7}" dt="2022-01-15T15:40:52.091" v="529" actId="26606"/>
          <ac:spMkLst>
            <pc:docMk/>
            <pc:sldMk cId="4167309990" sldId="285"/>
            <ac:spMk id="1031" creationId="{A86541C6-61B1-4DAA-B57A-EAF3F24F0491}"/>
          </ac:spMkLst>
        </pc:spChg>
        <pc:spChg chg="add del">
          <ac:chgData name="Allyn Pritchard" userId="ae585502-cd8d-4a67-9480-d5913448323d" providerId="ADAL" clId="{9988C8A9-1DEE-47B3-A693-5E3FDBD100D7}" dt="2022-01-15T15:40:52.091" v="529" actId="26606"/>
          <ac:spMkLst>
            <pc:docMk/>
            <pc:sldMk cId="4167309990" sldId="285"/>
            <ac:spMk id="1032" creationId="{71750011-2006-46BB-AFDE-C6E461752333}"/>
          </ac:spMkLst>
        </pc:spChg>
        <pc:spChg chg="add">
          <ac:chgData name="Allyn Pritchard" userId="ae585502-cd8d-4a67-9480-d5913448323d" providerId="ADAL" clId="{9988C8A9-1DEE-47B3-A693-5E3FDBD100D7}" dt="2022-01-15T15:40:52.096" v="530" actId="26606"/>
          <ac:spMkLst>
            <pc:docMk/>
            <pc:sldMk cId="4167309990" sldId="285"/>
            <ac:spMk id="1034" creationId="{68A4132F-DEC6-4332-A00C-A11AD4519B6C}"/>
          </ac:spMkLst>
        </pc:spChg>
        <pc:spChg chg="add">
          <ac:chgData name="Allyn Pritchard" userId="ae585502-cd8d-4a67-9480-d5913448323d" providerId="ADAL" clId="{9988C8A9-1DEE-47B3-A693-5E3FDBD100D7}" dt="2022-01-15T15:40:52.096" v="530" actId="26606"/>
          <ac:spMkLst>
            <pc:docMk/>
            <pc:sldMk cId="4167309990" sldId="285"/>
            <ac:spMk id="1035" creationId="{64965EAE-E41A-435F-B993-07E824B6C977}"/>
          </ac:spMkLst>
        </pc:spChg>
        <pc:spChg chg="add">
          <ac:chgData name="Allyn Pritchard" userId="ae585502-cd8d-4a67-9480-d5913448323d" providerId="ADAL" clId="{9988C8A9-1DEE-47B3-A693-5E3FDBD100D7}" dt="2022-01-15T15:40:52.096" v="530" actId="26606"/>
          <ac:spMkLst>
            <pc:docMk/>
            <pc:sldMk cId="4167309990" sldId="285"/>
            <ac:spMk id="1036" creationId="{152F8994-E6D4-4311-9548-C3607BC43645}"/>
          </ac:spMkLst>
        </pc:spChg>
        <pc:picChg chg="del">
          <ac:chgData name="Allyn Pritchard" userId="ae585502-cd8d-4a67-9480-d5913448323d" providerId="ADAL" clId="{9988C8A9-1DEE-47B3-A693-5E3FDBD100D7}" dt="2022-01-15T15:36:09.269" v="512" actId="478"/>
          <ac:picMkLst>
            <pc:docMk/>
            <pc:sldMk cId="4167309990" sldId="285"/>
            <ac:picMk id="4" creationId="{2907BD3E-9042-4101-BBC8-A5E46D2AC5E5}"/>
          </ac:picMkLst>
        </pc:picChg>
        <pc:picChg chg="add mod">
          <ac:chgData name="Allyn Pritchard" userId="ae585502-cd8d-4a67-9480-d5913448323d" providerId="ADAL" clId="{9988C8A9-1DEE-47B3-A693-5E3FDBD100D7}" dt="2022-01-15T15:40:52.096" v="530" actId="26606"/>
          <ac:picMkLst>
            <pc:docMk/>
            <pc:sldMk cId="4167309990" sldId="285"/>
            <ac:picMk id="5" creationId="{E35CE2F4-750F-4599-BA97-3B4A90F68CFC}"/>
          </ac:picMkLst>
        </pc:picChg>
        <pc:picChg chg="del">
          <ac:chgData name="Allyn Pritchard" userId="ae585502-cd8d-4a67-9480-d5913448323d" providerId="ADAL" clId="{9988C8A9-1DEE-47B3-A693-5E3FDBD100D7}" dt="2022-01-15T15:36:09.787" v="513" actId="478"/>
          <ac:picMkLst>
            <pc:docMk/>
            <pc:sldMk cId="4167309990" sldId="285"/>
            <ac:picMk id="6" creationId="{8E84DAFD-5E2F-48ED-8841-047B95697D3C}"/>
          </ac:picMkLst>
        </pc:picChg>
        <pc:picChg chg="add mod ord">
          <ac:chgData name="Allyn Pritchard" userId="ae585502-cd8d-4a67-9480-d5913448323d" providerId="ADAL" clId="{9988C8A9-1DEE-47B3-A693-5E3FDBD100D7}" dt="2022-01-15T15:40:52.096" v="530" actId="26606"/>
          <ac:picMkLst>
            <pc:docMk/>
            <pc:sldMk cId="4167309990" sldId="285"/>
            <ac:picMk id="1026" creationId="{67920994-1395-470B-A0CD-309A9FBBE52A}"/>
          </ac:picMkLst>
        </pc:picChg>
        <pc:cxnChg chg="add del">
          <ac:chgData name="Allyn Pritchard" userId="ae585502-cd8d-4a67-9480-d5913448323d" providerId="ADAL" clId="{9988C8A9-1DEE-47B3-A693-5E3FDBD100D7}" dt="2022-01-15T15:37:55.081" v="522" actId="26606"/>
          <ac:cxnSpMkLst>
            <pc:docMk/>
            <pc:sldMk cId="4167309990" sldId="285"/>
            <ac:cxnSpMk id="137" creationId="{57E1E5E6-F385-4E9C-B201-BA5BDE5CAD52}"/>
          </ac:cxnSpMkLst>
        </pc:cxnChg>
      </pc:sldChg>
      <pc:sldChg chg="addSp delSp modSp add mod ord setBg modAnim setClrOvrMap">
        <pc:chgData name="Allyn Pritchard" userId="ae585502-cd8d-4a67-9480-d5913448323d" providerId="ADAL" clId="{9988C8A9-1DEE-47B3-A693-5E3FDBD100D7}" dt="2022-01-17T22:29:34.923" v="3009" actId="20577"/>
        <pc:sldMkLst>
          <pc:docMk/>
          <pc:sldMk cId="1781526371" sldId="286"/>
        </pc:sldMkLst>
        <pc:spChg chg="mod">
          <ac:chgData name="Allyn Pritchard" userId="ae585502-cd8d-4a67-9480-d5913448323d" providerId="ADAL" clId="{9988C8A9-1DEE-47B3-A693-5E3FDBD100D7}" dt="2022-01-16T12:28:44.593" v="593" actId="1076"/>
          <ac:spMkLst>
            <pc:docMk/>
            <pc:sldMk cId="1781526371" sldId="286"/>
            <ac:spMk id="2" creationId="{B65AD245-E1BE-4482-8668-35C46B00D009}"/>
          </ac:spMkLst>
        </pc:spChg>
        <pc:spChg chg="add mod">
          <ac:chgData name="Allyn Pritchard" userId="ae585502-cd8d-4a67-9480-d5913448323d" providerId="ADAL" clId="{9988C8A9-1DEE-47B3-A693-5E3FDBD100D7}" dt="2022-01-17T22:15:39.022" v="2947" actId="1076"/>
          <ac:spMkLst>
            <pc:docMk/>
            <pc:sldMk cId="1781526371" sldId="286"/>
            <ac:spMk id="6" creationId="{0189291E-1E23-4893-AA46-EA88B2DB2B62}"/>
          </ac:spMkLst>
        </pc:spChg>
        <pc:spChg chg="mod ord">
          <ac:chgData name="Allyn Pritchard" userId="ae585502-cd8d-4a67-9480-d5913448323d" providerId="ADAL" clId="{9988C8A9-1DEE-47B3-A693-5E3FDBD100D7}" dt="2022-01-17T22:29:34.923" v="3009" actId="20577"/>
          <ac:spMkLst>
            <pc:docMk/>
            <pc:sldMk cId="1781526371" sldId="286"/>
            <ac:spMk id="10" creationId="{9AF62AA0-559C-43D2-8E5E-CCB0539E668D}"/>
          </ac:spMkLst>
        </pc:spChg>
        <pc:spChg chg="add del">
          <ac:chgData name="Allyn Pritchard" userId="ae585502-cd8d-4a67-9480-d5913448323d" providerId="ADAL" clId="{9988C8A9-1DEE-47B3-A693-5E3FDBD100D7}" dt="2022-01-16T12:26:10.478" v="579" actId="26606"/>
          <ac:spMkLst>
            <pc:docMk/>
            <pc:sldMk cId="1781526371" sldId="286"/>
            <ac:spMk id="76" creationId="{C62225A2-D3F0-45D1-9C47-B10375316553}"/>
          </ac:spMkLst>
        </pc:spChg>
        <pc:spChg chg="add del">
          <ac:chgData name="Allyn Pritchard" userId="ae585502-cd8d-4a67-9480-d5913448323d" providerId="ADAL" clId="{9988C8A9-1DEE-47B3-A693-5E3FDBD100D7}" dt="2022-01-16T12:26:10.478" v="579" actId="26606"/>
          <ac:spMkLst>
            <pc:docMk/>
            <pc:sldMk cId="1781526371" sldId="286"/>
            <ac:spMk id="78" creationId="{1B9FBFA8-6AF4-4091-9C8B-DEC6D89338F0}"/>
          </ac:spMkLst>
        </pc:spChg>
        <pc:spChg chg="add del">
          <ac:chgData name="Allyn Pritchard" userId="ae585502-cd8d-4a67-9480-d5913448323d" providerId="ADAL" clId="{9988C8A9-1DEE-47B3-A693-5E3FDBD100D7}" dt="2022-01-16T12:26:10.466" v="578" actId="26606"/>
          <ac:spMkLst>
            <pc:docMk/>
            <pc:sldMk cId="1781526371" sldId="286"/>
            <ac:spMk id="83" creationId="{F13C74B1-5B17-4795-BED0-7140497B445A}"/>
          </ac:spMkLst>
        </pc:spChg>
        <pc:spChg chg="add del">
          <ac:chgData name="Allyn Pritchard" userId="ae585502-cd8d-4a67-9480-d5913448323d" providerId="ADAL" clId="{9988C8A9-1DEE-47B3-A693-5E3FDBD100D7}" dt="2022-01-16T12:26:10.466" v="578" actId="26606"/>
          <ac:spMkLst>
            <pc:docMk/>
            <pc:sldMk cId="1781526371" sldId="286"/>
            <ac:spMk id="85" creationId="{D4974D33-8DC5-464E-8C6D-BE58F0669C17}"/>
          </ac:spMkLst>
        </pc:spChg>
        <pc:spChg chg="add del">
          <ac:chgData name="Allyn Pritchard" userId="ae585502-cd8d-4a67-9480-d5913448323d" providerId="ADAL" clId="{9988C8A9-1DEE-47B3-A693-5E3FDBD100D7}" dt="2022-01-16T12:27:39.859" v="587" actId="26606"/>
          <ac:spMkLst>
            <pc:docMk/>
            <pc:sldMk cId="1781526371" sldId="286"/>
            <ac:spMk id="87" creationId="{55D4142C-5077-457F-A6AD-3FECFDB39685}"/>
          </ac:spMkLst>
        </pc:spChg>
        <pc:spChg chg="add del">
          <ac:chgData name="Allyn Pritchard" userId="ae585502-cd8d-4a67-9480-d5913448323d" providerId="ADAL" clId="{9988C8A9-1DEE-47B3-A693-5E3FDBD100D7}" dt="2022-01-16T12:27:39.859" v="587" actId="26606"/>
          <ac:spMkLst>
            <pc:docMk/>
            <pc:sldMk cId="1781526371" sldId="286"/>
            <ac:spMk id="88" creationId="{9AA72BD9-2C5A-4EDC-931F-5AA08EACA0F3}"/>
          </ac:spMkLst>
        </pc:spChg>
        <pc:spChg chg="add del">
          <ac:chgData name="Allyn Pritchard" userId="ae585502-cd8d-4a67-9480-d5913448323d" providerId="ADAL" clId="{9988C8A9-1DEE-47B3-A693-5E3FDBD100D7}" dt="2022-01-16T12:27:39.859" v="587" actId="26606"/>
          <ac:spMkLst>
            <pc:docMk/>
            <pc:sldMk cId="1781526371" sldId="286"/>
            <ac:spMk id="89" creationId="{7A5F0580-5EE9-419F-96EE-B6529EF6E7D0}"/>
          </ac:spMkLst>
        </pc:spChg>
        <pc:spChg chg="add del">
          <ac:chgData name="Allyn Pritchard" userId="ae585502-cd8d-4a67-9480-d5913448323d" providerId="ADAL" clId="{9988C8A9-1DEE-47B3-A693-5E3FDBD100D7}" dt="2022-01-16T12:27:39.859" v="587" actId="26606"/>
          <ac:spMkLst>
            <pc:docMk/>
            <pc:sldMk cId="1781526371" sldId="286"/>
            <ac:spMk id="90" creationId="{DD3981AC-7B61-4947-BCF3-F7AA7FA385B9}"/>
          </ac:spMkLst>
        </pc:spChg>
        <pc:spChg chg="add del">
          <ac:chgData name="Allyn Pritchard" userId="ae585502-cd8d-4a67-9480-d5913448323d" providerId="ADAL" clId="{9988C8A9-1DEE-47B3-A693-5E3FDBD100D7}" dt="2022-01-16T12:28:35.385" v="592" actId="26606"/>
          <ac:spMkLst>
            <pc:docMk/>
            <pc:sldMk cId="1781526371" sldId="286"/>
            <ac:spMk id="95" creationId="{CF62D2A7-8207-488C-9F46-316BA81A16C8}"/>
          </ac:spMkLst>
        </pc:spChg>
        <pc:spChg chg="add">
          <ac:chgData name="Allyn Pritchard" userId="ae585502-cd8d-4a67-9480-d5913448323d" providerId="ADAL" clId="{9988C8A9-1DEE-47B3-A693-5E3FDBD100D7}" dt="2022-01-16T12:28:35.385" v="592" actId="26606"/>
          <ac:spMkLst>
            <pc:docMk/>
            <pc:sldMk cId="1781526371" sldId="286"/>
            <ac:spMk id="100" creationId="{CF62D2A7-8207-488C-9F46-316BA81A16C8}"/>
          </ac:spMkLst>
        </pc:spChg>
        <pc:picChg chg="del">
          <ac:chgData name="Allyn Pritchard" userId="ae585502-cd8d-4a67-9480-d5913448323d" providerId="ADAL" clId="{9988C8A9-1DEE-47B3-A693-5E3FDBD100D7}" dt="2022-01-16T12:25:48.850" v="573" actId="478"/>
          <ac:picMkLst>
            <pc:docMk/>
            <pc:sldMk cId="1781526371" sldId="286"/>
            <ac:picMk id="4" creationId="{2907BD3E-9042-4101-BBC8-A5E46D2AC5E5}"/>
          </ac:picMkLst>
        </pc:picChg>
        <pc:picChg chg="add del mod ord">
          <ac:chgData name="Allyn Pritchard" userId="ae585502-cd8d-4a67-9480-d5913448323d" providerId="ADAL" clId="{9988C8A9-1DEE-47B3-A693-5E3FDBD100D7}" dt="2022-01-16T12:27:57.067" v="590" actId="478"/>
          <ac:picMkLst>
            <pc:docMk/>
            <pc:sldMk cId="1781526371" sldId="286"/>
            <ac:picMk id="5" creationId="{DE4C90EE-C687-406C-A643-D34A77CB7EB9}"/>
          </ac:picMkLst>
        </pc:picChg>
        <pc:picChg chg="del">
          <ac:chgData name="Allyn Pritchard" userId="ae585502-cd8d-4a67-9480-d5913448323d" providerId="ADAL" clId="{9988C8A9-1DEE-47B3-A693-5E3FDBD100D7}" dt="2022-01-16T12:24:12.054" v="572" actId="478"/>
          <ac:picMkLst>
            <pc:docMk/>
            <pc:sldMk cId="1781526371" sldId="286"/>
            <ac:picMk id="6" creationId="{8E84DAFD-5E2F-48ED-8841-047B95697D3C}"/>
          </ac:picMkLst>
        </pc:picChg>
        <pc:picChg chg="add mod">
          <ac:chgData name="Allyn Pritchard" userId="ae585502-cd8d-4a67-9480-d5913448323d" providerId="ADAL" clId="{9988C8A9-1DEE-47B3-A693-5E3FDBD100D7}" dt="2022-01-16T12:28:35.385" v="592" actId="26606"/>
          <ac:picMkLst>
            <pc:docMk/>
            <pc:sldMk cId="1781526371" sldId="286"/>
            <ac:picMk id="8" creationId="{5E699F6A-124E-4C72-A319-A57B779FCAF1}"/>
          </ac:picMkLst>
        </pc:picChg>
      </pc:sldChg>
      <pc:sldChg chg="addSp delSp modSp add del mod">
        <pc:chgData name="Allyn Pritchard" userId="ae585502-cd8d-4a67-9480-d5913448323d" providerId="ADAL" clId="{9988C8A9-1DEE-47B3-A693-5E3FDBD100D7}" dt="2022-01-16T12:27:14.739" v="586" actId="47"/>
        <pc:sldMkLst>
          <pc:docMk/>
          <pc:sldMk cId="1392844713" sldId="287"/>
        </pc:sldMkLst>
        <pc:picChg chg="add del mod">
          <ac:chgData name="Allyn Pritchard" userId="ae585502-cd8d-4a67-9480-d5913448323d" providerId="ADAL" clId="{9988C8A9-1DEE-47B3-A693-5E3FDBD100D7}" dt="2022-01-16T12:27:11.316" v="585" actId="478"/>
          <ac:picMkLst>
            <pc:docMk/>
            <pc:sldMk cId="1392844713" sldId="287"/>
            <ac:picMk id="4" creationId="{48322E02-A4CE-4B03-8AB3-1CE8755E8F1F}"/>
          </ac:picMkLst>
        </pc:picChg>
        <pc:picChg chg="del">
          <ac:chgData name="Allyn Pritchard" userId="ae585502-cd8d-4a67-9480-d5913448323d" providerId="ADAL" clId="{9988C8A9-1DEE-47B3-A693-5E3FDBD100D7}" dt="2022-01-16T12:26:57.273" v="581" actId="478"/>
          <ac:picMkLst>
            <pc:docMk/>
            <pc:sldMk cId="1392844713" sldId="287"/>
            <ac:picMk id="6" creationId="{84B59BF9-CEEF-4802-87D6-84D5DFFAA564}"/>
          </ac:picMkLst>
        </pc:picChg>
      </pc:sldChg>
      <pc:sldChg chg="modSp add mod ord modAnim">
        <pc:chgData name="Allyn Pritchard" userId="ae585502-cd8d-4a67-9480-d5913448323d" providerId="ADAL" clId="{9988C8A9-1DEE-47B3-A693-5E3FDBD100D7}" dt="2022-01-16T14:07:11.586" v="2879"/>
        <pc:sldMkLst>
          <pc:docMk/>
          <pc:sldMk cId="3619929473" sldId="287"/>
        </pc:sldMkLst>
        <pc:spChg chg="mod">
          <ac:chgData name="Allyn Pritchard" userId="ae585502-cd8d-4a67-9480-d5913448323d" providerId="ADAL" clId="{9988C8A9-1DEE-47B3-A693-5E3FDBD100D7}" dt="2022-01-16T14:06:46.183" v="2874" actId="20577"/>
          <ac:spMkLst>
            <pc:docMk/>
            <pc:sldMk cId="3619929473" sldId="287"/>
            <ac:spMk id="11" creationId="{7493ED56-DB12-49E7-A235-28B50266D615}"/>
          </ac:spMkLst>
        </pc:spChg>
      </pc:sldChg>
    </pc:docChg>
  </pc:docChgLst>
  <pc:docChgLst>
    <pc:chgData name="Allyn Pritchard" userId="ae585502-cd8d-4a67-9480-d5913448323d" providerId="ADAL" clId="{3807DC81-92F3-480E-9455-3E360C13F17F}"/>
    <pc:docChg chg="undo redo custSel addSld delSld modSld sldOrd">
      <pc:chgData name="Allyn Pritchard" userId="ae585502-cd8d-4a67-9480-d5913448323d" providerId="ADAL" clId="{3807DC81-92F3-480E-9455-3E360C13F17F}" dt="2023-02-21T18:56:02.345" v="5871" actId="20577"/>
      <pc:docMkLst>
        <pc:docMk/>
      </pc:docMkLst>
      <pc:sldChg chg="modSp mod">
        <pc:chgData name="Allyn Pritchard" userId="ae585502-cd8d-4a67-9480-d5913448323d" providerId="ADAL" clId="{3807DC81-92F3-480E-9455-3E360C13F17F}" dt="2023-02-20T09:37:22.586" v="96" actId="20577"/>
        <pc:sldMkLst>
          <pc:docMk/>
          <pc:sldMk cId="1805437486" sldId="279"/>
        </pc:sldMkLst>
        <pc:spChg chg="mod">
          <ac:chgData name="Allyn Pritchard" userId="ae585502-cd8d-4a67-9480-d5913448323d" providerId="ADAL" clId="{3807DC81-92F3-480E-9455-3E360C13F17F}" dt="2023-02-20T09:37:22.586" v="96" actId="20577"/>
          <ac:spMkLst>
            <pc:docMk/>
            <pc:sldMk cId="1805437486" sldId="279"/>
            <ac:spMk id="11" creationId="{7493ED56-DB12-49E7-A235-28B50266D615}"/>
          </ac:spMkLst>
        </pc:spChg>
      </pc:sldChg>
      <pc:sldChg chg="modSp del mod">
        <pc:chgData name="Allyn Pritchard" userId="ae585502-cd8d-4a67-9480-d5913448323d" providerId="ADAL" clId="{3807DC81-92F3-480E-9455-3E360C13F17F}" dt="2023-02-20T10:43:17.933" v="683" actId="47"/>
        <pc:sldMkLst>
          <pc:docMk/>
          <pc:sldMk cId="1876723691" sldId="280"/>
        </pc:sldMkLst>
        <pc:picChg chg="mod">
          <ac:chgData name="Allyn Pritchard" userId="ae585502-cd8d-4a67-9480-d5913448323d" providerId="ADAL" clId="{3807DC81-92F3-480E-9455-3E360C13F17F}" dt="2023-02-20T09:55:12.604" v="103" actId="1076"/>
          <ac:picMkLst>
            <pc:docMk/>
            <pc:sldMk cId="1876723691" sldId="280"/>
            <ac:picMk id="8" creationId="{4F9A109F-6EAC-CB50-9661-743D22B37181}"/>
          </ac:picMkLst>
        </pc:picChg>
      </pc:sldChg>
      <pc:sldChg chg="del">
        <pc:chgData name="Allyn Pritchard" userId="ae585502-cd8d-4a67-9480-d5913448323d" providerId="ADAL" clId="{3807DC81-92F3-480E-9455-3E360C13F17F}" dt="2023-02-20T10:43:16.329" v="681" actId="47"/>
        <pc:sldMkLst>
          <pc:docMk/>
          <pc:sldMk cId="2094257891" sldId="282"/>
        </pc:sldMkLst>
      </pc:sldChg>
      <pc:sldChg chg="del">
        <pc:chgData name="Allyn Pritchard" userId="ae585502-cd8d-4a67-9480-d5913448323d" providerId="ADAL" clId="{3807DC81-92F3-480E-9455-3E360C13F17F}" dt="2023-02-20T10:43:14.785" v="679" actId="47"/>
        <pc:sldMkLst>
          <pc:docMk/>
          <pc:sldMk cId="126146836" sldId="283"/>
        </pc:sldMkLst>
      </pc:sldChg>
      <pc:sldChg chg="del">
        <pc:chgData name="Allyn Pritchard" userId="ae585502-cd8d-4a67-9480-d5913448323d" providerId="ADAL" clId="{3807DC81-92F3-480E-9455-3E360C13F17F}" dt="2023-02-20T10:43:13.217" v="677" actId="47"/>
        <pc:sldMkLst>
          <pc:docMk/>
          <pc:sldMk cId="2113100609" sldId="284"/>
        </pc:sldMkLst>
      </pc:sldChg>
      <pc:sldChg chg="addSp delSp modSp mod ord setBg modAnim setClrOvrMap">
        <pc:chgData name="Allyn Pritchard" userId="ae585502-cd8d-4a67-9480-d5913448323d" providerId="ADAL" clId="{3807DC81-92F3-480E-9455-3E360C13F17F}" dt="2023-02-20T10:49:13.612" v="762" actId="20577"/>
        <pc:sldMkLst>
          <pc:docMk/>
          <pc:sldMk cId="4167309990" sldId="285"/>
        </pc:sldMkLst>
        <pc:spChg chg="mod">
          <ac:chgData name="Allyn Pritchard" userId="ae585502-cd8d-4a67-9480-d5913448323d" providerId="ADAL" clId="{3807DC81-92F3-480E-9455-3E360C13F17F}" dt="2023-02-20T10:49:13.612" v="762" actId="20577"/>
          <ac:spMkLst>
            <pc:docMk/>
            <pc:sldMk cId="4167309990" sldId="285"/>
            <ac:spMk id="2" creationId="{B65AD245-E1BE-4482-8668-35C46B00D009}"/>
          </ac:spMkLst>
        </pc:spChg>
        <pc:spChg chg="add mod">
          <ac:chgData name="Allyn Pritchard" userId="ae585502-cd8d-4a67-9480-d5913448323d" providerId="ADAL" clId="{3807DC81-92F3-480E-9455-3E360C13F17F}" dt="2023-02-20T10:01:50.436" v="262" actId="1076"/>
          <ac:spMkLst>
            <pc:docMk/>
            <pc:sldMk cId="4167309990" sldId="285"/>
            <ac:spMk id="5" creationId="{BF62F40D-BBFC-B169-61A5-2C4D4533CDEC}"/>
          </ac:spMkLst>
        </pc:spChg>
        <pc:spChg chg="mod">
          <ac:chgData name="Allyn Pritchard" userId="ae585502-cd8d-4a67-9480-d5913448323d" providerId="ADAL" clId="{3807DC81-92F3-480E-9455-3E360C13F17F}" dt="2023-02-20T10:37:11.557" v="558" actId="20577"/>
          <ac:spMkLst>
            <pc:docMk/>
            <pc:sldMk cId="4167309990" sldId="285"/>
            <ac:spMk id="10" creationId="{9AF62AA0-559C-43D2-8E5E-CCB0539E668D}"/>
          </ac:spMkLst>
        </pc:spChg>
        <pc:spChg chg="del">
          <ac:chgData name="Allyn Pritchard" userId="ae585502-cd8d-4a67-9480-d5913448323d" providerId="ADAL" clId="{3807DC81-92F3-480E-9455-3E360C13F17F}" dt="2023-02-20T10:00:47.907" v="241" actId="26606"/>
          <ac:spMkLst>
            <pc:docMk/>
            <pc:sldMk cId="4167309990" sldId="285"/>
            <ac:spMk id="81" creationId="{AD21898E-86C0-4C8A-A76C-DF33E844C87A}"/>
          </ac:spMkLst>
        </pc:spChg>
        <pc:spChg chg="del">
          <ac:chgData name="Allyn Pritchard" userId="ae585502-cd8d-4a67-9480-d5913448323d" providerId="ADAL" clId="{3807DC81-92F3-480E-9455-3E360C13F17F}" dt="2023-02-20T10:00:47.907" v="241" actId="26606"/>
          <ac:spMkLst>
            <pc:docMk/>
            <pc:sldMk cId="4167309990" sldId="285"/>
            <ac:spMk id="83" creationId="{5C8F04BD-D093-45D0-B54C-50FDB308B4EE}"/>
          </ac:spMkLst>
        </pc:spChg>
        <pc:spChg chg="add">
          <ac:chgData name="Allyn Pritchard" userId="ae585502-cd8d-4a67-9480-d5913448323d" providerId="ADAL" clId="{3807DC81-92F3-480E-9455-3E360C13F17F}" dt="2023-02-20T10:00:47.907" v="241" actId="26606"/>
          <ac:spMkLst>
            <pc:docMk/>
            <pc:sldMk cId="4167309990" sldId="285"/>
            <ac:spMk id="88" creationId="{330D6772-5550-42D5-B8BC-CDE28365623B}"/>
          </ac:spMkLst>
        </pc:spChg>
        <pc:spChg chg="add">
          <ac:chgData name="Allyn Pritchard" userId="ae585502-cd8d-4a67-9480-d5913448323d" providerId="ADAL" clId="{3807DC81-92F3-480E-9455-3E360C13F17F}" dt="2023-02-20T10:00:47.907" v="241" actId="26606"/>
          <ac:spMkLst>
            <pc:docMk/>
            <pc:sldMk cId="4167309990" sldId="285"/>
            <ac:spMk id="90" creationId="{97DB0DD1-0F30-4B7E-A6DC-3DDA7D5B351C}"/>
          </ac:spMkLst>
        </pc:spChg>
        <pc:picChg chg="add mod ord">
          <ac:chgData name="Allyn Pritchard" userId="ae585502-cd8d-4a67-9480-d5913448323d" providerId="ADAL" clId="{3807DC81-92F3-480E-9455-3E360C13F17F}" dt="2023-02-20T10:00:59.465" v="246" actId="1076"/>
          <ac:picMkLst>
            <pc:docMk/>
            <pc:sldMk cId="4167309990" sldId="285"/>
            <ac:picMk id="4" creationId="{5636B264-FB6A-6C5A-EF3F-5305E2E7A569}"/>
          </ac:picMkLst>
        </pc:picChg>
      </pc:sldChg>
      <pc:sldChg chg="del">
        <pc:chgData name="Allyn Pritchard" userId="ae585502-cd8d-4a67-9480-d5913448323d" providerId="ADAL" clId="{3807DC81-92F3-480E-9455-3E360C13F17F}" dt="2023-02-20T10:43:05.268" v="669" actId="47"/>
        <pc:sldMkLst>
          <pc:docMk/>
          <pc:sldMk cId="1781526371" sldId="286"/>
        </pc:sldMkLst>
      </pc:sldChg>
      <pc:sldChg chg="modSp">
        <pc:chgData name="Allyn Pritchard" userId="ae585502-cd8d-4a67-9480-d5913448323d" providerId="ADAL" clId="{3807DC81-92F3-480E-9455-3E360C13F17F}" dt="2023-02-20T10:36:26.685" v="555" actId="20577"/>
        <pc:sldMkLst>
          <pc:docMk/>
          <pc:sldMk cId="3619929473" sldId="287"/>
        </pc:sldMkLst>
        <pc:spChg chg="mod">
          <ac:chgData name="Allyn Pritchard" userId="ae585502-cd8d-4a67-9480-d5913448323d" providerId="ADAL" clId="{3807DC81-92F3-480E-9455-3E360C13F17F}" dt="2023-02-20T10:36:26.685" v="555" actId="20577"/>
          <ac:spMkLst>
            <pc:docMk/>
            <pc:sldMk cId="3619929473" sldId="287"/>
            <ac:spMk id="11" creationId="{7493ED56-DB12-49E7-A235-28B50266D615}"/>
          </ac:spMkLst>
        </pc:spChg>
      </pc:sldChg>
      <pc:sldChg chg="del">
        <pc:chgData name="Allyn Pritchard" userId="ae585502-cd8d-4a67-9480-d5913448323d" providerId="ADAL" clId="{3807DC81-92F3-480E-9455-3E360C13F17F}" dt="2023-02-20T10:43:09.935" v="673" actId="47"/>
        <pc:sldMkLst>
          <pc:docMk/>
          <pc:sldMk cId="3085737183" sldId="290"/>
        </pc:sldMkLst>
      </pc:sldChg>
      <pc:sldChg chg="del">
        <pc:chgData name="Allyn Pritchard" userId="ae585502-cd8d-4a67-9480-d5913448323d" providerId="ADAL" clId="{3807DC81-92F3-480E-9455-3E360C13F17F}" dt="2023-02-20T10:43:08.975" v="672" actId="47"/>
        <pc:sldMkLst>
          <pc:docMk/>
          <pc:sldMk cId="4143296724" sldId="291"/>
        </pc:sldMkLst>
      </pc:sldChg>
      <pc:sldChg chg="del">
        <pc:chgData name="Allyn Pritchard" userId="ae585502-cd8d-4a67-9480-d5913448323d" providerId="ADAL" clId="{3807DC81-92F3-480E-9455-3E360C13F17F}" dt="2023-02-20T10:43:07.247" v="670" actId="47"/>
        <pc:sldMkLst>
          <pc:docMk/>
          <pc:sldMk cId="105724694" sldId="292"/>
        </pc:sldMkLst>
      </pc:sldChg>
      <pc:sldChg chg="modSp del modAnim">
        <pc:chgData name="Allyn Pritchard" userId="ae585502-cd8d-4a67-9480-d5913448323d" providerId="ADAL" clId="{3807DC81-92F3-480E-9455-3E360C13F17F}" dt="2023-02-20T10:45:02.908" v="693" actId="47"/>
        <pc:sldMkLst>
          <pc:docMk/>
          <pc:sldMk cId="910297215" sldId="293"/>
        </pc:sldMkLst>
        <pc:spChg chg="mod">
          <ac:chgData name="Allyn Pritchard" userId="ae585502-cd8d-4a67-9480-d5913448323d" providerId="ADAL" clId="{3807DC81-92F3-480E-9455-3E360C13F17F}" dt="2023-02-20T10:43:32.835" v="685" actId="5793"/>
          <ac:spMkLst>
            <pc:docMk/>
            <pc:sldMk cId="910297215" sldId="293"/>
            <ac:spMk id="10" creationId="{9AF62AA0-559C-43D2-8E5E-CCB0539E668D}"/>
          </ac:spMkLst>
        </pc:spChg>
      </pc:sldChg>
      <pc:sldChg chg="del">
        <pc:chgData name="Allyn Pritchard" userId="ae585502-cd8d-4a67-9480-d5913448323d" providerId="ADAL" clId="{3807DC81-92F3-480E-9455-3E360C13F17F}" dt="2023-02-20T10:43:12.459" v="676" actId="47"/>
        <pc:sldMkLst>
          <pc:docMk/>
          <pc:sldMk cId="4147594464" sldId="294"/>
        </pc:sldMkLst>
      </pc:sldChg>
      <pc:sldChg chg="del">
        <pc:chgData name="Allyn Pritchard" userId="ae585502-cd8d-4a67-9480-d5913448323d" providerId="ADAL" clId="{3807DC81-92F3-480E-9455-3E360C13F17F}" dt="2023-02-20T10:43:11.687" v="675" actId="47"/>
        <pc:sldMkLst>
          <pc:docMk/>
          <pc:sldMk cId="2780532556" sldId="295"/>
        </pc:sldMkLst>
      </pc:sldChg>
      <pc:sldChg chg="del">
        <pc:chgData name="Allyn Pritchard" userId="ae585502-cd8d-4a67-9480-d5913448323d" providerId="ADAL" clId="{3807DC81-92F3-480E-9455-3E360C13F17F}" dt="2023-02-20T10:43:10.794" v="674" actId="47"/>
        <pc:sldMkLst>
          <pc:docMk/>
          <pc:sldMk cId="1595856682" sldId="296"/>
        </pc:sldMkLst>
      </pc:sldChg>
      <pc:sldChg chg="del">
        <pc:chgData name="Allyn Pritchard" userId="ae585502-cd8d-4a67-9480-d5913448323d" providerId="ADAL" clId="{3807DC81-92F3-480E-9455-3E360C13F17F}" dt="2023-02-20T10:43:08.163" v="671" actId="47"/>
        <pc:sldMkLst>
          <pc:docMk/>
          <pc:sldMk cId="3282988145" sldId="297"/>
        </pc:sldMkLst>
      </pc:sldChg>
      <pc:sldChg chg="del">
        <pc:chgData name="Allyn Pritchard" userId="ae585502-cd8d-4a67-9480-d5913448323d" providerId="ADAL" clId="{3807DC81-92F3-480E-9455-3E360C13F17F}" dt="2023-02-20T10:43:15.509" v="680" actId="47"/>
        <pc:sldMkLst>
          <pc:docMk/>
          <pc:sldMk cId="1964103754" sldId="298"/>
        </pc:sldMkLst>
      </pc:sldChg>
      <pc:sldChg chg="modSp del ord">
        <pc:chgData name="Allyn Pritchard" userId="ae585502-cd8d-4a67-9480-d5913448323d" providerId="ADAL" clId="{3807DC81-92F3-480E-9455-3E360C13F17F}" dt="2023-02-20T10:24:33.622" v="333" actId="2696"/>
        <pc:sldMkLst>
          <pc:docMk/>
          <pc:sldMk cId="417375571" sldId="299"/>
        </pc:sldMkLst>
        <pc:spChg chg="mod">
          <ac:chgData name="Allyn Pritchard" userId="ae585502-cd8d-4a67-9480-d5913448323d" providerId="ADAL" clId="{3807DC81-92F3-480E-9455-3E360C13F17F}" dt="2023-02-20T10:22:44.374" v="324" actId="20577"/>
          <ac:spMkLst>
            <pc:docMk/>
            <pc:sldMk cId="417375571" sldId="299"/>
            <ac:spMk id="10" creationId="{9AF62AA0-559C-43D2-8E5E-CCB0539E668D}"/>
          </ac:spMkLst>
        </pc:spChg>
      </pc:sldChg>
      <pc:sldChg chg="add del">
        <pc:chgData name="Allyn Pritchard" userId="ae585502-cd8d-4a67-9480-d5913448323d" providerId="ADAL" clId="{3807DC81-92F3-480E-9455-3E360C13F17F}" dt="2023-02-20T10:43:17.150" v="682" actId="47"/>
        <pc:sldMkLst>
          <pc:docMk/>
          <pc:sldMk cId="2004160605" sldId="300"/>
        </pc:sldMkLst>
      </pc:sldChg>
      <pc:sldChg chg="add del">
        <pc:chgData name="Allyn Pritchard" userId="ae585502-cd8d-4a67-9480-d5913448323d" providerId="ADAL" clId="{3807DC81-92F3-480E-9455-3E360C13F17F}" dt="2023-02-20T10:43:14.016" v="678" actId="47"/>
        <pc:sldMkLst>
          <pc:docMk/>
          <pc:sldMk cId="3674219982" sldId="301"/>
        </pc:sldMkLst>
      </pc:sldChg>
      <pc:sldChg chg="addSp delSp modSp add del mod ord delAnim modAnim">
        <pc:chgData name="Allyn Pritchard" userId="ae585502-cd8d-4a67-9480-d5913448323d" providerId="ADAL" clId="{3807DC81-92F3-480E-9455-3E360C13F17F}" dt="2023-02-20T10:34:06.169" v="454" actId="2696"/>
        <pc:sldMkLst>
          <pc:docMk/>
          <pc:sldMk cId="1305234281" sldId="302"/>
        </pc:sldMkLst>
        <pc:spChg chg="add mod">
          <ac:chgData name="Allyn Pritchard" userId="ae585502-cd8d-4a67-9480-d5913448323d" providerId="ADAL" clId="{3807DC81-92F3-480E-9455-3E360C13F17F}" dt="2023-02-20T10:26:56.908" v="344" actId="20577"/>
          <ac:spMkLst>
            <pc:docMk/>
            <pc:sldMk cId="1305234281" sldId="302"/>
            <ac:spMk id="2" creationId="{7C209687-4677-069A-7BA3-2B895074E6F1}"/>
          </ac:spMkLst>
        </pc:spChg>
        <pc:spChg chg="add mod">
          <ac:chgData name="Allyn Pritchard" userId="ae585502-cd8d-4a67-9480-d5913448323d" providerId="ADAL" clId="{3807DC81-92F3-480E-9455-3E360C13F17F}" dt="2023-02-20T10:28:49.025" v="405" actId="313"/>
          <ac:spMkLst>
            <pc:docMk/>
            <pc:sldMk cId="1305234281" sldId="302"/>
            <ac:spMk id="3" creationId="{06333D62-BB21-70FC-A867-4325814C2133}"/>
          </ac:spMkLst>
        </pc:spChg>
        <pc:spChg chg="del">
          <ac:chgData name="Allyn Pritchard" userId="ae585502-cd8d-4a67-9480-d5913448323d" providerId="ADAL" clId="{3807DC81-92F3-480E-9455-3E360C13F17F}" dt="2023-02-20T10:24:24.889" v="330" actId="478"/>
          <ac:spMkLst>
            <pc:docMk/>
            <pc:sldMk cId="1305234281" sldId="302"/>
            <ac:spMk id="11" creationId="{7493ED56-DB12-49E7-A235-28B50266D615}"/>
          </ac:spMkLst>
        </pc:spChg>
      </pc:sldChg>
      <pc:sldChg chg="modSp add del mod modAnim">
        <pc:chgData name="Allyn Pritchard" userId="ae585502-cd8d-4a67-9480-d5913448323d" providerId="ADAL" clId="{3807DC81-92F3-480E-9455-3E360C13F17F}" dt="2023-02-20T10:45:54.388" v="701" actId="2696"/>
        <pc:sldMkLst>
          <pc:docMk/>
          <pc:sldMk cId="3046652487" sldId="303"/>
        </pc:sldMkLst>
        <pc:spChg chg="mod">
          <ac:chgData name="Allyn Pritchard" userId="ae585502-cd8d-4a67-9480-d5913448323d" providerId="ADAL" clId="{3807DC81-92F3-480E-9455-3E360C13F17F}" dt="2023-02-20T10:45:42.790" v="698" actId="27636"/>
          <ac:spMkLst>
            <pc:docMk/>
            <pc:sldMk cId="3046652487" sldId="303"/>
            <ac:spMk id="3" creationId="{06333D62-BB21-70FC-A867-4325814C2133}"/>
          </ac:spMkLst>
        </pc:spChg>
      </pc:sldChg>
      <pc:sldChg chg="addSp delSp modSp add mod ord addAnim delAnim modAnim">
        <pc:chgData name="Allyn Pritchard" userId="ae585502-cd8d-4a67-9480-d5913448323d" providerId="ADAL" clId="{3807DC81-92F3-480E-9455-3E360C13F17F}" dt="2023-02-21T14:56:13.106" v="5721" actId="20577"/>
        <pc:sldMkLst>
          <pc:docMk/>
          <pc:sldMk cId="2839367832" sldId="304"/>
        </pc:sldMkLst>
        <pc:spChg chg="add del mod">
          <ac:chgData name="Allyn Pritchard" userId="ae585502-cd8d-4a67-9480-d5913448323d" providerId="ADAL" clId="{3807DC81-92F3-480E-9455-3E360C13F17F}" dt="2023-02-20T10:33:27.336" v="445" actId="20577"/>
          <ac:spMkLst>
            <pc:docMk/>
            <pc:sldMk cId="2839367832" sldId="304"/>
            <ac:spMk id="2" creationId="{B65AD245-E1BE-4482-8668-35C46B00D009}"/>
          </ac:spMkLst>
        </pc:spChg>
        <pc:spChg chg="add del mod">
          <ac:chgData name="Allyn Pritchard" userId="ae585502-cd8d-4a67-9480-d5913448323d" providerId="ADAL" clId="{3807DC81-92F3-480E-9455-3E360C13F17F}" dt="2023-02-20T10:33:02.762" v="423"/>
          <ac:spMkLst>
            <pc:docMk/>
            <pc:sldMk cId="2839367832" sldId="304"/>
            <ac:spMk id="3" creationId="{3E0BFD7E-0FD6-1196-75F4-E680A2E88E37}"/>
          </ac:spMkLst>
        </pc:spChg>
        <pc:spChg chg="add del mod">
          <ac:chgData name="Allyn Pritchard" userId="ae585502-cd8d-4a67-9480-d5913448323d" providerId="ADAL" clId="{3807DC81-92F3-480E-9455-3E360C13F17F}" dt="2023-02-20T10:32:47.989" v="415" actId="478"/>
          <ac:spMkLst>
            <pc:docMk/>
            <pc:sldMk cId="2839367832" sldId="304"/>
            <ac:spMk id="7" creationId="{E5597D6A-15D2-F984-F695-555B5D3D7C71}"/>
          </ac:spMkLst>
        </pc:spChg>
        <pc:spChg chg="add del mod">
          <ac:chgData name="Allyn Pritchard" userId="ae585502-cd8d-4a67-9480-d5913448323d" providerId="ADAL" clId="{3807DC81-92F3-480E-9455-3E360C13F17F}" dt="2023-02-20T10:33:02.091" v="421" actId="478"/>
          <ac:spMkLst>
            <pc:docMk/>
            <pc:sldMk cId="2839367832" sldId="304"/>
            <ac:spMk id="9" creationId="{2D5609CC-E3EC-3714-29BE-04B856F0E0C2}"/>
          </ac:spMkLst>
        </pc:spChg>
        <pc:spChg chg="add del mod">
          <ac:chgData name="Allyn Pritchard" userId="ae585502-cd8d-4a67-9480-d5913448323d" providerId="ADAL" clId="{3807DC81-92F3-480E-9455-3E360C13F17F}" dt="2023-02-21T14:56:13.106" v="5721" actId="20577"/>
          <ac:spMkLst>
            <pc:docMk/>
            <pc:sldMk cId="2839367832" sldId="304"/>
            <ac:spMk id="10" creationId="{9AF62AA0-559C-43D2-8E5E-CCB0539E668D}"/>
          </ac:spMkLst>
        </pc:spChg>
        <pc:spChg chg="add del mod">
          <ac:chgData name="Allyn Pritchard" userId="ae585502-cd8d-4a67-9480-d5913448323d" providerId="ADAL" clId="{3807DC81-92F3-480E-9455-3E360C13F17F}" dt="2023-02-20T10:33:01.902" v="420" actId="478"/>
          <ac:spMkLst>
            <pc:docMk/>
            <pc:sldMk cId="2839367832" sldId="304"/>
            <ac:spMk id="12" creationId="{277CB0CF-5645-450F-7C3B-D1EB77A6B635}"/>
          </ac:spMkLst>
        </pc:spChg>
        <pc:spChg chg="add del mod">
          <ac:chgData name="Allyn Pritchard" userId="ae585502-cd8d-4a67-9480-d5913448323d" providerId="ADAL" clId="{3807DC81-92F3-480E-9455-3E360C13F17F}" dt="2023-02-20T10:33:20.210" v="433" actId="478"/>
          <ac:spMkLst>
            <pc:docMk/>
            <pc:sldMk cId="2839367832" sldId="304"/>
            <ac:spMk id="14" creationId="{E157609E-3AA6-448E-89EE-EC00DC81E397}"/>
          </ac:spMkLst>
        </pc:spChg>
        <pc:spChg chg="add del mod">
          <ac:chgData name="Allyn Pritchard" userId="ae585502-cd8d-4a67-9480-d5913448323d" providerId="ADAL" clId="{3807DC81-92F3-480E-9455-3E360C13F17F}" dt="2023-02-20T10:33:19.957" v="432" actId="478"/>
          <ac:spMkLst>
            <pc:docMk/>
            <pc:sldMk cId="2839367832" sldId="304"/>
            <ac:spMk id="16" creationId="{5342B2D3-1F38-3409-5B7F-25608F9B9414}"/>
          </ac:spMkLst>
        </pc:spChg>
        <pc:spChg chg="add del mod">
          <ac:chgData name="Allyn Pritchard" userId="ae585502-cd8d-4a67-9480-d5913448323d" providerId="ADAL" clId="{3807DC81-92F3-480E-9455-3E360C13F17F}" dt="2023-02-20T10:33:19.750" v="431"/>
          <ac:spMkLst>
            <pc:docMk/>
            <pc:sldMk cId="2839367832" sldId="304"/>
            <ac:spMk id="17" creationId="{20F2BBF0-23B6-5793-231D-CBFF954FD259}"/>
          </ac:spMkLst>
        </pc:spChg>
        <pc:picChg chg="add del">
          <ac:chgData name="Allyn Pritchard" userId="ae585502-cd8d-4a67-9480-d5913448323d" providerId="ADAL" clId="{3807DC81-92F3-480E-9455-3E360C13F17F}" dt="2023-02-20T10:33:01.717" v="419" actId="478"/>
          <ac:picMkLst>
            <pc:docMk/>
            <pc:sldMk cId="2839367832" sldId="304"/>
            <ac:picMk id="4" creationId="{5636B264-FB6A-6C5A-EF3F-5305E2E7A569}"/>
          </ac:picMkLst>
        </pc:picChg>
      </pc:sldChg>
      <pc:sldChg chg="add del">
        <pc:chgData name="Allyn Pritchard" userId="ae585502-cd8d-4a67-9480-d5913448323d" providerId="ADAL" clId="{3807DC81-92F3-480E-9455-3E360C13F17F}" dt="2023-02-20T10:34:02.850" v="453" actId="2696"/>
        <pc:sldMkLst>
          <pc:docMk/>
          <pc:sldMk cId="2608386221" sldId="305"/>
        </pc:sldMkLst>
      </pc:sldChg>
      <pc:sldChg chg="addSp delSp modSp add mod setBg setClrOvrMap">
        <pc:chgData name="Allyn Pritchard" userId="ae585502-cd8d-4a67-9480-d5913448323d" providerId="ADAL" clId="{3807DC81-92F3-480E-9455-3E360C13F17F}" dt="2023-02-21T17:26:04.242" v="5848" actId="20577"/>
        <pc:sldMkLst>
          <pc:docMk/>
          <pc:sldMk cId="3800276668" sldId="305"/>
        </pc:sldMkLst>
        <pc:spChg chg="mod">
          <ac:chgData name="Allyn Pritchard" userId="ae585502-cd8d-4a67-9480-d5913448323d" providerId="ADAL" clId="{3807DC81-92F3-480E-9455-3E360C13F17F}" dt="2023-02-20T11:29:33.296" v="1403" actId="26606"/>
          <ac:spMkLst>
            <pc:docMk/>
            <pc:sldMk cId="3800276668" sldId="305"/>
            <ac:spMk id="2" creationId="{B65AD245-E1BE-4482-8668-35C46B00D009}"/>
          </ac:spMkLst>
        </pc:spChg>
        <pc:spChg chg="mod ord">
          <ac:chgData name="Allyn Pritchard" userId="ae585502-cd8d-4a67-9480-d5913448323d" providerId="ADAL" clId="{3807DC81-92F3-480E-9455-3E360C13F17F}" dt="2023-02-20T11:29:33.296" v="1403" actId="26606"/>
          <ac:spMkLst>
            <pc:docMk/>
            <pc:sldMk cId="3800276668" sldId="305"/>
            <ac:spMk id="5" creationId="{BF62F40D-BBFC-B169-61A5-2C4D4533CDEC}"/>
          </ac:spMkLst>
        </pc:spChg>
        <pc:spChg chg="mod">
          <ac:chgData name="Allyn Pritchard" userId="ae585502-cd8d-4a67-9480-d5913448323d" providerId="ADAL" clId="{3807DC81-92F3-480E-9455-3E360C13F17F}" dt="2023-02-21T17:26:04.242" v="5848" actId="20577"/>
          <ac:spMkLst>
            <pc:docMk/>
            <pc:sldMk cId="3800276668" sldId="305"/>
            <ac:spMk id="10" creationId="{9AF62AA0-559C-43D2-8E5E-CCB0539E668D}"/>
          </ac:spMkLst>
        </pc:spChg>
        <pc:spChg chg="add del">
          <ac:chgData name="Allyn Pritchard" userId="ae585502-cd8d-4a67-9480-d5913448323d" providerId="ADAL" clId="{3807DC81-92F3-480E-9455-3E360C13F17F}" dt="2023-02-20T11:29:33.296" v="1403" actId="26606"/>
          <ac:spMkLst>
            <pc:docMk/>
            <pc:sldMk cId="3800276668" sldId="305"/>
            <ac:spMk id="88" creationId="{330D6772-5550-42D5-B8BC-CDE28365623B}"/>
          </ac:spMkLst>
        </pc:spChg>
        <pc:spChg chg="add del">
          <ac:chgData name="Allyn Pritchard" userId="ae585502-cd8d-4a67-9480-d5913448323d" providerId="ADAL" clId="{3807DC81-92F3-480E-9455-3E360C13F17F}" dt="2023-02-20T11:29:33.296" v="1403" actId="26606"/>
          <ac:spMkLst>
            <pc:docMk/>
            <pc:sldMk cId="3800276668" sldId="305"/>
            <ac:spMk id="90" creationId="{97DB0DD1-0F30-4B7E-A6DC-3DDA7D5B351C}"/>
          </ac:spMkLst>
        </pc:spChg>
        <pc:spChg chg="add del">
          <ac:chgData name="Allyn Pritchard" userId="ae585502-cd8d-4a67-9480-d5913448323d" providerId="ADAL" clId="{3807DC81-92F3-480E-9455-3E360C13F17F}" dt="2023-02-20T11:26:04.669" v="1365" actId="26606"/>
          <ac:spMkLst>
            <pc:docMk/>
            <pc:sldMk cId="3800276668" sldId="305"/>
            <ac:spMk id="92" creationId="{889AE703-9EC1-473D-8723-8E991E88520E}"/>
          </ac:spMkLst>
        </pc:spChg>
        <pc:spChg chg="add del">
          <ac:chgData name="Allyn Pritchard" userId="ae585502-cd8d-4a67-9480-d5913448323d" providerId="ADAL" clId="{3807DC81-92F3-480E-9455-3E360C13F17F}" dt="2023-02-20T11:29:33.296" v="1403" actId="26606"/>
          <ac:spMkLst>
            <pc:docMk/>
            <pc:sldMk cId="3800276668" sldId="305"/>
            <ac:spMk id="93" creationId="{B5809B1F-0726-44C0-B0A1-7FCE2A129E20}"/>
          </ac:spMkLst>
        </pc:spChg>
        <pc:spChg chg="add del">
          <ac:chgData name="Allyn Pritchard" userId="ae585502-cd8d-4a67-9480-d5913448323d" providerId="ADAL" clId="{3807DC81-92F3-480E-9455-3E360C13F17F}" dt="2023-02-20T11:29:33.296" v="1403" actId="26606"/>
          <ac:spMkLst>
            <pc:docMk/>
            <pc:sldMk cId="3800276668" sldId="305"/>
            <ac:spMk id="94" creationId="{26EE9A0B-C601-4E3F-8541-29CA20DE1186}"/>
          </ac:spMkLst>
        </pc:spChg>
        <pc:spChg chg="add del">
          <ac:chgData name="Allyn Pritchard" userId="ae585502-cd8d-4a67-9480-d5913448323d" providerId="ADAL" clId="{3807DC81-92F3-480E-9455-3E360C13F17F}" dt="2023-02-20T11:24:47.727" v="1363" actId="26606"/>
          <ac:spMkLst>
            <pc:docMk/>
            <pc:sldMk cId="3800276668" sldId="305"/>
            <ac:spMk id="95" creationId="{2172A0AC-3DCE-4672-BCAF-28FEF91F6020}"/>
          </ac:spMkLst>
        </pc:spChg>
        <pc:spChg chg="add del">
          <ac:chgData name="Allyn Pritchard" userId="ae585502-cd8d-4a67-9480-d5913448323d" providerId="ADAL" clId="{3807DC81-92F3-480E-9455-3E360C13F17F}" dt="2023-02-20T11:24:47.727" v="1363" actId="26606"/>
          <ac:spMkLst>
            <pc:docMk/>
            <pc:sldMk cId="3800276668" sldId="305"/>
            <ac:spMk id="97" creationId="{AE6F1C77-EDC9-4C5F-8C1C-62DD46BDA3C3}"/>
          </ac:spMkLst>
        </pc:spChg>
        <pc:spChg chg="add del">
          <ac:chgData name="Allyn Pritchard" userId="ae585502-cd8d-4a67-9480-d5913448323d" providerId="ADAL" clId="{3807DC81-92F3-480E-9455-3E360C13F17F}" dt="2023-02-20T11:29:02.832" v="1385" actId="26606"/>
          <ac:spMkLst>
            <pc:docMk/>
            <pc:sldMk cId="3800276668" sldId="305"/>
            <ac:spMk id="99" creationId="{A86541C6-61B1-4DAA-B57A-EAF3F24F0491}"/>
          </ac:spMkLst>
        </pc:spChg>
        <pc:spChg chg="add del">
          <ac:chgData name="Allyn Pritchard" userId="ae585502-cd8d-4a67-9480-d5913448323d" providerId="ADAL" clId="{3807DC81-92F3-480E-9455-3E360C13F17F}" dt="2023-02-20T11:29:02.832" v="1385" actId="26606"/>
          <ac:spMkLst>
            <pc:docMk/>
            <pc:sldMk cId="3800276668" sldId="305"/>
            <ac:spMk id="101" creationId="{71750011-2006-46BB-AFDE-C6E461752333}"/>
          </ac:spMkLst>
        </pc:spChg>
        <pc:spChg chg="add del">
          <ac:chgData name="Allyn Pritchard" userId="ae585502-cd8d-4a67-9480-d5913448323d" providerId="ADAL" clId="{3807DC81-92F3-480E-9455-3E360C13F17F}" dt="2023-02-20T11:29:06.031" v="1387" actId="26606"/>
          <ac:spMkLst>
            <pc:docMk/>
            <pc:sldMk cId="3800276668" sldId="305"/>
            <ac:spMk id="103" creationId="{D6A8E1B4-B839-4C58-B08A-F0B09458080B}"/>
          </ac:spMkLst>
        </pc:spChg>
        <pc:spChg chg="add del">
          <ac:chgData name="Allyn Pritchard" userId="ae585502-cd8d-4a67-9480-d5913448323d" providerId="ADAL" clId="{3807DC81-92F3-480E-9455-3E360C13F17F}" dt="2023-02-20T11:29:06.031" v="1387" actId="26606"/>
          <ac:spMkLst>
            <pc:docMk/>
            <pc:sldMk cId="3800276668" sldId="305"/>
            <ac:spMk id="104" creationId="{432691CC-4AB8-48AF-B822-EBF7F4E9E6CD}"/>
          </ac:spMkLst>
        </pc:spChg>
        <pc:spChg chg="add del">
          <ac:chgData name="Allyn Pritchard" userId="ae585502-cd8d-4a67-9480-d5913448323d" providerId="ADAL" clId="{3807DC81-92F3-480E-9455-3E360C13F17F}" dt="2023-02-20T11:29:06.031" v="1387" actId="26606"/>
          <ac:spMkLst>
            <pc:docMk/>
            <pc:sldMk cId="3800276668" sldId="305"/>
            <ac:spMk id="105" creationId="{2CABF795-F18F-494E-BBDE-C1415B786531}"/>
          </ac:spMkLst>
        </pc:spChg>
        <pc:spChg chg="add del">
          <ac:chgData name="Allyn Pritchard" userId="ae585502-cd8d-4a67-9480-d5913448323d" providerId="ADAL" clId="{3807DC81-92F3-480E-9455-3E360C13F17F}" dt="2023-02-20T11:29:06.031" v="1387" actId="26606"/>
          <ac:spMkLst>
            <pc:docMk/>
            <pc:sldMk cId="3800276668" sldId="305"/>
            <ac:spMk id="106" creationId="{47311653-CA1C-4366-AF7B-2E9767F1871B}"/>
          </ac:spMkLst>
        </pc:spChg>
        <pc:picChg chg="add del mod ord">
          <ac:chgData name="Allyn Pritchard" userId="ae585502-cd8d-4a67-9480-d5913448323d" providerId="ADAL" clId="{3807DC81-92F3-480E-9455-3E360C13F17F}" dt="2023-02-20T11:29:36.999" v="1405" actId="478"/>
          <ac:picMkLst>
            <pc:docMk/>
            <pc:sldMk cId="3800276668" sldId="305"/>
            <ac:picMk id="3" creationId="{001850F0-5355-E1D6-CA17-6FB656ADAE72}"/>
          </ac:picMkLst>
        </pc:picChg>
        <pc:picChg chg="mod ord">
          <ac:chgData name="Allyn Pritchard" userId="ae585502-cd8d-4a67-9480-d5913448323d" providerId="ADAL" clId="{3807DC81-92F3-480E-9455-3E360C13F17F}" dt="2023-02-20T11:29:33.296" v="1403" actId="26606"/>
          <ac:picMkLst>
            <pc:docMk/>
            <pc:sldMk cId="3800276668" sldId="305"/>
            <ac:picMk id="4" creationId="{5636B264-FB6A-6C5A-EF3F-5305E2E7A569}"/>
          </ac:picMkLst>
        </pc:picChg>
      </pc:sldChg>
      <pc:sldChg chg="addSp modSp add mod ord">
        <pc:chgData name="Allyn Pritchard" userId="ae585502-cd8d-4a67-9480-d5913448323d" providerId="ADAL" clId="{3807DC81-92F3-480E-9455-3E360C13F17F}" dt="2023-02-21T16:14:25.450" v="5731" actId="20577"/>
        <pc:sldMkLst>
          <pc:docMk/>
          <pc:sldMk cId="1166288788" sldId="306"/>
        </pc:sldMkLst>
        <pc:spChg chg="mod">
          <ac:chgData name="Allyn Pritchard" userId="ae585502-cd8d-4a67-9480-d5913448323d" providerId="ADAL" clId="{3807DC81-92F3-480E-9455-3E360C13F17F}" dt="2023-02-20T10:46:20.315" v="703" actId="115"/>
          <ac:spMkLst>
            <pc:docMk/>
            <pc:sldMk cId="1166288788" sldId="306"/>
            <ac:spMk id="2" creationId="{B65AD245-E1BE-4482-8668-35C46B00D009}"/>
          </ac:spMkLst>
        </pc:spChg>
        <pc:spChg chg="add mod">
          <ac:chgData name="Allyn Pritchard" userId="ae585502-cd8d-4a67-9480-d5913448323d" providerId="ADAL" clId="{3807DC81-92F3-480E-9455-3E360C13F17F}" dt="2023-02-21T16:14:25.450" v="5731" actId="20577"/>
          <ac:spMkLst>
            <pc:docMk/>
            <pc:sldMk cId="1166288788" sldId="306"/>
            <ac:spMk id="3" creationId="{1426CA81-8221-B023-2484-2C48DA4114DA}"/>
          </ac:spMkLst>
        </pc:spChg>
        <pc:picChg chg="mod">
          <ac:chgData name="Allyn Pritchard" userId="ae585502-cd8d-4a67-9480-d5913448323d" providerId="ADAL" clId="{3807DC81-92F3-480E-9455-3E360C13F17F}" dt="2023-02-20T12:20:55.974" v="2465" actId="1076"/>
          <ac:picMkLst>
            <pc:docMk/>
            <pc:sldMk cId="1166288788" sldId="306"/>
            <ac:picMk id="4" creationId="{5636B264-FB6A-6C5A-EF3F-5305E2E7A569}"/>
          </ac:picMkLst>
        </pc:picChg>
      </pc:sldChg>
      <pc:sldChg chg="addSp modSp add mod ord modAnim">
        <pc:chgData name="Allyn Pritchard" userId="ae585502-cd8d-4a67-9480-d5913448323d" providerId="ADAL" clId="{3807DC81-92F3-480E-9455-3E360C13F17F}" dt="2023-02-21T18:56:02.345" v="5871" actId="20577"/>
        <pc:sldMkLst>
          <pc:docMk/>
          <pc:sldMk cId="2539658866" sldId="307"/>
        </pc:sldMkLst>
        <pc:spChg chg="mod">
          <ac:chgData name="Allyn Pritchard" userId="ae585502-cd8d-4a67-9480-d5913448323d" providerId="ADAL" clId="{3807DC81-92F3-480E-9455-3E360C13F17F}" dt="2023-02-20T13:31:45.265" v="3675" actId="313"/>
          <ac:spMkLst>
            <pc:docMk/>
            <pc:sldMk cId="2539658866" sldId="307"/>
            <ac:spMk id="2" creationId="{B65AD245-E1BE-4482-8668-35C46B00D009}"/>
          </ac:spMkLst>
        </pc:spChg>
        <pc:spChg chg="add mod">
          <ac:chgData name="Allyn Pritchard" userId="ae585502-cd8d-4a67-9480-d5913448323d" providerId="ADAL" clId="{3807DC81-92F3-480E-9455-3E360C13F17F}" dt="2023-02-21T18:56:02.345" v="5871" actId="20577"/>
          <ac:spMkLst>
            <pc:docMk/>
            <pc:sldMk cId="2539658866" sldId="307"/>
            <ac:spMk id="3" creationId="{E7F4DB0A-C173-C58A-9147-65B0F4ED305C}"/>
          </ac:spMkLst>
        </pc:spChg>
        <pc:spChg chg="mod">
          <ac:chgData name="Allyn Pritchard" userId="ae585502-cd8d-4a67-9480-d5913448323d" providerId="ADAL" clId="{3807DC81-92F3-480E-9455-3E360C13F17F}" dt="2023-02-20T13:33:18.400" v="3776" actId="20577"/>
          <ac:spMkLst>
            <pc:docMk/>
            <pc:sldMk cId="2539658866" sldId="307"/>
            <ac:spMk id="10" creationId="{9AF62AA0-559C-43D2-8E5E-CCB0539E668D}"/>
          </ac:spMkLst>
        </pc:spChg>
        <pc:picChg chg="mod">
          <ac:chgData name="Allyn Pritchard" userId="ae585502-cd8d-4a67-9480-d5913448323d" providerId="ADAL" clId="{3807DC81-92F3-480E-9455-3E360C13F17F}" dt="2023-02-21T18:55:31.685" v="5861" actId="1076"/>
          <ac:picMkLst>
            <pc:docMk/>
            <pc:sldMk cId="2539658866" sldId="307"/>
            <ac:picMk id="4" creationId="{5636B264-FB6A-6C5A-EF3F-5305E2E7A569}"/>
          </ac:picMkLst>
        </pc:picChg>
      </pc:sldChg>
      <pc:sldChg chg="modSp add mod ord">
        <pc:chgData name="Allyn Pritchard" userId="ae585502-cd8d-4a67-9480-d5913448323d" providerId="ADAL" clId="{3807DC81-92F3-480E-9455-3E360C13F17F}" dt="2023-02-21T17:31:47.558" v="5859" actId="20577"/>
        <pc:sldMkLst>
          <pc:docMk/>
          <pc:sldMk cId="4079057466" sldId="308"/>
        </pc:sldMkLst>
        <pc:spChg chg="mod">
          <ac:chgData name="Allyn Pritchard" userId="ae585502-cd8d-4a67-9480-d5913448323d" providerId="ADAL" clId="{3807DC81-92F3-480E-9455-3E360C13F17F}" dt="2023-02-20T10:44:45.056" v="689" actId="115"/>
          <ac:spMkLst>
            <pc:docMk/>
            <pc:sldMk cId="4079057466" sldId="308"/>
            <ac:spMk id="2" creationId="{B65AD245-E1BE-4482-8668-35C46B00D009}"/>
          </ac:spMkLst>
        </pc:spChg>
        <pc:spChg chg="mod">
          <ac:chgData name="Allyn Pritchard" userId="ae585502-cd8d-4a67-9480-d5913448323d" providerId="ADAL" clId="{3807DC81-92F3-480E-9455-3E360C13F17F}" dt="2023-02-21T17:31:47.558" v="5859" actId="20577"/>
          <ac:spMkLst>
            <pc:docMk/>
            <pc:sldMk cId="4079057466" sldId="308"/>
            <ac:spMk id="10" creationId="{9AF62AA0-559C-43D2-8E5E-CCB0539E668D}"/>
          </ac:spMkLst>
        </pc:spChg>
      </pc:sldChg>
      <pc:sldChg chg="addSp delSp modSp add mod modAnim">
        <pc:chgData name="Allyn Pritchard" userId="ae585502-cd8d-4a67-9480-d5913448323d" providerId="ADAL" clId="{3807DC81-92F3-480E-9455-3E360C13F17F}" dt="2023-02-21T17:04:15.442" v="5846"/>
        <pc:sldMkLst>
          <pc:docMk/>
          <pc:sldMk cId="1602110097" sldId="309"/>
        </pc:sldMkLst>
        <pc:spChg chg="mod">
          <ac:chgData name="Allyn Pritchard" userId="ae585502-cd8d-4a67-9480-d5913448323d" providerId="ADAL" clId="{3807DC81-92F3-480E-9455-3E360C13F17F}" dt="2023-02-20T10:44:38.231" v="688" actId="207"/>
          <ac:spMkLst>
            <pc:docMk/>
            <pc:sldMk cId="1602110097" sldId="309"/>
            <ac:spMk id="2" creationId="{B65AD245-E1BE-4482-8668-35C46B00D009}"/>
          </ac:spMkLst>
        </pc:spChg>
        <pc:spChg chg="add mod">
          <ac:chgData name="Allyn Pritchard" userId="ae585502-cd8d-4a67-9480-d5913448323d" providerId="ADAL" clId="{3807DC81-92F3-480E-9455-3E360C13F17F}" dt="2023-02-21T17:04:15.442" v="5846"/>
          <ac:spMkLst>
            <pc:docMk/>
            <pc:sldMk cId="1602110097" sldId="309"/>
            <ac:spMk id="3" creationId="{B8CB2312-AFD9-357C-046A-28E160048E82}"/>
          </ac:spMkLst>
        </pc:spChg>
        <pc:spChg chg="add del mod">
          <ac:chgData name="Allyn Pritchard" userId="ae585502-cd8d-4a67-9480-d5913448323d" providerId="ADAL" clId="{3807DC81-92F3-480E-9455-3E360C13F17F}" dt="2023-02-21T12:29:45.692" v="4781" actId="478"/>
          <ac:spMkLst>
            <pc:docMk/>
            <pc:sldMk cId="1602110097" sldId="309"/>
            <ac:spMk id="6" creationId="{7AEAB731-0621-0B57-67A3-0F72ADA505A2}"/>
          </ac:spMkLst>
        </pc:spChg>
        <pc:spChg chg="add del mod">
          <ac:chgData name="Allyn Pritchard" userId="ae585502-cd8d-4a67-9480-d5913448323d" providerId="ADAL" clId="{3807DC81-92F3-480E-9455-3E360C13F17F}" dt="2023-02-21T12:29:43.068" v="4777" actId="478"/>
          <ac:spMkLst>
            <pc:docMk/>
            <pc:sldMk cId="1602110097" sldId="309"/>
            <ac:spMk id="7" creationId="{90CF5808-C921-217A-87D8-5F7AABBB51D9}"/>
          </ac:spMkLst>
        </pc:spChg>
        <pc:spChg chg="add del mod">
          <ac:chgData name="Allyn Pritchard" userId="ae585502-cd8d-4a67-9480-d5913448323d" providerId="ADAL" clId="{3807DC81-92F3-480E-9455-3E360C13F17F}" dt="2023-02-21T12:29:47.147" v="4782" actId="478"/>
          <ac:spMkLst>
            <pc:docMk/>
            <pc:sldMk cId="1602110097" sldId="309"/>
            <ac:spMk id="8" creationId="{795FE5F6-F557-9F8C-CD8A-94AEBA0AC504}"/>
          </ac:spMkLst>
        </pc:spChg>
        <pc:spChg chg="add del mod">
          <ac:chgData name="Allyn Pritchard" userId="ae585502-cd8d-4a67-9480-d5913448323d" providerId="ADAL" clId="{3807DC81-92F3-480E-9455-3E360C13F17F}" dt="2023-02-21T12:29:43.072" v="4779"/>
          <ac:spMkLst>
            <pc:docMk/>
            <pc:sldMk cId="1602110097" sldId="309"/>
            <ac:spMk id="9" creationId="{5FFA11B1-D7E0-7C4D-DEA4-2B909D1455B3}"/>
          </ac:spMkLst>
        </pc:spChg>
        <pc:spChg chg="add del mod">
          <ac:chgData name="Allyn Pritchard" userId="ae585502-cd8d-4a67-9480-d5913448323d" providerId="ADAL" clId="{3807DC81-92F3-480E-9455-3E360C13F17F}" dt="2023-02-21T12:29:33.825" v="4774" actId="478"/>
          <ac:spMkLst>
            <pc:docMk/>
            <pc:sldMk cId="1602110097" sldId="309"/>
            <ac:spMk id="11" creationId="{AFDE2DC6-1B8C-35DB-AE89-22998A6BF591}"/>
          </ac:spMkLst>
        </pc:spChg>
      </pc:sldChg>
      <pc:sldChg chg="modSp add modAnim">
        <pc:chgData name="Allyn Pritchard" userId="ae585502-cd8d-4a67-9480-d5913448323d" providerId="ADAL" clId="{3807DC81-92F3-480E-9455-3E360C13F17F}" dt="2023-02-20T10:45:51.400" v="700" actId="207"/>
        <pc:sldMkLst>
          <pc:docMk/>
          <pc:sldMk cId="529892360" sldId="310"/>
        </pc:sldMkLst>
        <pc:spChg chg="mod">
          <ac:chgData name="Allyn Pritchard" userId="ae585502-cd8d-4a67-9480-d5913448323d" providerId="ADAL" clId="{3807DC81-92F3-480E-9455-3E360C13F17F}" dt="2023-02-20T10:45:30.748" v="696" actId="207"/>
          <ac:spMkLst>
            <pc:docMk/>
            <pc:sldMk cId="529892360" sldId="310"/>
            <ac:spMk id="2" creationId="{B65AD245-E1BE-4482-8668-35C46B00D009}"/>
          </ac:spMkLst>
        </pc:spChg>
        <pc:spChg chg="mod">
          <ac:chgData name="Allyn Pritchard" userId="ae585502-cd8d-4a67-9480-d5913448323d" providerId="ADAL" clId="{3807DC81-92F3-480E-9455-3E360C13F17F}" dt="2023-02-20T10:45:51.400" v="700" actId="207"/>
          <ac:spMkLst>
            <pc:docMk/>
            <pc:sldMk cId="529892360" sldId="310"/>
            <ac:spMk id="3" creationId="{B8CB2312-AFD9-357C-046A-28E160048E82}"/>
          </ac:spMkLst>
        </pc:spChg>
      </pc:sldChg>
      <pc:sldChg chg="addSp modSp add mod">
        <pc:chgData name="Allyn Pritchard" userId="ae585502-cd8d-4a67-9480-d5913448323d" providerId="ADAL" clId="{3807DC81-92F3-480E-9455-3E360C13F17F}" dt="2023-02-21T13:57:54.776" v="5000" actId="20577"/>
        <pc:sldMkLst>
          <pc:docMk/>
          <pc:sldMk cId="1763268254" sldId="311"/>
        </pc:sldMkLst>
        <pc:spChg chg="mod">
          <ac:chgData name="Allyn Pritchard" userId="ae585502-cd8d-4a67-9480-d5913448323d" providerId="ADAL" clId="{3807DC81-92F3-480E-9455-3E360C13F17F}" dt="2023-02-20T14:26:47.366" v="4742" actId="115"/>
          <ac:spMkLst>
            <pc:docMk/>
            <pc:sldMk cId="1763268254" sldId="311"/>
            <ac:spMk id="2" creationId="{B65AD245-E1BE-4482-8668-35C46B00D009}"/>
          </ac:spMkLst>
        </pc:spChg>
        <pc:spChg chg="add mod">
          <ac:chgData name="Allyn Pritchard" userId="ae585502-cd8d-4a67-9480-d5913448323d" providerId="ADAL" clId="{3807DC81-92F3-480E-9455-3E360C13F17F}" dt="2023-02-21T13:57:45.138" v="4996" actId="14100"/>
          <ac:spMkLst>
            <pc:docMk/>
            <pc:sldMk cId="1763268254" sldId="311"/>
            <ac:spMk id="7" creationId="{A10BDF97-93E7-983A-208B-4F4A111B2A90}"/>
          </ac:spMkLst>
        </pc:spChg>
        <pc:spChg chg="add mod">
          <ac:chgData name="Allyn Pritchard" userId="ae585502-cd8d-4a67-9480-d5913448323d" providerId="ADAL" clId="{3807DC81-92F3-480E-9455-3E360C13F17F}" dt="2023-02-21T13:01:30.225" v="4920" actId="403"/>
          <ac:spMkLst>
            <pc:docMk/>
            <pc:sldMk cId="1763268254" sldId="311"/>
            <ac:spMk id="11" creationId="{BAC14B3D-D27F-4EC9-B267-61F567A7BD8F}"/>
          </ac:spMkLst>
        </pc:spChg>
        <pc:spChg chg="add mod">
          <ac:chgData name="Allyn Pritchard" userId="ae585502-cd8d-4a67-9480-d5913448323d" providerId="ADAL" clId="{3807DC81-92F3-480E-9455-3E360C13F17F}" dt="2023-02-21T13:57:54.776" v="5000" actId="20577"/>
          <ac:spMkLst>
            <pc:docMk/>
            <pc:sldMk cId="1763268254" sldId="311"/>
            <ac:spMk id="12" creationId="{B411E6D2-4ED4-763A-1E0E-0AC000AF9CAF}"/>
          </ac:spMkLst>
        </pc:spChg>
        <pc:picChg chg="add mod modCrop">
          <ac:chgData name="Allyn Pritchard" userId="ae585502-cd8d-4a67-9480-d5913448323d" providerId="ADAL" clId="{3807DC81-92F3-480E-9455-3E360C13F17F}" dt="2023-02-21T12:58:51.594" v="4800" actId="1076"/>
          <ac:picMkLst>
            <pc:docMk/>
            <pc:sldMk cId="1763268254" sldId="311"/>
            <ac:picMk id="6" creationId="{45467645-0FB0-EA90-1A89-D55680F79787}"/>
          </ac:picMkLst>
        </pc:picChg>
        <pc:picChg chg="add mod">
          <ac:chgData name="Allyn Pritchard" userId="ae585502-cd8d-4a67-9480-d5913448323d" providerId="ADAL" clId="{3807DC81-92F3-480E-9455-3E360C13F17F}" dt="2023-02-21T12:58:46.892" v="4798" actId="1076"/>
          <ac:picMkLst>
            <pc:docMk/>
            <pc:sldMk cId="1763268254" sldId="311"/>
            <ac:picMk id="9" creationId="{C4D517E4-0B94-46B4-2CE2-F9EE473AB57C}"/>
          </ac:picMkLst>
        </pc:picChg>
      </pc:sldChg>
      <pc:sldChg chg="addSp modSp add del mod">
        <pc:chgData name="Allyn Pritchard" userId="ae585502-cd8d-4a67-9480-d5913448323d" providerId="ADAL" clId="{3807DC81-92F3-480E-9455-3E360C13F17F}" dt="2023-02-21T16:40:08.391" v="5736" actId="1076"/>
        <pc:sldMkLst>
          <pc:docMk/>
          <pc:sldMk cId="693300228" sldId="312"/>
        </pc:sldMkLst>
        <pc:spChg chg="mod">
          <ac:chgData name="Allyn Pritchard" userId="ae585502-cd8d-4a67-9480-d5913448323d" providerId="ADAL" clId="{3807DC81-92F3-480E-9455-3E360C13F17F}" dt="2023-02-20T10:46:53.130" v="735" actId="20577"/>
          <ac:spMkLst>
            <pc:docMk/>
            <pc:sldMk cId="693300228" sldId="312"/>
            <ac:spMk id="2" creationId="{B65AD245-E1BE-4482-8668-35C46B00D009}"/>
          </ac:spMkLst>
        </pc:spChg>
        <pc:picChg chg="add mod">
          <ac:chgData name="Allyn Pritchard" userId="ae585502-cd8d-4a67-9480-d5913448323d" providerId="ADAL" clId="{3807DC81-92F3-480E-9455-3E360C13F17F}" dt="2023-02-21T16:40:08.391" v="5736" actId="1076"/>
          <ac:picMkLst>
            <pc:docMk/>
            <pc:sldMk cId="693300228" sldId="312"/>
            <ac:picMk id="9" creationId="{9AFA8A92-5455-CFCB-C888-7B7599D04C38}"/>
          </ac:picMkLst>
        </pc:picChg>
      </pc:sldChg>
      <pc:sldChg chg="modSp add mod">
        <pc:chgData name="Allyn Pritchard" userId="ae585502-cd8d-4a67-9480-d5913448323d" providerId="ADAL" clId="{3807DC81-92F3-480E-9455-3E360C13F17F}" dt="2023-02-21T16:43:19.467" v="5745" actId="20577"/>
        <pc:sldMkLst>
          <pc:docMk/>
          <pc:sldMk cId="2313371821" sldId="313"/>
        </pc:sldMkLst>
        <pc:spChg chg="mod">
          <ac:chgData name="Allyn Pritchard" userId="ae585502-cd8d-4a67-9480-d5913448323d" providerId="ADAL" clId="{3807DC81-92F3-480E-9455-3E360C13F17F}" dt="2023-02-21T13:29:27.971" v="4929" actId="313"/>
          <ac:spMkLst>
            <pc:docMk/>
            <pc:sldMk cId="2313371821" sldId="313"/>
            <ac:spMk id="2" creationId="{B65AD245-E1BE-4482-8668-35C46B00D009}"/>
          </ac:spMkLst>
        </pc:spChg>
        <pc:spChg chg="mod">
          <ac:chgData name="Allyn Pritchard" userId="ae585502-cd8d-4a67-9480-d5913448323d" providerId="ADAL" clId="{3807DC81-92F3-480E-9455-3E360C13F17F}" dt="2023-02-21T16:43:19.467" v="5745" actId="20577"/>
          <ac:spMkLst>
            <pc:docMk/>
            <pc:sldMk cId="2313371821" sldId="313"/>
            <ac:spMk id="10" creationId="{9AF62AA0-559C-43D2-8E5E-CCB0539E668D}"/>
          </ac:spMkLst>
        </pc:spChg>
      </pc:sldChg>
      <pc:sldChg chg="add del">
        <pc:chgData name="Allyn Pritchard" userId="ae585502-cd8d-4a67-9480-d5913448323d" providerId="ADAL" clId="{3807DC81-92F3-480E-9455-3E360C13F17F}" dt="2023-02-21T14:55:24.011" v="5687" actId="47"/>
        <pc:sldMkLst>
          <pc:docMk/>
          <pc:sldMk cId="126084610" sldId="314"/>
        </pc:sldMkLst>
      </pc:sldChg>
      <pc:sldChg chg="addSp delSp modSp add mod">
        <pc:chgData name="Allyn Pritchard" userId="ae585502-cd8d-4a67-9480-d5913448323d" providerId="ADAL" clId="{3807DC81-92F3-480E-9455-3E360C13F17F}" dt="2023-02-21T14:28:26.518" v="5444" actId="20577"/>
        <pc:sldMkLst>
          <pc:docMk/>
          <pc:sldMk cId="863406806" sldId="315"/>
        </pc:sldMkLst>
        <pc:spChg chg="mod">
          <ac:chgData name="Allyn Pritchard" userId="ae585502-cd8d-4a67-9480-d5913448323d" providerId="ADAL" clId="{3807DC81-92F3-480E-9455-3E360C13F17F}" dt="2023-02-21T13:29:21.749" v="4928" actId="313"/>
          <ac:spMkLst>
            <pc:docMk/>
            <pc:sldMk cId="863406806" sldId="315"/>
            <ac:spMk id="2" creationId="{B65AD245-E1BE-4482-8668-35C46B00D009}"/>
          </ac:spMkLst>
        </pc:spChg>
        <pc:spChg chg="mod">
          <ac:chgData name="Allyn Pritchard" userId="ae585502-cd8d-4a67-9480-d5913448323d" providerId="ADAL" clId="{3807DC81-92F3-480E-9455-3E360C13F17F}" dt="2023-02-21T14:27:12.388" v="5433" actId="1076"/>
          <ac:spMkLst>
            <pc:docMk/>
            <pc:sldMk cId="863406806" sldId="315"/>
            <ac:spMk id="7" creationId="{A10BDF97-93E7-983A-208B-4F4A111B2A90}"/>
          </ac:spMkLst>
        </pc:spChg>
        <pc:spChg chg="add del">
          <ac:chgData name="Allyn Pritchard" userId="ae585502-cd8d-4a67-9480-d5913448323d" providerId="ADAL" clId="{3807DC81-92F3-480E-9455-3E360C13F17F}" dt="2023-02-21T14:07:01.172" v="5082" actId="478"/>
          <ac:spMkLst>
            <pc:docMk/>
            <pc:sldMk cId="863406806" sldId="315"/>
            <ac:spMk id="10" creationId="{9AF62AA0-559C-43D2-8E5E-CCB0539E668D}"/>
          </ac:spMkLst>
        </pc:spChg>
        <pc:spChg chg="del mod">
          <ac:chgData name="Allyn Pritchard" userId="ae585502-cd8d-4a67-9480-d5913448323d" providerId="ADAL" clId="{3807DC81-92F3-480E-9455-3E360C13F17F}" dt="2023-02-21T14:26:56.820" v="5427" actId="478"/>
          <ac:spMkLst>
            <pc:docMk/>
            <pc:sldMk cId="863406806" sldId="315"/>
            <ac:spMk id="11" creationId="{BAC14B3D-D27F-4EC9-B267-61F567A7BD8F}"/>
          </ac:spMkLst>
        </pc:spChg>
        <pc:spChg chg="add del mod">
          <ac:chgData name="Allyn Pritchard" userId="ae585502-cd8d-4a67-9480-d5913448323d" providerId="ADAL" clId="{3807DC81-92F3-480E-9455-3E360C13F17F}" dt="2023-02-21T14:07:01.172" v="5082" actId="478"/>
          <ac:spMkLst>
            <pc:docMk/>
            <pc:sldMk cId="863406806" sldId="315"/>
            <ac:spMk id="13" creationId="{7AAA7CCD-2284-DDCD-7CEC-2DF3A7A31AED}"/>
          </ac:spMkLst>
        </pc:spChg>
        <pc:spChg chg="add del mod">
          <ac:chgData name="Allyn Pritchard" userId="ae585502-cd8d-4a67-9480-d5913448323d" providerId="ADAL" clId="{3807DC81-92F3-480E-9455-3E360C13F17F}" dt="2023-02-21T14:27:08.679" v="5432" actId="478"/>
          <ac:spMkLst>
            <pc:docMk/>
            <pc:sldMk cId="863406806" sldId="315"/>
            <ac:spMk id="14" creationId="{84E151F8-4849-9107-2359-CF3254488834}"/>
          </ac:spMkLst>
        </pc:spChg>
        <pc:spChg chg="add del mod">
          <ac:chgData name="Allyn Pritchard" userId="ae585502-cd8d-4a67-9480-d5913448323d" providerId="ADAL" clId="{3807DC81-92F3-480E-9455-3E360C13F17F}" dt="2023-02-21T14:27:06.460" v="5431" actId="478"/>
          <ac:spMkLst>
            <pc:docMk/>
            <pc:sldMk cId="863406806" sldId="315"/>
            <ac:spMk id="15" creationId="{70A60165-2CAE-753E-0371-6697112C6B4B}"/>
          </ac:spMkLst>
        </pc:spChg>
        <pc:spChg chg="add mod">
          <ac:chgData name="Allyn Pritchard" userId="ae585502-cd8d-4a67-9480-d5913448323d" providerId="ADAL" clId="{3807DC81-92F3-480E-9455-3E360C13F17F}" dt="2023-02-21T14:28:26.518" v="5444" actId="20577"/>
          <ac:spMkLst>
            <pc:docMk/>
            <pc:sldMk cId="863406806" sldId="315"/>
            <ac:spMk id="16" creationId="{80FEFB43-14A4-2DBF-0CE6-03B5CA0C9E05}"/>
          </ac:spMkLst>
        </pc:spChg>
        <pc:picChg chg="mod">
          <ac:chgData name="Allyn Pritchard" userId="ae585502-cd8d-4a67-9480-d5913448323d" providerId="ADAL" clId="{3807DC81-92F3-480E-9455-3E360C13F17F}" dt="2023-02-21T13:01:59.834" v="4927" actId="1076"/>
          <ac:picMkLst>
            <pc:docMk/>
            <pc:sldMk cId="863406806" sldId="315"/>
            <ac:picMk id="4" creationId="{5636B264-FB6A-6C5A-EF3F-5305E2E7A569}"/>
          </ac:picMkLst>
        </pc:picChg>
        <pc:picChg chg="del">
          <ac:chgData name="Allyn Pritchard" userId="ae585502-cd8d-4a67-9480-d5913448323d" providerId="ADAL" clId="{3807DC81-92F3-480E-9455-3E360C13F17F}" dt="2023-02-21T13:29:36.871" v="4931" actId="478"/>
          <ac:picMkLst>
            <pc:docMk/>
            <pc:sldMk cId="863406806" sldId="315"/>
            <ac:picMk id="6" creationId="{45467645-0FB0-EA90-1A89-D55680F79787}"/>
          </ac:picMkLst>
        </pc:picChg>
        <pc:picChg chg="add mod">
          <ac:chgData name="Allyn Pritchard" userId="ae585502-cd8d-4a67-9480-d5913448323d" providerId="ADAL" clId="{3807DC81-92F3-480E-9455-3E360C13F17F}" dt="2023-02-21T14:27:01.610" v="5428" actId="1076"/>
          <ac:picMkLst>
            <pc:docMk/>
            <pc:sldMk cId="863406806" sldId="315"/>
            <ac:picMk id="8" creationId="{011E3C29-062B-E916-800B-10CC8AAC6C59}"/>
          </ac:picMkLst>
        </pc:picChg>
        <pc:picChg chg="del">
          <ac:chgData name="Allyn Pritchard" userId="ae585502-cd8d-4a67-9480-d5913448323d" providerId="ADAL" clId="{3807DC81-92F3-480E-9455-3E360C13F17F}" dt="2023-02-21T13:29:36.225" v="4930" actId="478"/>
          <ac:picMkLst>
            <pc:docMk/>
            <pc:sldMk cId="863406806" sldId="315"/>
            <ac:picMk id="9" creationId="{C4D517E4-0B94-46B4-2CE2-F9EE473AB57C}"/>
          </ac:picMkLst>
        </pc:picChg>
        <pc:picChg chg="add mod">
          <ac:chgData name="Allyn Pritchard" userId="ae585502-cd8d-4a67-9480-d5913448323d" providerId="ADAL" clId="{3807DC81-92F3-480E-9455-3E360C13F17F}" dt="2023-02-21T14:28:19.636" v="5439" actId="1076"/>
          <ac:picMkLst>
            <pc:docMk/>
            <pc:sldMk cId="863406806" sldId="315"/>
            <ac:picMk id="18" creationId="{320A03BE-AE08-AC6B-299C-7A2D980C9FF0}"/>
          </ac:picMkLst>
        </pc:picChg>
      </pc:sldChg>
      <pc:sldChg chg="delSp modSp add mod">
        <pc:chgData name="Allyn Pritchard" userId="ae585502-cd8d-4a67-9480-d5913448323d" providerId="ADAL" clId="{3807DC81-92F3-480E-9455-3E360C13F17F}" dt="2023-02-21T17:29:39.133" v="5850" actId="20577"/>
        <pc:sldMkLst>
          <pc:docMk/>
          <pc:sldMk cId="2970038263" sldId="316"/>
        </pc:sldMkLst>
        <pc:spChg chg="del">
          <ac:chgData name="Allyn Pritchard" userId="ae585502-cd8d-4a67-9480-d5913448323d" providerId="ADAL" clId="{3807DC81-92F3-480E-9455-3E360C13F17F}" dt="2023-02-21T14:21:09.196" v="5225" actId="478"/>
          <ac:spMkLst>
            <pc:docMk/>
            <pc:sldMk cId="2970038263" sldId="316"/>
            <ac:spMk id="7" creationId="{A10BDF97-93E7-983A-208B-4F4A111B2A90}"/>
          </ac:spMkLst>
        </pc:spChg>
        <pc:spChg chg="mod">
          <ac:chgData name="Allyn Pritchard" userId="ae585502-cd8d-4a67-9480-d5913448323d" providerId="ADAL" clId="{3807DC81-92F3-480E-9455-3E360C13F17F}" dt="2023-02-21T17:29:39.133" v="5850" actId="20577"/>
          <ac:spMkLst>
            <pc:docMk/>
            <pc:sldMk cId="2970038263" sldId="316"/>
            <ac:spMk id="10" creationId="{9AF62AA0-559C-43D2-8E5E-CCB0539E668D}"/>
          </ac:spMkLst>
        </pc:spChg>
        <pc:spChg chg="del mod">
          <ac:chgData name="Allyn Pritchard" userId="ae585502-cd8d-4a67-9480-d5913448323d" providerId="ADAL" clId="{3807DC81-92F3-480E-9455-3E360C13F17F}" dt="2023-02-21T14:21:14.732" v="5227" actId="478"/>
          <ac:spMkLst>
            <pc:docMk/>
            <pc:sldMk cId="2970038263" sldId="316"/>
            <ac:spMk id="11" creationId="{BAC14B3D-D27F-4EC9-B267-61F567A7BD8F}"/>
          </ac:spMkLst>
        </pc:spChg>
        <pc:picChg chg="del">
          <ac:chgData name="Allyn Pritchard" userId="ae585502-cd8d-4a67-9480-d5913448323d" providerId="ADAL" clId="{3807DC81-92F3-480E-9455-3E360C13F17F}" dt="2023-02-21T14:21:05.764" v="5224" actId="478"/>
          <ac:picMkLst>
            <pc:docMk/>
            <pc:sldMk cId="2970038263" sldId="316"/>
            <ac:picMk id="8" creationId="{011E3C29-062B-E916-800B-10CC8AAC6C5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0BC0FB-9317-4115-B167-D08F3EC94A4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DEB86AD-C8B1-4AB3-A85F-E1516DB3676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DA6D8FF-CFDE-43DD-8411-B32D652432ED}" type="datetimeFigureOut">
              <a:rPr lang="en-GB" smtClean="0"/>
              <a:t>27/03/2023</a:t>
            </a:fld>
            <a:endParaRPr lang="en-GB"/>
          </a:p>
        </p:txBody>
      </p:sp>
      <p:sp>
        <p:nvSpPr>
          <p:cNvPr id="4" name="Footer Placeholder 3">
            <a:extLst>
              <a:ext uri="{FF2B5EF4-FFF2-40B4-BE49-F238E27FC236}">
                <a16:creationId xmlns:a16="http://schemas.microsoft.com/office/drawing/2014/main" id="{90F4E986-1254-4034-8FB2-9AF68F706CA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9B579CF-BD22-4ABB-8C1F-085BAA35334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6800B58-727D-4EDA-985A-5ABEAAD56EF7}" type="slidenum">
              <a:rPr lang="en-GB" smtClean="0"/>
              <a:t>‹#›</a:t>
            </a:fld>
            <a:endParaRPr lang="en-GB"/>
          </a:p>
        </p:txBody>
      </p:sp>
    </p:spTree>
    <p:extLst>
      <p:ext uri="{BB962C8B-B14F-4D97-AF65-F5344CB8AC3E}">
        <p14:creationId xmlns:p14="http://schemas.microsoft.com/office/powerpoint/2010/main" val="248232682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45EBFF-B374-4D79-BC9A-37E5E112A9BB}" type="datetimeFigureOut">
              <a:rPr lang="en-GB" smtClean="0"/>
              <a:t>27/03/2023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1FE1ED-145A-4069-8D5D-D202D5E75E5D}" type="slidenum">
              <a:rPr lang="en-GB" smtClean="0"/>
              <a:t>‹#›</a:t>
            </a:fld>
            <a:endParaRPr lang="en-GB"/>
          </a:p>
        </p:txBody>
      </p:sp>
    </p:spTree>
    <p:extLst>
      <p:ext uri="{BB962C8B-B14F-4D97-AF65-F5344CB8AC3E}">
        <p14:creationId xmlns:p14="http://schemas.microsoft.com/office/powerpoint/2010/main" val="415907705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6BBD0-50C9-4DFB-975B-399F3E3D69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AD846E8-694E-40E6-9C0B-E09BE5666D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5BFB92-10B4-49EA-848D-89B2F376E26F}"/>
              </a:ext>
            </a:extLst>
          </p:cNvPr>
          <p:cNvSpPr>
            <a:spLocks noGrp="1"/>
          </p:cNvSpPr>
          <p:nvPr>
            <p:ph type="dt" sz="half" idx="10"/>
          </p:nvPr>
        </p:nvSpPr>
        <p:spPr/>
        <p:txBody>
          <a:bodyPr/>
          <a:lstStyle/>
          <a:p>
            <a:fld id="{786BAAE6-3AE9-48FA-A3F6-AE2A2D66C11E}" type="datetime1">
              <a:rPr lang="en-GB" smtClean="0"/>
              <a:t>27/03/2023</a:t>
            </a:fld>
            <a:endParaRPr lang="en-GB"/>
          </a:p>
        </p:txBody>
      </p:sp>
      <p:sp>
        <p:nvSpPr>
          <p:cNvPr id="5" name="Footer Placeholder 4">
            <a:extLst>
              <a:ext uri="{FF2B5EF4-FFF2-40B4-BE49-F238E27FC236}">
                <a16:creationId xmlns:a16="http://schemas.microsoft.com/office/drawing/2014/main" id="{3122C009-698C-4B09-9EDF-70176807C9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83E1-29DF-4C9A-A7B1-5468CA8C03FF}"/>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421298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71099-0032-4C88-9DC9-B00E0DBECA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5581A5-F3C2-4B0F-8121-0837D57A88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1F2545-E8E1-4D2B-AFE0-37E4289DBFE7}"/>
              </a:ext>
            </a:extLst>
          </p:cNvPr>
          <p:cNvSpPr>
            <a:spLocks noGrp="1"/>
          </p:cNvSpPr>
          <p:nvPr>
            <p:ph type="dt" sz="half" idx="10"/>
          </p:nvPr>
        </p:nvSpPr>
        <p:spPr/>
        <p:txBody>
          <a:bodyPr/>
          <a:lstStyle/>
          <a:p>
            <a:fld id="{B27F5767-45B6-435D-8551-4DC54B9232FF}" type="datetime1">
              <a:rPr lang="en-GB" smtClean="0"/>
              <a:t>27/03/2023</a:t>
            </a:fld>
            <a:endParaRPr lang="en-GB"/>
          </a:p>
        </p:txBody>
      </p:sp>
      <p:sp>
        <p:nvSpPr>
          <p:cNvPr id="5" name="Footer Placeholder 4">
            <a:extLst>
              <a:ext uri="{FF2B5EF4-FFF2-40B4-BE49-F238E27FC236}">
                <a16:creationId xmlns:a16="http://schemas.microsoft.com/office/drawing/2014/main" id="{7ED47648-B73F-46C9-9FC7-694D298357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7E1A30-DAE2-4372-BE3D-456A74DD52AA}"/>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2610814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3746D-471E-4C5B-9D7F-2F5763688C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F034F3-0FA7-4A52-8423-7EB8341C70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D3A73C-7226-487D-95E4-4C7E0C718FEA}"/>
              </a:ext>
            </a:extLst>
          </p:cNvPr>
          <p:cNvSpPr>
            <a:spLocks noGrp="1"/>
          </p:cNvSpPr>
          <p:nvPr>
            <p:ph type="dt" sz="half" idx="10"/>
          </p:nvPr>
        </p:nvSpPr>
        <p:spPr/>
        <p:txBody>
          <a:bodyPr/>
          <a:lstStyle/>
          <a:p>
            <a:fld id="{A923958F-C09E-4BB0-A25C-0099E76545B9}" type="datetime1">
              <a:rPr lang="en-GB" smtClean="0"/>
              <a:t>27/03/2023</a:t>
            </a:fld>
            <a:endParaRPr lang="en-GB"/>
          </a:p>
        </p:txBody>
      </p:sp>
      <p:sp>
        <p:nvSpPr>
          <p:cNvPr id="5" name="Footer Placeholder 4">
            <a:extLst>
              <a:ext uri="{FF2B5EF4-FFF2-40B4-BE49-F238E27FC236}">
                <a16:creationId xmlns:a16="http://schemas.microsoft.com/office/drawing/2014/main" id="{4AD0648F-1A1D-4AFA-8A66-5E15EDEDC8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9F3ADF-E684-44C2-A214-E5DBC622B096}"/>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3989862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4EFDD-7951-44C0-9A46-2AFFD85363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6B441B-AE07-4AA3-93DA-EDECB84AA6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35B7BD-2CE3-4B8D-B735-403096A2C73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BFBB1E9-BF87-4044-AD74-BD50407FEB64}"/>
              </a:ext>
            </a:extLst>
          </p:cNvPr>
          <p:cNvSpPr>
            <a:spLocks noGrp="1"/>
          </p:cNvSpPr>
          <p:nvPr>
            <p:ph type="dt" sz="half" idx="10"/>
          </p:nvPr>
        </p:nvSpPr>
        <p:spPr/>
        <p:txBody>
          <a:bodyPr/>
          <a:lstStyle/>
          <a:p>
            <a:fld id="{3D396BD7-EBED-442C-BC04-5F12246EBD3F}" type="datetime1">
              <a:rPr lang="en-GB" smtClean="0"/>
              <a:t>27/03/2023</a:t>
            </a:fld>
            <a:endParaRPr lang="en-GB"/>
          </a:p>
        </p:txBody>
      </p:sp>
      <p:sp>
        <p:nvSpPr>
          <p:cNvPr id="6" name="Footer Placeholder 5">
            <a:extLst>
              <a:ext uri="{FF2B5EF4-FFF2-40B4-BE49-F238E27FC236}">
                <a16:creationId xmlns:a16="http://schemas.microsoft.com/office/drawing/2014/main" id="{DB5C085F-B413-4015-BFD2-978069C546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348960-92A6-4334-94A9-53720FEA5BBB}"/>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1478440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FC3BB-7E10-4E6F-B5D8-A0F766B1264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1426ED-A7C6-49A2-B6A6-C3C94C4AC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4FC024-9FC0-4F77-93E5-55BE3DC3F82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567B04-4A15-4518-8EA9-0E097B07DA2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426636-BF4E-4142-B48F-E00589B27B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B050747-748E-411E-8738-06E9F7AD64FA}"/>
              </a:ext>
            </a:extLst>
          </p:cNvPr>
          <p:cNvSpPr>
            <a:spLocks noGrp="1"/>
          </p:cNvSpPr>
          <p:nvPr>
            <p:ph type="dt" sz="half" idx="10"/>
          </p:nvPr>
        </p:nvSpPr>
        <p:spPr/>
        <p:txBody>
          <a:bodyPr/>
          <a:lstStyle/>
          <a:p>
            <a:fld id="{16A25677-2F45-49C5-AF19-C31A9EF54C3B}" type="datetime1">
              <a:rPr lang="en-GB" smtClean="0"/>
              <a:t>27/03/2023</a:t>
            </a:fld>
            <a:endParaRPr lang="en-GB"/>
          </a:p>
        </p:txBody>
      </p:sp>
      <p:sp>
        <p:nvSpPr>
          <p:cNvPr id="8" name="Footer Placeholder 7">
            <a:extLst>
              <a:ext uri="{FF2B5EF4-FFF2-40B4-BE49-F238E27FC236}">
                <a16:creationId xmlns:a16="http://schemas.microsoft.com/office/drawing/2014/main" id="{AE5E0783-7C24-461A-9520-FC303D952CA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9C9E0B-5F55-42D5-9DE4-A4DEEEB1A4B3}"/>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3181176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B895B-734C-4344-B8DA-4255CA3EEF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0B98C2-0FEB-45B4-8D08-6810EB565876}"/>
              </a:ext>
            </a:extLst>
          </p:cNvPr>
          <p:cNvSpPr>
            <a:spLocks noGrp="1"/>
          </p:cNvSpPr>
          <p:nvPr>
            <p:ph type="dt" sz="half" idx="10"/>
          </p:nvPr>
        </p:nvSpPr>
        <p:spPr/>
        <p:txBody>
          <a:bodyPr/>
          <a:lstStyle/>
          <a:p>
            <a:fld id="{EF86F5CC-F8D0-44A5-AF99-81870A33D29F}" type="datetime1">
              <a:rPr lang="en-GB" smtClean="0"/>
              <a:t>27/03/2023</a:t>
            </a:fld>
            <a:endParaRPr lang="en-GB"/>
          </a:p>
        </p:txBody>
      </p:sp>
      <p:sp>
        <p:nvSpPr>
          <p:cNvPr id="4" name="Footer Placeholder 3">
            <a:extLst>
              <a:ext uri="{FF2B5EF4-FFF2-40B4-BE49-F238E27FC236}">
                <a16:creationId xmlns:a16="http://schemas.microsoft.com/office/drawing/2014/main" id="{8AF07A4E-FFA4-4B76-9A30-AF9FC75B25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C7C7E5A-4C94-4BCE-AA0E-E0BD1B3F5BC0}"/>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2550115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489141-D631-4D31-BCBA-FC777B162DE3}"/>
              </a:ext>
            </a:extLst>
          </p:cNvPr>
          <p:cNvSpPr>
            <a:spLocks noGrp="1"/>
          </p:cNvSpPr>
          <p:nvPr>
            <p:ph type="dt" sz="half" idx="10"/>
          </p:nvPr>
        </p:nvSpPr>
        <p:spPr/>
        <p:txBody>
          <a:bodyPr/>
          <a:lstStyle/>
          <a:p>
            <a:fld id="{D9C8B0AB-9C8B-49F6-A44A-2DA59AA1CA97}" type="datetime1">
              <a:rPr lang="en-GB" smtClean="0"/>
              <a:t>27/03/2023</a:t>
            </a:fld>
            <a:endParaRPr lang="en-GB"/>
          </a:p>
        </p:txBody>
      </p:sp>
      <p:sp>
        <p:nvSpPr>
          <p:cNvPr id="3" name="Footer Placeholder 2">
            <a:extLst>
              <a:ext uri="{FF2B5EF4-FFF2-40B4-BE49-F238E27FC236}">
                <a16:creationId xmlns:a16="http://schemas.microsoft.com/office/drawing/2014/main" id="{A71B200A-7D5D-4AEB-A612-76C54E7831C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3A2D50-3E67-42AE-B801-2D8437637596}"/>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3110381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7C8D9-0EA9-4A3D-AAC9-1503DEA2D0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264D21A-1831-464D-9E27-88330F5D66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0898B2F-6F67-48EB-A7E8-1218D8DF7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3E776F-11A4-4859-B58E-20A2A48632E3}"/>
              </a:ext>
            </a:extLst>
          </p:cNvPr>
          <p:cNvSpPr>
            <a:spLocks noGrp="1"/>
          </p:cNvSpPr>
          <p:nvPr>
            <p:ph type="dt" sz="half" idx="10"/>
          </p:nvPr>
        </p:nvSpPr>
        <p:spPr/>
        <p:txBody>
          <a:bodyPr/>
          <a:lstStyle/>
          <a:p>
            <a:fld id="{6F711BB1-E861-4E6A-B0CA-954E9653F7D9}" type="datetime1">
              <a:rPr lang="en-GB" smtClean="0"/>
              <a:t>27/03/2023</a:t>
            </a:fld>
            <a:endParaRPr lang="en-GB"/>
          </a:p>
        </p:txBody>
      </p:sp>
      <p:sp>
        <p:nvSpPr>
          <p:cNvPr id="6" name="Footer Placeholder 5">
            <a:extLst>
              <a:ext uri="{FF2B5EF4-FFF2-40B4-BE49-F238E27FC236}">
                <a16:creationId xmlns:a16="http://schemas.microsoft.com/office/drawing/2014/main" id="{0C77D776-618E-42B6-9B49-21C67B5273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E25EEA-1BC4-4FFB-8631-482801803641}"/>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73939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0E4BB-7492-46FB-9BB6-EF7C1F3600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B7AA1C-EE65-463C-BFA5-B1B3AAF8AB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6C42C4-AB1E-4F96-8A9F-319645EA9C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B3687B-D08A-4C29-9AD0-B977FA33B800}"/>
              </a:ext>
            </a:extLst>
          </p:cNvPr>
          <p:cNvSpPr>
            <a:spLocks noGrp="1"/>
          </p:cNvSpPr>
          <p:nvPr>
            <p:ph type="dt" sz="half" idx="10"/>
          </p:nvPr>
        </p:nvSpPr>
        <p:spPr/>
        <p:txBody>
          <a:bodyPr/>
          <a:lstStyle/>
          <a:p>
            <a:fld id="{7BCCB1C4-E6A8-426E-9C4D-26F730A4EBEC}" type="datetime1">
              <a:rPr lang="en-GB" smtClean="0"/>
              <a:t>27/03/2023</a:t>
            </a:fld>
            <a:endParaRPr lang="en-GB"/>
          </a:p>
        </p:txBody>
      </p:sp>
      <p:sp>
        <p:nvSpPr>
          <p:cNvPr id="6" name="Footer Placeholder 5">
            <a:extLst>
              <a:ext uri="{FF2B5EF4-FFF2-40B4-BE49-F238E27FC236}">
                <a16:creationId xmlns:a16="http://schemas.microsoft.com/office/drawing/2014/main" id="{BB902B57-2BB3-4136-90EA-38CFB3C905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C0C58C-8B2A-42FE-95C7-B85E020B1A35}"/>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1838285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5DA74-145C-4CDE-A19F-555015B5599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9F70F3-077C-4D76-9E5A-B737D2CD8C2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BDA36B-BADF-47E6-A279-5D6AAF5F2CBE}"/>
              </a:ext>
            </a:extLst>
          </p:cNvPr>
          <p:cNvSpPr>
            <a:spLocks noGrp="1"/>
          </p:cNvSpPr>
          <p:nvPr>
            <p:ph type="dt" sz="half" idx="10"/>
          </p:nvPr>
        </p:nvSpPr>
        <p:spPr/>
        <p:txBody>
          <a:bodyPr/>
          <a:lstStyle/>
          <a:p>
            <a:fld id="{101746FB-93FB-4C2F-9D23-1E0BB13B2EBD}" type="datetime1">
              <a:rPr lang="en-GB" smtClean="0"/>
              <a:t>27/03/2023</a:t>
            </a:fld>
            <a:endParaRPr lang="en-GB"/>
          </a:p>
        </p:txBody>
      </p:sp>
      <p:sp>
        <p:nvSpPr>
          <p:cNvPr id="5" name="Footer Placeholder 4">
            <a:extLst>
              <a:ext uri="{FF2B5EF4-FFF2-40B4-BE49-F238E27FC236}">
                <a16:creationId xmlns:a16="http://schemas.microsoft.com/office/drawing/2014/main" id="{7F58F577-0431-439B-87AA-49750C53FF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0A716E-040E-4898-A9EB-1672797D8993}"/>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1600336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601AA8-42C3-44B6-84BE-C61733F7288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A080AD-A3C6-4FA8-B26A-1D9139F7200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86A1A2-3521-4F9F-A22D-831A64CAE769}"/>
              </a:ext>
            </a:extLst>
          </p:cNvPr>
          <p:cNvSpPr>
            <a:spLocks noGrp="1"/>
          </p:cNvSpPr>
          <p:nvPr>
            <p:ph type="dt" sz="half" idx="10"/>
          </p:nvPr>
        </p:nvSpPr>
        <p:spPr/>
        <p:txBody>
          <a:bodyPr/>
          <a:lstStyle/>
          <a:p>
            <a:fld id="{A3AFFE4E-8A99-4A69-A57B-39A95A21725A}" type="datetime1">
              <a:rPr lang="en-GB" smtClean="0"/>
              <a:t>27/03/2023</a:t>
            </a:fld>
            <a:endParaRPr lang="en-GB"/>
          </a:p>
        </p:txBody>
      </p:sp>
      <p:sp>
        <p:nvSpPr>
          <p:cNvPr id="5" name="Footer Placeholder 4">
            <a:extLst>
              <a:ext uri="{FF2B5EF4-FFF2-40B4-BE49-F238E27FC236}">
                <a16:creationId xmlns:a16="http://schemas.microsoft.com/office/drawing/2014/main" id="{DC45D388-7DCF-486A-9198-40F7F404D1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C8A181-AED5-4D36-9B97-BFB544A0D93F}"/>
              </a:ext>
            </a:extLst>
          </p:cNvPr>
          <p:cNvSpPr>
            <a:spLocks noGrp="1"/>
          </p:cNvSpPr>
          <p:nvPr>
            <p:ph type="sldNum" sz="quarter" idx="12"/>
          </p:nvPr>
        </p:nvSpPr>
        <p:spPr/>
        <p:txBody>
          <a:bodyPr/>
          <a:lstStyle/>
          <a:p>
            <a:fld id="{49ABF7B4-DD49-4687-9BD7-2945CDA4FF75}" type="slidenum">
              <a:rPr lang="en-GB" smtClean="0"/>
              <a:t>‹#›</a:t>
            </a:fld>
            <a:endParaRPr lang="en-GB"/>
          </a:p>
        </p:txBody>
      </p:sp>
    </p:spTree>
    <p:extLst>
      <p:ext uri="{BB962C8B-B14F-4D97-AF65-F5344CB8AC3E}">
        <p14:creationId xmlns:p14="http://schemas.microsoft.com/office/powerpoint/2010/main" val="3177607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B54692-0B22-4759-BB03-2FA4C0BF56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C1B3F5-61BA-4066-BA4E-19593B1320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EEA7FC-FDDA-48FF-A31E-E3D122A310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134602-22A4-420B-9725-71CFB65FBF10}" type="datetime1">
              <a:rPr lang="en-GB" smtClean="0"/>
              <a:t>27/03/2023</a:t>
            </a:fld>
            <a:endParaRPr lang="en-GB"/>
          </a:p>
        </p:txBody>
      </p:sp>
      <p:sp>
        <p:nvSpPr>
          <p:cNvPr id="5" name="Footer Placeholder 4">
            <a:extLst>
              <a:ext uri="{FF2B5EF4-FFF2-40B4-BE49-F238E27FC236}">
                <a16:creationId xmlns:a16="http://schemas.microsoft.com/office/drawing/2014/main" id="{3152F5BC-21A0-44C0-B102-B5581A8335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A0D075D-C713-44FA-B3F5-9E351D0C3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ABF7B4-DD49-4687-9BD7-2945CDA4FF75}" type="slidenum">
              <a:rPr lang="en-GB" smtClean="0"/>
              <a:t>‹#›</a:t>
            </a:fld>
            <a:endParaRPr lang="en-GB"/>
          </a:p>
        </p:txBody>
      </p:sp>
    </p:spTree>
    <p:extLst>
      <p:ext uri="{BB962C8B-B14F-4D97-AF65-F5344CB8AC3E}">
        <p14:creationId xmlns:p14="http://schemas.microsoft.com/office/powerpoint/2010/main" val="424590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uowtsd-my.sharepoint.com/:w:/r/personal/1101011_student_uwtsd_ac_uk/Documents/A4%20Summary%20Sheet/Presentation%20Summary%20Sheet%20-%20Allyn%20Pritchard.docx?d=w7c6a24f90c364e9ab286878632687703&amp;csf=1&amp;web=1&amp;e=wLmXzE"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7493ED56-DB12-49E7-A235-28B50266D615}"/>
              </a:ext>
            </a:extLst>
          </p:cNvPr>
          <p:cNvSpPr txBox="1"/>
          <p:nvPr/>
        </p:nvSpPr>
        <p:spPr>
          <a:xfrm>
            <a:off x="1535720" y="234784"/>
            <a:ext cx="9446003" cy="5173852"/>
          </a:xfrm>
          <a:prstGeom prst="rect">
            <a:avLst/>
          </a:prstGeom>
          <a:noFill/>
        </p:spPr>
        <p:txBody>
          <a:bodyPr wrap="square">
            <a:spAutoFit/>
          </a:bodyPr>
          <a:lstStyle/>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University Of Wales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Trinity Saint David</a:t>
            </a: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MSc Property and Facilities Management</a:t>
            </a: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600"/>
              </a:spcAft>
            </a:pPr>
            <a:r>
              <a:rPr lang="en-US" sz="1800" dirty="0">
                <a:effectLst/>
                <a:latin typeface="Calibri" panose="020F0502020204030204" pitchFamily="34" charset="0"/>
                <a:ea typeface="Calibri" panose="020F0502020204030204" pitchFamily="34" charset="0"/>
                <a:cs typeface="Calibri" panose="020F0502020204030204" pitchFamily="34" charset="0"/>
              </a:rPr>
              <a:t>Research Methods and Professional Development</a:t>
            </a:r>
            <a:endParaRPr lang="en-GB" dirty="0">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endParaRPr lang="en-GB" dirty="0">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   Lecturer: </a:t>
            </a:r>
            <a:r>
              <a:rPr lang="en-GB" dirty="0">
                <a:latin typeface="Calibri" panose="020F0502020204030204" pitchFamily="34" charset="0"/>
                <a:ea typeface="Calibri" panose="020F0502020204030204" pitchFamily="34" charset="0"/>
                <a:cs typeface="Calibri" panose="020F0502020204030204" pitchFamily="34" charset="0"/>
              </a:rPr>
              <a:t>Chris House</a:t>
            </a:r>
            <a:r>
              <a:rPr lang="en-GB" sz="1800" dirty="0">
                <a:effectLst/>
                <a:latin typeface="Calibri" panose="020F0502020204030204" pitchFamily="34" charset="0"/>
                <a:ea typeface="Calibri" panose="020F0502020204030204" pitchFamily="34" charset="0"/>
                <a:cs typeface="Calibri" panose="020F0502020204030204" pitchFamily="34" charset="0"/>
              </a:rPr>
              <a:t>		               Created By: Allyn Pritchard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alibri" panose="020F0502020204030204" pitchFamily="34" charset="0"/>
                <a:ea typeface="Calibri" panose="020F0502020204030204" pitchFamily="34" charset="0"/>
              </a:rPr>
              <a:t>        </a:t>
            </a:r>
            <a:r>
              <a:rPr lang="en-GB" sz="1800" dirty="0">
                <a:effectLst/>
                <a:latin typeface="Calibri" panose="020F0502020204030204" pitchFamily="34" charset="0"/>
                <a:ea typeface="Calibri" panose="020F0502020204030204" pitchFamily="34" charset="0"/>
              </a:rPr>
              <a:t>Submission Deadline: </a:t>
            </a:r>
            <a:r>
              <a:rPr lang="en-GB" dirty="0">
                <a:latin typeface="Calibri" panose="020F0502020204030204" pitchFamily="34" charset="0"/>
                <a:ea typeface="Calibri" panose="020F0502020204030204" pitchFamily="34" charset="0"/>
              </a:rPr>
              <a:t>30</a:t>
            </a:r>
            <a:r>
              <a:rPr lang="en-GB" baseline="30000" dirty="0">
                <a:latin typeface="Calibri" panose="020F0502020204030204" pitchFamily="34" charset="0"/>
                <a:ea typeface="Calibri" panose="020F0502020204030204" pitchFamily="34" charset="0"/>
              </a:rPr>
              <a:t>th</a:t>
            </a:r>
            <a:r>
              <a:rPr lang="en-GB" dirty="0">
                <a:latin typeface="Calibri" panose="020F0502020204030204" pitchFamily="34" charset="0"/>
                <a:ea typeface="Calibri" panose="020F0502020204030204" pitchFamily="34" charset="0"/>
              </a:rPr>
              <a:t> March </a:t>
            </a:r>
            <a:r>
              <a:rPr lang="en-GB" sz="1800" dirty="0">
                <a:effectLst/>
                <a:latin typeface="Calibri" panose="020F0502020204030204" pitchFamily="34" charset="0"/>
                <a:ea typeface="Calibri" panose="020F0502020204030204" pitchFamily="34" charset="0"/>
              </a:rPr>
              <a:t>23	   	       Student No.: 1101011</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endParaRPr lang="en-GB" dirty="0">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descr="Text&#10;&#10;Description automatically generated">
            <a:extLst>
              <a:ext uri="{FF2B5EF4-FFF2-40B4-BE49-F238E27FC236}">
                <a16:creationId xmlns:a16="http://schemas.microsoft.com/office/drawing/2014/main" id="{2D56909B-F463-4C99-90F4-A42F7A3676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815" y="170172"/>
            <a:ext cx="1481265" cy="987510"/>
          </a:xfrm>
          <a:prstGeom prst="rect">
            <a:avLst/>
          </a:prstGeom>
        </p:spPr>
      </p:pic>
    </p:spTree>
    <p:extLst>
      <p:ext uri="{BB962C8B-B14F-4D97-AF65-F5344CB8AC3E}">
        <p14:creationId xmlns:p14="http://schemas.microsoft.com/office/powerpoint/2010/main" val="18054374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sz="4000" u="sng" dirty="0">
                <a:solidFill>
                  <a:schemeClr val="bg1"/>
                </a:solidFill>
              </a:rPr>
              <a:t>An evaluation of whole Homes Assessments for Retrofit: The case of Social Housing </a:t>
            </a:r>
            <a:br>
              <a:rPr lang="en-GB" sz="4000" dirty="0"/>
            </a:br>
            <a:r>
              <a:rPr lang="en-GB" sz="4100" u="sng" dirty="0">
                <a:solidFill>
                  <a:srgbClr val="FFFFFF"/>
                </a:solidFill>
              </a:rPr>
              <a:t>   </a:t>
            </a:r>
            <a:endParaRPr lang="en-GB" sz="4100"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2516488"/>
            <a:ext cx="10846499" cy="1026812"/>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Tree>
    <p:extLst>
      <p:ext uri="{BB962C8B-B14F-4D97-AF65-F5344CB8AC3E}">
        <p14:creationId xmlns:p14="http://schemas.microsoft.com/office/powerpoint/2010/main" val="4167309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sz="4100" u="sng" dirty="0">
                <a:solidFill>
                  <a:srgbClr val="FFFFFF"/>
                </a:solidFill>
              </a:rPr>
              <a:t>Contents </a:t>
            </a:r>
            <a:endParaRPr lang="en-GB" sz="4100"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r>
              <a:rPr lang="en-GB" sz="2400" dirty="0">
                <a:solidFill>
                  <a:schemeClr val="bg1"/>
                </a:solidFill>
              </a:rPr>
              <a:t>Introduction </a:t>
            </a:r>
          </a:p>
          <a:p>
            <a:r>
              <a:rPr lang="en-GB" sz="2400" dirty="0">
                <a:solidFill>
                  <a:schemeClr val="bg1"/>
                </a:solidFill>
              </a:rPr>
              <a:t>Aims &amp; Objectives </a:t>
            </a:r>
          </a:p>
          <a:p>
            <a:r>
              <a:rPr lang="en-GB" sz="2400" dirty="0">
                <a:solidFill>
                  <a:schemeClr val="bg1"/>
                </a:solidFill>
              </a:rPr>
              <a:t>Current Literature </a:t>
            </a:r>
          </a:p>
          <a:p>
            <a:r>
              <a:rPr lang="en-GB" sz="2400" dirty="0">
                <a:solidFill>
                  <a:schemeClr val="bg1"/>
                </a:solidFill>
              </a:rPr>
              <a:t>Methodology</a:t>
            </a:r>
          </a:p>
          <a:p>
            <a:r>
              <a:rPr lang="en-GB" sz="2400" dirty="0">
                <a:solidFill>
                  <a:schemeClr val="bg1"/>
                </a:solidFill>
              </a:rPr>
              <a:t>Challenges</a:t>
            </a:r>
          </a:p>
          <a:p>
            <a:r>
              <a:rPr lang="en-GB" sz="2400" dirty="0">
                <a:solidFill>
                  <a:schemeClr val="bg1"/>
                </a:solidFill>
              </a:rPr>
              <a:t>Timeframe</a:t>
            </a:r>
          </a:p>
          <a:p>
            <a:r>
              <a:rPr lang="en-GB" sz="2400" dirty="0">
                <a:solidFill>
                  <a:schemeClr val="bg1"/>
                </a:solidFill>
              </a:rPr>
              <a:t>References </a:t>
            </a:r>
          </a:p>
          <a:p>
            <a:r>
              <a:rPr lang="en-GB" sz="2400" dirty="0">
                <a:solidFill>
                  <a:schemeClr val="bg1"/>
                </a:solidFill>
              </a:rPr>
              <a:t>List of Figures   </a:t>
            </a:r>
          </a:p>
          <a:p>
            <a:r>
              <a:rPr lang="en-GB" sz="2400" dirty="0">
                <a:solidFill>
                  <a:schemeClr val="bg1"/>
                </a:solidFill>
              </a:rPr>
              <a:t>A4 Summary Sheet </a:t>
            </a:r>
          </a:p>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Tree>
    <p:extLst>
      <p:ext uri="{BB962C8B-B14F-4D97-AF65-F5344CB8AC3E}">
        <p14:creationId xmlns:p14="http://schemas.microsoft.com/office/powerpoint/2010/main" val="2839367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a:solidFill>
                  <a:schemeClr val="bg1"/>
                </a:solidFill>
              </a:rPr>
              <a:t>Introduction</a:t>
            </a:r>
            <a:r>
              <a:rPr lang="en-GB" sz="4100" u="sng">
                <a:solidFill>
                  <a:srgbClr val="FFFFFF"/>
                </a:solidFill>
              </a:rPr>
              <a:t> </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115736"/>
            <a:ext cx="10846499" cy="4999838"/>
          </a:xfrm>
        </p:spPr>
        <p:txBody>
          <a:bodyPr>
            <a:normAutofit/>
          </a:bodyPr>
          <a:lstStyle/>
          <a:p>
            <a:pPr marL="2743200" lvl="6" indent="0">
              <a:buNone/>
            </a:pPr>
            <a:endParaRPr lang="en-US" sz="2000" dirty="0">
              <a:solidFill>
                <a:srgbClr val="FFFFFF"/>
              </a:solidFill>
            </a:endParaRPr>
          </a:p>
          <a:p>
            <a:pPr marL="0" indent="0">
              <a:buNone/>
            </a:pPr>
            <a:r>
              <a:rPr lang="en-GB" sz="2000" u="sng" dirty="0">
                <a:solidFill>
                  <a:srgbClr val="FFFFFF"/>
                </a:solidFill>
              </a:rPr>
              <a:t>Background </a:t>
            </a:r>
          </a:p>
          <a:p>
            <a:r>
              <a:rPr lang="en-GB" sz="2000" dirty="0">
                <a:solidFill>
                  <a:srgbClr val="FFFFFF"/>
                </a:solidFill>
              </a:rPr>
              <a:t>Registered Social Landlords and Local Authorities currently carryout out stock condition surveys under WHQS every 5 years or at change of tenancy. </a:t>
            </a:r>
          </a:p>
          <a:p>
            <a:pPr marL="0" indent="0">
              <a:buNone/>
            </a:pPr>
            <a:r>
              <a:rPr lang="en-GB" sz="2000" dirty="0">
                <a:solidFill>
                  <a:srgbClr val="FFFFFF"/>
                </a:solidFill>
              </a:rPr>
              <a:t>			</a:t>
            </a:r>
            <a:r>
              <a:rPr lang="en-US" sz="1200" dirty="0">
                <a:solidFill>
                  <a:schemeClr val="bg1"/>
                </a:solidFill>
              </a:rPr>
              <a:t>(Welsh Housing Quality Standard, </a:t>
            </a:r>
            <a:r>
              <a:rPr lang="en-GB" sz="1200" dirty="0">
                <a:solidFill>
                  <a:schemeClr val="bg1"/>
                </a:solidFill>
              </a:rPr>
              <a:t>2008)</a:t>
            </a:r>
          </a:p>
          <a:p>
            <a:pPr marL="0" indent="0">
              <a:buNone/>
            </a:pPr>
            <a:r>
              <a:rPr lang="en-GB" sz="1200" dirty="0">
                <a:solidFill>
                  <a:schemeClr val="bg1"/>
                </a:solidFill>
              </a:rPr>
              <a:t>			</a:t>
            </a:r>
            <a:r>
              <a:rPr lang="en-US" sz="1200" dirty="0">
                <a:solidFill>
                  <a:schemeClr val="bg1"/>
                </a:solidFill>
              </a:rPr>
              <a:t>(Housing Stock Condition Survey’s: Guidance for Local Authorities , </a:t>
            </a:r>
            <a:r>
              <a:rPr lang="en-GB" sz="1200" dirty="0">
                <a:solidFill>
                  <a:schemeClr val="bg1"/>
                </a:solidFill>
              </a:rPr>
              <a:t>2008)</a:t>
            </a:r>
          </a:p>
          <a:p>
            <a:pPr marL="0" indent="0">
              <a:buNone/>
            </a:pPr>
            <a:endParaRPr lang="en-GB" sz="1400" dirty="0">
              <a:solidFill>
                <a:schemeClr val="bg1"/>
              </a:solidFill>
            </a:endParaRPr>
          </a:p>
          <a:p>
            <a:r>
              <a:rPr lang="en-GB" sz="2000" dirty="0">
                <a:solidFill>
                  <a:srgbClr val="FFFFFF"/>
                </a:solidFill>
              </a:rPr>
              <a:t>WHQS 2023 (Draft), PAS 2035/PAS2038 and the Climate Change Act 2019 (Amendment) have now set new requirements for social landlords to produce a whole home assessment and a targeted energy pathways for each property, considering both building condition and social condition of properties. </a:t>
            </a:r>
          </a:p>
          <a:p>
            <a:pPr marL="0" indent="0">
              <a:spcBef>
                <a:spcPts val="0"/>
              </a:spcBef>
              <a:buNone/>
            </a:pPr>
            <a:r>
              <a:rPr lang="en-GB" sz="3600" dirty="0">
                <a:solidFill>
                  <a:srgbClr val="FFFFFF"/>
                </a:solidFill>
              </a:rPr>
              <a:t>			</a:t>
            </a:r>
            <a:r>
              <a:rPr lang="en-US" sz="1200" dirty="0">
                <a:solidFill>
                  <a:schemeClr val="bg1"/>
                </a:solidFill>
              </a:rPr>
              <a:t>(PAS </a:t>
            </a:r>
            <a:r>
              <a:rPr lang="en-GB" sz="1200" i="0" u="none" strike="noStrike" baseline="0" dirty="0">
                <a:solidFill>
                  <a:schemeClr val="bg1"/>
                </a:solidFill>
              </a:rPr>
              <a:t>2035:2019 </a:t>
            </a:r>
            <a:r>
              <a:rPr lang="en-GB" sz="1200" b="0" i="0" u="none" strike="noStrike" baseline="0" dirty="0">
                <a:solidFill>
                  <a:schemeClr val="bg1"/>
                </a:solidFill>
              </a:rPr>
              <a:t>Retrofitting dwellings for improved energy efficiency</a:t>
            </a:r>
            <a:r>
              <a:rPr lang="en-US" sz="1200" dirty="0">
                <a:solidFill>
                  <a:schemeClr val="bg1"/>
                </a:solidFill>
              </a:rPr>
              <a:t>, </a:t>
            </a:r>
            <a:r>
              <a:rPr lang="en-GB" sz="1200" dirty="0">
                <a:solidFill>
                  <a:schemeClr val="bg1"/>
                </a:solidFill>
              </a:rPr>
              <a:t>2019)</a:t>
            </a:r>
          </a:p>
          <a:p>
            <a:pPr marL="0" indent="0">
              <a:spcBef>
                <a:spcPts val="0"/>
              </a:spcBef>
              <a:buNone/>
            </a:pPr>
            <a:r>
              <a:rPr lang="en-GB" sz="3600" dirty="0">
                <a:solidFill>
                  <a:srgbClr val="FFFFFF"/>
                </a:solidFill>
              </a:rPr>
              <a:t>			</a:t>
            </a:r>
            <a:r>
              <a:rPr lang="en-US" sz="1200" dirty="0">
                <a:solidFill>
                  <a:schemeClr val="bg1"/>
                </a:solidFill>
              </a:rPr>
              <a:t>(PAS </a:t>
            </a:r>
            <a:r>
              <a:rPr lang="en-GB" sz="1200" i="0" u="none" strike="noStrike" baseline="0" dirty="0">
                <a:solidFill>
                  <a:schemeClr val="bg1"/>
                </a:solidFill>
              </a:rPr>
              <a:t>2038:2019 </a:t>
            </a:r>
            <a:r>
              <a:rPr lang="en-GB" sz="1200" b="0" i="0" u="none" strike="noStrike" baseline="0" dirty="0">
                <a:solidFill>
                  <a:schemeClr val="bg1"/>
                </a:solidFill>
              </a:rPr>
              <a:t>Retrofitting </a:t>
            </a:r>
            <a:r>
              <a:rPr lang="en-US" sz="1200" dirty="0">
                <a:solidFill>
                  <a:schemeClr val="bg1"/>
                </a:solidFill>
              </a:rPr>
              <a:t>non-domestic buildings</a:t>
            </a:r>
            <a:r>
              <a:rPr lang="en-GB" sz="1200" b="0" i="0" u="none" strike="noStrike" baseline="0" dirty="0">
                <a:solidFill>
                  <a:schemeClr val="bg1"/>
                </a:solidFill>
              </a:rPr>
              <a:t> for improved energy efficiency</a:t>
            </a:r>
            <a:r>
              <a:rPr lang="en-US" sz="1200" dirty="0">
                <a:solidFill>
                  <a:schemeClr val="bg1"/>
                </a:solidFill>
              </a:rPr>
              <a:t>, </a:t>
            </a:r>
            <a:r>
              <a:rPr lang="en-GB" sz="1200" dirty="0">
                <a:solidFill>
                  <a:schemeClr val="bg1"/>
                </a:solidFill>
              </a:rPr>
              <a:t>2019)</a:t>
            </a:r>
          </a:p>
          <a:p>
            <a:pPr marL="0" indent="0">
              <a:buNone/>
            </a:pPr>
            <a:endParaRPr lang="en-GB" sz="1200" dirty="0">
              <a:solidFill>
                <a:schemeClr val="bg1"/>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a:solidFill>
                  <a:schemeClr val="bg1"/>
                </a:solidFill>
              </a:rPr>
              <a:t>Figure 1</a:t>
            </a:r>
          </a:p>
          <a:p>
            <a:endParaRPr lang="en-GB" sz="800" dirty="0">
              <a:solidFill>
                <a:schemeClr val="bg1"/>
              </a:solidFill>
            </a:endParaRPr>
          </a:p>
        </p:txBody>
      </p:sp>
    </p:spTree>
    <p:extLst>
      <p:ext uri="{BB962C8B-B14F-4D97-AF65-F5344CB8AC3E}">
        <p14:creationId xmlns:p14="http://schemas.microsoft.com/office/powerpoint/2010/main" val="380027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Introduction cont.</a:t>
            </a:r>
            <a:r>
              <a:rPr lang="en-GB" sz="4100" u="sng" dirty="0">
                <a:solidFill>
                  <a:srgbClr val="FFFFFF"/>
                </a:solidFill>
              </a:rPr>
              <a:t> </a:t>
            </a: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115736"/>
            <a:ext cx="10846499" cy="4999838"/>
          </a:xfrm>
        </p:spPr>
        <p:txBody>
          <a:bodyPr>
            <a:normAutofit/>
          </a:bodyPr>
          <a:lstStyle/>
          <a:p>
            <a:pPr marL="2743200" lvl="6" indent="0">
              <a:buNone/>
            </a:pPr>
            <a:endParaRPr lang="en-US" sz="2000" dirty="0">
              <a:solidFill>
                <a:srgbClr val="FFFFFF"/>
              </a:solidFill>
            </a:endParaRPr>
          </a:p>
          <a:p>
            <a:pPr marL="0" indent="0">
              <a:buNone/>
            </a:pPr>
            <a:r>
              <a:rPr lang="en-GB" sz="2000" u="sng" dirty="0">
                <a:solidFill>
                  <a:srgbClr val="FFFFFF"/>
                </a:solidFill>
              </a:rPr>
              <a:t>Assumptions </a:t>
            </a:r>
          </a:p>
          <a:p>
            <a:r>
              <a:rPr lang="en-GB" sz="2000" dirty="0">
                <a:solidFill>
                  <a:srgbClr val="FFFFFF"/>
                </a:solidFill>
              </a:rPr>
              <a:t>WHQS 2023 launched without amendment from Welsh Government this year some time.</a:t>
            </a:r>
          </a:p>
          <a:p>
            <a:r>
              <a:rPr lang="en-GB" sz="2000" dirty="0">
                <a:solidFill>
                  <a:srgbClr val="FFFFFF"/>
                </a:solidFill>
              </a:rPr>
              <a:t>Whole Home Assessments and Targeted Energy Pathways are carried out as per pervious guidance (every 5 years or at change of tenancy).</a:t>
            </a:r>
          </a:p>
          <a:p>
            <a:endParaRPr lang="en-GB" sz="2000" dirty="0">
              <a:solidFill>
                <a:srgbClr val="FFFFFF"/>
              </a:solidFill>
            </a:endParaRPr>
          </a:p>
          <a:p>
            <a:pPr marL="0" indent="0">
              <a:buNone/>
            </a:pPr>
            <a:r>
              <a:rPr lang="en-US" sz="2000" u="sng" dirty="0">
                <a:solidFill>
                  <a:srgbClr val="FFFFFF"/>
                </a:solidFill>
              </a:rPr>
              <a:t>Limitations</a:t>
            </a:r>
            <a:r>
              <a:rPr lang="en-US" sz="2000" dirty="0">
                <a:solidFill>
                  <a:srgbClr val="FFFFFF"/>
                </a:solidFill>
              </a:rPr>
              <a:t> </a:t>
            </a:r>
          </a:p>
          <a:p>
            <a:r>
              <a:rPr lang="en-US" sz="2000" dirty="0">
                <a:solidFill>
                  <a:srgbClr val="FFFFFF"/>
                </a:solidFill>
              </a:rPr>
              <a:t>Both the current Stock Condition Reports and the new Whole Home Surveys are snapshots in time, and without whole home monitoring which is extremely costly, these reports can not reflect changes within the properties that the landlord is not aware of. </a:t>
            </a: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a:solidFill>
                  <a:schemeClr val="bg1"/>
                </a:solidFill>
              </a:rPr>
              <a:t>Figure 1</a:t>
            </a:r>
          </a:p>
          <a:p>
            <a:endParaRPr lang="en-GB" sz="800" dirty="0">
              <a:solidFill>
                <a:schemeClr val="bg1"/>
              </a:solidFill>
            </a:endParaRPr>
          </a:p>
        </p:txBody>
      </p:sp>
    </p:spTree>
    <p:extLst>
      <p:ext uri="{BB962C8B-B14F-4D97-AF65-F5344CB8AC3E}">
        <p14:creationId xmlns:p14="http://schemas.microsoft.com/office/powerpoint/2010/main" val="2313371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Aims &amp; Objectives</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
        <p:nvSpPr>
          <p:cNvPr id="3" name="Content Placeholder 9">
            <a:extLst>
              <a:ext uri="{FF2B5EF4-FFF2-40B4-BE49-F238E27FC236}">
                <a16:creationId xmlns:a16="http://schemas.microsoft.com/office/drawing/2014/main" id="{1426CA81-8221-B023-2484-2C48DA4114DA}"/>
              </a:ext>
            </a:extLst>
          </p:cNvPr>
          <p:cNvSpPr txBox="1">
            <a:spLocks/>
          </p:cNvSpPr>
          <p:nvPr/>
        </p:nvSpPr>
        <p:spPr>
          <a:xfrm>
            <a:off x="669701" y="1008752"/>
            <a:ext cx="10846499" cy="49998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0" lvl="6" indent="0">
              <a:buFont typeface="Arial" panose="020B0604020202020204" pitchFamily="34" charset="0"/>
              <a:buNone/>
            </a:pPr>
            <a:endParaRPr lang="en-US" sz="2000" dirty="0">
              <a:solidFill>
                <a:srgbClr val="FFFFFF"/>
              </a:solidFill>
            </a:endParaRPr>
          </a:p>
          <a:p>
            <a:pPr marL="0" indent="0">
              <a:buFont typeface="Arial" panose="020B0604020202020204" pitchFamily="34" charset="0"/>
              <a:buNone/>
            </a:pPr>
            <a:r>
              <a:rPr lang="en-GB" sz="1800" u="sng" dirty="0">
                <a:solidFill>
                  <a:srgbClr val="FFFFFF"/>
                </a:solidFill>
              </a:rPr>
              <a:t>Research Aim  </a:t>
            </a:r>
          </a:p>
          <a:p>
            <a:r>
              <a:rPr lang="en-GB" sz="1800" dirty="0">
                <a:solidFill>
                  <a:srgbClr val="FFFFFF"/>
                </a:solidFill>
              </a:rPr>
              <a:t>Define the arbitrary frequency of a Whole Home Reassessment and at what point do you reassess.</a:t>
            </a:r>
          </a:p>
          <a:p>
            <a:pPr lvl="2">
              <a:buFont typeface="Courier New" panose="02070309020205020404" pitchFamily="49" charset="0"/>
              <a:buChar char="o"/>
            </a:pPr>
            <a:endParaRPr lang="en-GB" sz="1800" dirty="0">
              <a:solidFill>
                <a:srgbClr val="FFFFFF"/>
              </a:solidFill>
            </a:endParaRPr>
          </a:p>
          <a:p>
            <a:pPr lvl="2">
              <a:buFont typeface="Courier New" panose="02070309020205020404" pitchFamily="49" charset="0"/>
              <a:buChar char="o"/>
            </a:pPr>
            <a:endParaRPr lang="en-GB" sz="1800" dirty="0">
              <a:solidFill>
                <a:srgbClr val="FFFFFF"/>
              </a:solidFill>
            </a:endParaRPr>
          </a:p>
          <a:p>
            <a:pPr marL="914400" lvl="2" indent="0">
              <a:buNone/>
            </a:pPr>
            <a:endParaRPr lang="en-GB" sz="1800" dirty="0">
              <a:solidFill>
                <a:srgbClr val="FFFFFF"/>
              </a:solidFill>
            </a:endParaRPr>
          </a:p>
          <a:p>
            <a:pPr marL="0" indent="0">
              <a:buFont typeface="Arial" panose="020B0604020202020204" pitchFamily="34" charset="0"/>
              <a:buNone/>
            </a:pPr>
            <a:r>
              <a:rPr lang="en-US" sz="1800" u="sng" dirty="0">
                <a:solidFill>
                  <a:srgbClr val="FFFFFF"/>
                </a:solidFill>
              </a:rPr>
              <a:t>Objectives </a:t>
            </a:r>
            <a:r>
              <a:rPr lang="en-US" sz="1800" dirty="0">
                <a:solidFill>
                  <a:srgbClr val="FFFFFF"/>
                </a:solidFill>
              </a:rPr>
              <a:t> </a:t>
            </a:r>
          </a:p>
          <a:p>
            <a:r>
              <a:rPr lang="en-GB" sz="1800" dirty="0">
                <a:solidFill>
                  <a:schemeClr val="bg1"/>
                </a:solidFill>
              </a:rPr>
              <a:t>Identify what gaps exist within current guidance documents and legislation to support reassessment.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	Evaluate PAS 2035/2038 and its role in reassessment.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chemeClr val="bg1"/>
              </a:solidFill>
            </a:endParaRPr>
          </a:p>
          <a:p>
            <a:pPr>
              <a:lnSpc>
                <a:spcPct val="100000"/>
              </a:lnSpc>
              <a:spcBef>
                <a:spcPts val="0"/>
              </a:spcBef>
              <a:defRPr/>
            </a:pPr>
            <a:r>
              <a:rPr lang="en-GB" sz="1800" dirty="0">
                <a:solidFill>
                  <a:schemeClr val="bg1"/>
                </a:solidFill>
              </a:rPr>
              <a:t>Assess customers understanding of reassessment </a:t>
            </a:r>
          </a:p>
          <a:p>
            <a:pPr marL="457200" lvl="1" indent="0">
              <a:buNone/>
            </a:pPr>
            <a:r>
              <a:rPr lang="en-GB" sz="1800" dirty="0">
                <a:solidFill>
                  <a:schemeClr val="bg1"/>
                </a:solidFill>
              </a:rPr>
              <a:t>	Consider the role of communication in best practice/legislation reassessment</a:t>
            </a:r>
          </a:p>
          <a:p>
            <a:pPr marL="457200" lvl="1" indent="0">
              <a:buNone/>
            </a:pPr>
            <a:r>
              <a:rPr lang="en-GB" sz="1800" dirty="0">
                <a:solidFill>
                  <a:schemeClr val="bg1"/>
                </a:solidFill>
              </a:rPr>
              <a:t>	Assess what social markers are fit for reassessment. </a:t>
            </a:r>
          </a:p>
          <a:p>
            <a:pPr>
              <a:lnSpc>
                <a:spcPct val="100000"/>
              </a:lnSpc>
              <a:spcBef>
                <a:spcPts val="0"/>
              </a:spcBef>
              <a:defRPr/>
            </a:pPr>
            <a:endParaRPr lang="en-GB" sz="1800" dirty="0">
              <a:solidFill>
                <a:schemeClr val="bg1"/>
              </a:solidFill>
            </a:endParaRPr>
          </a:p>
          <a:p>
            <a:pPr>
              <a:lnSpc>
                <a:spcPct val="100000"/>
              </a:lnSpc>
              <a:spcBef>
                <a:spcPts val="0"/>
              </a:spcBef>
              <a:defRPr/>
            </a:pPr>
            <a:r>
              <a:rPr lang="en-GB" sz="1800" dirty="0">
                <a:solidFill>
                  <a:schemeClr val="bg1"/>
                </a:solidFill>
              </a:rPr>
              <a:t>Propose a best practice set of recommendations (or decision-making tool) for reassessment</a:t>
            </a:r>
          </a:p>
          <a:p>
            <a:pPr>
              <a:lnSpc>
                <a:spcPct val="100000"/>
              </a:lnSpc>
              <a:spcBef>
                <a:spcPts val="0"/>
              </a:spcBef>
              <a:defRPr/>
            </a:pPr>
            <a:endParaRPr lang="en-GB" sz="1800" dirty="0">
              <a:solidFill>
                <a:schemeClr val="bg1"/>
              </a:solidFill>
            </a:endParaRPr>
          </a:p>
          <a:p>
            <a:pPr marL="457200" lvl="1" indent="0">
              <a:buNone/>
            </a:pPr>
            <a:r>
              <a:rPr lang="en-GB" sz="1800" dirty="0">
                <a:solidFill>
                  <a:schemeClr val="bg1"/>
                </a:solidFill>
              </a:rPr>
              <a:t>	</a:t>
            </a:r>
            <a:endParaRPr lang="en-US" sz="1800" dirty="0">
              <a:solidFill>
                <a:srgbClr val="FFFFFF"/>
              </a:solidFill>
            </a:endParaRPr>
          </a:p>
          <a:p>
            <a:endParaRPr lang="en-US" sz="1800" dirty="0">
              <a:solidFill>
                <a:srgbClr val="FFFFFF"/>
              </a:solidFill>
            </a:endParaRPr>
          </a:p>
          <a:p>
            <a:endParaRPr lang="en-US"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116628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Current Literature Within the Social Housing Sector </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
        <p:nvSpPr>
          <p:cNvPr id="3" name="Content Placeholder 9">
            <a:extLst>
              <a:ext uri="{FF2B5EF4-FFF2-40B4-BE49-F238E27FC236}">
                <a16:creationId xmlns:a16="http://schemas.microsoft.com/office/drawing/2014/main" id="{E7F4DB0A-C173-C58A-9147-65B0F4ED305C}"/>
              </a:ext>
            </a:extLst>
          </p:cNvPr>
          <p:cNvSpPr txBox="1">
            <a:spLocks/>
          </p:cNvSpPr>
          <p:nvPr/>
        </p:nvSpPr>
        <p:spPr>
          <a:xfrm>
            <a:off x="672750" y="1588694"/>
            <a:ext cx="10846499" cy="49998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0" lvl="6" indent="0">
              <a:buFont typeface="Arial" panose="020B0604020202020204" pitchFamily="34" charset="0"/>
              <a:buNone/>
            </a:pPr>
            <a:endParaRPr lang="en-US" sz="2000" dirty="0">
              <a:solidFill>
                <a:srgbClr val="FFFFFF"/>
              </a:solidFill>
            </a:endParaRPr>
          </a:p>
          <a:p>
            <a:pPr marL="0" indent="0">
              <a:buFont typeface="Arial" panose="020B0604020202020204" pitchFamily="34" charset="0"/>
              <a:buNone/>
            </a:pPr>
            <a:r>
              <a:rPr lang="en-GB" sz="2000" u="sng" dirty="0">
                <a:solidFill>
                  <a:srgbClr val="FFFFFF"/>
                </a:solidFill>
              </a:rPr>
              <a:t>Legislation  </a:t>
            </a:r>
          </a:p>
          <a:p>
            <a:r>
              <a:rPr lang="en-GB" sz="2000" dirty="0">
                <a:solidFill>
                  <a:srgbClr val="FFFFFF"/>
                </a:solidFill>
              </a:rPr>
              <a:t>Climate Change Act 2019 (</a:t>
            </a:r>
            <a:r>
              <a:rPr lang="en-GB" sz="2000">
                <a:solidFill>
                  <a:srgbClr val="FFFFFF"/>
                </a:solidFill>
              </a:rPr>
              <a:t>Amendment).</a:t>
            </a:r>
            <a:endParaRPr lang="en-GB" sz="2000" dirty="0">
              <a:solidFill>
                <a:srgbClr val="FFFFFF"/>
              </a:solidFill>
            </a:endParaRPr>
          </a:p>
          <a:p>
            <a:r>
              <a:rPr lang="en-GB" sz="2000" dirty="0">
                <a:solidFill>
                  <a:srgbClr val="FFFFFF"/>
                </a:solidFill>
              </a:rPr>
              <a:t>Rented Homes Wales Act 2022 (Amendment).</a:t>
            </a:r>
          </a:p>
          <a:p>
            <a:endParaRPr lang="en-GB" sz="2000" dirty="0">
              <a:solidFill>
                <a:srgbClr val="FFFFFF"/>
              </a:solidFill>
            </a:endParaRPr>
          </a:p>
          <a:p>
            <a:pPr marL="0" indent="0">
              <a:buNone/>
            </a:pPr>
            <a:endParaRPr lang="en-GB" sz="2000" dirty="0">
              <a:solidFill>
                <a:srgbClr val="FFFFFF"/>
              </a:solidFill>
            </a:endParaRPr>
          </a:p>
          <a:p>
            <a:pPr marL="0" indent="0">
              <a:buFont typeface="Arial" panose="020B0604020202020204" pitchFamily="34" charset="0"/>
              <a:buNone/>
            </a:pPr>
            <a:r>
              <a:rPr lang="en-US" sz="2000" u="sng" dirty="0">
                <a:solidFill>
                  <a:srgbClr val="FFFFFF"/>
                </a:solidFill>
              </a:rPr>
              <a:t>Guidance/Standards Documents </a:t>
            </a:r>
            <a:r>
              <a:rPr lang="en-US" sz="2000" dirty="0">
                <a:solidFill>
                  <a:srgbClr val="FFFFFF"/>
                </a:solidFill>
              </a:rPr>
              <a:t> </a:t>
            </a:r>
          </a:p>
          <a:p>
            <a:r>
              <a:rPr lang="en-US" sz="2000" dirty="0">
                <a:solidFill>
                  <a:srgbClr val="FFFFFF"/>
                </a:solidFill>
              </a:rPr>
              <a:t>Welsh Quality Housing Standard 2008.</a:t>
            </a:r>
          </a:p>
          <a:p>
            <a:r>
              <a:rPr lang="en-US" sz="2000" dirty="0">
                <a:solidFill>
                  <a:schemeClr val="bg1"/>
                </a:solidFill>
              </a:rPr>
              <a:t>Welsh Quality Housing Standard 2023 (Draft).</a:t>
            </a:r>
          </a:p>
          <a:p>
            <a:r>
              <a:rPr lang="en-US" sz="2000" i="0" u="none" strike="noStrike" baseline="0" dirty="0">
                <a:solidFill>
                  <a:schemeClr val="bg1"/>
                </a:solidFill>
              </a:rPr>
              <a:t>Housing Health and Safety Rating System Wales 2006.</a:t>
            </a:r>
          </a:p>
          <a:p>
            <a:pPr algn="l"/>
            <a:r>
              <a:rPr lang="en-GB" sz="2000" i="0" u="none" strike="noStrike" baseline="0" dirty="0">
                <a:solidFill>
                  <a:schemeClr val="bg1"/>
                </a:solidFill>
              </a:rPr>
              <a:t>PAS 2035:2019 </a:t>
            </a:r>
            <a:r>
              <a:rPr lang="en-GB" sz="2000" b="0" i="0" u="none" strike="noStrike" baseline="0" dirty="0">
                <a:solidFill>
                  <a:schemeClr val="bg1"/>
                </a:solidFill>
              </a:rPr>
              <a:t>Retrofitting dwellings for improved energy efficiency.</a:t>
            </a:r>
          </a:p>
          <a:p>
            <a:pPr algn="l"/>
            <a:r>
              <a:rPr lang="en-US" sz="2000" dirty="0">
                <a:solidFill>
                  <a:schemeClr val="bg1"/>
                </a:solidFill>
              </a:rPr>
              <a:t>PAS 2038:2019 Retrofitting non-domestic buildings for improved energy efficiency.</a:t>
            </a:r>
          </a:p>
        </p:txBody>
      </p:sp>
    </p:spTree>
    <p:extLst>
      <p:ext uri="{BB962C8B-B14F-4D97-AF65-F5344CB8AC3E}">
        <p14:creationId xmlns:p14="http://schemas.microsoft.com/office/powerpoint/2010/main" val="2539658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Current Literature Within the Social Housing Sector cont. </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
        <p:nvSpPr>
          <p:cNvPr id="3" name="Content Placeholder 9">
            <a:extLst>
              <a:ext uri="{FF2B5EF4-FFF2-40B4-BE49-F238E27FC236}">
                <a16:creationId xmlns:a16="http://schemas.microsoft.com/office/drawing/2014/main" id="{E7F4DB0A-C173-C58A-9147-65B0F4ED305C}"/>
              </a:ext>
            </a:extLst>
          </p:cNvPr>
          <p:cNvSpPr txBox="1">
            <a:spLocks/>
          </p:cNvSpPr>
          <p:nvPr/>
        </p:nvSpPr>
        <p:spPr>
          <a:xfrm>
            <a:off x="672750" y="1588694"/>
            <a:ext cx="10846499" cy="49998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0" lvl="6" indent="0">
              <a:buFont typeface="Arial" panose="020B0604020202020204" pitchFamily="34" charset="0"/>
              <a:buNone/>
            </a:pPr>
            <a:endParaRPr lang="en-US" sz="2000" dirty="0">
              <a:solidFill>
                <a:srgbClr val="FFFFFF"/>
              </a:solidFill>
            </a:endParaRPr>
          </a:p>
          <a:p>
            <a:pPr marL="0" indent="0">
              <a:buFont typeface="Arial" panose="020B0604020202020204" pitchFamily="34" charset="0"/>
              <a:buNone/>
            </a:pPr>
            <a:r>
              <a:rPr lang="en-GB" sz="2000" u="sng" dirty="0">
                <a:solidFill>
                  <a:srgbClr val="FFFFFF"/>
                </a:solidFill>
              </a:rPr>
              <a:t>Academic Literature   </a:t>
            </a:r>
          </a:p>
          <a:p>
            <a:r>
              <a:rPr lang="en-GB" sz="1800" b="0" i="0" dirty="0">
                <a:solidFill>
                  <a:schemeClr val="bg1"/>
                </a:solidFill>
                <a:effectLst/>
              </a:rPr>
              <a:t>Current academic literature around whole home assessments is limited, with only very brief mentions within articles and Journals focus on retrofit at scale and Welsh housing. </a:t>
            </a:r>
            <a:endParaRPr lang="en-GB" sz="1800" dirty="0">
              <a:solidFill>
                <a:schemeClr val="bg1"/>
              </a:solidFill>
            </a:endParaRPr>
          </a:p>
          <a:p>
            <a:endParaRPr lang="en-GB" sz="2000" dirty="0">
              <a:solidFill>
                <a:srgbClr val="FFFFFF"/>
              </a:solidFill>
            </a:endParaRPr>
          </a:p>
          <a:p>
            <a:pPr marL="0" indent="0">
              <a:buNone/>
            </a:pPr>
            <a:r>
              <a:rPr lang="en-US" sz="1400" dirty="0">
                <a:solidFill>
                  <a:schemeClr val="bg1"/>
                </a:solidFill>
              </a:rPr>
              <a:t>	“whole house” deep approach can provide huge financial, comfort, carbon and social benefits but that costs to undertake the retrofit 	works were still prohibitively high to undertake at scale”</a:t>
            </a:r>
          </a:p>
          <a:p>
            <a:pPr marL="0" indent="0" algn="ctr">
              <a:buNone/>
            </a:pPr>
            <a:r>
              <a:rPr lang="en-GB" sz="1400" dirty="0">
                <a:solidFill>
                  <a:schemeClr val="bg1"/>
                </a:solidFill>
                <a:effectLst/>
                <a:ea typeface="Calibri" panose="020F0502020204030204" pitchFamily="34" charset="0"/>
                <a:cs typeface="Times New Roman" panose="02020603050405020304" pitchFamily="18" charset="0"/>
              </a:rPr>
              <a:t>(Patterson, 2016)</a:t>
            </a:r>
          </a:p>
          <a:p>
            <a:pPr marL="0" indent="0" algn="ctr">
              <a:buNone/>
            </a:pPr>
            <a:endParaRPr lang="en-US" sz="1400" dirty="0">
              <a:solidFill>
                <a:schemeClr val="bg1"/>
              </a:solidFill>
            </a:endParaRPr>
          </a:p>
          <a:p>
            <a:pPr marL="0" indent="0">
              <a:buNone/>
            </a:pPr>
            <a:r>
              <a:rPr lang="en-US" sz="1400" dirty="0">
                <a:solidFill>
                  <a:schemeClr val="bg1"/>
                </a:solidFill>
              </a:rPr>
              <a:t>	“Specific retrofit opportunities are identified via on-site home energy assessments that can be inconvenient to homeowners, 	expensive, and of variable accuracy”</a:t>
            </a:r>
            <a:endParaRPr lang="en-GB" sz="1400" dirty="0">
              <a:solidFill>
                <a:schemeClr val="bg1"/>
              </a:solidFill>
            </a:endParaRPr>
          </a:p>
          <a:p>
            <a:pPr marL="0" indent="0" algn="ctr">
              <a:buNone/>
            </a:pPr>
            <a:r>
              <a:rPr lang="en-GB" sz="1400" dirty="0">
                <a:solidFill>
                  <a:schemeClr val="bg1"/>
                </a:solidFill>
                <a:effectLst/>
                <a:ea typeface="Calibri" panose="020F0502020204030204" pitchFamily="34" charset="0"/>
                <a:cs typeface="Times New Roman" panose="02020603050405020304" pitchFamily="18" charset="0"/>
              </a:rPr>
              <a:t>(</a:t>
            </a:r>
            <a:r>
              <a:rPr lang="en-GB" sz="1400" dirty="0" err="1">
                <a:solidFill>
                  <a:schemeClr val="bg1"/>
                </a:solidFill>
                <a:effectLst/>
                <a:ea typeface="Calibri" panose="020F0502020204030204" pitchFamily="34" charset="0"/>
                <a:cs typeface="Times New Roman" panose="02020603050405020304" pitchFamily="18" charset="0"/>
              </a:rPr>
              <a:t>Zeifman</a:t>
            </a:r>
            <a:r>
              <a:rPr lang="en-GB" sz="1400" dirty="0">
                <a:solidFill>
                  <a:schemeClr val="bg1"/>
                </a:solidFill>
                <a:effectLst/>
                <a:ea typeface="Calibri" panose="020F0502020204030204" pitchFamily="34" charset="0"/>
                <a:cs typeface="Times New Roman" panose="02020603050405020304" pitchFamily="18" charset="0"/>
              </a:rPr>
              <a:t>, 2020)</a:t>
            </a:r>
          </a:p>
          <a:p>
            <a:pPr marL="0" indent="0">
              <a:buNone/>
            </a:pPr>
            <a:endParaRPr lang="en-GB" sz="2000" dirty="0">
              <a:solidFill>
                <a:srgbClr val="FFFFFF"/>
              </a:solidFill>
            </a:endParaRPr>
          </a:p>
        </p:txBody>
      </p:sp>
    </p:spTree>
    <p:extLst>
      <p:ext uri="{BB962C8B-B14F-4D97-AF65-F5344CB8AC3E}">
        <p14:creationId xmlns:p14="http://schemas.microsoft.com/office/powerpoint/2010/main" val="663827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Current Literature Within the Social Housing Sector cont. </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
        <p:nvSpPr>
          <p:cNvPr id="3" name="Content Placeholder 9">
            <a:extLst>
              <a:ext uri="{FF2B5EF4-FFF2-40B4-BE49-F238E27FC236}">
                <a16:creationId xmlns:a16="http://schemas.microsoft.com/office/drawing/2014/main" id="{E7F4DB0A-C173-C58A-9147-65B0F4ED305C}"/>
              </a:ext>
            </a:extLst>
          </p:cNvPr>
          <p:cNvSpPr txBox="1">
            <a:spLocks/>
          </p:cNvSpPr>
          <p:nvPr/>
        </p:nvSpPr>
        <p:spPr>
          <a:xfrm>
            <a:off x="672750" y="1588694"/>
            <a:ext cx="10846499" cy="49998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000" dirty="0">
              <a:solidFill>
                <a:srgbClr val="FFFFFF"/>
              </a:solidFill>
            </a:endParaRPr>
          </a:p>
          <a:p>
            <a:pPr marL="0" indent="0">
              <a:buNone/>
            </a:pPr>
            <a:endParaRPr lang="en-GB" sz="2000" dirty="0">
              <a:solidFill>
                <a:srgbClr val="FFFFFF"/>
              </a:solidFill>
            </a:endParaRPr>
          </a:p>
          <a:p>
            <a:pPr marL="0" indent="0">
              <a:buNone/>
            </a:pPr>
            <a:r>
              <a:rPr lang="en-US" sz="1400" dirty="0">
                <a:solidFill>
                  <a:schemeClr val="bg1"/>
                </a:solidFill>
              </a:rPr>
              <a:t>	“U</a:t>
            </a:r>
            <a:r>
              <a:rPr lang="en-US" sz="1400" b="0" i="0" dirty="0">
                <a:solidFill>
                  <a:schemeClr val="bg1"/>
                </a:solidFill>
                <a:effectLst/>
              </a:rPr>
              <a:t>nderstand the effectiveness of different retrofit approaches in practice, and the degree to which these approaches are evidence 	based, and applicable to the Welsh context”</a:t>
            </a:r>
          </a:p>
          <a:p>
            <a:pPr marL="0" indent="0" algn="ctr">
              <a:buNone/>
            </a:pPr>
            <a:r>
              <a:rPr lang="en-GB" sz="1400" dirty="0">
                <a:solidFill>
                  <a:schemeClr val="bg1"/>
                </a:solidFill>
                <a:effectLst/>
                <a:ea typeface="Calibri" panose="020F0502020204030204" pitchFamily="34" charset="0"/>
                <a:cs typeface="Times New Roman" panose="02020603050405020304" pitchFamily="18" charset="0"/>
              </a:rPr>
              <a:t>(Green, 2020)</a:t>
            </a:r>
          </a:p>
          <a:p>
            <a:pPr marL="0" indent="0" algn="ctr">
              <a:buNone/>
            </a:pPr>
            <a:endParaRPr lang="en-US" sz="1400" dirty="0">
              <a:solidFill>
                <a:schemeClr val="bg1"/>
              </a:solidFill>
            </a:endParaRPr>
          </a:p>
          <a:p>
            <a:pPr marL="0" indent="0">
              <a:buNone/>
            </a:pPr>
            <a:r>
              <a:rPr lang="en-US" sz="1400" b="0" i="0" dirty="0">
                <a:solidFill>
                  <a:schemeClr val="bg1"/>
                </a:solidFill>
                <a:effectLst/>
              </a:rPr>
              <a:t>	“PAS 2035 sets out a requirement for the proper assessment of dwellings and design and implementation of retrofits”</a:t>
            </a:r>
          </a:p>
          <a:p>
            <a:pPr marL="0" indent="0" algn="ctr">
              <a:buNone/>
            </a:pPr>
            <a:r>
              <a:rPr lang="en-GB" sz="1400" dirty="0">
                <a:solidFill>
                  <a:schemeClr val="bg1"/>
                </a:solidFill>
                <a:effectLst/>
                <a:ea typeface="Calibri" panose="020F0502020204030204" pitchFamily="34" charset="0"/>
                <a:cs typeface="Times New Roman" panose="02020603050405020304" pitchFamily="18" charset="0"/>
              </a:rPr>
              <a:t>(Edwards, 2020)</a:t>
            </a:r>
          </a:p>
          <a:p>
            <a:pPr marL="0" indent="0">
              <a:buNone/>
            </a:pPr>
            <a:endParaRPr lang="en-GB" sz="2000" dirty="0">
              <a:solidFill>
                <a:srgbClr val="FFFFFF"/>
              </a:solidFill>
            </a:endParaRPr>
          </a:p>
        </p:txBody>
      </p:sp>
    </p:spTree>
    <p:extLst>
      <p:ext uri="{BB962C8B-B14F-4D97-AF65-F5344CB8AC3E}">
        <p14:creationId xmlns:p14="http://schemas.microsoft.com/office/powerpoint/2010/main" val="3778823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Methodology</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pic>
        <p:nvPicPr>
          <p:cNvPr id="6" name="Picture 5">
            <a:extLst>
              <a:ext uri="{FF2B5EF4-FFF2-40B4-BE49-F238E27FC236}">
                <a16:creationId xmlns:a16="http://schemas.microsoft.com/office/drawing/2014/main" id="{45467645-0FB0-EA90-1A89-D55680F79787}"/>
              </a:ext>
            </a:extLst>
          </p:cNvPr>
          <p:cNvPicPr>
            <a:picLocks noChangeAspect="1"/>
          </p:cNvPicPr>
          <p:nvPr/>
        </p:nvPicPr>
        <p:blipFill rotWithShape="1">
          <a:blip r:embed="rId3"/>
          <a:srcRect r="1241"/>
          <a:stretch/>
        </p:blipFill>
        <p:spPr>
          <a:xfrm>
            <a:off x="5694400" y="2227608"/>
            <a:ext cx="5850912" cy="2985459"/>
          </a:xfrm>
          <a:prstGeom prst="rect">
            <a:avLst/>
          </a:prstGeom>
        </p:spPr>
      </p:pic>
      <p:sp>
        <p:nvSpPr>
          <p:cNvPr id="7" name="TextBox 6">
            <a:extLst>
              <a:ext uri="{FF2B5EF4-FFF2-40B4-BE49-F238E27FC236}">
                <a16:creationId xmlns:a16="http://schemas.microsoft.com/office/drawing/2014/main" id="{A10BDF97-93E7-983A-208B-4F4A111B2A90}"/>
              </a:ext>
            </a:extLst>
          </p:cNvPr>
          <p:cNvSpPr txBox="1"/>
          <p:nvPr/>
        </p:nvSpPr>
        <p:spPr>
          <a:xfrm>
            <a:off x="1998888" y="5757703"/>
            <a:ext cx="2052995" cy="581506"/>
          </a:xfrm>
          <a:prstGeom prst="rect">
            <a:avLst/>
          </a:prstGeom>
          <a:noFill/>
        </p:spPr>
        <p:txBody>
          <a:bodyPr wrap="square" rtlCol="0">
            <a:spAutoFit/>
          </a:bodyPr>
          <a:lstStyle/>
          <a:p>
            <a:pPr>
              <a:lnSpc>
                <a:spcPct val="107000"/>
              </a:lnSpc>
              <a:spcAft>
                <a:spcPts val="800"/>
              </a:spcAft>
            </a:pPr>
            <a:r>
              <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(Creswell, 2009, p24)</a:t>
            </a:r>
          </a:p>
          <a:p>
            <a:endParaRPr lang="en-GB" sz="800" dirty="0">
              <a:solidFill>
                <a:schemeClr val="bg1"/>
              </a:solidFill>
            </a:endParaRPr>
          </a:p>
        </p:txBody>
      </p:sp>
      <p:pic>
        <p:nvPicPr>
          <p:cNvPr id="9" name="Picture 8">
            <a:extLst>
              <a:ext uri="{FF2B5EF4-FFF2-40B4-BE49-F238E27FC236}">
                <a16:creationId xmlns:a16="http://schemas.microsoft.com/office/drawing/2014/main" id="{C4D517E4-0B94-46B4-2CE2-F9EE473AB57C}"/>
              </a:ext>
            </a:extLst>
          </p:cNvPr>
          <p:cNvPicPr>
            <a:picLocks noChangeAspect="1"/>
          </p:cNvPicPr>
          <p:nvPr/>
        </p:nvPicPr>
        <p:blipFill>
          <a:blip r:embed="rId4"/>
          <a:stretch>
            <a:fillRect/>
          </a:stretch>
        </p:blipFill>
        <p:spPr>
          <a:xfrm>
            <a:off x="513586" y="2223612"/>
            <a:ext cx="4972340" cy="3444693"/>
          </a:xfrm>
          <a:prstGeom prst="rect">
            <a:avLst/>
          </a:prstGeom>
        </p:spPr>
      </p:pic>
      <p:sp>
        <p:nvSpPr>
          <p:cNvPr id="11" name="TextBox 10">
            <a:extLst>
              <a:ext uri="{FF2B5EF4-FFF2-40B4-BE49-F238E27FC236}">
                <a16:creationId xmlns:a16="http://schemas.microsoft.com/office/drawing/2014/main" id="{BAC14B3D-D27F-4EC9-B267-61F567A7BD8F}"/>
              </a:ext>
            </a:extLst>
          </p:cNvPr>
          <p:cNvSpPr txBox="1"/>
          <p:nvPr/>
        </p:nvSpPr>
        <p:spPr>
          <a:xfrm>
            <a:off x="513587" y="1464649"/>
            <a:ext cx="11031726" cy="614399"/>
          </a:xfrm>
          <a:prstGeom prst="rect">
            <a:avLst/>
          </a:prstGeom>
          <a:noFill/>
        </p:spPr>
        <p:txBody>
          <a:bodyPr wrap="square" rtlCol="0">
            <a:spAutoFit/>
          </a:bodyPr>
          <a:lstStyle/>
          <a:p>
            <a:pPr algn="ctr">
              <a:lnSpc>
                <a:spcPct val="107000"/>
              </a:lnSpc>
              <a:spcAft>
                <a:spcPts val="800"/>
              </a:spcAft>
            </a:pPr>
            <a:r>
              <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Creswell states that there are 4 philosophical worldviews which influence research </a:t>
            </a:r>
          </a:p>
          <a:p>
            <a:endParaRPr lang="en-GB" sz="800" dirty="0">
              <a:solidFill>
                <a:schemeClr val="bg1"/>
              </a:solidFill>
            </a:endParaRPr>
          </a:p>
        </p:txBody>
      </p:sp>
      <p:sp>
        <p:nvSpPr>
          <p:cNvPr id="12" name="TextBox 11">
            <a:extLst>
              <a:ext uri="{FF2B5EF4-FFF2-40B4-BE49-F238E27FC236}">
                <a16:creationId xmlns:a16="http://schemas.microsoft.com/office/drawing/2014/main" id="{B411E6D2-4ED4-763A-1E0E-0AC000AF9CAF}"/>
              </a:ext>
            </a:extLst>
          </p:cNvPr>
          <p:cNvSpPr txBox="1"/>
          <p:nvPr/>
        </p:nvSpPr>
        <p:spPr>
          <a:xfrm>
            <a:off x="7593358" y="5308834"/>
            <a:ext cx="2052995" cy="581506"/>
          </a:xfrm>
          <a:prstGeom prst="rect">
            <a:avLst/>
          </a:prstGeom>
          <a:noFill/>
        </p:spPr>
        <p:txBody>
          <a:bodyPr wrap="square" rtlCol="0">
            <a:spAutoFit/>
          </a:bodyPr>
          <a:lstStyle/>
          <a:p>
            <a:pPr>
              <a:lnSpc>
                <a:spcPct val="107000"/>
              </a:lnSpc>
              <a:spcAft>
                <a:spcPts val="800"/>
              </a:spcAft>
            </a:pPr>
            <a:r>
              <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(Creswell, 2009, p25)</a:t>
            </a:r>
          </a:p>
          <a:p>
            <a:endParaRPr lang="en-GB" sz="800" dirty="0">
              <a:solidFill>
                <a:schemeClr val="bg1"/>
              </a:solidFill>
            </a:endParaRPr>
          </a:p>
        </p:txBody>
      </p:sp>
    </p:spTree>
    <p:extLst>
      <p:ext uri="{BB962C8B-B14F-4D97-AF65-F5344CB8AC3E}">
        <p14:creationId xmlns:p14="http://schemas.microsoft.com/office/powerpoint/2010/main" val="1763268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Methodology cont.</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
        <p:nvSpPr>
          <p:cNvPr id="7" name="TextBox 6">
            <a:extLst>
              <a:ext uri="{FF2B5EF4-FFF2-40B4-BE49-F238E27FC236}">
                <a16:creationId xmlns:a16="http://schemas.microsoft.com/office/drawing/2014/main" id="{A10BDF97-93E7-983A-208B-4F4A111B2A90}"/>
              </a:ext>
            </a:extLst>
          </p:cNvPr>
          <p:cNvSpPr txBox="1"/>
          <p:nvPr/>
        </p:nvSpPr>
        <p:spPr>
          <a:xfrm>
            <a:off x="7184525" y="5833151"/>
            <a:ext cx="3814683" cy="581506"/>
          </a:xfrm>
          <a:prstGeom prst="rect">
            <a:avLst/>
          </a:prstGeom>
          <a:noFill/>
        </p:spPr>
        <p:txBody>
          <a:bodyPr wrap="square" rtlCol="0">
            <a:spAutoFit/>
          </a:bodyPr>
          <a:lstStyle/>
          <a:p>
            <a:pPr>
              <a:lnSpc>
                <a:spcPct val="107000"/>
              </a:lnSpc>
              <a:spcAft>
                <a:spcPts val="800"/>
              </a:spcAft>
            </a:pPr>
            <a:r>
              <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(Saunders, Lewis &amp; Thornhill, 2019, p130)</a:t>
            </a:r>
          </a:p>
          <a:p>
            <a:endParaRPr lang="en-GB" sz="800" dirty="0">
              <a:solidFill>
                <a:schemeClr val="bg1"/>
              </a:solidFill>
            </a:endParaRPr>
          </a:p>
        </p:txBody>
      </p:sp>
      <p:pic>
        <p:nvPicPr>
          <p:cNvPr id="8" name="Picture 7">
            <a:extLst>
              <a:ext uri="{FF2B5EF4-FFF2-40B4-BE49-F238E27FC236}">
                <a16:creationId xmlns:a16="http://schemas.microsoft.com/office/drawing/2014/main" id="{011E3C29-062B-E916-800B-10CC8AAC6C59}"/>
              </a:ext>
            </a:extLst>
          </p:cNvPr>
          <p:cNvPicPr>
            <a:picLocks noChangeAspect="1"/>
          </p:cNvPicPr>
          <p:nvPr/>
        </p:nvPicPr>
        <p:blipFill>
          <a:blip r:embed="rId3"/>
          <a:stretch>
            <a:fillRect/>
          </a:stretch>
        </p:blipFill>
        <p:spPr>
          <a:xfrm>
            <a:off x="6483065" y="1440274"/>
            <a:ext cx="5167010" cy="4252847"/>
          </a:xfrm>
          <a:prstGeom prst="rect">
            <a:avLst/>
          </a:prstGeom>
        </p:spPr>
      </p:pic>
      <p:sp>
        <p:nvSpPr>
          <p:cNvPr id="16" name="TextBox 15">
            <a:extLst>
              <a:ext uri="{FF2B5EF4-FFF2-40B4-BE49-F238E27FC236}">
                <a16:creationId xmlns:a16="http://schemas.microsoft.com/office/drawing/2014/main" id="{80FEFB43-14A4-2DBF-0CE6-03B5CA0C9E05}"/>
              </a:ext>
            </a:extLst>
          </p:cNvPr>
          <p:cNvSpPr txBox="1"/>
          <p:nvPr/>
        </p:nvSpPr>
        <p:spPr>
          <a:xfrm>
            <a:off x="2081792" y="4760734"/>
            <a:ext cx="2052995" cy="581506"/>
          </a:xfrm>
          <a:prstGeom prst="rect">
            <a:avLst/>
          </a:prstGeom>
          <a:noFill/>
        </p:spPr>
        <p:txBody>
          <a:bodyPr wrap="square" rtlCol="0">
            <a:spAutoFit/>
          </a:bodyPr>
          <a:lstStyle/>
          <a:p>
            <a:pPr>
              <a:lnSpc>
                <a:spcPct val="107000"/>
              </a:lnSpc>
              <a:spcAft>
                <a:spcPts val="800"/>
              </a:spcAft>
            </a:pPr>
            <a:r>
              <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(Creswell, 2009, p32)</a:t>
            </a:r>
          </a:p>
          <a:p>
            <a:endParaRPr lang="en-GB" sz="800" dirty="0">
              <a:solidFill>
                <a:schemeClr val="bg1"/>
              </a:solidFill>
            </a:endParaRPr>
          </a:p>
        </p:txBody>
      </p:sp>
      <p:pic>
        <p:nvPicPr>
          <p:cNvPr id="18" name="Picture 17">
            <a:extLst>
              <a:ext uri="{FF2B5EF4-FFF2-40B4-BE49-F238E27FC236}">
                <a16:creationId xmlns:a16="http://schemas.microsoft.com/office/drawing/2014/main" id="{320A03BE-AE08-AC6B-299C-7A2D980C9FF0}"/>
              </a:ext>
            </a:extLst>
          </p:cNvPr>
          <p:cNvPicPr>
            <a:picLocks noChangeAspect="1"/>
          </p:cNvPicPr>
          <p:nvPr/>
        </p:nvPicPr>
        <p:blipFill>
          <a:blip r:embed="rId4"/>
          <a:stretch>
            <a:fillRect/>
          </a:stretch>
        </p:blipFill>
        <p:spPr>
          <a:xfrm>
            <a:off x="405003" y="2177723"/>
            <a:ext cx="5777783" cy="2502552"/>
          </a:xfrm>
          <a:prstGeom prst="rect">
            <a:avLst/>
          </a:prstGeom>
        </p:spPr>
      </p:pic>
    </p:spTree>
    <p:extLst>
      <p:ext uri="{BB962C8B-B14F-4D97-AF65-F5344CB8AC3E}">
        <p14:creationId xmlns:p14="http://schemas.microsoft.com/office/powerpoint/2010/main" val="86340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3049"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Methodology cont.</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fontScale="77500" lnSpcReduction="20000"/>
          </a:bodyPr>
          <a:lstStyle/>
          <a:p>
            <a:pPr>
              <a:lnSpc>
                <a:spcPct val="107000"/>
              </a:lnSpc>
              <a:spcAft>
                <a:spcPts val="800"/>
              </a:spcAft>
            </a:pPr>
            <a:r>
              <a:rPr lang="en-GB" sz="2100" u="sng" dirty="0">
                <a:solidFill>
                  <a:schemeClr val="bg1"/>
                </a:solidFill>
                <a:ea typeface="Calibri" panose="020F0502020204030204" pitchFamily="34" charset="0"/>
                <a:cs typeface="Times New Roman" panose="02020603050405020304" pitchFamily="18" charset="0"/>
              </a:rPr>
              <a:t>Pragmatism approach </a:t>
            </a:r>
            <a:r>
              <a:rPr lang="en-GB" sz="2100" dirty="0">
                <a:solidFill>
                  <a:schemeClr val="bg1"/>
                </a:solidFill>
                <a:ea typeface="Calibri" panose="020F0502020204030204" pitchFamily="34" charset="0"/>
                <a:cs typeface="Times New Roman" panose="02020603050405020304" pitchFamily="18" charset="0"/>
              </a:rPr>
              <a:t>based on real word problem solving.</a:t>
            </a:r>
          </a:p>
          <a:p>
            <a:pPr>
              <a:lnSpc>
                <a:spcPct val="107000"/>
              </a:lnSpc>
              <a:spcAft>
                <a:spcPts val="800"/>
              </a:spcAft>
            </a:pPr>
            <a:r>
              <a:rPr lang="en-GB" sz="2100" u="sng" dirty="0">
                <a:solidFill>
                  <a:schemeClr val="bg1"/>
                </a:solidFill>
                <a:effectLst/>
                <a:ea typeface="Calibri" panose="020F0502020204030204" pitchFamily="34" charset="0"/>
                <a:cs typeface="Times New Roman" panose="02020603050405020304" pitchFamily="18" charset="0"/>
              </a:rPr>
              <a:t>Mixed Methods </a:t>
            </a:r>
            <a:r>
              <a:rPr lang="en-GB" sz="2100" dirty="0">
                <a:solidFill>
                  <a:schemeClr val="bg1"/>
                </a:solidFill>
                <a:effectLst/>
                <a:ea typeface="Calibri" panose="020F0502020204030204" pitchFamily="34" charset="0"/>
                <a:cs typeface="Times New Roman" panose="02020603050405020304" pitchFamily="18" charset="0"/>
              </a:rPr>
              <a:t>approach utilising both Quantitative and Qualitive Research. </a:t>
            </a:r>
            <a:endParaRPr lang="en-US" sz="2100" dirty="0">
              <a:solidFill>
                <a:srgbClr val="FFFFFF"/>
              </a:solidFill>
              <a:effectLst/>
              <a:ea typeface="Calibri" panose="020F0502020204030204" pitchFamily="34" charset="0"/>
              <a:cs typeface="Times New Roman" panose="02020603050405020304" pitchFamily="18" charset="0"/>
            </a:endParaRPr>
          </a:p>
          <a:p>
            <a:pPr lvl="2">
              <a:lnSpc>
                <a:spcPct val="107000"/>
              </a:lnSpc>
              <a:spcAft>
                <a:spcPts val="800"/>
              </a:spcAft>
            </a:pPr>
            <a:r>
              <a:rPr lang="en-US" sz="1900" u="sng" dirty="0">
                <a:solidFill>
                  <a:srgbClr val="FFFFFF"/>
                </a:solidFill>
              </a:rPr>
              <a:t>Housing Stock Information and data.</a:t>
            </a:r>
          </a:p>
          <a:p>
            <a:pPr lvl="3">
              <a:lnSpc>
                <a:spcPct val="107000"/>
              </a:lnSpc>
              <a:spcAft>
                <a:spcPts val="800"/>
              </a:spcAft>
            </a:pPr>
            <a:r>
              <a:rPr lang="en-US" sz="1600" dirty="0">
                <a:solidFill>
                  <a:srgbClr val="FFFFFF"/>
                </a:solidFill>
              </a:rPr>
              <a:t>This information will be </a:t>
            </a:r>
            <a:r>
              <a:rPr lang="en-GB" sz="1600" dirty="0">
                <a:solidFill>
                  <a:schemeClr val="bg1"/>
                </a:solidFill>
                <a:cs typeface="Times New Roman" panose="02020603050405020304" pitchFamily="18" charset="0"/>
              </a:rPr>
              <a:t>q</a:t>
            </a:r>
            <a:r>
              <a:rPr lang="en-GB" sz="1600" dirty="0">
                <a:solidFill>
                  <a:schemeClr val="bg1"/>
                </a:solidFill>
                <a:effectLst/>
                <a:ea typeface="Calibri" panose="020F0502020204030204" pitchFamily="34" charset="0"/>
                <a:cs typeface="Times New Roman" panose="02020603050405020304" pitchFamily="18" charset="0"/>
              </a:rPr>
              <a:t>uantitative data including, building energy performance </a:t>
            </a:r>
            <a:r>
              <a:rPr lang="en-US" sz="1600" dirty="0">
                <a:solidFill>
                  <a:srgbClr val="FFFFFF"/>
                </a:solidFill>
                <a:effectLst/>
                <a:ea typeface="Calibri" panose="020F0502020204030204" pitchFamily="34" charset="0"/>
                <a:cs typeface="Times New Roman" panose="02020603050405020304" pitchFamily="18" charset="0"/>
              </a:rPr>
              <a:t>, component replacement costs, etc.</a:t>
            </a:r>
            <a:endParaRPr lang="en-US" sz="1600" dirty="0">
              <a:solidFill>
                <a:srgbClr val="FFFFFF"/>
              </a:solidFill>
            </a:endParaRPr>
          </a:p>
          <a:p>
            <a:pPr lvl="2">
              <a:lnSpc>
                <a:spcPct val="107000"/>
              </a:lnSpc>
              <a:spcAft>
                <a:spcPts val="800"/>
              </a:spcAft>
            </a:pPr>
            <a:r>
              <a:rPr lang="en-US" sz="1900" u="sng" dirty="0">
                <a:solidFill>
                  <a:srgbClr val="FFFFFF"/>
                </a:solidFill>
              </a:rPr>
              <a:t>Interviews</a:t>
            </a:r>
            <a:r>
              <a:rPr lang="en-US" sz="1900" dirty="0">
                <a:solidFill>
                  <a:srgbClr val="FFFFFF"/>
                </a:solidFill>
              </a:rPr>
              <a:t> </a:t>
            </a:r>
          </a:p>
          <a:p>
            <a:pPr lvl="3">
              <a:lnSpc>
                <a:spcPct val="107000"/>
              </a:lnSpc>
              <a:spcAft>
                <a:spcPts val="800"/>
              </a:spcAft>
            </a:pPr>
            <a:r>
              <a:rPr lang="en-US" sz="1600" dirty="0">
                <a:solidFill>
                  <a:srgbClr val="FFFFFF"/>
                </a:solidFill>
              </a:rPr>
              <a:t>Interviews with unbased and balanced experts within the social housing sector, this would be from both registered social landlords and suitable qualified experts within retrofit, decarbonisation and asset management. </a:t>
            </a:r>
          </a:p>
          <a:p>
            <a:pPr lvl="3">
              <a:lnSpc>
                <a:spcPct val="107000"/>
              </a:lnSpc>
              <a:spcAft>
                <a:spcPts val="800"/>
              </a:spcAft>
            </a:pPr>
            <a:r>
              <a:rPr lang="en-US" sz="1600" dirty="0">
                <a:solidFill>
                  <a:srgbClr val="FFFFFF"/>
                </a:solidFill>
              </a:rPr>
              <a:t>Customers would also be interviewed to understand what baseline knowledge exists around retrofit. </a:t>
            </a:r>
          </a:p>
          <a:p>
            <a:pPr lvl="2">
              <a:lnSpc>
                <a:spcPct val="107000"/>
              </a:lnSpc>
              <a:spcAft>
                <a:spcPts val="800"/>
              </a:spcAft>
            </a:pPr>
            <a:r>
              <a:rPr lang="en-US" sz="1600" u="sng" dirty="0">
                <a:solidFill>
                  <a:srgbClr val="FFFFFF"/>
                </a:solidFill>
              </a:rPr>
              <a:t>Questionnaires</a:t>
            </a:r>
            <a:r>
              <a:rPr lang="en-US" sz="1600" dirty="0">
                <a:solidFill>
                  <a:srgbClr val="FFFFFF"/>
                </a:solidFill>
              </a:rPr>
              <a:t> </a:t>
            </a:r>
          </a:p>
          <a:p>
            <a:pPr lvl="3">
              <a:lnSpc>
                <a:spcPct val="107000"/>
              </a:lnSpc>
              <a:spcAft>
                <a:spcPts val="800"/>
              </a:spcAft>
            </a:pPr>
            <a:r>
              <a:rPr lang="en-US" sz="1600" dirty="0">
                <a:solidFill>
                  <a:srgbClr val="FFFFFF"/>
                </a:solidFill>
              </a:rPr>
              <a:t>Questionnaires with the wider housing sector including customers. Both housing professionals and customers would have a tailor-made set of questions available to their respective settings. </a:t>
            </a:r>
          </a:p>
          <a:p>
            <a:pPr lvl="3">
              <a:lnSpc>
                <a:spcPct val="107000"/>
              </a:lnSpc>
              <a:spcAft>
                <a:spcPts val="800"/>
              </a:spcAft>
            </a:pPr>
            <a:r>
              <a:rPr lang="en-US" sz="1600" dirty="0">
                <a:solidFill>
                  <a:srgbClr val="FFFFFF"/>
                </a:solidFill>
              </a:rPr>
              <a:t>These would look at the wider landscape of retrofit and whole home assessment . </a:t>
            </a:r>
          </a:p>
          <a:p>
            <a:pPr>
              <a:lnSpc>
                <a:spcPct val="107000"/>
              </a:lnSpc>
              <a:spcAft>
                <a:spcPts val="800"/>
              </a:spcAft>
            </a:pPr>
            <a:r>
              <a:rPr lang="en-US" sz="2100" u="sng" dirty="0">
                <a:solidFill>
                  <a:srgbClr val="FFFFFF"/>
                </a:solidFill>
              </a:rPr>
              <a:t>Grounded Theory</a:t>
            </a:r>
            <a:r>
              <a:rPr lang="en-US" sz="2100" dirty="0">
                <a:solidFill>
                  <a:srgbClr val="FFFFFF"/>
                </a:solidFill>
              </a:rPr>
              <a:t> using mixed methods to formulate a new approach.</a:t>
            </a:r>
            <a:endParaRPr lang="en-GB" sz="21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Tree>
    <p:extLst>
      <p:ext uri="{BB962C8B-B14F-4D97-AF65-F5344CB8AC3E}">
        <p14:creationId xmlns:p14="http://schemas.microsoft.com/office/powerpoint/2010/main" val="2970038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Challenges</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r>
              <a:rPr lang="en-GB" sz="2000" dirty="0">
                <a:solidFill>
                  <a:srgbClr val="FFFFFF"/>
                </a:solidFill>
              </a:rPr>
              <a:t>Currently Whole Home Surveys and Targeted Energy Pathways are not being completed due to WHQS 20023 still in draft form. Announcement Date of January 31</a:t>
            </a:r>
            <a:r>
              <a:rPr lang="en-GB" sz="2000" baseline="30000" dirty="0">
                <a:solidFill>
                  <a:srgbClr val="FFFFFF"/>
                </a:solidFill>
              </a:rPr>
              <a:t>st</a:t>
            </a:r>
            <a:r>
              <a:rPr lang="en-GB" sz="2000" dirty="0">
                <a:solidFill>
                  <a:srgbClr val="FFFFFF"/>
                </a:solidFill>
              </a:rPr>
              <a:t>, 2023, has lapsed with no further comminutions from Welsh Government. </a:t>
            </a:r>
          </a:p>
          <a:p>
            <a:r>
              <a:rPr lang="en-GB" sz="2000" dirty="0">
                <a:solidFill>
                  <a:srgbClr val="FFFFFF"/>
                </a:solidFill>
              </a:rPr>
              <a:t>Reassessing social factors like overcrowding, hording, and other lifestyle choices is an extremely difficult task and can require specialist housing intervention. </a:t>
            </a:r>
          </a:p>
          <a:p>
            <a:r>
              <a:rPr lang="en-GB" sz="2000" dirty="0">
                <a:solidFill>
                  <a:srgbClr val="FFFFFF"/>
                </a:solidFill>
              </a:rPr>
              <a:t>Gap in literature, given how new Whole Home Surveys and Targeted Energy Pathways are. </a:t>
            </a:r>
          </a:p>
          <a:p>
            <a:r>
              <a:rPr lang="en-GB" sz="2000" dirty="0">
                <a:solidFill>
                  <a:srgbClr val="FFFFFF"/>
                </a:solidFill>
              </a:rPr>
              <a:t>Understand from customers.</a:t>
            </a:r>
          </a:p>
          <a:p>
            <a:r>
              <a:rPr lang="en-GB" sz="2000" dirty="0">
                <a:solidFill>
                  <a:srgbClr val="FFFFFF"/>
                </a:solidFill>
              </a:rPr>
              <a:t>Applying non-traditional construction logic to construction (Housing/Social).</a:t>
            </a: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Tree>
    <p:extLst>
      <p:ext uri="{BB962C8B-B14F-4D97-AF65-F5344CB8AC3E}">
        <p14:creationId xmlns:p14="http://schemas.microsoft.com/office/powerpoint/2010/main" val="407905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Timeframe</a:t>
            </a:r>
            <a:endParaRPr lang="en-GB" sz="4100" u="sng"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pic>
        <p:nvPicPr>
          <p:cNvPr id="9" name="Picture 8">
            <a:extLst>
              <a:ext uri="{FF2B5EF4-FFF2-40B4-BE49-F238E27FC236}">
                <a16:creationId xmlns:a16="http://schemas.microsoft.com/office/drawing/2014/main" id="{9AFA8A92-5455-CFCB-C888-7B7599D04C38}"/>
              </a:ext>
            </a:extLst>
          </p:cNvPr>
          <p:cNvPicPr>
            <a:picLocks noChangeAspect="1"/>
          </p:cNvPicPr>
          <p:nvPr/>
        </p:nvPicPr>
        <p:blipFill>
          <a:blip r:embed="rId3"/>
          <a:stretch>
            <a:fillRect/>
          </a:stretch>
        </p:blipFill>
        <p:spPr>
          <a:xfrm>
            <a:off x="1808327" y="1310906"/>
            <a:ext cx="8575346" cy="5085266"/>
          </a:xfrm>
          <a:prstGeom prst="rect">
            <a:avLst/>
          </a:prstGeom>
        </p:spPr>
      </p:pic>
    </p:spTree>
    <p:extLst>
      <p:ext uri="{BB962C8B-B14F-4D97-AF65-F5344CB8AC3E}">
        <p14:creationId xmlns:p14="http://schemas.microsoft.com/office/powerpoint/2010/main" val="693300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References</a:t>
            </a:r>
            <a:r>
              <a:rPr lang="en-GB" u="sng" dirty="0"/>
              <a:t> </a:t>
            </a:r>
            <a:endParaRPr lang="en-GB" sz="4100" dirty="0">
              <a:solidFill>
                <a:srgbClr val="FFFFFF"/>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
        <p:nvSpPr>
          <p:cNvPr id="3" name="Content Placeholder 9">
            <a:extLst>
              <a:ext uri="{FF2B5EF4-FFF2-40B4-BE49-F238E27FC236}">
                <a16:creationId xmlns:a16="http://schemas.microsoft.com/office/drawing/2014/main" id="{B8CB2312-AFD9-357C-046A-28E160048E82}"/>
              </a:ext>
            </a:extLst>
          </p:cNvPr>
          <p:cNvSpPr txBox="1">
            <a:spLocks/>
          </p:cNvSpPr>
          <p:nvPr/>
        </p:nvSpPr>
        <p:spPr>
          <a:xfrm>
            <a:off x="669701" y="1233997"/>
            <a:ext cx="10662833" cy="516217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GB" sz="1400" dirty="0">
                <a:solidFill>
                  <a:schemeClr val="bg1"/>
                </a:solidFill>
              </a:rPr>
              <a:t>housinglin.org.uk, 2008. </a:t>
            </a:r>
            <a:r>
              <a:rPr lang="en-GB" sz="1400" i="1" dirty="0">
                <a:solidFill>
                  <a:schemeClr val="bg1"/>
                </a:solidFill>
              </a:rPr>
              <a:t>WHQS. </a:t>
            </a:r>
            <a:r>
              <a:rPr lang="en-GB" sz="1400" dirty="0">
                <a:solidFill>
                  <a:schemeClr val="bg1"/>
                </a:solidFill>
              </a:rPr>
              <a:t>[Online] </a:t>
            </a:r>
            <a:br>
              <a:rPr lang="en-GB" sz="1400" dirty="0">
                <a:solidFill>
                  <a:schemeClr val="bg1"/>
                </a:solidFill>
              </a:rPr>
            </a:br>
            <a:r>
              <a:rPr lang="en-GB" sz="1400" dirty="0">
                <a:solidFill>
                  <a:schemeClr val="bg1"/>
                </a:solidFill>
              </a:rPr>
              <a:t>Available at: </a:t>
            </a:r>
            <a:r>
              <a:rPr lang="en-GB" sz="1400" u="sng" dirty="0">
                <a:solidFill>
                  <a:schemeClr val="bg1"/>
                </a:solidFill>
              </a:rPr>
              <a:t>https://www.housinglin.org.uk/_assets/Resources/Housing/Regions/Wales/housingwhqsguide.pdf </a:t>
            </a:r>
          </a:p>
          <a:p>
            <a:pPr marL="0" indent="0">
              <a:spcBef>
                <a:spcPts val="0"/>
              </a:spcBef>
              <a:buNone/>
            </a:pPr>
            <a:r>
              <a:rPr lang="en-GB" sz="1400" dirty="0">
                <a:solidFill>
                  <a:schemeClr val="bg1"/>
                </a:solidFill>
              </a:rPr>
              <a:t>[Accessed 20 February 2023].</a:t>
            </a:r>
          </a:p>
          <a:p>
            <a:pPr marL="0" indent="0">
              <a:spcBef>
                <a:spcPts val="0"/>
              </a:spcBef>
              <a:buNone/>
            </a:pPr>
            <a:endParaRPr lang="en-GB" sz="1400" dirty="0">
              <a:solidFill>
                <a:schemeClr val="bg1"/>
              </a:solidFill>
            </a:endParaRPr>
          </a:p>
          <a:p>
            <a:pPr marL="0" indent="0">
              <a:spcBef>
                <a:spcPts val="0"/>
              </a:spcBef>
              <a:buNone/>
            </a:pPr>
            <a:r>
              <a:rPr lang="en-GB" sz="1400" dirty="0">
                <a:solidFill>
                  <a:schemeClr val="bg1"/>
                </a:solidFill>
              </a:rPr>
              <a:t>gov.wales, 2008. </a:t>
            </a:r>
            <a:r>
              <a:rPr lang="en-US" sz="1400" dirty="0">
                <a:solidFill>
                  <a:schemeClr val="bg1"/>
                </a:solidFill>
              </a:rPr>
              <a:t>Housing Stock Condition Survey’s: Guidance for Local Authorities</a:t>
            </a:r>
            <a:r>
              <a:rPr lang="en-GB" sz="1400" i="1" dirty="0">
                <a:solidFill>
                  <a:schemeClr val="bg1"/>
                </a:solidFill>
              </a:rPr>
              <a:t>. </a:t>
            </a:r>
            <a:r>
              <a:rPr lang="en-GB" sz="1400" dirty="0">
                <a:solidFill>
                  <a:schemeClr val="bg1"/>
                </a:solidFill>
              </a:rPr>
              <a:t>[Online] </a:t>
            </a:r>
            <a:br>
              <a:rPr lang="en-GB" sz="1400" dirty="0">
                <a:solidFill>
                  <a:schemeClr val="bg1"/>
                </a:solidFill>
              </a:rPr>
            </a:br>
            <a:r>
              <a:rPr lang="en-GB" sz="1400" dirty="0">
                <a:solidFill>
                  <a:schemeClr val="bg1"/>
                </a:solidFill>
              </a:rPr>
              <a:t>Available at: </a:t>
            </a:r>
            <a:r>
              <a:rPr lang="en-GB" sz="1400" u="sng" dirty="0">
                <a:solidFill>
                  <a:schemeClr val="bg1"/>
                </a:solidFill>
              </a:rPr>
              <a:t>https://www.gov.wales/sites/default/files/publications/2019-06/housing-stock-condition-surveys-guidance-for-local-authorities.pdf</a:t>
            </a:r>
          </a:p>
          <a:p>
            <a:pPr marL="0" indent="0">
              <a:spcBef>
                <a:spcPts val="0"/>
              </a:spcBef>
              <a:buNone/>
            </a:pPr>
            <a:r>
              <a:rPr lang="en-GB" sz="1400" dirty="0">
                <a:solidFill>
                  <a:schemeClr val="bg1"/>
                </a:solidFill>
              </a:rPr>
              <a:t>[Accessed 20 February 2023].</a:t>
            </a:r>
          </a:p>
          <a:p>
            <a:pPr marL="0" indent="0">
              <a:spcBef>
                <a:spcPts val="0"/>
              </a:spcBef>
              <a:buNone/>
            </a:pPr>
            <a:endParaRPr lang="en-GB" altLang="en-US" sz="1400" dirty="0">
              <a:solidFill>
                <a:schemeClr val="bg1"/>
              </a:solidFill>
              <a:ea typeface="Calibri" panose="020F0502020204030204" pitchFamily="34" charset="0"/>
              <a:cs typeface="Times New Roman" panose="02020603050405020304" pitchFamily="18" charset="0"/>
            </a:endParaRPr>
          </a:p>
          <a:p>
            <a:pPr marL="0" indent="0">
              <a:spcBef>
                <a:spcPts val="0"/>
              </a:spcBef>
              <a:buNone/>
            </a:pPr>
            <a:r>
              <a:rPr lang="en-US" altLang="en-US" sz="1400" dirty="0">
                <a:solidFill>
                  <a:schemeClr val="bg1"/>
                </a:solidFill>
                <a:ea typeface="Calibri" panose="020F0502020204030204" pitchFamily="34" charset="0"/>
                <a:cs typeface="Times New Roman" panose="02020603050405020304" pitchFamily="18" charset="0"/>
              </a:rPr>
              <a:t>BSI Group (2019). </a:t>
            </a:r>
            <a:r>
              <a:rPr lang="en-US" sz="1400" dirty="0">
                <a:solidFill>
                  <a:schemeClr val="bg1"/>
                </a:solidFill>
              </a:rPr>
              <a:t>PAS </a:t>
            </a:r>
            <a:r>
              <a:rPr lang="en-GB" sz="1400" dirty="0">
                <a:solidFill>
                  <a:schemeClr val="bg1"/>
                </a:solidFill>
              </a:rPr>
              <a:t>2035:2019 Retrofitting dwellings for improved energy efficiency</a:t>
            </a:r>
            <a:r>
              <a:rPr lang="en-US" altLang="en-US" sz="1400" i="1" dirty="0">
                <a:solidFill>
                  <a:schemeClr val="bg1"/>
                </a:solidFill>
                <a:ea typeface="Calibri" panose="020F0502020204030204" pitchFamily="34" charset="0"/>
                <a:cs typeface="Times New Roman" panose="02020603050405020304" pitchFamily="18" charset="0"/>
              </a:rPr>
              <a:t>.</a:t>
            </a:r>
            <a:r>
              <a:rPr lang="en-US" altLang="en-US" sz="1400" dirty="0">
                <a:solidFill>
                  <a:schemeClr val="bg1"/>
                </a:solidFill>
                <a:ea typeface="Calibri" panose="020F0502020204030204" pitchFamily="34" charset="0"/>
                <a:cs typeface="Times New Roman" panose="02020603050405020304" pitchFamily="18" charset="0"/>
              </a:rPr>
              <a:t> London British Standards Ltd.</a:t>
            </a:r>
          </a:p>
          <a:p>
            <a:pPr marL="0" indent="0">
              <a:spcBef>
                <a:spcPts val="0"/>
              </a:spcBef>
              <a:buNone/>
            </a:pPr>
            <a:endParaRPr lang="en-US" altLang="en-US" sz="1400" dirty="0">
              <a:solidFill>
                <a:schemeClr val="bg1"/>
              </a:solidFill>
              <a:cs typeface="Times New Roman" panose="02020603050405020304" pitchFamily="18" charset="0"/>
            </a:endParaRPr>
          </a:p>
          <a:p>
            <a:pPr marL="0" indent="0">
              <a:spcBef>
                <a:spcPts val="0"/>
              </a:spcBef>
              <a:buNone/>
            </a:pPr>
            <a:r>
              <a:rPr lang="en-US" altLang="en-US" sz="1400" dirty="0">
                <a:solidFill>
                  <a:schemeClr val="bg1"/>
                </a:solidFill>
                <a:ea typeface="Calibri" panose="020F0502020204030204" pitchFamily="34" charset="0"/>
                <a:cs typeface="Times New Roman" panose="02020603050405020304" pitchFamily="18" charset="0"/>
              </a:rPr>
              <a:t>BSI Group (2019). </a:t>
            </a:r>
            <a:r>
              <a:rPr lang="en-US" sz="1400" dirty="0">
                <a:solidFill>
                  <a:schemeClr val="bg1"/>
                </a:solidFill>
              </a:rPr>
              <a:t>PAS </a:t>
            </a:r>
            <a:r>
              <a:rPr lang="en-GB" sz="1400" dirty="0">
                <a:solidFill>
                  <a:schemeClr val="bg1"/>
                </a:solidFill>
              </a:rPr>
              <a:t>2038:2019 Retrofitting </a:t>
            </a:r>
            <a:r>
              <a:rPr lang="en-US" sz="1400" dirty="0">
                <a:solidFill>
                  <a:schemeClr val="bg1"/>
                </a:solidFill>
              </a:rPr>
              <a:t>non-domestic buildings</a:t>
            </a:r>
            <a:r>
              <a:rPr lang="en-GB" sz="1400" dirty="0">
                <a:solidFill>
                  <a:schemeClr val="bg1"/>
                </a:solidFill>
              </a:rPr>
              <a:t> for improved energy efficiency</a:t>
            </a:r>
            <a:r>
              <a:rPr lang="en-US" altLang="en-US" sz="1400" i="1" dirty="0">
                <a:solidFill>
                  <a:schemeClr val="bg1"/>
                </a:solidFill>
                <a:ea typeface="Calibri" panose="020F0502020204030204" pitchFamily="34" charset="0"/>
                <a:cs typeface="Times New Roman" panose="02020603050405020304" pitchFamily="18" charset="0"/>
              </a:rPr>
              <a:t>.</a:t>
            </a:r>
            <a:r>
              <a:rPr lang="en-US" altLang="en-US" sz="1400" dirty="0">
                <a:solidFill>
                  <a:schemeClr val="bg1"/>
                </a:solidFill>
                <a:ea typeface="Calibri" panose="020F0502020204030204" pitchFamily="34" charset="0"/>
                <a:cs typeface="Times New Roman" panose="02020603050405020304" pitchFamily="18" charset="0"/>
              </a:rPr>
              <a:t> London British Standards Ltd.</a:t>
            </a:r>
          </a:p>
          <a:p>
            <a:pPr marL="0" indent="0">
              <a:spcBef>
                <a:spcPts val="0"/>
              </a:spcBef>
              <a:buNone/>
            </a:pPr>
            <a:endParaRPr lang="en-US" altLang="en-US" sz="1400" dirty="0">
              <a:solidFill>
                <a:schemeClr val="bg1"/>
              </a:solidFill>
              <a:cs typeface="Times New Roman" panose="02020603050405020304" pitchFamily="18" charset="0"/>
            </a:endParaRPr>
          </a:p>
          <a:p>
            <a:pPr marL="0" indent="0">
              <a:spcBef>
                <a:spcPts val="0"/>
              </a:spcBef>
              <a:buNone/>
            </a:pPr>
            <a:r>
              <a:rPr lang="en-US" altLang="en-US" sz="1400" dirty="0">
                <a:solidFill>
                  <a:schemeClr val="bg1"/>
                </a:solidFill>
                <a:ea typeface="Calibri" panose="020F0502020204030204" pitchFamily="34" charset="0"/>
                <a:cs typeface="Times New Roman" panose="02020603050405020304" pitchFamily="18" charset="0"/>
              </a:rPr>
              <a:t>Patterson, J. L. (2016). Evaluation of a Regional Retrofit Programme to Upgrade Existing Housing Stock to Reduce Carbon Emissions, Fuel Poverty and Support the Local Supply Chain. </a:t>
            </a:r>
            <a:r>
              <a:rPr lang="en-US" altLang="en-US" sz="1400" i="1" dirty="0">
                <a:solidFill>
                  <a:schemeClr val="bg1"/>
                </a:solidFill>
                <a:ea typeface="Calibri" panose="020F0502020204030204" pitchFamily="34" charset="0"/>
                <a:cs typeface="Times New Roman" panose="02020603050405020304" pitchFamily="18" charset="0"/>
              </a:rPr>
              <a:t>Sustainability</a:t>
            </a:r>
            <a:r>
              <a:rPr lang="en-US" altLang="en-US" sz="1400" dirty="0">
                <a:solidFill>
                  <a:schemeClr val="bg1"/>
                </a:solidFill>
                <a:ea typeface="Calibri" panose="020F0502020204030204" pitchFamily="34" charset="0"/>
                <a:cs typeface="Times New Roman" panose="02020603050405020304" pitchFamily="18" charset="0"/>
              </a:rPr>
              <a:t>, 1261-1261.</a:t>
            </a:r>
          </a:p>
          <a:p>
            <a:pPr marL="0" indent="0">
              <a:spcBef>
                <a:spcPts val="0"/>
              </a:spcBef>
              <a:buNone/>
            </a:pPr>
            <a:endParaRPr lang="en-US" altLang="en-US" sz="1400" dirty="0">
              <a:solidFill>
                <a:schemeClr val="bg1"/>
              </a:solidFill>
              <a:cs typeface="Times New Roman" panose="02020603050405020304" pitchFamily="18" charset="0"/>
            </a:endParaRPr>
          </a:p>
          <a:p>
            <a:pPr marL="0" indent="0">
              <a:spcBef>
                <a:spcPts val="0"/>
              </a:spcBef>
              <a:buNone/>
            </a:pPr>
            <a:r>
              <a:rPr lang="en-US" sz="1500" dirty="0">
                <a:solidFill>
                  <a:schemeClr val="bg1"/>
                </a:solidFill>
              </a:rPr>
              <a:t>Zeifman, M. (2020). Residential retrofits at scale: opportunity identification, saving estimation, and personalized messaging based on communicating thermostat data. </a:t>
            </a:r>
            <a:r>
              <a:rPr lang="en-US" sz="1500" i="1" dirty="0">
                <a:solidFill>
                  <a:schemeClr val="bg1"/>
                </a:solidFill>
              </a:rPr>
              <a:t>Energy Efficiency</a:t>
            </a:r>
            <a:r>
              <a:rPr lang="en-US" sz="1500" dirty="0">
                <a:solidFill>
                  <a:schemeClr val="bg1"/>
                </a:solidFill>
              </a:rPr>
              <a:t>, 393-405</a:t>
            </a:r>
          </a:p>
          <a:p>
            <a:pPr marL="0" indent="0">
              <a:spcBef>
                <a:spcPts val="0"/>
              </a:spcBef>
              <a:buNone/>
            </a:pPr>
            <a:endParaRPr lang="en-US" altLang="en-US" sz="1500" dirty="0">
              <a:solidFill>
                <a:schemeClr val="bg1"/>
              </a:solidFill>
            </a:endParaRPr>
          </a:p>
          <a:p>
            <a:pPr marL="0" indent="0">
              <a:spcBef>
                <a:spcPts val="0"/>
              </a:spcBef>
              <a:buNone/>
            </a:pPr>
            <a:r>
              <a:rPr lang="en-US" sz="1400" dirty="0">
                <a:solidFill>
                  <a:schemeClr val="bg1"/>
                </a:solidFill>
              </a:rPr>
              <a:t>Green, E. (2020). Decarbonising the Welsh housing stock: from practice to policy. </a:t>
            </a:r>
            <a:r>
              <a:rPr lang="en-US" sz="1400" i="1" dirty="0">
                <a:solidFill>
                  <a:schemeClr val="bg1"/>
                </a:solidFill>
              </a:rPr>
              <a:t>Buildings &amp; Cities</a:t>
            </a:r>
            <a:r>
              <a:rPr lang="en-US" sz="1400" dirty="0">
                <a:solidFill>
                  <a:schemeClr val="bg1"/>
                </a:solidFill>
              </a:rPr>
              <a:t>, 277-292</a:t>
            </a:r>
          </a:p>
          <a:p>
            <a:pPr marL="0" indent="0">
              <a:spcBef>
                <a:spcPts val="0"/>
              </a:spcBef>
              <a:buNone/>
            </a:pPr>
            <a:endParaRPr lang="en-US" altLang="en-US" sz="1400" dirty="0">
              <a:solidFill>
                <a:schemeClr val="bg1"/>
              </a:solidFill>
            </a:endParaRPr>
          </a:p>
          <a:p>
            <a:pPr marL="0" indent="0">
              <a:spcBef>
                <a:spcPts val="0"/>
              </a:spcBef>
              <a:buNone/>
            </a:pPr>
            <a:r>
              <a:rPr lang="en-US" sz="1400" dirty="0">
                <a:solidFill>
                  <a:schemeClr val="bg1"/>
                </a:solidFill>
              </a:rPr>
              <a:t>Edwards, J. (2020). New standards in retrofit. </a:t>
            </a:r>
            <a:r>
              <a:rPr lang="en-US" sz="1400" i="1" dirty="0">
                <a:solidFill>
                  <a:schemeClr val="bg1"/>
                </a:solidFill>
              </a:rPr>
              <a:t>Property Journal</a:t>
            </a:r>
            <a:r>
              <a:rPr lang="en-US" sz="1400" dirty="0">
                <a:solidFill>
                  <a:schemeClr val="bg1"/>
                </a:solidFill>
              </a:rPr>
              <a:t>, 20-21.</a:t>
            </a:r>
            <a:endParaRPr lang="en-GB" sz="1400" dirty="0">
              <a:solidFill>
                <a:schemeClr val="bg1"/>
              </a:solidFill>
            </a:endParaRPr>
          </a:p>
          <a:p>
            <a:pPr marL="0" indent="0">
              <a:spcBef>
                <a:spcPts val="0"/>
              </a:spcBef>
              <a:buNone/>
            </a:pPr>
            <a:endParaRPr lang="en-US" altLang="en-US" sz="1400" dirty="0">
              <a:solidFill>
                <a:schemeClr val="bg1"/>
              </a:solidFill>
              <a:ea typeface="Calibri" panose="020F0502020204030204" pitchFamily="34" charset="0"/>
              <a:cs typeface="Times New Roman" panose="02020603050405020304" pitchFamily="18" charset="0"/>
            </a:endParaRPr>
          </a:p>
          <a:p>
            <a:pPr marL="0" indent="0">
              <a:spcBef>
                <a:spcPts val="0"/>
              </a:spcBef>
              <a:buNone/>
            </a:pPr>
            <a:r>
              <a:rPr lang="en-US" altLang="en-US" sz="1400" dirty="0">
                <a:solidFill>
                  <a:schemeClr val="bg1"/>
                </a:solidFill>
                <a:ea typeface="Calibri" panose="020F0502020204030204" pitchFamily="34" charset="0"/>
                <a:cs typeface="Times New Roman" panose="02020603050405020304" pitchFamily="18" charset="0"/>
              </a:rPr>
              <a:t>Creswell, J. W. (2009). </a:t>
            </a:r>
            <a:r>
              <a:rPr lang="en-US" altLang="en-US" sz="1400" i="1" dirty="0">
                <a:solidFill>
                  <a:schemeClr val="bg1"/>
                </a:solidFill>
                <a:ea typeface="Calibri" panose="020F0502020204030204" pitchFamily="34" charset="0"/>
                <a:cs typeface="Times New Roman" panose="02020603050405020304" pitchFamily="18" charset="0"/>
              </a:rPr>
              <a:t>Research Design: Qualitative, Quantitative, and Mixed Methods Approaches.</a:t>
            </a:r>
            <a:r>
              <a:rPr lang="en-US" altLang="en-US" sz="1400" dirty="0">
                <a:solidFill>
                  <a:schemeClr val="bg1"/>
                </a:solidFill>
                <a:ea typeface="Calibri" panose="020F0502020204030204" pitchFamily="34" charset="0"/>
                <a:cs typeface="Times New Roman" panose="02020603050405020304" pitchFamily="18" charset="0"/>
              </a:rPr>
              <a:t> London : Sage Publications Ltd.</a:t>
            </a:r>
            <a:endParaRPr lang="en-GB" sz="1400" dirty="0">
              <a:solidFill>
                <a:schemeClr val="bg1"/>
              </a:solidFill>
            </a:endParaRPr>
          </a:p>
          <a:p>
            <a:pPr marL="0" indent="0">
              <a:buNone/>
            </a:pPr>
            <a:r>
              <a:rPr lang="en-US" sz="1400" dirty="0">
                <a:solidFill>
                  <a:schemeClr val="bg1"/>
                </a:solidFill>
              </a:rPr>
              <a:t>Mark Saunders, Philip Lewis, Adrian Thornhill. (2019). </a:t>
            </a:r>
            <a:r>
              <a:rPr lang="en-US" sz="1400" i="1" dirty="0">
                <a:solidFill>
                  <a:schemeClr val="bg1"/>
                </a:solidFill>
              </a:rPr>
              <a:t>Research Methods for Business Students.</a:t>
            </a:r>
            <a:r>
              <a:rPr lang="en-US" sz="1400" dirty="0">
                <a:solidFill>
                  <a:schemeClr val="bg1"/>
                </a:solidFill>
              </a:rPr>
              <a:t> London: Pearson Education, Limited.</a:t>
            </a:r>
            <a:endParaRPr lang="en-GB" sz="1400" dirty="0">
              <a:solidFill>
                <a:schemeClr val="bg1"/>
              </a:solidFill>
            </a:endParaRPr>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endParaRPr lang="en-GB" sz="1400" dirty="0"/>
          </a:p>
          <a:p>
            <a:pPr marL="0" indent="0">
              <a:buFont typeface="Arial" panose="020B0604020202020204" pitchFamily="34" charset="0"/>
              <a:buNone/>
            </a:pPr>
            <a:endParaRPr lang="en-GB" sz="2400" dirty="0"/>
          </a:p>
          <a:p>
            <a:endParaRPr lang="en-GB" sz="2400" dirty="0"/>
          </a:p>
          <a:p>
            <a:endParaRPr lang="en-US" sz="2400" dirty="0"/>
          </a:p>
        </p:txBody>
      </p:sp>
    </p:spTree>
    <p:extLst>
      <p:ext uri="{BB962C8B-B14F-4D97-AF65-F5344CB8AC3E}">
        <p14:creationId xmlns:p14="http://schemas.microsoft.com/office/powerpoint/2010/main" val="160211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10" end="10"/>
                                            </p:txEl>
                                          </p:spTgt>
                                        </p:tgtEl>
                                        <p:attrNameLst>
                                          <p:attrName>style.visibility</p:attrName>
                                        </p:attrNameLst>
                                      </p:cBhvr>
                                      <p:to>
                                        <p:strVal val="visible"/>
                                      </p:to>
                                    </p:set>
                                    <p:animEffect transition="in" filter="fade">
                                      <p:cBhvr>
                                        <p:cTn id="38" dur="500"/>
                                        <p:tgtEl>
                                          <p:spTgt spid="3">
                                            <p:txEl>
                                              <p:pRg st="10" end="1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
                                            <p:txEl>
                                              <p:pRg st="12" end="12"/>
                                            </p:txEl>
                                          </p:spTgt>
                                        </p:tgtEl>
                                        <p:attrNameLst>
                                          <p:attrName>style.visibility</p:attrName>
                                        </p:attrNameLst>
                                      </p:cBhvr>
                                      <p:to>
                                        <p:strVal val="visible"/>
                                      </p:to>
                                    </p:set>
                                    <p:animEffect transition="in" filter="fade">
                                      <p:cBhvr>
                                        <p:cTn id="43" dur="500"/>
                                        <p:tgtEl>
                                          <p:spTgt spid="3">
                                            <p:txEl>
                                              <p:pRg st="12" end="1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
                                            <p:txEl>
                                              <p:pRg st="14" end="14"/>
                                            </p:txEl>
                                          </p:spTgt>
                                        </p:tgtEl>
                                        <p:attrNameLst>
                                          <p:attrName>style.visibility</p:attrName>
                                        </p:attrNameLst>
                                      </p:cBhvr>
                                      <p:to>
                                        <p:strVal val="visible"/>
                                      </p:to>
                                    </p:set>
                                    <p:animEffect transition="in" filter="fade">
                                      <p:cBhvr>
                                        <p:cTn id="48" dur="500"/>
                                        <p:tgtEl>
                                          <p:spTgt spid="3">
                                            <p:txEl>
                                              <p:pRg st="14" end="14"/>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3">
                                            <p:txEl>
                                              <p:pRg st="16" end="16"/>
                                            </p:txEl>
                                          </p:spTgt>
                                        </p:tgtEl>
                                        <p:attrNameLst>
                                          <p:attrName>style.visibility</p:attrName>
                                        </p:attrNameLst>
                                      </p:cBhvr>
                                      <p:to>
                                        <p:strVal val="visible"/>
                                      </p:to>
                                    </p:set>
                                    <p:animEffect transition="in" filter="fade">
                                      <p:cBhvr>
                                        <p:cTn id="53" dur="500"/>
                                        <p:tgtEl>
                                          <p:spTgt spid="3">
                                            <p:txEl>
                                              <p:pRg st="16" end="16"/>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3">
                                            <p:txEl>
                                              <p:pRg st="18" end="18"/>
                                            </p:txEl>
                                          </p:spTgt>
                                        </p:tgtEl>
                                        <p:attrNameLst>
                                          <p:attrName>style.visibility</p:attrName>
                                        </p:attrNameLst>
                                      </p:cBhvr>
                                      <p:to>
                                        <p:strVal val="visible"/>
                                      </p:to>
                                    </p:set>
                                    <p:animEffect transition="in" filter="fade">
                                      <p:cBhvr>
                                        <p:cTn id="58" dur="500"/>
                                        <p:tgtEl>
                                          <p:spTgt spid="3">
                                            <p:txEl>
                                              <p:pRg st="18" end="1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3">
                                            <p:txEl>
                                              <p:pRg st="19" end="19"/>
                                            </p:txEl>
                                          </p:spTgt>
                                        </p:tgtEl>
                                        <p:attrNameLst>
                                          <p:attrName>style.visibility</p:attrName>
                                        </p:attrNameLst>
                                      </p:cBhvr>
                                      <p:to>
                                        <p:strVal val="visible"/>
                                      </p:to>
                                    </p:set>
                                    <p:animEffect transition="in" filter="fade">
                                      <p:cBhvr>
                                        <p:cTn id="63" dur="500"/>
                                        <p:tgtEl>
                                          <p:spTgt spid="3">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1"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List of Figures </a:t>
            </a:r>
            <a:endParaRPr lang="en-GB" sz="4100" dirty="0">
              <a:solidFill>
                <a:schemeClr val="bg1"/>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11335583" y="6396172"/>
            <a:ext cx="719396" cy="384721"/>
          </a:xfrm>
          <a:prstGeom prst="rect">
            <a:avLst/>
          </a:prstGeom>
          <a:noFill/>
        </p:spPr>
        <p:txBody>
          <a:bodyPr wrap="square" rtlCol="0">
            <a:spAutoFit/>
          </a:bodyPr>
          <a:lstStyle/>
          <a:p>
            <a:r>
              <a:rPr lang="en-US" sz="1100" dirty="0">
                <a:solidFill>
                  <a:schemeClr val="bg1"/>
                </a:solidFill>
              </a:rPr>
              <a:t>Figure 1</a:t>
            </a:r>
          </a:p>
          <a:p>
            <a:endParaRPr lang="en-GB" sz="800" dirty="0">
              <a:solidFill>
                <a:schemeClr val="bg1"/>
              </a:solidFill>
            </a:endParaRPr>
          </a:p>
        </p:txBody>
      </p:sp>
      <p:sp>
        <p:nvSpPr>
          <p:cNvPr id="3" name="Content Placeholder 9">
            <a:extLst>
              <a:ext uri="{FF2B5EF4-FFF2-40B4-BE49-F238E27FC236}">
                <a16:creationId xmlns:a16="http://schemas.microsoft.com/office/drawing/2014/main" id="{B8CB2312-AFD9-357C-046A-28E160048E82}"/>
              </a:ext>
            </a:extLst>
          </p:cNvPr>
          <p:cNvSpPr txBox="1">
            <a:spLocks/>
          </p:cNvSpPr>
          <p:nvPr/>
        </p:nvSpPr>
        <p:spPr>
          <a:xfrm>
            <a:off x="1568938" y="1549745"/>
            <a:ext cx="9051076" cy="503878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u="sng" dirty="0">
                <a:solidFill>
                  <a:schemeClr val="bg1"/>
                </a:solidFill>
              </a:rPr>
              <a:t>Figure 1</a:t>
            </a:r>
          </a:p>
          <a:p>
            <a:pPr marL="0" indent="0">
              <a:buNone/>
            </a:pPr>
            <a:r>
              <a:rPr lang="en-US" sz="1400" dirty="0">
                <a:solidFill>
                  <a:schemeClr val="bg1"/>
                </a:solidFill>
              </a:rPr>
              <a:t>Saviour Energy Solutions Ltd</a:t>
            </a:r>
            <a:r>
              <a:rPr lang="en-GB" sz="1400" dirty="0">
                <a:solidFill>
                  <a:schemeClr val="bg1"/>
                </a:solidFill>
              </a:rPr>
              <a:t>[Online] </a:t>
            </a:r>
            <a:br>
              <a:rPr lang="en-GB" sz="1400" dirty="0">
                <a:solidFill>
                  <a:schemeClr val="bg1"/>
                </a:solidFill>
              </a:rPr>
            </a:br>
            <a:r>
              <a:rPr lang="en-GB" sz="1400" dirty="0">
                <a:solidFill>
                  <a:schemeClr val="bg1"/>
                </a:solidFill>
              </a:rPr>
              <a:t>Available at: </a:t>
            </a:r>
            <a:r>
              <a:rPr lang="en-GB" sz="1400" u="sng" dirty="0">
                <a:solidFill>
                  <a:schemeClr val="bg1"/>
                </a:solidFill>
              </a:rPr>
              <a:t>https://saviourenergysolutionsltd.com/energy-assessment/</a:t>
            </a:r>
            <a:br>
              <a:rPr lang="en-GB" sz="1400" dirty="0">
                <a:solidFill>
                  <a:schemeClr val="bg1"/>
                </a:solidFill>
              </a:rPr>
            </a:br>
            <a:r>
              <a:rPr lang="en-GB" sz="1400" dirty="0">
                <a:solidFill>
                  <a:schemeClr val="bg1"/>
                </a:solidFill>
              </a:rPr>
              <a:t>[Accessed 20 February 2023].</a:t>
            </a:r>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pPr marL="0" indent="0">
              <a:buFont typeface="Arial" panose="020B0604020202020204" pitchFamily="34" charset="0"/>
              <a:buNone/>
            </a:pPr>
            <a:endParaRPr lang="en-GB" sz="1400" dirty="0"/>
          </a:p>
          <a:p>
            <a:endParaRPr lang="en-GB" sz="1400" dirty="0"/>
          </a:p>
          <a:p>
            <a:pPr marL="0" indent="0">
              <a:buFont typeface="Arial" panose="020B0604020202020204" pitchFamily="34" charset="0"/>
              <a:buNone/>
            </a:pPr>
            <a:endParaRPr lang="en-GB" sz="2400" dirty="0"/>
          </a:p>
          <a:p>
            <a:endParaRPr lang="en-GB" sz="2400" dirty="0"/>
          </a:p>
          <a:p>
            <a:endParaRPr lang="en-US" sz="2400" dirty="0"/>
          </a:p>
        </p:txBody>
      </p:sp>
    </p:spTree>
    <p:extLst>
      <p:ext uri="{BB962C8B-B14F-4D97-AF65-F5344CB8AC3E}">
        <p14:creationId xmlns:p14="http://schemas.microsoft.com/office/powerpoint/2010/main" val="529892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8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Rectangle 8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picture containing graphical user interface&#10;&#10;Description automatically generated">
            <a:extLst>
              <a:ext uri="{FF2B5EF4-FFF2-40B4-BE49-F238E27FC236}">
                <a16:creationId xmlns:a16="http://schemas.microsoft.com/office/drawing/2014/main" id="{5636B264-FB6A-6C5A-EF3F-5305E2E7A569}"/>
              </a:ext>
            </a:extLst>
          </p:cNvPr>
          <p:cNvPicPr>
            <a:picLocks noChangeAspect="1"/>
          </p:cNvPicPr>
          <p:nvPr/>
        </p:nvPicPr>
        <p:blipFill rotWithShape="1">
          <a:blip r:embed="rId2">
            <a:alphaModFix amt="60000"/>
            <a:extLst>
              <a:ext uri="{28A0092B-C50C-407E-A947-70E740481C1C}">
                <a14:useLocalDpi xmlns:a14="http://schemas.microsoft.com/office/drawing/2010/main" val="0"/>
              </a:ext>
            </a:extLst>
          </a:blip>
          <a:srcRect l="23398" r="31268"/>
          <a:stretch/>
        </p:blipFill>
        <p:spPr>
          <a:xfrm>
            <a:off x="0" y="10"/>
            <a:ext cx="12192001" cy="6857990"/>
          </a:xfrm>
          <a:prstGeom prst="rect">
            <a:avLst/>
          </a:prstGeom>
        </p:spPr>
      </p:pic>
      <p:sp>
        <p:nvSpPr>
          <p:cNvPr id="2" name="Title 1">
            <a:extLst>
              <a:ext uri="{FF2B5EF4-FFF2-40B4-BE49-F238E27FC236}">
                <a16:creationId xmlns:a16="http://schemas.microsoft.com/office/drawing/2014/main" id="{B65AD245-E1BE-4482-8668-35C46B00D009}"/>
              </a:ext>
            </a:extLst>
          </p:cNvPr>
          <p:cNvSpPr>
            <a:spLocks noGrp="1"/>
          </p:cNvSpPr>
          <p:nvPr>
            <p:ph type="title"/>
          </p:nvPr>
        </p:nvSpPr>
        <p:spPr>
          <a:xfrm>
            <a:off x="408051" y="531714"/>
            <a:ext cx="11372850" cy="1766956"/>
          </a:xfrm>
        </p:spPr>
        <p:txBody>
          <a:bodyPr anchor="t">
            <a:normAutofit/>
          </a:bodyPr>
          <a:lstStyle/>
          <a:p>
            <a:pPr algn="ctr"/>
            <a:r>
              <a:rPr lang="en-GB" u="sng" dirty="0">
                <a:solidFill>
                  <a:schemeClr val="bg1"/>
                </a:solidFill>
              </a:rPr>
              <a:t>A4 Summary Sheet </a:t>
            </a:r>
            <a:endParaRPr lang="en-GB" sz="4100" dirty="0">
              <a:solidFill>
                <a:schemeClr val="bg1"/>
              </a:solidFill>
            </a:endParaRPr>
          </a:p>
        </p:txBody>
      </p:sp>
      <p:sp>
        <p:nvSpPr>
          <p:cNvPr id="10" name="Content Placeholder 9">
            <a:extLst>
              <a:ext uri="{FF2B5EF4-FFF2-40B4-BE49-F238E27FC236}">
                <a16:creationId xmlns:a16="http://schemas.microsoft.com/office/drawing/2014/main" id="{9AF62AA0-559C-43D2-8E5E-CCB0539E668D}"/>
              </a:ext>
            </a:extLst>
          </p:cNvPr>
          <p:cNvSpPr>
            <a:spLocks noGrp="1"/>
          </p:cNvSpPr>
          <p:nvPr>
            <p:ph idx="1"/>
          </p:nvPr>
        </p:nvSpPr>
        <p:spPr>
          <a:xfrm>
            <a:off x="672750" y="1776344"/>
            <a:ext cx="10846499" cy="4339230"/>
          </a:xfrm>
        </p:spPr>
        <p:txBody>
          <a:bodyPr>
            <a:normAutofit/>
          </a:bodyPr>
          <a:lstStyle/>
          <a:p>
            <a:pPr marL="2743200" lvl="6" indent="0">
              <a:buNone/>
            </a:pPr>
            <a:endParaRPr lang="en-US"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GB" sz="2000" dirty="0">
              <a:solidFill>
                <a:srgbClr val="FFFFFF"/>
              </a:solidFill>
            </a:endParaRPr>
          </a:p>
          <a:p>
            <a:endParaRPr lang="en-US" sz="2000" dirty="0">
              <a:solidFill>
                <a:srgbClr val="FFFFFF"/>
              </a:solidFill>
            </a:endParaRPr>
          </a:p>
        </p:txBody>
      </p:sp>
      <p:sp>
        <p:nvSpPr>
          <p:cNvPr id="5" name="TextBox 4">
            <a:extLst>
              <a:ext uri="{FF2B5EF4-FFF2-40B4-BE49-F238E27FC236}">
                <a16:creationId xmlns:a16="http://schemas.microsoft.com/office/drawing/2014/main" id="{BF62F40D-BBFC-B169-61A5-2C4D4533CDEC}"/>
              </a:ext>
            </a:extLst>
          </p:cNvPr>
          <p:cNvSpPr txBox="1"/>
          <p:nvPr/>
        </p:nvSpPr>
        <p:spPr>
          <a:xfrm>
            <a:off x="5736346" y="2587899"/>
            <a:ext cx="4597262" cy="1138773"/>
          </a:xfrm>
          <a:prstGeom prst="rect">
            <a:avLst/>
          </a:prstGeom>
          <a:noFill/>
        </p:spPr>
        <p:txBody>
          <a:bodyPr wrap="square" rtlCol="0">
            <a:spAutoFit/>
          </a:bodyPr>
          <a:lstStyle/>
          <a:p>
            <a:r>
              <a:rPr lang="en-US" sz="2000" dirty="0">
                <a:solidFill>
                  <a:schemeClr val="bg1"/>
                </a:solidFill>
              </a:rPr>
              <a:t>Link to A4 Summary Sheet – </a:t>
            </a:r>
          </a:p>
          <a:p>
            <a:r>
              <a:rPr lang="en-US" sz="2000" dirty="0">
                <a:hlinkClick r:id="rId3"/>
              </a:rPr>
              <a:t>Presentation Summary Sheet - Allyn Pritchard.docx</a:t>
            </a:r>
            <a:endParaRPr lang="en-US" sz="2000" dirty="0">
              <a:solidFill>
                <a:schemeClr val="bg1"/>
              </a:solidFill>
            </a:endParaRPr>
          </a:p>
          <a:p>
            <a:endParaRPr lang="en-GB" sz="800" dirty="0">
              <a:solidFill>
                <a:schemeClr val="bg1"/>
              </a:solidFill>
            </a:endParaRPr>
          </a:p>
        </p:txBody>
      </p:sp>
      <p:pic>
        <p:nvPicPr>
          <p:cNvPr id="6" name="Picture 5">
            <a:extLst>
              <a:ext uri="{FF2B5EF4-FFF2-40B4-BE49-F238E27FC236}">
                <a16:creationId xmlns:a16="http://schemas.microsoft.com/office/drawing/2014/main" id="{59BCF44B-B8FD-14D4-BE62-1A80C60DAB5C}"/>
              </a:ext>
            </a:extLst>
          </p:cNvPr>
          <p:cNvPicPr>
            <a:picLocks noChangeAspect="1"/>
          </p:cNvPicPr>
          <p:nvPr/>
        </p:nvPicPr>
        <p:blipFill>
          <a:blip r:embed="rId4"/>
          <a:stretch>
            <a:fillRect/>
          </a:stretch>
        </p:blipFill>
        <p:spPr>
          <a:xfrm>
            <a:off x="1146664" y="1294754"/>
            <a:ext cx="3725835" cy="5302409"/>
          </a:xfrm>
          <a:prstGeom prst="rect">
            <a:avLst/>
          </a:prstGeom>
        </p:spPr>
      </p:pic>
    </p:spTree>
    <p:extLst>
      <p:ext uri="{BB962C8B-B14F-4D97-AF65-F5344CB8AC3E}">
        <p14:creationId xmlns:p14="http://schemas.microsoft.com/office/powerpoint/2010/main" val="274412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7493ED56-DB12-49E7-A235-28B50266D615}"/>
              </a:ext>
            </a:extLst>
          </p:cNvPr>
          <p:cNvSpPr txBox="1"/>
          <p:nvPr/>
        </p:nvSpPr>
        <p:spPr>
          <a:xfrm>
            <a:off x="1665029" y="2885620"/>
            <a:ext cx="9446003" cy="1942198"/>
          </a:xfrm>
          <a:prstGeom prst="rect">
            <a:avLst/>
          </a:prstGeom>
          <a:noFill/>
        </p:spPr>
        <p:txBody>
          <a:bodyPr wrap="square">
            <a:spAutoFit/>
          </a:bodyPr>
          <a:lstStyle/>
          <a:p>
            <a:pPr algn="ctr">
              <a:lnSpc>
                <a:spcPct val="150000"/>
              </a:lnSpc>
              <a:spcAft>
                <a:spcPts val="600"/>
              </a:spcAft>
            </a:pPr>
            <a:r>
              <a:rPr lang="en-GB" sz="1800" dirty="0">
                <a:effectLst/>
                <a:latin typeface="Calibri" panose="020F0502020204030204" pitchFamily="34" charset="0"/>
                <a:ea typeface="Calibri" panose="020F0502020204030204" pitchFamily="34" charset="0"/>
                <a:cs typeface="Calibri" panose="020F0502020204030204" pitchFamily="34" charset="0"/>
              </a:rPr>
              <a:t>Thank you very muc</a:t>
            </a:r>
            <a:r>
              <a:rPr lang="en-GB" dirty="0">
                <a:latin typeface="Calibri" panose="020F0502020204030204" pitchFamily="34" charset="0"/>
                <a:ea typeface="Calibri" panose="020F0502020204030204" pitchFamily="34" charset="0"/>
                <a:cs typeface="Calibri" panose="020F0502020204030204" pitchFamily="34" charset="0"/>
              </a:rPr>
              <a:t>h any questions?</a:t>
            </a:r>
            <a:r>
              <a:rPr lang="en-GB" sz="1800" dirty="0">
                <a:effectLst/>
                <a:latin typeface="Calibri" panose="020F0502020204030204" pitchFamily="34" charset="0"/>
                <a:ea typeface="Calibri" panose="020F0502020204030204" pitchFamily="34" charset="0"/>
                <a:cs typeface="Calibri" panose="020F0502020204030204" pitchFamily="34" charset="0"/>
              </a:rPr>
              <a:t> </a:t>
            </a: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endParaRPr lang="en-GB" dirty="0">
              <a:latin typeface="Calibri" panose="020F0502020204030204" pitchFamily="34" charset="0"/>
              <a:ea typeface="Calibri" panose="020F0502020204030204" pitchFamily="34" charset="0"/>
              <a:cs typeface="Calibri" panose="020F0502020204030204" pitchFamily="34" charset="0"/>
            </a:endParaRPr>
          </a:p>
          <a:p>
            <a:pPr algn="ctr">
              <a:lnSpc>
                <a:spcPct val="150000"/>
              </a:lnSpc>
              <a:spcAft>
                <a:spcPts val="6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descr="Text&#10;&#10;Description automatically generated">
            <a:extLst>
              <a:ext uri="{FF2B5EF4-FFF2-40B4-BE49-F238E27FC236}">
                <a16:creationId xmlns:a16="http://schemas.microsoft.com/office/drawing/2014/main" id="{2D56909B-F463-4C99-90F4-A42F7A3676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815" y="170172"/>
            <a:ext cx="1481265" cy="987510"/>
          </a:xfrm>
          <a:prstGeom prst="rect">
            <a:avLst/>
          </a:prstGeom>
        </p:spPr>
      </p:pic>
    </p:spTree>
    <p:extLst>
      <p:ext uri="{BB962C8B-B14F-4D97-AF65-F5344CB8AC3E}">
        <p14:creationId xmlns:p14="http://schemas.microsoft.com/office/powerpoint/2010/main" val="3619929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5383</TotalTime>
  <Words>1309</Words>
  <Application>Microsoft Office PowerPoint</Application>
  <PresentationFormat>Widescreen</PresentationFormat>
  <Paragraphs>216</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Courier New</vt:lpstr>
      <vt:lpstr>Office Theme</vt:lpstr>
      <vt:lpstr>PowerPoint Presentation</vt:lpstr>
      <vt:lpstr>An evaluation of whole Homes Assessments for Retrofit: The case of Social Housing     </vt:lpstr>
      <vt:lpstr>Contents </vt:lpstr>
      <vt:lpstr>Introduction </vt:lpstr>
      <vt:lpstr>Introduction cont. </vt:lpstr>
      <vt:lpstr>Aims &amp; Objectives</vt:lpstr>
      <vt:lpstr>Current Literature Within the Social Housing Sector </vt:lpstr>
      <vt:lpstr>Current Literature Within the Social Housing Sector cont. </vt:lpstr>
      <vt:lpstr>Current Literature Within the Social Housing Sector cont. </vt:lpstr>
      <vt:lpstr>Methodology</vt:lpstr>
      <vt:lpstr>Methodology cont.</vt:lpstr>
      <vt:lpstr>Methodology cont.</vt:lpstr>
      <vt:lpstr>Challenges</vt:lpstr>
      <vt:lpstr>Timeframe</vt:lpstr>
      <vt:lpstr>References </vt:lpstr>
      <vt:lpstr>List of Figures </vt:lpstr>
      <vt:lpstr>A4 Summary Sheet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Allyn Pritchard</dc:creator>
  <cp:lastModifiedBy>Allyn Pritchard</cp:lastModifiedBy>
  <cp:revision>12</cp:revision>
  <dcterms:created xsi:type="dcterms:W3CDTF">2021-10-10T12:55:57Z</dcterms:created>
  <dcterms:modified xsi:type="dcterms:W3CDTF">2023-03-27T15:31:03Z</dcterms:modified>
</cp:coreProperties>
</file>