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64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78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819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268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338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34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0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225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62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001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062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FDAE5-BE21-4C8E-A175-EE50FC0D7BC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9CC97-AAC7-41B4-8C66-302F8A3B9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258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urseasons.com/lisbon/accommodations/suites/four_seasons_one_bedroom_suite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amoushostels.com/la-tomatina-festival/" TargetMode="External"/><Relationship Id="rId4" Type="http://schemas.openxmlformats.org/officeDocument/2006/relationships/hyperlink" Target="https://www.booking.com/hotel/es/four-seasons-madrid.en-g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3A916-52F2-4E0B-C5A9-EF739376E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5873" y="1473200"/>
            <a:ext cx="6476234" cy="4653280"/>
          </a:xfrm>
        </p:spPr>
        <p:txBody>
          <a:bodyPr>
            <a:normAutofit/>
          </a:bodyPr>
          <a:lstStyle/>
          <a:p>
            <a:pPr algn="r"/>
            <a: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Foreign Language &amp; Cultural Awareness</a:t>
            </a:r>
            <a:b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b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(Hotel Event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Advertisment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)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Student : Antu Bhomik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Student ID : 1818298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Module Code : BMIH5003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Lecturer’s Name : Rodrigo F.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248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26493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Four Seasons Hotel Madrid, Spain - reviews, prices | Planet of Hote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576457" cy="3331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0" y="142240"/>
            <a:ext cx="2975956" cy="939477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HOTEL DE LUJO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629191" y="0"/>
            <a:ext cx="4802155" cy="369332"/>
          </a:xfrm>
          <a:prstGeom prst="rect">
            <a:avLst/>
          </a:prstGeom>
          <a:solidFill>
            <a:schemeClr val="accent2">
              <a:lumMod val="40000"/>
              <a:lumOff val="60000"/>
              <a:alpha val="93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/>
              <a:t>OFRECIDO EN</a:t>
            </a:r>
            <a:endParaRPr lang="en-US" dirty="0"/>
          </a:p>
        </p:txBody>
      </p:sp>
      <p:sp>
        <p:nvSpPr>
          <p:cNvPr id="22" name="Right Triangle 21"/>
          <p:cNvSpPr/>
          <p:nvPr/>
        </p:nvSpPr>
        <p:spPr>
          <a:xfrm rot="16200000">
            <a:off x="3841342" y="-1498340"/>
            <a:ext cx="6860634" cy="9840686"/>
          </a:xfrm>
          <a:prstGeom prst="rtTriangle">
            <a:avLst/>
          </a:prstGeom>
          <a:solidFill>
            <a:schemeClr val="accent4">
              <a:lumMod val="40000"/>
              <a:lumOff val="60000"/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/>
          <p:cNvSpPr txBox="1"/>
          <p:nvPr/>
        </p:nvSpPr>
        <p:spPr>
          <a:xfrm>
            <a:off x="7629191" y="361019"/>
            <a:ext cx="4562809" cy="2169825"/>
          </a:xfrm>
          <a:prstGeom prst="rect">
            <a:avLst/>
          </a:prstGeom>
          <a:solidFill>
            <a:schemeClr val="accent2">
              <a:lumMod val="40000"/>
              <a:lumOff val="60000"/>
              <a:alpha val="62000"/>
            </a:schemeClr>
          </a:solidFill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Habitación Individual : 270 €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Habitación Doble : 450 €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Alojamiento habitaciones : 860 €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Habitaciones de lujo : 1050 €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Habitación reina : 900 €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Habitación rey : 1100 €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s-ES" sz="1500" dirty="0">
                <a:latin typeface="Arial" panose="020B0604020202020204" pitchFamily="34" charset="0"/>
                <a:cs typeface="Arial" panose="020B0604020202020204" pitchFamily="34" charset="0"/>
              </a:rPr>
              <a:t>Habitación estudio : 700 €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s-E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-52734" y="3331029"/>
            <a:ext cx="3116424" cy="3016210"/>
          </a:xfrm>
          <a:prstGeom prst="rect">
            <a:avLst/>
          </a:prstGeom>
          <a:solidFill>
            <a:schemeClr val="accent1">
              <a:lumMod val="20000"/>
              <a:lumOff val="80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Desayuno</a:t>
            </a:r>
            <a:r>
              <a:rPr lang="en-GB" sz="2000" b="1" dirty="0"/>
              <a:t> </a:t>
            </a:r>
            <a:r>
              <a:rPr lang="en-GB" sz="2000" b="1" dirty="0" err="1"/>
              <a:t>Menú</a:t>
            </a:r>
            <a:r>
              <a:rPr lang="en-GB" sz="2000" b="1" dirty="0"/>
              <a:t> especial para La Tomatina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Avena</a:t>
            </a:r>
            <a:r>
              <a:rPr lang="en-GB" sz="1500" dirty="0"/>
              <a:t> </a:t>
            </a:r>
            <a:r>
              <a:rPr lang="en-GB" sz="1500" dirty="0" err="1"/>
              <a:t>cortada</a:t>
            </a:r>
            <a:r>
              <a:rPr lang="en-GB" sz="1500" dirty="0"/>
              <a:t> al </a:t>
            </a:r>
            <a:r>
              <a:rPr lang="en-GB" sz="1500" dirty="0" err="1"/>
              <a:t>acero</a:t>
            </a:r>
            <a:r>
              <a:rPr lang="en-GB" sz="1500" dirty="0"/>
              <a:t> - 15 €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Tortitas</a:t>
            </a:r>
            <a:r>
              <a:rPr lang="en-GB" sz="1500" dirty="0"/>
              <a:t> de </a:t>
            </a:r>
            <a:r>
              <a:rPr lang="en-GB" sz="1500" dirty="0" err="1"/>
              <a:t>tres</a:t>
            </a:r>
            <a:r>
              <a:rPr lang="en-GB" sz="1500" dirty="0"/>
              <a:t> leches - 18 €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Tosta</a:t>
            </a:r>
            <a:r>
              <a:rPr lang="en-GB" sz="1500" dirty="0"/>
              <a:t> de </a:t>
            </a:r>
            <a:r>
              <a:rPr lang="en-GB" sz="1500" dirty="0" err="1"/>
              <a:t>aguacate</a:t>
            </a:r>
            <a:r>
              <a:rPr lang="en-GB" sz="1500" dirty="0"/>
              <a:t> - 21 €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Gofres</a:t>
            </a:r>
            <a:r>
              <a:rPr lang="en-GB" sz="1500" dirty="0"/>
              <a:t> belgas - 18 €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Toro Chilaquiles - 25 €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Machaca Con Huevo - 22 €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Huevos Rancheros - 24 €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Bacon </a:t>
            </a:r>
            <a:r>
              <a:rPr lang="en-GB" sz="1500" dirty="0" err="1"/>
              <a:t>Ahumado</a:t>
            </a:r>
            <a:r>
              <a:rPr lang="en-GB" sz="1500" dirty="0"/>
              <a:t> Applewood - 6 €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Salchicha</a:t>
            </a:r>
            <a:r>
              <a:rPr lang="en-GB" sz="1500" dirty="0"/>
              <a:t> De Pollo Y Manzana- 6 €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500" dirty="0" err="1"/>
              <a:t>Frutas</a:t>
            </a:r>
            <a:r>
              <a:rPr lang="en-GB" sz="1500" dirty="0"/>
              <a:t> de </a:t>
            </a:r>
            <a:r>
              <a:rPr lang="en-GB" sz="1500" dirty="0" err="1"/>
              <a:t>Temporada</a:t>
            </a:r>
            <a:r>
              <a:rPr lang="en-GB" sz="1500" dirty="0"/>
              <a:t> - 7 €</a:t>
            </a:r>
            <a:endParaRPr lang="en-US" sz="1500" dirty="0"/>
          </a:p>
        </p:txBody>
      </p:sp>
      <p:sp>
        <p:nvSpPr>
          <p:cNvPr id="26" name="TextBox 25"/>
          <p:cNvSpPr txBox="1"/>
          <p:nvPr/>
        </p:nvSpPr>
        <p:spPr>
          <a:xfrm>
            <a:off x="5594464" y="4380141"/>
            <a:ext cx="31884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Cena</a:t>
            </a:r>
            <a:r>
              <a:rPr lang="en-GB" sz="2000" b="1" dirty="0"/>
              <a:t> </a:t>
            </a:r>
            <a:r>
              <a:rPr lang="en-GB" sz="2000" b="1" dirty="0" err="1"/>
              <a:t>Menú</a:t>
            </a:r>
            <a:r>
              <a:rPr lang="en-GB" sz="2000" b="1" dirty="0"/>
              <a:t> especial para La Tomatina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TARTAR DE SALMON AHUMADO "NOMA"- 26 €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OSTRA NATURAL- 36 €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TARTAR DE NOISETTE DE CIGALLAS Y LANGOSTINOS - 30 €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ATÚN Y TOMATE DE O´TORO - 28 €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00" dirty="0"/>
              <a:t>LOMO WAGYU KAGOSHIMA A5 (100G) - 65 €</a:t>
            </a:r>
            <a:endParaRPr lang="en-US" sz="1500" dirty="0"/>
          </a:p>
        </p:txBody>
      </p:sp>
      <p:sp>
        <p:nvSpPr>
          <p:cNvPr id="27" name="TextBox 26"/>
          <p:cNvSpPr txBox="1"/>
          <p:nvPr/>
        </p:nvSpPr>
        <p:spPr>
          <a:xfrm>
            <a:off x="9001593" y="4983986"/>
            <a:ext cx="2995954" cy="175432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LOMO DE TERNERA STROGANOFF - </a:t>
            </a:r>
            <a:r>
              <a:rPr lang="en-GB" sz="1200" dirty="0"/>
              <a:t>39 €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CHATEAUBRIAND DE TERNERA (500G) -</a:t>
            </a:r>
            <a:r>
              <a:rPr lang="en-GB" sz="1200" dirty="0"/>
              <a:t> 49 €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HAMBURGUESA DANI ROSSINI -</a:t>
            </a:r>
            <a:r>
              <a:rPr lang="en-GB" sz="1200" dirty="0"/>
              <a:t> 27 €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BOGAVANTE AL KOMBUJIME EN SALSA DE PIMIENTO VERDE - </a:t>
            </a:r>
            <a:r>
              <a:rPr lang="en-GB" sz="1200" dirty="0"/>
              <a:t>78 €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FILETE DE ATÚN BARBATE A LA PLANCHA - </a:t>
            </a:r>
            <a:r>
              <a:rPr lang="en-GB" sz="1200" dirty="0"/>
              <a:t>80 €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1" dirty="0"/>
              <a:t>RAVIOLI DE RABO DE TORO - </a:t>
            </a:r>
            <a:r>
              <a:rPr lang="en-GB" sz="1200" dirty="0"/>
              <a:t>34 €</a:t>
            </a:r>
            <a:endParaRPr lang="en-US" sz="1200" dirty="0"/>
          </a:p>
        </p:txBody>
      </p:sp>
      <p:sp>
        <p:nvSpPr>
          <p:cNvPr id="29" name="TextBox 28"/>
          <p:cNvSpPr txBox="1"/>
          <p:nvPr/>
        </p:nvSpPr>
        <p:spPr>
          <a:xfrm>
            <a:off x="8709172" y="2700154"/>
            <a:ext cx="321595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s-ES" sz="1500" dirty="0"/>
              <a:t>Fiesta de la </a:t>
            </a:r>
            <a:r>
              <a:rPr lang="es-ES" sz="1500" dirty="0" err="1"/>
              <a:t>Tomatina</a:t>
            </a:r>
            <a:endParaRPr lang="es-ES" sz="15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s-ES" sz="1500" dirty="0"/>
              <a:t>Ubicación: </a:t>
            </a:r>
            <a:r>
              <a:rPr lang="es-ES" sz="1500" dirty="0" err="1"/>
              <a:t>Buñol</a:t>
            </a:r>
            <a:r>
              <a:rPr lang="es-ES" sz="1500" dirty="0"/>
              <a:t>, Valencia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s-ES" sz="1500" dirty="0"/>
              <a:t>Fecha: segundo sábado de junio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s-ES" sz="1500" dirty="0"/>
              <a:t>Acerca del festival: El festival de La </a:t>
            </a:r>
            <a:r>
              <a:rPr lang="es-ES" sz="1500" dirty="0" err="1"/>
              <a:t>Tomatina</a:t>
            </a:r>
            <a:r>
              <a:rPr lang="es-ES" sz="1500" dirty="0"/>
              <a:t> es el festival más popular de lanzamiento de tomates donde los participantes del festival se involucran en una pelea masiva de tomates.</a:t>
            </a:r>
            <a:endParaRPr lang="en-US" sz="1500" dirty="0"/>
          </a:p>
        </p:txBody>
      </p:sp>
      <p:pic>
        <p:nvPicPr>
          <p:cNvPr id="2050" name="Picture 2" descr="Four Seasons Hotels and Resorts | Luxury Hotels | Four Seasons | Four  Seasons One-Bedroom Suit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967" y="43459"/>
            <a:ext cx="2014511" cy="21936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ur Seasons Hotel Madrid, Madrid – Updated 2023 Pric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519" y="2125874"/>
            <a:ext cx="3112997" cy="232060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hy You Have Go To La Tomatina Festival | Famous Hostel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972" y="3959287"/>
            <a:ext cx="2720210" cy="285525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043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lain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359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719667" y="1742702"/>
            <a:ext cx="9601200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cap="all" dirty="0"/>
              <a:t>FOUR SEASONS ONE-BEDROOM SUITE, 2023</a:t>
            </a:r>
            <a:r>
              <a:rPr lang="en-US" i="1" dirty="0"/>
              <a:t>.</a:t>
            </a:r>
            <a:r>
              <a:rPr lang="en-US" dirty="0"/>
              <a:t> [Online] Available through: -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https://www.fourseasons.com/lisbon/accommodations/suites/four_seasons_one_bedroom_suite/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i="1" dirty="0"/>
              <a:t>Four Seasons Hotel Madrid, 2023</a:t>
            </a:r>
            <a:r>
              <a:rPr lang="en-US" sz="2000" i="1" dirty="0"/>
              <a:t>.</a:t>
            </a:r>
            <a:r>
              <a:rPr lang="en-US" sz="2000" dirty="0"/>
              <a:t> [Online] Available through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https://www.booking.com/hotel/es/four-seasons-madrid.en-gb.html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i="1" dirty="0"/>
              <a:t>Why Everybody Should Go To La Tomatina Festival At Least Once, 2023 </a:t>
            </a:r>
            <a:r>
              <a:rPr lang="en-US" sz="2000" i="1" dirty="0"/>
              <a:t>.</a:t>
            </a:r>
            <a:r>
              <a:rPr lang="en-US" sz="2000" dirty="0"/>
              <a:t> [Online] Available through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https://www.famoushostels.com/la-tomatina-festival/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0401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388</Words>
  <Application>Microsoft Office PowerPoint</Application>
  <PresentationFormat>Widescreen</PresentationFormat>
  <Paragraphs>43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Posterama</vt:lpstr>
      <vt:lpstr>Times New Roman</vt:lpstr>
      <vt:lpstr>Office Theme</vt:lpstr>
      <vt:lpstr>Foreign Language &amp; Cultural Awareness  (Hotel Event Advertisment)   Student : Antu Bhomik Student ID : 1818298 Module Code : BMIH5003 Lecturer’s Name : Rodrigo F. Aguilera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Antu Bhomik (1818298)</cp:lastModifiedBy>
  <cp:revision>11</cp:revision>
  <dcterms:created xsi:type="dcterms:W3CDTF">2023-06-02T06:02:00Z</dcterms:created>
  <dcterms:modified xsi:type="dcterms:W3CDTF">2023-06-02T09:27:44Z</dcterms:modified>
</cp:coreProperties>
</file>