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1.xml" ContentType="application/inkml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2.xml" ContentType="application/vnd.openxmlformats-officedocument.presentationml.tags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tags/tag3.xml" ContentType="application/vnd.openxmlformats-officedocument.presentationml.tags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91" r:id="rId5"/>
    <p:sldId id="296" r:id="rId6"/>
    <p:sldId id="284" r:id="rId7"/>
    <p:sldId id="280" r:id="rId8"/>
    <p:sldId id="258" r:id="rId9"/>
    <p:sldId id="293" r:id="rId10"/>
    <p:sldId id="290" r:id="rId11"/>
    <p:sldId id="277" r:id="rId12"/>
    <p:sldId id="289" r:id="rId13"/>
    <p:sldId id="274" r:id="rId14"/>
    <p:sldId id="275" r:id="rId15"/>
    <p:sldId id="267" r:id="rId16"/>
    <p:sldId id="295" r:id="rId17"/>
    <p:sldId id="297" r:id="rId18"/>
    <p:sldId id="270" r:id="rId19"/>
    <p:sldId id="281" r:id="rId20"/>
    <p:sldId id="294" r:id="rId21"/>
    <p:sldId id="299" r:id="rId22"/>
  </p:sldIdLst>
  <p:sldSz cx="12192000" cy="6858000"/>
  <p:notesSz cx="7099300" cy="93853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21A31-5D05-4EA0-8725-6DEAD4D9D85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98240E-D88A-4EE3-9991-D3CD8C4A1AA7}">
      <dgm:prSet/>
      <dgm:spPr/>
      <dgm:t>
        <a:bodyPr/>
        <a:lstStyle/>
        <a:p>
          <a:r>
            <a:rPr lang="en-US" b="0" i="0" dirty="0"/>
            <a:t>INTRODUCTION/GENERAL OVERVIEW</a:t>
          </a:r>
        </a:p>
        <a:p>
          <a:r>
            <a:rPr lang="en-US" b="0" i="0" dirty="0"/>
            <a:t>COURSE: ECCS6002 (REFLECTIVE PRACTICE IN COUNSELLING</a:t>
          </a:r>
        </a:p>
        <a:p>
          <a:r>
            <a:rPr lang="en-US" b="0" i="0" dirty="0"/>
            <a:t>STUDENT ID: 2123384</a:t>
          </a:r>
          <a:endParaRPr lang="en-US" dirty="0"/>
        </a:p>
      </dgm:t>
    </dgm:pt>
    <dgm:pt modelId="{7609ECDE-8DC6-4E67-9A1D-BBA8292E48A1}" type="parTrans" cxnId="{FB9A6747-EBFB-4C19-AB0A-BCA4A03C8F14}">
      <dgm:prSet/>
      <dgm:spPr/>
      <dgm:t>
        <a:bodyPr/>
        <a:lstStyle/>
        <a:p>
          <a:endParaRPr lang="en-US"/>
        </a:p>
      </dgm:t>
    </dgm:pt>
    <dgm:pt modelId="{41599225-D486-41AF-A5BC-0BD7721E35AC}" type="sibTrans" cxnId="{FB9A6747-EBFB-4C19-AB0A-BCA4A03C8F14}">
      <dgm:prSet/>
      <dgm:spPr/>
      <dgm:t>
        <a:bodyPr/>
        <a:lstStyle/>
        <a:p>
          <a:endParaRPr lang="en-US"/>
        </a:p>
      </dgm:t>
    </dgm:pt>
    <dgm:pt modelId="{381BB6EE-8923-48C7-837D-647C6D2072C6}" type="pres">
      <dgm:prSet presAssocID="{20321A31-5D05-4EA0-8725-6DEAD4D9D85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E910491-9D31-4758-AEFA-6412D2F2E1FD}" type="pres">
      <dgm:prSet presAssocID="{C998240E-D88A-4EE3-9991-D3CD8C4A1AA7}" presName="circle1" presStyleLbl="node1" presStyleIdx="0" presStyleCnt="1"/>
      <dgm:spPr/>
    </dgm:pt>
    <dgm:pt modelId="{B639EE1D-1798-4215-A456-E753F575372C}" type="pres">
      <dgm:prSet presAssocID="{C998240E-D88A-4EE3-9991-D3CD8C4A1AA7}" presName="space" presStyleCnt="0"/>
      <dgm:spPr/>
    </dgm:pt>
    <dgm:pt modelId="{2B482EA5-6D14-4248-A139-96BE07D3EC91}" type="pres">
      <dgm:prSet presAssocID="{C998240E-D88A-4EE3-9991-D3CD8C4A1AA7}" presName="rect1" presStyleLbl="alignAcc1" presStyleIdx="0" presStyleCnt="1"/>
      <dgm:spPr/>
    </dgm:pt>
    <dgm:pt modelId="{8A3D7C0C-614D-4133-9597-3C5CB4ECF946}" type="pres">
      <dgm:prSet presAssocID="{C998240E-D88A-4EE3-9991-D3CD8C4A1AA7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0E334D1C-ABA5-4A74-9556-AFDB1A406EF8}" type="presOf" srcId="{C998240E-D88A-4EE3-9991-D3CD8C4A1AA7}" destId="{8A3D7C0C-614D-4133-9597-3C5CB4ECF946}" srcOrd="1" destOrd="0" presId="urn:microsoft.com/office/officeart/2005/8/layout/target3"/>
    <dgm:cxn modelId="{FB9A6747-EBFB-4C19-AB0A-BCA4A03C8F14}" srcId="{20321A31-5D05-4EA0-8725-6DEAD4D9D858}" destId="{C998240E-D88A-4EE3-9991-D3CD8C4A1AA7}" srcOrd="0" destOrd="0" parTransId="{7609ECDE-8DC6-4E67-9A1D-BBA8292E48A1}" sibTransId="{41599225-D486-41AF-A5BC-0BD7721E35AC}"/>
    <dgm:cxn modelId="{483AFC9C-FBA1-47D3-8E8D-D2BD96FF475B}" type="presOf" srcId="{C998240E-D88A-4EE3-9991-D3CD8C4A1AA7}" destId="{2B482EA5-6D14-4248-A139-96BE07D3EC91}" srcOrd="0" destOrd="0" presId="urn:microsoft.com/office/officeart/2005/8/layout/target3"/>
    <dgm:cxn modelId="{2AF1BFE6-E241-4EAA-A2E0-7433D747194D}" type="presOf" srcId="{20321A31-5D05-4EA0-8725-6DEAD4D9D858}" destId="{381BB6EE-8923-48C7-837D-647C6D2072C6}" srcOrd="0" destOrd="0" presId="urn:microsoft.com/office/officeart/2005/8/layout/target3"/>
    <dgm:cxn modelId="{BDCF7DC3-9287-4371-AA57-CD0DB67A34B4}" type="presParOf" srcId="{381BB6EE-8923-48C7-837D-647C6D2072C6}" destId="{5E910491-9D31-4758-AEFA-6412D2F2E1FD}" srcOrd="0" destOrd="0" presId="urn:microsoft.com/office/officeart/2005/8/layout/target3"/>
    <dgm:cxn modelId="{E157811C-267D-463F-9CEE-FD08DCEE0D5C}" type="presParOf" srcId="{381BB6EE-8923-48C7-837D-647C6D2072C6}" destId="{B639EE1D-1798-4215-A456-E753F575372C}" srcOrd="1" destOrd="0" presId="urn:microsoft.com/office/officeart/2005/8/layout/target3"/>
    <dgm:cxn modelId="{84E2A832-AD2F-4402-82C9-020B094300B6}" type="presParOf" srcId="{381BB6EE-8923-48C7-837D-647C6D2072C6}" destId="{2B482EA5-6D14-4248-A139-96BE07D3EC91}" srcOrd="2" destOrd="0" presId="urn:microsoft.com/office/officeart/2005/8/layout/target3"/>
    <dgm:cxn modelId="{6B59F4AD-C4E4-4CF9-881A-34B3C0F9ABEC}" type="presParOf" srcId="{381BB6EE-8923-48C7-837D-647C6D2072C6}" destId="{8A3D7C0C-614D-4133-9597-3C5CB4ECF946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0BA88E-3C55-4FD0-9F83-1CD2A09682CB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4E57CB-957E-46EC-9E08-58557C69080E}">
      <dgm:prSet custT="1"/>
      <dgm:spPr/>
      <dgm:t>
        <a:bodyPr/>
        <a:lstStyle/>
        <a:p>
          <a:r>
            <a:rPr lang="en-US" sz="1200" dirty="0"/>
            <a:t>Reflective practice: What is it?</a:t>
          </a:r>
        </a:p>
      </dgm:t>
    </dgm:pt>
    <dgm:pt modelId="{395C67CA-6AE3-45AF-85E9-A547978080E8}" type="parTrans" cxnId="{3C81FB2B-F309-4E96-B590-FFD9788C6CBA}">
      <dgm:prSet/>
      <dgm:spPr/>
      <dgm:t>
        <a:bodyPr/>
        <a:lstStyle/>
        <a:p>
          <a:endParaRPr lang="en-US" sz="1200"/>
        </a:p>
      </dgm:t>
    </dgm:pt>
    <dgm:pt modelId="{5FD8AC5C-622E-474B-B171-3C82ABE4DD80}" type="sibTrans" cxnId="{3C81FB2B-F309-4E96-B590-FFD9788C6CBA}">
      <dgm:prSet custT="1"/>
      <dgm:spPr/>
      <dgm:t>
        <a:bodyPr/>
        <a:lstStyle/>
        <a:p>
          <a:endParaRPr lang="en-US" sz="1200"/>
        </a:p>
      </dgm:t>
    </dgm:pt>
    <dgm:pt modelId="{9D923785-1BAF-466C-B30D-486C0264A58A}">
      <dgm:prSet custT="1"/>
      <dgm:spPr/>
      <dgm:t>
        <a:bodyPr/>
        <a:lstStyle/>
        <a:p>
          <a:r>
            <a:rPr lang="en-US" sz="1200"/>
            <a:t>Importance of Reflective Practice</a:t>
          </a:r>
        </a:p>
      </dgm:t>
    </dgm:pt>
    <dgm:pt modelId="{63247365-B344-471F-863C-26C968B62394}" type="parTrans" cxnId="{95FDE3B0-B8B4-4745-8046-607D3AAA30F0}">
      <dgm:prSet/>
      <dgm:spPr/>
      <dgm:t>
        <a:bodyPr/>
        <a:lstStyle/>
        <a:p>
          <a:endParaRPr lang="en-US" sz="1200"/>
        </a:p>
      </dgm:t>
    </dgm:pt>
    <dgm:pt modelId="{4581EB26-327B-4AFE-B4EB-263A16603346}" type="sibTrans" cxnId="{95FDE3B0-B8B4-4745-8046-607D3AAA30F0}">
      <dgm:prSet custT="1"/>
      <dgm:spPr/>
      <dgm:t>
        <a:bodyPr/>
        <a:lstStyle/>
        <a:p>
          <a:endParaRPr lang="en-US" sz="1200"/>
        </a:p>
      </dgm:t>
    </dgm:pt>
    <dgm:pt modelId="{4952E40F-D2B7-4C5C-B813-4FAEFEFBDA14}">
      <dgm:prSet custT="1"/>
      <dgm:spPr/>
      <dgm:t>
        <a:bodyPr/>
        <a:lstStyle/>
        <a:p>
          <a:r>
            <a:rPr lang="en-US" sz="1200" dirty="0"/>
            <a:t>The Gibbs Reflective Cycle Model</a:t>
          </a:r>
        </a:p>
      </dgm:t>
    </dgm:pt>
    <dgm:pt modelId="{2024F697-C737-4863-AE44-DDD753D31844}" type="parTrans" cxnId="{AD305F8E-EE7B-4309-B51E-C7B0B036F162}">
      <dgm:prSet/>
      <dgm:spPr/>
      <dgm:t>
        <a:bodyPr/>
        <a:lstStyle/>
        <a:p>
          <a:endParaRPr lang="en-US" sz="1200"/>
        </a:p>
      </dgm:t>
    </dgm:pt>
    <dgm:pt modelId="{A90F6140-6696-4133-A1C7-A2B0EB36753F}" type="sibTrans" cxnId="{AD305F8E-EE7B-4309-B51E-C7B0B036F162}">
      <dgm:prSet custT="1"/>
      <dgm:spPr/>
      <dgm:t>
        <a:bodyPr/>
        <a:lstStyle/>
        <a:p>
          <a:endParaRPr lang="en-US" sz="1200"/>
        </a:p>
      </dgm:t>
    </dgm:pt>
    <dgm:pt modelId="{D14C801B-EE60-4186-9EBC-3A8607F1866B}">
      <dgm:prSet custT="1"/>
      <dgm:spPr/>
      <dgm:t>
        <a:bodyPr/>
        <a:lstStyle/>
        <a:p>
          <a:r>
            <a:rPr lang="en-US" sz="1200"/>
            <a:t>The metaphor explained</a:t>
          </a:r>
        </a:p>
      </dgm:t>
    </dgm:pt>
    <dgm:pt modelId="{19B8DACB-B764-48CC-ADD6-9AB4FC7C637E}" type="parTrans" cxnId="{C2482E16-7622-4872-A8E1-3EE1C6C506D3}">
      <dgm:prSet/>
      <dgm:spPr/>
      <dgm:t>
        <a:bodyPr/>
        <a:lstStyle/>
        <a:p>
          <a:endParaRPr lang="en-US" sz="1200"/>
        </a:p>
      </dgm:t>
    </dgm:pt>
    <dgm:pt modelId="{ADD081A6-C48A-4076-B36E-9BB36F5C008B}" type="sibTrans" cxnId="{C2482E16-7622-4872-A8E1-3EE1C6C506D3}">
      <dgm:prSet custT="1"/>
      <dgm:spPr/>
      <dgm:t>
        <a:bodyPr/>
        <a:lstStyle/>
        <a:p>
          <a:endParaRPr lang="en-US" sz="1200"/>
        </a:p>
      </dgm:t>
    </dgm:pt>
    <dgm:pt modelId="{F18D2832-06CE-4911-9301-4E091425CFA5}">
      <dgm:prSet custT="1"/>
      <dgm:spPr/>
      <dgm:t>
        <a:bodyPr/>
        <a:lstStyle/>
        <a:p>
          <a:r>
            <a:rPr lang="en-US" sz="1200"/>
            <a:t>From Challenge to Change</a:t>
          </a:r>
        </a:p>
      </dgm:t>
    </dgm:pt>
    <dgm:pt modelId="{11E4EEDA-0EF4-4B0C-96C3-FAA820DBE4DD}" type="parTrans" cxnId="{DA243C0C-0C36-4545-998E-C96540034235}">
      <dgm:prSet/>
      <dgm:spPr/>
      <dgm:t>
        <a:bodyPr/>
        <a:lstStyle/>
        <a:p>
          <a:endParaRPr lang="en-US" sz="1200"/>
        </a:p>
      </dgm:t>
    </dgm:pt>
    <dgm:pt modelId="{6E181BB6-3E35-41C4-A0D0-6E5D541AA225}" type="sibTrans" cxnId="{DA243C0C-0C36-4545-998E-C96540034235}">
      <dgm:prSet custT="1"/>
      <dgm:spPr/>
      <dgm:t>
        <a:bodyPr/>
        <a:lstStyle/>
        <a:p>
          <a:endParaRPr lang="en-US" sz="1200"/>
        </a:p>
      </dgm:t>
    </dgm:pt>
    <dgm:pt modelId="{833D5771-698E-45E2-9C8E-F52C4790DC39}" type="pres">
      <dgm:prSet presAssocID="{3F0BA88E-3C55-4FD0-9F83-1CD2A09682CB}" presName="cycle" presStyleCnt="0">
        <dgm:presLayoutVars>
          <dgm:dir/>
          <dgm:resizeHandles val="exact"/>
        </dgm:presLayoutVars>
      </dgm:prSet>
      <dgm:spPr/>
    </dgm:pt>
    <dgm:pt modelId="{9B5D0EDA-A8E8-454D-8759-548FC173D17D}" type="pres">
      <dgm:prSet presAssocID="{D44E57CB-957E-46EC-9E08-58557C69080E}" presName="node" presStyleLbl="node1" presStyleIdx="0" presStyleCnt="5">
        <dgm:presLayoutVars>
          <dgm:bulletEnabled val="1"/>
        </dgm:presLayoutVars>
      </dgm:prSet>
      <dgm:spPr/>
    </dgm:pt>
    <dgm:pt modelId="{16FD51F3-BA94-4E03-8660-F30DC629B6ED}" type="pres">
      <dgm:prSet presAssocID="{5FD8AC5C-622E-474B-B171-3C82ABE4DD80}" presName="sibTrans" presStyleLbl="sibTrans2D1" presStyleIdx="0" presStyleCnt="5"/>
      <dgm:spPr/>
    </dgm:pt>
    <dgm:pt modelId="{A8498114-B10B-4639-B9C4-D6D37E13866B}" type="pres">
      <dgm:prSet presAssocID="{5FD8AC5C-622E-474B-B171-3C82ABE4DD80}" presName="connectorText" presStyleLbl="sibTrans2D1" presStyleIdx="0" presStyleCnt="5"/>
      <dgm:spPr/>
    </dgm:pt>
    <dgm:pt modelId="{C1D40C32-D97A-4B61-9B7F-642994581B8A}" type="pres">
      <dgm:prSet presAssocID="{9D923785-1BAF-466C-B30D-486C0264A58A}" presName="node" presStyleLbl="node1" presStyleIdx="1" presStyleCnt="5">
        <dgm:presLayoutVars>
          <dgm:bulletEnabled val="1"/>
        </dgm:presLayoutVars>
      </dgm:prSet>
      <dgm:spPr/>
    </dgm:pt>
    <dgm:pt modelId="{85198253-2F87-4720-BABE-0D665743D49F}" type="pres">
      <dgm:prSet presAssocID="{4581EB26-327B-4AFE-B4EB-263A16603346}" presName="sibTrans" presStyleLbl="sibTrans2D1" presStyleIdx="1" presStyleCnt="5"/>
      <dgm:spPr/>
    </dgm:pt>
    <dgm:pt modelId="{F28BC113-1F6C-4804-88E4-4B969D1D602D}" type="pres">
      <dgm:prSet presAssocID="{4581EB26-327B-4AFE-B4EB-263A16603346}" presName="connectorText" presStyleLbl="sibTrans2D1" presStyleIdx="1" presStyleCnt="5"/>
      <dgm:spPr/>
    </dgm:pt>
    <dgm:pt modelId="{97FF2121-CFA8-4AEC-A025-358B5E738836}" type="pres">
      <dgm:prSet presAssocID="{4952E40F-D2B7-4C5C-B813-4FAEFEFBDA14}" presName="node" presStyleLbl="node1" presStyleIdx="2" presStyleCnt="5">
        <dgm:presLayoutVars>
          <dgm:bulletEnabled val="1"/>
        </dgm:presLayoutVars>
      </dgm:prSet>
      <dgm:spPr/>
    </dgm:pt>
    <dgm:pt modelId="{7F75D516-6BF0-4BA6-831C-5C701E456E73}" type="pres">
      <dgm:prSet presAssocID="{A90F6140-6696-4133-A1C7-A2B0EB36753F}" presName="sibTrans" presStyleLbl="sibTrans2D1" presStyleIdx="2" presStyleCnt="5"/>
      <dgm:spPr/>
    </dgm:pt>
    <dgm:pt modelId="{5CF69657-CCBE-46C8-A9D6-2ABF08C4043E}" type="pres">
      <dgm:prSet presAssocID="{A90F6140-6696-4133-A1C7-A2B0EB36753F}" presName="connectorText" presStyleLbl="sibTrans2D1" presStyleIdx="2" presStyleCnt="5"/>
      <dgm:spPr/>
    </dgm:pt>
    <dgm:pt modelId="{8974F802-6277-431E-A947-456CAD646584}" type="pres">
      <dgm:prSet presAssocID="{D14C801B-EE60-4186-9EBC-3A8607F1866B}" presName="node" presStyleLbl="node1" presStyleIdx="3" presStyleCnt="5">
        <dgm:presLayoutVars>
          <dgm:bulletEnabled val="1"/>
        </dgm:presLayoutVars>
      </dgm:prSet>
      <dgm:spPr/>
    </dgm:pt>
    <dgm:pt modelId="{00005B66-DF9C-4C0B-8193-68C46EF6CBEB}" type="pres">
      <dgm:prSet presAssocID="{ADD081A6-C48A-4076-B36E-9BB36F5C008B}" presName="sibTrans" presStyleLbl="sibTrans2D1" presStyleIdx="3" presStyleCnt="5"/>
      <dgm:spPr/>
    </dgm:pt>
    <dgm:pt modelId="{C73B5054-A823-4D36-AAE5-DE165A1DC2DA}" type="pres">
      <dgm:prSet presAssocID="{ADD081A6-C48A-4076-B36E-9BB36F5C008B}" presName="connectorText" presStyleLbl="sibTrans2D1" presStyleIdx="3" presStyleCnt="5"/>
      <dgm:spPr/>
    </dgm:pt>
    <dgm:pt modelId="{E784EE8E-F59D-46AB-896A-DF12AADB3D7F}" type="pres">
      <dgm:prSet presAssocID="{F18D2832-06CE-4911-9301-4E091425CFA5}" presName="node" presStyleLbl="node1" presStyleIdx="4" presStyleCnt="5">
        <dgm:presLayoutVars>
          <dgm:bulletEnabled val="1"/>
        </dgm:presLayoutVars>
      </dgm:prSet>
      <dgm:spPr/>
    </dgm:pt>
    <dgm:pt modelId="{8D3821A3-8E04-4A2D-9FE1-11E7AF5E147D}" type="pres">
      <dgm:prSet presAssocID="{6E181BB6-3E35-41C4-A0D0-6E5D541AA225}" presName="sibTrans" presStyleLbl="sibTrans2D1" presStyleIdx="4" presStyleCnt="5"/>
      <dgm:spPr/>
    </dgm:pt>
    <dgm:pt modelId="{5878FDA6-7739-4867-98C4-D3925CD26F3B}" type="pres">
      <dgm:prSet presAssocID="{6E181BB6-3E35-41C4-A0D0-6E5D541AA225}" presName="connectorText" presStyleLbl="sibTrans2D1" presStyleIdx="4" presStyleCnt="5"/>
      <dgm:spPr/>
    </dgm:pt>
  </dgm:ptLst>
  <dgm:cxnLst>
    <dgm:cxn modelId="{89F8A30B-B7C3-46CE-96E8-52A19A826133}" type="presOf" srcId="{3F0BA88E-3C55-4FD0-9F83-1CD2A09682CB}" destId="{833D5771-698E-45E2-9C8E-F52C4790DC39}" srcOrd="0" destOrd="0" presId="urn:microsoft.com/office/officeart/2005/8/layout/cycle2"/>
    <dgm:cxn modelId="{DA243C0C-0C36-4545-998E-C96540034235}" srcId="{3F0BA88E-3C55-4FD0-9F83-1CD2A09682CB}" destId="{F18D2832-06CE-4911-9301-4E091425CFA5}" srcOrd="4" destOrd="0" parTransId="{11E4EEDA-0EF4-4B0C-96C3-FAA820DBE4DD}" sibTransId="{6E181BB6-3E35-41C4-A0D0-6E5D541AA225}"/>
    <dgm:cxn modelId="{C2482E16-7622-4872-A8E1-3EE1C6C506D3}" srcId="{3F0BA88E-3C55-4FD0-9F83-1CD2A09682CB}" destId="{D14C801B-EE60-4186-9EBC-3A8607F1866B}" srcOrd="3" destOrd="0" parTransId="{19B8DACB-B764-48CC-ADD6-9AB4FC7C637E}" sibTransId="{ADD081A6-C48A-4076-B36E-9BB36F5C008B}"/>
    <dgm:cxn modelId="{3C81FB2B-F309-4E96-B590-FFD9788C6CBA}" srcId="{3F0BA88E-3C55-4FD0-9F83-1CD2A09682CB}" destId="{D44E57CB-957E-46EC-9E08-58557C69080E}" srcOrd="0" destOrd="0" parTransId="{395C67CA-6AE3-45AF-85E9-A547978080E8}" sibTransId="{5FD8AC5C-622E-474B-B171-3C82ABE4DD80}"/>
    <dgm:cxn modelId="{26603A3A-46E4-4F47-AB3F-9DBFE7907352}" type="presOf" srcId="{5FD8AC5C-622E-474B-B171-3C82ABE4DD80}" destId="{16FD51F3-BA94-4E03-8660-F30DC629B6ED}" srcOrd="0" destOrd="0" presId="urn:microsoft.com/office/officeart/2005/8/layout/cycle2"/>
    <dgm:cxn modelId="{90131D42-95A7-4FBC-A10F-E37FDD524D36}" type="presOf" srcId="{5FD8AC5C-622E-474B-B171-3C82ABE4DD80}" destId="{A8498114-B10B-4639-B9C4-D6D37E13866B}" srcOrd="1" destOrd="0" presId="urn:microsoft.com/office/officeart/2005/8/layout/cycle2"/>
    <dgm:cxn modelId="{07CB3764-3AB2-417B-B6E9-53BD89930555}" type="presOf" srcId="{A90F6140-6696-4133-A1C7-A2B0EB36753F}" destId="{7F75D516-6BF0-4BA6-831C-5C701E456E73}" srcOrd="0" destOrd="0" presId="urn:microsoft.com/office/officeart/2005/8/layout/cycle2"/>
    <dgm:cxn modelId="{51EA4B64-2C94-4E3F-857E-6F1E61969886}" type="presOf" srcId="{D44E57CB-957E-46EC-9E08-58557C69080E}" destId="{9B5D0EDA-A8E8-454D-8759-548FC173D17D}" srcOrd="0" destOrd="0" presId="urn:microsoft.com/office/officeart/2005/8/layout/cycle2"/>
    <dgm:cxn modelId="{565D8F65-2A9F-441A-95DD-3F43F61A5136}" type="presOf" srcId="{A90F6140-6696-4133-A1C7-A2B0EB36753F}" destId="{5CF69657-CCBE-46C8-A9D6-2ABF08C4043E}" srcOrd="1" destOrd="0" presId="urn:microsoft.com/office/officeart/2005/8/layout/cycle2"/>
    <dgm:cxn modelId="{5C047878-12BE-4F49-80C6-D1605AE04683}" type="presOf" srcId="{ADD081A6-C48A-4076-B36E-9BB36F5C008B}" destId="{00005B66-DF9C-4C0B-8193-68C46EF6CBEB}" srcOrd="0" destOrd="0" presId="urn:microsoft.com/office/officeart/2005/8/layout/cycle2"/>
    <dgm:cxn modelId="{B11C9F86-0F6A-493B-BB88-2BF2678D45BF}" type="presOf" srcId="{4952E40F-D2B7-4C5C-B813-4FAEFEFBDA14}" destId="{97FF2121-CFA8-4AEC-A025-358B5E738836}" srcOrd="0" destOrd="0" presId="urn:microsoft.com/office/officeart/2005/8/layout/cycle2"/>
    <dgm:cxn modelId="{0ACD8088-B6E6-469C-B0CE-FF126A343DD7}" type="presOf" srcId="{9D923785-1BAF-466C-B30D-486C0264A58A}" destId="{C1D40C32-D97A-4B61-9B7F-642994581B8A}" srcOrd="0" destOrd="0" presId="urn:microsoft.com/office/officeart/2005/8/layout/cycle2"/>
    <dgm:cxn modelId="{AD305F8E-EE7B-4309-B51E-C7B0B036F162}" srcId="{3F0BA88E-3C55-4FD0-9F83-1CD2A09682CB}" destId="{4952E40F-D2B7-4C5C-B813-4FAEFEFBDA14}" srcOrd="2" destOrd="0" parTransId="{2024F697-C737-4863-AE44-DDD753D31844}" sibTransId="{A90F6140-6696-4133-A1C7-A2B0EB36753F}"/>
    <dgm:cxn modelId="{1507BEA9-521E-464A-9808-2E55319BCB7A}" type="presOf" srcId="{6E181BB6-3E35-41C4-A0D0-6E5D541AA225}" destId="{5878FDA6-7739-4867-98C4-D3925CD26F3B}" srcOrd="1" destOrd="0" presId="urn:microsoft.com/office/officeart/2005/8/layout/cycle2"/>
    <dgm:cxn modelId="{95FDE3B0-B8B4-4745-8046-607D3AAA30F0}" srcId="{3F0BA88E-3C55-4FD0-9F83-1CD2A09682CB}" destId="{9D923785-1BAF-466C-B30D-486C0264A58A}" srcOrd="1" destOrd="0" parTransId="{63247365-B344-471F-863C-26C968B62394}" sibTransId="{4581EB26-327B-4AFE-B4EB-263A16603346}"/>
    <dgm:cxn modelId="{A4EDD6BB-07BB-48D2-8663-5ECE023B44D3}" type="presOf" srcId="{4581EB26-327B-4AFE-B4EB-263A16603346}" destId="{F28BC113-1F6C-4804-88E4-4B969D1D602D}" srcOrd="1" destOrd="0" presId="urn:microsoft.com/office/officeart/2005/8/layout/cycle2"/>
    <dgm:cxn modelId="{5DCF27BD-FE02-46B5-B213-0979370F6C14}" type="presOf" srcId="{6E181BB6-3E35-41C4-A0D0-6E5D541AA225}" destId="{8D3821A3-8E04-4A2D-9FE1-11E7AF5E147D}" srcOrd="0" destOrd="0" presId="urn:microsoft.com/office/officeart/2005/8/layout/cycle2"/>
    <dgm:cxn modelId="{382FB9D6-FF35-4013-9B52-FB64FF69E5AC}" type="presOf" srcId="{D14C801B-EE60-4186-9EBC-3A8607F1866B}" destId="{8974F802-6277-431E-A947-456CAD646584}" srcOrd="0" destOrd="0" presId="urn:microsoft.com/office/officeart/2005/8/layout/cycle2"/>
    <dgm:cxn modelId="{40C1F0E5-F067-4B2B-A195-189B1A484CDA}" type="presOf" srcId="{4581EB26-327B-4AFE-B4EB-263A16603346}" destId="{85198253-2F87-4720-BABE-0D665743D49F}" srcOrd="0" destOrd="0" presId="urn:microsoft.com/office/officeart/2005/8/layout/cycle2"/>
    <dgm:cxn modelId="{FADD30F0-33FC-448D-9A41-75056B3A6503}" type="presOf" srcId="{F18D2832-06CE-4911-9301-4E091425CFA5}" destId="{E784EE8E-F59D-46AB-896A-DF12AADB3D7F}" srcOrd="0" destOrd="0" presId="urn:microsoft.com/office/officeart/2005/8/layout/cycle2"/>
    <dgm:cxn modelId="{71118FFC-74D1-4856-BEA0-111A9C356EF9}" type="presOf" srcId="{ADD081A6-C48A-4076-B36E-9BB36F5C008B}" destId="{C73B5054-A823-4D36-AAE5-DE165A1DC2DA}" srcOrd="1" destOrd="0" presId="urn:microsoft.com/office/officeart/2005/8/layout/cycle2"/>
    <dgm:cxn modelId="{A34AA385-682E-48BD-8DC0-2635DB51AB13}" type="presParOf" srcId="{833D5771-698E-45E2-9C8E-F52C4790DC39}" destId="{9B5D0EDA-A8E8-454D-8759-548FC173D17D}" srcOrd="0" destOrd="0" presId="urn:microsoft.com/office/officeart/2005/8/layout/cycle2"/>
    <dgm:cxn modelId="{33A5D558-FB88-4AC9-B973-E44AE2A95B99}" type="presParOf" srcId="{833D5771-698E-45E2-9C8E-F52C4790DC39}" destId="{16FD51F3-BA94-4E03-8660-F30DC629B6ED}" srcOrd="1" destOrd="0" presId="urn:microsoft.com/office/officeart/2005/8/layout/cycle2"/>
    <dgm:cxn modelId="{F2AA75F4-1A96-4A7B-B5FE-841619BC3B52}" type="presParOf" srcId="{16FD51F3-BA94-4E03-8660-F30DC629B6ED}" destId="{A8498114-B10B-4639-B9C4-D6D37E13866B}" srcOrd="0" destOrd="0" presId="urn:microsoft.com/office/officeart/2005/8/layout/cycle2"/>
    <dgm:cxn modelId="{4EAF8304-2FEA-4667-9537-03CC4DCB2521}" type="presParOf" srcId="{833D5771-698E-45E2-9C8E-F52C4790DC39}" destId="{C1D40C32-D97A-4B61-9B7F-642994581B8A}" srcOrd="2" destOrd="0" presId="urn:microsoft.com/office/officeart/2005/8/layout/cycle2"/>
    <dgm:cxn modelId="{502BCC15-B7A9-4F9E-A78D-F2480753FEC5}" type="presParOf" srcId="{833D5771-698E-45E2-9C8E-F52C4790DC39}" destId="{85198253-2F87-4720-BABE-0D665743D49F}" srcOrd="3" destOrd="0" presId="urn:microsoft.com/office/officeart/2005/8/layout/cycle2"/>
    <dgm:cxn modelId="{49F369BA-8595-473E-8E6B-57E316E45981}" type="presParOf" srcId="{85198253-2F87-4720-BABE-0D665743D49F}" destId="{F28BC113-1F6C-4804-88E4-4B969D1D602D}" srcOrd="0" destOrd="0" presId="urn:microsoft.com/office/officeart/2005/8/layout/cycle2"/>
    <dgm:cxn modelId="{8C56ABDA-1CE9-4C4A-ACA6-59A24FD52CEA}" type="presParOf" srcId="{833D5771-698E-45E2-9C8E-F52C4790DC39}" destId="{97FF2121-CFA8-4AEC-A025-358B5E738836}" srcOrd="4" destOrd="0" presId="urn:microsoft.com/office/officeart/2005/8/layout/cycle2"/>
    <dgm:cxn modelId="{E8A85796-0AD3-4AB0-9CE3-361AB5EEB910}" type="presParOf" srcId="{833D5771-698E-45E2-9C8E-F52C4790DC39}" destId="{7F75D516-6BF0-4BA6-831C-5C701E456E73}" srcOrd="5" destOrd="0" presId="urn:microsoft.com/office/officeart/2005/8/layout/cycle2"/>
    <dgm:cxn modelId="{74729935-3D36-4A15-9879-601E0F3C96D9}" type="presParOf" srcId="{7F75D516-6BF0-4BA6-831C-5C701E456E73}" destId="{5CF69657-CCBE-46C8-A9D6-2ABF08C4043E}" srcOrd="0" destOrd="0" presId="urn:microsoft.com/office/officeart/2005/8/layout/cycle2"/>
    <dgm:cxn modelId="{6462E439-44E4-49F8-996F-3CA03345C234}" type="presParOf" srcId="{833D5771-698E-45E2-9C8E-F52C4790DC39}" destId="{8974F802-6277-431E-A947-456CAD646584}" srcOrd="6" destOrd="0" presId="urn:microsoft.com/office/officeart/2005/8/layout/cycle2"/>
    <dgm:cxn modelId="{B4501036-86F2-4944-B8CF-64EBF2F57376}" type="presParOf" srcId="{833D5771-698E-45E2-9C8E-F52C4790DC39}" destId="{00005B66-DF9C-4C0B-8193-68C46EF6CBEB}" srcOrd="7" destOrd="0" presId="urn:microsoft.com/office/officeart/2005/8/layout/cycle2"/>
    <dgm:cxn modelId="{1E51B3ED-D988-47F5-A673-F7751D090ADD}" type="presParOf" srcId="{00005B66-DF9C-4C0B-8193-68C46EF6CBEB}" destId="{C73B5054-A823-4D36-AAE5-DE165A1DC2DA}" srcOrd="0" destOrd="0" presId="urn:microsoft.com/office/officeart/2005/8/layout/cycle2"/>
    <dgm:cxn modelId="{B3D0EFA6-CCD7-48D1-97F7-D786550DEF45}" type="presParOf" srcId="{833D5771-698E-45E2-9C8E-F52C4790DC39}" destId="{E784EE8E-F59D-46AB-896A-DF12AADB3D7F}" srcOrd="8" destOrd="0" presId="urn:microsoft.com/office/officeart/2005/8/layout/cycle2"/>
    <dgm:cxn modelId="{732B596C-2307-43CC-826D-70A5F2AC51BB}" type="presParOf" srcId="{833D5771-698E-45E2-9C8E-F52C4790DC39}" destId="{8D3821A3-8E04-4A2D-9FE1-11E7AF5E147D}" srcOrd="9" destOrd="0" presId="urn:microsoft.com/office/officeart/2005/8/layout/cycle2"/>
    <dgm:cxn modelId="{D1E4875E-17C6-4770-8582-B3784A93C406}" type="presParOf" srcId="{8D3821A3-8E04-4A2D-9FE1-11E7AF5E147D}" destId="{5878FDA6-7739-4867-98C4-D3925CD26F3B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D94D0B-FF33-4CC0-834A-26C382051EC0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812F40-D5B0-4953-AD22-7AE9982498BC}">
      <dgm:prSet/>
      <dgm:spPr/>
      <dgm:t>
        <a:bodyPr/>
        <a:lstStyle/>
        <a:p>
          <a:r>
            <a:rPr lang="en-US" dirty="0"/>
            <a:t>Description</a:t>
          </a:r>
        </a:p>
      </dgm:t>
    </dgm:pt>
    <dgm:pt modelId="{F55430D4-4110-46BF-B85C-25D6D5AF59A2}" type="parTrans" cxnId="{EBDE2A01-4293-4421-8DD6-FF0937A016C4}">
      <dgm:prSet/>
      <dgm:spPr/>
      <dgm:t>
        <a:bodyPr/>
        <a:lstStyle/>
        <a:p>
          <a:endParaRPr lang="en-US"/>
        </a:p>
      </dgm:t>
    </dgm:pt>
    <dgm:pt modelId="{B848CBA1-3CD6-4910-8618-0ACF6D08E6FC}" type="sibTrans" cxnId="{EBDE2A01-4293-4421-8DD6-FF0937A016C4}">
      <dgm:prSet/>
      <dgm:spPr/>
      <dgm:t>
        <a:bodyPr/>
        <a:lstStyle/>
        <a:p>
          <a:endParaRPr lang="en-US"/>
        </a:p>
      </dgm:t>
    </dgm:pt>
    <dgm:pt modelId="{7168E00A-ED7E-4F55-8074-B118CD3AB291}">
      <dgm:prSet/>
      <dgm:spPr/>
      <dgm:t>
        <a:bodyPr/>
        <a:lstStyle/>
        <a:p>
          <a:r>
            <a:rPr lang="en-US" dirty="0"/>
            <a:t>How I Felt</a:t>
          </a:r>
        </a:p>
      </dgm:t>
    </dgm:pt>
    <dgm:pt modelId="{D5089A8B-4BE2-4521-BDA4-91C38706B6B9}" type="parTrans" cxnId="{A434872D-4C66-401E-8739-202D47801424}">
      <dgm:prSet/>
      <dgm:spPr/>
      <dgm:t>
        <a:bodyPr/>
        <a:lstStyle/>
        <a:p>
          <a:endParaRPr lang="en-US"/>
        </a:p>
      </dgm:t>
    </dgm:pt>
    <dgm:pt modelId="{ACC1F981-4FF7-4C3E-B458-00B2097087D8}" type="sibTrans" cxnId="{A434872D-4C66-401E-8739-202D47801424}">
      <dgm:prSet/>
      <dgm:spPr/>
      <dgm:t>
        <a:bodyPr/>
        <a:lstStyle/>
        <a:p>
          <a:endParaRPr lang="en-US"/>
        </a:p>
      </dgm:t>
    </dgm:pt>
    <dgm:pt modelId="{DB5B075E-EF7B-4B72-9CD3-B7CAE4098A30}">
      <dgm:prSet/>
      <dgm:spPr/>
      <dgm:t>
        <a:bodyPr/>
        <a:lstStyle/>
        <a:p>
          <a:r>
            <a:rPr lang="en-US" dirty="0"/>
            <a:t>Analysis and Evaluation</a:t>
          </a:r>
        </a:p>
      </dgm:t>
    </dgm:pt>
    <dgm:pt modelId="{3E59DAEE-AC24-4C0F-9753-690B33028E51}" type="parTrans" cxnId="{A87D98CA-3A87-4577-AB3B-044F5328F5F6}">
      <dgm:prSet/>
      <dgm:spPr/>
      <dgm:t>
        <a:bodyPr/>
        <a:lstStyle/>
        <a:p>
          <a:endParaRPr lang="en-US"/>
        </a:p>
      </dgm:t>
    </dgm:pt>
    <dgm:pt modelId="{B3EBD7FF-721F-42E4-B5F1-0917C4109CE5}" type="sibTrans" cxnId="{A87D98CA-3A87-4577-AB3B-044F5328F5F6}">
      <dgm:prSet/>
      <dgm:spPr/>
      <dgm:t>
        <a:bodyPr/>
        <a:lstStyle/>
        <a:p>
          <a:endParaRPr lang="en-US"/>
        </a:p>
      </dgm:t>
    </dgm:pt>
    <dgm:pt modelId="{5FE6833A-1656-4B08-8979-DFE0D70BF2D3}">
      <dgm:prSet/>
      <dgm:spPr/>
      <dgm:t>
        <a:bodyPr/>
        <a:lstStyle/>
        <a:p>
          <a:r>
            <a:rPr lang="en-US"/>
            <a:t>What is the Change?</a:t>
          </a:r>
        </a:p>
      </dgm:t>
    </dgm:pt>
    <dgm:pt modelId="{63ECB2BF-ED67-4B98-A1EA-DDBF9ADA0DA0}" type="parTrans" cxnId="{D0CC52B9-BC52-446C-B837-BC9E454BDFAC}">
      <dgm:prSet/>
      <dgm:spPr/>
      <dgm:t>
        <a:bodyPr/>
        <a:lstStyle/>
        <a:p>
          <a:endParaRPr lang="en-US"/>
        </a:p>
      </dgm:t>
    </dgm:pt>
    <dgm:pt modelId="{8956FCF2-A8AF-4B89-8EB9-591BE7D9730B}" type="sibTrans" cxnId="{D0CC52B9-BC52-446C-B837-BC9E454BDFAC}">
      <dgm:prSet/>
      <dgm:spPr/>
      <dgm:t>
        <a:bodyPr/>
        <a:lstStyle/>
        <a:p>
          <a:endParaRPr lang="en-US"/>
        </a:p>
      </dgm:t>
    </dgm:pt>
    <dgm:pt modelId="{F4A58D42-E54F-46C4-9730-EF13DEA497CB}">
      <dgm:prSet/>
      <dgm:spPr/>
      <dgm:t>
        <a:bodyPr/>
        <a:lstStyle/>
        <a:p>
          <a:r>
            <a:rPr lang="en-US"/>
            <a:t>Action Plan</a:t>
          </a:r>
        </a:p>
      </dgm:t>
    </dgm:pt>
    <dgm:pt modelId="{0E469ED3-2213-4156-88F3-53EEC21ADEC5}" type="parTrans" cxnId="{43FACE19-9CCC-4E22-8203-3D2C8A40E57A}">
      <dgm:prSet/>
      <dgm:spPr/>
      <dgm:t>
        <a:bodyPr/>
        <a:lstStyle/>
        <a:p>
          <a:endParaRPr lang="en-US"/>
        </a:p>
      </dgm:t>
    </dgm:pt>
    <dgm:pt modelId="{CFE5A6BB-B828-44CF-93C8-64AFD9E5F786}" type="sibTrans" cxnId="{43FACE19-9CCC-4E22-8203-3D2C8A40E57A}">
      <dgm:prSet/>
      <dgm:spPr/>
      <dgm:t>
        <a:bodyPr/>
        <a:lstStyle/>
        <a:p>
          <a:endParaRPr lang="en-US"/>
        </a:p>
      </dgm:t>
    </dgm:pt>
    <dgm:pt modelId="{74E92657-79CA-4430-B7EA-B8A90BBECF97}">
      <dgm:prSet/>
      <dgm:spPr/>
      <dgm:t>
        <a:bodyPr/>
        <a:lstStyle/>
        <a:p>
          <a:r>
            <a:rPr lang="en-US"/>
            <a:t>Conclusion</a:t>
          </a:r>
        </a:p>
      </dgm:t>
    </dgm:pt>
    <dgm:pt modelId="{2E2C4CFA-27F4-4853-9CDE-CFE0C2E3AD3B}" type="parTrans" cxnId="{2361DB29-8FEA-4143-811E-4505EB3164FB}">
      <dgm:prSet/>
      <dgm:spPr/>
      <dgm:t>
        <a:bodyPr/>
        <a:lstStyle/>
        <a:p>
          <a:endParaRPr lang="en-US"/>
        </a:p>
      </dgm:t>
    </dgm:pt>
    <dgm:pt modelId="{329F637F-42FB-4AE9-AEDD-5BD650AB42D4}" type="sibTrans" cxnId="{2361DB29-8FEA-4143-811E-4505EB3164FB}">
      <dgm:prSet/>
      <dgm:spPr/>
      <dgm:t>
        <a:bodyPr/>
        <a:lstStyle/>
        <a:p>
          <a:endParaRPr lang="en-US"/>
        </a:p>
      </dgm:t>
    </dgm:pt>
    <dgm:pt modelId="{2087AA62-09B6-4032-B62A-A91D0B667A22}">
      <dgm:prSet/>
      <dgm:spPr/>
      <dgm:t>
        <a:bodyPr/>
        <a:lstStyle/>
        <a:p>
          <a:r>
            <a:rPr lang="en-US"/>
            <a:t>References</a:t>
          </a:r>
        </a:p>
      </dgm:t>
    </dgm:pt>
    <dgm:pt modelId="{77CE6431-7753-47F4-A448-33011D7391CF}" type="parTrans" cxnId="{3804C992-DCF1-4981-BA66-22C4A34EAB69}">
      <dgm:prSet/>
      <dgm:spPr/>
      <dgm:t>
        <a:bodyPr/>
        <a:lstStyle/>
        <a:p>
          <a:endParaRPr lang="en-US"/>
        </a:p>
      </dgm:t>
    </dgm:pt>
    <dgm:pt modelId="{7121BEE8-072F-4729-9563-249D13D0E1EF}" type="sibTrans" cxnId="{3804C992-DCF1-4981-BA66-22C4A34EAB69}">
      <dgm:prSet/>
      <dgm:spPr/>
      <dgm:t>
        <a:bodyPr/>
        <a:lstStyle/>
        <a:p>
          <a:endParaRPr lang="en-US"/>
        </a:p>
      </dgm:t>
    </dgm:pt>
    <dgm:pt modelId="{30954637-7C7D-4867-9176-ECD19277A851}" type="pres">
      <dgm:prSet presAssocID="{6ED94D0B-FF33-4CC0-834A-26C382051EC0}" presName="linearFlow" presStyleCnt="0">
        <dgm:presLayoutVars>
          <dgm:dir/>
          <dgm:resizeHandles val="exact"/>
        </dgm:presLayoutVars>
      </dgm:prSet>
      <dgm:spPr/>
    </dgm:pt>
    <dgm:pt modelId="{799842D5-A41E-4EE5-9F9E-32582707B375}" type="pres">
      <dgm:prSet presAssocID="{EF812F40-D5B0-4953-AD22-7AE9982498BC}" presName="composite" presStyleCnt="0"/>
      <dgm:spPr/>
    </dgm:pt>
    <dgm:pt modelId="{F2BCEB8A-799B-4FAF-A9C0-07BCE4B34899}" type="pres">
      <dgm:prSet presAssocID="{EF812F40-D5B0-4953-AD22-7AE9982498BC}" presName="imgShp" presStyleLbl="fgImgPlace1" presStyleIdx="0" presStyleCnt="7"/>
      <dgm:spPr/>
    </dgm:pt>
    <dgm:pt modelId="{0FCAD5B5-7EAF-40A4-B881-65927431DDD3}" type="pres">
      <dgm:prSet presAssocID="{EF812F40-D5B0-4953-AD22-7AE9982498BC}" presName="txShp" presStyleLbl="node1" presStyleIdx="0" presStyleCnt="7">
        <dgm:presLayoutVars>
          <dgm:bulletEnabled val="1"/>
        </dgm:presLayoutVars>
      </dgm:prSet>
      <dgm:spPr/>
    </dgm:pt>
    <dgm:pt modelId="{D7167BE0-5E61-4A38-A453-9AF062460412}" type="pres">
      <dgm:prSet presAssocID="{B848CBA1-3CD6-4910-8618-0ACF6D08E6FC}" presName="spacing" presStyleCnt="0"/>
      <dgm:spPr/>
    </dgm:pt>
    <dgm:pt modelId="{E2D26960-3DF5-45F1-A583-0B70388DB5FC}" type="pres">
      <dgm:prSet presAssocID="{7168E00A-ED7E-4F55-8074-B118CD3AB291}" presName="composite" presStyleCnt="0"/>
      <dgm:spPr/>
    </dgm:pt>
    <dgm:pt modelId="{2EC3F8C0-0DB4-4889-887F-6D0D4DEFFB0F}" type="pres">
      <dgm:prSet presAssocID="{7168E00A-ED7E-4F55-8074-B118CD3AB291}" presName="imgShp" presStyleLbl="fgImgPlace1" presStyleIdx="1" presStyleCnt="7"/>
      <dgm:spPr/>
    </dgm:pt>
    <dgm:pt modelId="{8AEE5A08-3341-40F2-A180-472DD586C1B5}" type="pres">
      <dgm:prSet presAssocID="{7168E00A-ED7E-4F55-8074-B118CD3AB291}" presName="txShp" presStyleLbl="node1" presStyleIdx="1" presStyleCnt="7">
        <dgm:presLayoutVars>
          <dgm:bulletEnabled val="1"/>
        </dgm:presLayoutVars>
      </dgm:prSet>
      <dgm:spPr/>
    </dgm:pt>
    <dgm:pt modelId="{2E4262E4-E4E5-4954-98C9-F1B26EC53755}" type="pres">
      <dgm:prSet presAssocID="{ACC1F981-4FF7-4C3E-B458-00B2097087D8}" presName="spacing" presStyleCnt="0"/>
      <dgm:spPr/>
    </dgm:pt>
    <dgm:pt modelId="{A4CFA206-AF57-4C6D-9DB3-7479A7BBF791}" type="pres">
      <dgm:prSet presAssocID="{DB5B075E-EF7B-4B72-9CD3-B7CAE4098A30}" presName="composite" presStyleCnt="0"/>
      <dgm:spPr/>
    </dgm:pt>
    <dgm:pt modelId="{5695817A-9594-49F6-BCEE-08DFB8787933}" type="pres">
      <dgm:prSet presAssocID="{DB5B075E-EF7B-4B72-9CD3-B7CAE4098A30}" presName="imgShp" presStyleLbl="fgImgPlace1" presStyleIdx="2" presStyleCnt="7"/>
      <dgm:spPr/>
    </dgm:pt>
    <dgm:pt modelId="{BA0DC1F0-EC1B-4479-BE4B-5BEFDC22FA88}" type="pres">
      <dgm:prSet presAssocID="{DB5B075E-EF7B-4B72-9CD3-B7CAE4098A30}" presName="txShp" presStyleLbl="node1" presStyleIdx="2" presStyleCnt="7">
        <dgm:presLayoutVars>
          <dgm:bulletEnabled val="1"/>
        </dgm:presLayoutVars>
      </dgm:prSet>
      <dgm:spPr/>
    </dgm:pt>
    <dgm:pt modelId="{D77F8B8A-545B-4114-9CC6-AF27E6B01C2C}" type="pres">
      <dgm:prSet presAssocID="{B3EBD7FF-721F-42E4-B5F1-0917C4109CE5}" presName="spacing" presStyleCnt="0"/>
      <dgm:spPr/>
    </dgm:pt>
    <dgm:pt modelId="{04065855-47D3-4D34-861C-264BDF9FDCA9}" type="pres">
      <dgm:prSet presAssocID="{5FE6833A-1656-4B08-8979-DFE0D70BF2D3}" presName="composite" presStyleCnt="0"/>
      <dgm:spPr/>
    </dgm:pt>
    <dgm:pt modelId="{6A0ED276-7EAE-4C67-A66B-A4E03B77C43D}" type="pres">
      <dgm:prSet presAssocID="{5FE6833A-1656-4B08-8979-DFE0D70BF2D3}" presName="imgShp" presStyleLbl="fgImgPlace1" presStyleIdx="3" presStyleCnt="7"/>
      <dgm:spPr/>
    </dgm:pt>
    <dgm:pt modelId="{ECE7F408-81D1-4788-B53D-D3C368A92106}" type="pres">
      <dgm:prSet presAssocID="{5FE6833A-1656-4B08-8979-DFE0D70BF2D3}" presName="txShp" presStyleLbl="node1" presStyleIdx="3" presStyleCnt="7">
        <dgm:presLayoutVars>
          <dgm:bulletEnabled val="1"/>
        </dgm:presLayoutVars>
      </dgm:prSet>
      <dgm:spPr/>
    </dgm:pt>
    <dgm:pt modelId="{4A8AFD82-8791-4B02-AF9E-6D5347D766E5}" type="pres">
      <dgm:prSet presAssocID="{8956FCF2-A8AF-4B89-8EB9-591BE7D9730B}" presName="spacing" presStyleCnt="0"/>
      <dgm:spPr/>
    </dgm:pt>
    <dgm:pt modelId="{87207553-C6D4-4F44-9872-3E50E928A585}" type="pres">
      <dgm:prSet presAssocID="{F4A58D42-E54F-46C4-9730-EF13DEA497CB}" presName="composite" presStyleCnt="0"/>
      <dgm:spPr/>
    </dgm:pt>
    <dgm:pt modelId="{42424165-9919-4458-A031-157A773CD263}" type="pres">
      <dgm:prSet presAssocID="{F4A58D42-E54F-46C4-9730-EF13DEA497CB}" presName="imgShp" presStyleLbl="fgImgPlace1" presStyleIdx="4" presStyleCnt="7"/>
      <dgm:spPr/>
    </dgm:pt>
    <dgm:pt modelId="{CD9E8C08-5634-4C02-8668-CFFF8DB10890}" type="pres">
      <dgm:prSet presAssocID="{F4A58D42-E54F-46C4-9730-EF13DEA497CB}" presName="txShp" presStyleLbl="node1" presStyleIdx="4" presStyleCnt="7">
        <dgm:presLayoutVars>
          <dgm:bulletEnabled val="1"/>
        </dgm:presLayoutVars>
      </dgm:prSet>
      <dgm:spPr/>
    </dgm:pt>
    <dgm:pt modelId="{8B8D7980-BC8A-4C27-9F18-F8484C147285}" type="pres">
      <dgm:prSet presAssocID="{CFE5A6BB-B828-44CF-93C8-64AFD9E5F786}" presName="spacing" presStyleCnt="0"/>
      <dgm:spPr/>
    </dgm:pt>
    <dgm:pt modelId="{DBDE11C9-874B-4CAE-B92B-FADBCCD2C4F7}" type="pres">
      <dgm:prSet presAssocID="{74E92657-79CA-4430-B7EA-B8A90BBECF97}" presName="composite" presStyleCnt="0"/>
      <dgm:spPr/>
    </dgm:pt>
    <dgm:pt modelId="{93113B74-3DEA-4731-B0F7-0E6D1CE5EE6C}" type="pres">
      <dgm:prSet presAssocID="{74E92657-79CA-4430-B7EA-B8A90BBECF97}" presName="imgShp" presStyleLbl="fgImgPlace1" presStyleIdx="5" presStyleCnt="7"/>
      <dgm:spPr/>
    </dgm:pt>
    <dgm:pt modelId="{B5ED7FBA-6321-41CD-86AD-CF7549E476C7}" type="pres">
      <dgm:prSet presAssocID="{74E92657-79CA-4430-B7EA-B8A90BBECF97}" presName="txShp" presStyleLbl="node1" presStyleIdx="5" presStyleCnt="7">
        <dgm:presLayoutVars>
          <dgm:bulletEnabled val="1"/>
        </dgm:presLayoutVars>
      </dgm:prSet>
      <dgm:spPr/>
    </dgm:pt>
    <dgm:pt modelId="{3B49D1B9-E668-49B5-9B54-BBEAFBDA96FF}" type="pres">
      <dgm:prSet presAssocID="{329F637F-42FB-4AE9-AEDD-5BD650AB42D4}" presName="spacing" presStyleCnt="0"/>
      <dgm:spPr/>
    </dgm:pt>
    <dgm:pt modelId="{A8902874-0047-41A4-A8B0-1430853DDFA6}" type="pres">
      <dgm:prSet presAssocID="{2087AA62-09B6-4032-B62A-A91D0B667A22}" presName="composite" presStyleCnt="0"/>
      <dgm:spPr/>
    </dgm:pt>
    <dgm:pt modelId="{91D17566-C95D-480A-8639-A583C42B8298}" type="pres">
      <dgm:prSet presAssocID="{2087AA62-09B6-4032-B62A-A91D0B667A22}" presName="imgShp" presStyleLbl="fgImgPlace1" presStyleIdx="6" presStyleCnt="7"/>
      <dgm:spPr/>
    </dgm:pt>
    <dgm:pt modelId="{E0EA1159-96F5-47E2-99EF-845210979184}" type="pres">
      <dgm:prSet presAssocID="{2087AA62-09B6-4032-B62A-A91D0B667A22}" presName="txShp" presStyleLbl="node1" presStyleIdx="6" presStyleCnt="7">
        <dgm:presLayoutVars>
          <dgm:bulletEnabled val="1"/>
        </dgm:presLayoutVars>
      </dgm:prSet>
      <dgm:spPr/>
    </dgm:pt>
  </dgm:ptLst>
  <dgm:cxnLst>
    <dgm:cxn modelId="{EBDE2A01-4293-4421-8DD6-FF0937A016C4}" srcId="{6ED94D0B-FF33-4CC0-834A-26C382051EC0}" destId="{EF812F40-D5B0-4953-AD22-7AE9982498BC}" srcOrd="0" destOrd="0" parTransId="{F55430D4-4110-46BF-B85C-25D6D5AF59A2}" sibTransId="{B848CBA1-3CD6-4910-8618-0ACF6D08E6FC}"/>
    <dgm:cxn modelId="{43FACE19-9CCC-4E22-8203-3D2C8A40E57A}" srcId="{6ED94D0B-FF33-4CC0-834A-26C382051EC0}" destId="{F4A58D42-E54F-46C4-9730-EF13DEA497CB}" srcOrd="4" destOrd="0" parTransId="{0E469ED3-2213-4156-88F3-53EEC21ADEC5}" sibTransId="{CFE5A6BB-B828-44CF-93C8-64AFD9E5F786}"/>
    <dgm:cxn modelId="{6B855C1F-0C7E-4ECE-AF60-431511FB1262}" type="presOf" srcId="{DB5B075E-EF7B-4B72-9CD3-B7CAE4098A30}" destId="{BA0DC1F0-EC1B-4479-BE4B-5BEFDC22FA88}" srcOrd="0" destOrd="0" presId="urn:microsoft.com/office/officeart/2005/8/layout/vList3"/>
    <dgm:cxn modelId="{2361DB29-8FEA-4143-811E-4505EB3164FB}" srcId="{6ED94D0B-FF33-4CC0-834A-26C382051EC0}" destId="{74E92657-79CA-4430-B7EA-B8A90BBECF97}" srcOrd="5" destOrd="0" parTransId="{2E2C4CFA-27F4-4853-9CDE-CFE0C2E3AD3B}" sibTransId="{329F637F-42FB-4AE9-AEDD-5BD650AB42D4}"/>
    <dgm:cxn modelId="{A434872D-4C66-401E-8739-202D47801424}" srcId="{6ED94D0B-FF33-4CC0-834A-26C382051EC0}" destId="{7168E00A-ED7E-4F55-8074-B118CD3AB291}" srcOrd="1" destOrd="0" parTransId="{D5089A8B-4BE2-4521-BDA4-91C38706B6B9}" sibTransId="{ACC1F981-4FF7-4C3E-B458-00B2097087D8}"/>
    <dgm:cxn modelId="{8D608437-12AE-4B8B-9146-C18197653899}" type="presOf" srcId="{74E92657-79CA-4430-B7EA-B8A90BBECF97}" destId="{B5ED7FBA-6321-41CD-86AD-CF7549E476C7}" srcOrd="0" destOrd="0" presId="urn:microsoft.com/office/officeart/2005/8/layout/vList3"/>
    <dgm:cxn modelId="{2793488B-3424-47BD-B2AC-C7F530EA07EC}" type="presOf" srcId="{2087AA62-09B6-4032-B62A-A91D0B667A22}" destId="{E0EA1159-96F5-47E2-99EF-845210979184}" srcOrd="0" destOrd="0" presId="urn:microsoft.com/office/officeart/2005/8/layout/vList3"/>
    <dgm:cxn modelId="{3804C992-DCF1-4981-BA66-22C4A34EAB69}" srcId="{6ED94D0B-FF33-4CC0-834A-26C382051EC0}" destId="{2087AA62-09B6-4032-B62A-A91D0B667A22}" srcOrd="6" destOrd="0" parTransId="{77CE6431-7753-47F4-A448-33011D7391CF}" sibTransId="{7121BEE8-072F-4729-9563-249D13D0E1EF}"/>
    <dgm:cxn modelId="{CC0FC194-BA39-437F-B782-AEDEC38C5241}" type="presOf" srcId="{6ED94D0B-FF33-4CC0-834A-26C382051EC0}" destId="{30954637-7C7D-4867-9176-ECD19277A851}" srcOrd="0" destOrd="0" presId="urn:microsoft.com/office/officeart/2005/8/layout/vList3"/>
    <dgm:cxn modelId="{D0CC52B9-BC52-446C-B837-BC9E454BDFAC}" srcId="{6ED94D0B-FF33-4CC0-834A-26C382051EC0}" destId="{5FE6833A-1656-4B08-8979-DFE0D70BF2D3}" srcOrd="3" destOrd="0" parTransId="{63ECB2BF-ED67-4B98-A1EA-DDBF9ADA0DA0}" sibTransId="{8956FCF2-A8AF-4B89-8EB9-591BE7D9730B}"/>
    <dgm:cxn modelId="{ADBBDABC-8477-4E37-AE3D-45C826B2C9FA}" type="presOf" srcId="{7168E00A-ED7E-4F55-8074-B118CD3AB291}" destId="{8AEE5A08-3341-40F2-A180-472DD586C1B5}" srcOrd="0" destOrd="0" presId="urn:microsoft.com/office/officeart/2005/8/layout/vList3"/>
    <dgm:cxn modelId="{7D9F53C3-6B2C-478E-AB32-C188CA2F6065}" type="presOf" srcId="{5FE6833A-1656-4B08-8979-DFE0D70BF2D3}" destId="{ECE7F408-81D1-4788-B53D-D3C368A92106}" srcOrd="0" destOrd="0" presId="urn:microsoft.com/office/officeart/2005/8/layout/vList3"/>
    <dgm:cxn modelId="{A87D98CA-3A87-4577-AB3B-044F5328F5F6}" srcId="{6ED94D0B-FF33-4CC0-834A-26C382051EC0}" destId="{DB5B075E-EF7B-4B72-9CD3-B7CAE4098A30}" srcOrd="2" destOrd="0" parTransId="{3E59DAEE-AC24-4C0F-9753-690B33028E51}" sibTransId="{B3EBD7FF-721F-42E4-B5F1-0917C4109CE5}"/>
    <dgm:cxn modelId="{2F93D8F1-0B5F-4315-8464-8A4CEFB53A1A}" type="presOf" srcId="{EF812F40-D5B0-4953-AD22-7AE9982498BC}" destId="{0FCAD5B5-7EAF-40A4-B881-65927431DDD3}" srcOrd="0" destOrd="0" presId="urn:microsoft.com/office/officeart/2005/8/layout/vList3"/>
    <dgm:cxn modelId="{22F5E2F8-E616-4C39-B454-FB5F6FBADCF1}" type="presOf" srcId="{F4A58D42-E54F-46C4-9730-EF13DEA497CB}" destId="{CD9E8C08-5634-4C02-8668-CFFF8DB10890}" srcOrd="0" destOrd="0" presId="urn:microsoft.com/office/officeart/2005/8/layout/vList3"/>
    <dgm:cxn modelId="{475F72D9-EF71-4849-87D4-F95AF0D41A76}" type="presParOf" srcId="{30954637-7C7D-4867-9176-ECD19277A851}" destId="{799842D5-A41E-4EE5-9F9E-32582707B375}" srcOrd="0" destOrd="0" presId="urn:microsoft.com/office/officeart/2005/8/layout/vList3"/>
    <dgm:cxn modelId="{5D881252-0F43-4704-A8C7-567A711BF502}" type="presParOf" srcId="{799842D5-A41E-4EE5-9F9E-32582707B375}" destId="{F2BCEB8A-799B-4FAF-A9C0-07BCE4B34899}" srcOrd="0" destOrd="0" presId="urn:microsoft.com/office/officeart/2005/8/layout/vList3"/>
    <dgm:cxn modelId="{326CDDEE-DDAC-4522-82FA-4A4A7552DCD7}" type="presParOf" srcId="{799842D5-A41E-4EE5-9F9E-32582707B375}" destId="{0FCAD5B5-7EAF-40A4-B881-65927431DDD3}" srcOrd="1" destOrd="0" presId="urn:microsoft.com/office/officeart/2005/8/layout/vList3"/>
    <dgm:cxn modelId="{F9B1F7EA-62F4-49EE-BA21-E0DC6A87A739}" type="presParOf" srcId="{30954637-7C7D-4867-9176-ECD19277A851}" destId="{D7167BE0-5E61-4A38-A453-9AF062460412}" srcOrd="1" destOrd="0" presId="urn:microsoft.com/office/officeart/2005/8/layout/vList3"/>
    <dgm:cxn modelId="{6D0BE57B-5952-423A-90BC-ACD03C4B58B9}" type="presParOf" srcId="{30954637-7C7D-4867-9176-ECD19277A851}" destId="{E2D26960-3DF5-45F1-A583-0B70388DB5FC}" srcOrd="2" destOrd="0" presId="urn:microsoft.com/office/officeart/2005/8/layout/vList3"/>
    <dgm:cxn modelId="{99E07573-7EE5-45B8-92AA-1F704E22F64F}" type="presParOf" srcId="{E2D26960-3DF5-45F1-A583-0B70388DB5FC}" destId="{2EC3F8C0-0DB4-4889-887F-6D0D4DEFFB0F}" srcOrd="0" destOrd="0" presId="urn:microsoft.com/office/officeart/2005/8/layout/vList3"/>
    <dgm:cxn modelId="{11598E82-C8A9-46A3-909B-CF7590CDDBB7}" type="presParOf" srcId="{E2D26960-3DF5-45F1-A583-0B70388DB5FC}" destId="{8AEE5A08-3341-40F2-A180-472DD586C1B5}" srcOrd="1" destOrd="0" presId="urn:microsoft.com/office/officeart/2005/8/layout/vList3"/>
    <dgm:cxn modelId="{D7EEE950-8A08-4758-90ED-76600A60FE5C}" type="presParOf" srcId="{30954637-7C7D-4867-9176-ECD19277A851}" destId="{2E4262E4-E4E5-4954-98C9-F1B26EC53755}" srcOrd="3" destOrd="0" presId="urn:microsoft.com/office/officeart/2005/8/layout/vList3"/>
    <dgm:cxn modelId="{05AC9146-C678-4710-A78B-B47F19530888}" type="presParOf" srcId="{30954637-7C7D-4867-9176-ECD19277A851}" destId="{A4CFA206-AF57-4C6D-9DB3-7479A7BBF791}" srcOrd="4" destOrd="0" presId="urn:microsoft.com/office/officeart/2005/8/layout/vList3"/>
    <dgm:cxn modelId="{589A8C73-90FC-44B3-869D-75AD946B1216}" type="presParOf" srcId="{A4CFA206-AF57-4C6D-9DB3-7479A7BBF791}" destId="{5695817A-9594-49F6-BCEE-08DFB8787933}" srcOrd="0" destOrd="0" presId="urn:microsoft.com/office/officeart/2005/8/layout/vList3"/>
    <dgm:cxn modelId="{67945062-BE76-4070-A471-7CF68DEA235A}" type="presParOf" srcId="{A4CFA206-AF57-4C6D-9DB3-7479A7BBF791}" destId="{BA0DC1F0-EC1B-4479-BE4B-5BEFDC22FA88}" srcOrd="1" destOrd="0" presId="urn:microsoft.com/office/officeart/2005/8/layout/vList3"/>
    <dgm:cxn modelId="{4E916FA0-5299-4D0E-AEAE-F66D69063115}" type="presParOf" srcId="{30954637-7C7D-4867-9176-ECD19277A851}" destId="{D77F8B8A-545B-4114-9CC6-AF27E6B01C2C}" srcOrd="5" destOrd="0" presId="urn:microsoft.com/office/officeart/2005/8/layout/vList3"/>
    <dgm:cxn modelId="{6E8E9A16-B8EE-444E-AEBD-661C16954CCA}" type="presParOf" srcId="{30954637-7C7D-4867-9176-ECD19277A851}" destId="{04065855-47D3-4D34-861C-264BDF9FDCA9}" srcOrd="6" destOrd="0" presId="urn:microsoft.com/office/officeart/2005/8/layout/vList3"/>
    <dgm:cxn modelId="{A939343E-C6B6-425D-AD95-56D903B1482A}" type="presParOf" srcId="{04065855-47D3-4D34-861C-264BDF9FDCA9}" destId="{6A0ED276-7EAE-4C67-A66B-A4E03B77C43D}" srcOrd="0" destOrd="0" presId="urn:microsoft.com/office/officeart/2005/8/layout/vList3"/>
    <dgm:cxn modelId="{CB14A43E-7BF9-4B50-AEDB-F61175BDF227}" type="presParOf" srcId="{04065855-47D3-4D34-861C-264BDF9FDCA9}" destId="{ECE7F408-81D1-4788-B53D-D3C368A92106}" srcOrd="1" destOrd="0" presId="urn:microsoft.com/office/officeart/2005/8/layout/vList3"/>
    <dgm:cxn modelId="{16ECC323-8522-4540-84AA-F77BE7151E57}" type="presParOf" srcId="{30954637-7C7D-4867-9176-ECD19277A851}" destId="{4A8AFD82-8791-4B02-AF9E-6D5347D766E5}" srcOrd="7" destOrd="0" presId="urn:microsoft.com/office/officeart/2005/8/layout/vList3"/>
    <dgm:cxn modelId="{A87994FE-968B-4635-8203-2FB708B3EA4B}" type="presParOf" srcId="{30954637-7C7D-4867-9176-ECD19277A851}" destId="{87207553-C6D4-4F44-9872-3E50E928A585}" srcOrd="8" destOrd="0" presId="urn:microsoft.com/office/officeart/2005/8/layout/vList3"/>
    <dgm:cxn modelId="{60E8996E-C000-4D90-B7D0-D042642B09E7}" type="presParOf" srcId="{87207553-C6D4-4F44-9872-3E50E928A585}" destId="{42424165-9919-4458-A031-157A773CD263}" srcOrd="0" destOrd="0" presId="urn:microsoft.com/office/officeart/2005/8/layout/vList3"/>
    <dgm:cxn modelId="{D0E45D1D-9CB3-4419-9351-A99C827B72B4}" type="presParOf" srcId="{87207553-C6D4-4F44-9872-3E50E928A585}" destId="{CD9E8C08-5634-4C02-8668-CFFF8DB10890}" srcOrd="1" destOrd="0" presId="urn:microsoft.com/office/officeart/2005/8/layout/vList3"/>
    <dgm:cxn modelId="{3B800FA9-8179-4D89-996C-24F4C4B13123}" type="presParOf" srcId="{30954637-7C7D-4867-9176-ECD19277A851}" destId="{8B8D7980-BC8A-4C27-9F18-F8484C147285}" srcOrd="9" destOrd="0" presId="urn:microsoft.com/office/officeart/2005/8/layout/vList3"/>
    <dgm:cxn modelId="{77B54062-19AD-498D-BD33-EDFEB06CACBB}" type="presParOf" srcId="{30954637-7C7D-4867-9176-ECD19277A851}" destId="{DBDE11C9-874B-4CAE-B92B-FADBCCD2C4F7}" srcOrd="10" destOrd="0" presId="urn:microsoft.com/office/officeart/2005/8/layout/vList3"/>
    <dgm:cxn modelId="{14B06D8B-4B30-4A8B-A34F-31673297C766}" type="presParOf" srcId="{DBDE11C9-874B-4CAE-B92B-FADBCCD2C4F7}" destId="{93113B74-3DEA-4731-B0F7-0E6D1CE5EE6C}" srcOrd="0" destOrd="0" presId="urn:microsoft.com/office/officeart/2005/8/layout/vList3"/>
    <dgm:cxn modelId="{4D11C6F9-CFE6-4D36-B13C-BECC087B44F9}" type="presParOf" srcId="{DBDE11C9-874B-4CAE-B92B-FADBCCD2C4F7}" destId="{B5ED7FBA-6321-41CD-86AD-CF7549E476C7}" srcOrd="1" destOrd="0" presId="urn:microsoft.com/office/officeart/2005/8/layout/vList3"/>
    <dgm:cxn modelId="{FBAA4364-A781-4979-9313-A2FA5F555F5B}" type="presParOf" srcId="{30954637-7C7D-4867-9176-ECD19277A851}" destId="{3B49D1B9-E668-49B5-9B54-BBEAFBDA96FF}" srcOrd="11" destOrd="0" presId="urn:microsoft.com/office/officeart/2005/8/layout/vList3"/>
    <dgm:cxn modelId="{81ADB5FA-B39B-4702-9745-CE83E38BF773}" type="presParOf" srcId="{30954637-7C7D-4867-9176-ECD19277A851}" destId="{A8902874-0047-41A4-A8B0-1430853DDFA6}" srcOrd="12" destOrd="0" presId="urn:microsoft.com/office/officeart/2005/8/layout/vList3"/>
    <dgm:cxn modelId="{14B6718D-437F-4DBF-A6A0-DE612CF21152}" type="presParOf" srcId="{A8902874-0047-41A4-A8B0-1430853DDFA6}" destId="{91D17566-C95D-480A-8639-A583C42B8298}" srcOrd="0" destOrd="0" presId="urn:microsoft.com/office/officeart/2005/8/layout/vList3"/>
    <dgm:cxn modelId="{9FA08228-8EEC-4E30-8C80-63A3D4BC256B}" type="presParOf" srcId="{A8902874-0047-41A4-A8B0-1430853DDFA6}" destId="{E0EA1159-96F5-47E2-99EF-84521097918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80F763-3DAE-4A65-BCA0-627C3CD4A53B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98A6FD6-756F-4ED2-82BF-D83436FA9497}">
      <dgm:prSet custT="1"/>
      <dgm:spPr/>
      <dgm:t>
        <a:bodyPr/>
        <a:lstStyle/>
        <a:p>
          <a:r>
            <a:rPr lang="en-US" sz="3200" b="0" i="0" dirty="0"/>
            <a:t>WHAT IS RELECTIVE PRACTICE</a:t>
          </a:r>
          <a:r>
            <a:rPr lang="en-US" sz="4800" b="0" i="0" dirty="0"/>
            <a:t>?</a:t>
          </a:r>
          <a:endParaRPr lang="en-US" sz="4800" dirty="0"/>
        </a:p>
      </dgm:t>
    </dgm:pt>
    <dgm:pt modelId="{EBB24626-FAB9-4CCD-9930-D00B4E1810C1}" type="parTrans" cxnId="{10815913-5E3A-4185-8C55-FB0C365E13FD}">
      <dgm:prSet/>
      <dgm:spPr/>
      <dgm:t>
        <a:bodyPr/>
        <a:lstStyle/>
        <a:p>
          <a:endParaRPr lang="en-US"/>
        </a:p>
      </dgm:t>
    </dgm:pt>
    <dgm:pt modelId="{F89A1764-DFE7-4BDB-839C-B011F0F56686}" type="sibTrans" cxnId="{10815913-5E3A-4185-8C55-FB0C365E13FD}">
      <dgm:prSet/>
      <dgm:spPr/>
      <dgm:t>
        <a:bodyPr/>
        <a:lstStyle/>
        <a:p>
          <a:endParaRPr lang="en-US"/>
        </a:p>
      </dgm:t>
    </dgm:pt>
    <dgm:pt modelId="{569B2524-0430-4F40-8A72-B88082C075B8}" type="pres">
      <dgm:prSet presAssocID="{D580F763-3DAE-4A65-BCA0-627C3CD4A53B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CE481A23-7759-454C-851B-68A7641AF2A1}" type="pres">
      <dgm:prSet presAssocID="{A98A6FD6-756F-4ED2-82BF-D83436FA9497}" presName="circle1" presStyleLbl="node1" presStyleIdx="0" presStyleCnt="1"/>
      <dgm:spPr/>
    </dgm:pt>
    <dgm:pt modelId="{925F8D0B-1A87-4405-8C7C-992F354DB856}" type="pres">
      <dgm:prSet presAssocID="{A98A6FD6-756F-4ED2-82BF-D83436FA9497}" presName="space" presStyleCnt="0"/>
      <dgm:spPr/>
    </dgm:pt>
    <dgm:pt modelId="{719D5921-24E4-4DF7-B4B1-20E1E8883830}" type="pres">
      <dgm:prSet presAssocID="{A98A6FD6-756F-4ED2-82BF-D83436FA9497}" presName="rect1" presStyleLbl="alignAcc1" presStyleIdx="0" presStyleCnt="1"/>
      <dgm:spPr/>
    </dgm:pt>
    <dgm:pt modelId="{69A5134D-B956-432B-A2AF-B321E8638DA7}" type="pres">
      <dgm:prSet presAssocID="{A98A6FD6-756F-4ED2-82BF-D83436FA9497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10815913-5E3A-4185-8C55-FB0C365E13FD}" srcId="{D580F763-3DAE-4A65-BCA0-627C3CD4A53B}" destId="{A98A6FD6-756F-4ED2-82BF-D83436FA9497}" srcOrd="0" destOrd="0" parTransId="{EBB24626-FAB9-4CCD-9930-D00B4E1810C1}" sibTransId="{F89A1764-DFE7-4BDB-839C-B011F0F56686}"/>
    <dgm:cxn modelId="{0A34DEC6-87A5-4070-9CB3-63D2359F8A9F}" type="presOf" srcId="{A98A6FD6-756F-4ED2-82BF-D83436FA9497}" destId="{69A5134D-B956-432B-A2AF-B321E8638DA7}" srcOrd="1" destOrd="0" presId="urn:microsoft.com/office/officeart/2005/8/layout/target3"/>
    <dgm:cxn modelId="{9BFB11D6-8F62-447E-BBBF-85BD3EFE58F8}" type="presOf" srcId="{A98A6FD6-756F-4ED2-82BF-D83436FA9497}" destId="{719D5921-24E4-4DF7-B4B1-20E1E8883830}" srcOrd="0" destOrd="0" presId="urn:microsoft.com/office/officeart/2005/8/layout/target3"/>
    <dgm:cxn modelId="{699CC3FA-9F43-4E47-89BA-248A0AA29642}" type="presOf" srcId="{D580F763-3DAE-4A65-BCA0-627C3CD4A53B}" destId="{569B2524-0430-4F40-8A72-B88082C075B8}" srcOrd="0" destOrd="0" presId="urn:microsoft.com/office/officeart/2005/8/layout/target3"/>
    <dgm:cxn modelId="{755ED749-5BF5-4D50-85EE-ABB8ED4AC971}" type="presParOf" srcId="{569B2524-0430-4F40-8A72-B88082C075B8}" destId="{CE481A23-7759-454C-851B-68A7641AF2A1}" srcOrd="0" destOrd="0" presId="urn:microsoft.com/office/officeart/2005/8/layout/target3"/>
    <dgm:cxn modelId="{ACAE2600-5EB3-46F9-B89B-F8D9CA1302C7}" type="presParOf" srcId="{569B2524-0430-4F40-8A72-B88082C075B8}" destId="{925F8D0B-1A87-4405-8C7C-992F354DB856}" srcOrd="1" destOrd="0" presId="urn:microsoft.com/office/officeart/2005/8/layout/target3"/>
    <dgm:cxn modelId="{5D12DF4A-01BF-4A4D-9246-75CB921ED3C5}" type="presParOf" srcId="{569B2524-0430-4F40-8A72-B88082C075B8}" destId="{719D5921-24E4-4DF7-B4B1-20E1E8883830}" srcOrd="2" destOrd="0" presId="urn:microsoft.com/office/officeart/2005/8/layout/target3"/>
    <dgm:cxn modelId="{6BDB0A9B-585D-4718-B4C0-0021393E3069}" type="presParOf" srcId="{569B2524-0430-4F40-8A72-B88082C075B8}" destId="{69A5134D-B956-432B-A2AF-B321E8638DA7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9DFAE7F-351D-4C82-A83B-A62669AF5962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32FC376-1373-48B3-BE0B-96147CDEECAA}">
      <dgm:prSet/>
      <dgm:spPr/>
      <dgm:t>
        <a:bodyPr/>
        <a:lstStyle/>
        <a:p>
          <a:r>
            <a:rPr lang="en-US" b="0" i="0" dirty="0"/>
            <a:t>Reflective practice is one’s ability to look back at what he/she has done, or what he/she is doing or going to do so as to engage or elicit new knowledge, decision, or a change in direction. Andrea (2022)</a:t>
          </a:r>
        </a:p>
        <a:p>
          <a:endParaRPr lang="en-US" b="0" i="0" dirty="0"/>
        </a:p>
        <a:p>
          <a:r>
            <a:rPr lang="en-US" b="0" i="0" dirty="0"/>
            <a:t>Reflective practice is a state of mind, an ongoing attitude to life and work, Bolton, R. </a:t>
          </a:r>
          <a:r>
            <a:rPr lang="en-US" b="0" i="0" dirty="0" err="1"/>
            <a:t>Delder</a:t>
          </a:r>
          <a:r>
            <a:rPr lang="en-US" b="0" i="0" dirty="0"/>
            <a:t>,(2018)</a:t>
          </a:r>
        </a:p>
      </dgm:t>
    </dgm:pt>
    <dgm:pt modelId="{64A35A94-7BC1-45F4-8439-AF1EAB8429BF}" type="parTrans" cxnId="{48DD282F-C810-482C-9C32-4F10DCDCA003}">
      <dgm:prSet/>
      <dgm:spPr/>
      <dgm:t>
        <a:bodyPr/>
        <a:lstStyle/>
        <a:p>
          <a:endParaRPr lang="en-US"/>
        </a:p>
      </dgm:t>
    </dgm:pt>
    <dgm:pt modelId="{24607F3E-8466-4118-80A3-91BC9E79FAE5}" type="sibTrans" cxnId="{48DD282F-C810-482C-9C32-4F10DCDCA003}">
      <dgm:prSet/>
      <dgm:spPr/>
      <dgm:t>
        <a:bodyPr/>
        <a:lstStyle/>
        <a:p>
          <a:endParaRPr lang="en-US"/>
        </a:p>
      </dgm:t>
    </dgm:pt>
    <dgm:pt modelId="{85027842-4E0C-408E-8A5B-331816A86267}">
      <dgm:prSet/>
      <dgm:spPr/>
      <dgm:t>
        <a:bodyPr/>
        <a:lstStyle/>
        <a:p>
          <a:endParaRPr lang="en-US" dirty="0"/>
        </a:p>
      </dgm:t>
    </dgm:pt>
    <dgm:pt modelId="{AD236DCD-7562-4A4D-AEF3-F1D7C43BA809}" type="parTrans" cxnId="{57C95176-F8C9-4D1E-BD1E-08DD6CB5C1C1}">
      <dgm:prSet/>
      <dgm:spPr/>
      <dgm:t>
        <a:bodyPr/>
        <a:lstStyle/>
        <a:p>
          <a:endParaRPr lang="en-US"/>
        </a:p>
      </dgm:t>
    </dgm:pt>
    <dgm:pt modelId="{3101A627-EE85-4483-9050-FC1F6B4536A9}" type="sibTrans" cxnId="{57C95176-F8C9-4D1E-BD1E-08DD6CB5C1C1}">
      <dgm:prSet/>
      <dgm:spPr/>
      <dgm:t>
        <a:bodyPr/>
        <a:lstStyle/>
        <a:p>
          <a:endParaRPr lang="en-US"/>
        </a:p>
      </dgm:t>
    </dgm:pt>
    <dgm:pt modelId="{4610CD2E-A435-4C22-9DCD-16522B1AD678}" type="pres">
      <dgm:prSet presAssocID="{F9DFAE7F-351D-4C82-A83B-A62669AF5962}" presName="vert0" presStyleCnt="0">
        <dgm:presLayoutVars>
          <dgm:dir/>
          <dgm:animOne val="branch"/>
          <dgm:animLvl val="lvl"/>
        </dgm:presLayoutVars>
      </dgm:prSet>
      <dgm:spPr/>
    </dgm:pt>
    <dgm:pt modelId="{09737A44-AEDC-44AB-B60E-81E746BDF2DA}" type="pres">
      <dgm:prSet presAssocID="{C32FC376-1373-48B3-BE0B-96147CDEECAA}" presName="thickLine" presStyleLbl="alignNode1" presStyleIdx="0" presStyleCnt="2"/>
      <dgm:spPr/>
    </dgm:pt>
    <dgm:pt modelId="{564618D3-3FE1-4006-B8E3-58745C30DF09}" type="pres">
      <dgm:prSet presAssocID="{C32FC376-1373-48B3-BE0B-96147CDEECAA}" presName="horz1" presStyleCnt="0"/>
      <dgm:spPr/>
    </dgm:pt>
    <dgm:pt modelId="{F163B421-3271-4583-947D-43963699677B}" type="pres">
      <dgm:prSet presAssocID="{C32FC376-1373-48B3-BE0B-96147CDEECAA}" presName="tx1" presStyleLbl="revTx" presStyleIdx="0" presStyleCnt="2"/>
      <dgm:spPr/>
    </dgm:pt>
    <dgm:pt modelId="{FC2004D6-3446-4614-B89B-0F1910AA4AEB}" type="pres">
      <dgm:prSet presAssocID="{C32FC376-1373-48B3-BE0B-96147CDEECAA}" presName="vert1" presStyleCnt="0"/>
      <dgm:spPr/>
    </dgm:pt>
    <dgm:pt modelId="{B65175BC-BF6D-44C4-84EB-E73C112731EA}" type="pres">
      <dgm:prSet presAssocID="{85027842-4E0C-408E-8A5B-331816A86267}" presName="thickLine" presStyleLbl="alignNode1" presStyleIdx="1" presStyleCnt="2"/>
      <dgm:spPr/>
    </dgm:pt>
    <dgm:pt modelId="{C99886A8-D628-42C8-8363-53C04D49BD7D}" type="pres">
      <dgm:prSet presAssocID="{85027842-4E0C-408E-8A5B-331816A86267}" presName="horz1" presStyleCnt="0"/>
      <dgm:spPr/>
    </dgm:pt>
    <dgm:pt modelId="{C5419B0B-A0F7-4447-9DD8-345A07E5A195}" type="pres">
      <dgm:prSet presAssocID="{85027842-4E0C-408E-8A5B-331816A86267}" presName="tx1" presStyleLbl="revTx" presStyleIdx="1" presStyleCnt="2"/>
      <dgm:spPr/>
    </dgm:pt>
    <dgm:pt modelId="{A1F310F7-112E-4523-946B-6C68FEFBA0A9}" type="pres">
      <dgm:prSet presAssocID="{85027842-4E0C-408E-8A5B-331816A86267}" presName="vert1" presStyleCnt="0"/>
      <dgm:spPr/>
    </dgm:pt>
  </dgm:ptLst>
  <dgm:cxnLst>
    <dgm:cxn modelId="{48DD282F-C810-482C-9C32-4F10DCDCA003}" srcId="{F9DFAE7F-351D-4C82-A83B-A62669AF5962}" destId="{C32FC376-1373-48B3-BE0B-96147CDEECAA}" srcOrd="0" destOrd="0" parTransId="{64A35A94-7BC1-45F4-8439-AF1EAB8429BF}" sibTransId="{24607F3E-8466-4118-80A3-91BC9E79FAE5}"/>
    <dgm:cxn modelId="{57C95176-F8C9-4D1E-BD1E-08DD6CB5C1C1}" srcId="{F9DFAE7F-351D-4C82-A83B-A62669AF5962}" destId="{85027842-4E0C-408E-8A5B-331816A86267}" srcOrd="1" destOrd="0" parTransId="{AD236DCD-7562-4A4D-AEF3-F1D7C43BA809}" sibTransId="{3101A627-EE85-4483-9050-FC1F6B4536A9}"/>
    <dgm:cxn modelId="{90402557-63EE-4B75-8456-72DF58848374}" type="presOf" srcId="{F9DFAE7F-351D-4C82-A83B-A62669AF5962}" destId="{4610CD2E-A435-4C22-9DCD-16522B1AD678}" srcOrd="0" destOrd="0" presId="urn:microsoft.com/office/officeart/2008/layout/LinedList"/>
    <dgm:cxn modelId="{CE3B9383-8E80-40B2-91C7-902D4209C81C}" type="presOf" srcId="{85027842-4E0C-408E-8A5B-331816A86267}" destId="{C5419B0B-A0F7-4447-9DD8-345A07E5A195}" srcOrd="0" destOrd="0" presId="urn:microsoft.com/office/officeart/2008/layout/LinedList"/>
    <dgm:cxn modelId="{83C337C4-6AC6-4E0F-AD98-C4CADBDE0EB2}" type="presOf" srcId="{C32FC376-1373-48B3-BE0B-96147CDEECAA}" destId="{F163B421-3271-4583-947D-43963699677B}" srcOrd="0" destOrd="0" presId="urn:microsoft.com/office/officeart/2008/layout/LinedList"/>
    <dgm:cxn modelId="{C7C63911-DD98-49B1-AA0C-3B6F49641642}" type="presParOf" srcId="{4610CD2E-A435-4C22-9DCD-16522B1AD678}" destId="{09737A44-AEDC-44AB-B60E-81E746BDF2DA}" srcOrd="0" destOrd="0" presId="urn:microsoft.com/office/officeart/2008/layout/LinedList"/>
    <dgm:cxn modelId="{0C4C4AF6-7D65-4DF0-BCA2-953F63A54F4F}" type="presParOf" srcId="{4610CD2E-A435-4C22-9DCD-16522B1AD678}" destId="{564618D3-3FE1-4006-B8E3-58745C30DF09}" srcOrd="1" destOrd="0" presId="urn:microsoft.com/office/officeart/2008/layout/LinedList"/>
    <dgm:cxn modelId="{CA7D656B-BC99-4576-B188-D3EB75983B5D}" type="presParOf" srcId="{564618D3-3FE1-4006-B8E3-58745C30DF09}" destId="{F163B421-3271-4583-947D-43963699677B}" srcOrd="0" destOrd="0" presId="urn:microsoft.com/office/officeart/2008/layout/LinedList"/>
    <dgm:cxn modelId="{F9D5461D-8105-462A-AC31-E739831664A3}" type="presParOf" srcId="{564618D3-3FE1-4006-B8E3-58745C30DF09}" destId="{FC2004D6-3446-4614-B89B-0F1910AA4AEB}" srcOrd="1" destOrd="0" presId="urn:microsoft.com/office/officeart/2008/layout/LinedList"/>
    <dgm:cxn modelId="{7294B6A4-5F22-4402-B31E-C85833A09D42}" type="presParOf" srcId="{4610CD2E-A435-4C22-9DCD-16522B1AD678}" destId="{B65175BC-BF6D-44C4-84EB-E73C112731EA}" srcOrd="2" destOrd="0" presId="urn:microsoft.com/office/officeart/2008/layout/LinedList"/>
    <dgm:cxn modelId="{690D9D95-3376-4F45-BE60-3DBE05983E90}" type="presParOf" srcId="{4610CD2E-A435-4C22-9DCD-16522B1AD678}" destId="{C99886A8-D628-42C8-8363-53C04D49BD7D}" srcOrd="3" destOrd="0" presId="urn:microsoft.com/office/officeart/2008/layout/LinedList"/>
    <dgm:cxn modelId="{72D6D8A5-8996-4B7D-9DEF-7B8159E1C981}" type="presParOf" srcId="{C99886A8-D628-42C8-8363-53C04D49BD7D}" destId="{C5419B0B-A0F7-4447-9DD8-345A07E5A195}" srcOrd="0" destOrd="0" presId="urn:microsoft.com/office/officeart/2008/layout/LinedList"/>
    <dgm:cxn modelId="{67325005-E723-4190-AAAC-D3609D1D9F12}" type="presParOf" srcId="{C99886A8-D628-42C8-8363-53C04D49BD7D}" destId="{A1F310F7-112E-4523-946B-6C68FEFBA0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8F04277-5819-40AE-A920-CF1BE7456C5C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BBD7E6-FF0C-4008-9E1A-E96B69DFA78B}">
      <dgm:prSet/>
      <dgm:spPr/>
      <dgm:t>
        <a:bodyPr/>
        <a:lstStyle/>
        <a:p>
          <a:r>
            <a:rPr lang="en-US" b="0" i="0" dirty="0"/>
            <a:t>DONALD SCHON &amp; THE IMPORTANCE REFLECTICE PRACTICE  </a:t>
          </a:r>
          <a:endParaRPr lang="en-US" dirty="0"/>
        </a:p>
      </dgm:t>
    </dgm:pt>
    <dgm:pt modelId="{EFC0BC29-9CF1-422A-A62B-7DC9A8ADD39A}" type="parTrans" cxnId="{E9DE1E78-15EE-4148-87F2-91603DF7CF26}">
      <dgm:prSet/>
      <dgm:spPr/>
      <dgm:t>
        <a:bodyPr/>
        <a:lstStyle/>
        <a:p>
          <a:endParaRPr lang="en-US"/>
        </a:p>
      </dgm:t>
    </dgm:pt>
    <dgm:pt modelId="{EEEB1D3C-8C55-48EE-89EE-8B011BF9E8BD}" type="sibTrans" cxnId="{E9DE1E78-15EE-4148-87F2-91603DF7CF26}">
      <dgm:prSet/>
      <dgm:spPr/>
      <dgm:t>
        <a:bodyPr/>
        <a:lstStyle/>
        <a:p>
          <a:endParaRPr lang="en-US"/>
        </a:p>
      </dgm:t>
    </dgm:pt>
    <dgm:pt modelId="{335B7271-39CC-4909-B275-928B6935ADBB}" type="pres">
      <dgm:prSet presAssocID="{68F04277-5819-40AE-A920-CF1BE7456C5C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D2240132-43AE-4DF3-83EA-BC69948E054A}" type="pres">
      <dgm:prSet presAssocID="{87BBD7E6-FF0C-4008-9E1A-E96B69DFA78B}" presName="circle1" presStyleLbl="node1" presStyleIdx="0" presStyleCnt="1"/>
      <dgm:spPr/>
    </dgm:pt>
    <dgm:pt modelId="{72C6835F-E56B-40DA-8360-6CE84DC4B01C}" type="pres">
      <dgm:prSet presAssocID="{87BBD7E6-FF0C-4008-9E1A-E96B69DFA78B}" presName="space" presStyleCnt="0"/>
      <dgm:spPr/>
    </dgm:pt>
    <dgm:pt modelId="{443C42FC-806B-423A-A3E6-36607EEA5F93}" type="pres">
      <dgm:prSet presAssocID="{87BBD7E6-FF0C-4008-9E1A-E96B69DFA78B}" presName="rect1" presStyleLbl="alignAcc1" presStyleIdx="0" presStyleCnt="1"/>
      <dgm:spPr/>
    </dgm:pt>
    <dgm:pt modelId="{018FA738-1730-4C8F-BCA4-CAC391A2C9BB}" type="pres">
      <dgm:prSet presAssocID="{87BBD7E6-FF0C-4008-9E1A-E96B69DFA78B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DD1F9670-13F4-47A5-A5D3-D975CA7BCB15}" type="presOf" srcId="{87BBD7E6-FF0C-4008-9E1A-E96B69DFA78B}" destId="{018FA738-1730-4C8F-BCA4-CAC391A2C9BB}" srcOrd="1" destOrd="0" presId="urn:microsoft.com/office/officeart/2005/8/layout/target3"/>
    <dgm:cxn modelId="{E9DE1E78-15EE-4148-87F2-91603DF7CF26}" srcId="{68F04277-5819-40AE-A920-CF1BE7456C5C}" destId="{87BBD7E6-FF0C-4008-9E1A-E96B69DFA78B}" srcOrd="0" destOrd="0" parTransId="{EFC0BC29-9CF1-422A-A62B-7DC9A8ADD39A}" sibTransId="{EEEB1D3C-8C55-48EE-89EE-8B011BF9E8BD}"/>
    <dgm:cxn modelId="{E85EFBB1-B9B1-4A79-B7E3-6767DBBA9AC9}" type="presOf" srcId="{68F04277-5819-40AE-A920-CF1BE7456C5C}" destId="{335B7271-39CC-4909-B275-928B6935ADBB}" srcOrd="0" destOrd="0" presId="urn:microsoft.com/office/officeart/2005/8/layout/target3"/>
    <dgm:cxn modelId="{B3B215D3-3681-4290-BA29-795125C49EC7}" type="presOf" srcId="{87BBD7E6-FF0C-4008-9E1A-E96B69DFA78B}" destId="{443C42FC-806B-423A-A3E6-36607EEA5F93}" srcOrd="0" destOrd="0" presId="urn:microsoft.com/office/officeart/2005/8/layout/target3"/>
    <dgm:cxn modelId="{CB1B82D5-5955-49A6-9016-2D1A1FA36CD3}" type="presParOf" srcId="{335B7271-39CC-4909-B275-928B6935ADBB}" destId="{D2240132-43AE-4DF3-83EA-BC69948E054A}" srcOrd="0" destOrd="0" presId="urn:microsoft.com/office/officeart/2005/8/layout/target3"/>
    <dgm:cxn modelId="{96FD6404-B8E7-4090-8AF2-6C4FE9FB099D}" type="presParOf" srcId="{335B7271-39CC-4909-B275-928B6935ADBB}" destId="{72C6835F-E56B-40DA-8360-6CE84DC4B01C}" srcOrd="1" destOrd="0" presId="urn:microsoft.com/office/officeart/2005/8/layout/target3"/>
    <dgm:cxn modelId="{613D0E55-BBC3-4E5E-B6DC-AADD8D4DCEA1}" type="presParOf" srcId="{335B7271-39CC-4909-B275-928B6935ADBB}" destId="{443C42FC-806B-423A-A3E6-36607EEA5F93}" srcOrd="2" destOrd="0" presId="urn:microsoft.com/office/officeart/2005/8/layout/target3"/>
    <dgm:cxn modelId="{C84C901E-2035-4589-B589-320DE4005CBD}" type="presParOf" srcId="{335B7271-39CC-4909-B275-928B6935ADBB}" destId="{018FA738-1730-4C8F-BCA4-CAC391A2C9BB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930299F-1577-4727-8288-1925B52EF89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4D3F75-FA06-4146-A011-B8FA73C3AABB}">
      <dgm:prSet custT="1"/>
      <dgm:spPr/>
      <dgm:t>
        <a:bodyPr/>
        <a:lstStyle/>
        <a:p>
          <a:r>
            <a:rPr lang="en-US" sz="3200" dirty="0"/>
            <a:t>REFLECTION- IN- ACTION6</a:t>
          </a:r>
        </a:p>
      </dgm:t>
    </dgm:pt>
    <dgm:pt modelId="{9E433030-FD6D-4604-923A-5A24AA36A227}" type="parTrans" cxnId="{75309F50-5339-490C-AA5A-C3FCAED5F58C}">
      <dgm:prSet/>
      <dgm:spPr/>
      <dgm:t>
        <a:bodyPr/>
        <a:lstStyle/>
        <a:p>
          <a:endParaRPr lang="en-US"/>
        </a:p>
      </dgm:t>
    </dgm:pt>
    <dgm:pt modelId="{987D3F84-AE4D-400F-8D66-98C7E3E0AB1A}" type="sibTrans" cxnId="{75309F50-5339-490C-AA5A-C3FCAED5F58C}">
      <dgm:prSet/>
      <dgm:spPr/>
      <dgm:t>
        <a:bodyPr/>
        <a:lstStyle/>
        <a:p>
          <a:endParaRPr lang="en-US"/>
        </a:p>
      </dgm:t>
    </dgm:pt>
    <dgm:pt modelId="{1650F19F-1B63-4A88-B83F-6FED76386536}" type="pres">
      <dgm:prSet presAssocID="{8930299F-1577-4727-8288-1925B52EF89D}" presName="linear" presStyleCnt="0">
        <dgm:presLayoutVars>
          <dgm:animLvl val="lvl"/>
          <dgm:resizeHandles val="exact"/>
        </dgm:presLayoutVars>
      </dgm:prSet>
      <dgm:spPr/>
    </dgm:pt>
    <dgm:pt modelId="{C58BD3FA-E86A-45FE-973B-F2D9D51A7DF2}" type="pres">
      <dgm:prSet presAssocID="{064D3F75-FA06-4146-A011-B8FA73C3AABB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BE73B3D-F676-461B-9D6F-76E9CA72AE37}" type="presOf" srcId="{064D3F75-FA06-4146-A011-B8FA73C3AABB}" destId="{C58BD3FA-E86A-45FE-973B-F2D9D51A7DF2}" srcOrd="0" destOrd="0" presId="urn:microsoft.com/office/officeart/2005/8/layout/vList2"/>
    <dgm:cxn modelId="{75309F50-5339-490C-AA5A-C3FCAED5F58C}" srcId="{8930299F-1577-4727-8288-1925B52EF89D}" destId="{064D3F75-FA06-4146-A011-B8FA73C3AABB}" srcOrd="0" destOrd="0" parTransId="{9E433030-FD6D-4604-923A-5A24AA36A227}" sibTransId="{987D3F84-AE4D-400F-8D66-98C7E3E0AB1A}"/>
    <dgm:cxn modelId="{99E9A59B-535E-4AAD-9D72-1A57BA1FD8D3}" type="presOf" srcId="{8930299F-1577-4727-8288-1925B52EF89D}" destId="{1650F19F-1B63-4A88-B83F-6FED76386536}" srcOrd="0" destOrd="0" presId="urn:microsoft.com/office/officeart/2005/8/layout/vList2"/>
    <dgm:cxn modelId="{66D80EAD-ACF3-4167-BAB1-E652551E2006}" type="presParOf" srcId="{1650F19F-1B63-4A88-B83F-6FED76386536}" destId="{C58BD3FA-E86A-45FE-973B-F2D9D51A7DF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919B3D-93C5-4E47-BD56-3D06877B949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128D8E-740D-406F-8F2E-2D7EDFC92D45}">
      <dgm:prSet custT="1"/>
      <dgm:spPr/>
      <dgm:t>
        <a:bodyPr/>
        <a:lstStyle/>
        <a:p>
          <a:r>
            <a:rPr lang="en-US" sz="3200" dirty="0"/>
            <a:t>RELECTION-ON-ACTION</a:t>
          </a:r>
        </a:p>
      </dgm:t>
    </dgm:pt>
    <dgm:pt modelId="{E5A8AC92-FDE9-4198-AE2D-3E155DF2D398}" type="parTrans" cxnId="{6FE855CC-2306-4F39-8D1D-6134AA37E167}">
      <dgm:prSet/>
      <dgm:spPr/>
      <dgm:t>
        <a:bodyPr/>
        <a:lstStyle/>
        <a:p>
          <a:endParaRPr lang="en-US"/>
        </a:p>
      </dgm:t>
    </dgm:pt>
    <dgm:pt modelId="{70FADD3A-70D1-4117-8989-3E033461192B}" type="sibTrans" cxnId="{6FE855CC-2306-4F39-8D1D-6134AA37E167}">
      <dgm:prSet/>
      <dgm:spPr/>
      <dgm:t>
        <a:bodyPr/>
        <a:lstStyle/>
        <a:p>
          <a:endParaRPr lang="en-US"/>
        </a:p>
      </dgm:t>
    </dgm:pt>
    <dgm:pt modelId="{9ED0D9EA-FAED-42E8-8081-EE1801ED4A11}" type="pres">
      <dgm:prSet presAssocID="{02919B3D-93C5-4E47-BD56-3D06877B9493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69EC4D58-951D-433E-BA8C-CFD960F14A76}" type="pres">
      <dgm:prSet presAssocID="{59128D8E-740D-406F-8F2E-2D7EDFC92D45}" presName="circle1" presStyleLbl="node1" presStyleIdx="0" presStyleCnt="1"/>
      <dgm:spPr/>
    </dgm:pt>
    <dgm:pt modelId="{D9F1B0EA-508D-4124-BB3A-A7EFD1DC6CF3}" type="pres">
      <dgm:prSet presAssocID="{59128D8E-740D-406F-8F2E-2D7EDFC92D45}" presName="space" presStyleCnt="0"/>
      <dgm:spPr/>
    </dgm:pt>
    <dgm:pt modelId="{7BC64210-670C-4DE0-91C2-198793902AC8}" type="pres">
      <dgm:prSet presAssocID="{59128D8E-740D-406F-8F2E-2D7EDFC92D45}" presName="rect1" presStyleLbl="alignAcc1" presStyleIdx="0" presStyleCnt="1"/>
      <dgm:spPr/>
    </dgm:pt>
    <dgm:pt modelId="{BC110366-1301-4CD6-9FD2-2598629F7A57}" type="pres">
      <dgm:prSet presAssocID="{59128D8E-740D-406F-8F2E-2D7EDFC92D45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D7911562-0BCD-47BC-8BB8-F53CA1C5E8B1}" type="presOf" srcId="{02919B3D-93C5-4E47-BD56-3D06877B9493}" destId="{9ED0D9EA-FAED-42E8-8081-EE1801ED4A11}" srcOrd="0" destOrd="0" presId="urn:microsoft.com/office/officeart/2005/8/layout/target3"/>
    <dgm:cxn modelId="{154C9E73-AAFB-4C6F-A279-916FDEAC22A4}" type="presOf" srcId="{59128D8E-740D-406F-8F2E-2D7EDFC92D45}" destId="{BC110366-1301-4CD6-9FD2-2598629F7A57}" srcOrd="1" destOrd="0" presId="urn:microsoft.com/office/officeart/2005/8/layout/target3"/>
    <dgm:cxn modelId="{19AE459D-4D24-4AB0-9F5A-3B21B6078C0B}" type="presOf" srcId="{59128D8E-740D-406F-8F2E-2D7EDFC92D45}" destId="{7BC64210-670C-4DE0-91C2-198793902AC8}" srcOrd="0" destOrd="0" presId="urn:microsoft.com/office/officeart/2005/8/layout/target3"/>
    <dgm:cxn modelId="{6FE855CC-2306-4F39-8D1D-6134AA37E167}" srcId="{02919B3D-93C5-4E47-BD56-3D06877B9493}" destId="{59128D8E-740D-406F-8F2E-2D7EDFC92D45}" srcOrd="0" destOrd="0" parTransId="{E5A8AC92-FDE9-4198-AE2D-3E155DF2D398}" sibTransId="{70FADD3A-70D1-4117-8989-3E033461192B}"/>
    <dgm:cxn modelId="{4C5963A1-7C3E-4F81-8A07-9E934AEF55EA}" type="presParOf" srcId="{9ED0D9EA-FAED-42E8-8081-EE1801ED4A11}" destId="{69EC4D58-951D-433E-BA8C-CFD960F14A76}" srcOrd="0" destOrd="0" presId="urn:microsoft.com/office/officeart/2005/8/layout/target3"/>
    <dgm:cxn modelId="{9194D9EF-59AB-4E8F-98C4-FEDA782CBA6B}" type="presParOf" srcId="{9ED0D9EA-FAED-42E8-8081-EE1801ED4A11}" destId="{D9F1B0EA-508D-4124-BB3A-A7EFD1DC6CF3}" srcOrd="1" destOrd="0" presId="urn:microsoft.com/office/officeart/2005/8/layout/target3"/>
    <dgm:cxn modelId="{8E60C581-99B4-4855-8F8C-8760576BFB72}" type="presParOf" srcId="{9ED0D9EA-FAED-42E8-8081-EE1801ED4A11}" destId="{7BC64210-670C-4DE0-91C2-198793902AC8}" srcOrd="2" destOrd="0" presId="urn:microsoft.com/office/officeart/2005/8/layout/target3"/>
    <dgm:cxn modelId="{8DD4FDDF-18A2-42B6-87FA-9F696FD2EC7A}" type="presParOf" srcId="{9ED0D9EA-FAED-42E8-8081-EE1801ED4A11}" destId="{BC110366-1301-4CD6-9FD2-2598629F7A57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B424035-743E-499B-BFB2-780205D36A04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0C2BBD-15A5-4156-A937-61F9FA6B1FBF}">
      <dgm:prSet custT="1"/>
      <dgm:spPr/>
      <dgm:t>
        <a:bodyPr/>
        <a:lstStyle/>
        <a:p>
          <a:r>
            <a:rPr lang="en-US" sz="3200" b="0" i="0" dirty="0"/>
            <a:t>FROM CHALLENGE TO CHANGE</a:t>
          </a:r>
          <a:endParaRPr lang="en-US" sz="3200" dirty="0"/>
        </a:p>
      </dgm:t>
    </dgm:pt>
    <dgm:pt modelId="{3D897A91-BBBA-4305-9197-15ABF6262D1F}" type="parTrans" cxnId="{FB58D5D4-1526-4888-9189-77F4FBBEC572}">
      <dgm:prSet/>
      <dgm:spPr/>
      <dgm:t>
        <a:bodyPr/>
        <a:lstStyle/>
        <a:p>
          <a:endParaRPr lang="en-US"/>
        </a:p>
      </dgm:t>
    </dgm:pt>
    <dgm:pt modelId="{00BC8067-0CDE-41B0-B657-1BAFBC4967F2}" type="sibTrans" cxnId="{FB58D5D4-1526-4888-9189-77F4FBBEC572}">
      <dgm:prSet/>
      <dgm:spPr/>
      <dgm:t>
        <a:bodyPr/>
        <a:lstStyle/>
        <a:p>
          <a:endParaRPr lang="en-US"/>
        </a:p>
      </dgm:t>
    </dgm:pt>
    <dgm:pt modelId="{9A612D36-8807-44FA-96BB-9C10FEA8AFFF}" type="pres">
      <dgm:prSet presAssocID="{3B424035-743E-499B-BFB2-780205D36A04}" presName="Name0" presStyleCnt="0">
        <dgm:presLayoutVars>
          <dgm:dir/>
          <dgm:resizeHandles val="exact"/>
        </dgm:presLayoutVars>
      </dgm:prSet>
      <dgm:spPr/>
    </dgm:pt>
    <dgm:pt modelId="{74946F60-74F6-4412-9685-FD472FA53004}" type="pres">
      <dgm:prSet presAssocID="{3B424035-743E-499B-BFB2-780205D36A04}" presName="fgShape" presStyleLbl="fgShp" presStyleIdx="0" presStyleCnt="1"/>
      <dgm:spPr/>
    </dgm:pt>
    <dgm:pt modelId="{6BADA207-F27F-42C2-8333-4A818CFBAEEC}" type="pres">
      <dgm:prSet presAssocID="{3B424035-743E-499B-BFB2-780205D36A04}" presName="linComp" presStyleCnt="0"/>
      <dgm:spPr/>
    </dgm:pt>
    <dgm:pt modelId="{700F9687-9E8E-4A3E-BCDD-D5111888E80B}" type="pres">
      <dgm:prSet presAssocID="{E20C2BBD-15A5-4156-A937-61F9FA6B1FBF}" presName="compNode" presStyleCnt="0"/>
      <dgm:spPr/>
    </dgm:pt>
    <dgm:pt modelId="{1D4AAB24-A580-49F4-8ABD-9EDF3516FC04}" type="pres">
      <dgm:prSet presAssocID="{E20C2BBD-15A5-4156-A937-61F9FA6B1FBF}" presName="bkgdShape" presStyleLbl="node1" presStyleIdx="0" presStyleCnt="1"/>
      <dgm:spPr/>
    </dgm:pt>
    <dgm:pt modelId="{1AA55E98-A442-4E48-BFA4-C20FB8B309FA}" type="pres">
      <dgm:prSet presAssocID="{E20C2BBD-15A5-4156-A937-61F9FA6B1FBF}" presName="nodeTx" presStyleLbl="node1" presStyleIdx="0" presStyleCnt="1">
        <dgm:presLayoutVars>
          <dgm:bulletEnabled val="1"/>
        </dgm:presLayoutVars>
      </dgm:prSet>
      <dgm:spPr/>
    </dgm:pt>
    <dgm:pt modelId="{79609C1D-DA29-4E5C-89A0-9A6348D82ED2}" type="pres">
      <dgm:prSet presAssocID="{E20C2BBD-15A5-4156-A937-61F9FA6B1FBF}" presName="invisiNode" presStyleLbl="node1" presStyleIdx="0" presStyleCnt="1"/>
      <dgm:spPr/>
    </dgm:pt>
    <dgm:pt modelId="{19B0EE46-C03D-491B-A139-85BB923CAC4B}" type="pres">
      <dgm:prSet presAssocID="{E20C2BBD-15A5-4156-A937-61F9FA6B1FBF}" presName="imagNode" presStyleLbl="fgImgPlace1" presStyleIdx="0" presStyleCnt="1"/>
      <dgm:spPr/>
    </dgm:pt>
  </dgm:ptLst>
  <dgm:cxnLst>
    <dgm:cxn modelId="{A3E02D0F-8972-4FA9-824E-6BD06E6ACAF7}" type="presOf" srcId="{3B424035-743E-499B-BFB2-780205D36A04}" destId="{9A612D36-8807-44FA-96BB-9C10FEA8AFFF}" srcOrd="0" destOrd="0" presId="urn:microsoft.com/office/officeart/2005/8/layout/hList7"/>
    <dgm:cxn modelId="{0BFDD815-0EA2-4381-9FDB-587B68CB64D8}" type="presOf" srcId="{E20C2BBD-15A5-4156-A937-61F9FA6B1FBF}" destId="{1AA55E98-A442-4E48-BFA4-C20FB8B309FA}" srcOrd="1" destOrd="0" presId="urn:microsoft.com/office/officeart/2005/8/layout/hList7"/>
    <dgm:cxn modelId="{4901C981-3FE7-429F-9695-073710BAD7AE}" type="presOf" srcId="{E20C2BBD-15A5-4156-A937-61F9FA6B1FBF}" destId="{1D4AAB24-A580-49F4-8ABD-9EDF3516FC04}" srcOrd="0" destOrd="0" presId="urn:microsoft.com/office/officeart/2005/8/layout/hList7"/>
    <dgm:cxn modelId="{FB58D5D4-1526-4888-9189-77F4FBBEC572}" srcId="{3B424035-743E-499B-BFB2-780205D36A04}" destId="{E20C2BBD-15A5-4156-A937-61F9FA6B1FBF}" srcOrd="0" destOrd="0" parTransId="{3D897A91-BBBA-4305-9197-15ABF6262D1F}" sibTransId="{00BC8067-0CDE-41B0-B657-1BAFBC4967F2}"/>
    <dgm:cxn modelId="{C74CB6F4-FBE8-4BED-8B95-4CBA7986F52C}" type="presParOf" srcId="{9A612D36-8807-44FA-96BB-9C10FEA8AFFF}" destId="{74946F60-74F6-4412-9685-FD472FA53004}" srcOrd="0" destOrd="0" presId="urn:microsoft.com/office/officeart/2005/8/layout/hList7"/>
    <dgm:cxn modelId="{CC2580DE-508E-4EE8-88D9-B42D86EC7121}" type="presParOf" srcId="{9A612D36-8807-44FA-96BB-9C10FEA8AFFF}" destId="{6BADA207-F27F-42C2-8333-4A818CFBAEEC}" srcOrd="1" destOrd="0" presId="urn:microsoft.com/office/officeart/2005/8/layout/hList7"/>
    <dgm:cxn modelId="{3CAC5B1D-B1B9-4101-AC13-103C98EEC614}" type="presParOf" srcId="{6BADA207-F27F-42C2-8333-4A818CFBAEEC}" destId="{700F9687-9E8E-4A3E-BCDD-D5111888E80B}" srcOrd="0" destOrd="0" presId="urn:microsoft.com/office/officeart/2005/8/layout/hList7"/>
    <dgm:cxn modelId="{B41C4A0B-A398-45CF-9D71-3AAC3D857E70}" type="presParOf" srcId="{700F9687-9E8E-4A3E-BCDD-D5111888E80B}" destId="{1D4AAB24-A580-49F4-8ABD-9EDF3516FC04}" srcOrd="0" destOrd="0" presId="urn:microsoft.com/office/officeart/2005/8/layout/hList7"/>
    <dgm:cxn modelId="{2C68DE71-64EE-4FAB-8FF4-4C58D39680B1}" type="presParOf" srcId="{700F9687-9E8E-4A3E-BCDD-D5111888E80B}" destId="{1AA55E98-A442-4E48-BFA4-C20FB8B309FA}" srcOrd="1" destOrd="0" presId="urn:microsoft.com/office/officeart/2005/8/layout/hList7"/>
    <dgm:cxn modelId="{7686B358-C4A4-4AA1-96D0-8E140BB7B207}" type="presParOf" srcId="{700F9687-9E8E-4A3E-BCDD-D5111888E80B}" destId="{79609C1D-DA29-4E5C-89A0-9A6348D82ED2}" srcOrd="2" destOrd="0" presId="urn:microsoft.com/office/officeart/2005/8/layout/hList7"/>
    <dgm:cxn modelId="{6B3772A7-CC97-411F-B04D-60A8EBA00221}" type="presParOf" srcId="{700F9687-9E8E-4A3E-BCDD-D5111888E80B}" destId="{19B0EE46-C03D-491B-A139-85BB923CAC4B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180BF28-2610-4B91-B32A-B9C2FF7057E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E1B781-00AB-4754-AA99-656A97608CE2}">
      <dgm:prSet custT="1"/>
      <dgm:spPr/>
      <dgm:t>
        <a:bodyPr/>
        <a:lstStyle/>
        <a:p>
          <a:r>
            <a:rPr lang="en-US" sz="3200" dirty="0"/>
            <a:t>EVALUATION</a:t>
          </a:r>
        </a:p>
      </dgm:t>
    </dgm:pt>
    <dgm:pt modelId="{A12B3B0A-1F4D-4CB4-BA96-E6B73ABFDA62}" type="parTrans" cxnId="{536A04B1-B7FA-4C30-B249-60153F290D41}">
      <dgm:prSet/>
      <dgm:spPr/>
      <dgm:t>
        <a:bodyPr/>
        <a:lstStyle/>
        <a:p>
          <a:endParaRPr lang="en-US"/>
        </a:p>
      </dgm:t>
    </dgm:pt>
    <dgm:pt modelId="{94C5D523-850C-4286-A4E9-0987D6C072E6}" type="sibTrans" cxnId="{536A04B1-B7FA-4C30-B249-60153F290D41}">
      <dgm:prSet/>
      <dgm:spPr/>
      <dgm:t>
        <a:bodyPr/>
        <a:lstStyle/>
        <a:p>
          <a:endParaRPr lang="en-US"/>
        </a:p>
      </dgm:t>
    </dgm:pt>
    <dgm:pt modelId="{03C3D537-1A49-410F-B9B1-728025A06672}" type="pres">
      <dgm:prSet presAssocID="{8180BF28-2610-4B91-B32A-B9C2FF7057ED}" presName="Name0" presStyleCnt="0">
        <dgm:presLayoutVars>
          <dgm:dir/>
          <dgm:animLvl val="lvl"/>
          <dgm:resizeHandles val="exact"/>
        </dgm:presLayoutVars>
      </dgm:prSet>
      <dgm:spPr/>
    </dgm:pt>
    <dgm:pt modelId="{694B2043-B053-4271-A1AC-AE480C613162}" type="pres">
      <dgm:prSet presAssocID="{DCE1B781-00AB-4754-AA99-656A97608CE2}" presName="linNode" presStyleCnt="0"/>
      <dgm:spPr/>
    </dgm:pt>
    <dgm:pt modelId="{01BD7784-D0FE-4602-AFC8-A2978EE91D4F}" type="pres">
      <dgm:prSet presAssocID="{DCE1B781-00AB-4754-AA99-656A97608CE2}" presName="parentText" presStyleLbl="node1" presStyleIdx="0" presStyleCnt="1">
        <dgm:presLayoutVars>
          <dgm:chMax val="1"/>
          <dgm:bulletEnabled val="1"/>
        </dgm:presLayoutVars>
      </dgm:prSet>
      <dgm:spPr/>
    </dgm:pt>
  </dgm:ptLst>
  <dgm:cxnLst>
    <dgm:cxn modelId="{4B17C50A-BF6C-421C-B89E-D46021BFDF3E}" type="presOf" srcId="{DCE1B781-00AB-4754-AA99-656A97608CE2}" destId="{01BD7784-D0FE-4602-AFC8-A2978EE91D4F}" srcOrd="0" destOrd="0" presId="urn:microsoft.com/office/officeart/2005/8/layout/vList5"/>
    <dgm:cxn modelId="{536A04B1-B7FA-4C30-B249-60153F290D41}" srcId="{8180BF28-2610-4B91-B32A-B9C2FF7057ED}" destId="{DCE1B781-00AB-4754-AA99-656A97608CE2}" srcOrd="0" destOrd="0" parTransId="{A12B3B0A-1F4D-4CB4-BA96-E6B73ABFDA62}" sibTransId="{94C5D523-850C-4286-A4E9-0987D6C072E6}"/>
    <dgm:cxn modelId="{1A13FEEC-BC42-497F-BFA6-871CAE1A7E9D}" type="presOf" srcId="{8180BF28-2610-4B91-B32A-B9C2FF7057ED}" destId="{03C3D537-1A49-410F-B9B1-728025A06672}" srcOrd="0" destOrd="0" presId="urn:microsoft.com/office/officeart/2005/8/layout/vList5"/>
    <dgm:cxn modelId="{DBD65FA6-D5FD-4F61-8BDC-CE20BFE10CC7}" type="presParOf" srcId="{03C3D537-1A49-410F-B9B1-728025A06672}" destId="{694B2043-B053-4271-A1AC-AE480C613162}" srcOrd="0" destOrd="0" presId="urn:microsoft.com/office/officeart/2005/8/layout/vList5"/>
    <dgm:cxn modelId="{58AEB6F7-0D98-4625-A743-8295485B005A}" type="presParOf" srcId="{694B2043-B053-4271-A1AC-AE480C613162}" destId="{01BD7784-D0FE-4602-AFC8-A2978EE91D4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0B265B4-3717-4442-B864-1A692A35E9D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A8A53A-CB64-4136-A1F8-B4A436457ECB}">
      <dgm:prSet/>
      <dgm:spPr/>
      <dgm:t>
        <a:bodyPr/>
        <a:lstStyle/>
        <a:p>
          <a:pPr algn="ctr"/>
          <a:r>
            <a:rPr lang="en-US" dirty="0"/>
            <a:t>THE 	GOOD 		&amp; 		THE 	BAD		 LESSONS </a:t>
          </a:r>
        </a:p>
      </dgm:t>
    </dgm:pt>
    <dgm:pt modelId="{7682D187-9EC7-496C-90CA-424A2C8D7A1B}" type="parTrans" cxnId="{14ECB830-D034-4B00-8B18-C0EB3A1B5BDC}">
      <dgm:prSet/>
      <dgm:spPr/>
      <dgm:t>
        <a:bodyPr/>
        <a:lstStyle/>
        <a:p>
          <a:endParaRPr lang="en-US"/>
        </a:p>
      </dgm:t>
    </dgm:pt>
    <dgm:pt modelId="{DD177890-261D-4075-9CA0-411D774E4FC2}" type="sibTrans" cxnId="{14ECB830-D034-4B00-8B18-C0EB3A1B5BDC}">
      <dgm:prSet/>
      <dgm:spPr/>
      <dgm:t>
        <a:bodyPr/>
        <a:lstStyle/>
        <a:p>
          <a:endParaRPr lang="en-US"/>
        </a:p>
      </dgm:t>
    </dgm:pt>
    <dgm:pt modelId="{49CA1E4F-0C98-4C52-8ECA-F698907EFBEE}" type="pres">
      <dgm:prSet presAssocID="{80B265B4-3717-4442-B864-1A692A35E9D7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288160DD-BCF5-4B78-8A51-95EDA45E7AF9}" type="pres">
      <dgm:prSet presAssocID="{D6A8A53A-CB64-4136-A1F8-B4A436457ECB}" presName="circle1" presStyleLbl="node1" presStyleIdx="0" presStyleCnt="1"/>
      <dgm:spPr/>
    </dgm:pt>
    <dgm:pt modelId="{3469AB95-5AA5-4312-B6D5-8243CA544B5B}" type="pres">
      <dgm:prSet presAssocID="{D6A8A53A-CB64-4136-A1F8-B4A436457ECB}" presName="space" presStyleCnt="0"/>
      <dgm:spPr/>
    </dgm:pt>
    <dgm:pt modelId="{32A07E9B-E9E4-43FF-94E6-1F59C08F0938}" type="pres">
      <dgm:prSet presAssocID="{D6A8A53A-CB64-4136-A1F8-B4A436457ECB}" presName="rect1" presStyleLbl="alignAcc1" presStyleIdx="0" presStyleCnt="1"/>
      <dgm:spPr/>
    </dgm:pt>
    <dgm:pt modelId="{BD62DF61-0FAE-40F7-AEFF-DFDB0C449E65}" type="pres">
      <dgm:prSet presAssocID="{D6A8A53A-CB64-4136-A1F8-B4A436457ECB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14ECB830-D034-4B00-8B18-C0EB3A1B5BDC}" srcId="{80B265B4-3717-4442-B864-1A692A35E9D7}" destId="{D6A8A53A-CB64-4136-A1F8-B4A436457ECB}" srcOrd="0" destOrd="0" parTransId="{7682D187-9EC7-496C-90CA-424A2C8D7A1B}" sibTransId="{DD177890-261D-4075-9CA0-411D774E4FC2}"/>
    <dgm:cxn modelId="{25C8F632-807C-489F-B8C6-DC84A359F423}" type="presOf" srcId="{80B265B4-3717-4442-B864-1A692A35E9D7}" destId="{49CA1E4F-0C98-4C52-8ECA-F698907EFBEE}" srcOrd="0" destOrd="0" presId="urn:microsoft.com/office/officeart/2005/8/layout/target3"/>
    <dgm:cxn modelId="{8C7C18B2-C063-4D5C-BD99-EB4EE22ED12D}" type="presOf" srcId="{D6A8A53A-CB64-4136-A1F8-B4A436457ECB}" destId="{32A07E9B-E9E4-43FF-94E6-1F59C08F0938}" srcOrd="0" destOrd="0" presId="urn:microsoft.com/office/officeart/2005/8/layout/target3"/>
    <dgm:cxn modelId="{3B460BC7-62D6-49AB-9FAF-6361E7F4D31E}" type="presOf" srcId="{D6A8A53A-CB64-4136-A1F8-B4A436457ECB}" destId="{BD62DF61-0FAE-40F7-AEFF-DFDB0C449E65}" srcOrd="1" destOrd="0" presId="urn:microsoft.com/office/officeart/2005/8/layout/target3"/>
    <dgm:cxn modelId="{9117260A-FD6A-4171-8949-00190FBBE898}" type="presParOf" srcId="{49CA1E4F-0C98-4C52-8ECA-F698907EFBEE}" destId="{288160DD-BCF5-4B78-8A51-95EDA45E7AF9}" srcOrd="0" destOrd="0" presId="urn:microsoft.com/office/officeart/2005/8/layout/target3"/>
    <dgm:cxn modelId="{9A5D5F0B-C516-42C8-BF4E-3CB718722BD7}" type="presParOf" srcId="{49CA1E4F-0C98-4C52-8ECA-F698907EFBEE}" destId="{3469AB95-5AA5-4312-B6D5-8243CA544B5B}" srcOrd="1" destOrd="0" presId="urn:microsoft.com/office/officeart/2005/8/layout/target3"/>
    <dgm:cxn modelId="{23970F9D-F926-44B9-8E2D-F4E8165CE052}" type="presParOf" srcId="{49CA1E4F-0C98-4C52-8ECA-F698907EFBEE}" destId="{32A07E9B-E9E4-43FF-94E6-1F59C08F0938}" srcOrd="2" destOrd="0" presId="urn:microsoft.com/office/officeart/2005/8/layout/target3"/>
    <dgm:cxn modelId="{DCEA5730-77C8-46FB-9548-B00660B196A3}" type="presParOf" srcId="{49CA1E4F-0C98-4C52-8ECA-F698907EFBEE}" destId="{BD62DF61-0FAE-40F7-AEFF-DFDB0C449E65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D55EC92-2E4A-4705-B3B1-002D372CF195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D77AEA7-037F-4434-8EFD-2DD86A4C68C5}">
      <dgm:prSet custT="1"/>
      <dgm:spPr/>
      <dgm:t>
        <a:bodyPr/>
        <a:lstStyle/>
        <a:p>
          <a:r>
            <a:rPr lang="en-US" sz="3200" b="0" i="0" dirty="0"/>
            <a:t>THE CHANGE</a:t>
          </a:r>
          <a:endParaRPr lang="en-US" sz="3200" dirty="0"/>
        </a:p>
      </dgm:t>
    </dgm:pt>
    <dgm:pt modelId="{ED7F76ED-F155-4422-BA26-3BCF2EBEDFE5}" type="parTrans" cxnId="{FA7B4406-FCD2-4194-9900-BA15BB83926A}">
      <dgm:prSet/>
      <dgm:spPr/>
      <dgm:t>
        <a:bodyPr/>
        <a:lstStyle/>
        <a:p>
          <a:endParaRPr lang="en-US"/>
        </a:p>
      </dgm:t>
    </dgm:pt>
    <dgm:pt modelId="{FA743107-8631-44DD-AFCE-CB8F7D19AC6E}" type="sibTrans" cxnId="{FA7B4406-FCD2-4194-9900-BA15BB83926A}">
      <dgm:prSet/>
      <dgm:spPr/>
      <dgm:t>
        <a:bodyPr/>
        <a:lstStyle/>
        <a:p>
          <a:endParaRPr lang="en-US"/>
        </a:p>
      </dgm:t>
    </dgm:pt>
    <dgm:pt modelId="{C3C44CA8-8BA4-477E-AEC7-EF79F0F7B075}" type="pres">
      <dgm:prSet presAssocID="{6D55EC92-2E4A-4705-B3B1-002D372CF195}" presName="linearFlow" presStyleCnt="0">
        <dgm:presLayoutVars>
          <dgm:dir/>
          <dgm:resizeHandles val="exact"/>
        </dgm:presLayoutVars>
      </dgm:prSet>
      <dgm:spPr/>
    </dgm:pt>
    <dgm:pt modelId="{9BC4D5A1-5288-4CC8-A843-BA9058F896B9}" type="pres">
      <dgm:prSet presAssocID="{7D77AEA7-037F-4434-8EFD-2DD86A4C68C5}" presName="composite" presStyleCnt="0"/>
      <dgm:spPr/>
    </dgm:pt>
    <dgm:pt modelId="{EA9138B3-8A7E-4898-A79D-65C1A627C954}" type="pres">
      <dgm:prSet presAssocID="{7D77AEA7-037F-4434-8EFD-2DD86A4C68C5}" presName="imgShp" presStyleLbl="fgImgPlace1" presStyleIdx="0" presStyleCnt="1"/>
      <dgm:spPr/>
    </dgm:pt>
    <dgm:pt modelId="{5EF67A3C-16E1-4008-9AAB-49E057F88612}" type="pres">
      <dgm:prSet presAssocID="{7D77AEA7-037F-4434-8EFD-2DD86A4C68C5}" presName="txShp" presStyleLbl="node1" presStyleIdx="0" presStyleCnt="1">
        <dgm:presLayoutVars>
          <dgm:bulletEnabled val="1"/>
        </dgm:presLayoutVars>
      </dgm:prSet>
      <dgm:spPr/>
    </dgm:pt>
  </dgm:ptLst>
  <dgm:cxnLst>
    <dgm:cxn modelId="{FA7B4406-FCD2-4194-9900-BA15BB83926A}" srcId="{6D55EC92-2E4A-4705-B3B1-002D372CF195}" destId="{7D77AEA7-037F-4434-8EFD-2DD86A4C68C5}" srcOrd="0" destOrd="0" parTransId="{ED7F76ED-F155-4422-BA26-3BCF2EBEDFE5}" sibTransId="{FA743107-8631-44DD-AFCE-CB8F7D19AC6E}"/>
    <dgm:cxn modelId="{1F0DBA28-D401-4D93-A5D6-A12A042324C9}" type="presOf" srcId="{7D77AEA7-037F-4434-8EFD-2DD86A4C68C5}" destId="{5EF67A3C-16E1-4008-9AAB-49E057F88612}" srcOrd="0" destOrd="0" presId="urn:microsoft.com/office/officeart/2005/8/layout/vList3"/>
    <dgm:cxn modelId="{8A70DB91-54A0-4394-85E7-C37AC3082103}" type="presOf" srcId="{6D55EC92-2E4A-4705-B3B1-002D372CF195}" destId="{C3C44CA8-8BA4-477E-AEC7-EF79F0F7B075}" srcOrd="0" destOrd="0" presId="urn:microsoft.com/office/officeart/2005/8/layout/vList3"/>
    <dgm:cxn modelId="{06C9EC5F-22F9-4084-AB04-EFD89EA27F10}" type="presParOf" srcId="{C3C44CA8-8BA4-477E-AEC7-EF79F0F7B075}" destId="{9BC4D5A1-5288-4CC8-A843-BA9058F896B9}" srcOrd="0" destOrd="0" presId="urn:microsoft.com/office/officeart/2005/8/layout/vList3"/>
    <dgm:cxn modelId="{947A464B-9AE2-4532-A225-AFB26B997E4A}" type="presParOf" srcId="{9BC4D5A1-5288-4CC8-A843-BA9058F896B9}" destId="{EA9138B3-8A7E-4898-A79D-65C1A627C954}" srcOrd="0" destOrd="0" presId="urn:microsoft.com/office/officeart/2005/8/layout/vList3"/>
    <dgm:cxn modelId="{E6B7AFC8-8D1B-45AA-9ED4-C86D1DD06C7E}" type="presParOf" srcId="{9BC4D5A1-5288-4CC8-A843-BA9058F896B9}" destId="{5EF67A3C-16E1-4008-9AAB-49E057F8861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4EFD2E2-6477-4CF8-9D0D-056F10FC264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25EEBE-356B-4046-A161-728868010659}">
      <dgm:prSet custT="1"/>
      <dgm:spPr/>
      <dgm:t>
        <a:bodyPr/>
        <a:lstStyle/>
        <a:p>
          <a:pPr algn="ctr"/>
          <a:r>
            <a:rPr lang="en-US" sz="3200" b="0" baseline="0" dirty="0"/>
            <a:t>A ‘NEW ME’ HAS EMERGED</a:t>
          </a:r>
          <a:endParaRPr lang="en-US" sz="3200" dirty="0"/>
        </a:p>
      </dgm:t>
    </dgm:pt>
    <dgm:pt modelId="{ADC769B8-EF95-4CE4-90FD-BA87E224884D}" type="parTrans" cxnId="{485BAD69-1622-4DDF-8A12-CF05DE76B530}">
      <dgm:prSet/>
      <dgm:spPr/>
      <dgm:t>
        <a:bodyPr/>
        <a:lstStyle/>
        <a:p>
          <a:endParaRPr lang="en-US"/>
        </a:p>
      </dgm:t>
    </dgm:pt>
    <dgm:pt modelId="{C67C5647-0E55-46C5-AE4E-C436185C7FEB}" type="sibTrans" cxnId="{485BAD69-1622-4DDF-8A12-CF05DE76B530}">
      <dgm:prSet/>
      <dgm:spPr/>
      <dgm:t>
        <a:bodyPr/>
        <a:lstStyle/>
        <a:p>
          <a:endParaRPr lang="en-US"/>
        </a:p>
      </dgm:t>
    </dgm:pt>
    <dgm:pt modelId="{6B405060-A3D8-45D8-8518-BFD2A66E5E35}" type="pres">
      <dgm:prSet presAssocID="{C4EFD2E2-6477-4CF8-9D0D-056F10FC2643}" presName="linear" presStyleCnt="0">
        <dgm:presLayoutVars>
          <dgm:animLvl val="lvl"/>
          <dgm:resizeHandles val="exact"/>
        </dgm:presLayoutVars>
      </dgm:prSet>
      <dgm:spPr/>
    </dgm:pt>
    <dgm:pt modelId="{D9E80C64-CD27-4AB7-956A-E94852B70730}" type="pres">
      <dgm:prSet presAssocID="{4925EEBE-356B-4046-A161-728868010659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485BAD69-1622-4DDF-8A12-CF05DE76B530}" srcId="{C4EFD2E2-6477-4CF8-9D0D-056F10FC2643}" destId="{4925EEBE-356B-4046-A161-728868010659}" srcOrd="0" destOrd="0" parTransId="{ADC769B8-EF95-4CE4-90FD-BA87E224884D}" sibTransId="{C67C5647-0E55-46C5-AE4E-C436185C7FEB}"/>
    <dgm:cxn modelId="{57F590F0-9D0A-45E2-82AB-72E6A95CB21E}" type="presOf" srcId="{C4EFD2E2-6477-4CF8-9D0D-056F10FC2643}" destId="{6B405060-A3D8-45D8-8518-BFD2A66E5E35}" srcOrd="0" destOrd="0" presId="urn:microsoft.com/office/officeart/2005/8/layout/vList2"/>
    <dgm:cxn modelId="{A28FCAFC-6631-461C-875D-612AE3F6F9E6}" type="presOf" srcId="{4925EEBE-356B-4046-A161-728868010659}" destId="{D9E80C64-CD27-4AB7-956A-E94852B70730}" srcOrd="0" destOrd="0" presId="urn:microsoft.com/office/officeart/2005/8/layout/vList2"/>
    <dgm:cxn modelId="{A624CB0A-7817-4143-857F-69A558D6539A}" type="presParOf" srcId="{6B405060-A3D8-45D8-8518-BFD2A66E5E35}" destId="{D9E80C64-CD27-4AB7-956A-E94852B7073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0BDBF04-7ED6-4BF3-ABA5-5E5F17A6AD10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4550EA-B325-4B3B-BDDA-4F22427138C6}">
      <dgm:prSet/>
      <dgm:spPr/>
      <dgm:t>
        <a:bodyPr/>
        <a:lstStyle/>
        <a:p>
          <a:r>
            <a:rPr lang="en-US"/>
            <a:t>Even in the face of acute challenge and fear, Reflective practice is the way to go. </a:t>
          </a:r>
        </a:p>
      </dgm:t>
    </dgm:pt>
    <dgm:pt modelId="{2C139BD2-BC3E-4EEA-A1F2-9E09EB9588CC}" type="parTrans" cxnId="{A046A062-B7A2-4345-8867-2D1091B80E5D}">
      <dgm:prSet/>
      <dgm:spPr/>
      <dgm:t>
        <a:bodyPr/>
        <a:lstStyle/>
        <a:p>
          <a:endParaRPr lang="en-US"/>
        </a:p>
      </dgm:t>
    </dgm:pt>
    <dgm:pt modelId="{0D245C33-108A-4345-8832-BB0210C3D272}" type="sibTrans" cxnId="{A046A062-B7A2-4345-8867-2D1091B80E5D}">
      <dgm:prSet/>
      <dgm:spPr/>
      <dgm:t>
        <a:bodyPr/>
        <a:lstStyle/>
        <a:p>
          <a:endParaRPr lang="en-US"/>
        </a:p>
      </dgm:t>
    </dgm:pt>
    <dgm:pt modelId="{AE274270-5FFD-4A70-B4F3-24323A1783BE}" type="pres">
      <dgm:prSet presAssocID="{E0BDBF04-7ED6-4BF3-ABA5-5E5F17A6AD10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7CF9D02-1BE7-4762-97C2-EE8C74C8F188}" type="pres">
      <dgm:prSet presAssocID="{E94550EA-B325-4B3B-BDDA-4F22427138C6}" presName="circle1" presStyleLbl="node1" presStyleIdx="0" presStyleCnt="1"/>
      <dgm:spPr/>
    </dgm:pt>
    <dgm:pt modelId="{0A68F1B3-1116-4703-AFAA-3A89FCAD3B99}" type="pres">
      <dgm:prSet presAssocID="{E94550EA-B325-4B3B-BDDA-4F22427138C6}" presName="space" presStyleCnt="0"/>
      <dgm:spPr/>
    </dgm:pt>
    <dgm:pt modelId="{97040580-F110-4961-B6E5-B75AA8824ECC}" type="pres">
      <dgm:prSet presAssocID="{E94550EA-B325-4B3B-BDDA-4F22427138C6}" presName="rect1" presStyleLbl="alignAcc1" presStyleIdx="0" presStyleCnt="1"/>
      <dgm:spPr/>
    </dgm:pt>
    <dgm:pt modelId="{23DFC8D7-6CAA-4781-BCD1-B3A4AD33D684}" type="pres">
      <dgm:prSet presAssocID="{E94550EA-B325-4B3B-BDDA-4F22427138C6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CF310604-5194-495D-803C-0DB8FD4C32BE}" type="presOf" srcId="{E0BDBF04-7ED6-4BF3-ABA5-5E5F17A6AD10}" destId="{AE274270-5FFD-4A70-B4F3-24323A1783BE}" srcOrd="0" destOrd="0" presId="urn:microsoft.com/office/officeart/2005/8/layout/target3"/>
    <dgm:cxn modelId="{A046A062-B7A2-4345-8867-2D1091B80E5D}" srcId="{E0BDBF04-7ED6-4BF3-ABA5-5E5F17A6AD10}" destId="{E94550EA-B325-4B3B-BDDA-4F22427138C6}" srcOrd="0" destOrd="0" parTransId="{2C139BD2-BC3E-4EEA-A1F2-9E09EB9588CC}" sibTransId="{0D245C33-108A-4345-8832-BB0210C3D272}"/>
    <dgm:cxn modelId="{D17155EA-D4DC-4921-985E-6084664D7D64}" type="presOf" srcId="{E94550EA-B325-4B3B-BDDA-4F22427138C6}" destId="{23DFC8D7-6CAA-4781-BCD1-B3A4AD33D684}" srcOrd="1" destOrd="0" presId="urn:microsoft.com/office/officeart/2005/8/layout/target3"/>
    <dgm:cxn modelId="{35C1CDF3-F655-419C-8E9D-F77F29CE6C3B}" type="presOf" srcId="{E94550EA-B325-4B3B-BDDA-4F22427138C6}" destId="{97040580-F110-4961-B6E5-B75AA8824ECC}" srcOrd="0" destOrd="0" presId="urn:microsoft.com/office/officeart/2005/8/layout/target3"/>
    <dgm:cxn modelId="{861EE9A2-9AAB-4219-90F8-F6250E599FE6}" type="presParOf" srcId="{AE274270-5FFD-4A70-B4F3-24323A1783BE}" destId="{B7CF9D02-1BE7-4762-97C2-EE8C74C8F188}" srcOrd="0" destOrd="0" presId="urn:microsoft.com/office/officeart/2005/8/layout/target3"/>
    <dgm:cxn modelId="{3BF6C8B8-779C-4515-9168-D68E3A54E29F}" type="presParOf" srcId="{AE274270-5FFD-4A70-B4F3-24323A1783BE}" destId="{0A68F1B3-1116-4703-AFAA-3A89FCAD3B99}" srcOrd="1" destOrd="0" presId="urn:microsoft.com/office/officeart/2005/8/layout/target3"/>
    <dgm:cxn modelId="{B7618B43-C15C-426A-8002-09E82F7A3295}" type="presParOf" srcId="{AE274270-5FFD-4A70-B4F3-24323A1783BE}" destId="{97040580-F110-4961-B6E5-B75AA8824ECC}" srcOrd="2" destOrd="0" presId="urn:microsoft.com/office/officeart/2005/8/layout/target3"/>
    <dgm:cxn modelId="{DF9290F2-47B1-45AE-95C9-79F876649751}" type="presParOf" srcId="{AE274270-5FFD-4A70-B4F3-24323A1783BE}" destId="{23DFC8D7-6CAA-4781-BCD1-B3A4AD33D684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1B49C56-AB8F-46D7-B201-41B243A7F42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807690-43DE-4F99-9F5A-5F46E40002F7}">
      <dgm:prSet/>
      <dgm:spPr/>
      <dgm:t>
        <a:bodyPr/>
        <a:lstStyle/>
        <a:p>
          <a:r>
            <a:rPr lang="en-US"/>
            <a:t>I must always Look beyond the magnitude of the challenge</a:t>
          </a:r>
        </a:p>
      </dgm:t>
    </dgm:pt>
    <dgm:pt modelId="{1E590150-4960-4E97-AC45-232AE448B3C0}" type="parTrans" cxnId="{C364E312-0313-4F57-83A2-03F359C3080F}">
      <dgm:prSet/>
      <dgm:spPr/>
      <dgm:t>
        <a:bodyPr/>
        <a:lstStyle/>
        <a:p>
          <a:endParaRPr lang="en-US"/>
        </a:p>
      </dgm:t>
    </dgm:pt>
    <dgm:pt modelId="{E0EC043A-B6AA-4FF2-9537-C35960792FBE}" type="sibTrans" cxnId="{C364E312-0313-4F57-83A2-03F359C3080F}">
      <dgm:prSet/>
      <dgm:spPr/>
      <dgm:t>
        <a:bodyPr/>
        <a:lstStyle/>
        <a:p>
          <a:endParaRPr lang="en-US"/>
        </a:p>
      </dgm:t>
    </dgm:pt>
    <dgm:pt modelId="{0251F92C-3097-4A37-A233-1AA3F09AAC32}" type="pres">
      <dgm:prSet presAssocID="{71B49C56-AB8F-46D7-B201-41B243A7F426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C487715-2F4C-4A00-97A0-F08504F0D1F8}" type="pres">
      <dgm:prSet presAssocID="{48807690-43DE-4F99-9F5A-5F46E40002F7}" presName="circle1" presStyleLbl="node1" presStyleIdx="0" presStyleCnt="1"/>
      <dgm:spPr/>
    </dgm:pt>
    <dgm:pt modelId="{04E5BC8B-B79C-4C1D-84D2-39A711A34F1A}" type="pres">
      <dgm:prSet presAssocID="{48807690-43DE-4F99-9F5A-5F46E40002F7}" presName="space" presStyleCnt="0"/>
      <dgm:spPr/>
    </dgm:pt>
    <dgm:pt modelId="{9DD5B9F1-8511-4809-B91F-C0E7226AA8A6}" type="pres">
      <dgm:prSet presAssocID="{48807690-43DE-4F99-9F5A-5F46E40002F7}" presName="rect1" presStyleLbl="alignAcc1" presStyleIdx="0" presStyleCnt="1"/>
      <dgm:spPr/>
    </dgm:pt>
    <dgm:pt modelId="{72B4E187-1964-48C5-8025-1BD7BFA009D1}" type="pres">
      <dgm:prSet presAssocID="{48807690-43DE-4F99-9F5A-5F46E40002F7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C364E312-0313-4F57-83A2-03F359C3080F}" srcId="{71B49C56-AB8F-46D7-B201-41B243A7F426}" destId="{48807690-43DE-4F99-9F5A-5F46E40002F7}" srcOrd="0" destOrd="0" parTransId="{1E590150-4960-4E97-AC45-232AE448B3C0}" sibTransId="{E0EC043A-B6AA-4FF2-9537-C35960792FBE}"/>
    <dgm:cxn modelId="{202F7439-2F86-4247-9253-E9AA18050E46}" type="presOf" srcId="{71B49C56-AB8F-46D7-B201-41B243A7F426}" destId="{0251F92C-3097-4A37-A233-1AA3F09AAC32}" srcOrd="0" destOrd="0" presId="urn:microsoft.com/office/officeart/2005/8/layout/target3"/>
    <dgm:cxn modelId="{736C8280-22B3-4973-BBF9-0022C9AE1133}" type="presOf" srcId="{48807690-43DE-4F99-9F5A-5F46E40002F7}" destId="{9DD5B9F1-8511-4809-B91F-C0E7226AA8A6}" srcOrd="0" destOrd="0" presId="urn:microsoft.com/office/officeart/2005/8/layout/target3"/>
    <dgm:cxn modelId="{B7E8C0D3-B6F5-4780-94B2-6CFF5EC06226}" type="presOf" srcId="{48807690-43DE-4F99-9F5A-5F46E40002F7}" destId="{72B4E187-1964-48C5-8025-1BD7BFA009D1}" srcOrd="1" destOrd="0" presId="urn:microsoft.com/office/officeart/2005/8/layout/target3"/>
    <dgm:cxn modelId="{529EC173-E046-456B-B7A7-505EE33104D5}" type="presParOf" srcId="{0251F92C-3097-4A37-A233-1AA3F09AAC32}" destId="{BC487715-2F4C-4A00-97A0-F08504F0D1F8}" srcOrd="0" destOrd="0" presId="urn:microsoft.com/office/officeart/2005/8/layout/target3"/>
    <dgm:cxn modelId="{B0D96EDD-1A1F-4584-9B7A-BACF05FFCA4F}" type="presParOf" srcId="{0251F92C-3097-4A37-A233-1AA3F09AAC32}" destId="{04E5BC8B-B79C-4C1D-84D2-39A711A34F1A}" srcOrd="1" destOrd="0" presId="urn:microsoft.com/office/officeart/2005/8/layout/target3"/>
    <dgm:cxn modelId="{1FD2919E-838D-45EC-AF30-7B0B5A19268E}" type="presParOf" srcId="{0251F92C-3097-4A37-A233-1AA3F09AAC32}" destId="{9DD5B9F1-8511-4809-B91F-C0E7226AA8A6}" srcOrd="2" destOrd="0" presId="urn:microsoft.com/office/officeart/2005/8/layout/target3"/>
    <dgm:cxn modelId="{5C644E18-F72C-469F-A779-9F802C81D312}" type="presParOf" srcId="{0251F92C-3097-4A37-A233-1AA3F09AAC32}" destId="{72B4E187-1964-48C5-8025-1BD7BFA009D1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10491-9D31-4758-AEFA-6412D2F2E1FD}">
      <dsp:nvSpPr>
        <dsp:cNvPr id="0" name=""/>
        <dsp:cNvSpPr/>
      </dsp:nvSpPr>
      <dsp:spPr>
        <a:xfrm>
          <a:off x="0" y="0"/>
          <a:ext cx="1059305" cy="10593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82EA5-6D14-4248-A139-96BE07D3EC91}">
      <dsp:nvSpPr>
        <dsp:cNvPr id="0" name=""/>
        <dsp:cNvSpPr/>
      </dsp:nvSpPr>
      <dsp:spPr>
        <a:xfrm>
          <a:off x="529652" y="0"/>
          <a:ext cx="9075982" cy="10593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INTRODUCTION/GENERAL OVERVIEW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COURSE: ECCS6002 (REFLECTIVE PRACTICE IN COUNSELLING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STUDENT ID: 2123384</a:t>
          </a:r>
          <a:endParaRPr lang="en-US" sz="1800" kern="1200" dirty="0"/>
        </a:p>
      </dsp:txBody>
      <dsp:txXfrm>
        <a:off x="529652" y="0"/>
        <a:ext cx="9075982" cy="10593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D0EDA-A8E8-454D-8759-548FC173D17D}">
      <dsp:nvSpPr>
        <dsp:cNvPr id="0" name=""/>
        <dsp:cNvSpPr/>
      </dsp:nvSpPr>
      <dsp:spPr>
        <a:xfrm>
          <a:off x="1802037" y="804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Reflective practice: What is it?</a:t>
          </a:r>
        </a:p>
      </dsp:txBody>
      <dsp:txXfrm>
        <a:off x="1954499" y="153266"/>
        <a:ext cx="736152" cy="736152"/>
      </dsp:txXfrm>
    </dsp:sp>
    <dsp:sp modelId="{16FD51F3-BA94-4E03-8660-F30DC629B6ED}">
      <dsp:nvSpPr>
        <dsp:cNvPr id="0" name=""/>
        <dsp:cNvSpPr/>
      </dsp:nvSpPr>
      <dsp:spPr>
        <a:xfrm rot="2160000">
          <a:off x="2810237" y="800543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818168" y="846406"/>
        <a:ext cx="193802" cy="210817"/>
      </dsp:txXfrm>
    </dsp:sp>
    <dsp:sp modelId="{C1D40C32-D97A-4B61-9B7F-642994581B8A}">
      <dsp:nvSpPr>
        <dsp:cNvPr id="0" name=""/>
        <dsp:cNvSpPr/>
      </dsp:nvSpPr>
      <dsp:spPr>
        <a:xfrm>
          <a:off x="3066899" y="919780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Importance of Reflective Practice</a:t>
          </a:r>
        </a:p>
      </dsp:txBody>
      <dsp:txXfrm>
        <a:off x="3219361" y="1072242"/>
        <a:ext cx="736152" cy="736152"/>
      </dsp:txXfrm>
    </dsp:sp>
    <dsp:sp modelId="{85198253-2F87-4720-BABE-0D665743D49F}">
      <dsp:nvSpPr>
        <dsp:cNvPr id="0" name=""/>
        <dsp:cNvSpPr/>
      </dsp:nvSpPr>
      <dsp:spPr>
        <a:xfrm rot="6480000">
          <a:off x="3209861" y="2000651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3264223" y="2031428"/>
        <a:ext cx="193802" cy="210817"/>
      </dsp:txXfrm>
    </dsp:sp>
    <dsp:sp modelId="{97FF2121-CFA8-4AEC-A025-358B5E738836}">
      <dsp:nvSpPr>
        <dsp:cNvPr id="0" name=""/>
        <dsp:cNvSpPr/>
      </dsp:nvSpPr>
      <dsp:spPr>
        <a:xfrm>
          <a:off x="2583765" y="2406713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The Gibbs Reflective Cycle Model</a:t>
          </a:r>
        </a:p>
      </dsp:txBody>
      <dsp:txXfrm>
        <a:off x="2736227" y="2559175"/>
        <a:ext cx="736152" cy="736152"/>
      </dsp:txXfrm>
    </dsp:sp>
    <dsp:sp modelId="{7F75D516-6BF0-4BA6-831C-5C701E456E73}">
      <dsp:nvSpPr>
        <dsp:cNvPr id="0" name=""/>
        <dsp:cNvSpPr/>
      </dsp:nvSpPr>
      <dsp:spPr>
        <a:xfrm rot="10800000">
          <a:off x="2191981" y="2751570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2275039" y="2821843"/>
        <a:ext cx="193802" cy="210817"/>
      </dsp:txXfrm>
    </dsp:sp>
    <dsp:sp modelId="{8974F802-6277-431E-A947-456CAD646584}">
      <dsp:nvSpPr>
        <dsp:cNvPr id="0" name=""/>
        <dsp:cNvSpPr/>
      </dsp:nvSpPr>
      <dsp:spPr>
        <a:xfrm>
          <a:off x="1020310" y="2406713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metaphor explained</a:t>
          </a:r>
        </a:p>
      </dsp:txBody>
      <dsp:txXfrm>
        <a:off x="1172772" y="2559175"/>
        <a:ext cx="736152" cy="736152"/>
      </dsp:txXfrm>
    </dsp:sp>
    <dsp:sp modelId="{00005B66-DF9C-4C0B-8193-68C46EF6CBEB}">
      <dsp:nvSpPr>
        <dsp:cNvPr id="0" name=""/>
        <dsp:cNvSpPr/>
      </dsp:nvSpPr>
      <dsp:spPr>
        <a:xfrm rot="15120000">
          <a:off x="1163272" y="2015555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1217634" y="2125324"/>
        <a:ext cx="193802" cy="210817"/>
      </dsp:txXfrm>
    </dsp:sp>
    <dsp:sp modelId="{E784EE8E-F59D-46AB-896A-DF12AADB3D7F}">
      <dsp:nvSpPr>
        <dsp:cNvPr id="0" name=""/>
        <dsp:cNvSpPr/>
      </dsp:nvSpPr>
      <dsp:spPr>
        <a:xfrm>
          <a:off x="537176" y="919780"/>
          <a:ext cx="1041076" cy="10410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From Challenge to Change</a:t>
          </a:r>
        </a:p>
      </dsp:txBody>
      <dsp:txXfrm>
        <a:off x="689638" y="1072242"/>
        <a:ext cx="736152" cy="736152"/>
      </dsp:txXfrm>
    </dsp:sp>
    <dsp:sp modelId="{8D3821A3-8E04-4A2D-9FE1-11E7AF5E147D}">
      <dsp:nvSpPr>
        <dsp:cNvPr id="0" name=""/>
        <dsp:cNvSpPr/>
      </dsp:nvSpPr>
      <dsp:spPr>
        <a:xfrm rot="19440000">
          <a:off x="1545375" y="809754"/>
          <a:ext cx="276860" cy="3513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1553306" y="904437"/>
        <a:ext cx="193802" cy="2108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AD5B5-7EAF-40A4-B881-65927431DDD3}">
      <dsp:nvSpPr>
        <dsp:cNvPr id="0" name=""/>
        <dsp:cNvSpPr/>
      </dsp:nvSpPr>
      <dsp:spPr>
        <a:xfrm rot="10800000">
          <a:off x="875890" y="743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Description</a:t>
          </a:r>
        </a:p>
      </dsp:txBody>
      <dsp:txXfrm rot="10800000">
        <a:off x="973717" y="743"/>
        <a:ext cx="2991199" cy="391310"/>
      </dsp:txXfrm>
    </dsp:sp>
    <dsp:sp modelId="{F2BCEB8A-799B-4FAF-A9C0-07BCE4B34899}">
      <dsp:nvSpPr>
        <dsp:cNvPr id="0" name=""/>
        <dsp:cNvSpPr/>
      </dsp:nvSpPr>
      <dsp:spPr>
        <a:xfrm>
          <a:off x="680235" y="743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E5A08-3341-40F2-A180-472DD586C1B5}">
      <dsp:nvSpPr>
        <dsp:cNvPr id="0" name=""/>
        <dsp:cNvSpPr/>
      </dsp:nvSpPr>
      <dsp:spPr>
        <a:xfrm rot="10800000">
          <a:off x="875890" y="50886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How I Felt</a:t>
          </a:r>
        </a:p>
      </dsp:txBody>
      <dsp:txXfrm rot="10800000">
        <a:off x="973717" y="508864"/>
        <a:ext cx="2991199" cy="391310"/>
      </dsp:txXfrm>
    </dsp:sp>
    <dsp:sp modelId="{2EC3F8C0-0DB4-4889-887F-6D0D4DEFFB0F}">
      <dsp:nvSpPr>
        <dsp:cNvPr id="0" name=""/>
        <dsp:cNvSpPr/>
      </dsp:nvSpPr>
      <dsp:spPr>
        <a:xfrm>
          <a:off x="680235" y="50886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DC1F0-EC1B-4479-BE4B-5BEFDC22FA88}">
      <dsp:nvSpPr>
        <dsp:cNvPr id="0" name=""/>
        <dsp:cNvSpPr/>
      </dsp:nvSpPr>
      <dsp:spPr>
        <a:xfrm rot="10800000">
          <a:off x="875890" y="101698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Analysis and Evaluation</a:t>
          </a:r>
        </a:p>
      </dsp:txBody>
      <dsp:txXfrm rot="10800000">
        <a:off x="973717" y="1016984"/>
        <a:ext cx="2991199" cy="391310"/>
      </dsp:txXfrm>
    </dsp:sp>
    <dsp:sp modelId="{5695817A-9594-49F6-BCEE-08DFB8787933}">
      <dsp:nvSpPr>
        <dsp:cNvPr id="0" name=""/>
        <dsp:cNvSpPr/>
      </dsp:nvSpPr>
      <dsp:spPr>
        <a:xfrm>
          <a:off x="680235" y="101698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7F408-81D1-4788-B53D-D3C368A92106}">
      <dsp:nvSpPr>
        <dsp:cNvPr id="0" name=""/>
        <dsp:cNvSpPr/>
      </dsp:nvSpPr>
      <dsp:spPr>
        <a:xfrm rot="10800000">
          <a:off x="875890" y="152510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is the Change?</a:t>
          </a:r>
        </a:p>
      </dsp:txBody>
      <dsp:txXfrm rot="10800000">
        <a:off x="973717" y="1525104"/>
        <a:ext cx="2991199" cy="391310"/>
      </dsp:txXfrm>
    </dsp:sp>
    <dsp:sp modelId="{6A0ED276-7EAE-4C67-A66B-A4E03B77C43D}">
      <dsp:nvSpPr>
        <dsp:cNvPr id="0" name=""/>
        <dsp:cNvSpPr/>
      </dsp:nvSpPr>
      <dsp:spPr>
        <a:xfrm>
          <a:off x="680235" y="152510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E8C08-5634-4C02-8668-CFFF8DB10890}">
      <dsp:nvSpPr>
        <dsp:cNvPr id="0" name=""/>
        <dsp:cNvSpPr/>
      </dsp:nvSpPr>
      <dsp:spPr>
        <a:xfrm rot="10800000">
          <a:off x="875890" y="203322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Action Plan</a:t>
          </a:r>
        </a:p>
      </dsp:txBody>
      <dsp:txXfrm rot="10800000">
        <a:off x="973717" y="2033224"/>
        <a:ext cx="2991199" cy="391310"/>
      </dsp:txXfrm>
    </dsp:sp>
    <dsp:sp modelId="{42424165-9919-4458-A031-157A773CD263}">
      <dsp:nvSpPr>
        <dsp:cNvPr id="0" name=""/>
        <dsp:cNvSpPr/>
      </dsp:nvSpPr>
      <dsp:spPr>
        <a:xfrm>
          <a:off x="680235" y="203322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D7FBA-6321-41CD-86AD-CF7549E476C7}">
      <dsp:nvSpPr>
        <dsp:cNvPr id="0" name=""/>
        <dsp:cNvSpPr/>
      </dsp:nvSpPr>
      <dsp:spPr>
        <a:xfrm rot="10800000">
          <a:off x="875890" y="2541344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Conclusion</a:t>
          </a:r>
        </a:p>
      </dsp:txBody>
      <dsp:txXfrm rot="10800000">
        <a:off x="973717" y="2541344"/>
        <a:ext cx="2991199" cy="391310"/>
      </dsp:txXfrm>
    </dsp:sp>
    <dsp:sp modelId="{93113B74-3DEA-4731-B0F7-0E6D1CE5EE6C}">
      <dsp:nvSpPr>
        <dsp:cNvPr id="0" name=""/>
        <dsp:cNvSpPr/>
      </dsp:nvSpPr>
      <dsp:spPr>
        <a:xfrm>
          <a:off x="680235" y="2541344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A1159-96F5-47E2-99EF-845210979184}">
      <dsp:nvSpPr>
        <dsp:cNvPr id="0" name=""/>
        <dsp:cNvSpPr/>
      </dsp:nvSpPr>
      <dsp:spPr>
        <a:xfrm rot="10800000">
          <a:off x="875890" y="3049465"/>
          <a:ext cx="3089026" cy="391310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557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References</a:t>
          </a:r>
        </a:p>
      </dsp:txBody>
      <dsp:txXfrm rot="10800000">
        <a:off x="973717" y="3049465"/>
        <a:ext cx="2991199" cy="391310"/>
      </dsp:txXfrm>
    </dsp:sp>
    <dsp:sp modelId="{91D17566-C95D-480A-8639-A583C42B8298}">
      <dsp:nvSpPr>
        <dsp:cNvPr id="0" name=""/>
        <dsp:cNvSpPr/>
      </dsp:nvSpPr>
      <dsp:spPr>
        <a:xfrm>
          <a:off x="680235" y="3049465"/>
          <a:ext cx="391310" cy="39131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481A23-7759-454C-851B-68A7641AF2A1}">
      <dsp:nvSpPr>
        <dsp:cNvPr id="0" name=""/>
        <dsp:cNvSpPr/>
      </dsp:nvSpPr>
      <dsp:spPr>
        <a:xfrm>
          <a:off x="0" y="0"/>
          <a:ext cx="1049234" cy="1049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D5921-24E4-4DF7-B4B1-20E1E8883830}">
      <dsp:nvSpPr>
        <dsp:cNvPr id="0" name=""/>
        <dsp:cNvSpPr/>
      </dsp:nvSpPr>
      <dsp:spPr>
        <a:xfrm>
          <a:off x="524617" y="0"/>
          <a:ext cx="9078657" cy="1049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dirty="0"/>
            <a:t>WHAT IS RELECTIVE PRACTICE</a:t>
          </a:r>
          <a:r>
            <a:rPr lang="en-US" sz="4800" b="0" i="0" kern="1200" dirty="0"/>
            <a:t>?</a:t>
          </a:r>
          <a:endParaRPr lang="en-US" sz="4800" kern="1200" dirty="0"/>
        </a:p>
      </dsp:txBody>
      <dsp:txXfrm>
        <a:off x="524617" y="0"/>
        <a:ext cx="9078657" cy="10492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37A44-AEDC-44AB-B60E-81E746BDF2DA}">
      <dsp:nvSpPr>
        <dsp:cNvPr id="0" name=""/>
        <dsp:cNvSpPr/>
      </dsp:nvSpPr>
      <dsp:spPr>
        <a:xfrm>
          <a:off x="0" y="0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63B421-3271-4583-947D-43963699677B}">
      <dsp:nvSpPr>
        <dsp:cNvPr id="0" name=""/>
        <dsp:cNvSpPr/>
      </dsp:nvSpPr>
      <dsp:spPr>
        <a:xfrm>
          <a:off x="0" y="0"/>
          <a:ext cx="5913437" cy="231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/>
            <a:t>Reflective practice is one’s ability to look back at what he/she has done, or what he/she is doing or going to do so as to engage or elicit new knowledge, decision, or a change in direction. Andrea (2022)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0" i="0" kern="1200" dirty="0"/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/>
            <a:t>Reflective practice is a state of mind, an ongoing attitude to life and work, Bolton, R. </a:t>
          </a:r>
          <a:r>
            <a:rPr lang="en-US" sz="2000" b="0" i="0" kern="1200" dirty="0" err="1"/>
            <a:t>Delder</a:t>
          </a:r>
          <a:r>
            <a:rPr lang="en-US" sz="2000" b="0" i="0" kern="1200" dirty="0"/>
            <a:t>,(2018)</a:t>
          </a:r>
        </a:p>
      </dsp:txBody>
      <dsp:txXfrm>
        <a:off x="0" y="0"/>
        <a:ext cx="5913437" cy="2318544"/>
      </dsp:txXfrm>
    </dsp:sp>
    <dsp:sp modelId="{B65175BC-BF6D-44C4-84EB-E73C112731EA}">
      <dsp:nvSpPr>
        <dsp:cNvPr id="0" name=""/>
        <dsp:cNvSpPr/>
      </dsp:nvSpPr>
      <dsp:spPr>
        <a:xfrm>
          <a:off x="0" y="2318544"/>
          <a:ext cx="5913437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419B0B-A0F7-4447-9DD8-345A07E5A195}">
      <dsp:nvSpPr>
        <dsp:cNvPr id="0" name=""/>
        <dsp:cNvSpPr/>
      </dsp:nvSpPr>
      <dsp:spPr>
        <a:xfrm>
          <a:off x="0" y="2318544"/>
          <a:ext cx="5913437" cy="231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0" y="2318544"/>
        <a:ext cx="5913437" cy="23185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40132-43AE-4DF3-83EA-BC69948E054A}">
      <dsp:nvSpPr>
        <dsp:cNvPr id="0" name=""/>
        <dsp:cNvSpPr/>
      </dsp:nvSpPr>
      <dsp:spPr>
        <a:xfrm>
          <a:off x="0" y="0"/>
          <a:ext cx="1059305" cy="10593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C42FC-806B-423A-A3E6-36607EEA5F93}">
      <dsp:nvSpPr>
        <dsp:cNvPr id="0" name=""/>
        <dsp:cNvSpPr/>
      </dsp:nvSpPr>
      <dsp:spPr>
        <a:xfrm>
          <a:off x="529652" y="0"/>
          <a:ext cx="9075982" cy="10593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 dirty="0"/>
            <a:t>DONALD SCHON &amp; THE IMPORTANCE REFLECTICE PRACTICE  </a:t>
          </a:r>
          <a:endParaRPr lang="en-US" sz="3100" kern="1200" dirty="0"/>
        </a:p>
      </dsp:txBody>
      <dsp:txXfrm>
        <a:off x="529652" y="0"/>
        <a:ext cx="9075982" cy="105930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BD3FA-E86A-45FE-973B-F2D9D51A7DF2}">
      <dsp:nvSpPr>
        <dsp:cNvPr id="0" name=""/>
        <dsp:cNvSpPr/>
      </dsp:nvSpPr>
      <dsp:spPr>
        <a:xfrm>
          <a:off x="0" y="1226515"/>
          <a:ext cx="4645152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REFLECTION- IN- ACTION6</a:t>
          </a:r>
        </a:p>
      </dsp:txBody>
      <dsp:txXfrm>
        <a:off x="59399" y="1285914"/>
        <a:ext cx="4526354" cy="10980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C4D58-951D-433E-BA8C-CFD960F14A76}">
      <dsp:nvSpPr>
        <dsp:cNvPr id="0" name=""/>
        <dsp:cNvSpPr/>
      </dsp:nvSpPr>
      <dsp:spPr>
        <a:xfrm>
          <a:off x="0" y="327214"/>
          <a:ext cx="2787091" cy="27870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64210-670C-4DE0-91C2-198793902AC8}">
      <dsp:nvSpPr>
        <dsp:cNvPr id="0" name=""/>
        <dsp:cNvSpPr/>
      </dsp:nvSpPr>
      <dsp:spPr>
        <a:xfrm>
          <a:off x="1393545" y="327214"/>
          <a:ext cx="3251606" cy="27870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RELECTION-ON-ACTION</a:t>
          </a:r>
        </a:p>
      </dsp:txBody>
      <dsp:txXfrm>
        <a:off x="1393545" y="327214"/>
        <a:ext cx="3251606" cy="278709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4AAB24-A580-49F4-8ABD-9EDF3516FC04}">
      <dsp:nvSpPr>
        <dsp:cNvPr id="0" name=""/>
        <dsp:cNvSpPr/>
      </dsp:nvSpPr>
      <dsp:spPr>
        <a:xfrm>
          <a:off x="0" y="0"/>
          <a:ext cx="8643154" cy="18879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dirty="0"/>
            <a:t>FROM CHALLENGE TO CHANGE</a:t>
          </a:r>
          <a:endParaRPr lang="en-US" sz="3200" kern="1200" dirty="0"/>
        </a:p>
      </dsp:txBody>
      <dsp:txXfrm>
        <a:off x="0" y="755180"/>
        <a:ext cx="8643154" cy="755180"/>
      </dsp:txXfrm>
    </dsp:sp>
    <dsp:sp modelId="{19B0EE46-C03D-491B-A139-85BB923CAC4B}">
      <dsp:nvSpPr>
        <dsp:cNvPr id="0" name=""/>
        <dsp:cNvSpPr/>
      </dsp:nvSpPr>
      <dsp:spPr>
        <a:xfrm>
          <a:off x="4007233" y="113277"/>
          <a:ext cx="628687" cy="62868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46F60-74F6-4412-9685-FD472FA53004}">
      <dsp:nvSpPr>
        <dsp:cNvPr id="0" name=""/>
        <dsp:cNvSpPr/>
      </dsp:nvSpPr>
      <dsp:spPr>
        <a:xfrm>
          <a:off x="345726" y="1510360"/>
          <a:ext cx="7951701" cy="283192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BD7784-D0FE-4602-AFC8-A2978EE91D4F}">
      <dsp:nvSpPr>
        <dsp:cNvPr id="0" name=""/>
        <dsp:cNvSpPr/>
      </dsp:nvSpPr>
      <dsp:spPr>
        <a:xfrm>
          <a:off x="3073047" y="0"/>
          <a:ext cx="3457179" cy="10492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EVALUATION</a:t>
          </a:r>
        </a:p>
      </dsp:txBody>
      <dsp:txXfrm>
        <a:off x="3124266" y="51219"/>
        <a:ext cx="3354741" cy="94679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160DD-BCF5-4B78-8A51-95EDA45E7AF9}">
      <dsp:nvSpPr>
        <dsp:cNvPr id="0" name=""/>
        <dsp:cNvSpPr/>
      </dsp:nvSpPr>
      <dsp:spPr>
        <a:xfrm>
          <a:off x="0" y="0"/>
          <a:ext cx="369332" cy="3693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07E9B-E9E4-43FF-94E6-1F59C08F0938}">
      <dsp:nvSpPr>
        <dsp:cNvPr id="0" name=""/>
        <dsp:cNvSpPr/>
      </dsp:nvSpPr>
      <dsp:spPr>
        <a:xfrm>
          <a:off x="184666" y="0"/>
          <a:ext cx="8513564" cy="3693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	GOOD 		&amp; 		THE 	BAD		 LESSONS </a:t>
          </a:r>
        </a:p>
      </dsp:txBody>
      <dsp:txXfrm>
        <a:off x="184666" y="0"/>
        <a:ext cx="8513564" cy="36933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F67A3C-16E1-4008-9AAB-49E057F88612}">
      <dsp:nvSpPr>
        <dsp:cNvPr id="0" name=""/>
        <dsp:cNvSpPr/>
      </dsp:nvSpPr>
      <dsp:spPr>
        <a:xfrm rot="10800000">
          <a:off x="2082067" y="0"/>
          <a:ext cx="5743653" cy="254143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700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dirty="0"/>
            <a:t>THE CHANGE</a:t>
          </a:r>
          <a:endParaRPr lang="en-US" sz="3200" kern="1200" dirty="0"/>
        </a:p>
      </dsp:txBody>
      <dsp:txXfrm rot="10800000">
        <a:off x="2717425" y="0"/>
        <a:ext cx="5108295" cy="2541431"/>
      </dsp:txXfrm>
    </dsp:sp>
    <dsp:sp modelId="{EA9138B3-8A7E-4898-A79D-65C1A627C954}">
      <dsp:nvSpPr>
        <dsp:cNvPr id="0" name=""/>
        <dsp:cNvSpPr/>
      </dsp:nvSpPr>
      <dsp:spPr>
        <a:xfrm>
          <a:off x="811351" y="0"/>
          <a:ext cx="2541431" cy="254143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E80C64-CD27-4AB7-956A-E94852B70730}">
      <dsp:nvSpPr>
        <dsp:cNvPr id="0" name=""/>
        <dsp:cNvSpPr/>
      </dsp:nvSpPr>
      <dsp:spPr>
        <a:xfrm>
          <a:off x="0" y="2090"/>
          <a:ext cx="8637072" cy="973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kern="1200" baseline="0" dirty="0"/>
            <a:t>A ‘NEW ME’ HAS EMERGED</a:t>
          </a:r>
          <a:endParaRPr lang="en-US" sz="3200" kern="1200" dirty="0"/>
        </a:p>
      </dsp:txBody>
      <dsp:txXfrm>
        <a:off x="47519" y="49609"/>
        <a:ext cx="8542034" cy="87840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F9D02-1BE7-4762-97C2-EE8C74C8F188}">
      <dsp:nvSpPr>
        <dsp:cNvPr id="0" name=""/>
        <dsp:cNvSpPr/>
      </dsp:nvSpPr>
      <dsp:spPr>
        <a:xfrm>
          <a:off x="0" y="0"/>
          <a:ext cx="923330" cy="92333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40580-F110-4961-B6E5-B75AA8824ECC}">
      <dsp:nvSpPr>
        <dsp:cNvPr id="0" name=""/>
        <dsp:cNvSpPr/>
      </dsp:nvSpPr>
      <dsp:spPr>
        <a:xfrm>
          <a:off x="461665" y="0"/>
          <a:ext cx="3510291" cy="9233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Even in the face of acute challenge and fear, Reflective practice is the way to go. </a:t>
          </a:r>
        </a:p>
      </dsp:txBody>
      <dsp:txXfrm>
        <a:off x="461665" y="0"/>
        <a:ext cx="3510291" cy="92333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87715-2F4C-4A00-97A0-F08504F0D1F8}">
      <dsp:nvSpPr>
        <dsp:cNvPr id="0" name=""/>
        <dsp:cNvSpPr/>
      </dsp:nvSpPr>
      <dsp:spPr>
        <a:xfrm>
          <a:off x="0" y="0"/>
          <a:ext cx="646331" cy="6463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D5B9F1-8511-4809-B91F-C0E7226AA8A6}">
      <dsp:nvSpPr>
        <dsp:cNvPr id="0" name=""/>
        <dsp:cNvSpPr/>
      </dsp:nvSpPr>
      <dsp:spPr>
        <a:xfrm>
          <a:off x="323165" y="0"/>
          <a:ext cx="3700194" cy="6463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 must always Look beyond the magnitude of the challenge</a:t>
          </a:r>
        </a:p>
      </dsp:txBody>
      <dsp:txXfrm>
        <a:off x="323165" y="0"/>
        <a:ext cx="3700194" cy="646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00" units="cm"/>
          <inkml:channel name="Y" type="integer" max="1800" units="cm"/>
          <inkml:channel name="T" type="integer" max="2.14748E9" units="dev"/>
        </inkml:traceFormat>
        <inkml:channelProperties>
          <inkml:channelProperty channel="X" name="resolution" value="109.21502" units="1/cm"/>
          <inkml:channelProperty channel="Y" name="resolution" value="109.09091" units="1/cm"/>
          <inkml:channelProperty channel="T" name="resolution" value="1" units="1/dev"/>
        </inkml:channelProperties>
      </inkml:inkSource>
      <inkml:timestamp xml:id="ts0" timeString="2022-11-03T23:29:45.297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10008 10478 0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195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657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9696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590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5391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90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302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5617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9818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9397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5557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012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customXml" Target="../ink/ink1.xml"/><Relationship Id="rId3" Type="http://schemas.openxmlformats.org/officeDocument/2006/relationships/diagramData" Target="../diagrams/data1.xml"/><Relationship Id="rId21" Type="http://schemas.openxmlformats.org/officeDocument/2006/relationships/image" Target="../media/image2.png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slideLayout" Target="../slideLayouts/slideLayout4.xml"/><Relationship Id="rId16" Type="http://schemas.openxmlformats.org/officeDocument/2006/relationships/diagramColors" Target="../diagrams/colors3.xml"/><Relationship Id="rId1" Type="http://schemas.openxmlformats.org/officeDocument/2006/relationships/tags" Target="../tags/tag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pngall.com/unhappy-guy-p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5.xml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12" Type="http://schemas.microsoft.com/office/2007/relationships/diagramDrawing" Target="../diagrams/drawing15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Relationship Id="rId6" Type="http://schemas.openxmlformats.org/officeDocument/2006/relationships/diagramColors" Target="../diagrams/colors14.xml"/><Relationship Id="rId11" Type="http://schemas.openxmlformats.org/officeDocument/2006/relationships/diagramColors" Target="../diagrams/colors15.xml"/><Relationship Id="rId5" Type="http://schemas.openxmlformats.org/officeDocument/2006/relationships/diagramQuickStyle" Target="../diagrams/quickStyle14.xml"/><Relationship Id="rId10" Type="http://schemas.openxmlformats.org/officeDocument/2006/relationships/diagramQuickStyle" Target="../diagrams/quickStyle15.xml"/><Relationship Id="rId4" Type="http://schemas.openxmlformats.org/officeDocument/2006/relationships/diagramLayout" Target="../diagrams/layout14.xml"/><Relationship Id="rId9" Type="http://schemas.openxmlformats.org/officeDocument/2006/relationships/diagramLayout" Target="../diagrams/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xhere.com/en/photo/780562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.sagepub.com/Bolton5e/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ivecommons.org/licenses/by-nc-/3.0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E2C376F-E42C-7921-AF8F-AAC5B43EA0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0143431"/>
              </p:ext>
            </p:extLst>
          </p:nvPr>
        </p:nvGraphicFramePr>
        <p:xfrm>
          <a:off x="1449217" y="804889"/>
          <a:ext cx="9605635" cy="1059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FA5AC94-195F-C03C-91A8-CF7397BDD63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60740966"/>
              </p:ext>
            </p:extLst>
          </p:nvPr>
        </p:nvGraphicFramePr>
        <p:xfrm>
          <a:off x="1447331" y="2010878"/>
          <a:ext cx="4645152" cy="34485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A4D27ED-D77B-2EB0-F2A2-45E0A8D2EE6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51531535"/>
              </p:ext>
            </p:extLst>
          </p:nvPr>
        </p:nvGraphicFramePr>
        <p:xfrm>
          <a:off x="6413771" y="2017343"/>
          <a:ext cx="4645152" cy="3441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DD7C58E-9B5B-F144-1613-3AF080CFCAAB}"/>
                  </a:ext>
                </a:extLst>
              </p14:cNvPr>
              <p14:cNvContentPartPr/>
              <p14:nvPr/>
            </p14:nvContentPartPr>
            <p14:xfrm>
              <a:off x="3602880" y="3772080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DD7C58E-9B5B-F144-1613-3AF080CFCAAB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3587040" y="3708720"/>
                <a:ext cx="31680" cy="127080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927382015"/>
      </p:ext>
    </p:extLst>
  </p:cSld>
  <p:clrMapOvr>
    <a:masterClrMapping/>
  </p:clrMapOvr>
  <p:transition spd="slow" advTm="56225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092DC75-9DFC-202E-0089-9A230CB7FD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3094077"/>
              </p:ext>
            </p:extLst>
          </p:nvPr>
        </p:nvGraphicFramePr>
        <p:xfrm>
          <a:off x="1451579" y="804519"/>
          <a:ext cx="9603275" cy="1049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005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58"/>
    </mc:Choice>
    <mc:Fallback xmlns="">
      <p:transition spd="slow" advTm="1405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F09E98C-D364-34F3-EB36-64981E3DA4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8133151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9103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13"/>
    </mc:Choice>
    <mc:Fallback xmlns="">
      <p:transition spd="slow" advTm="3811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18B71113-ED1E-4689-96FF-620B29035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07079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84252525-B2F1-43A9-8DDF-5F476C864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0794" y="0"/>
            <a:ext cx="81212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9DCF7B-AB0B-1C45-F86F-D1C26FB17322}"/>
              </a:ext>
            </a:extLst>
          </p:cNvPr>
          <p:cNvSpPr txBox="1"/>
          <p:nvPr/>
        </p:nvSpPr>
        <p:spPr>
          <a:xfrm>
            <a:off x="4669998" y="194312"/>
            <a:ext cx="6384854" cy="2165982"/>
          </a:xfrm>
          <a:prstGeom prst="rect">
            <a:avLst/>
          </a:prstGeom>
        </p:spPr>
        <p:txBody>
          <a:bodyPr vert="horz" lIns="91440" tIns="45720" rIns="91440" bIns="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cap="all" dirty="0">
                <a:latin typeface="+mj-lt"/>
                <a:ea typeface="+mj-ea"/>
                <a:cs typeface="+mj-cs"/>
              </a:rPr>
              <a:t>IMPORTANCE OF REFLECTIVE PRACTICE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4000" cap="all" dirty="0">
              <a:latin typeface="+mj-lt"/>
              <a:ea typeface="+mj-ea"/>
              <a:cs typeface="+mj-cs"/>
            </a:endParaRP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40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1D681C-6B18-BD03-AC00-1AFDE1FE877E}"/>
              </a:ext>
            </a:extLst>
          </p:cNvPr>
          <p:cNvSpPr txBox="1"/>
          <p:nvPr/>
        </p:nvSpPr>
        <p:spPr>
          <a:xfrm>
            <a:off x="4926330" y="2954655"/>
            <a:ext cx="3429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Barbara </a:t>
            </a:r>
            <a:r>
              <a:rPr lang="en-US" dirty="0" err="1"/>
              <a:t>Bassot</a:t>
            </a:r>
            <a:r>
              <a:rPr lang="en-US" dirty="0"/>
              <a:t> argues that without reflection, we go blindly on our way and failing to achieve anything useful (</a:t>
            </a:r>
            <a:r>
              <a:rPr lang="en-US" dirty="0" err="1"/>
              <a:t>Bassot</a:t>
            </a:r>
            <a:r>
              <a:rPr lang="en-US" dirty="0"/>
              <a:t>, B, 2016)</a:t>
            </a:r>
          </a:p>
        </p:txBody>
      </p:sp>
    </p:spTree>
    <p:extLst>
      <p:ext uri="{BB962C8B-B14F-4D97-AF65-F5344CB8AC3E}">
        <p14:creationId xmlns:p14="http://schemas.microsoft.com/office/powerpoint/2010/main" val="1580827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Tm="92750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D80A9D8A-F86B-F6E5-9C20-C0F4F6C59E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90" r="-1" b="-1"/>
          <a:stretch/>
        </p:blipFill>
        <p:spPr>
          <a:xfrm>
            <a:off x="2" y="10"/>
            <a:ext cx="12092938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20FCAD1-04A9-48A1-B290-9823D28DD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6753"/>
            <a:ext cx="5710296" cy="5572810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26E153B-A73E-4BA8-8B6E-D0520BCC9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5988" y="1847088"/>
            <a:ext cx="4226382" cy="0"/>
          </a:xfrm>
          <a:prstGeom prst="line">
            <a:avLst/>
          </a:prstGeom>
          <a:ln w="31750">
            <a:solidFill>
              <a:srgbClr val="56A1E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DD03598-88AE-4E5D-D418-2801E1297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989" y="804519"/>
            <a:ext cx="4226381" cy="1049235"/>
          </a:xfrm>
        </p:spPr>
        <p:txBody>
          <a:bodyPr anchor="t">
            <a:noAutofit/>
          </a:bodyPr>
          <a:lstStyle/>
          <a:p>
            <a:pPr algn="ctr"/>
            <a:r>
              <a:rPr lang="en-US" dirty="0">
                <a:solidFill>
                  <a:srgbClr val="FFFFFE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UNDERPINNING 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7263-4F43-68FD-93AE-565DE4739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5989" y="2015732"/>
            <a:ext cx="4226381" cy="4026420"/>
          </a:xfrm>
        </p:spPr>
        <p:txBody>
          <a:bodyPr anchor="t">
            <a:normAutofit/>
          </a:bodyPr>
          <a:lstStyle/>
          <a:p>
            <a:pPr marL="0" indent="0">
              <a:buClr>
                <a:srgbClr val="56A1E8"/>
              </a:buClr>
              <a:buNone/>
            </a:pPr>
            <a:r>
              <a:rPr lang="en-US" sz="4000" dirty="0">
                <a:solidFill>
                  <a:srgbClr val="FFFFFE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Gibbs Reflective Cycle </a:t>
            </a:r>
            <a:r>
              <a:rPr lang="en-US" dirty="0">
                <a:solidFill>
                  <a:srgbClr val="FFFFFE"/>
                </a:solidFill>
                <a:latin typeface="Abadi" panose="020B0604020104020204" pitchFamily="34" charset="0"/>
              </a:rPr>
              <a:t>(Gibbs, 1988)</a:t>
            </a:r>
          </a:p>
          <a:p>
            <a:pPr marL="0" indent="0">
              <a:buClr>
                <a:srgbClr val="56A1E8"/>
              </a:buClr>
              <a:buNone/>
            </a:pPr>
            <a:endParaRPr lang="en-US" dirty="0">
              <a:solidFill>
                <a:srgbClr val="FFFFFE"/>
              </a:solidFill>
              <a:latin typeface="Abadi" panose="020B0604020104020204" pitchFamily="34" charset="0"/>
            </a:endParaRPr>
          </a:p>
          <a:p>
            <a:pPr marL="0" indent="0">
              <a:buClr>
                <a:srgbClr val="56A1E8"/>
              </a:buClr>
              <a:buNone/>
            </a:pPr>
            <a:r>
              <a:rPr lang="en-US" dirty="0">
                <a:solidFill>
                  <a:srgbClr val="FFFFFE"/>
                </a:solidFill>
                <a:latin typeface="Abadi" panose="020B0604020104020204" pitchFamily="34" charset="0"/>
              </a:rPr>
              <a:t> </a:t>
            </a:r>
          </a:p>
          <a:p>
            <a:pPr>
              <a:buClr>
                <a:srgbClr val="56A1E8"/>
              </a:buClr>
            </a:pPr>
            <a:endParaRPr lang="en-US" dirty="0">
              <a:solidFill>
                <a:srgbClr val="FFFFFE"/>
              </a:solidFill>
              <a:latin typeface="Abadi" panose="020B0604020104020204" pitchFamily="34" charset="0"/>
            </a:endParaRPr>
          </a:p>
        </p:txBody>
      </p:sp>
      <p:pic>
        <p:nvPicPr>
          <p:cNvPr id="6146" name="Picture 2" descr="Gibbs' Reflective Cycle Diagram">
            <a:extLst>
              <a:ext uri="{FF2B5EF4-FFF2-40B4-BE49-F238E27FC236}">
                <a16:creationId xmlns:a16="http://schemas.microsoft.com/office/drawing/2014/main" id="{6051D770-56C4-FAFD-DA19-C3ACD75AE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856" y="557085"/>
            <a:ext cx="4487365" cy="573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Gibbs' Reflective Cycle Diagram">
            <a:extLst>
              <a:ext uri="{FF2B5EF4-FFF2-40B4-BE49-F238E27FC236}">
                <a16:creationId xmlns:a16="http://schemas.microsoft.com/office/drawing/2014/main" id="{36AA0D22-28D8-7804-660A-DD2A9B19A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856" y="562927"/>
            <a:ext cx="4487365" cy="573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884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877"/>
    </mc:Choice>
    <mc:Fallback xmlns="">
      <p:transition spd="slow" advTm="4087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CFF88B6-E16A-7ED6-6545-CAF96F1634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1578038"/>
              </p:ext>
            </p:extLst>
          </p:nvPr>
        </p:nvGraphicFramePr>
        <p:xfrm>
          <a:off x="1449217" y="804889"/>
          <a:ext cx="9605635" cy="1059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576E92A-54F8-8E77-73D0-62AADD91F98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84132394"/>
              </p:ext>
            </p:extLst>
          </p:nvPr>
        </p:nvGraphicFramePr>
        <p:xfrm>
          <a:off x="1447331" y="2010878"/>
          <a:ext cx="4645152" cy="3669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5DB82BE-ABC3-0080-35B3-639C58B31A4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36571998"/>
              </p:ext>
            </p:extLst>
          </p:nvPr>
        </p:nvGraphicFramePr>
        <p:xfrm>
          <a:off x="6413771" y="2017343"/>
          <a:ext cx="4645152" cy="3441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2F4FCCA-4700-4788-20E1-15232D3AB00D}"/>
              </a:ext>
            </a:extLst>
          </p:cNvPr>
          <p:cNvSpPr txBox="1"/>
          <p:nvPr/>
        </p:nvSpPr>
        <p:spPr>
          <a:xfrm>
            <a:off x="2474595" y="5229225"/>
            <a:ext cx="2614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Donald Schon, (2018),P.49</a:t>
            </a:r>
          </a:p>
        </p:txBody>
      </p:sp>
    </p:spTree>
    <p:extLst>
      <p:ext uri="{BB962C8B-B14F-4D97-AF65-F5344CB8AC3E}">
        <p14:creationId xmlns:p14="http://schemas.microsoft.com/office/powerpoint/2010/main" val="315303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448"/>
    </mc:Choice>
    <mc:Fallback xmlns="">
      <p:transition spd="slow" advTm="62448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D1483A9-AF4D-C7F3-FF50-C2C9B756F5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3508196"/>
              </p:ext>
            </p:extLst>
          </p:nvPr>
        </p:nvGraphicFramePr>
        <p:xfrm>
          <a:off x="1454239" y="1756130"/>
          <a:ext cx="8643154" cy="1887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8F2081-AD41-E61A-F41E-8407416000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75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04"/>
    </mc:Choice>
    <mc:Fallback xmlns="">
      <p:transition spd="slow" advTm="2160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18B71113-ED1E-4689-96FF-620B29035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07079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4252525-B2F1-43A9-8DDF-5F476C864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0794" y="0"/>
            <a:ext cx="81212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BC4D13-BFB9-78A7-8561-31F6BBA8AD95}"/>
              </a:ext>
            </a:extLst>
          </p:cNvPr>
          <p:cNvSpPr txBox="1"/>
          <p:nvPr/>
        </p:nvSpPr>
        <p:spPr>
          <a:xfrm>
            <a:off x="4669998" y="802298"/>
            <a:ext cx="6384854" cy="5116985"/>
          </a:xfrm>
          <a:prstGeom prst="rect">
            <a:avLst/>
          </a:prstGeom>
        </p:spPr>
        <p:txBody>
          <a:bodyPr vert="horz" lIns="91440" tIns="45720" rIns="91440" bIns="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latin typeface="+mj-lt"/>
                <a:ea typeface="+mj-ea"/>
                <a:cs typeface="+mj-cs"/>
              </a:rPr>
              <a:t>MY EXPERIENCE: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latin typeface="+mj-lt"/>
                <a:ea typeface="+mj-ea"/>
                <a:cs typeface="+mj-cs"/>
              </a:rPr>
              <a:t>the description</a:t>
            </a:r>
          </a:p>
        </p:txBody>
      </p:sp>
    </p:spTree>
    <p:extLst>
      <p:ext uri="{BB962C8B-B14F-4D97-AF65-F5344CB8AC3E}">
        <p14:creationId xmlns:p14="http://schemas.microsoft.com/office/powerpoint/2010/main" val="2757273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1210"/>
    </mc:Choice>
    <mc:Fallback xmlns="">
      <p:transition spd="slow" advTm="17121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limate Change and Global Warming Environmental Day Concept Stock Photo -  Image of environmental, impact: 116816412">
            <a:extLst>
              <a:ext uri="{FF2B5EF4-FFF2-40B4-BE49-F238E27FC236}">
                <a16:creationId xmlns:a16="http://schemas.microsoft.com/office/drawing/2014/main" id="{1F0716AC-5942-EC78-57E4-7DFB3FD453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55" y="97155"/>
            <a:ext cx="10778490" cy="5732144"/>
          </a:xfrm>
          <a:prstGeom prst="rect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748E75-0400-CF46-90BA-959B3E958ECD}"/>
              </a:ext>
            </a:extLst>
          </p:cNvPr>
          <p:cNvSpPr txBox="1"/>
          <p:nvPr/>
        </p:nvSpPr>
        <p:spPr>
          <a:xfrm>
            <a:off x="8732520" y="151626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7CBC145-BDCA-78E4-CEFA-30CD94E2D319}"/>
              </a:ext>
            </a:extLst>
          </p:cNvPr>
          <p:cNvSpPr txBox="1"/>
          <p:nvPr/>
        </p:nvSpPr>
        <p:spPr>
          <a:xfrm>
            <a:off x="1200150" y="542925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Challenge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57B9791-8D8C-EACE-9ED7-6A56CBCF3621}"/>
              </a:ext>
            </a:extLst>
          </p:cNvPr>
          <p:cNvSpPr txBox="1"/>
          <p:nvPr/>
        </p:nvSpPr>
        <p:spPr>
          <a:xfrm>
            <a:off x="9206865" y="691515"/>
            <a:ext cx="1547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Change</a:t>
            </a:r>
          </a:p>
        </p:txBody>
      </p:sp>
    </p:spTree>
    <p:extLst>
      <p:ext uri="{BB962C8B-B14F-4D97-AF65-F5344CB8AC3E}">
        <p14:creationId xmlns:p14="http://schemas.microsoft.com/office/powerpoint/2010/main" val="3108213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59"/>
    </mc:Choice>
    <mc:Fallback xmlns="">
      <p:transition spd="slow" advTm="64259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5740F-FD2F-4665-96F4-65A9A9470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6462" y="1600511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7200" dirty="0">
                <a:solidFill>
                  <a:srgbClr val="454545"/>
                </a:solidFill>
              </a:rPr>
              <a:t>How did I feel?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with his hand on his face&#10;&#10;Description automatically generated with medium confidence">
            <a:extLst>
              <a:ext uri="{FF2B5EF4-FFF2-40B4-BE49-F238E27FC236}">
                <a16:creationId xmlns:a16="http://schemas.microsoft.com/office/drawing/2014/main" id="{E7644385-744E-FF6F-6B7C-002779FF42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1703" y="2716228"/>
            <a:ext cx="2438405" cy="19598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8E1166-0CE6-3975-F167-DC6662EBE74C}"/>
              </a:ext>
            </a:extLst>
          </p:cNvPr>
          <p:cNvSpPr txBox="1"/>
          <p:nvPr/>
        </p:nvSpPr>
        <p:spPr>
          <a:xfrm>
            <a:off x="971703" y="4676096"/>
            <a:ext cx="2438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www.pngall.com/unhappy-guy-png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-nc/3.0/"/>
              </a:rPr>
              <a:t>CC BY-NC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998254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3972"/>
    </mc:Choice>
    <mc:Fallback xmlns="">
      <p:transition spd="slow" advTm="2397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8B71113-ED1E-4689-96FF-620B29035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07079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8E3195-CBAA-3EA0-111F-A49E06C16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8353" y="802298"/>
            <a:ext cx="2717810" cy="5116985"/>
          </a:xfrm>
        </p:spPr>
        <p:txBody>
          <a:bodyPr anchor="ctr">
            <a:normAutofit/>
          </a:bodyPr>
          <a:lstStyle/>
          <a:p>
            <a:pPr algn="r"/>
            <a:r>
              <a:rPr lang="en-US" sz="2000">
                <a:solidFill>
                  <a:srgbClr val="FFFFFF"/>
                </a:solidFill>
              </a:rPr>
              <a:t> </a:t>
            </a: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252525-B2F1-43A9-8DDF-5F476C864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0794" y="0"/>
            <a:ext cx="81212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ED44A-791A-DFC9-8E3B-8D7FAE7DC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9998" y="802298"/>
            <a:ext cx="6384854" cy="5116985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dirty="0"/>
              <a:t>Confused.</a:t>
            </a:r>
            <a:br>
              <a:rPr lang="en-US" sz="3200" dirty="0"/>
            </a:br>
            <a:r>
              <a:rPr lang="en-US" sz="3200" dirty="0"/>
              <a:t>Lost.</a:t>
            </a:r>
            <a:br>
              <a:rPr lang="en-US" sz="3200" dirty="0"/>
            </a:br>
            <a:r>
              <a:rPr lang="en-US" sz="3200" dirty="0"/>
              <a:t>Afraid.</a:t>
            </a:r>
          </a:p>
        </p:txBody>
      </p:sp>
    </p:spTree>
    <p:extLst>
      <p:ext uri="{BB962C8B-B14F-4D97-AF65-F5344CB8AC3E}">
        <p14:creationId xmlns:p14="http://schemas.microsoft.com/office/powerpoint/2010/main" val="5758419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3400"/>
    </mc:Choice>
    <mc:Fallback xmlns="">
      <p:transition spd="slow" advTm="334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1E481-C8C3-4700-8A51-4C660BB3E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CRITICAL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90328E-6B7B-415C-4FDE-49DF6D93BA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3113616"/>
          </a:xfrm>
        </p:spPr>
        <p:txBody>
          <a:bodyPr>
            <a:normAutofit fontScale="92500"/>
          </a:bodyPr>
          <a:lstStyle/>
          <a:p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Before this experience, I used to be very confident person and bold. </a:t>
            </a:r>
          </a:p>
          <a:p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How did I become the way I am all of a sudden? The level of fear and lack of confidence that overtook me was quite amazing. Who am I really?</a:t>
            </a:r>
          </a:p>
          <a:p>
            <a:pPr marL="0" indent="0">
              <a:buNone/>
            </a:pPr>
            <a:endParaRPr lang="en-US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9F24C0-E958-BB30-1A76-DDD5EE4681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892540" y="1938528"/>
            <a:ext cx="2462848" cy="668967"/>
          </a:xfrm>
        </p:spPr>
        <p:txBody>
          <a:bodyPr>
            <a:noAutofit/>
          </a:bodyPr>
          <a:lstStyle/>
          <a:p>
            <a:pPr algn="r"/>
            <a:r>
              <a:rPr lang="en-US" sz="2400" dirty="0"/>
              <a:t>the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405C8E-1867-DB09-7B83-89EEDB74AF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2362" y="2607495"/>
            <a:ext cx="4645152" cy="3524700"/>
          </a:xfrm>
        </p:spPr>
        <p:txBody>
          <a:bodyPr>
            <a:noAutofit/>
          </a:bodyPr>
          <a:lstStyle/>
          <a:p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Comparing me before this challenge, during the challenge, and now that I have gone through the challenge, there seems to be different persons in me.</a:t>
            </a:r>
          </a:p>
          <a:p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Thanks to my Challenge. Thanks to my Boss. I am happy for the Change</a:t>
            </a:r>
          </a:p>
          <a:p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There is room more improvement</a:t>
            </a:r>
          </a:p>
          <a:p>
            <a:pPr marL="0" indent="0">
              <a:buNone/>
            </a:pPr>
            <a:endParaRPr lang="en-US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229223C-1779-1BD0-3B74-2359073E77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analysis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8196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08423"/>
    </mc:Choice>
    <mc:Fallback xmlns="">
      <p:transition advTm="10842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F0A7D85-3737-D8A6-3A11-BC02C459DB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9222740"/>
              </p:ext>
            </p:extLst>
          </p:nvPr>
        </p:nvGraphicFramePr>
        <p:xfrm>
          <a:off x="1451579" y="804519"/>
          <a:ext cx="9603275" cy="1049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CB1A61B-AA46-AE1E-A77A-2535D40C5F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3500048"/>
              </p:ext>
            </p:extLst>
          </p:nvPr>
        </p:nvGraphicFramePr>
        <p:xfrm>
          <a:off x="1583055" y="2811780"/>
          <a:ext cx="869823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4972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741"/>
    </mc:Choice>
    <mc:Fallback xmlns="">
      <p:transition spd="slow" advTm="98741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C1D1625-402B-BF2E-EAC6-CC679AA60D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0826585"/>
              </p:ext>
            </p:extLst>
          </p:nvPr>
        </p:nvGraphicFramePr>
        <p:xfrm>
          <a:off x="2417779" y="802298"/>
          <a:ext cx="8637073" cy="2541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49F13DE-3C62-DE97-5E32-32295AD563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7385951"/>
              </p:ext>
            </p:extLst>
          </p:nvPr>
        </p:nvGraphicFramePr>
        <p:xfrm>
          <a:off x="2417780" y="3531204"/>
          <a:ext cx="8637072" cy="977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152188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F40E3-3E00-5E30-F0FF-17CD1B8ED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83DF1059-D2E5-5FE3-0B51-AF475FF51AE3}"/>
              </a:ext>
            </a:extLst>
          </p:cNvPr>
          <p:cNvGraphicFramePr/>
          <p:nvPr/>
        </p:nvGraphicFramePr>
        <p:xfrm>
          <a:off x="4046189" y="2308860"/>
          <a:ext cx="3971956" cy="923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F56E9FAA-DB02-7CF3-2AF8-DE2E73CE0454}"/>
              </a:ext>
            </a:extLst>
          </p:cNvPr>
          <p:cNvGraphicFramePr/>
          <p:nvPr/>
        </p:nvGraphicFramePr>
        <p:xfrm>
          <a:off x="4269105" y="4549140"/>
          <a:ext cx="4023360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92524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63539"/>
    </mc:Choice>
    <mc:Fallback xmlns="">
      <p:transition advTm="6353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0AB17F6-592B-45CB-96F6-705C9825A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2C4CD-A456-0B61-C18F-ABCFD97D5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9068" y="802298"/>
            <a:ext cx="6015784" cy="5116985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dirty="0"/>
              <a:t>ACTION PLAN:</a:t>
            </a:r>
            <a:br>
              <a:rPr lang="en-US" dirty="0"/>
            </a:br>
            <a:r>
              <a:rPr lang="en-US" dirty="0"/>
              <a:t>going forward!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A9284E7-0823-472D-9963-18D89DFEB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60590"/>
            <a:ext cx="0" cy="3200400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skiing down a slope&#10;&#10;Description automatically generated with medium confidence">
            <a:extLst>
              <a:ext uri="{FF2B5EF4-FFF2-40B4-BE49-F238E27FC236}">
                <a16:creationId xmlns:a16="http://schemas.microsoft.com/office/drawing/2014/main" id="{C6FB17C0-A1E3-7DA9-BC3A-4E6E026FA6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7812" y="394447"/>
            <a:ext cx="4398679" cy="6463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028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1141"/>
    </mc:Choice>
    <mc:Fallback xmlns="">
      <p:transition spd="slow" advTm="41141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E3D3608-FE65-E779-D55F-E223440464C9}"/>
              </a:ext>
            </a:extLst>
          </p:cNvPr>
          <p:cNvSpPr txBox="1"/>
          <p:nvPr/>
        </p:nvSpPr>
        <p:spPr>
          <a:xfrm>
            <a:off x="3050381" y="-2645058"/>
            <a:ext cx="6100762" cy="806034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US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All slides are taking from Microsoft office 365 as provided </a:t>
            </a: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Bassot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, B. </a:t>
            </a:r>
            <a:r>
              <a:rPr lang="en-US" sz="16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(2016)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The reflective practice guide: An interdisciplinary approach to critical reflection.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Published by Routledge 2016, </a:t>
            </a: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200" dirty="0">
              <a:effectLst/>
              <a:latin typeface="Aharoni"/>
              <a:ea typeface="Times New Roman" panose="02020603050405020304" pitchFamily="18" charset="0"/>
              <a:cs typeface="Times New Roman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Bolton</a:t>
            </a:r>
            <a:r>
              <a:rPr lang="en-US" sz="1200" dirty="0" err="1">
                <a:solidFill>
                  <a:srgbClr val="000000"/>
                </a:solidFill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. &amp; D, Russel, (2018)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Reflective Practice writing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and professional development) Accessed 27 October 2022 </a:t>
            </a:r>
            <a:r>
              <a:rPr lang="en-US" sz="12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https://study.sagepub.com/Bolton5e/</a:t>
            </a:r>
            <a:endParaRPr lang="en-US" sz="1200" u="sng" dirty="0">
              <a:solidFill>
                <a:schemeClr val="tx1">
                  <a:lumMod val="85000"/>
                  <a:lumOff val="15000"/>
                </a:schemeClr>
              </a:solidFill>
              <a:latin typeface="Aharoni" panose="02010803020104030203" pitchFamily="2" charset="-79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Gibbs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G.  Learning by Doing: A Guide to teaching and learning Methods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. Further education unit: Oxford Brooks University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spira Webfont"/>
              </a:rPr>
              <a:t> </a:t>
            </a:r>
            <a:r>
              <a:rPr lang="en-US" sz="12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spira Webfont"/>
              </a:rPr>
              <a:t>https://books.google.com/books/about/Learning_by_Doing.html?id=z2CxAAAACAAJ</a:t>
            </a:r>
            <a:r>
              <a:rPr lang="en-US" sz="1200" kern="12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(Nicole-brown.co.uk/reflective-model-according to Gibbs, Accessed 26 October 2022</a:t>
            </a: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 Gibbs, G. </a:t>
            </a:r>
            <a:r>
              <a:rPr lang="en-US" sz="1200" dirty="0">
                <a:solidFill>
                  <a:srgbClr val="000000"/>
                </a:solidFill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1988), Learning by doing, A guide to teaching and learning, Methods </a:t>
            </a:r>
            <a:endParaRPr lang="en-US" sz="1200" dirty="0">
              <a:solidFill>
                <a:srgbClr val="000000"/>
              </a:solidFill>
              <a:latin typeface="Aharoni" panose="02010803020104030203" pitchFamily="2" charset="-79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Gibbs, G. (1988), Reflective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 Cycle, ‘Learning by doing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’, published in 1988 by Oxford Polytechnic, https://www.mindtools.com/pages/article/reflective-cycle.htm </a:t>
            </a:r>
            <a:r>
              <a:rPr lang="en-US" sz="1200" kern="1200" dirty="0">
                <a:solidFill>
                  <a:srgbClr val="595959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(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Accessed 2 November, 2022</a:t>
            </a: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200" dirty="0">
              <a:effectLst/>
              <a:latin typeface="Aharoni"/>
              <a:ea typeface="Times New Roman" panose="02020603050405020304" pitchFamily="18" charset="0"/>
              <a:cs typeface="Times New Roman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Schon, D, (2016)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The Reflective Practitioner (How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Professionals think in action) By Routledge, New York, USA</a:t>
            </a: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Stedmon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, J,(2009),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Reflective practice in Psychotherapy and Counselling,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Open University Press,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2009, P.2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172899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65C91F-A6C1-3DED-AA50-F5F8F475AB51}"/>
              </a:ext>
            </a:extLst>
          </p:cNvPr>
          <p:cNvSpPr txBox="1"/>
          <p:nvPr/>
        </p:nvSpPr>
        <p:spPr>
          <a:xfrm>
            <a:off x="3050381" y="1564909"/>
            <a:ext cx="6100762" cy="2151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3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REFERENCES</a:t>
            </a: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800" dirty="0">
              <a:effectLst/>
              <a:latin typeface="Aharoni"/>
              <a:ea typeface="Times New Roman" panose="02020603050405020304" pitchFamily="18" charset="0"/>
              <a:cs typeface="Times New Roman"/>
            </a:endParaRPr>
          </a:p>
          <a:p>
            <a:pPr algn="just">
              <a:lnSpc>
                <a:spcPct val="110000"/>
              </a:lnSpc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The Slide: How I felt- Accessed 29 October, </a:t>
            </a:r>
            <a:r>
              <a:rPr lang="en-US" sz="1200" u="sng" kern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https://creativecommons.org/licenses/by-nc-/3.0/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Aharoni"/>
                <a:ea typeface="Times New Roman" panose="02020603050405020304" pitchFamily="18" charset="0"/>
                <a:cs typeface="Times New Roman"/>
              </a:rPr>
              <a:t> 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Times New Roman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/>
                <a:ea typeface="Times New Roman" panose="02020603050405020304" pitchFamily="18" charset="0"/>
                <a:cs typeface="Times New Roman"/>
              </a:rPr>
              <a:t>The slide: the Metaphor, dreamstime.com Accessed November,1,2022</a:t>
            </a: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endParaRPr lang="en-US" sz="1200" dirty="0">
              <a:effectLst/>
              <a:latin typeface="Aharoni"/>
              <a:ea typeface="Times New Roman" panose="02020603050405020304" pitchFamily="18" charset="0"/>
              <a:cs typeface="Times New Roman"/>
            </a:endParaRPr>
          </a:p>
          <a:p>
            <a:pPr marR="0" lvl="0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Williams, A. (ECCS6002)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Reflective Practice in Counselling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Class Notes, Slide shows and Conversations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04796786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2|35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7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6.7|5.2|2.8"/>
</p:tagLst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3" ma:contentTypeDescription="Create a new document." ma:contentTypeScope="" ma:versionID="a5b6b0bcf5d4faa41def4bdec6ef145f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7545ac29cb64a5c7d950210208657de5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6267843-EC2D-4CDB-84AF-012343B15BD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7874AA-0B81-4030-883F-867E290D4E46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da3f2772-8f1e-4acb-bd98-3a0ee892f48a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60144E2-7C6F-46B0-848B-05BAD262E7BB}">
  <ds:schemaRefs>
    <ds:schemaRef ds:uri="da3f2772-8f1e-4acb-bd98-3a0ee892f48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17235</TotalTime>
  <Words>688</Words>
  <Application>Microsoft Office PowerPoint</Application>
  <PresentationFormat>Widescreen</PresentationFormat>
  <Paragraphs>84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Abadi</vt:lpstr>
      <vt:lpstr>Aharoni</vt:lpstr>
      <vt:lpstr>Arial</vt:lpstr>
      <vt:lpstr>Aspira Webfont</vt:lpstr>
      <vt:lpstr>Calibri</vt:lpstr>
      <vt:lpstr>Gill Sans MT</vt:lpstr>
      <vt:lpstr>Times New Roman</vt:lpstr>
      <vt:lpstr>Gallery</vt:lpstr>
      <vt:lpstr>PowerPoint Presentation</vt:lpstr>
      <vt:lpstr>PowerPoint Presentation</vt:lpstr>
      <vt:lpstr>PowerPoint Presentation</vt:lpstr>
      <vt:lpstr>PowerPoint Presentation</vt:lpstr>
      <vt:lpstr>UNDERPINNING  model</vt:lpstr>
      <vt:lpstr>PowerPoint Presentation</vt:lpstr>
      <vt:lpstr>PowerPoint Presentation</vt:lpstr>
      <vt:lpstr>PowerPoint Presentation</vt:lpstr>
      <vt:lpstr>PowerPoint Presentation</vt:lpstr>
      <vt:lpstr>How did I feel?</vt:lpstr>
      <vt:lpstr>Confused. Lost. Afraid.</vt:lpstr>
      <vt:lpstr>CRITICAL ANALYSIS</vt:lpstr>
      <vt:lpstr>PowerPoint Presentation</vt:lpstr>
      <vt:lpstr>PowerPoint Presentation</vt:lpstr>
      <vt:lpstr>conclusion</vt:lpstr>
      <vt:lpstr>ACTION PLAN: going forward!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Ogbe (2123384)</dc:creator>
  <cp:lastModifiedBy>Stephen Ogbe (2123384)</cp:lastModifiedBy>
  <cp:revision>12</cp:revision>
  <cp:lastPrinted>2022-11-02T14:03:17Z</cp:lastPrinted>
  <dcterms:created xsi:type="dcterms:W3CDTF">2022-10-20T17:49:34Z</dcterms:created>
  <dcterms:modified xsi:type="dcterms:W3CDTF">2022-11-08T21:10:23Z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