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68" r:id="rId5"/>
    <p:sldId id="262" r:id="rId6"/>
    <p:sldId id="267" r:id="rId7"/>
    <p:sldId id="261" r:id="rId8"/>
    <p:sldId id="269" r:id="rId9"/>
    <p:sldId id="264" r:id="rId10"/>
    <p:sldId id="266" r:id="rId11"/>
    <p:sldId id="263" r:id="rId12"/>
    <p:sldId id="265" r:id="rId13"/>
    <p:sldId id="260" r:id="rId14"/>
    <p:sldId id="25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68BE6C-857A-3785-AA28-7FD2B66A19A8}" v="93" dt="2026-02-28T20:01:15.415"/>
    <p1510:client id="{7F2BC992-107F-BBFC-3B50-959DFE93F549}" v="702" dt="2026-03-02T03:56:22.203"/>
    <p1510:client id="{CAC4DC35-FB54-6C65-A773-7A33EA51EEFB}" v="356" dt="2026-03-02T01:04:06.683"/>
    <p1510:client id="{ECD8F029-BD55-2918-C063-7EECBCF2A6C4}" v="72" dt="2026-03-02T01:52:07.9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nel Morgan (2501319)" userId="S::2501319@student.uwtsd.ac.uk::917e0057-0990-4fed-b387-8089f5f40207" providerId="AD" clId="Web-{1968BE6C-857A-3785-AA28-7FD2B66A19A8}"/>
    <pc:docChg chg="addSld modSld sldOrd">
      <pc:chgData name="Chanel Morgan (2501319)" userId="S::2501319@student.uwtsd.ac.uk::917e0057-0990-4fed-b387-8089f5f40207" providerId="AD" clId="Web-{1968BE6C-857A-3785-AA28-7FD2B66A19A8}" dt="2026-02-28T20:01:15.415" v="95"/>
      <pc:docMkLst>
        <pc:docMk/>
      </pc:docMkLst>
      <pc:sldChg chg="addSp delSp modSp mod setBg setClrOvrMap">
        <pc:chgData name="Chanel Morgan (2501319)" userId="S::2501319@student.uwtsd.ac.uk::917e0057-0990-4fed-b387-8089f5f40207" providerId="AD" clId="Web-{1968BE6C-857A-3785-AA28-7FD2B66A19A8}" dt="2026-02-28T19:46:41.126" v="41"/>
        <pc:sldMkLst>
          <pc:docMk/>
          <pc:sldMk cId="109857222" sldId="256"/>
        </pc:sldMkLst>
        <pc:spChg chg="mod">
          <ac:chgData name="Chanel Morgan (2501319)" userId="S::2501319@student.uwtsd.ac.uk::917e0057-0990-4fed-b387-8089f5f40207" providerId="AD" clId="Web-{1968BE6C-857A-3785-AA28-7FD2B66A19A8}" dt="2026-02-28T19:46:41.126" v="41"/>
          <ac:spMkLst>
            <pc:docMk/>
            <pc:sldMk cId="109857222" sldId="256"/>
            <ac:spMk id="2" creationId="{00000000-0000-0000-0000-000000000000}"/>
          </ac:spMkLst>
        </pc:spChg>
        <pc:spChg chg="mod">
          <ac:chgData name="Chanel Morgan (2501319)" userId="S::2501319@student.uwtsd.ac.uk::917e0057-0990-4fed-b387-8089f5f40207" providerId="AD" clId="Web-{1968BE6C-857A-3785-AA28-7FD2B66A19A8}" dt="2026-02-28T19:46:41.126" v="41"/>
          <ac:spMkLst>
            <pc:docMk/>
            <pc:sldMk cId="109857222" sldId="256"/>
            <ac:spMk id="3" creationId="{00000000-0000-0000-0000-000000000000}"/>
          </ac:spMkLst>
        </pc:spChg>
        <pc:picChg chg="add">
          <ac:chgData name="Chanel Morgan (2501319)" userId="S::2501319@student.uwtsd.ac.uk::917e0057-0990-4fed-b387-8089f5f40207" providerId="AD" clId="Web-{1968BE6C-857A-3785-AA28-7FD2B66A19A8}" dt="2026-02-28T19:46:41.126" v="41"/>
          <ac:picMkLst>
            <pc:docMk/>
            <pc:sldMk cId="109857222" sldId="256"/>
            <ac:picMk id="13" creationId="{037CB162-DCF1-3248-1B04-7BDD54A565E8}"/>
          </ac:picMkLst>
        </pc:picChg>
      </pc:sldChg>
      <pc:sldChg chg="addSp modSp new mod setBg">
        <pc:chgData name="Chanel Morgan (2501319)" userId="S::2501319@student.uwtsd.ac.uk::917e0057-0990-4fed-b387-8089f5f40207" providerId="AD" clId="Web-{1968BE6C-857A-3785-AA28-7FD2B66A19A8}" dt="2026-02-28T20:00:04.759" v="82" actId="20577"/>
        <pc:sldMkLst>
          <pc:docMk/>
          <pc:sldMk cId="153425033" sldId="257"/>
        </pc:sldMkLst>
        <pc:spChg chg="mod">
          <ac:chgData name="Chanel Morgan (2501319)" userId="S::2501319@student.uwtsd.ac.uk::917e0057-0990-4fed-b387-8089f5f40207" providerId="AD" clId="Web-{1968BE6C-857A-3785-AA28-7FD2B66A19A8}" dt="2026-02-28T19:59:11.212" v="69"/>
          <ac:spMkLst>
            <pc:docMk/>
            <pc:sldMk cId="153425033" sldId="257"/>
            <ac:spMk id="2" creationId="{7650DD3B-E46D-43A9-2C5F-7CC1C3924D30}"/>
          </ac:spMkLst>
        </pc:spChg>
        <pc:spChg chg="mod">
          <ac:chgData name="Chanel Morgan (2501319)" userId="S::2501319@student.uwtsd.ac.uk::917e0057-0990-4fed-b387-8089f5f40207" providerId="AD" clId="Web-{1968BE6C-857A-3785-AA28-7FD2B66A19A8}" dt="2026-02-28T20:00:04.759" v="82" actId="20577"/>
          <ac:spMkLst>
            <pc:docMk/>
            <pc:sldMk cId="153425033" sldId="257"/>
            <ac:spMk id="3" creationId="{F2B8009F-D048-002D-F5EB-35CC2D807D1B}"/>
          </ac:spMkLst>
        </pc:spChg>
        <pc:spChg chg="add">
          <ac:chgData name="Chanel Morgan (2501319)" userId="S::2501319@student.uwtsd.ac.uk::917e0057-0990-4fed-b387-8089f5f40207" providerId="AD" clId="Web-{1968BE6C-857A-3785-AA28-7FD2B66A19A8}" dt="2026-02-28T19:59:11.212" v="69"/>
          <ac:spMkLst>
            <pc:docMk/>
            <pc:sldMk cId="153425033" sldId="257"/>
            <ac:spMk id="8" creationId="{C2554CA6-288E-4202-BC52-2E5A8F0C0AED}"/>
          </ac:spMkLst>
        </pc:spChg>
        <pc:spChg chg="add">
          <ac:chgData name="Chanel Morgan (2501319)" userId="S::2501319@student.uwtsd.ac.uk::917e0057-0990-4fed-b387-8089f5f40207" providerId="AD" clId="Web-{1968BE6C-857A-3785-AA28-7FD2B66A19A8}" dt="2026-02-28T19:59:11.212" v="69"/>
          <ac:spMkLst>
            <pc:docMk/>
            <pc:sldMk cId="153425033" sldId="257"/>
            <ac:spMk id="10" creationId="{B10BB131-AC8E-4A8E-A5D1-36260F720C3B}"/>
          </ac:spMkLst>
        </pc:spChg>
        <pc:spChg chg="add">
          <ac:chgData name="Chanel Morgan (2501319)" userId="S::2501319@student.uwtsd.ac.uk::917e0057-0990-4fed-b387-8089f5f40207" providerId="AD" clId="Web-{1968BE6C-857A-3785-AA28-7FD2B66A19A8}" dt="2026-02-28T19:59:11.212" v="69"/>
          <ac:spMkLst>
            <pc:docMk/>
            <pc:sldMk cId="153425033" sldId="257"/>
            <ac:spMk id="12" creationId="{5B7778FC-632E-4DCA-A7CB-0D7731CCF970}"/>
          </ac:spMkLst>
        </pc:spChg>
        <pc:spChg chg="add">
          <ac:chgData name="Chanel Morgan (2501319)" userId="S::2501319@student.uwtsd.ac.uk::917e0057-0990-4fed-b387-8089f5f40207" providerId="AD" clId="Web-{1968BE6C-857A-3785-AA28-7FD2B66A19A8}" dt="2026-02-28T19:59:11.212" v="69"/>
          <ac:spMkLst>
            <pc:docMk/>
            <pc:sldMk cId="153425033" sldId="257"/>
            <ac:spMk id="14" creationId="{FA23A907-97FB-4A8F-880A-DD77401C4296}"/>
          </ac:spMkLst>
        </pc:spChg>
      </pc:sldChg>
      <pc:sldChg chg="addSp delSp modSp new mod setBg setClrOvrMap">
        <pc:chgData name="Chanel Morgan (2501319)" userId="S::2501319@student.uwtsd.ac.uk::917e0057-0990-4fed-b387-8089f5f40207" providerId="AD" clId="Web-{1968BE6C-857A-3785-AA28-7FD2B66A19A8}" dt="2026-02-28T19:46:49.955" v="42"/>
        <pc:sldMkLst>
          <pc:docMk/>
          <pc:sldMk cId="112535545" sldId="258"/>
        </pc:sldMkLst>
        <pc:spChg chg="mod">
          <ac:chgData name="Chanel Morgan (2501319)" userId="S::2501319@student.uwtsd.ac.uk::917e0057-0990-4fed-b387-8089f5f40207" providerId="AD" clId="Web-{1968BE6C-857A-3785-AA28-7FD2B66A19A8}" dt="2026-02-28T19:46:49.955" v="42"/>
          <ac:spMkLst>
            <pc:docMk/>
            <pc:sldMk cId="112535545" sldId="258"/>
            <ac:spMk id="2" creationId="{C5ED90A7-8964-F550-F930-669CF8ADEF4E}"/>
          </ac:spMkLst>
        </pc:spChg>
        <pc:spChg chg="add">
          <ac:chgData name="Chanel Morgan (2501319)" userId="S::2501319@student.uwtsd.ac.uk::917e0057-0990-4fed-b387-8089f5f40207" providerId="AD" clId="Web-{1968BE6C-857A-3785-AA28-7FD2B66A19A8}" dt="2026-02-28T19:46:49.955" v="42"/>
          <ac:spMkLst>
            <pc:docMk/>
            <pc:sldMk cId="112535545" sldId="258"/>
            <ac:spMk id="10" creationId="{9228552E-C8B1-4A80-8448-0787CE0FC704}"/>
          </ac:spMkLst>
        </pc:spChg>
        <pc:graphicFrameChg chg="add">
          <ac:chgData name="Chanel Morgan (2501319)" userId="S::2501319@student.uwtsd.ac.uk::917e0057-0990-4fed-b387-8089f5f40207" providerId="AD" clId="Web-{1968BE6C-857A-3785-AA28-7FD2B66A19A8}" dt="2026-02-28T19:46:49.955" v="42"/>
          <ac:graphicFrameMkLst>
            <pc:docMk/>
            <pc:sldMk cId="112535545" sldId="258"/>
            <ac:graphicFrameMk id="5" creationId="{0A654526-6AC5-868E-E512-9679ED354D40}"/>
          </ac:graphicFrameMkLst>
        </pc:graphicFrameChg>
        <pc:picChg chg="add">
          <ac:chgData name="Chanel Morgan (2501319)" userId="S::2501319@student.uwtsd.ac.uk::917e0057-0990-4fed-b387-8089f5f40207" providerId="AD" clId="Web-{1968BE6C-857A-3785-AA28-7FD2B66A19A8}" dt="2026-02-28T19:46:49.955" v="42"/>
          <ac:picMkLst>
            <pc:docMk/>
            <pc:sldMk cId="112535545" sldId="258"/>
            <ac:picMk id="6" creationId="{77877139-E42D-ED2E-D8DE-126172AFFCA3}"/>
          </ac:picMkLst>
        </pc:picChg>
      </pc:sldChg>
      <pc:sldChg chg="modSp new">
        <pc:chgData name="Chanel Morgan (2501319)" userId="S::2501319@student.uwtsd.ac.uk::917e0057-0990-4fed-b387-8089f5f40207" providerId="AD" clId="Web-{1968BE6C-857A-3785-AA28-7FD2B66A19A8}" dt="2026-02-28T20:00:40.306" v="91" actId="20577"/>
        <pc:sldMkLst>
          <pc:docMk/>
          <pc:sldMk cId="1554945738" sldId="259"/>
        </pc:sldMkLst>
        <pc:spChg chg="mod">
          <ac:chgData name="Chanel Morgan (2501319)" userId="S::2501319@student.uwtsd.ac.uk::917e0057-0990-4fed-b387-8089f5f40207" providerId="AD" clId="Web-{1968BE6C-857A-3785-AA28-7FD2B66A19A8}" dt="2026-02-28T20:00:40.306" v="91" actId="20577"/>
          <ac:spMkLst>
            <pc:docMk/>
            <pc:sldMk cId="1554945738" sldId="259"/>
            <ac:spMk id="2" creationId="{48F53212-A570-7759-01D0-2D6208F7A56B}"/>
          </ac:spMkLst>
        </pc:spChg>
      </pc:sldChg>
      <pc:sldChg chg="delSp new ord">
        <pc:chgData name="Chanel Morgan (2501319)" userId="S::2501319@student.uwtsd.ac.uk::917e0057-0990-4fed-b387-8089f5f40207" providerId="AD" clId="Web-{1968BE6C-857A-3785-AA28-7FD2B66A19A8}" dt="2026-02-28T20:01:15.415" v="95"/>
        <pc:sldMkLst>
          <pc:docMk/>
          <pc:sldMk cId="2394136235" sldId="260"/>
        </pc:sldMkLst>
      </pc:sldChg>
    </pc:docChg>
  </pc:docChgLst>
  <pc:docChgLst>
    <pc:chgData name="Chanel Morgan (2501319)" userId="S::2501319@student.uwtsd.ac.uk::917e0057-0990-4fed-b387-8089f5f40207" providerId="AD" clId="Web-{ECD8F029-BD55-2918-C063-7EECBCF2A6C4}"/>
    <pc:docChg chg="addSld modSld sldOrd">
      <pc:chgData name="Chanel Morgan (2501319)" userId="S::2501319@student.uwtsd.ac.uk::917e0057-0990-4fed-b387-8089f5f40207" providerId="AD" clId="Web-{ECD8F029-BD55-2918-C063-7EECBCF2A6C4}" dt="2026-03-02T01:52:07.946" v="71" actId="20577"/>
      <pc:docMkLst>
        <pc:docMk/>
      </pc:docMkLst>
      <pc:sldChg chg="modSp">
        <pc:chgData name="Chanel Morgan (2501319)" userId="S::2501319@student.uwtsd.ac.uk::917e0057-0990-4fed-b387-8089f5f40207" providerId="AD" clId="Web-{ECD8F029-BD55-2918-C063-7EECBCF2A6C4}" dt="2026-03-02T01:16:25.318" v="51" actId="20577"/>
        <pc:sldMkLst>
          <pc:docMk/>
          <pc:sldMk cId="876286604" sldId="261"/>
        </pc:sldMkLst>
        <pc:spChg chg="mod">
          <ac:chgData name="Chanel Morgan (2501319)" userId="S::2501319@student.uwtsd.ac.uk::917e0057-0990-4fed-b387-8089f5f40207" providerId="AD" clId="Web-{ECD8F029-BD55-2918-C063-7EECBCF2A6C4}" dt="2026-03-02T01:16:25.318" v="51" actId="20577"/>
          <ac:spMkLst>
            <pc:docMk/>
            <pc:sldMk cId="876286604" sldId="261"/>
            <ac:spMk id="2" creationId="{735B687B-823E-31F4-603A-C4E7D09E89EE}"/>
          </ac:spMkLst>
        </pc:spChg>
      </pc:sldChg>
      <pc:sldChg chg="modSp">
        <pc:chgData name="Chanel Morgan (2501319)" userId="S::2501319@student.uwtsd.ac.uk::917e0057-0990-4fed-b387-8089f5f40207" providerId="AD" clId="Web-{ECD8F029-BD55-2918-C063-7EECBCF2A6C4}" dt="2026-03-02T01:17:47.115" v="57" actId="20577"/>
        <pc:sldMkLst>
          <pc:docMk/>
          <pc:sldMk cId="3286386782" sldId="266"/>
        </pc:sldMkLst>
        <pc:spChg chg="mod">
          <ac:chgData name="Chanel Morgan (2501319)" userId="S::2501319@student.uwtsd.ac.uk::917e0057-0990-4fed-b387-8089f5f40207" providerId="AD" clId="Web-{ECD8F029-BD55-2918-C063-7EECBCF2A6C4}" dt="2026-03-02T01:17:47.115" v="57" actId="20577"/>
          <ac:spMkLst>
            <pc:docMk/>
            <pc:sldMk cId="3286386782" sldId="266"/>
            <ac:spMk id="3" creationId="{AC6D2249-2BBA-29DA-8A33-AE8BEF3DDDF4}"/>
          </ac:spMkLst>
        </pc:spChg>
      </pc:sldChg>
      <pc:sldChg chg="modSp new ord">
        <pc:chgData name="Chanel Morgan (2501319)" userId="S::2501319@student.uwtsd.ac.uk::917e0057-0990-4fed-b387-8089f5f40207" providerId="AD" clId="Web-{ECD8F029-BD55-2918-C063-7EECBCF2A6C4}" dt="2026-03-02T01:52:07.946" v="71" actId="20577"/>
        <pc:sldMkLst>
          <pc:docMk/>
          <pc:sldMk cId="2363950677" sldId="268"/>
        </pc:sldMkLst>
        <pc:spChg chg="mod">
          <ac:chgData name="Chanel Morgan (2501319)" userId="S::2501319@student.uwtsd.ac.uk::917e0057-0990-4fed-b387-8089f5f40207" providerId="AD" clId="Web-{ECD8F029-BD55-2918-C063-7EECBCF2A6C4}" dt="2026-03-02T01:52:07.946" v="71" actId="20577"/>
          <ac:spMkLst>
            <pc:docMk/>
            <pc:sldMk cId="2363950677" sldId="268"/>
            <ac:spMk id="2" creationId="{1F45C03B-5117-CC4A-F414-2596BE9C2AE5}"/>
          </ac:spMkLst>
        </pc:spChg>
      </pc:sldChg>
    </pc:docChg>
  </pc:docChgLst>
  <pc:docChgLst>
    <pc:chgData name="Chanel Morgan (2501319)" userId="S::2501319@student.uwtsd.ac.uk::917e0057-0990-4fed-b387-8089f5f40207" providerId="AD" clId="Web-{CAC4DC35-FB54-6C65-A773-7A33EA51EEFB}"/>
    <pc:docChg chg="addSld modSld sldOrd">
      <pc:chgData name="Chanel Morgan (2501319)" userId="S::2501319@student.uwtsd.ac.uk::917e0057-0990-4fed-b387-8089f5f40207" providerId="AD" clId="Web-{CAC4DC35-FB54-6C65-A773-7A33EA51EEFB}" dt="2026-03-02T01:04:06.683" v="362" actId="20577"/>
      <pc:docMkLst>
        <pc:docMk/>
      </pc:docMkLst>
      <pc:sldChg chg="modSp">
        <pc:chgData name="Chanel Morgan (2501319)" userId="S::2501319@student.uwtsd.ac.uk::917e0057-0990-4fed-b387-8089f5f40207" providerId="AD" clId="Web-{CAC4DC35-FB54-6C65-A773-7A33EA51EEFB}" dt="2026-03-01T18:33:31.457" v="320" actId="20577"/>
        <pc:sldMkLst>
          <pc:docMk/>
          <pc:sldMk cId="109857222" sldId="256"/>
        </pc:sldMkLst>
        <pc:spChg chg="mod">
          <ac:chgData name="Chanel Morgan (2501319)" userId="S::2501319@student.uwtsd.ac.uk::917e0057-0990-4fed-b387-8089f5f40207" providerId="AD" clId="Web-{CAC4DC35-FB54-6C65-A773-7A33EA51EEFB}" dt="2026-03-01T18:33:31.457" v="320" actId="20577"/>
          <ac:spMkLst>
            <pc:docMk/>
            <pc:sldMk cId="109857222" sldId="256"/>
            <ac:spMk id="2" creationId="{00000000-0000-0000-0000-000000000000}"/>
          </ac:spMkLst>
        </pc:spChg>
      </pc:sldChg>
      <pc:sldChg chg="addSp modSp">
        <pc:chgData name="Chanel Morgan (2501319)" userId="S::2501319@student.uwtsd.ac.uk::917e0057-0990-4fed-b387-8089f5f40207" providerId="AD" clId="Web-{CAC4DC35-FB54-6C65-A773-7A33EA51EEFB}" dt="2026-02-28T20:07:22.256" v="15"/>
        <pc:sldMkLst>
          <pc:docMk/>
          <pc:sldMk cId="2394136235" sldId="260"/>
        </pc:sldMkLst>
        <pc:spChg chg="add mod">
          <ac:chgData name="Chanel Morgan (2501319)" userId="S::2501319@student.uwtsd.ac.uk::917e0057-0990-4fed-b387-8089f5f40207" providerId="AD" clId="Web-{CAC4DC35-FB54-6C65-A773-7A33EA51EEFB}" dt="2026-02-28T20:06:58.660" v="11"/>
          <ac:spMkLst>
            <pc:docMk/>
            <pc:sldMk cId="2394136235" sldId="260"/>
            <ac:spMk id="3" creationId="{27DB70D4-784E-362A-238C-51B3E8FDE4A6}"/>
          </ac:spMkLst>
        </pc:spChg>
        <pc:spChg chg="add mod">
          <ac:chgData name="Chanel Morgan (2501319)" userId="S::2501319@student.uwtsd.ac.uk::917e0057-0990-4fed-b387-8089f5f40207" providerId="AD" clId="Web-{CAC4DC35-FB54-6C65-A773-7A33EA51EEFB}" dt="2026-02-28T20:07:12.411" v="12"/>
          <ac:spMkLst>
            <pc:docMk/>
            <pc:sldMk cId="2394136235" sldId="260"/>
            <ac:spMk id="4" creationId="{868C52F4-9186-2753-31DF-166418F848C0}"/>
          </ac:spMkLst>
        </pc:spChg>
        <pc:spChg chg="add mod">
          <ac:chgData name="Chanel Morgan (2501319)" userId="S::2501319@student.uwtsd.ac.uk::917e0057-0990-4fed-b387-8089f5f40207" providerId="AD" clId="Web-{CAC4DC35-FB54-6C65-A773-7A33EA51EEFB}" dt="2026-02-28T20:07:15.927" v="13"/>
          <ac:spMkLst>
            <pc:docMk/>
            <pc:sldMk cId="2394136235" sldId="260"/>
            <ac:spMk id="5" creationId="{E627AC0A-5B0F-02A8-1045-D3675EB4653C}"/>
          </ac:spMkLst>
        </pc:spChg>
        <pc:spChg chg="add mod">
          <ac:chgData name="Chanel Morgan (2501319)" userId="S::2501319@student.uwtsd.ac.uk::917e0057-0990-4fed-b387-8089f5f40207" providerId="AD" clId="Web-{CAC4DC35-FB54-6C65-A773-7A33EA51EEFB}" dt="2026-02-28T20:07:22.256" v="15"/>
          <ac:spMkLst>
            <pc:docMk/>
            <pc:sldMk cId="2394136235" sldId="260"/>
            <ac:spMk id="6" creationId="{8283808F-0A21-77A8-DD03-6D279E232EA9}"/>
          </ac:spMkLst>
        </pc:spChg>
        <pc:spChg chg="add mod">
          <ac:chgData name="Chanel Morgan (2501319)" userId="S::2501319@student.uwtsd.ac.uk::917e0057-0990-4fed-b387-8089f5f40207" providerId="AD" clId="Web-{CAC4DC35-FB54-6C65-A773-7A33EA51EEFB}" dt="2026-02-28T20:07:18.333" v="14"/>
          <ac:spMkLst>
            <pc:docMk/>
            <pc:sldMk cId="2394136235" sldId="260"/>
            <ac:spMk id="7" creationId="{CFB6B992-623A-7418-FF3B-A1C28D6B29B8}"/>
          </ac:spMkLst>
        </pc:spChg>
        <pc:picChg chg="add mod">
          <ac:chgData name="Chanel Morgan (2501319)" userId="S::2501319@student.uwtsd.ac.uk::917e0057-0990-4fed-b387-8089f5f40207" providerId="AD" clId="Web-{CAC4DC35-FB54-6C65-A773-7A33EA51EEFB}" dt="2026-02-28T20:05:54.405" v="0"/>
          <ac:picMkLst>
            <pc:docMk/>
            <pc:sldMk cId="2394136235" sldId="260"/>
            <ac:picMk id="2" creationId="{607F3CA5-6BA0-F5BA-F297-72480780C0CD}"/>
          </ac:picMkLst>
        </pc:picChg>
      </pc:sldChg>
      <pc:sldChg chg="modSp new">
        <pc:chgData name="Chanel Morgan (2501319)" userId="S::2501319@student.uwtsd.ac.uk::917e0057-0990-4fed-b387-8089f5f40207" providerId="AD" clId="Web-{CAC4DC35-FB54-6C65-A773-7A33EA51EEFB}" dt="2026-03-01T00:21:35.721" v="127" actId="20577"/>
        <pc:sldMkLst>
          <pc:docMk/>
          <pc:sldMk cId="876286604" sldId="261"/>
        </pc:sldMkLst>
        <pc:spChg chg="mod">
          <ac:chgData name="Chanel Morgan (2501319)" userId="S::2501319@student.uwtsd.ac.uk::917e0057-0990-4fed-b387-8089f5f40207" providerId="AD" clId="Web-{CAC4DC35-FB54-6C65-A773-7A33EA51EEFB}" dt="2026-03-01T00:21:35.721" v="127" actId="20577"/>
          <ac:spMkLst>
            <pc:docMk/>
            <pc:sldMk cId="876286604" sldId="261"/>
            <ac:spMk id="2" creationId="{735B687B-823E-31F4-603A-C4E7D09E89EE}"/>
          </ac:spMkLst>
        </pc:spChg>
      </pc:sldChg>
      <pc:sldChg chg="addSp delSp modSp new mod setBg">
        <pc:chgData name="Chanel Morgan (2501319)" userId="S::2501319@student.uwtsd.ac.uk::917e0057-0990-4fed-b387-8089f5f40207" providerId="AD" clId="Web-{CAC4DC35-FB54-6C65-A773-7A33EA51EEFB}" dt="2026-03-01T00:13:16.308" v="98"/>
        <pc:sldMkLst>
          <pc:docMk/>
          <pc:sldMk cId="3911933542" sldId="262"/>
        </pc:sldMkLst>
        <pc:spChg chg="mod">
          <ac:chgData name="Chanel Morgan (2501319)" userId="S::2501319@student.uwtsd.ac.uk::917e0057-0990-4fed-b387-8089f5f40207" providerId="AD" clId="Web-{CAC4DC35-FB54-6C65-A773-7A33EA51EEFB}" dt="2026-03-01T00:13:16.308" v="98"/>
          <ac:spMkLst>
            <pc:docMk/>
            <pc:sldMk cId="3911933542" sldId="262"/>
            <ac:spMk id="2" creationId="{14AF8547-67FC-5A4B-39D5-27A85B9129DF}"/>
          </ac:spMkLst>
        </pc:spChg>
        <pc:spChg chg="mod">
          <ac:chgData name="Chanel Morgan (2501319)" userId="S::2501319@student.uwtsd.ac.uk::917e0057-0990-4fed-b387-8089f5f40207" providerId="AD" clId="Web-{CAC4DC35-FB54-6C65-A773-7A33EA51EEFB}" dt="2026-03-01T00:13:16.308" v="98"/>
          <ac:spMkLst>
            <pc:docMk/>
            <pc:sldMk cId="3911933542" sldId="262"/>
            <ac:spMk id="3" creationId="{6EFC1785-31C6-FE99-420B-E2EC78F19723}"/>
          </ac:spMkLst>
        </pc:spChg>
        <pc:spChg chg="add del">
          <ac:chgData name="Chanel Morgan (2501319)" userId="S::2501319@student.uwtsd.ac.uk::917e0057-0990-4fed-b387-8089f5f40207" providerId="AD" clId="Web-{CAC4DC35-FB54-6C65-A773-7A33EA51EEFB}" dt="2026-03-01T00:12:53.073" v="95"/>
          <ac:spMkLst>
            <pc:docMk/>
            <pc:sldMk cId="3911933542" sldId="262"/>
            <ac:spMk id="8" creationId="{5A0118C5-4F8D-4CF4-BADD-53FEACC6C42A}"/>
          </ac:spMkLst>
        </pc:spChg>
        <pc:spChg chg="add del">
          <ac:chgData name="Chanel Morgan (2501319)" userId="S::2501319@student.uwtsd.ac.uk::917e0057-0990-4fed-b387-8089f5f40207" providerId="AD" clId="Web-{CAC4DC35-FB54-6C65-A773-7A33EA51EEFB}" dt="2026-03-01T00:12:53.073" v="95"/>
          <ac:spMkLst>
            <pc:docMk/>
            <pc:sldMk cId="3911933542" sldId="262"/>
            <ac:spMk id="10" creationId="{A99050EE-26AF-4253-BD50-F0FCD965A8F6}"/>
          </ac:spMkLst>
        </pc:spChg>
        <pc:spChg chg="add del">
          <ac:chgData name="Chanel Morgan (2501319)" userId="S::2501319@student.uwtsd.ac.uk::917e0057-0990-4fed-b387-8089f5f40207" providerId="AD" clId="Web-{CAC4DC35-FB54-6C65-A773-7A33EA51EEFB}" dt="2026-03-01T00:13:16.292" v="97"/>
          <ac:spMkLst>
            <pc:docMk/>
            <pc:sldMk cId="3911933542" sldId="262"/>
            <ac:spMk id="14" creationId="{BD92035A-AA2F-4CD8-A556-1CE8BDEC75BD}"/>
          </ac:spMkLst>
        </pc:spChg>
        <pc:spChg chg="add del">
          <ac:chgData name="Chanel Morgan (2501319)" userId="S::2501319@student.uwtsd.ac.uk::917e0057-0990-4fed-b387-8089f5f40207" providerId="AD" clId="Web-{CAC4DC35-FB54-6C65-A773-7A33EA51EEFB}" dt="2026-03-01T00:12:53.073" v="95"/>
          <ac:spMkLst>
            <pc:docMk/>
            <pc:sldMk cId="3911933542" sldId="262"/>
            <ac:spMk id="16" creationId="{D0C78466-EB6E-45A0-99A6-A00789ACD90A}"/>
          </ac:spMkLst>
        </pc:spChg>
        <pc:spChg chg="add del">
          <ac:chgData name="Chanel Morgan (2501319)" userId="S::2501319@student.uwtsd.ac.uk::917e0057-0990-4fed-b387-8089f5f40207" providerId="AD" clId="Web-{CAC4DC35-FB54-6C65-A773-7A33EA51EEFB}" dt="2026-03-01T00:12:53.073" v="95"/>
          <ac:spMkLst>
            <pc:docMk/>
            <pc:sldMk cId="3911933542" sldId="262"/>
            <ac:spMk id="18" creationId="{E99F76E4-5DFD-4DBE-B042-66FBCD1182C9}"/>
          </ac:spMkLst>
        </pc:spChg>
        <pc:spChg chg="add">
          <ac:chgData name="Chanel Morgan (2501319)" userId="S::2501319@student.uwtsd.ac.uk::917e0057-0990-4fed-b387-8089f5f40207" providerId="AD" clId="Web-{CAC4DC35-FB54-6C65-A773-7A33EA51EEFB}" dt="2026-03-01T00:13:16.308" v="98"/>
          <ac:spMkLst>
            <pc:docMk/>
            <pc:sldMk cId="3911933542" sldId="262"/>
            <ac:spMk id="22" creationId="{09192968-3AE7-4470-A61C-97294BB92731}"/>
          </ac:spMkLst>
        </pc:spChg>
        <pc:spChg chg="add">
          <ac:chgData name="Chanel Morgan (2501319)" userId="S::2501319@student.uwtsd.ac.uk::917e0057-0990-4fed-b387-8089f5f40207" providerId="AD" clId="Web-{CAC4DC35-FB54-6C65-A773-7A33EA51EEFB}" dt="2026-03-01T00:13:16.308" v="98"/>
          <ac:spMkLst>
            <pc:docMk/>
            <pc:sldMk cId="3911933542" sldId="262"/>
            <ac:spMk id="24" creationId="{3AB72E55-43E4-4356-BFE8-E2102CB0B505}"/>
          </ac:spMkLst>
        </pc:spChg>
        <pc:spChg chg="add del">
          <ac:chgData name="Chanel Morgan (2501319)" userId="S::2501319@student.uwtsd.ac.uk::917e0057-0990-4fed-b387-8089f5f40207" providerId="AD" clId="Web-{CAC4DC35-FB54-6C65-A773-7A33EA51EEFB}" dt="2026-03-01T00:13:16.292" v="97"/>
          <ac:spMkLst>
            <pc:docMk/>
            <pc:sldMk cId="3911933542" sldId="262"/>
            <ac:spMk id="362" creationId="{5C8908E2-EE49-44D2-9428-A28D2312A8D5}"/>
          </ac:spMkLst>
        </pc:spChg>
        <pc:spChg chg="add del">
          <ac:chgData name="Chanel Morgan (2501319)" userId="S::2501319@student.uwtsd.ac.uk::917e0057-0990-4fed-b387-8089f5f40207" providerId="AD" clId="Web-{CAC4DC35-FB54-6C65-A773-7A33EA51EEFB}" dt="2026-03-01T00:13:16.292" v="97"/>
          <ac:spMkLst>
            <pc:docMk/>
            <pc:sldMk cId="3911933542" sldId="262"/>
            <ac:spMk id="365" creationId="{ED888B23-07FA-482A-96DF-47E31AF1A603}"/>
          </ac:spMkLst>
        </pc:spChg>
        <pc:spChg chg="add">
          <ac:chgData name="Chanel Morgan (2501319)" userId="S::2501319@student.uwtsd.ac.uk::917e0057-0990-4fed-b387-8089f5f40207" providerId="AD" clId="Web-{CAC4DC35-FB54-6C65-A773-7A33EA51EEFB}" dt="2026-03-01T00:13:16.308" v="98"/>
          <ac:spMkLst>
            <pc:docMk/>
            <pc:sldMk cId="3911933542" sldId="262"/>
            <ac:spMk id="367" creationId="{F837543A-6020-4505-A233-C9DB4BF74011}"/>
          </ac:spMkLst>
        </pc:spChg>
        <pc:spChg chg="add">
          <ac:chgData name="Chanel Morgan (2501319)" userId="S::2501319@student.uwtsd.ac.uk::917e0057-0990-4fed-b387-8089f5f40207" providerId="AD" clId="Web-{CAC4DC35-FB54-6C65-A773-7A33EA51EEFB}" dt="2026-03-01T00:13:16.308" v="98"/>
          <ac:spMkLst>
            <pc:docMk/>
            <pc:sldMk cId="3911933542" sldId="262"/>
            <ac:spMk id="368" creationId="{35B16301-FB18-48BA-A6DD-C37CAF6F9A18}"/>
          </ac:spMkLst>
        </pc:spChg>
        <pc:spChg chg="add">
          <ac:chgData name="Chanel Morgan (2501319)" userId="S::2501319@student.uwtsd.ac.uk::917e0057-0990-4fed-b387-8089f5f40207" providerId="AD" clId="Web-{CAC4DC35-FB54-6C65-A773-7A33EA51EEFB}" dt="2026-03-01T00:13:16.308" v="98"/>
          <ac:spMkLst>
            <pc:docMk/>
            <pc:sldMk cId="3911933542" sldId="262"/>
            <ac:spMk id="369" creationId="{C3C0D90E-074A-4F52-9B11-B52BEF4BCBE5}"/>
          </ac:spMkLst>
        </pc:spChg>
        <pc:spChg chg="add">
          <ac:chgData name="Chanel Morgan (2501319)" userId="S::2501319@student.uwtsd.ac.uk::917e0057-0990-4fed-b387-8089f5f40207" providerId="AD" clId="Web-{CAC4DC35-FB54-6C65-A773-7A33EA51EEFB}" dt="2026-03-01T00:13:16.308" v="98"/>
          <ac:spMkLst>
            <pc:docMk/>
            <pc:sldMk cId="3911933542" sldId="262"/>
            <ac:spMk id="370" creationId="{CABBD4C1-E6F8-46F6-8152-A8A97490BF4D}"/>
          </ac:spMkLst>
        </pc:spChg>
        <pc:spChg chg="add">
          <ac:chgData name="Chanel Morgan (2501319)" userId="S::2501319@student.uwtsd.ac.uk::917e0057-0990-4fed-b387-8089f5f40207" providerId="AD" clId="Web-{CAC4DC35-FB54-6C65-A773-7A33EA51EEFB}" dt="2026-03-01T00:13:16.308" v="98"/>
          <ac:spMkLst>
            <pc:docMk/>
            <pc:sldMk cId="3911933542" sldId="262"/>
            <ac:spMk id="371" creationId="{83BA5EF5-1FE9-4BF9-83BB-269BCDDF6156}"/>
          </ac:spMkLst>
        </pc:spChg>
        <pc:spChg chg="add">
          <ac:chgData name="Chanel Morgan (2501319)" userId="S::2501319@student.uwtsd.ac.uk::917e0057-0990-4fed-b387-8089f5f40207" providerId="AD" clId="Web-{CAC4DC35-FB54-6C65-A773-7A33EA51EEFB}" dt="2026-03-01T00:13:16.308" v="98"/>
          <ac:spMkLst>
            <pc:docMk/>
            <pc:sldMk cId="3911933542" sldId="262"/>
            <ac:spMk id="373" creationId="{88853921-7BC9-4BDE-ACAB-133C683C82D6}"/>
          </ac:spMkLst>
        </pc:spChg>
        <pc:grpChg chg="add del">
          <ac:chgData name="Chanel Morgan (2501319)" userId="S::2501319@student.uwtsd.ac.uk::917e0057-0990-4fed-b387-8089f5f40207" providerId="AD" clId="Web-{CAC4DC35-FB54-6C65-A773-7A33EA51EEFB}" dt="2026-03-01T00:12:53.073" v="95"/>
          <ac:grpSpMkLst>
            <pc:docMk/>
            <pc:sldMk cId="3911933542" sldId="262"/>
            <ac:grpSpMk id="12" creationId="{00E015F5-1A99-4E40-BC3D-7707802996B5}"/>
          </ac:grpSpMkLst>
        </pc:grpChg>
        <pc:grpChg chg="add del">
          <ac:chgData name="Chanel Morgan (2501319)" userId="S::2501319@student.uwtsd.ac.uk::917e0057-0990-4fed-b387-8089f5f40207" providerId="AD" clId="Web-{CAC4DC35-FB54-6C65-A773-7A33EA51EEFB}" dt="2026-03-01T00:12:53.073" v="95"/>
          <ac:grpSpMkLst>
            <pc:docMk/>
            <pc:sldMk cId="3911933542" sldId="262"/>
            <ac:grpSpMk id="20" creationId="{5468B3A9-705E-43C3-A742-0619B0D8F2EE}"/>
          </ac:grpSpMkLst>
        </pc:grpChg>
        <pc:grpChg chg="add del">
          <ac:chgData name="Chanel Morgan (2501319)" userId="S::2501319@student.uwtsd.ac.uk::917e0057-0990-4fed-b387-8089f5f40207" providerId="AD" clId="Web-{CAC4DC35-FB54-6C65-A773-7A33EA51EEFB}" dt="2026-03-01T00:12:53.073" v="95"/>
          <ac:grpSpMkLst>
            <pc:docMk/>
            <pc:sldMk cId="3911933542" sldId="262"/>
            <ac:grpSpMk id="191" creationId="{773717CC-ECEE-4ABF-BA61-C59F46801775}"/>
          </ac:grpSpMkLst>
        </pc:grpChg>
        <pc:grpChg chg="add del">
          <ac:chgData name="Chanel Morgan (2501319)" userId="S::2501319@student.uwtsd.ac.uk::917e0057-0990-4fed-b387-8089f5f40207" providerId="AD" clId="Web-{CAC4DC35-FB54-6C65-A773-7A33EA51EEFB}" dt="2026-03-01T00:13:16.292" v="97"/>
          <ac:grpSpMkLst>
            <pc:docMk/>
            <pc:sldMk cId="3911933542" sldId="262"/>
            <ac:grpSpMk id="363" creationId="{5D1A9D8B-3117-4D9D-BDA4-DD81895098B0}"/>
          </ac:grpSpMkLst>
        </pc:grpChg>
      </pc:sldChg>
      <pc:sldChg chg="modSp new ord">
        <pc:chgData name="Chanel Morgan (2501319)" userId="S::2501319@student.uwtsd.ac.uk::917e0057-0990-4fed-b387-8089f5f40207" providerId="AD" clId="Web-{CAC4DC35-FB54-6C65-A773-7A33EA51EEFB}" dt="2026-03-01T18:33:58.099" v="321"/>
        <pc:sldMkLst>
          <pc:docMk/>
          <pc:sldMk cId="3438757296" sldId="263"/>
        </pc:sldMkLst>
        <pc:spChg chg="mod">
          <ac:chgData name="Chanel Morgan (2501319)" userId="S::2501319@student.uwtsd.ac.uk::917e0057-0990-4fed-b387-8089f5f40207" providerId="AD" clId="Web-{CAC4DC35-FB54-6C65-A773-7A33EA51EEFB}" dt="2026-03-01T00:20:24.783" v="114" actId="20577"/>
          <ac:spMkLst>
            <pc:docMk/>
            <pc:sldMk cId="3438757296" sldId="263"/>
            <ac:spMk id="2" creationId="{FEA7A04A-9090-B303-2E5B-75AEABE4689C}"/>
          </ac:spMkLst>
        </pc:spChg>
        <pc:spChg chg="mod">
          <ac:chgData name="Chanel Morgan (2501319)" userId="S::2501319@student.uwtsd.ac.uk::917e0057-0990-4fed-b387-8089f5f40207" providerId="AD" clId="Web-{CAC4DC35-FB54-6C65-A773-7A33EA51EEFB}" dt="2026-03-01T18:28:48.377" v="292" actId="20577"/>
          <ac:spMkLst>
            <pc:docMk/>
            <pc:sldMk cId="3438757296" sldId="263"/>
            <ac:spMk id="3" creationId="{76F004DA-AC14-CA0D-985A-F8168FE841C9}"/>
          </ac:spMkLst>
        </pc:spChg>
      </pc:sldChg>
      <pc:sldChg chg="modSp new">
        <pc:chgData name="Chanel Morgan (2501319)" userId="S::2501319@student.uwtsd.ac.uk::917e0057-0990-4fed-b387-8089f5f40207" providerId="AD" clId="Web-{CAC4DC35-FB54-6C65-A773-7A33EA51EEFB}" dt="2026-03-01T18:29:20.831" v="305" actId="20577"/>
        <pc:sldMkLst>
          <pc:docMk/>
          <pc:sldMk cId="4138049058" sldId="264"/>
        </pc:sldMkLst>
        <pc:spChg chg="mod">
          <ac:chgData name="Chanel Morgan (2501319)" userId="S::2501319@student.uwtsd.ac.uk::917e0057-0990-4fed-b387-8089f5f40207" providerId="AD" clId="Web-{CAC4DC35-FB54-6C65-A773-7A33EA51EEFB}" dt="2026-03-01T18:29:20.831" v="305" actId="20577"/>
          <ac:spMkLst>
            <pc:docMk/>
            <pc:sldMk cId="4138049058" sldId="264"/>
            <ac:spMk id="2" creationId="{9F1A46D4-E3E3-C24B-123F-A1BE97ED3236}"/>
          </ac:spMkLst>
        </pc:spChg>
      </pc:sldChg>
      <pc:sldChg chg="modSp new">
        <pc:chgData name="Chanel Morgan (2501319)" userId="S::2501319@student.uwtsd.ac.uk::917e0057-0990-4fed-b387-8089f5f40207" providerId="AD" clId="Web-{CAC4DC35-FB54-6C65-A773-7A33EA51EEFB}" dt="2026-03-02T01:01:06.508" v="345" actId="20577"/>
        <pc:sldMkLst>
          <pc:docMk/>
          <pc:sldMk cId="2714756628" sldId="265"/>
        </pc:sldMkLst>
        <pc:spChg chg="mod">
          <ac:chgData name="Chanel Morgan (2501319)" userId="S::2501319@student.uwtsd.ac.uk::917e0057-0990-4fed-b387-8089f5f40207" providerId="AD" clId="Web-{CAC4DC35-FB54-6C65-A773-7A33EA51EEFB}" dt="2026-03-02T01:01:06.508" v="345" actId="20577"/>
          <ac:spMkLst>
            <pc:docMk/>
            <pc:sldMk cId="2714756628" sldId="265"/>
            <ac:spMk id="2" creationId="{E63A0691-9B10-7D9F-46C1-937E887BCEF0}"/>
          </ac:spMkLst>
        </pc:spChg>
      </pc:sldChg>
      <pc:sldChg chg="modSp new">
        <pc:chgData name="Chanel Morgan (2501319)" userId="S::2501319@student.uwtsd.ac.uk::917e0057-0990-4fed-b387-8089f5f40207" providerId="AD" clId="Web-{CAC4DC35-FB54-6C65-A773-7A33EA51EEFB}" dt="2026-03-02T01:04:06.683" v="362" actId="20577"/>
        <pc:sldMkLst>
          <pc:docMk/>
          <pc:sldMk cId="3286386782" sldId="266"/>
        </pc:sldMkLst>
        <pc:spChg chg="mod">
          <ac:chgData name="Chanel Morgan (2501319)" userId="S::2501319@student.uwtsd.ac.uk::917e0057-0990-4fed-b387-8089f5f40207" providerId="AD" clId="Web-{CAC4DC35-FB54-6C65-A773-7A33EA51EEFB}" dt="2026-03-02T01:04:06.683" v="362" actId="20577"/>
          <ac:spMkLst>
            <pc:docMk/>
            <pc:sldMk cId="3286386782" sldId="266"/>
            <ac:spMk id="2" creationId="{ED8B9232-97B6-2E3D-874E-4DBAFA73EA7A}"/>
          </ac:spMkLst>
        </pc:spChg>
      </pc:sldChg>
      <pc:sldChg chg="modSp new">
        <pc:chgData name="Chanel Morgan (2501319)" userId="S::2501319@student.uwtsd.ac.uk::917e0057-0990-4fed-b387-8089f5f40207" providerId="AD" clId="Web-{CAC4DC35-FB54-6C65-A773-7A33EA51EEFB}" dt="2026-03-02T01:01:47.369" v="349" actId="20577"/>
        <pc:sldMkLst>
          <pc:docMk/>
          <pc:sldMk cId="1637078193" sldId="267"/>
        </pc:sldMkLst>
        <pc:spChg chg="mod">
          <ac:chgData name="Chanel Morgan (2501319)" userId="S::2501319@student.uwtsd.ac.uk::917e0057-0990-4fed-b387-8089f5f40207" providerId="AD" clId="Web-{CAC4DC35-FB54-6C65-A773-7A33EA51EEFB}" dt="2026-03-02T01:01:47.369" v="349" actId="20577"/>
          <ac:spMkLst>
            <pc:docMk/>
            <pc:sldMk cId="1637078193" sldId="267"/>
            <ac:spMk id="2" creationId="{A4CF39D3-8F07-F195-731F-A5A851ADED5B}"/>
          </ac:spMkLst>
        </pc:spChg>
      </pc:sldChg>
    </pc:docChg>
  </pc:docChgLst>
  <pc:docChgLst>
    <pc:chgData name="Chanel Morgan (2501319)" userId="S::2501319@student.uwtsd.ac.uk::917e0057-0990-4fed-b387-8089f5f40207" providerId="AD" clId="Web-{7F2BC992-107F-BBFC-3B50-959DFE93F549}"/>
    <pc:docChg chg="addSld delSld modSld sldOrd">
      <pc:chgData name="Chanel Morgan (2501319)" userId="S::2501319@student.uwtsd.ac.uk::917e0057-0990-4fed-b387-8089f5f40207" providerId="AD" clId="Web-{7F2BC992-107F-BBFC-3B50-959DFE93F549}" dt="2026-03-02T03:56:22.203" v="700" actId="20577"/>
      <pc:docMkLst>
        <pc:docMk/>
      </pc:docMkLst>
      <pc:sldChg chg="addAnim delAnim">
        <pc:chgData name="Chanel Morgan (2501319)" userId="S::2501319@student.uwtsd.ac.uk::917e0057-0990-4fed-b387-8089f5f40207" providerId="AD" clId="Web-{7F2BC992-107F-BBFC-3B50-959DFE93F549}" dt="2026-03-02T03:54:16.758" v="694"/>
        <pc:sldMkLst>
          <pc:docMk/>
          <pc:sldMk cId="109857222" sldId="256"/>
        </pc:sldMkLst>
      </pc:sldChg>
      <pc:sldChg chg="addAnim">
        <pc:chgData name="Chanel Morgan (2501319)" userId="S::2501319@student.uwtsd.ac.uk::917e0057-0990-4fed-b387-8089f5f40207" providerId="AD" clId="Web-{7F2BC992-107F-BBFC-3B50-959DFE93F549}" dt="2026-03-02T03:50:10.634" v="667"/>
        <pc:sldMkLst>
          <pc:docMk/>
          <pc:sldMk cId="153425033" sldId="257"/>
        </pc:sldMkLst>
      </pc:sldChg>
      <pc:sldChg chg="addAnim">
        <pc:chgData name="Chanel Morgan (2501319)" userId="S::2501319@student.uwtsd.ac.uk::917e0057-0990-4fed-b387-8089f5f40207" providerId="AD" clId="Web-{7F2BC992-107F-BBFC-3B50-959DFE93F549}" dt="2026-03-02T03:54:40.150" v="696"/>
        <pc:sldMkLst>
          <pc:docMk/>
          <pc:sldMk cId="112535545" sldId="258"/>
        </pc:sldMkLst>
      </pc:sldChg>
      <pc:sldChg chg="modSp">
        <pc:chgData name="Chanel Morgan (2501319)" userId="S::2501319@student.uwtsd.ac.uk::917e0057-0990-4fed-b387-8089f5f40207" providerId="AD" clId="Web-{7F2BC992-107F-BBFC-3B50-959DFE93F549}" dt="2026-03-02T03:43:02.282" v="464" actId="14100"/>
        <pc:sldMkLst>
          <pc:docMk/>
          <pc:sldMk cId="1554945738" sldId="259"/>
        </pc:sldMkLst>
        <pc:spChg chg="mod">
          <ac:chgData name="Chanel Morgan (2501319)" userId="S::2501319@student.uwtsd.ac.uk::917e0057-0990-4fed-b387-8089f5f40207" providerId="AD" clId="Web-{7F2BC992-107F-BBFC-3B50-959DFE93F549}" dt="2026-03-02T03:43:02.282" v="464" actId="14100"/>
          <ac:spMkLst>
            <pc:docMk/>
            <pc:sldMk cId="1554945738" sldId="259"/>
            <ac:spMk id="3" creationId="{4784835F-2986-B598-F432-9CCFC2EE0607}"/>
          </ac:spMkLst>
        </pc:spChg>
      </pc:sldChg>
      <pc:sldChg chg="modSp">
        <pc:chgData name="Chanel Morgan (2501319)" userId="S::2501319@student.uwtsd.ac.uk::917e0057-0990-4fed-b387-8089f5f40207" providerId="AD" clId="Web-{7F2BC992-107F-BBFC-3B50-959DFE93F549}" dt="2026-03-02T03:56:22.203" v="700" actId="20577"/>
        <pc:sldMkLst>
          <pc:docMk/>
          <pc:sldMk cId="2394136235" sldId="260"/>
        </pc:sldMkLst>
        <pc:spChg chg="mod">
          <ac:chgData name="Chanel Morgan (2501319)" userId="S::2501319@student.uwtsd.ac.uk::917e0057-0990-4fed-b387-8089f5f40207" providerId="AD" clId="Web-{7F2BC992-107F-BBFC-3B50-959DFE93F549}" dt="2026-03-02T03:44:22.471" v="484" actId="20577"/>
          <ac:spMkLst>
            <pc:docMk/>
            <pc:sldMk cId="2394136235" sldId="260"/>
            <ac:spMk id="3" creationId="{27DB70D4-784E-362A-238C-51B3E8FDE4A6}"/>
          </ac:spMkLst>
        </pc:spChg>
        <pc:spChg chg="mod">
          <ac:chgData name="Chanel Morgan (2501319)" userId="S::2501319@student.uwtsd.ac.uk::917e0057-0990-4fed-b387-8089f5f40207" providerId="AD" clId="Web-{7F2BC992-107F-BBFC-3B50-959DFE93F549}" dt="2026-03-02T03:56:22.203" v="700" actId="20577"/>
          <ac:spMkLst>
            <pc:docMk/>
            <pc:sldMk cId="2394136235" sldId="260"/>
            <ac:spMk id="4" creationId="{868C52F4-9186-2753-31DF-166418F848C0}"/>
          </ac:spMkLst>
        </pc:spChg>
        <pc:spChg chg="mod">
          <ac:chgData name="Chanel Morgan (2501319)" userId="S::2501319@student.uwtsd.ac.uk::917e0057-0990-4fed-b387-8089f5f40207" providerId="AD" clId="Web-{7F2BC992-107F-BBFC-3B50-959DFE93F549}" dt="2026-03-02T03:46:36.287" v="568" actId="20577"/>
          <ac:spMkLst>
            <pc:docMk/>
            <pc:sldMk cId="2394136235" sldId="260"/>
            <ac:spMk id="5" creationId="{E627AC0A-5B0F-02A8-1045-D3675EB4653C}"/>
          </ac:spMkLst>
        </pc:spChg>
        <pc:spChg chg="mod">
          <ac:chgData name="Chanel Morgan (2501319)" userId="S::2501319@student.uwtsd.ac.uk::917e0057-0990-4fed-b387-8089f5f40207" providerId="AD" clId="Web-{7F2BC992-107F-BBFC-3B50-959DFE93F549}" dt="2026-03-02T03:47:00.678" v="588" actId="20577"/>
          <ac:spMkLst>
            <pc:docMk/>
            <pc:sldMk cId="2394136235" sldId="260"/>
            <ac:spMk id="6" creationId="{8283808F-0A21-77A8-DD03-6D279E232EA9}"/>
          </ac:spMkLst>
        </pc:spChg>
        <pc:spChg chg="mod">
          <ac:chgData name="Chanel Morgan (2501319)" userId="S::2501319@student.uwtsd.ac.uk::917e0057-0990-4fed-b387-8089f5f40207" providerId="AD" clId="Web-{7F2BC992-107F-BBFC-3B50-959DFE93F549}" dt="2026-03-02T03:48:40.680" v="662" actId="20577"/>
          <ac:spMkLst>
            <pc:docMk/>
            <pc:sldMk cId="2394136235" sldId="260"/>
            <ac:spMk id="7" creationId="{CFB6B992-623A-7418-FF3B-A1C28D6B29B8}"/>
          </ac:spMkLst>
        </pc:spChg>
      </pc:sldChg>
      <pc:sldChg chg="addSp delSp modSp mod setBg addAnim">
        <pc:chgData name="Chanel Morgan (2501319)" userId="S::2501319@student.uwtsd.ac.uk::917e0057-0990-4fed-b387-8089f5f40207" providerId="AD" clId="Web-{7F2BC992-107F-BBFC-3B50-959DFE93F549}" dt="2026-03-02T03:51:54.323" v="676"/>
        <pc:sldMkLst>
          <pc:docMk/>
          <pc:sldMk cId="876286604" sldId="261"/>
        </pc:sldMkLst>
        <pc:spChg chg="mod">
          <ac:chgData name="Chanel Morgan (2501319)" userId="S::2501319@student.uwtsd.ac.uk::917e0057-0990-4fed-b387-8089f5f40207" providerId="AD" clId="Web-{7F2BC992-107F-BBFC-3B50-959DFE93F549}" dt="2026-03-02T03:31:18.792" v="432"/>
          <ac:spMkLst>
            <pc:docMk/>
            <pc:sldMk cId="876286604" sldId="261"/>
            <ac:spMk id="2" creationId="{735B687B-823E-31F4-603A-C4E7D09E89EE}"/>
          </ac:spMkLst>
        </pc:spChg>
        <pc:spChg chg="del mod">
          <ac:chgData name="Chanel Morgan (2501319)" userId="S::2501319@student.uwtsd.ac.uk::917e0057-0990-4fed-b387-8089f5f40207" providerId="AD" clId="Web-{7F2BC992-107F-BBFC-3B50-959DFE93F549}" dt="2026-03-02T03:31:18.792" v="432"/>
          <ac:spMkLst>
            <pc:docMk/>
            <pc:sldMk cId="876286604" sldId="261"/>
            <ac:spMk id="3" creationId="{488197B0-96F6-31D4-592B-40E6C8FDD779}"/>
          </ac:spMkLst>
        </pc:spChg>
        <pc:spChg chg="add">
          <ac:chgData name="Chanel Morgan (2501319)" userId="S::2501319@student.uwtsd.ac.uk::917e0057-0990-4fed-b387-8089f5f40207" providerId="AD" clId="Web-{7F2BC992-107F-BBFC-3B50-959DFE93F549}" dt="2026-03-02T03:31:18.792" v="432"/>
          <ac:spMkLst>
            <pc:docMk/>
            <pc:sldMk cId="876286604" sldId="261"/>
            <ac:spMk id="9" creationId="{BACC6370-2D7E-4714-9D71-7542949D7D5D}"/>
          </ac:spMkLst>
        </pc:spChg>
        <pc:spChg chg="add">
          <ac:chgData name="Chanel Morgan (2501319)" userId="S::2501319@student.uwtsd.ac.uk::917e0057-0990-4fed-b387-8089f5f40207" providerId="AD" clId="Web-{7F2BC992-107F-BBFC-3B50-959DFE93F549}" dt="2026-03-02T03:31:18.792" v="432"/>
          <ac:spMkLst>
            <pc:docMk/>
            <pc:sldMk cId="876286604" sldId="261"/>
            <ac:spMk id="11" creationId="{F68B3F68-107C-434F-AA38-110D5EA91B85}"/>
          </ac:spMkLst>
        </pc:spChg>
        <pc:spChg chg="add">
          <ac:chgData name="Chanel Morgan (2501319)" userId="S::2501319@student.uwtsd.ac.uk::917e0057-0990-4fed-b387-8089f5f40207" providerId="AD" clId="Web-{7F2BC992-107F-BBFC-3B50-959DFE93F549}" dt="2026-03-02T03:31:18.792" v="432"/>
          <ac:spMkLst>
            <pc:docMk/>
            <pc:sldMk cId="876286604" sldId="261"/>
            <ac:spMk id="13" creationId="{AAD0DBB9-1A4B-4391-81D4-CB19F9AB918A}"/>
          </ac:spMkLst>
        </pc:spChg>
        <pc:spChg chg="add">
          <ac:chgData name="Chanel Morgan (2501319)" userId="S::2501319@student.uwtsd.ac.uk::917e0057-0990-4fed-b387-8089f5f40207" providerId="AD" clId="Web-{7F2BC992-107F-BBFC-3B50-959DFE93F549}" dt="2026-03-02T03:31:18.792" v="432"/>
          <ac:spMkLst>
            <pc:docMk/>
            <pc:sldMk cId="876286604" sldId="261"/>
            <ac:spMk id="15" creationId="{063BBA22-50EA-4C4D-BE05-F1CE4E63AA56}"/>
          </ac:spMkLst>
        </pc:spChg>
        <pc:graphicFrameChg chg="add">
          <ac:chgData name="Chanel Morgan (2501319)" userId="S::2501319@student.uwtsd.ac.uk::917e0057-0990-4fed-b387-8089f5f40207" providerId="AD" clId="Web-{7F2BC992-107F-BBFC-3B50-959DFE93F549}" dt="2026-03-02T03:31:18.792" v="432"/>
          <ac:graphicFrameMkLst>
            <pc:docMk/>
            <pc:sldMk cId="876286604" sldId="261"/>
            <ac:graphicFrameMk id="5" creationId="{92113306-C08B-D367-4BBF-53A43381B7CA}"/>
          </ac:graphicFrameMkLst>
        </pc:graphicFrameChg>
      </pc:sldChg>
      <pc:sldChg chg="ord addAnim">
        <pc:chgData name="Chanel Morgan (2501319)" userId="S::2501319@student.uwtsd.ac.uk::917e0057-0990-4fed-b387-8089f5f40207" providerId="AD" clId="Web-{7F2BC992-107F-BBFC-3B50-959DFE93F549}" dt="2026-03-02T03:51:02.713" v="671"/>
        <pc:sldMkLst>
          <pc:docMk/>
          <pc:sldMk cId="3911933542" sldId="262"/>
        </pc:sldMkLst>
      </pc:sldChg>
      <pc:sldChg chg="addSp modSp mod setBg addAnim">
        <pc:chgData name="Chanel Morgan (2501319)" userId="S::2501319@student.uwtsd.ac.uk::917e0057-0990-4fed-b387-8089f5f40207" providerId="AD" clId="Web-{7F2BC992-107F-BBFC-3B50-959DFE93F549}" dt="2026-03-02T03:53:02.955" v="684"/>
        <pc:sldMkLst>
          <pc:docMk/>
          <pc:sldMk cId="3438757296" sldId="263"/>
        </pc:sldMkLst>
        <pc:spChg chg="mod">
          <ac:chgData name="Chanel Morgan (2501319)" userId="S::2501319@student.uwtsd.ac.uk::917e0057-0990-4fed-b387-8089f5f40207" providerId="AD" clId="Web-{7F2BC992-107F-BBFC-3B50-959DFE93F549}" dt="2026-03-02T03:52:49.938" v="682"/>
          <ac:spMkLst>
            <pc:docMk/>
            <pc:sldMk cId="3438757296" sldId="263"/>
            <ac:spMk id="2" creationId="{FEA7A04A-9090-B303-2E5B-75AEABE4689C}"/>
          </ac:spMkLst>
        </pc:spChg>
        <pc:spChg chg="mod">
          <ac:chgData name="Chanel Morgan (2501319)" userId="S::2501319@student.uwtsd.ac.uk::917e0057-0990-4fed-b387-8089f5f40207" providerId="AD" clId="Web-{7F2BC992-107F-BBFC-3B50-959DFE93F549}" dt="2026-03-02T03:52:49.938" v="682"/>
          <ac:spMkLst>
            <pc:docMk/>
            <pc:sldMk cId="3438757296" sldId="263"/>
            <ac:spMk id="3" creationId="{76F004DA-AC14-CA0D-985A-F8168FE841C9}"/>
          </ac:spMkLst>
        </pc:spChg>
        <pc:spChg chg="add">
          <ac:chgData name="Chanel Morgan (2501319)" userId="S::2501319@student.uwtsd.ac.uk::917e0057-0990-4fed-b387-8089f5f40207" providerId="AD" clId="Web-{7F2BC992-107F-BBFC-3B50-959DFE93F549}" dt="2026-03-02T03:52:49.938" v="682"/>
          <ac:spMkLst>
            <pc:docMk/>
            <pc:sldMk cId="3438757296" sldId="263"/>
            <ac:spMk id="8" creationId="{09588DA8-065E-4F6F-8EFD-43104AB2E0CF}"/>
          </ac:spMkLst>
        </pc:spChg>
        <pc:spChg chg="add">
          <ac:chgData name="Chanel Morgan (2501319)" userId="S::2501319@student.uwtsd.ac.uk::917e0057-0990-4fed-b387-8089f5f40207" providerId="AD" clId="Web-{7F2BC992-107F-BBFC-3B50-959DFE93F549}" dt="2026-03-02T03:52:49.938" v="682"/>
          <ac:spMkLst>
            <pc:docMk/>
            <pc:sldMk cId="3438757296" sldId="263"/>
            <ac:spMk id="10" creationId="{C4285719-470E-454C-AF62-8323075F1F5B}"/>
          </ac:spMkLst>
        </pc:spChg>
        <pc:spChg chg="add">
          <ac:chgData name="Chanel Morgan (2501319)" userId="S::2501319@student.uwtsd.ac.uk::917e0057-0990-4fed-b387-8089f5f40207" providerId="AD" clId="Web-{7F2BC992-107F-BBFC-3B50-959DFE93F549}" dt="2026-03-02T03:52:49.938" v="682"/>
          <ac:spMkLst>
            <pc:docMk/>
            <pc:sldMk cId="3438757296" sldId="263"/>
            <ac:spMk id="12" creationId="{CD9FE4EF-C4D8-49A0-B2FF-81D8DB7D8A24}"/>
          </ac:spMkLst>
        </pc:spChg>
        <pc:spChg chg="add">
          <ac:chgData name="Chanel Morgan (2501319)" userId="S::2501319@student.uwtsd.ac.uk::917e0057-0990-4fed-b387-8089f5f40207" providerId="AD" clId="Web-{7F2BC992-107F-BBFC-3B50-959DFE93F549}" dt="2026-03-02T03:52:49.938" v="682"/>
          <ac:spMkLst>
            <pc:docMk/>
            <pc:sldMk cId="3438757296" sldId="263"/>
            <ac:spMk id="14" creationId="{4300840D-0A0B-4512-BACA-B439D5B9C57C}"/>
          </ac:spMkLst>
        </pc:spChg>
        <pc:spChg chg="add">
          <ac:chgData name="Chanel Morgan (2501319)" userId="S::2501319@student.uwtsd.ac.uk::917e0057-0990-4fed-b387-8089f5f40207" providerId="AD" clId="Web-{7F2BC992-107F-BBFC-3B50-959DFE93F549}" dt="2026-03-02T03:52:49.938" v="682"/>
          <ac:spMkLst>
            <pc:docMk/>
            <pc:sldMk cId="3438757296" sldId="263"/>
            <ac:spMk id="16" creationId="{D2B78728-A580-49A7-84F9-6EF6F583ADE0}"/>
          </ac:spMkLst>
        </pc:spChg>
        <pc:spChg chg="add">
          <ac:chgData name="Chanel Morgan (2501319)" userId="S::2501319@student.uwtsd.ac.uk::917e0057-0990-4fed-b387-8089f5f40207" providerId="AD" clId="Web-{7F2BC992-107F-BBFC-3B50-959DFE93F549}" dt="2026-03-02T03:52:49.938" v="682"/>
          <ac:spMkLst>
            <pc:docMk/>
            <pc:sldMk cId="3438757296" sldId="263"/>
            <ac:spMk id="18" creationId="{38FAA1A1-D861-433F-88FA-1E9D6FD31D11}"/>
          </ac:spMkLst>
        </pc:spChg>
        <pc:spChg chg="add">
          <ac:chgData name="Chanel Morgan (2501319)" userId="S::2501319@student.uwtsd.ac.uk::917e0057-0990-4fed-b387-8089f5f40207" providerId="AD" clId="Web-{7F2BC992-107F-BBFC-3B50-959DFE93F549}" dt="2026-03-02T03:52:49.938" v="682"/>
          <ac:spMkLst>
            <pc:docMk/>
            <pc:sldMk cId="3438757296" sldId="263"/>
            <ac:spMk id="20" creationId="{8D71EDA1-87BF-4D5D-AB79-F346FD19278A}"/>
          </ac:spMkLst>
        </pc:spChg>
      </pc:sldChg>
      <pc:sldChg chg="addSp delSp modSp mod setBg addAnim">
        <pc:chgData name="Chanel Morgan (2501319)" userId="S::2501319@student.uwtsd.ac.uk::917e0057-0990-4fed-b387-8089f5f40207" providerId="AD" clId="Web-{7F2BC992-107F-BBFC-3B50-959DFE93F549}" dt="2026-03-02T03:55:48.983" v="698"/>
        <pc:sldMkLst>
          <pc:docMk/>
          <pc:sldMk cId="4138049058" sldId="264"/>
        </pc:sldMkLst>
        <pc:spChg chg="mod">
          <ac:chgData name="Chanel Morgan (2501319)" userId="S::2501319@student.uwtsd.ac.uk::917e0057-0990-4fed-b387-8089f5f40207" providerId="AD" clId="Web-{7F2BC992-107F-BBFC-3B50-959DFE93F549}" dt="2026-03-02T03:35:29.846" v="443" actId="20577"/>
          <ac:spMkLst>
            <pc:docMk/>
            <pc:sldMk cId="4138049058" sldId="264"/>
            <ac:spMk id="2" creationId="{9F1A46D4-E3E3-C24B-123F-A1BE97ED3236}"/>
          </ac:spMkLst>
        </pc:spChg>
        <pc:spChg chg="mod">
          <ac:chgData name="Chanel Morgan (2501319)" userId="S::2501319@student.uwtsd.ac.uk::917e0057-0990-4fed-b387-8089f5f40207" providerId="AD" clId="Web-{7F2BC992-107F-BBFC-3B50-959DFE93F549}" dt="2026-03-02T02:14:47.148" v="187"/>
          <ac:spMkLst>
            <pc:docMk/>
            <pc:sldMk cId="4138049058" sldId="264"/>
            <ac:spMk id="3" creationId="{8AD58ADF-F831-EE00-9A3B-BDFAE2EF209D}"/>
          </ac:spMkLst>
        </pc:spChg>
        <pc:spChg chg="add">
          <ac:chgData name="Chanel Morgan (2501319)" userId="S::2501319@student.uwtsd.ac.uk::917e0057-0990-4fed-b387-8089f5f40207" providerId="AD" clId="Web-{7F2BC992-107F-BBFC-3B50-959DFE93F549}" dt="2026-03-02T02:14:47.148" v="187"/>
          <ac:spMkLst>
            <pc:docMk/>
            <pc:sldMk cId="4138049058" sldId="264"/>
            <ac:spMk id="8" creationId="{B6CDA21F-E7AF-4C75-8395-33F58D5B0E45}"/>
          </ac:spMkLst>
        </pc:spChg>
        <pc:spChg chg="add del">
          <ac:chgData name="Chanel Morgan (2501319)" userId="S::2501319@student.uwtsd.ac.uk::917e0057-0990-4fed-b387-8089f5f40207" providerId="AD" clId="Web-{7F2BC992-107F-BBFC-3B50-959DFE93F549}" dt="2026-03-02T02:14:47.132" v="186"/>
          <ac:spMkLst>
            <pc:docMk/>
            <pc:sldMk cId="4138049058" sldId="264"/>
            <ac:spMk id="9" creationId="{C0763A76-9F1C-4FC5-82B7-DD475DA461B2}"/>
          </ac:spMkLst>
        </pc:spChg>
        <pc:spChg chg="add del">
          <ac:chgData name="Chanel Morgan (2501319)" userId="S::2501319@student.uwtsd.ac.uk::917e0057-0990-4fed-b387-8089f5f40207" providerId="AD" clId="Web-{7F2BC992-107F-BBFC-3B50-959DFE93F549}" dt="2026-03-02T02:14:47.132" v="186"/>
          <ac:spMkLst>
            <pc:docMk/>
            <pc:sldMk cId="4138049058" sldId="264"/>
            <ac:spMk id="11" creationId="{E81BF4F6-F2CF-4984-9D14-D6966D92F99F}"/>
          </ac:spMkLst>
        </pc:spChg>
        <pc:spChg chg="add">
          <ac:chgData name="Chanel Morgan (2501319)" userId="S::2501319@student.uwtsd.ac.uk::917e0057-0990-4fed-b387-8089f5f40207" providerId="AD" clId="Web-{7F2BC992-107F-BBFC-3B50-959DFE93F549}" dt="2026-03-02T02:14:47.148" v="187"/>
          <ac:spMkLst>
            <pc:docMk/>
            <pc:sldMk cId="4138049058" sldId="264"/>
            <ac:spMk id="15" creationId="{D5B0017B-2ECA-49AF-B397-DC140825DF8D}"/>
          </ac:spMkLst>
        </pc:spChg>
        <pc:grpChg chg="add">
          <ac:chgData name="Chanel Morgan (2501319)" userId="S::2501319@student.uwtsd.ac.uk::917e0057-0990-4fed-b387-8089f5f40207" providerId="AD" clId="Web-{7F2BC992-107F-BBFC-3B50-959DFE93F549}" dt="2026-03-02T02:14:47.148" v="187"/>
          <ac:grpSpMkLst>
            <pc:docMk/>
            <pc:sldMk cId="4138049058" sldId="264"/>
            <ac:grpSpMk id="10" creationId="{AE1C45F0-260A-458C-96ED-C1F6D2151219}"/>
          </ac:grpSpMkLst>
        </pc:grpChg>
        <pc:picChg chg="add del">
          <ac:chgData name="Chanel Morgan (2501319)" userId="S::2501319@student.uwtsd.ac.uk::917e0057-0990-4fed-b387-8089f5f40207" providerId="AD" clId="Web-{7F2BC992-107F-BBFC-3B50-959DFE93F549}" dt="2026-03-02T02:14:47.132" v="186"/>
          <ac:picMkLst>
            <pc:docMk/>
            <pc:sldMk cId="4138049058" sldId="264"/>
            <ac:picMk id="5" creationId="{7561833F-DD54-03BE-4A47-AA4AB3B6757B}"/>
          </ac:picMkLst>
        </pc:picChg>
        <pc:cxnChg chg="add">
          <ac:chgData name="Chanel Morgan (2501319)" userId="S::2501319@student.uwtsd.ac.uk::917e0057-0990-4fed-b387-8089f5f40207" providerId="AD" clId="Web-{7F2BC992-107F-BBFC-3B50-959DFE93F549}" dt="2026-03-02T02:14:47.148" v="187"/>
          <ac:cxnSpMkLst>
            <pc:docMk/>
            <pc:sldMk cId="4138049058" sldId="264"/>
            <ac:cxnSpMk id="17" creationId="{6CF1BAF6-AD41-4082-B212-8A1F9A2E8779}"/>
          </ac:cxnSpMkLst>
        </pc:cxnChg>
      </pc:sldChg>
      <pc:sldChg chg="addSp modSp mod setBg addAnim">
        <pc:chgData name="Chanel Morgan (2501319)" userId="S::2501319@student.uwtsd.ac.uk::917e0057-0990-4fed-b387-8089f5f40207" providerId="AD" clId="Web-{7F2BC992-107F-BBFC-3B50-959DFE93F549}" dt="2026-03-02T03:53:36.208" v="691"/>
        <pc:sldMkLst>
          <pc:docMk/>
          <pc:sldMk cId="2714756628" sldId="265"/>
        </pc:sldMkLst>
        <pc:spChg chg="mod">
          <ac:chgData name="Chanel Morgan (2501319)" userId="S::2501319@student.uwtsd.ac.uk::917e0057-0990-4fed-b387-8089f5f40207" providerId="AD" clId="Web-{7F2BC992-107F-BBFC-3B50-959DFE93F549}" dt="2026-03-02T03:38:52.006" v="451"/>
          <ac:spMkLst>
            <pc:docMk/>
            <pc:sldMk cId="2714756628" sldId="265"/>
            <ac:spMk id="2" creationId="{E63A0691-9B10-7D9F-46C1-937E887BCEF0}"/>
          </ac:spMkLst>
        </pc:spChg>
        <pc:spChg chg="mod">
          <ac:chgData name="Chanel Morgan (2501319)" userId="S::2501319@student.uwtsd.ac.uk::917e0057-0990-4fed-b387-8089f5f40207" providerId="AD" clId="Web-{7F2BC992-107F-BBFC-3B50-959DFE93F549}" dt="2026-03-02T03:53:27.582" v="690" actId="20577"/>
          <ac:spMkLst>
            <pc:docMk/>
            <pc:sldMk cId="2714756628" sldId="265"/>
            <ac:spMk id="3" creationId="{3E81F3B9-DA54-FE3D-3700-5AFDCC42854A}"/>
          </ac:spMkLst>
        </pc:spChg>
        <pc:spChg chg="add">
          <ac:chgData name="Chanel Morgan (2501319)" userId="S::2501319@student.uwtsd.ac.uk::917e0057-0990-4fed-b387-8089f5f40207" providerId="AD" clId="Web-{7F2BC992-107F-BBFC-3B50-959DFE93F549}" dt="2026-03-02T03:38:52.006" v="451"/>
          <ac:spMkLst>
            <pc:docMk/>
            <pc:sldMk cId="2714756628" sldId="265"/>
            <ac:spMk id="8" creationId="{907EF6B7-1338-4443-8C46-6A318D952DFD}"/>
          </ac:spMkLst>
        </pc:spChg>
        <pc:spChg chg="add">
          <ac:chgData name="Chanel Morgan (2501319)" userId="S::2501319@student.uwtsd.ac.uk::917e0057-0990-4fed-b387-8089f5f40207" providerId="AD" clId="Web-{7F2BC992-107F-BBFC-3B50-959DFE93F549}" dt="2026-03-02T03:38:52.006" v="451"/>
          <ac:spMkLst>
            <pc:docMk/>
            <pc:sldMk cId="2714756628" sldId="265"/>
            <ac:spMk id="10" creationId="{DAAE4CDD-124C-4DCF-9584-B6033B545DD5}"/>
          </ac:spMkLst>
        </pc:spChg>
        <pc:spChg chg="add">
          <ac:chgData name="Chanel Morgan (2501319)" userId="S::2501319@student.uwtsd.ac.uk::917e0057-0990-4fed-b387-8089f5f40207" providerId="AD" clId="Web-{7F2BC992-107F-BBFC-3B50-959DFE93F549}" dt="2026-03-02T03:38:52.006" v="451"/>
          <ac:spMkLst>
            <pc:docMk/>
            <pc:sldMk cId="2714756628" sldId="265"/>
            <ac:spMk id="12" creationId="{081E4A58-353D-44AE-B2FC-2A74E2E400F7}"/>
          </ac:spMkLst>
        </pc:spChg>
      </pc:sldChg>
      <pc:sldChg chg="addSp delSp modSp mod setBg addAnim delAnim">
        <pc:chgData name="Chanel Morgan (2501319)" userId="S::2501319@student.uwtsd.ac.uk::917e0057-0990-4fed-b387-8089f5f40207" providerId="AD" clId="Web-{7F2BC992-107F-BBFC-3B50-959DFE93F549}" dt="2026-03-02T03:52:39.109" v="681"/>
        <pc:sldMkLst>
          <pc:docMk/>
          <pc:sldMk cId="3286386782" sldId="266"/>
        </pc:sldMkLst>
        <pc:spChg chg="mod">
          <ac:chgData name="Chanel Morgan (2501319)" userId="S::2501319@student.uwtsd.ac.uk::917e0057-0990-4fed-b387-8089f5f40207" providerId="AD" clId="Web-{7F2BC992-107F-BBFC-3B50-959DFE93F549}" dt="2026-03-02T03:36:09.350" v="444"/>
          <ac:spMkLst>
            <pc:docMk/>
            <pc:sldMk cId="3286386782" sldId="266"/>
            <ac:spMk id="2" creationId="{ED8B9232-97B6-2E3D-874E-4DBAFA73EA7A}"/>
          </ac:spMkLst>
        </pc:spChg>
        <pc:spChg chg="del">
          <ac:chgData name="Chanel Morgan (2501319)" userId="S::2501319@student.uwtsd.ac.uk::917e0057-0990-4fed-b387-8089f5f40207" providerId="AD" clId="Web-{7F2BC992-107F-BBFC-3B50-959DFE93F549}" dt="2026-03-02T03:36:09.350" v="444"/>
          <ac:spMkLst>
            <pc:docMk/>
            <pc:sldMk cId="3286386782" sldId="266"/>
            <ac:spMk id="3" creationId="{AC6D2249-2BBA-29DA-8A33-AE8BEF3DDDF4}"/>
          </ac:spMkLst>
        </pc:spChg>
        <pc:spChg chg="add">
          <ac:chgData name="Chanel Morgan (2501319)" userId="S::2501319@student.uwtsd.ac.uk::917e0057-0990-4fed-b387-8089f5f40207" providerId="AD" clId="Web-{7F2BC992-107F-BBFC-3B50-959DFE93F549}" dt="2026-03-02T03:36:09.350" v="444"/>
          <ac:spMkLst>
            <pc:docMk/>
            <pc:sldMk cId="3286386782" sldId="266"/>
            <ac:spMk id="9" creationId="{56E9B3E6-E277-4D68-BA48-9CB43FFBD6E2}"/>
          </ac:spMkLst>
        </pc:spChg>
        <pc:spChg chg="add">
          <ac:chgData name="Chanel Morgan (2501319)" userId="S::2501319@student.uwtsd.ac.uk::917e0057-0990-4fed-b387-8089f5f40207" providerId="AD" clId="Web-{7F2BC992-107F-BBFC-3B50-959DFE93F549}" dt="2026-03-02T03:36:09.350" v="444"/>
          <ac:spMkLst>
            <pc:docMk/>
            <pc:sldMk cId="3286386782" sldId="266"/>
            <ac:spMk id="16" creationId="{D5B0017B-2ECA-49AF-B397-DC140825DF8D}"/>
          </ac:spMkLst>
        </pc:spChg>
        <pc:grpChg chg="add">
          <ac:chgData name="Chanel Morgan (2501319)" userId="S::2501319@student.uwtsd.ac.uk::917e0057-0990-4fed-b387-8089f5f40207" providerId="AD" clId="Web-{7F2BC992-107F-BBFC-3B50-959DFE93F549}" dt="2026-03-02T03:36:09.350" v="444"/>
          <ac:grpSpMkLst>
            <pc:docMk/>
            <pc:sldMk cId="3286386782" sldId="266"/>
            <ac:grpSpMk id="11" creationId="{AE1C45F0-260A-458C-96ED-C1F6D2151219}"/>
          </ac:grpSpMkLst>
        </pc:grpChg>
        <pc:graphicFrameChg chg="add">
          <ac:chgData name="Chanel Morgan (2501319)" userId="S::2501319@student.uwtsd.ac.uk::917e0057-0990-4fed-b387-8089f5f40207" providerId="AD" clId="Web-{7F2BC992-107F-BBFC-3B50-959DFE93F549}" dt="2026-03-02T03:36:09.350" v="444"/>
          <ac:graphicFrameMkLst>
            <pc:docMk/>
            <pc:sldMk cId="3286386782" sldId="266"/>
            <ac:graphicFrameMk id="5" creationId="{57EDCAFA-AD11-512F-6990-B72F1B0593BA}"/>
          </ac:graphicFrameMkLst>
        </pc:graphicFrameChg>
        <pc:cxnChg chg="add">
          <ac:chgData name="Chanel Morgan (2501319)" userId="S::2501319@student.uwtsd.ac.uk::917e0057-0990-4fed-b387-8089f5f40207" providerId="AD" clId="Web-{7F2BC992-107F-BBFC-3B50-959DFE93F549}" dt="2026-03-02T03:36:09.350" v="444"/>
          <ac:cxnSpMkLst>
            <pc:docMk/>
            <pc:sldMk cId="3286386782" sldId="266"/>
            <ac:cxnSpMk id="18" creationId="{6CF1BAF6-AD41-4082-B212-8A1F9A2E8779}"/>
          </ac:cxnSpMkLst>
        </pc:cxnChg>
      </pc:sldChg>
      <pc:sldChg chg="addSp delSp modSp mod ord setBg addAnim">
        <pc:chgData name="Chanel Morgan (2501319)" userId="S::2501319@student.uwtsd.ac.uk::917e0057-0990-4fed-b387-8089f5f40207" providerId="AD" clId="Web-{7F2BC992-107F-BBFC-3B50-959DFE93F549}" dt="2026-03-02T03:51:34.760" v="674"/>
        <pc:sldMkLst>
          <pc:docMk/>
          <pc:sldMk cId="1637078193" sldId="267"/>
        </pc:sldMkLst>
        <pc:spChg chg="mod">
          <ac:chgData name="Chanel Morgan (2501319)" userId="S::2501319@student.uwtsd.ac.uk::917e0057-0990-4fed-b387-8089f5f40207" providerId="AD" clId="Web-{7F2BC992-107F-BBFC-3B50-959DFE93F549}" dt="2026-03-02T03:51:15.010" v="672"/>
          <ac:spMkLst>
            <pc:docMk/>
            <pc:sldMk cId="1637078193" sldId="267"/>
            <ac:spMk id="2" creationId="{A4CF39D3-8F07-F195-731F-A5A851ADED5B}"/>
          </ac:spMkLst>
        </pc:spChg>
        <pc:spChg chg="del mod">
          <ac:chgData name="Chanel Morgan (2501319)" userId="S::2501319@student.uwtsd.ac.uk::917e0057-0990-4fed-b387-8089f5f40207" providerId="AD" clId="Web-{7F2BC992-107F-BBFC-3B50-959DFE93F549}" dt="2026-03-02T03:51:15.010" v="672"/>
          <ac:spMkLst>
            <pc:docMk/>
            <pc:sldMk cId="1637078193" sldId="267"/>
            <ac:spMk id="3" creationId="{D8923D4D-463F-6B85-15F1-2893FC78859F}"/>
          </ac:spMkLst>
        </pc:spChg>
        <pc:spChg chg="add">
          <ac:chgData name="Chanel Morgan (2501319)" userId="S::2501319@student.uwtsd.ac.uk::917e0057-0990-4fed-b387-8089f5f40207" providerId="AD" clId="Web-{7F2BC992-107F-BBFC-3B50-959DFE93F549}" dt="2026-03-02T03:51:15.010" v="672"/>
          <ac:spMkLst>
            <pc:docMk/>
            <pc:sldMk cId="1637078193" sldId="267"/>
            <ac:spMk id="9" creationId="{BACC6370-2D7E-4714-9D71-7542949D7D5D}"/>
          </ac:spMkLst>
        </pc:spChg>
        <pc:spChg chg="add">
          <ac:chgData name="Chanel Morgan (2501319)" userId="S::2501319@student.uwtsd.ac.uk::917e0057-0990-4fed-b387-8089f5f40207" providerId="AD" clId="Web-{7F2BC992-107F-BBFC-3B50-959DFE93F549}" dt="2026-03-02T03:51:15.010" v="672"/>
          <ac:spMkLst>
            <pc:docMk/>
            <pc:sldMk cId="1637078193" sldId="267"/>
            <ac:spMk id="11" creationId="{256B2C21-A230-48C0-8DF1-C46611373C44}"/>
          </ac:spMkLst>
        </pc:spChg>
        <pc:spChg chg="add">
          <ac:chgData name="Chanel Morgan (2501319)" userId="S::2501319@student.uwtsd.ac.uk::917e0057-0990-4fed-b387-8089f5f40207" providerId="AD" clId="Web-{7F2BC992-107F-BBFC-3B50-959DFE93F549}" dt="2026-03-02T03:51:15.010" v="672"/>
          <ac:spMkLst>
            <pc:docMk/>
            <pc:sldMk cId="1637078193" sldId="267"/>
            <ac:spMk id="13" creationId="{3847E18C-932D-4C95-AABA-FEC7C9499AD7}"/>
          </ac:spMkLst>
        </pc:spChg>
        <pc:spChg chg="add">
          <ac:chgData name="Chanel Morgan (2501319)" userId="S::2501319@student.uwtsd.ac.uk::917e0057-0990-4fed-b387-8089f5f40207" providerId="AD" clId="Web-{7F2BC992-107F-BBFC-3B50-959DFE93F549}" dt="2026-03-02T03:51:15.010" v="672"/>
          <ac:spMkLst>
            <pc:docMk/>
            <pc:sldMk cId="1637078193" sldId="267"/>
            <ac:spMk id="15" creationId="{3150CB11-0C61-439E-910F-5787759E72A0}"/>
          </ac:spMkLst>
        </pc:spChg>
        <pc:spChg chg="add">
          <ac:chgData name="Chanel Morgan (2501319)" userId="S::2501319@student.uwtsd.ac.uk::917e0057-0990-4fed-b387-8089f5f40207" providerId="AD" clId="Web-{7F2BC992-107F-BBFC-3B50-959DFE93F549}" dt="2026-03-02T03:51:15.010" v="672"/>
          <ac:spMkLst>
            <pc:docMk/>
            <pc:sldMk cId="1637078193" sldId="267"/>
            <ac:spMk id="17" creationId="{43F8A58B-5155-44CE-A5FF-7647B47D0A7A}"/>
          </ac:spMkLst>
        </pc:spChg>
        <pc:spChg chg="add">
          <ac:chgData name="Chanel Morgan (2501319)" userId="S::2501319@student.uwtsd.ac.uk::917e0057-0990-4fed-b387-8089f5f40207" providerId="AD" clId="Web-{7F2BC992-107F-BBFC-3B50-959DFE93F549}" dt="2026-03-02T03:51:15.010" v="672"/>
          <ac:spMkLst>
            <pc:docMk/>
            <pc:sldMk cId="1637078193" sldId="267"/>
            <ac:spMk id="19" creationId="{443F2ACA-E6D6-4028-82DD-F03C262D5DE6}"/>
          </ac:spMkLst>
        </pc:spChg>
        <pc:graphicFrameChg chg="add">
          <ac:chgData name="Chanel Morgan (2501319)" userId="S::2501319@student.uwtsd.ac.uk::917e0057-0990-4fed-b387-8089f5f40207" providerId="AD" clId="Web-{7F2BC992-107F-BBFC-3B50-959DFE93F549}" dt="2026-03-02T03:51:15.010" v="672"/>
          <ac:graphicFrameMkLst>
            <pc:docMk/>
            <pc:sldMk cId="1637078193" sldId="267"/>
            <ac:graphicFrameMk id="5" creationId="{46EB7F2E-2456-7ADA-69DA-963B1E2730B2}"/>
          </ac:graphicFrameMkLst>
        </pc:graphicFrameChg>
      </pc:sldChg>
      <pc:sldChg chg="addSp delSp modSp mod setBg addAnim">
        <pc:chgData name="Chanel Morgan (2501319)" userId="S::2501319@student.uwtsd.ac.uk::917e0057-0990-4fed-b387-8089f5f40207" providerId="AD" clId="Web-{7F2BC992-107F-BBFC-3B50-959DFE93F549}" dt="2026-03-02T03:50:34.353" v="669"/>
        <pc:sldMkLst>
          <pc:docMk/>
          <pc:sldMk cId="2363950677" sldId="268"/>
        </pc:sldMkLst>
        <pc:spChg chg="mod">
          <ac:chgData name="Chanel Morgan (2501319)" userId="S::2501319@student.uwtsd.ac.uk::917e0057-0990-4fed-b387-8089f5f40207" providerId="AD" clId="Web-{7F2BC992-107F-BBFC-3B50-959DFE93F549}" dt="2026-03-02T01:56:16.087" v="16"/>
          <ac:spMkLst>
            <pc:docMk/>
            <pc:sldMk cId="2363950677" sldId="268"/>
            <ac:spMk id="2" creationId="{1F45C03B-5117-CC4A-F414-2596BE9C2AE5}"/>
          </ac:spMkLst>
        </pc:spChg>
        <pc:spChg chg="del mod">
          <ac:chgData name="Chanel Morgan (2501319)" userId="S::2501319@student.uwtsd.ac.uk::917e0057-0990-4fed-b387-8089f5f40207" providerId="AD" clId="Web-{7F2BC992-107F-BBFC-3B50-959DFE93F549}" dt="2026-03-02T01:56:16.087" v="16"/>
          <ac:spMkLst>
            <pc:docMk/>
            <pc:sldMk cId="2363950677" sldId="268"/>
            <ac:spMk id="3" creationId="{F82C35BB-FF2B-AF05-8618-6E8E26317901}"/>
          </ac:spMkLst>
        </pc:spChg>
        <pc:spChg chg="add">
          <ac:chgData name="Chanel Morgan (2501319)" userId="S::2501319@student.uwtsd.ac.uk::917e0057-0990-4fed-b387-8089f5f40207" providerId="AD" clId="Web-{7F2BC992-107F-BBFC-3B50-959DFE93F549}" dt="2026-03-02T01:56:16.087" v="16"/>
          <ac:spMkLst>
            <pc:docMk/>
            <pc:sldMk cId="2363950677" sldId="268"/>
            <ac:spMk id="9" creationId="{BACC6370-2D7E-4714-9D71-7542949D7D5D}"/>
          </ac:spMkLst>
        </pc:spChg>
        <pc:spChg chg="add">
          <ac:chgData name="Chanel Morgan (2501319)" userId="S::2501319@student.uwtsd.ac.uk::917e0057-0990-4fed-b387-8089f5f40207" providerId="AD" clId="Web-{7F2BC992-107F-BBFC-3B50-959DFE93F549}" dt="2026-03-02T01:56:16.087" v="16"/>
          <ac:spMkLst>
            <pc:docMk/>
            <pc:sldMk cId="2363950677" sldId="268"/>
            <ac:spMk id="11" creationId="{F68B3F68-107C-434F-AA38-110D5EA91B85}"/>
          </ac:spMkLst>
        </pc:spChg>
        <pc:spChg chg="add">
          <ac:chgData name="Chanel Morgan (2501319)" userId="S::2501319@student.uwtsd.ac.uk::917e0057-0990-4fed-b387-8089f5f40207" providerId="AD" clId="Web-{7F2BC992-107F-BBFC-3B50-959DFE93F549}" dt="2026-03-02T01:56:16.087" v="16"/>
          <ac:spMkLst>
            <pc:docMk/>
            <pc:sldMk cId="2363950677" sldId="268"/>
            <ac:spMk id="13" creationId="{AAD0DBB9-1A4B-4391-81D4-CB19F9AB918A}"/>
          </ac:spMkLst>
        </pc:spChg>
        <pc:spChg chg="add">
          <ac:chgData name="Chanel Morgan (2501319)" userId="S::2501319@student.uwtsd.ac.uk::917e0057-0990-4fed-b387-8089f5f40207" providerId="AD" clId="Web-{7F2BC992-107F-BBFC-3B50-959DFE93F549}" dt="2026-03-02T01:56:16.087" v="16"/>
          <ac:spMkLst>
            <pc:docMk/>
            <pc:sldMk cId="2363950677" sldId="268"/>
            <ac:spMk id="15" creationId="{063BBA22-50EA-4C4D-BE05-F1CE4E63AA56}"/>
          </ac:spMkLst>
        </pc:spChg>
        <pc:graphicFrameChg chg="add">
          <ac:chgData name="Chanel Morgan (2501319)" userId="S::2501319@student.uwtsd.ac.uk::917e0057-0990-4fed-b387-8089f5f40207" providerId="AD" clId="Web-{7F2BC992-107F-BBFC-3B50-959DFE93F549}" dt="2026-03-02T01:56:16.087" v="16"/>
          <ac:graphicFrameMkLst>
            <pc:docMk/>
            <pc:sldMk cId="2363950677" sldId="268"/>
            <ac:graphicFrameMk id="5" creationId="{C90B2617-82B2-1904-DE41-96CC73665CBB}"/>
          </ac:graphicFrameMkLst>
        </pc:graphicFrameChg>
      </pc:sldChg>
      <pc:sldChg chg="modSp new del">
        <pc:chgData name="Chanel Morgan (2501319)" userId="S::2501319@student.uwtsd.ac.uk::917e0057-0990-4fed-b387-8089f5f40207" providerId="AD" clId="Web-{7F2BC992-107F-BBFC-3B50-959DFE93F549}" dt="2026-03-02T02:08:59.457" v="63"/>
        <pc:sldMkLst>
          <pc:docMk/>
          <pc:sldMk cId="1436880140" sldId="269"/>
        </pc:sldMkLst>
        <pc:spChg chg="mod">
          <ac:chgData name="Chanel Morgan (2501319)" userId="S::2501319@student.uwtsd.ac.uk::917e0057-0990-4fed-b387-8089f5f40207" providerId="AD" clId="Web-{7F2BC992-107F-BBFC-3B50-959DFE93F549}" dt="2026-03-02T02:03:08.676" v="31" actId="20577"/>
          <ac:spMkLst>
            <pc:docMk/>
            <pc:sldMk cId="1436880140" sldId="269"/>
            <ac:spMk id="2" creationId="{5E79540E-3ED7-728A-FC85-13DE71A160CF}"/>
          </ac:spMkLst>
        </pc:spChg>
      </pc:sldChg>
      <pc:sldChg chg="addSp delSp modSp new mod setBg addAnim">
        <pc:chgData name="Chanel Morgan (2501319)" userId="S::2501319@student.uwtsd.ac.uk::917e0057-0990-4fed-b387-8089f5f40207" providerId="AD" clId="Web-{7F2BC992-107F-BBFC-3B50-959DFE93F549}" dt="2026-03-02T03:55:32.044" v="697"/>
        <pc:sldMkLst>
          <pc:docMk/>
          <pc:sldMk cId="4243265551" sldId="269"/>
        </pc:sldMkLst>
        <pc:spChg chg="del mod">
          <ac:chgData name="Chanel Morgan (2501319)" userId="S::2501319@student.uwtsd.ac.uk::917e0057-0990-4fed-b387-8089f5f40207" providerId="AD" clId="Web-{7F2BC992-107F-BBFC-3B50-959DFE93F549}" dt="2026-03-02T03:25:37.581" v="353"/>
          <ac:spMkLst>
            <pc:docMk/>
            <pc:sldMk cId="4243265551" sldId="269"/>
            <ac:spMk id="2" creationId="{B5795052-1419-C331-AB80-BBEA9BF346AE}"/>
          </ac:spMkLst>
        </pc:spChg>
        <pc:spChg chg="mod ord">
          <ac:chgData name="Chanel Morgan (2501319)" userId="S::2501319@student.uwtsd.ac.uk::917e0057-0990-4fed-b387-8089f5f40207" providerId="AD" clId="Web-{7F2BC992-107F-BBFC-3B50-959DFE93F549}" dt="2026-03-02T03:26:17.957" v="367"/>
          <ac:spMkLst>
            <pc:docMk/>
            <pc:sldMk cId="4243265551" sldId="269"/>
            <ac:spMk id="3" creationId="{B0B5E449-11FF-D149-6AD6-251B792CE7FE}"/>
          </ac:spMkLst>
        </pc:spChg>
        <pc:spChg chg="add mod">
          <ac:chgData name="Chanel Morgan (2501319)" userId="S::2501319@student.uwtsd.ac.uk::917e0057-0990-4fed-b387-8089f5f40207" providerId="AD" clId="Web-{7F2BC992-107F-BBFC-3B50-959DFE93F549}" dt="2026-03-02T03:26:17.957" v="367"/>
          <ac:spMkLst>
            <pc:docMk/>
            <pc:sldMk cId="4243265551" sldId="269"/>
            <ac:spMk id="4" creationId="{357532D6-7588-A2DF-F0BD-EDEE6E29BCA8}"/>
          </ac:spMkLst>
        </pc:spChg>
        <pc:spChg chg="add del mod">
          <ac:chgData name="Chanel Morgan (2501319)" userId="S::2501319@student.uwtsd.ac.uk::917e0057-0990-4fed-b387-8089f5f40207" providerId="AD" clId="Web-{7F2BC992-107F-BBFC-3B50-959DFE93F549}" dt="2026-03-02T03:25:46.066" v="357"/>
          <ac:spMkLst>
            <pc:docMk/>
            <pc:sldMk cId="4243265551" sldId="269"/>
            <ac:spMk id="6" creationId="{DC940BF2-69B0-A357-A93E-58086EAB47CF}"/>
          </ac:spMkLst>
        </pc:spChg>
        <pc:spChg chg="add mod">
          <ac:chgData name="Chanel Morgan (2501319)" userId="S::2501319@student.uwtsd.ac.uk::917e0057-0990-4fed-b387-8089f5f40207" providerId="AD" clId="Web-{7F2BC992-107F-BBFC-3B50-959DFE93F549}" dt="2026-03-02T03:26:17.957" v="367"/>
          <ac:spMkLst>
            <pc:docMk/>
            <pc:sldMk cId="4243265551" sldId="269"/>
            <ac:spMk id="7" creationId="{5C3FE183-FC75-E9E8-26B5-69AC811E0BA6}"/>
          </ac:spMkLst>
        </pc:spChg>
        <pc:spChg chg="add">
          <ac:chgData name="Chanel Morgan (2501319)" userId="S::2501319@student.uwtsd.ac.uk::917e0057-0990-4fed-b387-8089f5f40207" providerId="AD" clId="Web-{7F2BC992-107F-BBFC-3B50-959DFE93F549}" dt="2026-03-02T03:26:17.957" v="367"/>
          <ac:spMkLst>
            <pc:docMk/>
            <pc:sldMk cId="4243265551" sldId="269"/>
            <ac:spMk id="12" creationId="{9F7D788E-2C1B-4EF4-8719-12613771FF98}"/>
          </ac:spMkLst>
        </pc:spChg>
        <pc:spChg chg="add">
          <ac:chgData name="Chanel Morgan (2501319)" userId="S::2501319@student.uwtsd.ac.uk::917e0057-0990-4fed-b387-8089f5f40207" providerId="AD" clId="Web-{7F2BC992-107F-BBFC-3B50-959DFE93F549}" dt="2026-03-02T03:26:17.957" v="367"/>
          <ac:spMkLst>
            <pc:docMk/>
            <pc:sldMk cId="4243265551" sldId="269"/>
            <ac:spMk id="14" creationId="{7C54E824-C0F4-480B-BC88-689F50C45FBD}"/>
          </ac:spMkLst>
        </pc:spChg>
        <pc:spChg chg="add">
          <ac:chgData name="Chanel Morgan (2501319)" userId="S::2501319@student.uwtsd.ac.uk::917e0057-0990-4fed-b387-8089f5f40207" providerId="AD" clId="Web-{7F2BC992-107F-BBFC-3B50-959DFE93F549}" dt="2026-03-02T03:26:17.957" v="367"/>
          <ac:spMkLst>
            <pc:docMk/>
            <pc:sldMk cId="4243265551" sldId="269"/>
            <ac:spMk id="16" creationId="{58DEA6A1-FC5C-4E6E-BBBF-7E472949B394}"/>
          </ac:spMkLst>
        </pc:spChg>
        <pc:spChg chg="add">
          <ac:chgData name="Chanel Morgan (2501319)" userId="S::2501319@student.uwtsd.ac.uk::917e0057-0990-4fed-b387-8089f5f40207" providerId="AD" clId="Web-{7F2BC992-107F-BBFC-3B50-959DFE93F549}" dt="2026-03-02T03:26:17.957" v="367"/>
          <ac:spMkLst>
            <pc:docMk/>
            <pc:sldMk cId="4243265551" sldId="269"/>
            <ac:spMk id="18" creationId="{96AAAC3B-1954-46B7-BBAC-27DFF5B5295F}"/>
          </ac:spMkLst>
        </pc:spChg>
        <pc:spChg chg="add">
          <ac:chgData name="Chanel Morgan (2501319)" userId="S::2501319@student.uwtsd.ac.uk::917e0057-0990-4fed-b387-8089f5f40207" providerId="AD" clId="Web-{7F2BC992-107F-BBFC-3B50-959DFE93F549}" dt="2026-03-02T03:26:17.957" v="367"/>
          <ac:spMkLst>
            <pc:docMk/>
            <pc:sldMk cId="4243265551" sldId="269"/>
            <ac:spMk id="20" creationId="{A5AD6500-BB62-4AAC-9D2F-C10DDC90CBB1}"/>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1.png"/><Relationship Id="rId7" Type="http://schemas.openxmlformats.org/officeDocument/2006/relationships/image" Target="../media/image7.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1.png"/><Relationship Id="rId7" Type="http://schemas.openxmlformats.org/officeDocument/2006/relationships/image" Target="../media/image7.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B987E3-456B-4AC2-86FF-5E0715CA7105}" type="doc">
      <dgm:prSet loTypeId="urn:microsoft.com/office/officeart/2005/8/layout/process4" loCatId="process" qsTypeId="urn:microsoft.com/office/officeart/2005/8/quickstyle/simple4" qsCatId="simple" csTypeId="urn:microsoft.com/office/officeart/2005/8/colors/colorful5" csCatId="colorful"/>
      <dgm:spPr/>
      <dgm:t>
        <a:bodyPr/>
        <a:lstStyle/>
        <a:p>
          <a:endParaRPr lang="en-US"/>
        </a:p>
      </dgm:t>
    </dgm:pt>
    <dgm:pt modelId="{4ADECECA-F6CF-43EE-8A28-CDE08119FF92}">
      <dgm:prSet/>
      <dgm:spPr/>
      <dgm:t>
        <a:bodyPr/>
        <a:lstStyle/>
        <a:p>
          <a:r>
            <a:rPr lang="en-GB" b="1"/>
            <a:t>Case Study 1: John</a:t>
          </a:r>
          <a:endParaRPr lang="en-US"/>
        </a:p>
      </dgm:t>
    </dgm:pt>
    <dgm:pt modelId="{4F25ACF6-1BF1-4A05-AD3F-0DA20BCA6748}" type="parTrans" cxnId="{5F9AE52C-948B-4664-998C-C4D4EE02D0B4}">
      <dgm:prSet/>
      <dgm:spPr/>
      <dgm:t>
        <a:bodyPr/>
        <a:lstStyle/>
        <a:p>
          <a:endParaRPr lang="en-US"/>
        </a:p>
      </dgm:t>
    </dgm:pt>
    <dgm:pt modelId="{50468402-2030-48D1-A915-139AC05B824B}" type="sibTrans" cxnId="{5F9AE52C-948B-4664-998C-C4D4EE02D0B4}">
      <dgm:prSet/>
      <dgm:spPr/>
      <dgm:t>
        <a:bodyPr/>
        <a:lstStyle/>
        <a:p>
          <a:endParaRPr lang="en-US"/>
        </a:p>
      </dgm:t>
    </dgm:pt>
    <dgm:pt modelId="{4B2D96B7-5831-48E3-A78A-116B5D383ADB}">
      <dgm:prSet/>
      <dgm:spPr/>
      <dgm:t>
        <a:bodyPr/>
        <a:lstStyle/>
        <a:p>
          <a:r>
            <a:rPr lang="en-GB" b="1"/>
            <a:t>Background:</a:t>
          </a:r>
          <a:r>
            <a:rPr lang="en-GB"/>
            <a:t> John, a 35-year-old man diagnosed with Autism Spectrum Disorder (ASD), was convicted of a series of low-level offences, including theft and public order offences. His neurodivergent condition was not identified until after his initial interactions with the criminal justice system.</a:t>
          </a:r>
          <a:endParaRPr lang="en-US"/>
        </a:p>
      </dgm:t>
    </dgm:pt>
    <dgm:pt modelId="{17F644EC-5E6A-42C2-B92E-D1AC8BC47772}" type="parTrans" cxnId="{7881B76D-925F-4957-AC14-34F98B06ECF7}">
      <dgm:prSet/>
      <dgm:spPr/>
      <dgm:t>
        <a:bodyPr/>
        <a:lstStyle/>
        <a:p>
          <a:endParaRPr lang="en-US"/>
        </a:p>
      </dgm:t>
    </dgm:pt>
    <dgm:pt modelId="{7BDAA7B1-F6F9-4207-BE3B-67D85C128DE9}" type="sibTrans" cxnId="{7881B76D-925F-4957-AC14-34F98B06ECF7}">
      <dgm:prSet/>
      <dgm:spPr/>
      <dgm:t>
        <a:bodyPr/>
        <a:lstStyle/>
        <a:p>
          <a:endParaRPr lang="en-US"/>
        </a:p>
      </dgm:t>
    </dgm:pt>
    <dgm:pt modelId="{847E15A4-838B-44DD-AA90-12ACC7FADBA8}">
      <dgm:prSet/>
      <dgm:spPr/>
      <dgm:t>
        <a:bodyPr/>
        <a:lstStyle/>
        <a:p>
          <a:r>
            <a:rPr lang="en-GB" b="1"/>
            <a:t>Challenges:</a:t>
          </a:r>
          <a:r>
            <a:rPr lang="en-GB"/>
            <a:t> John struggled with communication and understanding social cues, which led to misunderstandings and conflicts with prison staff and other inmates. His sensory sensitivities made the prison environment particularly challenging, leading to heightened anxiety and behavioural issues.</a:t>
          </a:r>
          <a:endParaRPr lang="en-US"/>
        </a:p>
      </dgm:t>
    </dgm:pt>
    <dgm:pt modelId="{07CDB090-2723-48B2-B606-40B86B931ED8}" type="parTrans" cxnId="{9A1ABF50-5CE0-4FE2-A7FD-5EF5773E317C}">
      <dgm:prSet/>
      <dgm:spPr/>
      <dgm:t>
        <a:bodyPr/>
        <a:lstStyle/>
        <a:p>
          <a:endParaRPr lang="en-US"/>
        </a:p>
      </dgm:t>
    </dgm:pt>
    <dgm:pt modelId="{25FCED64-8F13-4F5A-80B9-44CEE47719C3}" type="sibTrans" cxnId="{9A1ABF50-5CE0-4FE2-A7FD-5EF5773E317C}">
      <dgm:prSet/>
      <dgm:spPr/>
      <dgm:t>
        <a:bodyPr/>
        <a:lstStyle/>
        <a:p>
          <a:endParaRPr lang="en-US"/>
        </a:p>
      </dgm:t>
    </dgm:pt>
    <dgm:pt modelId="{80090825-1219-42C7-A7A7-928AA5B978AA}" type="pres">
      <dgm:prSet presAssocID="{49B987E3-456B-4AC2-86FF-5E0715CA7105}" presName="Name0" presStyleCnt="0">
        <dgm:presLayoutVars>
          <dgm:dir/>
          <dgm:animLvl val="lvl"/>
          <dgm:resizeHandles val="exact"/>
        </dgm:presLayoutVars>
      </dgm:prSet>
      <dgm:spPr/>
    </dgm:pt>
    <dgm:pt modelId="{70F1A005-02C3-43B3-9CD9-56BB3A250EED}" type="pres">
      <dgm:prSet presAssocID="{847E15A4-838B-44DD-AA90-12ACC7FADBA8}" presName="boxAndChildren" presStyleCnt="0"/>
      <dgm:spPr/>
    </dgm:pt>
    <dgm:pt modelId="{F35CD5C6-AB37-4B74-AC02-4DC8955FB84D}" type="pres">
      <dgm:prSet presAssocID="{847E15A4-838B-44DD-AA90-12ACC7FADBA8}" presName="parentTextBox" presStyleLbl="node1" presStyleIdx="0" presStyleCnt="3"/>
      <dgm:spPr/>
    </dgm:pt>
    <dgm:pt modelId="{6E4CD536-59D6-4B7C-B857-4112BA849957}" type="pres">
      <dgm:prSet presAssocID="{7BDAA7B1-F6F9-4207-BE3B-67D85C128DE9}" presName="sp" presStyleCnt="0"/>
      <dgm:spPr/>
    </dgm:pt>
    <dgm:pt modelId="{6E79FDD6-1F2A-476C-964E-0CC6FA0D9C7D}" type="pres">
      <dgm:prSet presAssocID="{4B2D96B7-5831-48E3-A78A-116B5D383ADB}" presName="arrowAndChildren" presStyleCnt="0"/>
      <dgm:spPr/>
    </dgm:pt>
    <dgm:pt modelId="{8C372800-EC44-4E32-963B-D158E33AB5B4}" type="pres">
      <dgm:prSet presAssocID="{4B2D96B7-5831-48E3-A78A-116B5D383ADB}" presName="parentTextArrow" presStyleLbl="node1" presStyleIdx="1" presStyleCnt="3"/>
      <dgm:spPr/>
    </dgm:pt>
    <dgm:pt modelId="{759B55E2-68C1-4FFC-94D8-2528212E1A68}" type="pres">
      <dgm:prSet presAssocID="{50468402-2030-48D1-A915-139AC05B824B}" presName="sp" presStyleCnt="0"/>
      <dgm:spPr/>
    </dgm:pt>
    <dgm:pt modelId="{CE39B502-245B-4ECA-829F-E45BDD4F26F8}" type="pres">
      <dgm:prSet presAssocID="{4ADECECA-F6CF-43EE-8A28-CDE08119FF92}" presName="arrowAndChildren" presStyleCnt="0"/>
      <dgm:spPr/>
    </dgm:pt>
    <dgm:pt modelId="{49F11760-8359-4C08-BA39-6436B662C458}" type="pres">
      <dgm:prSet presAssocID="{4ADECECA-F6CF-43EE-8A28-CDE08119FF92}" presName="parentTextArrow" presStyleLbl="node1" presStyleIdx="2" presStyleCnt="3"/>
      <dgm:spPr/>
    </dgm:pt>
  </dgm:ptLst>
  <dgm:cxnLst>
    <dgm:cxn modelId="{9BC04A25-EFD3-4874-8AB4-E82705BDEE55}" type="presOf" srcId="{847E15A4-838B-44DD-AA90-12ACC7FADBA8}" destId="{F35CD5C6-AB37-4B74-AC02-4DC8955FB84D}" srcOrd="0" destOrd="0" presId="urn:microsoft.com/office/officeart/2005/8/layout/process4"/>
    <dgm:cxn modelId="{5F9AE52C-948B-4664-998C-C4D4EE02D0B4}" srcId="{49B987E3-456B-4AC2-86FF-5E0715CA7105}" destId="{4ADECECA-F6CF-43EE-8A28-CDE08119FF92}" srcOrd="0" destOrd="0" parTransId="{4F25ACF6-1BF1-4A05-AD3F-0DA20BCA6748}" sibTransId="{50468402-2030-48D1-A915-139AC05B824B}"/>
    <dgm:cxn modelId="{496CD22E-8DDA-4844-BA41-9CAD60C3DD35}" type="presOf" srcId="{4B2D96B7-5831-48E3-A78A-116B5D383ADB}" destId="{8C372800-EC44-4E32-963B-D158E33AB5B4}" srcOrd="0" destOrd="0" presId="urn:microsoft.com/office/officeart/2005/8/layout/process4"/>
    <dgm:cxn modelId="{7881B76D-925F-4957-AC14-34F98B06ECF7}" srcId="{49B987E3-456B-4AC2-86FF-5E0715CA7105}" destId="{4B2D96B7-5831-48E3-A78A-116B5D383ADB}" srcOrd="1" destOrd="0" parTransId="{17F644EC-5E6A-42C2-B92E-D1AC8BC47772}" sibTransId="{7BDAA7B1-F6F9-4207-BE3B-67D85C128DE9}"/>
    <dgm:cxn modelId="{9A1ABF50-5CE0-4FE2-A7FD-5EF5773E317C}" srcId="{49B987E3-456B-4AC2-86FF-5E0715CA7105}" destId="{847E15A4-838B-44DD-AA90-12ACC7FADBA8}" srcOrd="2" destOrd="0" parTransId="{07CDB090-2723-48B2-B606-40B86B931ED8}" sibTransId="{25FCED64-8F13-4F5A-80B9-44CEE47719C3}"/>
    <dgm:cxn modelId="{124C9B99-4219-42AB-BD6D-0274E3749B86}" type="presOf" srcId="{49B987E3-456B-4AC2-86FF-5E0715CA7105}" destId="{80090825-1219-42C7-A7A7-928AA5B978AA}" srcOrd="0" destOrd="0" presId="urn:microsoft.com/office/officeart/2005/8/layout/process4"/>
    <dgm:cxn modelId="{5FE4E7FD-5D75-4AFE-9B2B-99EB892A2D43}" type="presOf" srcId="{4ADECECA-F6CF-43EE-8A28-CDE08119FF92}" destId="{49F11760-8359-4C08-BA39-6436B662C458}" srcOrd="0" destOrd="0" presId="urn:microsoft.com/office/officeart/2005/8/layout/process4"/>
    <dgm:cxn modelId="{9154BEC5-54DC-431F-8AFE-BCD7589BFACF}" type="presParOf" srcId="{80090825-1219-42C7-A7A7-928AA5B978AA}" destId="{70F1A005-02C3-43B3-9CD9-56BB3A250EED}" srcOrd="0" destOrd="0" presId="urn:microsoft.com/office/officeart/2005/8/layout/process4"/>
    <dgm:cxn modelId="{C612A3B7-69BE-440D-9A2A-A0CF8EADC245}" type="presParOf" srcId="{70F1A005-02C3-43B3-9CD9-56BB3A250EED}" destId="{F35CD5C6-AB37-4B74-AC02-4DC8955FB84D}" srcOrd="0" destOrd="0" presId="urn:microsoft.com/office/officeart/2005/8/layout/process4"/>
    <dgm:cxn modelId="{2917310B-87FB-4C0A-BC9B-888DC9B7F8AC}" type="presParOf" srcId="{80090825-1219-42C7-A7A7-928AA5B978AA}" destId="{6E4CD536-59D6-4B7C-B857-4112BA849957}" srcOrd="1" destOrd="0" presId="urn:microsoft.com/office/officeart/2005/8/layout/process4"/>
    <dgm:cxn modelId="{373AD596-D6CE-4DF4-B8B5-99482D3E8556}" type="presParOf" srcId="{80090825-1219-42C7-A7A7-928AA5B978AA}" destId="{6E79FDD6-1F2A-476C-964E-0CC6FA0D9C7D}" srcOrd="2" destOrd="0" presId="urn:microsoft.com/office/officeart/2005/8/layout/process4"/>
    <dgm:cxn modelId="{80D15C03-9BE2-4F1F-BB92-01DF916904AD}" type="presParOf" srcId="{6E79FDD6-1F2A-476C-964E-0CC6FA0D9C7D}" destId="{8C372800-EC44-4E32-963B-D158E33AB5B4}" srcOrd="0" destOrd="0" presId="urn:microsoft.com/office/officeart/2005/8/layout/process4"/>
    <dgm:cxn modelId="{56FF7336-3ABA-4482-B111-B34BD921694A}" type="presParOf" srcId="{80090825-1219-42C7-A7A7-928AA5B978AA}" destId="{759B55E2-68C1-4FFC-94D8-2528212E1A68}" srcOrd="3" destOrd="0" presId="urn:microsoft.com/office/officeart/2005/8/layout/process4"/>
    <dgm:cxn modelId="{06DFD07C-6473-4EB2-ABFC-069A96485A1B}" type="presParOf" srcId="{80090825-1219-42C7-A7A7-928AA5B978AA}" destId="{CE39B502-245B-4ECA-829F-E45BDD4F26F8}" srcOrd="4" destOrd="0" presId="urn:microsoft.com/office/officeart/2005/8/layout/process4"/>
    <dgm:cxn modelId="{AB5A6A96-78A7-4BDF-AB1A-188DACF56BE2}" type="presParOf" srcId="{CE39B502-245B-4ECA-829F-E45BDD4F26F8}" destId="{49F11760-8359-4C08-BA39-6436B662C45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54191A-54E0-4892-94A3-005BE3A7DBA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2B91B27-BE6E-440D-85D9-3C5742928685}">
      <dgm:prSet/>
      <dgm:spPr/>
      <dgm:t>
        <a:bodyPr/>
        <a:lstStyle/>
        <a:p>
          <a:pPr>
            <a:defRPr cap="all"/>
          </a:pPr>
          <a:r>
            <a:rPr lang="en-GB"/>
            <a:t>Classic Autism</a:t>
          </a:r>
          <a:endParaRPr lang="en-US"/>
        </a:p>
      </dgm:t>
    </dgm:pt>
    <dgm:pt modelId="{F1D3DB6C-6745-45E5-AFA4-3564568FCA41}" type="parTrans" cxnId="{163AC9D4-61B8-4AAC-8793-09E9210B2C52}">
      <dgm:prSet/>
      <dgm:spPr/>
      <dgm:t>
        <a:bodyPr/>
        <a:lstStyle/>
        <a:p>
          <a:endParaRPr lang="en-US"/>
        </a:p>
      </dgm:t>
    </dgm:pt>
    <dgm:pt modelId="{0769B147-FA3C-4A2F-8AC0-DE47F39BABDF}" type="sibTrans" cxnId="{163AC9D4-61B8-4AAC-8793-09E9210B2C52}">
      <dgm:prSet/>
      <dgm:spPr/>
      <dgm:t>
        <a:bodyPr/>
        <a:lstStyle/>
        <a:p>
          <a:endParaRPr lang="en-US"/>
        </a:p>
      </dgm:t>
    </dgm:pt>
    <dgm:pt modelId="{18A066AA-E329-4218-BAFE-739459CC1C48}">
      <dgm:prSet/>
      <dgm:spPr/>
      <dgm:t>
        <a:bodyPr/>
        <a:lstStyle/>
        <a:p>
          <a:pPr>
            <a:defRPr cap="all"/>
          </a:pPr>
          <a:r>
            <a:rPr lang="en-GB"/>
            <a:t>Pervasive Developmental Disorder, Not Otherwise Specified</a:t>
          </a:r>
          <a:endParaRPr lang="en-US"/>
        </a:p>
      </dgm:t>
    </dgm:pt>
    <dgm:pt modelId="{42952598-6419-4747-8E37-8075EEB3697C}" type="parTrans" cxnId="{29F7E58A-0B26-42DE-BA2A-27CEC93B80CC}">
      <dgm:prSet/>
      <dgm:spPr/>
      <dgm:t>
        <a:bodyPr/>
        <a:lstStyle/>
        <a:p>
          <a:endParaRPr lang="en-US"/>
        </a:p>
      </dgm:t>
    </dgm:pt>
    <dgm:pt modelId="{E50F4EB6-B9AA-4BAA-A501-5023252F74A4}" type="sibTrans" cxnId="{29F7E58A-0B26-42DE-BA2A-27CEC93B80CC}">
      <dgm:prSet/>
      <dgm:spPr/>
      <dgm:t>
        <a:bodyPr/>
        <a:lstStyle/>
        <a:p>
          <a:endParaRPr lang="en-US"/>
        </a:p>
      </dgm:t>
    </dgm:pt>
    <dgm:pt modelId="{8D1882A3-E370-4103-B461-C15CCFC03080}">
      <dgm:prSet/>
      <dgm:spPr/>
      <dgm:t>
        <a:bodyPr/>
        <a:lstStyle/>
        <a:p>
          <a:pPr>
            <a:defRPr cap="all"/>
          </a:pPr>
          <a:r>
            <a:rPr lang="en-GB"/>
            <a:t>Asperger’s Disorder</a:t>
          </a:r>
          <a:endParaRPr lang="en-US"/>
        </a:p>
      </dgm:t>
    </dgm:pt>
    <dgm:pt modelId="{41C6DA73-9A36-42C5-A482-8FBE03913E5A}" type="parTrans" cxnId="{9BE5D7F1-F778-45BB-AD4E-3350505382E3}">
      <dgm:prSet/>
      <dgm:spPr/>
      <dgm:t>
        <a:bodyPr/>
        <a:lstStyle/>
        <a:p>
          <a:endParaRPr lang="en-US"/>
        </a:p>
      </dgm:t>
    </dgm:pt>
    <dgm:pt modelId="{5BBA6FDE-822F-4FA5-9176-388296C83024}" type="sibTrans" cxnId="{9BE5D7F1-F778-45BB-AD4E-3350505382E3}">
      <dgm:prSet/>
      <dgm:spPr/>
      <dgm:t>
        <a:bodyPr/>
        <a:lstStyle/>
        <a:p>
          <a:endParaRPr lang="en-US"/>
        </a:p>
      </dgm:t>
    </dgm:pt>
    <dgm:pt modelId="{DF7933F8-328E-4730-AD3B-EC12E5AFB99F}" type="pres">
      <dgm:prSet presAssocID="{DC54191A-54E0-4892-94A3-005BE3A7DBAF}" presName="root" presStyleCnt="0">
        <dgm:presLayoutVars>
          <dgm:dir/>
          <dgm:resizeHandles val="exact"/>
        </dgm:presLayoutVars>
      </dgm:prSet>
      <dgm:spPr/>
    </dgm:pt>
    <dgm:pt modelId="{1EB31794-0EE9-4D22-9F6D-66FAE35F97F0}" type="pres">
      <dgm:prSet presAssocID="{72B91B27-BE6E-440D-85D9-3C5742928685}" presName="compNode" presStyleCnt="0"/>
      <dgm:spPr/>
    </dgm:pt>
    <dgm:pt modelId="{87DDC290-2081-4174-A2EA-1C8E9FD9AF3A}" type="pres">
      <dgm:prSet presAssocID="{72B91B27-BE6E-440D-85D9-3C5742928685}" presName="iconBgRect" presStyleLbl="bgShp" presStyleIdx="0" presStyleCnt="3"/>
      <dgm:spPr/>
    </dgm:pt>
    <dgm:pt modelId="{F7A510CA-E04A-4CDD-ACDF-6D7A258A1E12}" type="pres">
      <dgm:prSet presAssocID="{72B91B27-BE6E-440D-85D9-3C57429286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uzzle"/>
        </a:ext>
      </dgm:extLst>
    </dgm:pt>
    <dgm:pt modelId="{BCFB5093-617B-4F41-8A8D-CECD68D60EE1}" type="pres">
      <dgm:prSet presAssocID="{72B91B27-BE6E-440D-85D9-3C5742928685}" presName="spaceRect" presStyleCnt="0"/>
      <dgm:spPr/>
    </dgm:pt>
    <dgm:pt modelId="{D366F850-059E-49C3-8452-36CB939FF5C8}" type="pres">
      <dgm:prSet presAssocID="{72B91B27-BE6E-440D-85D9-3C5742928685}" presName="textRect" presStyleLbl="revTx" presStyleIdx="0" presStyleCnt="3">
        <dgm:presLayoutVars>
          <dgm:chMax val="1"/>
          <dgm:chPref val="1"/>
        </dgm:presLayoutVars>
      </dgm:prSet>
      <dgm:spPr/>
    </dgm:pt>
    <dgm:pt modelId="{9EAE6AA6-7989-46D2-A97B-0C527384F3CF}" type="pres">
      <dgm:prSet presAssocID="{0769B147-FA3C-4A2F-8AC0-DE47F39BABDF}" presName="sibTrans" presStyleCnt="0"/>
      <dgm:spPr/>
    </dgm:pt>
    <dgm:pt modelId="{3B285798-A804-463D-8E17-5715BA1ACD75}" type="pres">
      <dgm:prSet presAssocID="{18A066AA-E329-4218-BAFE-739459CC1C48}" presName="compNode" presStyleCnt="0"/>
      <dgm:spPr/>
    </dgm:pt>
    <dgm:pt modelId="{1A673E63-5095-48D3-9F5B-48F2BFFEFF7F}" type="pres">
      <dgm:prSet presAssocID="{18A066AA-E329-4218-BAFE-739459CC1C48}" presName="iconBgRect" presStyleLbl="bgShp" presStyleIdx="1" presStyleCnt="3"/>
      <dgm:spPr/>
    </dgm:pt>
    <dgm:pt modelId="{0AE00EB7-0FC9-4070-8D7D-FF161670AFC4}" type="pres">
      <dgm:prSet presAssocID="{18A066AA-E329-4218-BAFE-739459CC1C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143EA00B-3E3E-4906-A02B-AB42A4F95B70}" type="pres">
      <dgm:prSet presAssocID="{18A066AA-E329-4218-BAFE-739459CC1C48}" presName="spaceRect" presStyleCnt="0"/>
      <dgm:spPr/>
    </dgm:pt>
    <dgm:pt modelId="{F88E5DE5-F0B1-4C50-88FA-13F9556D702C}" type="pres">
      <dgm:prSet presAssocID="{18A066AA-E329-4218-BAFE-739459CC1C48}" presName="textRect" presStyleLbl="revTx" presStyleIdx="1" presStyleCnt="3">
        <dgm:presLayoutVars>
          <dgm:chMax val="1"/>
          <dgm:chPref val="1"/>
        </dgm:presLayoutVars>
      </dgm:prSet>
      <dgm:spPr/>
    </dgm:pt>
    <dgm:pt modelId="{ABC01FB0-878D-4620-8FB7-657D74D04D09}" type="pres">
      <dgm:prSet presAssocID="{E50F4EB6-B9AA-4BAA-A501-5023252F74A4}" presName="sibTrans" presStyleCnt="0"/>
      <dgm:spPr/>
    </dgm:pt>
    <dgm:pt modelId="{E2F3E940-D6E9-49D7-A68E-A090B38092B7}" type="pres">
      <dgm:prSet presAssocID="{8D1882A3-E370-4103-B461-C15CCFC03080}" presName="compNode" presStyleCnt="0"/>
      <dgm:spPr/>
    </dgm:pt>
    <dgm:pt modelId="{D0D57F20-6ACD-41CE-B20B-E14D28DF7D61}" type="pres">
      <dgm:prSet presAssocID="{8D1882A3-E370-4103-B461-C15CCFC03080}" presName="iconBgRect" presStyleLbl="bgShp" presStyleIdx="2" presStyleCnt="3"/>
      <dgm:spPr/>
    </dgm:pt>
    <dgm:pt modelId="{9418D1E4-B278-4437-86AE-82B0FE597CE4}" type="pres">
      <dgm:prSet presAssocID="{8D1882A3-E370-4103-B461-C15CCFC030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D4686F13-148B-4257-B365-35B8C0F19680}" type="pres">
      <dgm:prSet presAssocID="{8D1882A3-E370-4103-B461-C15CCFC03080}" presName="spaceRect" presStyleCnt="0"/>
      <dgm:spPr/>
    </dgm:pt>
    <dgm:pt modelId="{56FC85F5-11CE-457A-BE6E-3433C69DB743}" type="pres">
      <dgm:prSet presAssocID="{8D1882A3-E370-4103-B461-C15CCFC03080}" presName="textRect" presStyleLbl="revTx" presStyleIdx="2" presStyleCnt="3">
        <dgm:presLayoutVars>
          <dgm:chMax val="1"/>
          <dgm:chPref val="1"/>
        </dgm:presLayoutVars>
      </dgm:prSet>
      <dgm:spPr/>
    </dgm:pt>
  </dgm:ptLst>
  <dgm:cxnLst>
    <dgm:cxn modelId="{07FE5246-0F7B-40BC-BE9B-E8A850B5BDB3}" type="presOf" srcId="{DC54191A-54E0-4892-94A3-005BE3A7DBAF}" destId="{DF7933F8-328E-4730-AD3B-EC12E5AFB99F}" srcOrd="0" destOrd="0" presId="urn:microsoft.com/office/officeart/2018/5/layout/IconCircleLabelList"/>
    <dgm:cxn modelId="{29F7E58A-0B26-42DE-BA2A-27CEC93B80CC}" srcId="{DC54191A-54E0-4892-94A3-005BE3A7DBAF}" destId="{18A066AA-E329-4218-BAFE-739459CC1C48}" srcOrd="1" destOrd="0" parTransId="{42952598-6419-4747-8E37-8075EEB3697C}" sibTransId="{E50F4EB6-B9AA-4BAA-A501-5023252F74A4}"/>
    <dgm:cxn modelId="{3D187491-1EAC-40D2-9AB3-B1AD7EB9F0E2}" type="presOf" srcId="{18A066AA-E329-4218-BAFE-739459CC1C48}" destId="{F88E5DE5-F0B1-4C50-88FA-13F9556D702C}" srcOrd="0" destOrd="0" presId="urn:microsoft.com/office/officeart/2018/5/layout/IconCircleLabelList"/>
    <dgm:cxn modelId="{163AC9D4-61B8-4AAC-8793-09E9210B2C52}" srcId="{DC54191A-54E0-4892-94A3-005BE3A7DBAF}" destId="{72B91B27-BE6E-440D-85D9-3C5742928685}" srcOrd="0" destOrd="0" parTransId="{F1D3DB6C-6745-45E5-AFA4-3564568FCA41}" sibTransId="{0769B147-FA3C-4A2F-8AC0-DE47F39BABDF}"/>
    <dgm:cxn modelId="{AA350FDC-44DC-4A6E-B85B-638BD0EC004F}" type="presOf" srcId="{8D1882A3-E370-4103-B461-C15CCFC03080}" destId="{56FC85F5-11CE-457A-BE6E-3433C69DB743}" srcOrd="0" destOrd="0" presId="urn:microsoft.com/office/officeart/2018/5/layout/IconCircleLabelList"/>
    <dgm:cxn modelId="{94FFE4DC-BBC9-47FB-A3A8-E02B8B33E697}" type="presOf" srcId="{72B91B27-BE6E-440D-85D9-3C5742928685}" destId="{D366F850-059E-49C3-8452-36CB939FF5C8}" srcOrd="0" destOrd="0" presId="urn:microsoft.com/office/officeart/2018/5/layout/IconCircleLabelList"/>
    <dgm:cxn modelId="{9BE5D7F1-F778-45BB-AD4E-3350505382E3}" srcId="{DC54191A-54E0-4892-94A3-005BE3A7DBAF}" destId="{8D1882A3-E370-4103-B461-C15CCFC03080}" srcOrd="2" destOrd="0" parTransId="{41C6DA73-9A36-42C5-A482-8FBE03913E5A}" sibTransId="{5BBA6FDE-822F-4FA5-9176-388296C83024}"/>
    <dgm:cxn modelId="{4901A646-E268-48E5-8A26-E06B3A6A076C}" type="presParOf" srcId="{DF7933F8-328E-4730-AD3B-EC12E5AFB99F}" destId="{1EB31794-0EE9-4D22-9F6D-66FAE35F97F0}" srcOrd="0" destOrd="0" presId="urn:microsoft.com/office/officeart/2018/5/layout/IconCircleLabelList"/>
    <dgm:cxn modelId="{68E4E784-2E75-4C53-8AD2-55A54A26FC17}" type="presParOf" srcId="{1EB31794-0EE9-4D22-9F6D-66FAE35F97F0}" destId="{87DDC290-2081-4174-A2EA-1C8E9FD9AF3A}" srcOrd="0" destOrd="0" presId="urn:microsoft.com/office/officeart/2018/5/layout/IconCircleLabelList"/>
    <dgm:cxn modelId="{9A3C3ADE-7E4B-4964-B3CC-E5419260FBEE}" type="presParOf" srcId="{1EB31794-0EE9-4D22-9F6D-66FAE35F97F0}" destId="{F7A510CA-E04A-4CDD-ACDF-6D7A258A1E12}" srcOrd="1" destOrd="0" presId="urn:microsoft.com/office/officeart/2018/5/layout/IconCircleLabelList"/>
    <dgm:cxn modelId="{A4E0471A-90B8-4585-8A4F-B1B64151B5EC}" type="presParOf" srcId="{1EB31794-0EE9-4D22-9F6D-66FAE35F97F0}" destId="{BCFB5093-617B-4F41-8A8D-CECD68D60EE1}" srcOrd="2" destOrd="0" presId="urn:microsoft.com/office/officeart/2018/5/layout/IconCircleLabelList"/>
    <dgm:cxn modelId="{BBA1A4CE-6E4D-44F5-B2A7-B527BA2FD154}" type="presParOf" srcId="{1EB31794-0EE9-4D22-9F6D-66FAE35F97F0}" destId="{D366F850-059E-49C3-8452-36CB939FF5C8}" srcOrd="3" destOrd="0" presId="urn:microsoft.com/office/officeart/2018/5/layout/IconCircleLabelList"/>
    <dgm:cxn modelId="{A87784CC-7F4C-4E45-A522-3331F37C5085}" type="presParOf" srcId="{DF7933F8-328E-4730-AD3B-EC12E5AFB99F}" destId="{9EAE6AA6-7989-46D2-A97B-0C527384F3CF}" srcOrd="1" destOrd="0" presId="urn:microsoft.com/office/officeart/2018/5/layout/IconCircleLabelList"/>
    <dgm:cxn modelId="{84E271D4-F571-4948-9F14-9D6359A02838}" type="presParOf" srcId="{DF7933F8-328E-4730-AD3B-EC12E5AFB99F}" destId="{3B285798-A804-463D-8E17-5715BA1ACD75}" srcOrd="2" destOrd="0" presId="urn:microsoft.com/office/officeart/2018/5/layout/IconCircleLabelList"/>
    <dgm:cxn modelId="{700CD2A4-4C3E-4A86-A2DD-B70A83A10AA0}" type="presParOf" srcId="{3B285798-A804-463D-8E17-5715BA1ACD75}" destId="{1A673E63-5095-48D3-9F5B-48F2BFFEFF7F}" srcOrd="0" destOrd="0" presId="urn:microsoft.com/office/officeart/2018/5/layout/IconCircleLabelList"/>
    <dgm:cxn modelId="{08F53156-0678-49CA-95EB-BD513AFF5CC3}" type="presParOf" srcId="{3B285798-A804-463D-8E17-5715BA1ACD75}" destId="{0AE00EB7-0FC9-4070-8D7D-FF161670AFC4}" srcOrd="1" destOrd="0" presId="urn:microsoft.com/office/officeart/2018/5/layout/IconCircleLabelList"/>
    <dgm:cxn modelId="{13B3584B-D5A5-4143-8940-FC0E8CE940FB}" type="presParOf" srcId="{3B285798-A804-463D-8E17-5715BA1ACD75}" destId="{143EA00B-3E3E-4906-A02B-AB42A4F95B70}" srcOrd="2" destOrd="0" presId="urn:microsoft.com/office/officeart/2018/5/layout/IconCircleLabelList"/>
    <dgm:cxn modelId="{81784AC4-53D2-41A3-8ACE-F3B46E957662}" type="presParOf" srcId="{3B285798-A804-463D-8E17-5715BA1ACD75}" destId="{F88E5DE5-F0B1-4C50-88FA-13F9556D702C}" srcOrd="3" destOrd="0" presId="urn:microsoft.com/office/officeart/2018/5/layout/IconCircleLabelList"/>
    <dgm:cxn modelId="{0259E354-54B6-4BD4-B49B-72F8DBB639CD}" type="presParOf" srcId="{DF7933F8-328E-4730-AD3B-EC12E5AFB99F}" destId="{ABC01FB0-878D-4620-8FB7-657D74D04D09}" srcOrd="3" destOrd="0" presId="urn:microsoft.com/office/officeart/2018/5/layout/IconCircleLabelList"/>
    <dgm:cxn modelId="{6F717805-CEBD-42FB-AF6C-9ABE546BF5E1}" type="presParOf" srcId="{DF7933F8-328E-4730-AD3B-EC12E5AFB99F}" destId="{E2F3E940-D6E9-49D7-A68E-A090B38092B7}" srcOrd="4" destOrd="0" presId="urn:microsoft.com/office/officeart/2018/5/layout/IconCircleLabelList"/>
    <dgm:cxn modelId="{63ABF7A8-0D38-415F-8B7C-1D8B37F7850C}" type="presParOf" srcId="{E2F3E940-D6E9-49D7-A68E-A090B38092B7}" destId="{D0D57F20-6ACD-41CE-B20B-E14D28DF7D61}" srcOrd="0" destOrd="0" presId="urn:microsoft.com/office/officeart/2018/5/layout/IconCircleLabelList"/>
    <dgm:cxn modelId="{E5BF5C86-E387-4AF6-9EAA-2CD995404EBC}" type="presParOf" srcId="{E2F3E940-D6E9-49D7-A68E-A090B38092B7}" destId="{9418D1E4-B278-4437-86AE-82B0FE597CE4}" srcOrd="1" destOrd="0" presId="urn:microsoft.com/office/officeart/2018/5/layout/IconCircleLabelList"/>
    <dgm:cxn modelId="{26B1138D-8B43-467F-BC7C-5E6CE982A67C}" type="presParOf" srcId="{E2F3E940-D6E9-49D7-A68E-A090B38092B7}" destId="{D4686F13-148B-4257-B365-35B8C0F19680}" srcOrd="2" destOrd="0" presId="urn:microsoft.com/office/officeart/2018/5/layout/IconCircleLabelList"/>
    <dgm:cxn modelId="{AB75BE29-86BD-4621-A463-AF90FDE75450}" type="presParOf" srcId="{E2F3E940-D6E9-49D7-A68E-A090B38092B7}" destId="{56FC85F5-11CE-457A-BE6E-3433C69DB74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F27F23-DEE9-41BD-ACF2-414AE4D090C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98B8AF8-5956-4FF3-984A-05CD34C9D7C6}">
      <dgm:prSet/>
      <dgm:spPr/>
      <dgm:t>
        <a:bodyPr/>
        <a:lstStyle/>
        <a:p>
          <a:r>
            <a:rPr lang="en-GB"/>
            <a:t>Autism is diagnosed more in males than females</a:t>
          </a:r>
          <a:endParaRPr lang="en-US"/>
        </a:p>
      </dgm:t>
    </dgm:pt>
    <dgm:pt modelId="{35D93B02-18E1-479F-B672-2FA09208C403}" type="parTrans" cxnId="{6AE4BC36-A384-4AEC-9DE6-57026E856BF1}">
      <dgm:prSet/>
      <dgm:spPr/>
      <dgm:t>
        <a:bodyPr/>
        <a:lstStyle/>
        <a:p>
          <a:endParaRPr lang="en-US"/>
        </a:p>
      </dgm:t>
    </dgm:pt>
    <dgm:pt modelId="{FA0BF9F5-4AEC-414D-95C4-C797B20A2CEE}" type="sibTrans" cxnId="{6AE4BC36-A384-4AEC-9DE6-57026E856BF1}">
      <dgm:prSet/>
      <dgm:spPr/>
      <dgm:t>
        <a:bodyPr/>
        <a:lstStyle/>
        <a:p>
          <a:endParaRPr lang="en-US"/>
        </a:p>
      </dgm:t>
    </dgm:pt>
    <dgm:pt modelId="{7FD67CB7-9F1C-491E-8009-B83BC968C6ED}">
      <dgm:prSet/>
      <dgm:spPr/>
      <dgm:t>
        <a:bodyPr/>
        <a:lstStyle/>
        <a:p>
          <a:r>
            <a:rPr lang="en-GB"/>
            <a:t>Females are more likely to be diagnosed later on in life unlike males</a:t>
          </a:r>
          <a:endParaRPr lang="en-US"/>
        </a:p>
      </dgm:t>
    </dgm:pt>
    <dgm:pt modelId="{572590AA-D6DE-4D2D-9CA9-42EBB3B90C40}" type="parTrans" cxnId="{0587D618-2C85-4F60-8CB0-3D914B7D80EC}">
      <dgm:prSet/>
      <dgm:spPr/>
      <dgm:t>
        <a:bodyPr/>
        <a:lstStyle/>
        <a:p>
          <a:endParaRPr lang="en-US"/>
        </a:p>
      </dgm:t>
    </dgm:pt>
    <dgm:pt modelId="{DF88D43A-6D60-4629-9577-CF73E91B2B7D}" type="sibTrans" cxnId="{0587D618-2C85-4F60-8CB0-3D914B7D80EC}">
      <dgm:prSet/>
      <dgm:spPr/>
      <dgm:t>
        <a:bodyPr/>
        <a:lstStyle/>
        <a:p>
          <a:endParaRPr lang="en-US"/>
        </a:p>
      </dgm:t>
    </dgm:pt>
    <dgm:pt modelId="{2327C445-4D3E-485E-A380-930D50FE7633}">
      <dgm:prSet/>
      <dgm:spPr/>
      <dgm:t>
        <a:bodyPr/>
        <a:lstStyle/>
        <a:p>
          <a:r>
            <a:rPr lang="en-GB"/>
            <a:t>Autistic individuals are more likely to be transgender or gender diverse</a:t>
          </a:r>
          <a:endParaRPr lang="en-US"/>
        </a:p>
      </dgm:t>
    </dgm:pt>
    <dgm:pt modelId="{20160E68-221F-4DFE-B7AD-F346333B7DC4}" type="parTrans" cxnId="{A20FC4BD-165C-4A65-BD52-9AC725460129}">
      <dgm:prSet/>
      <dgm:spPr/>
      <dgm:t>
        <a:bodyPr/>
        <a:lstStyle/>
        <a:p>
          <a:endParaRPr lang="en-US"/>
        </a:p>
      </dgm:t>
    </dgm:pt>
    <dgm:pt modelId="{07D0D3EA-70B6-419C-98A8-5E253195B6A6}" type="sibTrans" cxnId="{A20FC4BD-165C-4A65-BD52-9AC725460129}">
      <dgm:prSet/>
      <dgm:spPr/>
      <dgm:t>
        <a:bodyPr/>
        <a:lstStyle/>
        <a:p>
          <a:endParaRPr lang="en-US"/>
        </a:p>
      </dgm:t>
    </dgm:pt>
    <dgm:pt modelId="{A27A3E44-E22C-4EDA-B565-6192E2A4D770}" type="pres">
      <dgm:prSet presAssocID="{A2F27F23-DEE9-41BD-ACF2-414AE4D090C4}" presName="linear" presStyleCnt="0">
        <dgm:presLayoutVars>
          <dgm:animLvl val="lvl"/>
          <dgm:resizeHandles val="exact"/>
        </dgm:presLayoutVars>
      </dgm:prSet>
      <dgm:spPr/>
    </dgm:pt>
    <dgm:pt modelId="{B51BAC62-3CBE-41AA-91AE-9F5FB9B6B673}" type="pres">
      <dgm:prSet presAssocID="{498B8AF8-5956-4FF3-984A-05CD34C9D7C6}" presName="parentText" presStyleLbl="node1" presStyleIdx="0" presStyleCnt="3">
        <dgm:presLayoutVars>
          <dgm:chMax val="0"/>
          <dgm:bulletEnabled val="1"/>
        </dgm:presLayoutVars>
      </dgm:prSet>
      <dgm:spPr/>
    </dgm:pt>
    <dgm:pt modelId="{FEB38DC6-DC15-4BDF-9672-8F7851B59E6E}" type="pres">
      <dgm:prSet presAssocID="{FA0BF9F5-4AEC-414D-95C4-C797B20A2CEE}" presName="spacer" presStyleCnt="0"/>
      <dgm:spPr/>
    </dgm:pt>
    <dgm:pt modelId="{2C16CE90-F653-4229-B77E-9F8224EDFC41}" type="pres">
      <dgm:prSet presAssocID="{7FD67CB7-9F1C-491E-8009-B83BC968C6ED}" presName="parentText" presStyleLbl="node1" presStyleIdx="1" presStyleCnt="3">
        <dgm:presLayoutVars>
          <dgm:chMax val="0"/>
          <dgm:bulletEnabled val="1"/>
        </dgm:presLayoutVars>
      </dgm:prSet>
      <dgm:spPr/>
    </dgm:pt>
    <dgm:pt modelId="{C4020C7D-553D-4C70-A78A-B1F802D7ED0A}" type="pres">
      <dgm:prSet presAssocID="{DF88D43A-6D60-4629-9577-CF73E91B2B7D}" presName="spacer" presStyleCnt="0"/>
      <dgm:spPr/>
    </dgm:pt>
    <dgm:pt modelId="{A4DD64C0-0E06-4AF7-BA39-DA7F3BD9EB19}" type="pres">
      <dgm:prSet presAssocID="{2327C445-4D3E-485E-A380-930D50FE7633}" presName="parentText" presStyleLbl="node1" presStyleIdx="2" presStyleCnt="3">
        <dgm:presLayoutVars>
          <dgm:chMax val="0"/>
          <dgm:bulletEnabled val="1"/>
        </dgm:presLayoutVars>
      </dgm:prSet>
      <dgm:spPr/>
    </dgm:pt>
  </dgm:ptLst>
  <dgm:cxnLst>
    <dgm:cxn modelId="{5B63550E-A170-4774-A447-D66FC1C961C2}" type="presOf" srcId="{7FD67CB7-9F1C-491E-8009-B83BC968C6ED}" destId="{2C16CE90-F653-4229-B77E-9F8224EDFC41}" srcOrd="0" destOrd="0" presId="urn:microsoft.com/office/officeart/2005/8/layout/vList2"/>
    <dgm:cxn modelId="{8D4BEE15-FDEE-4087-B8C8-2DC5CFFC159A}" type="presOf" srcId="{A2F27F23-DEE9-41BD-ACF2-414AE4D090C4}" destId="{A27A3E44-E22C-4EDA-B565-6192E2A4D770}" srcOrd="0" destOrd="0" presId="urn:microsoft.com/office/officeart/2005/8/layout/vList2"/>
    <dgm:cxn modelId="{0587D618-2C85-4F60-8CB0-3D914B7D80EC}" srcId="{A2F27F23-DEE9-41BD-ACF2-414AE4D090C4}" destId="{7FD67CB7-9F1C-491E-8009-B83BC968C6ED}" srcOrd="1" destOrd="0" parTransId="{572590AA-D6DE-4D2D-9CA9-42EBB3B90C40}" sibTransId="{DF88D43A-6D60-4629-9577-CF73E91B2B7D}"/>
    <dgm:cxn modelId="{E4FA7422-C4C4-4E70-9672-C5322D7A86C3}" type="presOf" srcId="{2327C445-4D3E-485E-A380-930D50FE7633}" destId="{A4DD64C0-0E06-4AF7-BA39-DA7F3BD9EB19}" srcOrd="0" destOrd="0" presId="urn:microsoft.com/office/officeart/2005/8/layout/vList2"/>
    <dgm:cxn modelId="{6AE4BC36-A384-4AEC-9DE6-57026E856BF1}" srcId="{A2F27F23-DEE9-41BD-ACF2-414AE4D090C4}" destId="{498B8AF8-5956-4FF3-984A-05CD34C9D7C6}" srcOrd="0" destOrd="0" parTransId="{35D93B02-18E1-479F-B672-2FA09208C403}" sibTransId="{FA0BF9F5-4AEC-414D-95C4-C797B20A2CEE}"/>
    <dgm:cxn modelId="{603766A1-C8DE-4BE1-8C20-FE4C9B0E1684}" type="presOf" srcId="{498B8AF8-5956-4FF3-984A-05CD34C9D7C6}" destId="{B51BAC62-3CBE-41AA-91AE-9F5FB9B6B673}" srcOrd="0" destOrd="0" presId="urn:microsoft.com/office/officeart/2005/8/layout/vList2"/>
    <dgm:cxn modelId="{A20FC4BD-165C-4A65-BD52-9AC725460129}" srcId="{A2F27F23-DEE9-41BD-ACF2-414AE4D090C4}" destId="{2327C445-4D3E-485E-A380-930D50FE7633}" srcOrd="2" destOrd="0" parTransId="{20160E68-221F-4DFE-B7AD-F346333B7DC4}" sibTransId="{07D0D3EA-70B6-419C-98A8-5E253195B6A6}"/>
    <dgm:cxn modelId="{2BD361F4-50D0-4172-84A7-C705128EFF7F}" type="presParOf" srcId="{A27A3E44-E22C-4EDA-B565-6192E2A4D770}" destId="{B51BAC62-3CBE-41AA-91AE-9F5FB9B6B673}" srcOrd="0" destOrd="0" presId="urn:microsoft.com/office/officeart/2005/8/layout/vList2"/>
    <dgm:cxn modelId="{2E2FD7B4-97B9-4261-BBB3-38CA7B25BE46}" type="presParOf" srcId="{A27A3E44-E22C-4EDA-B565-6192E2A4D770}" destId="{FEB38DC6-DC15-4BDF-9672-8F7851B59E6E}" srcOrd="1" destOrd="0" presId="urn:microsoft.com/office/officeart/2005/8/layout/vList2"/>
    <dgm:cxn modelId="{55B889B1-CB41-4D90-9D3F-4781D5543E1E}" type="presParOf" srcId="{A27A3E44-E22C-4EDA-B565-6192E2A4D770}" destId="{2C16CE90-F653-4229-B77E-9F8224EDFC41}" srcOrd="2" destOrd="0" presId="urn:microsoft.com/office/officeart/2005/8/layout/vList2"/>
    <dgm:cxn modelId="{4B771261-B600-4101-8F07-1C98FCA83DE0}" type="presParOf" srcId="{A27A3E44-E22C-4EDA-B565-6192E2A4D770}" destId="{C4020C7D-553D-4C70-A78A-B1F802D7ED0A}" srcOrd="3" destOrd="0" presId="urn:microsoft.com/office/officeart/2005/8/layout/vList2"/>
    <dgm:cxn modelId="{BCF9BC05-D419-4021-9936-294EE191C75E}" type="presParOf" srcId="{A27A3E44-E22C-4EDA-B565-6192E2A4D770}" destId="{A4DD64C0-0E06-4AF7-BA39-DA7F3BD9EB1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D2B543-7FC2-4E78-838E-AD87E520A485}"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98EDF75-D6B4-42B5-BBB5-EE456C1A3425}">
      <dgm:prSet/>
      <dgm:spPr/>
      <dgm:t>
        <a:bodyPr/>
        <a:lstStyle/>
        <a:p>
          <a:pPr>
            <a:defRPr cap="all"/>
          </a:pPr>
          <a:r>
            <a:rPr lang="en-GB"/>
            <a:t>Extra time and patience when being arrsested </a:t>
          </a:r>
          <a:endParaRPr lang="en-US"/>
        </a:p>
      </dgm:t>
    </dgm:pt>
    <dgm:pt modelId="{BD2D2AE9-6CB9-4A91-A036-2140CB28AF19}" type="parTrans" cxnId="{621EC7A3-2F27-40F2-BF7E-CDF1DD944767}">
      <dgm:prSet/>
      <dgm:spPr/>
      <dgm:t>
        <a:bodyPr/>
        <a:lstStyle/>
        <a:p>
          <a:endParaRPr lang="en-US"/>
        </a:p>
      </dgm:t>
    </dgm:pt>
    <dgm:pt modelId="{27C30C32-05CC-4227-984E-6921C6AF8F41}" type="sibTrans" cxnId="{621EC7A3-2F27-40F2-BF7E-CDF1DD944767}">
      <dgm:prSet/>
      <dgm:spPr/>
      <dgm:t>
        <a:bodyPr/>
        <a:lstStyle/>
        <a:p>
          <a:endParaRPr lang="en-US"/>
        </a:p>
      </dgm:t>
    </dgm:pt>
    <dgm:pt modelId="{E3BC29C3-643D-4878-82AA-725DEAD7E668}">
      <dgm:prSet/>
      <dgm:spPr/>
      <dgm:t>
        <a:bodyPr/>
        <a:lstStyle/>
        <a:p>
          <a:pPr>
            <a:defRPr cap="all"/>
          </a:pPr>
          <a:r>
            <a:rPr lang="en-GB"/>
            <a:t>Sensory accomidations</a:t>
          </a:r>
          <a:endParaRPr lang="en-US"/>
        </a:p>
      </dgm:t>
    </dgm:pt>
    <dgm:pt modelId="{B86E262C-01C0-4C04-8BAD-0BA2206F2014}" type="parTrans" cxnId="{3B5506FB-E5D6-4112-AC32-6A91FE88750D}">
      <dgm:prSet/>
      <dgm:spPr/>
      <dgm:t>
        <a:bodyPr/>
        <a:lstStyle/>
        <a:p>
          <a:endParaRPr lang="en-US"/>
        </a:p>
      </dgm:t>
    </dgm:pt>
    <dgm:pt modelId="{423033C5-4F51-4465-93AC-591C9A92C936}" type="sibTrans" cxnId="{3B5506FB-E5D6-4112-AC32-6A91FE88750D}">
      <dgm:prSet/>
      <dgm:spPr/>
      <dgm:t>
        <a:bodyPr/>
        <a:lstStyle/>
        <a:p>
          <a:endParaRPr lang="en-US"/>
        </a:p>
      </dgm:t>
    </dgm:pt>
    <dgm:pt modelId="{6D093949-4915-4047-BC9E-CD18B3E85D2A}">
      <dgm:prSet/>
      <dgm:spPr/>
      <dgm:t>
        <a:bodyPr/>
        <a:lstStyle/>
        <a:p>
          <a:pPr>
            <a:defRPr cap="all"/>
          </a:pPr>
          <a:r>
            <a:rPr lang="en-GB"/>
            <a:t>Undestanding vulnerability</a:t>
          </a:r>
          <a:endParaRPr lang="en-US"/>
        </a:p>
      </dgm:t>
    </dgm:pt>
    <dgm:pt modelId="{6AA29554-9C81-4D6A-9367-618D630AB2FA}" type="parTrans" cxnId="{860DB376-1929-4D37-95BB-190403C2715C}">
      <dgm:prSet/>
      <dgm:spPr/>
      <dgm:t>
        <a:bodyPr/>
        <a:lstStyle/>
        <a:p>
          <a:endParaRPr lang="en-US"/>
        </a:p>
      </dgm:t>
    </dgm:pt>
    <dgm:pt modelId="{10707262-59F6-44D3-82EC-D2BF7D83F0C0}" type="sibTrans" cxnId="{860DB376-1929-4D37-95BB-190403C2715C}">
      <dgm:prSet/>
      <dgm:spPr/>
      <dgm:t>
        <a:bodyPr/>
        <a:lstStyle/>
        <a:p>
          <a:endParaRPr lang="en-US"/>
        </a:p>
      </dgm:t>
    </dgm:pt>
    <dgm:pt modelId="{29AB112D-47F2-44E7-9502-1EE737876F0D}">
      <dgm:prSet/>
      <dgm:spPr/>
      <dgm:t>
        <a:bodyPr/>
        <a:lstStyle/>
        <a:p>
          <a:pPr>
            <a:defRPr cap="all"/>
          </a:pPr>
          <a:r>
            <a:rPr lang="en-GB"/>
            <a:t>Mental health Support</a:t>
          </a:r>
          <a:endParaRPr lang="en-US"/>
        </a:p>
      </dgm:t>
    </dgm:pt>
    <dgm:pt modelId="{8F130CB4-D351-4A9B-A5CF-691D25E8FD98}" type="parTrans" cxnId="{564DEB20-1060-46EA-991B-F8D618925A67}">
      <dgm:prSet/>
      <dgm:spPr/>
      <dgm:t>
        <a:bodyPr/>
        <a:lstStyle/>
        <a:p>
          <a:endParaRPr lang="en-US"/>
        </a:p>
      </dgm:t>
    </dgm:pt>
    <dgm:pt modelId="{BC3ADE8B-CC55-47F7-9013-3030FF0411B5}" type="sibTrans" cxnId="{564DEB20-1060-46EA-991B-F8D618925A67}">
      <dgm:prSet/>
      <dgm:spPr/>
      <dgm:t>
        <a:bodyPr/>
        <a:lstStyle/>
        <a:p>
          <a:endParaRPr lang="en-US"/>
        </a:p>
      </dgm:t>
    </dgm:pt>
    <dgm:pt modelId="{0EFF5C53-0AF9-4304-946D-CB730A243B01}" type="pres">
      <dgm:prSet presAssocID="{E6D2B543-7FC2-4E78-838E-AD87E520A485}" presName="root" presStyleCnt="0">
        <dgm:presLayoutVars>
          <dgm:dir/>
          <dgm:resizeHandles val="exact"/>
        </dgm:presLayoutVars>
      </dgm:prSet>
      <dgm:spPr/>
    </dgm:pt>
    <dgm:pt modelId="{CB9F5BF4-53FC-416F-B4ED-DF30D60FA5A9}" type="pres">
      <dgm:prSet presAssocID="{698EDF75-D6B4-42B5-BBB5-EE456C1A3425}" presName="compNode" presStyleCnt="0"/>
      <dgm:spPr/>
    </dgm:pt>
    <dgm:pt modelId="{379EA133-0A8F-4B8B-873F-581A237A795B}" type="pres">
      <dgm:prSet presAssocID="{698EDF75-D6B4-42B5-BBB5-EE456C1A3425}" presName="iconBgRect" presStyleLbl="bgShp" presStyleIdx="0" presStyleCnt="4"/>
      <dgm:spPr/>
    </dgm:pt>
    <dgm:pt modelId="{C6CF17C5-5FB6-4E5C-8CBD-37E3364BAEF1}" type="pres">
      <dgm:prSet presAssocID="{698EDF75-D6B4-42B5-BBB5-EE456C1A342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29F14EE4-1186-4D1D-8A6D-348B7ECFB2E6}" type="pres">
      <dgm:prSet presAssocID="{698EDF75-D6B4-42B5-BBB5-EE456C1A3425}" presName="spaceRect" presStyleCnt="0"/>
      <dgm:spPr/>
    </dgm:pt>
    <dgm:pt modelId="{15ED3AC8-C762-432B-B114-C8D0847BE31F}" type="pres">
      <dgm:prSet presAssocID="{698EDF75-D6B4-42B5-BBB5-EE456C1A3425}" presName="textRect" presStyleLbl="revTx" presStyleIdx="0" presStyleCnt="4">
        <dgm:presLayoutVars>
          <dgm:chMax val="1"/>
          <dgm:chPref val="1"/>
        </dgm:presLayoutVars>
      </dgm:prSet>
      <dgm:spPr/>
    </dgm:pt>
    <dgm:pt modelId="{6A4EB252-FF01-4867-AF2F-8A12C50635BD}" type="pres">
      <dgm:prSet presAssocID="{27C30C32-05CC-4227-984E-6921C6AF8F41}" presName="sibTrans" presStyleCnt="0"/>
      <dgm:spPr/>
    </dgm:pt>
    <dgm:pt modelId="{A49AD7D2-4563-4F00-B1A1-DD2671441B6E}" type="pres">
      <dgm:prSet presAssocID="{E3BC29C3-643D-4878-82AA-725DEAD7E668}" presName="compNode" presStyleCnt="0"/>
      <dgm:spPr/>
    </dgm:pt>
    <dgm:pt modelId="{AF236A26-51BB-4DB8-ADA3-8B1A2A6974EC}" type="pres">
      <dgm:prSet presAssocID="{E3BC29C3-643D-4878-82AA-725DEAD7E668}" presName="iconBgRect" presStyleLbl="bgShp" presStyleIdx="1" presStyleCnt="4"/>
      <dgm:spPr/>
    </dgm:pt>
    <dgm:pt modelId="{0CFC685C-1ADB-458F-939F-806FA06C6B0F}" type="pres">
      <dgm:prSet presAssocID="{E3BC29C3-643D-4878-82AA-725DEAD7E6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83DF823C-22D1-41C0-960C-FFF20022098B}" type="pres">
      <dgm:prSet presAssocID="{E3BC29C3-643D-4878-82AA-725DEAD7E668}" presName="spaceRect" presStyleCnt="0"/>
      <dgm:spPr/>
    </dgm:pt>
    <dgm:pt modelId="{6DAD17D5-D2AB-43A9-A7FF-32EA29B49A6A}" type="pres">
      <dgm:prSet presAssocID="{E3BC29C3-643D-4878-82AA-725DEAD7E668}" presName="textRect" presStyleLbl="revTx" presStyleIdx="1" presStyleCnt="4">
        <dgm:presLayoutVars>
          <dgm:chMax val="1"/>
          <dgm:chPref val="1"/>
        </dgm:presLayoutVars>
      </dgm:prSet>
      <dgm:spPr/>
    </dgm:pt>
    <dgm:pt modelId="{941CB428-DE7D-449E-9F27-44AE80450EC8}" type="pres">
      <dgm:prSet presAssocID="{423033C5-4F51-4465-93AC-591C9A92C936}" presName="sibTrans" presStyleCnt="0"/>
      <dgm:spPr/>
    </dgm:pt>
    <dgm:pt modelId="{31F26911-F99D-4F82-B88C-A828E23F3C9C}" type="pres">
      <dgm:prSet presAssocID="{6D093949-4915-4047-BC9E-CD18B3E85D2A}" presName="compNode" presStyleCnt="0"/>
      <dgm:spPr/>
    </dgm:pt>
    <dgm:pt modelId="{CC0C8C34-1C28-4B07-952F-AD7E0A0D7303}" type="pres">
      <dgm:prSet presAssocID="{6D093949-4915-4047-BC9E-CD18B3E85D2A}" presName="iconBgRect" presStyleLbl="bgShp" presStyleIdx="2" presStyleCnt="4"/>
      <dgm:spPr/>
    </dgm:pt>
    <dgm:pt modelId="{8B2CA36C-6F22-46A2-9224-804BAD3BF647}" type="pres">
      <dgm:prSet presAssocID="{6D093949-4915-4047-BC9E-CD18B3E85D2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ED3BC13D-8DEE-4E2E-9E91-FCC2984D0767}" type="pres">
      <dgm:prSet presAssocID="{6D093949-4915-4047-BC9E-CD18B3E85D2A}" presName="spaceRect" presStyleCnt="0"/>
      <dgm:spPr/>
    </dgm:pt>
    <dgm:pt modelId="{F4059578-7D57-4917-BE70-3587FD420976}" type="pres">
      <dgm:prSet presAssocID="{6D093949-4915-4047-BC9E-CD18B3E85D2A}" presName="textRect" presStyleLbl="revTx" presStyleIdx="2" presStyleCnt="4">
        <dgm:presLayoutVars>
          <dgm:chMax val="1"/>
          <dgm:chPref val="1"/>
        </dgm:presLayoutVars>
      </dgm:prSet>
      <dgm:spPr/>
    </dgm:pt>
    <dgm:pt modelId="{FC5F862F-87CD-471E-A6AE-6F6AF95AFDD4}" type="pres">
      <dgm:prSet presAssocID="{10707262-59F6-44D3-82EC-D2BF7D83F0C0}" presName="sibTrans" presStyleCnt="0"/>
      <dgm:spPr/>
    </dgm:pt>
    <dgm:pt modelId="{D2FDE434-3D8B-4E13-B231-3A0BFD9D112C}" type="pres">
      <dgm:prSet presAssocID="{29AB112D-47F2-44E7-9502-1EE737876F0D}" presName="compNode" presStyleCnt="0"/>
      <dgm:spPr/>
    </dgm:pt>
    <dgm:pt modelId="{5FFCEFA3-6FC9-4B84-BC16-C92D5A7A5E56}" type="pres">
      <dgm:prSet presAssocID="{29AB112D-47F2-44E7-9502-1EE737876F0D}" presName="iconBgRect" presStyleLbl="bgShp" presStyleIdx="3" presStyleCnt="4"/>
      <dgm:spPr/>
    </dgm:pt>
    <dgm:pt modelId="{E1A569E7-7F00-4858-A9B3-B2D9E59E8394}" type="pres">
      <dgm:prSet presAssocID="{29AB112D-47F2-44E7-9502-1EE737876F0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162874C5-0C98-4EF5-B189-A95677D89F6A}" type="pres">
      <dgm:prSet presAssocID="{29AB112D-47F2-44E7-9502-1EE737876F0D}" presName="spaceRect" presStyleCnt="0"/>
      <dgm:spPr/>
    </dgm:pt>
    <dgm:pt modelId="{93274C29-F0C5-44FB-AC65-4552AA687A0C}" type="pres">
      <dgm:prSet presAssocID="{29AB112D-47F2-44E7-9502-1EE737876F0D}" presName="textRect" presStyleLbl="revTx" presStyleIdx="3" presStyleCnt="4">
        <dgm:presLayoutVars>
          <dgm:chMax val="1"/>
          <dgm:chPref val="1"/>
        </dgm:presLayoutVars>
      </dgm:prSet>
      <dgm:spPr/>
    </dgm:pt>
  </dgm:ptLst>
  <dgm:cxnLst>
    <dgm:cxn modelId="{C258B203-2C26-4C47-9BC8-29A90F7E6A61}" type="presOf" srcId="{E6D2B543-7FC2-4E78-838E-AD87E520A485}" destId="{0EFF5C53-0AF9-4304-946D-CB730A243B01}" srcOrd="0" destOrd="0" presId="urn:microsoft.com/office/officeart/2018/5/layout/IconCircleLabelList"/>
    <dgm:cxn modelId="{564DEB20-1060-46EA-991B-F8D618925A67}" srcId="{E6D2B543-7FC2-4E78-838E-AD87E520A485}" destId="{29AB112D-47F2-44E7-9502-1EE737876F0D}" srcOrd="3" destOrd="0" parTransId="{8F130CB4-D351-4A9B-A5CF-691D25E8FD98}" sibTransId="{BC3ADE8B-CC55-47F7-9013-3030FF0411B5}"/>
    <dgm:cxn modelId="{F5C5552C-1F9E-4246-9197-9E553F34822D}" type="presOf" srcId="{29AB112D-47F2-44E7-9502-1EE737876F0D}" destId="{93274C29-F0C5-44FB-AC65-4552AA687A0C}" srcOrd="0" destOrd="0" presId="urn:microsoft.com/office/officeart/2018/5/layout/IconCircleLabelList"/>
    <dgm:cxn modelId="{6FD9304F-6467-4ACF-BF8B-303EF9030C3A}" type="presOf" srcId="{6D093949-4915-4047-BC9E-CD18B3E85D2A}" destId="{F4059578-7D57-4917-BE70-3587FD420976}" srcOrd="0" destOrd="0" presId="urn:microsoft.com/office/officeart/2018/5/layout/IconCircleLabelList"/>
    <dgm:cxn modelId="{860DB376-1929-4D37-95BB-190403C2715C}" srcId="{E6D2B543-7FC2-4E78-838E-AD87E520A485}" destId="{6D093949-4915-4047-BC9E-CD18B3E85D2A}" srcOrd="2" destOrd="0" parTransId="{6AA29554-9C81-4D6A-9367-618D630AB2FA}" sibTransId="{10707262-59F6-44D3-82EC-D2BF7D83F0C0}"/>
    <dgm:cxn modelId="{CDD78F78-31BF-4D72-9486-A6BBFAF9CEB9}" type="presOf" srcId="{698EDF75-D6B4-42B5-BBB5-EE456C1A3425}" destId="{15ED3AC8-C762-432B-B114-C8D0847BE31F}" srcOrd="0" destOrd="0" presId="urn:microsoft.com/office/officeart/2018/5/layout/IconCircleLabelList"/>
    <dgm:cxn modelId="{621EC7A3-2F27-40F2-BF7E-CDF1DD944767}" srcId="{E6D2B543-7FC2-4E78-838E-AD87E520A485}" destId="{698EDF75-D6B4-42B5-BBB5-EE456C1A3425}" srcOrd="0" destOrd="0" parTransId="{BD2D2AE9-6CB9-4A91-A036-2140CB28AF19}" sibTransId="{27C30C32-05CC-4227-984E-6921C6AF8F41}"/>
    <dgm:cxn modelId="{0E32A7A8-CB92-4A2C-806D-3573B0EC05FF}" type="presOf" srcId="{E3BC29C3-643D-4878-82AA-725DEAD7E668}" destId="{6DAD17D5-D2AB-43A9-A7FF-32EA29B49A6A}" srcOrd="0" destOrd="0" presId="urn:microsoft.com/office/officeart/2018/5/layout/IconCircleLabelList"/>
    <dgm:cxn modelId="{3B5506FB-E5D6-4112-AC32-6A91FE88750D}" srcId="{E6D2B543-7FC2-4E78-838E-AD87E520A485}" destId="{E3BC29C3-643D-4878-82AA-725DEAD7E668}" srcOrd="1" destOrd="0" parTransId="{B86E262C-01C0-4C04-8BAD-0BA2206F2014}" sibTransId="{423033C5-4F51-4465-93AC-591C9A92C936}"/>
    <dgm:cxn modelId="{F3A890A2-F126-44F0-A1D1-BE4BB7C094C8}" type="presParOf" srcId="{0EFF5C53-0AF9-4304-946D-CB730A243B01}" destId="{CB9F5BF4-53FC-416F-B4ED-DF30D60FA5A9}" srcOrd="0" destOrd="0" presId="urn:microsoft.com/office/officeart/2018/5/layout/IconCircleLabelList"/>
    <dgm:cxn modelId="{B7EB3571-9236-4FE2-AE5E-1BB6DC906894}" type="presParOf" srcId="{CB9F5BF4-53FC-416F-B4ED-DF30D60FA5A9}" destId="{379EA133-0A8F-4B8B-873F-581A237A795B}" srcOrd="0" destOrd="0" presId="urn:microsoft.com/office/officeart/2018/5/layout/IconCircleLabelList"/>
    <dgm:cxn modelId="{BAE4984C-77D9-440E-AE4A-263FEF01108D}" type="presParOf" srcId="{CB9F5BF4-53FC-416F-B4ED-DF30D60FA5A9}" destId="{C6CF17C5-5FB6-4E5C-8CBD-37E3364BAEF1}" srcOrd="1" destOrd="0" presId="urn:microsoft.com/office/officeart/2018/5/layout/IconCircleLabelList"/>
    <dgm:cxn modelId="{6E73091B-F8CB-4A3C-9116-0339CF4BDF3A}" type="presParOf" srcId="{CB9F5BF4-53FC-416F-B4ED-DF30D60FA5A9}" destId="{29F14EE4-1186-4D1D-8A6D-348B7ECFB2E6}" srcOrd="2" destOrd="0" presId="urn:microsoft.com/office/officeart/2018/5/layout/IconCircleLabelList"/>
    <dgm:cxn modelId="{6726CA1D-FD0A-4C50-89BD-33728E0F307A}" type="presParOf" srcId="{CB9F5BF4-53FC-416F-B4ED-DF30D60FA5A9}" destId="{15ED3AC8-C762-432B-B114-C8D0847BE31F}" srcOrd="3" destOrd="0" presId="urn:microsoft.com/office/officeart/2018/5/layout/IconCircleLabelList"/>
    <dgm:cxn modelId="{E4CAFBE8-C147-4B47-90DF-BE7D11CFE06F}" type="presParOf" srcId="{0EFF5C53-0AF9-4304-946D-CB730A243B01}" destId="{6A4EB252-FF01-4867-AF2F-8A12C50635BD}" srcOrd="1" destOrd="0" presId="urn:microsoft.com/office/officeart/2018/5/layout/IconCircleLabelList"/>
    <dgm:cxn modelId="{7EF4244B-B9F9-49BF-AE02-D3C439D4189C}" type="presParOf" srcId="{0EFF5C53-0AF9-4304-946D-CB730A243B01}" destId="{A49AD7D2-4563-4F00-B1A1-DD2671441B6E}" srcOrd="2" destOrd="0" presId="urn:microsoft.com/office/officeart/2018/5/layout/IconCircleLabelList"/>
    <dgm:cxn modelId="{97ECFC83-50C6-424A-B5A6-BD2CE21CEF61}" type="presParOf" srcId="{A49AD7D2-4563-4F00-B1A1-DD2671441B6E}" destId="{AF236A26-51BB-4DB8-ADA3-8B1A2A6974EC}" srcOrd="0" destOrd="0" presId="urn:microsoft.com/office/officeart/2018/5/layout/IconCircleLabelList"/>
    <dgm:cxn modelId="{1CB4054A-0F98-4986-996C-2F71E92DF4CC}" type="presParOf" srcId="{A49AD7D2-4563-4F00-B1A1-DD2671441B6E}" destId="{0CFC685C-1ADB-458F-939F-806FA06C6B0F}" srcOrd="1" destOrd="0" presId="urn:microsoft.com/office/officeart/2018/5/layout/IconCircleLabelList"/>
    <dgm:cxn modelId="{7BC5E124-BE69-4C06-8A6B-36F0F2785348}" type="presParOf" srcId="{A49AD7D2-4563-4F00-B1A1-DD2671441B6E}" destId="{83DF823C-22D1-41C0-960C-FFF20022098B}" srcOrd="2" destOrd="0" presId="urn:microsoft.com/office/officeart/2018/5/layout/IconCircleLabelList"/>
    <dgm:cxn modelId="{7F5ECBC1-8942-43B0-8A7F-CD39F4AF927E}" type="presParOf" srcId="{A49AD7D2-4563-4F00-B1A1-DD2671441B6E}" destId="{6DAD17D5-D2AB-43A9-A7FF-32EA29B49A6A}" srcOrd="3" destOrd="0" presId="urn:microsoft.com/office/officeart/2018/5/layout/IconCircleLabelList"/>
    <dgm:cxn modelId="{340F1914-4060-43C3-93B5-56946EAF31B6}" type="presParOf" srcId="{0EFF5C53-0AF9-4304-946D-CB730A243B01}" destId="{941CB428-DE7D-449E-9F27-44AE80450EC8}" srcOrd="3" destOrd="0" presId="urn:microsoft.com/office/officeart/2018/5/layout/IconCircleLabelList"/>
    <dgm:cxn modelId="{8362D02C-C585-4631-AA40-E091409C69E9}" type="presParOf" srcId="{0EFF5C53-0AF9-4304-946D-CB730A243B01}" destId="{31F26911-F99D-4F82-B88C-A828E23F3C9C}" srcOrd="4" destOrd="0" presId="urn:microsoft.com/office/officeart/2018/5/layout/IconCircleLabelList"/>
    <dgm:cxn modelId="{FF845654-5E60-4BE4-9ACE-1919452EC3BC}" type="presParOf" srcId="{31F26911-F99D-4F82-B88C-A828E23F3C9C}" destId="{CC0C8C34-1C28-4B07-952F-AD7E0A0D7303}" srcOrd="0" destOrd="0" presId="urn:microsoft.com/office/officeart/2018/5/layout/IconCircleLabelList"/>
    <dgm:cxn modelId="{AE99CDD4-573C-4009-8FB3-FCF1391F9877}" type="presParOf" srcId="{31F26911-F99D-4F82-B88C-A828E23F3C9C}" destId="{8B2CA36C-6F22-46A2-9224-804BAD3BF647}" srcOrd="1" destOrd="0" presId="urn:microsoft.com/office/officeart/2018/5/layout/IconCircleLabelList"/>
    <dgm:cxn modelId="{D12B1461-ADA3-4B0C-AC59-33CF262C2F7F}" type="presParOf" srcId="{31F26911-F99D-4F82-B88C-A828E23F3C9C}" destId="{ED3BC13D-8DEE-4E2E-9E91-FCC2984D0767}" srcOrd="2" destOrd="0" presId="urn:microsoft.com/office/officeart/2018/5/layout/IconCircleLabelList"/>
    <dgm:cxn modelId="{B89934C8-2DD7-4FBA-A818-D06B37E0DDB8}" type="presParOf" srcId="{31F26911-F99D-4F82-B88C-A828E23F3C9C}" destId="{F4059578-7D57-4917-BE70-3587FD420976}" srcOrd="3" destOrd="0" presId="urn:microsoft.com/office/officeart/2018/5/layout/IconCircleLabelList"/>
    <dgm:cxn modelId="{37208D7E-8900-4DDF-A3C4-FE938ED100DD}" type="presParOf" srcId="{0EFF5C53-0AF9-4304-946D-CB730A243B01}" destId="{FC5F862F-87CD-471E-A6AE-6F6AF95AFDD4}" srcOrd="5" destOrd="0" presId="urn:microsoft.com/office/officeart/2018/5/layout/IconCircleLabelList"/>
    <dgm:cxn modelId="{63446402-9FBC-4E11-8662-65B20361F927}" type="presParOf" srcId="{0EFF5C53-0AF9-4304-946D-CB730A243B01}" destId="{D2FDE434-3D8B-4E13-B231-3A0BFD9D112C}" srcOrd="6" destOrd="0" presId="urn:microsoft.com/office/officeart/2018/5/layout/IconCircleLabelList"/>
    <dgm:cxn modelId="{F1696C18-4EB6-4FDA-A3C9-C3869B40A548}" type="presParOf" srcId="{D2FDE434-3D8B-4E13-B231-3A0BFD9D112C}" destId="{5FFCEFA3-6FC9-4B84-BC16-C92D5A7A5E56}" srcOrd="0" destOrd="0" presId="urn:microsoft.com/office/officeart/2018/5/layout/IconCircleLabelList"/>
    <dgm:cxn modelId="{787B9068-5B91-4191-914C-0BBDBA557BAB}" type="presParOf" srcId="{D2FDE434-3D8B-4E13-B231-3A0BFD9D112C}" destId="{E1A569E7-7F00-4858-A9B3-B2D9E59E8394}" srcOrd="1" destOrd="0" presId="urn:microsoft.com/office/officeart/2018/5/layout/IconCircleLabelList"/>
    <dgm:cxn modelId="{E4053236-F034-4683-82AC-36CEBA65AF6D}" type="presParOf" srcId="{D2FDE434-3D8B-4E13-B231-3A0BFD9D112C}" destId="{162874C5-0C98-4EF5-B189-A95677D89F6A}" srcOrd="2" destOrd="0" presId="urn:microsoft.com/office/officeart/2018/5/layout/IconCircleLabelList"/>
    <dgm:cxn modelId="{414A97D7-D422-4D4C-A99E-40939BA1AA99}" type="presParOf" srcId="{D2FDE434-3D8B-4E13-B231-3A0BFD9D112C}" destId="{93274C29-F0C5-44FB-AC65-4552AA687A0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441426-3791-4FB4-908C-C72EB57DE25B}"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9F4310EE-9A16-4D13-A00D-6BDCA23BAD67}">
      <dgm:prSet/>
      <dgm:spPr/>
      <dgm:t>
        <a:bodyPr/>
        <a:lstStyle/>
        <a:p>
          <a:r>
            <a:rPr lang="en-GB"/>
            <a:t>Sexual Offences </a:t>
          </a:r>
          <a:endParaRPr lang="en-US"/>
        </a:p>
      </dgm:t>
    </dgm:pt>
    <dgm:pt modelId="{EABE9B68-6B38-4C21-BF56-92530089E3AA}" type="parTrans" cxnId="{997B19DC-4C1E-4C94-A0FC-A0ED0926329E}">
      <dgm:prSet/>
      <dgm:spPr/>
      <dgm:t>
        <a:bodyPr/>
        <a:lstStyle/>
        <a:p>
          <a:endParaRPr lang="en-US"/>
        </a:p>
      </dgm:t>
    </dgm:pt>
    <dgm:pt modelId="{121FC917-8FE8-4DA7-ACEE-90D3C06AE2AF}" type="sibTrans" cxnId="{997B19DC-4C1E-4C94-A0FC-A0ED0926329E}">
      <dgm:prSet/>
      <dgm:spPr/>
      <dgm:t>
        <a:bodyPr/>
        <a:lstStyle/>
        <a:p>
          <a:endParaRPr lang="en-US"/>
        </a:p>
      </dgm:t>
    </dgm:pt>
    <dgm:pt modelId="{0EED035C-FCBB-4EE3-9C22-1C66A0315AB2}">
      <dgm:prSet/>
      <dgm:spPr/>
      <dgm:t>
        <a:bodyPr/>
        <a:lstStyle/>
        <a:p>
          <a:r>
            <a:rPr lang="en-GB"/>
            <a:t>Child Pornography</a:t>
          </a:r>
          <a:endParaRPr lang="en-US"/>
        </a:p>
      </dgm:t>
    </dgm:pt>
    <dgm:pt modelId="{0BA0D4A6-105C-4925-B99E-83BCE0F09AD7}" type="parTrans" cxnId="{4E3ED8A9-1C62-43EF-AC8D-CDC4250E278F}">
      <dgm:prSet/>
      <dgm:spPr/>
      <dgm:t>
        <a:bodyPr/>
        <a:lstStyle/>
        <a:p>
          <a:endParaRPr lang="en-US"/>
        </a:p>
      </dgm:t>
    </dgm:pt>
    <dgm:pt modelId="{D8D036D7-9A65-47EC-A122-176C5E34096B}" type="sibTrans" cxnId="{4E3ED8A9-1C62-43EF-AC8D-CDC4250E278F}">
      <dgm:prSet/>
      <dgm:spPr/>
      <dgm:t>
        <a:bodyPr/>
        <a:lstStyle/>
        <a:p>
          <a:endParaRPr lang="en-US"/>
        </a:p>
      </dgm:t>
    </dgm:pt>
    <dgm:pt modelId="{BACA363C-9A86-4ED4-9933-91544F716F6B}">
      <dgm:prSet/>
      <dgm:spPr/>
      <dgm:t>
        <a:bodyPr/>
        <a:lstStyle/>
        <a:p>
          <a:r>
            <a:rPr lang="en-GB"/>
            <a:t>Indecent exposure</a:t>
          </a:r>
          <a:endParaRPr lang="en-US"/>
        </a:p>
      </dgm:t>
    </dgm:pt>
    <dgm:pt modelId="{A51E2B07-6774-4E66-B27C-6CC3E965931E}" type="parTrans" cxnId="{8BF79D46-DB09-472F-9C97-C5B52CF8C91D}">
      <dgm:prSet/>
      <dgm:spPr/>
      <dgm:t>
        <a:bodyPr/>
        <a:lstStyle/>
        <a:p>
          <a:endParaRPr lang="en-US"/>
        </a:p>
      </dgm:t>
    </dgm:pt>
    <dgm:pt modelId="{7ACB0C72-9B11-4FA1-B2AB-ED3106948B89}" type="sibTrans" cxnId="{8BF79D46-DB09-472F-9C97-C5B52CF8C91D}">
      <dgm:prSet/>
      <dgm:spPr/>
      <dgm:t>
        <a:bodyPr/>
        <a:lstStyle/>
        <a:p>
          <a:endParaRPr lang="en-US"/>
        </a:p>
      </dgm:t>
    </dgm:pt>
    <dgm:pt modelId="{74CE9884-85E1-41B9-BE71-C6F17C628C4D}">
      <dgm:prSet/>
      <dgm:spPr/>
      <dgm:t>
        <a:bodyPr/>
        <a:lstStyle/>
        <a:p>
          <a:r>
            <a:rPr lang="en-GB"/>
            <a:t>Arsen</a:t>
          </a:r>
          <a:endParaRPr lang="en-US"/>
        </a:p>
      </dgm:t>
    </dgm:pt>
    <dgm:pt modelId="{080B3745-3BD9-4941-B064-98A818137FF5}" type="parTrans" cxnId="{1EDED099-5552-44BF-BA4C-E237167B781F}">
      <dgm:prSet/>
      <dgm:spPr/>
      <dgm:t>
        <a:bodyPr/>
        <a:lstStyle/>
        <a:p>
          <a:endParaRPr lang="en-US"/>
        </a:p>
      </dgm:t>
    </dgm:pt>
    <dgm:pt modelId="{04FFC058-208F-4E31-A5F3-E31909EE8E52}" type="sibTrans" cxnId="{1EDED099-5552-44BF-BA4C-E237167B781F}">
      <dgm:prSet/>
      <dgm:spPr/>
      <dgm:t>
        <a:bodyPr/>
        <a:lstStyle/>
        <a:p>
          <a:endParaRPr lang="en-US"/>
        </a:p>
      </dgm:t>
    </dgm:pt>
    <dgm:pt modelId="{BCB8AD7E-9DE2-4253-97C4-04574EABD58E}" type="pres">
      <dgm:prSet presAssocID="{05441426-3791-4FB4-908C-C72EB57DE25B}" presName="hierChild1" presStyleCnt="0">
        <dgm:presLayoutVars>
          <dgm:chPref val="1"/>
          <dgm:dir/>
          <dgm:animOne val="branch"/>
          <dgm:animLvl val="lvl"/>
          <dgm:resizeHandles/>
        </dgm:presLayoutVars>
      </dgm:prSet>
      <dgm:spPr/>
    </dgm:pt>
    <dgm:pt modelId="{2DA968FC-827E-429C-BB4D-C32D3BBF4D94}" type="pres">
      <dgm:prSet presAssocID="{9F4310EE-9A16-4D13-A00D-6BDCA23BAD67}" presName="hierRoot1" presStyleCnt="0"/>
      <dgm:spPr/>
    </dgm:pt>
    <dgm:pt modelId="{83587ADD-FCBF-4569-BC1E-F3EE8F32D9B7}" type="pres">
      <dgm:prSet presAssocID="{9F4310EE-9A16-4D13-A00D-6BDCA23BAD67}" presName="composite" presStyleCnt="0"/>
      <dgm:spPr/>
    </dgm:pt>
    <dgm:pt modelId="{2A9D9847-47C7-4047-9D33-050E7E184633}" type="pres">
      <dgm:prSet presAssocID="{9F4310EE-9A16-4D13-A00D-6BDCA23BAD67}" presName="background" presStyleLbl="node0" presStyleIdx="0" presStyleCnt="4"/>
      <dgm:spPr/>
    </dgm:pt>
    <dgm:pt modelId="{D4696700-3F1C-4DF8-9FE0-5790E8456398}" type="pres">
      <dgm:prSet presAssocID="{9F4310EE-9A16-4D13-A00D-6BDCA23BAD67}" presName="text" presStyleLbl="fgAcc0" presStyleIdx="0" presStyleCnt="4">
        <dgm:presLayoutVars>
          <dgm:chPref val="3"/>
        </dgm:presLayoutVars>
      </dgm:prSet>
      <dgm:spPr/>
    </dgm:pt>
    <dgm:pt modelId="{9D28226F-D7E2-4B7F-B2D8-4E7137B482FB}" type="pres">
      <dgm:prSet presAssocID="{9F4310EE-9A16-4D13-A00D-6BDCA23BAD67}" presName="hierChild2" presStyleCnt="0"/>
      <dgm:spPr/>
    </dgm:pt>
    <dgm:pt modelId="{434BC2E9-396A-4BA9-A30B-D9C635BFCF50}" type="pres">
      <dgm:prSet presAssocID="{0EED035C-FCBB-4EE3-9C22-1C66A0315AB2}" presName="hierRoot1" presStyleCnt="0"/>
      <dgm:spPr/>
    </dgm:pt>
    <dgm:pt modelId="{2035E185-B97D-4FE9-894E-6B9794A064C1}" type="pres">
      <dgm:prSet presAssocID="{0EED035C-FCBB-4EE3-9C22-1C66A0315AB2}" presName="composite" presStyleCnt="0"/>
      <dgm:spPr/>
    </dgm:pt>
    <dgm:pt modelId="{F6E4446D-A98F-4F9B-9DD8-9B887DCB25EE}" type="pres">
      <dgm:prSet presAssocID="{0EED035C-FCBB-4EE3-9C22-1C66A0315AB2}" presName="background" presStyleLbl="node0" presStyleIdx="1" presStyleCnt="4"/>
      <dgm:spPr/>
    </dgm:pt>
    <dgm:pt modelId="{8FEFD14C-667C-473A-9753-6A1788E9CD2E}" type="pres">
      <dgm:prSet presAssocID="{0EED035C-FCBB-4EE3-9C22-1C66A0315AB2}" presName="text" presStyleLbl="fgAcc0" presStyleIdx="1" presStyleCnt="4">
        <dgm:presLayoutVars>
          <dgm:chPref val="3"/>
        </dgm:presLayoutVars>
      </dgm:prSet>
      <dgm:spPr/>
    </dgm:pt>
    <dgm:pt modelId="{FC969F5C-0BCC-428A-ABB0-6A7BFEB15849}" type="pres">
      <dgm:prSet presAssocID="{0EED035C-FCBB-4EE3-9C22-1C66A0315AB2}" presName="hierChild2" presStyleCnt="0"/>
      <dgm:spPr/>
    </dgm:pt>
    <dgm:pt modelId="{DA240B4C-282B-437C-A813-FD99A04463B6}" type="pres">
      <dgm:prSet presAssocID="{BACA363C-9A86-4ED4-9933-91544F716F6B}" presName="hierRoot1" presStyleCnt="0"/>
      <dgm:spPr/>
    </dgm:pt>
    <dgm:pt modelId="{9E63C37C-3DF2-41B6-A7D1-F6BB0A77326B}" type="pres">
      <dgm:prSet presAssocID="{BACA363C-9A86-4ED4-9933-91544F716F6B}" presName="composite" presStyleCnt="0"/>
      <dgm:spPr/>
    </dgm:pt>
    <dgm:pt modelId="{45C004BE-2786-4C53-8065-FA478EAD66C2}" type="pres">
      <dgm:prSet presAssocID="{BACA363C-9A86-4ED4-9933-91544F716F6B}" presName="background" presStyleLbl="node0" presStyleIdx="2" presStyleCnt="4"/>
      <dgm:spPr/>
    </dgm:pt>
    <dgm:pt modelId="{DAB974BE-3557-4EB2-87F9-DEE49986E403}" type="pres">
      <dgm:prSet presAssocID="{BACA363C-9A86-4ED4-9933-91544F716F6B}" presName="text" presStyleLbl="fgAcc0" presStyleIdx="2" presStyleCnt="4">
        <dgm:presLayoutVars>
          <dgm:chPref val="3"/>
        </dgm:presLayoutVars>
      </dgm:prSet>
      <dgm:spPr/>
    </dgm:pt>
    <dgm:pt modelId="{7F5350C1-534A-4DC9-8CCB-CD4A8E46621A}" type="pres">
      <dgm:prSet presAssocID="{BACA363C-9A86-4ED4-9933-91544F716F6B}" presName="hierChild2" presStyleCnt="0"/>
      <dgm:spPr/>
    </dgm:pt>
    <dgm:pt modelId="{8C84BA36-C25C-41A3-88F4-951DF8B6384F}" type="pres">
      <dgm:prSet presAssocID="{74CE9884-85E1-41B9-BE71-C6F17C628C4D}" presName="hierRoot1" presStyleCnt="0"/>
      <dgm:spPr/>
    </dgm:pt>
    <dgm:pt modelId="{545CD301-4657-4F40-8C7F-6FD6255FF7EF}" type="pres">
      <dgm:prSet presAssocID="{74CE9884-85E1-41B9-BE71-C6F17C628C4D}" presName="composite" presStyleCnt="0"/>
      <dgm:spPr/>
    </dgm:pt>
    <dgm:pt modelId="{4806A398-5832-4A7D-8E24-127CA01D798A}" type="pres">
      <dgm:prSet presAssocID="{74CE9884-85E1-41B9-BE71-C6F17C628C4D}" presName="background" presStyleLbl="node0" presStyleIdx="3" presStyleCnt="4"/>
      <dgm:spPr/>
    </dgm:pt>
    <dgm:pt modelId="{F2EA1E65-7E50-4F60-B6A5-7BA2C581AC02}" type="pres">
      <dgm:prSet presAssocID="{74CE9884-85E1-41B9-BE71-C6F17C628C4D}" presName="text" presStyleLbl="fgAcc0" presStyleIdx="3" presStyleCnt="4">
        <dgm:presLayoutVars>
          <dgm:chPref val="3"/>
        </dgm:presLayoutVars>
      </dgm:prSet>
      <dgm:spPr/>
    </dgm:pt>
    <dgm:pt modelId="{3C5C82F1-E98E-4CD0-ACE1-C36386B53715}" type="pres">
      <dgm:prSet presAssocID="{74CE9884-85E1-41B9-BE71-C6F17C628C4D}" presName="hierChild2" presStyleCnt="0"/>
      <dgm:spPr/>
    </dgm:pt>
  </dgm:ptLst>
  <dgm:cxnLst>
    <dgm:cxn modelId="{79F0441A-23B4-48CD-B437-6735514EBE15}" type="presOf" srcId="{0EED035C-FCBB-4EE3-9C22-1C66A0315AB2}" destId="{8FEFD14C-667C-473A-9753-6A1788E9CD2E}" srcOrd="0" destOrd="0" presId="urn:microsoft.com/office/officeart/2005/8/layout/hierarchy1"/>
    <dgm:cxn modelId="{1F776B1F-6E08-434F-A00D-1CB801EA034B}" type="presOf" srcId="{74CE9884-85E1-41B9-BE71-C6F17C628C4D}" destId="{F2EA1E65-7E50-4F60-B6A5-7BA2C581AC02}" srcOrd="0" destOrd="0" presId="urn:microsoft.com/office/officeart/2005/8/layout/hierarchy1"/>
    <dgm:cxn modelId="{8BF79D46-DB09-472F-9C97-C5B52CF8C91D}" srcId="{05441426-3791-4FB4-908C-C72EB57DE25B}" destId="{BACA363C-9A86-4ED4-9933-91544F716F6B}" srcOrd="2" destOrd="0" parTransId="{A51E2B07-6774-4E66-B27C-6CC3E965931E}" sibTransId="{7ACB0C72-9B11-4FA1-B2AB-ED3106948B89}"/>
    <dgm:cxn modelId="{1EDED099-5552-44BF-BA4C-E237167B781F}" srcId="{05441426-3791-4FB4-908C-C72EB57DE25B}" destId="{74CE9884-85E1-41B9-BE71-C6F17C628C4D}" srcOrd="3" destOrd="0" parTransId="{080B3745-3BD9-4941-B064-98A818137FF5}" sibTransId="{04FFC058-208F-4E31-A5F3-E31909EE8E52}"/>
    <dgm:cxn modelId="{4E3ED8A9-1C62-43EF-AC8D-CDC4250E278F}" srcId="{05441426-3791-4FB4-908C-C72EB57DE25B}" destId="{0EED035C-FCBB-4EE3-9C22-1C66A0315AB2}" srcOrd="1" destOrd="0" parTransId="{0BA0D4A6-105C-4925-B99E-83BCE0F09AD7}" sibTransId="{D8D036D7-9A65-47EC-A122-176C5E34096B}"/>
    <dgm:cxn modelId="{F2EEA8B4-E1AA-41A8-8508-EB1525B1878B}" type="presOf" srcId="{BACA363C-9A86-4ED4-9933-91544F716F6B}" destId="{DAB974BE-3557-4EB2-87F9-DEE49986E403}" srcOrd="0" destOrd="0" presId="urn:microsoft.com/office/officeart/2005/8/layout/hierarchy1"/>
    <dgm:cxn modelId="{ACBDE2BA-4309-4C84-93D0-B2625D47BA24}" type="presOf" srcId="{05441426-3791-4FB4-908C-C72EB57DE25B}" destId="{BCB8AD7E-9DE2-4253-97C4-04574EABD58E}" srcOrd="0" destOrd="0" presId="urn:microsoft.com/office/officeart/2005/8/layout/hierarchy1"/>
    <dgm:cxn modelId="{D3077CC9-5E96-4345-AA6D-081A5180C9E7}" type="presOf" srcId="{9F4310EE-9A16-4D13-A00D-6BDCA23BAD67}" destId="{D4696700-3F1C-4DF8-9FE0-5790E8456398}" srcOrd="0" destOrd="0" presId="urn:microsoft.com/office/officeart/2005/8/layout/hierarchy1"/>
    <dgm:cxn modelId="{997B19DC-4C1E-4C94-A0FC-A0ED0926329E}" srcId="{05441426-3791-4FB4-908C-C72EB57DE25B}" destId="{9F4310EE-9A16-4D13-A00D-6BDCA23BAD67}" srcOrd="0" destOrd="0" parTransId="{EABE9B68-6B38-4C21-BF56-92530089E3AA}" sibTransId="{121FC917-8FE8-4DA7-ACEE-90D3C06AE2AF}"/>
    <dgm:cxn modelId="{C7F37A09-FFBB-4174-9BAA-063377F050EF}" type="presParOf" srcId="{BCB8AD7E-9DE2-4253-97C4-04574EABD58E}" destId="{2DA968FC-827E-429C-BB4D-C32D3BBF4D94}" srcOrd="0" destOrd="0" presId="urn:microsoft.com/office/officeart/2005/8/layout/hierarchy1"/>
    <dgm:cxn modelId="{944673CF-21FF-462C-B57E-151874B362CD}" type="presParOf" srcId="{2DA968FC-827E-429C-BB4D-C32D3BBF4D94}" destId="{83587ADD-FCBF-4569-BC1E-F3EE8F32D9B7}" srcOrd="0" destOrd="0" presId="urn:microsoft.com/office/officeart/2005/8/layout/hierarchy1"/>
    <dgm:cxn modelId="{00A9C86E-D696-451C-8C37-D81FB67A4D3B}" type="presParOf" srcId="{83587ADD-FCBF-4569-BC1E-F3EE8F32D9B7}" destId="{2A9D9847-47C7-4047-9D33-050E7E184633}" srcOrd="0" destOrd="0" presId="urn:microsoft.com/office/officeart/2005/8/layout/hierarchy1"/>
    <dgm:cxn modelId="{ABB3F90E-BC8F-4C80-94BC-7B6B2384C9B9}" type="presParOf" srcId="{83587ADD-FCBF-4569-BC1E-F3EE8F32D9B7}" destId="{D4696700-3F1C-4DF8-9FE0-5790E8456398}" srcOrd="1" destOrd="0" presId="urn:microsoft.com/office/officeart/2005/8/layout/hierarchy1"/>
    <dgm:cxn modelId="{D0DC8248-BBA4-46BB-9768-E11ABA6DE14E}" type="presParOf" srcId="{2DA968FC-827E-429C-BB4D-C32D3BBF4D94}" destId="{9D28226F-D7E2-4B7F-B2D8-4E7137B482FB}" srcOrd="1" destOrd="0" presId="urn:microsoft.com/office/officeart/2005/8/layout/hierarchy1"/>
    <dgm:cxn modelId="{F83394D0-E73C-4675-8B86-831BCA9623B2}" type="presParOf" srcId="{BCB8AD7E-9DE2-4253-97C4-04574EABD58E}" destId="{434BC2E9-396A-4BA9-A30B-D9C635BFCF50}" srcOrd="1" destOrd="0" presId="urn:microsoft.com/office/officeart/2005/8/layout/hierarchy1"/>
    <dgm:cxn modelId="{7C8A7571-B105-4808-B416-0378629A8E97}" type="presParOf" srcId="{434BC2E9-396A-4BA9-A30B-D9C635BFCF50}" destId="{2035E185-B97D-4FE9-894E-6B9794A064C1}" srcOrd="0" destOrd="0" presId="urn:microsoft.com/office/officeart/2005/8/layout/hierarchy1"/>
    <dgm:cxn modelId="{EBDD931A-FE0D-4668-AD9F-C1C43F30C5C9}" type="presParOf" srcId="{2035E185-B97D-4FE9-894E-6B9794A064C1}" destId="{F6E4446D-A98F-4F9B-9DD8-9B887DCB25EE}" srcOrd="0" destOrd="0" presId="urn:microsoft.com/office/officeart/2005/8/layout/hierarchy1"/>
    <dgm:cxn modelId="{700E1B95-556F-47D8-96B5-C2861727E73F}" type="presParOf" srcId="{2035E185-B97D-4FE9-894E-6B9794A064C1}" destId="{8FEFD14C-667C-473A-9753-6A1788E9CD2E}" srcOrd="1" destOrd="0" presId="urn:microsoft.com/office/officeart/2005/8/layout/hierarchy1"/>
    <dgm:cxn modelId="{FD216DCB-994A-4ADB-A46E-E22E18AD6CEB}" type="presParOf" srcId="{434BC2E9-396A-4BA9-A30B-D9C635BFCF50}" destId="{FC969F5C-0BCC-428A-ABB0-6A7BFEB15849}" srcOrd="1" destOrd="0" presId="urn:microsoft.com/office/officeart/2005/8/layout/hierarchy1"/>
    <dgm:cxn modelId="{CBE57990-EEC8-45BA-90F4-59C416747C90}" type="presParOf" srcId="{BCB8AD7E-9DE2-4253-97C4-04574EABD58E}" destId="{DA240B4C-282B-437C-A813-FD99A04463B6}" srcOrd="2" destOrd="0" presId="urn:microsoft.com/office/officeart/2005/8/layout/hierarchy1"/>
    <dgm:cxn modelId="{CC284C9A-6C92-48CD-866D-77B25FDD5B3D}" type="presParOf" srcId="{DA240B4C-282B-437C-A813-FD99A04463B6}" destId="{9E63C37C-3DF2-41B6-A7D1-F6BB0A77326B}" srcOrd="0" destOrd="0" presId="urn:microsoft.com/office/officeart/2005/8/layout/hierarchy1"/>
    <dgm:cxn modelId="{F9635EFE-DF98-453C-AAE7-B910722C0D45}" type="presParOf" srcId="{9E63C37C-3DF2-41B6-A7D1-F6BB0A77326B}" destId="{45C004BE-2786-4C53-8065-FA478EAD66C2}" srcOrd="0" destOrd="0" presId="urn:microsoft.com/office/officeart/2005/8/layout/hierarchy1"/>
    <dgm:cxn modelId="{393FBCBD-4425-48EF-A4F3-2603B512874B}" type="presParOf" srcId="{9E63C37C-3DF2-41B6-A7D1-F6BB0A77326B}" destId="{DAB974BE-3557-4EB2-87F9-DEE49986E403}" srcOrd="1" destOrd="0" presId="urn:microsoft.com/office/officeart/2005/8/layout/hierarchy1"/>
    <dgm:cxn modelId="{526509B3-9DFF-4780-A061-A3CB14AB489E}" type="presParOf" srcId="{DA240B4C-282B-437C-A813-FD99A04463B6}" destId="{7F5350C1-534A-4DC9-8CCB-CD4A8E46621A}" srcOrd="1" destOrd="0" presId="urn:microsoft.com/office/officeart/2005/8/layout/hierarchy1"/>
    <dgm:cxn modelId="{F5D7D2B0-A6A6-40AD-B1E2-61274E543289}" type="presParOf" srcId="{BCB8AD7E-9DE2-4253-97C4-04574EABD58E}" destId="{8C84BA36-C25C-41A3-88F4-951DF8B6384F}" srcOrd="3" destOrd="0" presId="urn:microsoft.com/office/officeart/2005/8/layout/hierarchy1"/>
    <dgm:cxn modelId="{089FC963-507B-479B-AB36-67B952B63A60}" type="presParOf" srcId="{8C84BA36-C25C-41A3-88F4-951DF8B6384F}" destId="{545CD301-4657-4F40-8C7F-6FD6255FF7EF}" srcOrd="0" destOrd="0" presId="urn:microsoft.com/office/officeart/2005/8/layout/hierarchy1"/>
    <dgm:cxn modelId="{2DB0D893-6F3A-451F-835C-5011FDEB97D4}" type="presParOf" srcId="{545CD301-4657-4F40-8C7F-6FD6255FF7EF}" destId="{4806A398-5832-4A7D-8E24-127CA01D798A}" srcOrd="0" destOrd="0" presId="urn:microsoft.com/office/officeart/2005/8/layout/hierarchy1"/>
    <dgm:cxn modelId="{B533712A-3354-47D4-9EC4-C9F6B29026DE}" type="presParOf" srcId="{545CD301-4657-4F40-8C7F-6FD6255FF7EF}" destId="{F2EA1E65-7E50-4F60-B6A5-7BA2C581AC02}" srcOrd="1" destOrd="0" presId="urn:microsoft.com/office/officeart/2005/8/layout/hierarchy1"/>
    <dgm:cxn modelId="{9FA9D081-204D-4613-B861-E1891D857C6F}" type="presParOf" srcId="{8C84BA36-C25C-41A3-88F4-951DF8B6384F}" destId="{3C5C82F1-E98E-4CD0-ACE1-C36386B5371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CD5C6-AB37-4B74-AC02-4DC8955FB84D}">
      <dsp:nvSpPr>
        <dsp:cNvPr id="0" name=""/>
        <dsp:cNvSpPr/>
      </dsp:nvSpPr>
      <dsp:spPr>
        <a:xfrm>
          <a:off x="0" y="3275482"/>
          <a:ext cx="10515600" cy="107508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Challenges:</a:t>
          </a:r>
          <a:r>
            <a:rPr lang="en-GB" sz="1800" kern="1200"/>
            <a:t> John struggled with communication and understanding social cues, which led to misunderstandings and conflicts with prison staff and other inmates. His sensory sensitivities made the prison environment particularly challenging, leading to heightened anxiety and behavioural issues.</a:t>
          </a:r>
          <a:endParaRPr lang="en-US" sz="1800" kern="1200"/>
        </a:p>
      </dsp:txBody>
      <dsp:txXfrm>
        <a:off x="0" y="3275482"/>
        <a:ext cx="10515600" cy="1075086"/>
      </dsp:txXfrm>
    </dsp:sp>
    <dsp:sp modelId="{8C372800-EC44-4E32-963B-D158E33AB5B4}">
      <dsp:nvSpPr>
        <dsp:cNvPr id="0" name=""/>
        <dsp:cNvSpPr/>
      </dsp:nvSpPr>
      <dsp:spPr>
        <a:xfrm rot="10800000">
          <a:off x="0" y="1638125"/>
          <a:ext cx="10515600" cy="1653482"/>
        </a:xfrm>
        <a:prstGeom prst="upArrowCallou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Background:</a:t>
          </a:r>
          <a:r>
            <a:rPr lang="en-GB" sz="1800" kern="1200"/>
            <a:t> John, a 35-year-old man diagnosed with Autism Spectrum Disorder (ASD), was convicted of a series of low-level offences, including theft and public order offences. His neurodivergent condition was not identified until after his initial interactions with the criminal justice system.</a:t>
          </a:r>
          <a:endParaRPr lang="en-US" sz="1800" kern="1200"/>
        </a:p>
      </dsp:txBody>
      <dsp:txXfrm rot="10800000">
        <a:off x="0" y="1638125"/>
        <a:ext cx="10515600" cy="1074383"/>
      </dsp:txXfrm>
    </dsp:sp>
    <dsp:sp modelId="{49F11760-8359-4C08-BA39-6436B662C458}">
      <dsp:nvSpPr>
        <dsp:cNvPr id="0" name=""/>
        <dsp:cNvSpPr/>
      </dsp:nvSpPr>
      <dsp:spPr>
        <a:xfrm rot="10800000">
          <a:off x="0" y="769"/>
          <a:ext cx="10515600" cy="1653482"/>
        </a:xfrm>
        <a:prstGeom prst="upArrowCallou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Case Study 1: John</a:t>
          </a:r>
          <a:endParaRPr lang="en-US" sz="1800" kern="1200"/>
        </a:p>
      </dsp:txBody>
      <dsp:txXfrm rot="10800000">
        <a:off x="0" y="769"/>
        <a:ext cx="10515600" cy="10743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DC290-2081-4174-A2EA-1C8E9FD9AF3A}">
      <dsp:nvSpPr>
        <dsp:cNvPr id="0" name=""/>
        <dsp:cNvSpPr/>
      </dsp:nvSpPr>
      <dsp:spPr>
        <a:xfrm>
          <a:off x="718664" y="2022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A510CA-E04A-4CDD-ACDF-6D7A258A1E12}">
      <dsp:nvSpPr>
        <dsp:cNvPr id="0" name=""/>
        <dsp:cNvSpPr/>
      </dsp:nvSpPr>
      <dsp:spPr>
        <a:xfrm>
          <a:off x="1135476" y="6190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66F850-059E-49C3-8452-36CB939FF5C8}">
      <dsp:nvSpPr>
        <dsp:cNvPr id="0" name=""/>
        <dsp:cNvSpPr/>
      </dsp:nvSpPr>
      <dsp:spPr>
        <a:xfrm>
          <a:off x="93445"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Classic Autism</a:t>
          </a:r>
          <a:endParaRPr lang="en-US" sz="1700" kern="1200"/>
        </a:p>
      </dsp:txBody>
      <dsp:txXfrm>
        <a:off x="93445" y="2767202"/>
        <a:ext cx="3206250" cy="720000"/>
      </dsp:txXfrm>
    </dsp:sp>
    <dsp:sp modelId="{1A673E63-5095-48D3-9F5B-48F2BFFEFF7F}">
      <dsp:nvSpPr>
        <dsp:cNvPr id="0" name=""/>
        <dsp:cNvSpPr/>
      </dsp:nvSpPr>
      <dsp:spPr>
        <a:xfrm>
          <a:off x="4486008" y="2022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00EB7-0FC9-4070-8D7D-FF161670AFC4}">
      <dsp:nvSpPr>
        <dsp:cNvPr id="0" name=""/>
        <dsp:cNvSpPr/>
      </dsp:nvSpPr>
      <dsp:spPr>
        <a:xfrm>
          <a:off x="4902820" y="6190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8E5DE5-F0B1-4C50-88FA-13F9556D702C}">
      <dsp:nvSpPr>
        <dsp:cNvPr id="0" name=""/>
        <dsp:cNvSpPr/>
      </dsp:nvSpPr>
      <dsp:spPr>
        <a:xfrm>
          <a:off x="3860789"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Pervasive Developmental Disorder, Not Otherwise Specified</a:t>
          </a:r>
          <a:endParaRPr lang="en-US" sz="1700" kern="1200"/>
        </a:p>
      </dsp:txBody>
      <dsp:txXfrm>
        <a:off x="3860789" y="2767202"/>
        <a:ext cx="3206250" cy="720000"/>
      </dsp:txXfrm>
    </dsp:sp>
    <dsp:sp modelId="{D0D57F20-6ACD-41CE-B20B-E14D28DF7D61}">
      <dsp:nvSpPr>
        <dsp:cNvPr id="0" name=""/>
        <dsp:cNvSpPr/>
      </dsp:nvSpPr>
      <dsp:spPr>
        <a:xfrm>
          <a:off x="8253352" y="2022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18D1E4-B278-4437-86AE-82B0FE597CE4}">
      <dsp:nvSpPr>
        <dsp:cNvPr id="0" name=""/>
        <dsp:cNvSpPr/>
      </dsp:nvSpPr>
      <dsp:spPr>
        <a:xfrm>
          <a:off x="8670164" y="6190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C85F5-11CE-457A-BE6E-3433C69DB743}">
      <dsp:nvSpPr>
        <dsp:cNvPr id="0" name=""/>
        <dsp:cNvSpPr/>
      </dsp:nvSpPr>
      <dsp:spPr>
        <a:xfrm>
          <a:off x="7628133"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Asperger’s Disorder</a:t>
          </a:r>
          <a:endParaRPr lang="en-US" sz="1700" kern="1200"/>
        </a:p>
      </dsp:txBody>
      <dsp:txXfrm>
        <a:off x="7628133" y="2767202"/>
        <a:ext cx="3206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BAC62-3CBE-41AA-91AE-9F5FB9B6B673}">
      <dsp:nvSpPr>
        <dsp:cNvPr id="0" name=""/>
        <dsp:cNvSpPr/>
      </dsp:nvSpPr>
      <dsp:spPr>
        <a:xfrm>
          <a:off x="0" y="36440"/>
          <a:ext cx="6666833" cy="17341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Autism is diagnosed more in males than females</a:t>
          </a:r>
          <a:endParaRPr lang="en-US" sz="3100" kern="1200"/>
        </a:p>
      </dsp:txBody>
      <dsp:txXfrm>
        <a:off x="84655" y="121095"/>
        <a:ext cx="6497523" cy="1564849"/>
      </dsp:txXfrm>
    </dsp:sp>
    <dsp:sp modelId="{2C16CE90-F653-4229-B77E-9F8224EDFC41}">
      <dsp:nvSpPr>
        <dsp:cNvPr id="0" name=""/>
        <dsp:cNvSpPr/>
      </dsp:nvSpPr>
      <dsp:spPr>
        <a:xfrm>
          <a:off x="0" y="1859880"/>
          <a:ext cx="6666833" cy="173415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Females are more likely to be diagnosed later on in life unlike males</a:t>
          </a:r>
          <a:endParaRPr lang="en-US" sz="3100" kern="1200"/>
        </a:p>
      </dsp:txBody>
      <dsp:txXfrm>
        <a:off x="84655" y="1944535"/>
        <a:ext cx="6497523" cy="1564849"/>
      </dsp:txXfrm>
    </dsp:sp>
    <dsp:sp modelId="{A4DD64C0-0E06-4AF7-BA39-DA7F3BD9EB19}">
      <dsp:nvSpPr>
        <dsp:cNvPr id="0" name=""/>
        <dsp:cNvSpPr/>
      </dsp:nvSpPr>
      <dsp:spPr>
        <a:xfrm>
          <a:off x="0" y="3683319"/>
          <a:ext cx="6666833" cy="173415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Autistic individuals are more likely to be transgender or gender diverse</a:t>
          </a:r>
          <a:endParaRPr lang="en-US" sz="3100" kern="1200"/>
        </a:p>
      </dsp:txBody>
      <dsp:txXfrm>
        <a:off x="84655" y="3767974"/>
        <a:ext cx="6497523" cy="15648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EA133-0A8F-4B8B-873F-581A237A795B}">
      <dsp:nvSpPr>
        <dsp:cNvPr id="0" name=""/>
        <dsp:cNvSpPr/>
      </dsp:nvSpPr>
      <dsp:spPr>
        <a:xfrm>
          <a:off x="562927" y="788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F17C5-5FB6-4E5C-8CBD-37E3364BAEF1}">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ED3AC8-C762-432B-B114-C8D0847BE31F}">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Extra time and patience when being arrsested </a:t>
          </a:r>
          <a:endParaRPr lang="en-US" sz="1300" kern="1200"/>
        </a:p>
      </dsp:txBody>
      <dsp:txXfrm>
        <a:off x="100682" y="2684598"/>
        <a:ext cx="2370489" cy="720000"/>
      </dsp:txXfrm>
    </dsp:sp>
    <dsp:sp modelId="{AF236A26-51BB-4DB8-ADA3-8B1A2A6974EC}">
      <dsp:nvSpPr>
        <dsp:cNvPr id="0" name=""/>
        <dsp:cNvSpPr/>
      </dsp:nvSpPr>
      <dsp:spPr>
        <a:xfrm>
          <a:off x="3348252" y="788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FC685C-1ADB-458F-939F-806FA06C6B0F}">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AD17D5-D2AB-43A9-A7FF-32EA29B49A6A}">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Sensory accomidations</a:t>
          </a:r>
          <a:endParaRPr lang="en-US" sz="1300" kern="1200"/>
        </a:p>
      </dsp:txBody>
      <dsp:txXfrm>
        <a:off x="2886007" y="2684598"/>
        <a:ext cx="2370489" cy="720000"/>
      </dsp:txXfrm>
    </dsp:sp>
    <dsp:sp modelId="{CC0C8C34-1C28-4B07-952F-AD7E0A0D7303}">
      <dsp:nvSpPr>
        <dsp:cNvPr id="0" name=""/>
        <dsp:cNvSpPr/>
      </dsp:nvSpPr>
      <dsp:spPr>
        <a:xfrm>
          <a:off x="6133577" y="788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2CA36C-6F22-46A2-9224-804BAD3BF647}">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059578-7D57-4917-BE70-3587FD420976}">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Undestanding vulnerability</a:t>
          </a:r>
          <a:endParaRPr lang="en-US" sz="1300" kern="1200"/>
        </a:p>
      </dsp:txBody>
      <dsp:txXfrm>
        <a:off x="5671332" y="2684598"/>
        <a:ext cx="2370489" cy="720000"/>
      </dsp:txXfrm>
    </dsp:sp>
    <dsp:sp modelId="{5FFCEFA3-6FC9-4B84-BC16-C92D5A7A5E56}">
      <dsp:nvSpPr>
        <dsp:cNvPr id="0" name=""/>
        <dsp:cNvSpPr/>
      </dsp:nvSpPr>
      <dsp:spPr>
        <a:xfrm>
          <a:off x="8918902" y="788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A569E7-7F00-4858-A9B3-B2D9E59E8394}">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274C29-F0C5-44FB-AC65-4552AA687A0C}">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Mental health Support</a:t>
          </a:r>
          <a:endParaRPr lang="en-US" sz="1300" kern="1200"/>
        </a:p>
      </dsp:txBody>
      <dsp:txXfrm>
        <a:off x="8456657" y="2684598"/>
        <a:ext cx="2370489"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9D9847-47C7-4047-9D33-050E7E184633}">
      <dsp:nvSpPr>
        <dsp:cNvPr id="0" name=""/>
        <dsp:cNvSpPr/>
      </dsp:nvSpPr>
      <dsp:spPr>
        <a:xfrm>
          <a:off x="3040" y="801093"/>
          <a:ext cx="2170958" cy="137855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696700-3F1C-4DF8-9FE0-5790E8456398}">
      <dsp:nvSpPr>
        <dsp:cNvPr id="0" name=""/>
        <dsp:cNvSpPr/>
      </dsp:nvSpPr>
      <dsp:spPr>
        <a:xfrm>
          <a:off x="244258" y="1030249"/>
          <a:ext cx="2170958" cy="1378558"/>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Sexual Offences </a:t>
          </a:r>
          <a:endParaRPr lang="en-US" sz="2700" kern="1200"/>
        </a:p>
      </dsp:txBody>
      <dsp:txXfrm>
        <a:off x="284635" y="1070626"/>
        <a:ext cx="2090204" cy="1297804"/>
      </dsp:txXfrm>
    </dsp:sp>
    <dsp:sp modelId="{F6E4446D-A98F-4F9B-9DD8-9B887DCB25EE}">
      <dsp:nvSpPr>
        <dsp:cNvPr id="0" name=""/>
        <dsp:cNvSpPr/>
      </dsp:nvSpPr>
      <dsp:spPr>
        <a:xfrm>
          <a:off x="2656434" y="801093"/>
          <a:ext cx="2170958" cy="137855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EFD14C-667C-473A-9753-6A1788E9CD2E}">
      <dsp:nvSpPr>
        <dsp:cNvPr id="0" name=""/>
        <dsp:cNvSpPr/>
      </dsp:nvSpPr>
      <dsp:spPr>
        <a:xfrm>
          <a:off x="2897652" y="1030249"/>
          <a:ext cx="2170958" cy="1378558"/>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Child Pornography</a:t>
          </a:r>
          <a:endParaRPr lang="en-US" sz="2700" kern="1200"/>
        </a:p>
      </dsp:txBody>
      <dsp:txXfrm>
        <a:off x="2938029" y="1070626"/>
        <a:ext cx="2090204" cy="1297804"/>
      </dsp:txXfrm>
    </dsp:sp>
    <dsp:sp modelId="{45C004BE-2786-4C53-8065-FA478EAD66C2}">
      <dsp:nvSpPr>
        <dsp:cNvPr id="0" name=""/>
        <dsp:cNvSpPr/>
      </dsp:nvSpPr>
      <dsp:spPr>
        <a:xfrm>
          <a:off x="5309828" y="801093"/>
          <a:ext cx="2170958" cy="137855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B974BE-3557-4EB2-87F9-DEE49986E403}">
      <dsp:nvSpPr>
        <dsp:cNvPr id="0" name=""/>
        <dsp:cNvSpPr/>
      </dsp:nvSpPr>
      <dsp:spPr>
        <a:xfrm>
          <a:off x="5551046" y="1030249"/>
          <a:ext cx="2170958" cy="1378558"/>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Indecent exposure</a:t>
          </a:r>
          <a:endParaRPr lang="en-US" sz="2700" kern="1200"/>
        </a:p>
      </dsp:txBody>
      <dsp:txXfrm>
        <a:off x="5591423" y="1070626"/>
        <a:ext cx="2090204" cy="1297804"/>
      </dsp:txXfrm>
    </dsp:sp>
    <dsp:sp modelId="{4806A398-5832-4A7D-8E24-127CA01D798A}">
      <dsp:nvSpPr>
        <dsp:cNvPr id="0" name=""/>
        <dsp:cNvSpPr/>
      </dsp:nvSpPr>
      <dsp:spPr>
        <a:xfrm>
          <a:off x="7963222" y="801093"/>
          <a:ext cx="2170958" cy="137855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A1E65-7E50-4F60-B6A5-7BA2C581AC02}">
      <dsp:nvSpPr>
        <dsp:cNvPr id="0" name=""/>
        <dsp:cNvSpPr/>
      </dsp:nvSpPr>
      <dsp:spPr>
        <a:xfrm>
          <a:off x="8204440" y="1030249"/>
          <a:ext cx="2170958" cy="1378558"/>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Arsen</a:t>
          </a:r>
          <a:endParaRPr lang="en-US" sz="2700" kern="1200"/>
        </a:p>
      </dsp:txBody>
      <dsp:txXfrm>
        <a:off x="8244817" y="1070626"/>
        <a:ext cx="2090204" cy="129780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01/03/2026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www.autism.org.uk/advice-and-guidance/professional-practice/under-diagnosis-of-autism-in-england" TargetMode="External"/><Relationship Id="rId13" Type="http://schemas.openxmlformats.org/officeDocument/2006/relationships/hyperlink" Target="http://www.autism.org.uk/advice-and-guidance/about-autism/sensory-processing" TargetMode="External"/><Relationship Id="rId3" Type="http://schemas.openxmlformats.org/officeDocument/2006/relationships/hyperlink" Target="http://www.healthline.com/health/autism/autism-fixation#as-a-symptom" TargetMode="External"/><Relationship Id="rId7" Type="http://schemas.openxmlformats.org/officeDocument/2006/relationships/hyperlink" Target="http://Www.autism.org.uk" TargetMode="External"/><Relationship Id="rId12" Type="http://schemas.openxmlformats.org/officeDocument/2006/relationships/hyperlink" Target="https://doi.org/10.1016/j.neubiorev.2024.105687" TargetMode="External"/><Relationship Id="rId2" Type="http://schemas.openxmlformats.org/officeDocument/2006/relationships/hyperlink" Target="https://doi.org/10.82005/NC_02.01.01" TargetMode="External"/><Relationship Id="rId1" Type="http://schemas.openxmlformats.org/officeDocument/2006/relationships/slideLayout" Target="../slideLayouts/slideLayout2.xml"/><Relationship Id="rId6" Type="http://schemas.openxmlformats.org/officeDocument/2006/relationships/hyperlink" Target="http://www.gu.se/en/gnc/fire-setting-and-arson-in-individuals-with-autism-spectrum-disorder" TargetMode="External"/><Relationship Id="rId11" Type="http://schemas.openxmlformats.org/officeDocument/2006/relationships/hyperlink" Target="http://www.theautismservice.co.uk/news/types-of-autism-explained/" TargetMode="External"/><Relationship Id="rId5" Type="http://schemas.openxmlformats.org/officeDocument/2006/relationships/hyperlink" Target="http://Www.gu.se" TargetMode="External"/><Relationship Id="rId10" Type="http://schemas.openxmlformats.org/officeDocument/2006/relationships/hyperlink" Target="http://www.ambitiousaboutautism.org.uk/about-us/media-centre/blog/girls-and-autism/gender-gap-autism" TargetMode="External"/><Relationship Id="rId4" Type="http://schemas.openxmlformats.org/officeDocument/2006/relationships/hyperlink" Target="https://doi.org/10.1016/s0140-6736(25)00732-9" TargetMode="External"/><Relationship Id="rId9" Type="http://schemas.openxmlformats.org/officeDocument/2006/relationships/hyperlink" Target="https://doi.org/10.21037/tp.2019.09.09" TargetMode="External"/><Relationship Id="rId14" Type="http://schemas.openxmlformats.org/officeDocument/2006/relationships/hyperlink" Target="http://www.leicspart.nhs.uk/autism-space/health-and-lifestyle/meltdowns-and-shutdow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A pile of newspapers">
            <a:extLst>
              <a:ext uri="{FF2B5EF4-FFF2-40B4-BE49-F238E27FC236}">
                <a16:creationId xmlns:a16="http://schemas.microsoft.com/office/drawing/2014/main" id="{037CB162-DCF1-3248-1B04-7BDD54A565E8}"/>
              </a:ext>
            </a:extLst>
          </p:cNvPr>
          <p:cNvPicPr>
            <a:picLocks noChangeAspect="1"/>
          </p:cNvPicPr>
          <p:nvPr/>
        </p:nvPicPr>
        <p:blipFill>
          <a:blip r:embed="rId2">
            <a:alphaModFix amt="40000"/>
          </a:blip>
          <a:srcRect t="14230" r="-2" b="16287"/>
          <a:stretch>
            <a:fillRect/>
          </a:stretch>
        </p:blipFill>
        <p:spPr>
          <a:xfrm>
            <a:off x="20" y="10"/>
            <a:ext cx="12191980" cy="6857990"/>
          </a:xfrm>
          <a:prstGeom prst="rect">
            <a:avLst/>
          </a:prstGeom>
        </p:spPr>
      </p:pic>
      <p:sp>
        <p:nvSpPr>
          <p:cNvPr id="2" name="Title 1"/>
          <p:cNvSpPr>
            <a:spLocks noGrp="1"/>
          </p:cNvSpPr>
          <p:nvPr>
            <p:ph type="ctrTitle"/>
          </p:nvPr>
        </p:nvSpPr>
        <p:spPr>
          <a:xfrm>
            <a:off x="965200" y="965200"/>
            <a:ext cx="10261600" cy="3564869"/>
          </a:xfrm>
        </p:spPr>
        <p:txBody>
          <a:bodyPr>
            <a:normAutofit/>
          </a:bodyPr>
          <a:lstStyle/>
          <a:p>
            <a:pPr algn="l"/>
            <a:r>
              <a:rPr lang="en-GB" sz="11500">
                <a:ln w="22225">
                  <a:solidFill>
                    <a:schemeClr val="tx1"/>
                  </a:solidFill>
                  <a:miter lim="800000"/>
                </a:ln>
                <a:noFill/>
              </a:rPr>
              <a:t>Case Study Analysis</a:t>
            </a:r>
            <a:endParaRPr lang="en-GB" sz="11500">
              <a:ln w="22225">
                <a:solidFill>
                  <a:schemeClr val="tx1"/>
                </a:solidFill>
                <a:miter lim="800000"/>
              </a:ln>
            </a:endParaRPr>
          </a:p>
        </p:txBody>
      </p:sp>
      <p:sp>
        <p:nvSpPr>
          <p:cNvPr id="3" name="Subtitle 2"/>
          <p:cNvSpPr>
            <a:spLocks noGrp="1"/>
          </p:cNvSpPr>
          <p:nvPr>
            <p:ph type="subTitle" idx="1"/>
          </p:nvPr>
        </p:nvSpPr>
        <p:spPr>
          <a:xfrm>
            <a:off x="965200" y="4572002"/>
            <a:ext cx="10261600" cy="1202995"/>
          </a:xfrm>
        </p:spPr>
        <p:txBody>
          <a:bodyPr vert="horz" lIns="91440" tIns="45720" rIns="91440" bIns="45720" rtlCol="0">
            <a:normAutofit/>
          </a:bodyPr>
          <a:lstStyle/>
          <a:p>
            <a:pPr algn="l"/>
            <a:r>
              <a:rPr lang="en-GB" sz="3200"/>
              <a:t>By Chanel Morgan</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7877139-E42D-ED2E-D8DE-126172AFFCA3}"/>
              </a:ext>
            </a:extLst>
          </p:cNvPr>
          <p:cNvPicPr>
            <a:picLocks noChangeAspect="1"/>
          </p:cNvPicPr>
          <p:nvPr/>
        </p:nvPicPr>
        <p:blipFill>
          <a:blip r:embed="rId2">
            <a:alphaModFix amt="35000"/>
          </a:blip>
          <a:srcRect r="-2" b="1572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5ED90A7-8964-F550-F930-669CF8ADEF4E}"/>
              </a:ext>
            </a:extLst>
          </p:cNvPr>
          <p:cNvSpPr>
            <a:spLocks noGrp="1"/>
          </p:cNvSpPr>
          <p:nvPr>
            <p:ph type="title"/>
          </p:nvPr>
        </p:nvSpPr>
        <p:spPr>
          <a:xfrm>
            <a:off x="838200" y="365125"/>
            <a:ext cx="10515600" cy="1325563"/>
          </a:xfrm>
        </p:spPr>
        <p:txBody>
          <a:bodyPr>
            <a:normAutofit/>
          </a:bodyPr>
          <a:lstStyle/>
          <a:p>
            <a:r>
              <a:rPr lang="en-GB">
                <a:solidFill>
                  <a:srgbClr val="FFFFFF"/>
                </a:solidFill>
              </a:rPr>
              <a:t>The Case Study</a:t>
            </a:r>
          </a:p>
        </p:txBody>
      </p:sp>
      <p:graphicFrame>
        <p:nvGraphicFramePr>
          <p:cNvPr id="5" name="Content Placeholder 2">
            <a:extLst>
              <a:ext uri="{FF2B5EF4-FFF2-40B4-BE49-F238E27FC236}">
                <a16:creationId xmlns:a16="http://schemas.microsoft.com/office/drawing/2014/main" id="{0A654526-6AC5-868E-E512-9679ED354D40}"/>
              </a:ext>
            </a:extLst>
          </p:cNvPr>
          <p:cNvGraphicFramePr>
            <a:graphicFrameLocks noGrp="1"/>
          </p:cNvGraphicFramePr>
          <p:nvPr>
            <p:ph idx="1"/>
            <p:extLst>
              <p:ext uri="{D42A27DB-BD31-4B8C-83A1-F6EECF244321}">
                <p14:modId xmlns:p14="http://schemas.microsoft.com/office/powerpoint/2010/main" val="8255153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5355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fltVal val="0"/>
                                          </p:val>
                                        </p:tav>
                                        <p:tav tm="100000">
                                          <p:val>
                                            <p:strVal val="#ppt_h"/>
                                          </p:val>
                                        </p:tav>
                                      </p:tavLst>
                                    </p:anim>
                                    <p:animEffect transition="in" filter="fade">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4" presetClass="entr" presetSubtype="16"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ox(in)">
                                      <p:cBhvr>
                                        <p:cTn id="18"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0DD3B-E46D-43A9-2C5F-7CC1C3924D30}"/>
              </a:ext>
            </a:extLst>
          </p:cNvPr>
          <p:cNvSpPr>
            <a:spLocks noGrp="1"/>
          </p:cNvSpPr>
          <p:nvPr>
            <p:ph type="title"/>
          </p:nvPr>
        </p:nvSpPr>
        <p:spPr>
          <a:xfrm>
            <a:off x="1171074" y="1396686"/>
            <a:ext cx="3240506" cy="4064628"/>
          </a:xfrm>
        </p:spPr>
        <p:txBody>
          <a:bodyPr>
            <a:normAutofit/>
          </a:bodyPr>
          <a:lstStyle/>
          <a:p>
            <a:r>
              <a:rPr lang="en-GB">
                <a:solidFill>
                  <a:srgbClr val="FFFFFF"/>
                </a:solidFill>
              </a:rPr>
              <a:t>Definition of Autism</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2B8009F-D048-002D-F5EB-35CC2D807D1B}"/>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GB">
                <a:latin typeface="Calibri"/>
                <a:ea typeface="Calibri"/>
                <a:cs typeface="Calibri"/>
              </a:rPr>
              <a:t>According too Holly Hodges on the national library of medicine the definition of autism is  a neurodevelopmental disorder characterized by deficits in social communication and the presence of restricted interests and repetitive </a:t>
            </a:r>
            <a:r>
              <a:rPr lang="en-GB" err="1">
                <a:latin typeface="Calibri"/>
                <a:ea typeface="Calibri"/>
                <a:cs typeface="Calibri"/>
              </a:rPr>
              <a:t>behaviors</a:t>
            </a:r>
            <a:r>
              <a:rPr lang="en-GB">
                <a:latin typeface="Calibri"/>
                <a:ea typeface="Calibri"/>
                <a:cs typeface="Calibri"/>
              </a:rPr>
              <a:t>. </a:t>
            </a:r>
          </a:p>
        </p:txBody>
      </p:sp>
    </p:spTree>
    <p:extLst>
      <p:ext uri="{BB962C8B-B14F-4D97-AF65-F5344CB8AC3E}">
        <p14:creationId xmlns:p14="http://schemas.microsoft.com/office/powerpoint/2010/main" val="153425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barn(inVertical)">
                                      <p:cBhvr>
                                        <p:cTn id="1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45C03B-5117-CC4A-F414-2596BE9C2AE5}"/>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The different levels of autism</a:t>
            </a:r>
          </a:p>
        </p:txBody>
      </p:sp>
      <p:graphicFrame>
        <p:nvGraphicFramePr>
          <p:cNvPr id="5" name="Content Placeholder 2">
            <a:extLst>
              <a:ext uri="{FF2B5EF4-FFF2-40B4-BE49-F238E27FC236}">
                <a16:creationId xmlns:a16="http://schemas.microsoft.com/office/drawing/2014/main" id="{C90B2617-82B2-1904-DE41-96CC73665CBB}"/>
              </a:ext>
            </a:extLst>
          </p:cNvPr>
          <p:cNvGraphicFramePr>
            <a:graphicFrameLocks noGrp="1"/>
          </p:cNvGraphicFramePr>
          <p:nvPr>
            <p:ph idx="1"/>
            <p:extLst>
              <p:ext uri="{D42A27DB-BD31-4B8C-83A1-F6EECF244321}">
                <p14:modId xmlns:p14="http://schemas.microsoft.com/office/powerpoint/2010/main" val="411487583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3950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900" decel="100000" fill="hold"/>
                                        <p:tgtEl>
                                          <p:spTgt spid="5"/>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7" name="Rectangle 36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F8547-67FC-5A4B-39D5-27A85B9129DF}"/>
              </a:ext>
            </a:extLst>
          </p:cNvPr>
          <p:cNvSpPr>
            <a:spLocks noGrp="1"/>
          </p:cNvSpPr>
          <p:nvPr>
            <p:ph type="title"/>
          </p:nvPr>
        </p:nvSpPr>
        <p:spPr>
          <a:xfrm>
            <a:off x="838200" y="365125"/>
            <a:ext cx="5558489" cy="1325563"/>
          </a:xfrm>
        </p:spPr>
        <p:txBody>
          <a:bodyPr>
            <a:normAutofit/>
          </a:bodyPr>
          <a:lstStyle/>
          <a:p>
            <a:r>
              <a:rPr lang="en-GB"/>
              <a:t>Statistics on autism diagnosis </a:t>
            </a:r>
          </a:p>
        </p:txBody>
      </p:sp>
      <p:sp>
        <p:nvSpPr>
          <p:cNvPr id="368"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EFC1785-31C6-FE99-420B-E2EC78F19723}"/>
              </a:ext>
            </a:extLst>
          </p:cNvPr>
          <p:cNvSpPr>
            <a:spLocks noGrp="1"/>
          </p:cNvSpPr>
          <p:nvPr>
            <p:ph idx="1"/>
          </p:nvPr>
        </p:nvSpPr>
        <p:spPr>
          <a:xfrm>
            <a:off x="838200" y="1825625"/>
            <a:ext cx="5558489" cy="4351338"/>
          </a:xfrm>
        </p:spPr>
        <p:txBody>
          <a:bodyPr vert="horz" lIns="91440" tIns="45720" rIns="91440" bIns="45720" rtlCol="0">
            <a:normAutofit/>
          </a:bodyPr>
          <a:lstStyle/>
          <a:p>
            <a:r>
              <a:rPr lang="en-GB" sz="2000">
                <a:highlight>
                  <a:srgbClr val="FFFFFF"/>
                </a:highlight>
                <a:latin typeface="Century Gothic"/>
              </a:rPr>
              <a:t>Researchers estimated that there may be between 150,000 and 500,000 people aged 20 to 49 in England who are autistic but are undiagnosed.</a:t>
            </a:r>
          </a:p>
          <a:p>
            <a:r>
              <a:rPr lang="en-GB" sz="2000">
                <a:highlight>
                  <a:srgbClr val="FFFFFF"/>
                </a:highlight>
                <a:latin typeface="Century Gothic"/>
              </a:rPr>
              <a:t>They estimate that there could be between 250,000 and 600,000 autistic people over the age of 50 who may be undiagnosed – this would be more than nine in ten of all autistic people aged 50+. </a:t>
            </a:r>
          </a:p>
          <a:p>
            <a:r>
              <a:rPr lang="en-GB" sz="2000">
                <a:highlight>
                  <a:srgbClr val="FFFFFF"/>
                </a:highlight>
                <a:latin typeface="Century Gothic"/>
              </a:rPr>
              <a:t>750,000 undiagnosed autistic people aged 20 and above in England.</a:t>
            </a:r>
          </a:p>
          <a:p>
            <a:r>
              <a:rPr lang="en-GB" sz="2000">
                <a:highlight>
                  <a:srgbClr val="FFFFFF"/>
                </a:highlight>
                <a:latin typeface="Century Gothic"/>
              </a:rPr>
              <a:t>The total autistic population in England would exceed 1.2 million people.</a:t>
            </a:r>
          </a:p>
          <a:p>
            <a:endParaRPr lang="en-GB" sz="2000">
              <a:highlight>
                <a:srgbClr val="FFFFFF"/>
              </a:highlight>
              <a:latin typeface="Century Gothic"/>
            </a:endParaRPr>
          </a:p>
        </p:txBody>
      </p:sp>
      <p:sp>
        <p:nvSpPr>
          <p:cNvPr id="369" name="Oval 368">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0" name="Block Arc 369">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1"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372" name="Straight Connector 371">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3"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193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3"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4" dur="1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1"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2" dur="10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p:cTn id="27"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8"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9"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0" dur="10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p:cTn id="35"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6"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7"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8"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CF39D3-8F07-F195-731F-A5A851ADED5B}"/>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Gender</a:t>
            </a:r>
          </a:p>
        </p:txBody>
      </p:sp>
      <p:graphicFrame>
        <p:nvGraphicFramePr>
          <p:cNvPr id="5" name="Content Placeholder 2">
            <a:extLst>
              <a:ext uri="{FF2B5EF4-FFF2-40B4-BE49-F238E27FC236}">
                <a16:creationId xmlns:a16="http://schemas.microsoft.com/office/drawing/2014/main" id="{46EB7F2E-2456-7ADA-69DA-963B1E2730B2}"/>
              </a:ext>
            </a:extLst>
          </p:cNvPr>
          <p:cNvGraphicFramePr>
            <a:graphicFrameLocks noGrp="1"/>
          </p:cNvGraphicFramePr>
          <p:nvPr>
            <p:ph idx="1"/>
            <p:extLst>
              <p:ext uri="{D42A27DB-BD31-4B8C-83A1-F6EECF244321}">
                <p14:modId xmlns:p14="http://schemas.microsoft.com/office/powerpoint/2010/main" val="329758631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707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5B687B-823E-31F4-603A-C4E7D09E89EE}"/>
              </a:ext>
            </a:extLst>
          </p:cNvPr>
          <p:cNvSpPr>
            <a:spLocks noGrp="1"/>
          </p:cNvSpPr>
          <p:nvPr>
            <p:ph type="title"/>
          </p:nvPr>
        </p:nvSpPr>
        <p:spPr>
          <a:xfrm>
            <a:off x="1371597" y="348865"/>
            <a:ext cx="10044023" cy="877729"/>
          </a:xfrm>
        </p:spPr>
        <p:txBody>
          <a:bodyPr anchor="ctr">
            <a:normAutofit/>
          </a:bodyPr>
          <a:lstStyle/>
          <a:p>
            <a:r>
              <a:rPr lang="en-GB" sz="2800" u="sng">
                <a:solidFill>
                  <a:srgbClr val="FFFFFF"/>
                </a:solidFill>
              </a:rPr>
              <a:t>The needs of autistic individuals within the crimi</a:t>
            </a:r>
            <a:r>
              <a:rPr lang="en-GB" sz="2800" u="sng">
                <a:solidFill>
                  <a:srgbClr val="FFFFFF"/>
                </a:solidFill>
                <a:latin typeface="Aptos Display"/>
              </a:rPr>
              <a:t>nal justice system</a:t>
            </a:r>
            <a:r>
              <a:rPr lang="en-GB" sz="2800" u="sng">
                <a:solidFill>
                  <a:srgbClr val="FFFFFF"/>
                </a:solidFill>
              </a:rPr>
              <a:t> </a:t>
            </a:r>
          </a:p>
        </p:txBody>
      </p:sp>
      <p:graphicFrame>
        <p:nvGraphicFramePr>
          <p:cNvPr id="5" name="Content Placeholder 2">
            <a:extLst>
              <a:ext uri="{FF2B5EF4-FFF2-40B4-BE49-F238E27FC236}">
                <a16:creationId xmlns:a16="http://schemas.microsoft.com/office/drawing/2014/main" id="{92113306-C08B-D367-4BBF-53A43381B7CA}"/>
              </a:ext>
            </a:extLst>
          </p:cNvPr>
          <p:cNvGraphicFramePr>
            <a:graphicFrameLocks noGrp="1"/>
          </p:cNvGraphicFramePr>
          <p:nvPr>
            <p:ph idx="1"/>
            <p:extLst>
              <p:ext uri="{D42A27DB-BD31-4B8C-83A1-F6EECF244321}">
                <p14:modId xmlns:p14="http://schemas.microsoft.com/office/powerpoint/2010/main" val="42016273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6286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p:tgtEl>
                                          <p:spTgt spid="5"/>
                                        </p:tgtEl>
                                        <p:attrNameLst>
                                          <p:attrName>ppt_y</p:attrName>
                                        </p:attrNameLst>
                                      </p:cBhvr>
                                      <p:tavLst>
                                        <p:tav tm="0">
                                          <p:val>
                                            <p:strVal val="#ppt_y+#ppt_h*1.125000"/>
                                          </p:val>
                                        </p:tav>
                                        <p:tav tm="100000">
                                          <p:val>
                                            <p:strVal val="#ppt_y"/>
                                          </p:val>
                                        </p:tav>
                                      </p:tavLst>
                                    </p:anim>
                                    <p:animEffect transition="in" filter="wipe(up)">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57532D6-7588-A2DF-F0BD-EDEE6E29BCA8}"/>
              </a:ext>
            </a:extLst>
          </p:cNvPr>
          <p:cNvSpPr txBox="1"/>
          <p:nvPr/>
        </p:nvSpPr>
        <p:spPr>
          <a:xfrm>
            <a:off x="764949" y="3499076"/>
            <a:ext cx="6053558" cy="242477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u="sng" kern="1200">
                <a:solidFill>
                  <a:srgbClr val="FFFFFF"/>
                </a:solidFill>
                <a:latin typeface="+mj-lt"/>
                <a:ea typeface="+mj-ea"/>
                <a:cs typeface="+mj-cs"/>
              </a:rPr>
              <a:t>Sensory Issues </a:t>
            </a:r>
          </a:p>
        </p:txBody>
      </p:sp>
      <p:sp>
        <p:nvSpPr>
          <p:cNvPr id="14" name="Freeform: Shape 13">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0B5E449-11FF-D149-6AD6-251B792CE7FE}"/>
              </a:ext>
            </a:extLst>
          </p:cNvPr>
          <p:cNvSpPr>
            <a:spLocks noGrp="1"/>
          </p:cNvSpPr>
          <p:nvPr>
            <p:ph idx="1"/>
          </p:nvPr>
        </p:nvSpPr>
        <p:spPr>
          <a:xfrm>
            <a:off x="4215161" y="356187"/>
            <a:ext cx="2878409" cy="1792281"/>
          </a:xfrm>
        </p:spPr>
        <p:txBody>
          <a:bodyPr vert="horz" lIns="91440" tIns="45720" rIns="91440" bIns="45720" rtlCol="0" anchor="ctr">
            <a:normAutofit/>
          </a:bodyPr>
          <a:lstStyle/>
          <a:p>
            <a:endParaRPr lang="en-US" sz="2000"/>
          </a:p>
          <a:p>
            <a:endParaRPr lang="en-US" sz="2000"/>
          </a:p>
        </p:txBody>
      </p:sp>
      <p:sp>
        <p:nvSpPr>
          <p:cNvPr id="20" name="Freeform: Shape 19">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5C3FE183-FC75-E9E8-26B5-69AC811E0BA6}"/>
              </a:ext>
            </a:extLst>
          </p:cNvPr>
          <p:cNvSpPr txBox="1"/>
          <p:nvPr/>
        </p:nvSpPr>
        <p:spPr>
          <a:xfrm>
            <a:off x="8386139" y="3143438"/>
            <a:ext cx="3474621" cy="278041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1600"/>
              <a:t>With autism being a spectrum, some people with autism may have higher sensory issues – with this may bring more vulnerability. They may have difficulties with things such as light, touch, sound, taste and sight. </a:t>
            </a:r>
            <a:br>
              <a:rPr lang="en-US" sz="1600"/>
            </a:br>
            <a:endParaRPr lang="en-US" sz="1600"/>
          </a:p>
          <a:p>
            <a:pPr marL="285750" indent="-228600">
              <a:lnSpc>
                <a:spcPct val="90000"/>
              </a:lnSpc>
              <a:spcAft>
                <a:spcPts val="600"/>
              </a:spcAft>
              <a:buFont typeface="Arial" panose="020B0604020202020204" pitchFamily="34" charset="0"/>
              <a:buChar char="•"/>
            </a:pPr>
            <a:r>
              <a:rPr lang="en-US" sz="1600"/>
              <a:t>Difficulties with these senses may lead to issues such as meltdowns</a:t>
            </a:r>
            <a:br>
              <a:rPr lang="en-US" sz="1600"/>
            </a:br>
            <a:endParaRPr lang="en-US" sz="1600"/>
          </a:p>
        </p:txBody>
      </p:sp>
    </p:spTree>
    <p:extLst>
      <p:ext uri="{BB962C8B-B14F-4D97-AF65-F5344CB8AC3E}">
        <p14:creationId xmlns:p14="http://schemas.microsoft.com/office/powerpoint/2010/main" val="4243265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heckerboard(across)">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1A46D4-E3E3-C24B-123F-A1BE97ED3236}"/>
              </a:ext>
            </a:extLst>
          </p:cNvPr>
          <p:cNvSpPr>
            <a:spLocks noGrp="1"/>
          </p:cNvSpPr>
          <p:nvPr>
            <p:ph type="title"/>
          </p:nvPr>
        </p:nvSpPr>
        <p:spPr>
          <a:xfrm>
            <a:off x="1043631" y="809898"/>
            <a:ext cx="9942716" cy="1554480"/>
          </a:xfrm>
        </p:spPr>
        <p:txBody>
          <a:bodyPr anchor="ctr">
            <a:normAutofit fontScale="90000"/>
          </a:bodyPr>
          <a:lstStyle/>
          <a:p>
            <a:r>
              <a:rPr lang="en-GB" sz="4800" dirty="0">
                <a:latin typeface="Arial"/>
                <a:cs typeface="Arial"/>
              </a:rPr>
              <a:t>What may have led autistic </a:t>
            </a:r>
            <a:r>
              <a:rPr lang="en-GB" sz="4800">
                <a:latin typeface="Arial"/>
                <a:cs typeface="Arial"/>
              </a:rPr>
              <a:t>individuals</a:t>
            </a:r>
            <a:r>
              <a:rPr lang="en-GB" sz="4800" dirty="0">
                <a:latin typeface="Arial"/>
                <a:cs typeface="Arial"/>
              </a:rPr>
              <a:t> to the type of offences committed</a:t>
            </a:r>
          </a:p>
        </p:txBody>
      </p:sp>
      <p:sp>
        <p:nvSpPr>
          <p:cNvPr id="3" name="Content Placeholder 2">
            <a:extLst>
              <a:ext uri="{FF2B5EF4-FFF2-40B4-BE49-F238E27FC236}">
                <a16:creationId xmlns:a16="http://schemas.microsoft.com/office/drawing/2014/main" id="{8AD58ADF-F831-EE00-9A3B-BDFAE2EF209D}"/>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400"/>
              <a:t>Research proves that people with autism are more likely to be the victim to crime rather than the offender</a:t>
            </a:r>
            <a:endParaRPr lang="en-US" sz="2400"/>
          </a:p>
          <a:p>
            <a:r>
              <a:rPr lang="en-GB" sz="2400"/>
              <a:t>When getting arrested they may have a meltdown which could lead to violence and assault towards and officer.</a:t>
            </a:r>
            <a:endParaRPr lang="en-US" sz="2400"/>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8049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900" decel="100000" fill="hold"/>
                                        <p:tgtEl>
                                          <p:spTgt spid="1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p:cTn id="2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2"/>
                                        </p:tgtEl>
                                        <p:attrNameLst>
                                          <p:attrName>style.visibility</p:attrName>
                                        </p:attrNameLst>
                                      </p:cBhvr>
                                      <p:to>
                                        <p:strVal val="visible"/>
                                      </p:to>
                                    </p:set>
                                    <p:anim calcmode="lin" valueType="num">
                                      <p:cBhvr>
                                        <p:cTn id="29" dur="1000" fill="hold"/>
                                        <p:tgtEl>
                                          <p:spTgt spid="2"/>
                                        </p:tgtEl>
                                        <p:attrNameLst>
                                          <p:attrName>ppt_w</p:attrName>
                                        </p:attrNameLst>
                                      </p:cBhvr>
                                      <p:tavLst>
                                        <p:tav tm="0">
                                          <p:val>
                                            <p:fltVal val="0"/>
                                          </p:val>
                                        </p:tav>
                                        <p:tav tm="100000">
                                          <p:val>
                                            <p:strVal val="#ppt_w"/>
                                          </p:val>
                                        </p:tav>
                                      </p:tavLst>
                                    </p:anim>
                                    <p:anim calcmode="lin" valueType="num">
                                      <p:cBhvr>
                                        <p:cTn id="30" dur="1000" fill="hold"/>
                                        <p:tgtEl>
                                          <p:spTgt spid="2"/>
                                        </p:tgtEl>
                                        <p:attrNameLst>
                                          <p:attrName>ppt_h</p:attrName>
                                        </p:attrNameLst>
                                      </p:cBhvr>
                                      <p:tavLst>
                                        <p:tav tm="0">
                                          <p:val>
                                            <p:fltVal val="0"/>
                                          </p:val>
                                        </p:tav>
                                        <p:tav tm="100000">
                                          <p:val>
                                            <p:strVal val="#ppt_h"/>
                                          </p:val>
                                        </p:tav>
                                      </p:tavLst>
                                    </p:anim>
                                    <p:anim calcmode="lin" valueType="num">
                                      <p:cBhvr>
                                        <p:cTn id="31" dur="1000" fill="hold"/>
                                        <p:tgtEl>
                                          <p:spTgt spid="2"/>
                                        </p:tgtEl>
                                        <p:attrNameLst>
                                          <p:attrName>style.rotation</p:attrName>
                                        </p:attrNameLst>
                                      </p:cBhvr>
                                      <p:tavLst>
                                        <p:tav tm="0">
                                          <p:val>
                                            <p:fltVal val="90"/>
                                          </p:val>
                                        </p:tav>
                                        <p:tav tm="100000">
                                          <p:val>
                                            <p:fltVal val="0"/>
                                          </p:val>
                                        </p:tav>
                                      </p:tavLst>
                                    </p:anim>
                                    <p:animEffect transition="in" filter="fade">
                                      <p:cBhvr>
                                        <p:cTn id="32"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B9232-97B6-2E3D-874E-4DBAFA73EA7A}"/>
              </a:ext>
            </a:extLst>
          </p:cNvPr>
          <p:cNvSpPr>
            <a:spLocks noGrp="1"/>
          </p:cNvSpPr>
          <p:nvPr>
            <p:ph type="title"/>
          </p:nvPr>
        </p:nvSpPr>
        <p:spPr>
          <a:xfrm>
            <a:off x="1043631" y="809898"/>
            <a:ext cx="10173010" cy="1554480"/>
          </a:xfrm>
        </p:spPr>
        <p:txBody>
          <a:bodyPr anchor="ctr">
            <a:normAutofit/>
          </a:bodyPr>
          <a:lstStyle/>
          <a:p>
            <a:r>
              <a:rPr lang="en-GB" sz="4800"/>
              <a:t>Crimes autistic individuals tend to get arrested for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7EDCAFA-AD11-512F-6990-B72F1B0593BA}"/>
              </a:ext>
            </a:extLst>
          </p:cNvPr>
          <p:cNvGraphicFramePr>
            <a:graphicFrameLocks noGrp="1"/>
          </p:cNvGraphicFramePr>
          <p:nvPr>
            <p:ph idx="1"/>
            <p:extLst>
              <p:ext uri="{D42A27DB-BD31-4B8C-83A1-F6EECF244321}">
                <p14:modId xmlns:p14="http://schemas.microsoft.com/office/powerpoint/2010/main" val="315335028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6386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7A04A-9090-B303-2E5B-75AEABE4689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Improvements that could be made</a:t>
            </a:r>
          </a:p>
        </p:txBody>
      </p:sp>
      <p:sp>
        <p:nvSpPr>
          <p:cNvPr id="3" name="Content Placeholder 2">
            <a:extLst>
              <a:ext uri="{FF2B5EF4-FFF2-40B4-BE49-F238E27FC236}">
                <a16:creationId xmlns:a16="http://schemas.microsoft.com/office/drawing/2014/main" id="{76F004DA-AC14-CA0D-985A-F8168FE841C9}"/>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t>Specialist wings for neurodivergent individuals </a:t>
            </a:r>
          </a:p>
          <a:p>
            <a:r>
              <a:rPr lang="en-GB" sz="2000"/>
              <a:t>Extra training for officers so they have the ability to understand the differences in neurodivergent individuals aligned with </a:t>
            </a:r>
            <a:r>
              <a:rPr lang="en-GB" sz="2000">
                <a:latin typeface="Arial"/>
                <a:cs typeface="Arial"/>
              </a:rPr>
              <a:t>Autism Act 2009 and the National Autistic Society guidance</a:t>
            </a:r>
          </a:p>
          <a:p>
            <a:r>
              <a:rPr lang="en-GB" sz="2000"/>
              <a:t>Tests done on everyone who enters the criminal justice system to test for autism</a:t>
            </a:r>
          </a:p>
          <a:p>
            <a:r>
              <a:rPr lang="en-GB" sz="2000">
                <a:latin typeface="Arial"/>
                <a:cs typeface="Arial"/>
              </a:rPr>
              <a:t>Better use of registered intermediaries under the Youth Justice and Criminal Evidence Act 1999</a:t>
            </a:r>
          </a:p>
          <a:p>
            <a:endParaRPr lang="en-GB" sz="2000"/>
          </a:p>
        </p:txBody>
      </p:sp>
    </p:spTree>
    <p:extLst>
      <p:ext uri="{BB962C8B-B14F-4D97-AF65-F5344CB8AC3E}">
        <p14:creationId xmlns:p14="http://schemas.microsoft.com/office/powerpoint/2010/main" val="3438757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31"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8"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9"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A0691-9B10-7D9F-46C1-937E887BCEF0}"/>
              </a:ext>
            </a:extLst>
          </p:cNvPr>
          <p:cNvSpPr>
            <a:spLocks noGrp="1"/>
          </p:cNvSpPr>
          <p:nvPr>
            <p:ph type="title"/>
          </p:nvPr>
        </p:nvSpPr>
        <p:spPr>
          <a:xfrm>
            <a:off x="686834" y="1153572"/>
            <a:ext cx="3200400" cy="4461163"/>
          </a:xfrm>
        </p:spPr>
        <p:txBody>
          <a:bodyPr>
            <a:normAutofit/>
          </a:bodyPr>
          <a:lstStyle/>
          <a:p>
            <a:r>
              <a:rPr lang="en-GB">
                <a:solidFill>
                  <a:srgbClr val="FFFFFF"/>
                </a:solidFill>
              </a:rPr>
              <a:t>Reoffending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81F3B9-DA54-FE3D-3700-5AFDCC42854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latin typeface="Noto Sans"/>
                <a:ea typeface="Noto Sans"/>
                <a:cs typeface="Noto Sans"/>
              </a:rPr>
              <a:t>However, </a:t>
            </a:r>
            <a:r>
              <a:rPr lang="en-GB" dirty="0" err="1">
                <a:latin typeface="Noto Sans"/>
                <a:ea typeface="Noto Sans"/>
                <a:cs typeface="Noto Sans"/>
              </a:rPr>
              <a:t>logtitude</a:t>
            </a:r>
            <a:r>
              <a:rPr lang="en-GB" dirty="0">
                <a:latin typeface="Noto Sans"/>
                <a:ea typeface="Noto Sans"/>
                <a:cs typeface="Noto Sans"/>
              </a:rPr>
              <a:t> study showed no direct difference between non and ASD youth with offending after early on bad behaviour. </a:t>
            </a:r>
          </a:p>
          <a:p>
            <a:r>
              <a:rPr lang="en-GB">
                <a:latin typeface="Noto Sans"/>
                <a:ea typeface="Noto Sans"/>
                <a:cs typeface="Noto Sans"/>
              </a:rPr>
              <a:t>This shows that while there is little to no evidence showing that reoffending is more or less likely to reoffend after their crimes, with early interventions from concerning behaviours in education, can prevent offending in the first place </a:t>
            </a:r>
          </a:p>
          <a:p>
            <a:endParaRPr lang="en-GB" dirty="0"/>
          </a:p>
        </p:txBody>
      </p:sp>
    </p:spTree>
    <p:extLst>
      <p:ext uri="{BB962C8B-B14F-4D97-AF65-F5344CB8AC3E}">
        <p14:creationId xmlns:p14="http://schemas.microsoft.com/office/powerpoint/2010/main" val="2714756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3" presetClass="entr" presetSubtype="16"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2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07F3CA5-6BA0-F5BA-F297-72480780C0CD}"/>
              </a:ext>
            </a:extLst>
          </p:cNvPr>
          <p:cNvPicPr>
            <a:picLocks noChangeAspect="1"/>
          </p:cNvPicPr>
          <p:nvPr/>
        </p:nvPicPr>
        <p:blipFill>
          <a:blip r:embed="rId2"/>
          <a:stretch>
            <a:fillRect/>
          </a:stretch>
        </p:blipFill>
        <p:spPr>
          <a:xfrm>
            <a:off x="3156857" y="0"/>
            <a:ext cx="5878286" cy="6858000"/>
          </a:xfrm>
          <a:prstGeom prst="rect">
            <a:avLst/>
          </a:prstGeom>
        </p:spPr>
      </p:pic>
      <p:sp>
        <p:nvSpPr>
          <p:cNvPr id="3" name="Rectangle 2">
            <a:extLst>
              <a:ext uri="{FF2B5EF4-FFF2-40B4-BE49-F238E27FC236}">
                <a16:creationId xmlns:a16="http://schemas.microsoft.com/office/drawing/2014/main" id="{27DB70D4-784E-362A-238C-51B3E8FDE4A6}"/>
              </a:ext>
            </a:extLst>
          </p:cNvPr>
          <p:cNvSpPr/>
          <p:nvPr/>
        </p:nvSpPr>
        <p:spPr>
          <a:xfrm>
            <a:off x="5573958" y="457830"/>
            <a:ext cx="2895599" cy="870857"/>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On a </a:t>
            </a:r>
            <a:r>
              <a:rPr lang="en-GB" dirty="0" err="1"/>
              <a:t>powerpoint</a:t>
            </a:r>
            <a:r>
              <a:rPr lang="en-GB" dirty="0"/>
              <a:t> given to me by my lecturer</a:t>
            </a:r>
          </a:p>
        </p:txBody>
      </p:sp>
      <p:sp>
        <p:nvSpPr>
          <p:cNvPr id="4" name="Rectangle 3">
            <a:extLst>
              <a:ext uri="{FF2B5EF4-FFF2-40B4-BE49-F238E27FC236}">
                <a16:creationId xmlns:a16="http://schemas.microsoft.com/office/drawing/2014/main" id="{868C52F4-9186-2753-31DF-166418F848C0}"/>
              </a:ext>
            </a:extLst>
          </p:cNvPr>
          <p:cNvSpPr/>
          <p:nvPr/>
        </p:nvSpPr>
        <p:spPr>
          <a:xfrm>
            <a:off x="5573958" y="1716786"/>
            <a:ext cx="2895599" cy="870857"/>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t>I decided which case to do by knowing which one I </a:t>
            </a:r>
            <a:r>
              <a:rPr lang="en-GB" sz="1400"/>
              <a:t>could talk about more and understand further </a:t>
            </a:r>
            <a:endParaRPr lang="en-GB" sz="1400" dirty="0"/>
          </a:p>
        </p:txBody>
      </p:sp>
      <p:sp>
        <p:nvSpPr>
          <p:cNvPr id="5" name="Rectangle 4">
            <a:extLst>
              <a:ext uri="{FF2B5EF4-FFF2-40B4-BE49-F238E27FC236}">
                <a16:creationId xmlns:a16="http://schemas.microsoft.com/office/drawing/2014/main" id="{E627AC0A-5B0F-02A8-1045-D3675EB4653C}"/>
              </a:ext>
            </a:extLst>
          </p:cNvPr>
          <p:cNvSpPr/>
          <p:nvPr/>
        </p:nvSpPr>
        <p:spPr>
          <a:xfrm>
            <a:off x="5573958" y="3130351"/>
            <a:ext cx="2895599" cy="870857"/>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I used the UWTSD library and online library along </a:t>
            </a:r>
            <a:r>
              <a:rPr lang="en-GB"/>
              <a:t>with google scholar </a:t>
            </a:r>
          </a:p>
        </p:txBody>
      </p:sp>
      <p:sp>
        <p:nvSpPr>
          <p:cNvPr id="6" name="Rectangle 5">
            <a:extLst>
              <a:ext uri="{FF2B5EF4-FFF2-40B4-BE49-F238E27FC236}">
                <a16:creationId xmlns:a16="http://schemas.microsoft.com/office/drawing/2014/main" id="{8283808F-0A21-77A8-DD03-6D279E232EA9}"/>
              </a:ext>
            </a:extLst>
          </p:cNvPr>
          <p:cNvSpPr/>
          <p:nvPr/>
        </p:nvSpPr>
        <p:spPr>
          <a:xfrm>
            <a:off x="5573957" y="4599134"/>
            <a:ext cx="2895599" cy="870857"/>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I then used the internet to get further infor</a:t>
            </a:r>
            <a:r>
              <a:rPr lang="en-GB" dirty="0">
                <a:solidFill>
                  <a:srgbClr val="FFFFFF"/>
                </a:solidFill>
                <a:latin typeface="Aptos"/>
              </a:rPr>
              <a:t>mation on each point I </a:t>
            </a:r>
            <a:r>
              <a:rPr lang="en-GB">
                <a:solidFill>
                  <a:srgbClr val="FFFFFF"/>
                </a:solidFill>
                <a:latin typeface="Aptos"/>
              </a:rPr>
              <a:t>found</a:t>
            </a:r>
            <a:endParaRPr lang="en-GB" dirty="0"/>
          </a:p>
        </p:txBody>
      </p:sp>
      <p:sp>
        <p:nvSpPr>
          <p:cNvPr id="7" name="Rectangle 6">
            <a:extLst>
              <a:ext uri="{FF2B5EF4-FFF2-40B4-BE49-F238E27FC236}">
                <a16:creationId xmlns:a16="http://schemas.microsoft.com/office/drawing/2014/main" id="{CFB6B992-623A-7418-FF3B-A1C28D6B29B8}"/>
              </a:ext>
            </a:extLst>
          </p:cNvPr>
          <p:cNvSpPr/>
          <p:nvPr/>
        </p:nvSpPr>
        <p:spPr>
          <a:xfrm>
            <a:off x="5573957" y="5813916"/>
            <a:ext cx="2895599" cy="870857"/>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t>There was limited information online about reoffending, so I wish there </a:t>
            </a:r>
            <a:r>
              <a:rPr lang="en-GB" sz="1400"/>
              <a:t>were</a:t>
            </a:r>
            <a:r>
              <a:rPr lang="en-GB" sz="1400" dirty="0"/>
              <a:t> more information to include on that</a:t>
            </a:r>
          </a:p>
        </p:txBody>
      </p:sp>
    </p:spTree>
    <p:extLst>
      <p:ext uri="{BB962C8B-B14F-4D97-AF65-F5344CB8AC3E}">
        <p14:creationId xmlns:p14="http://schemas.microsoft.com/office/powerpoint/2010/main" val="2394136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53212-A570-7759-01D0-2D6208F7A56B}"/>
              </a:ext>
            </a:extLst>
          </p:cNvPr>
          <p:cNvSpPr>
            <a:spLocks noGrp="1"/>
          </p:cNvSpPr>
          <p:nvPr>
            <p:ph type="title"/>
          </p:nvPr>
        </p:nvSpPr>
        <p:spPr/>
        <p:txBody>
          <a:bodyPr/>
          <a:lstStyle/>
          <a:p>
            <a:r>
              <a:rPr lang="en-GB" u="sng"/>
              <a:t>Reference list</a:t>
            </a:r>
            <a:r>
              <a:rPr lang="en-GB"/>
              <a:t> </a:t>
            </a:r>
          </a:p>
        </p:txBody>
      </p:sp>
      <p:sp>
        <p:nvSpPr>
          <p:cNvPr id="3" name="Content Placeholder 2">
            <a:extLst>
              <a:ext uri="{FF2B5EF4-FFF2-40B4-BE49-F238E27FC236}">
                <a16:creationId xmlns:a16="http://schemas.microsoft.com/office/drawing/2014/main" id="{4784835F-2986-B598-F432-9CCFC2EE0607}"/>
              </a:ext>
            </a:extLst>
          </p:cNvPr>
          <p:cNvSpPr>
            <a:spLocks noGrp="1"/>
          </p:cNvSpPr>
          <p:nvPr>
            <p:ph idx="1"/>
          </p:nvPr>
        </p:nvSpPr>
        <p:spPr>
          <a:xfrm>
            <a:off x="435634" y="1327210"/>
            <a:ext cx="11464505" cy="5252319"/>
          </a:xfrm>
        </p:spPr>
        <p:txBody>
          <a:bodyPr vert="horz" lIns="91440" tIns="45720" rIns="91440" bIns="45720" rtlCol="0" anchor="t">
            <a:normAutofit fontScale="92500"/>
          </a:bodyPr>
          <a:lstStyle/>
          <a:p>
            <a:pPr algn="ctr"/>
            <a:r>
              <a:rPr lang="en-GB" sz="1200">
                <a:latin typeface="Times New Roman"/>
                <a:cs typeface="Times New Roman"/>
              </a:rPr>
              <a:t>Works Cited</a:t>
            </a:r>
            <a:endParaRPr lang="en-GB"/>
          </a:p>
          <a:p>
            <a:r>
              <a:rPr lang="en-GB" sz="1200" dirty="0">
                <a:latin typeface="Times New Roman"/>
                <a:cs typeface="Times New Roman"/>
              </a:rPr>
              <a:t>Alexander-Passe, Neil. “Autism, School, and Crime: How School Can Lead Those with Autism into Crime.” </a:t>
            </a:r>
            <a:r>
              <a:rPr lang="en-GB" sz="1200" i="1" dirty="0" err="1">
                <a:latin typeface="Times New Roman"/>
                <a:cs typeface="Times New Roman"/>
              </a:rPr>
              <a:t>NeuroConverse</a:t>
            </a:r>
            <a:r>
              <a:rPr lang="en-GB" sz="1200" dirty="0">
                <a:latin typeface="Times New Roman"/>
                <a:cs typeface="Times New Roman"/>
              </a:rPr>
              <a:t>, 2025, neuroconverse.org/</a:t>
            </a:r>
            <a:r>
              <a:rPr lang="en-GB" sz="1200" dirty="0" err="1">
                <a:latin typeface="Times New Roman"/>
                <a:cs typeface="Times New Roman"/>
              </a:rPr>
              <a:t>index.php</a:t>
            </a:r>
            <a:r>
              <a:rPr lang="en-GB" sz="1200" dirty="0">
                <a:latin typeface="Times New Roman"/>
                <a:cs typeface="Times New Roman"/>
              </a:rPr>
              <a:t>/journal/article/view/13, </a:t>
            </a:r>
            <a:r>
              <a:rPr lang="en-GB" sz="1200" dirty="0">
                <a:latin typeface="Times New Roman"/>
                <a:cs typeface="Times New Roman"/>
                <a:hlinkClick r:id="rId2"/>
              </a:rPr>
              <a:t>https://doi.org/10.82005/NC_02.01.01</a:t>
            </a:r>
            <a:r>
              <a:rPr lang="en-GB" sz="1200" dirty="0">
                <a:latin typeface="Times New Roman"/>
                <a:cs typeface="Times New Roman"/>
              </a:rPr>
              <a:t>. Accessed 24 Dec. 2025.</a:t>
            </a:r>
            <a:endParaRPr lang="en-GB" dirty="0"/>
          </a:p>
          <a:p>
            <a:r>
              <a:rPr lang="en-GB" sz="1200">
                <a:latin typeface="Times New Roman"/>
                <a:cs typeface="Times New Roman"/>
              </a:rPr>
              <a:t>“Autistic Fixations: How to Celebrate and Balance Them.” </a:t>
            </a:r>
            <a:r>
              <a:rPr lang="en-GB" sz="1200" i="1">
                <a:latin typeface="Times New Roman"/>
                <a:cs typeface="Times New Roman"/>
              </a:rPr>
              <a:t>Healthline</a:t>
            </a:r>
            <a:r>
              <a:rPr lang="en-GB" sz="1200">
                <a:latin typeface="Times New Roman"/>
                <a:cs typeface="Times New Roman"/>
              </a:rPr>
              <a:t>, 7 Feb. 2024, </a:t>
            </a:r>
            <a:r>
              <a:rPr lang="en-GB" sz="1200" dirty="0">
                <a:latin typeface="Times New Roman"/>
                <a:cs typeface="Times New Roman"/>
                <a:hlinkClick r:id="rId3"/>
              </a:rPr>
              <a:t>www.healthline.com/health/autism/autism-fixation#as-a-symptom</a:t>
            </a:r>
            <a:r>
              <a:rPr lang="en-GB" sz="1200">
                <a:latin typeface="Times New Roman"/>
                <a:cs typeface="Times New Roman"/>
              </a:rPr>
              <a:t>.</a:t>
            </a:r>
            <a:endParaRPr lang="en-GB"/>
          </a:p>
          <a:p>
            <a:r>
              <a:rPr lang="en-GB" sz="1200">
                <a:latin typeface="Times New Roman"/>
                <a:cs typeface="Times New Roman"/>
              </a:rPr>
              <a:t>Doherty, Mary. “My Autistic Meltdown: The Impact of Autistic Sensory Needs.” </a:t>
            </a:r>
            <a:r>
              <a:rPr lang="en-GB" sz="1200" i="1">
                <a:latin typeface="Times New Roman"/>
                <a:cs typeface="Times New Roman"/>
              </a:rPr>
              <a:t>The Lancet</a:t>
            </a:r>
            <a:r>
              <a:rPr lang="en-GB" sz="1200">
                <a:latin typeface="Times New Roman"/>
                <a:cs typeface="Times New Roman"/>
              </a:rPr>
              <a:t>, vol. 405, no. 10487, Apr. 2025, pp. 1332–1333, </a:t>
            </a:r>
            <a:r>
              <a:rPr lang="en-GB" sz="1200" dirty="0">
                <a:latin typeface="Times New Roman"/>
                <a:cs typeface="Times New Roman"/>
                <a:hlinkClick r:id="rId4"/>
              </a:rPr>
              <a:t>https://doi.org/10.1016/s0140-6736(25)00732-9</a:t>
            </a:r>
            <a:r>
              <a:rPr lang="en-GB" sz="1200" dirty="0">
                <a:latin typeface="Times New Roman"/>
                <a:cs typeface="Times New Roman"/>
              </a:rPr>
              <a:t>. </a:t>
            </a:r>
            <a:r>
              <a:rPr lang="en-GB" sz="1200">
                <a:latin typeface="Times New Roman"/>
                <a:cs typeface="Times New Roman"/>
              </a:rPr>
              <a:t>Accessed 26 May 2025.</a:t>
            </a:r>
            <a:endParaRPr lang="en-GB"/>
          </a:p>
          <a:p>
            <a:r>
              <a:rPr lang="en-GB" sz="1200">
                <a:latin typeface="Times New Roman"/>
                <a:cs typeface="Times New Roman"/>
              </a:rPr>
              <a:t>“Fire-Setting and Arson in Individuals with Autism Spectrum Disorder | University of Gothenburg.” </a:t>
            </a:r>
            <a:r>
              <a:rPr lang="en-GB" sz="1200" i="1" dirty="0">
                <a:latin typeface="Times New Roman"/>
                <a:cs typeface="Times New Roman"/>
                <a:hlinkClick r:id="rId5"/>
              </a:rPr>
              <a:t>Www.gu.se</a:t>
            </a:r>
            <a:r>
              <a:rPr lang="en-GB" sz="1200">
                <a:latin typeface="Times New Roman"/>
                <a:cs typeface="Times New Roman"/>
              </a:rPr>
              <a:t>, 30 Nov. 2021, </a:t>
            </a:r>
            <a:r>
              <a:rPr lang="en-GB" sz="1200" dirty="0">
                <a:latin typeface="Times New Roman"/>
                <a:cs typeface="Times New Roman"/>
                <a:hlinkClick r:id="rId6"/>
              </a:rPr>
              <a:t>www.gu.se/en/gnc/fire-setting-and-arson-in-individuals-with-autism-spectrum-disorder</a:t>
            </a:r>
            <a:r>
              <a:rPr lang="en-GB" sz="1200">
                <a:latin typeface="Times New Roman"/>
                <a:cs typeface="Times New Roman"/>
              </a:rPr>
              <a:t>.</a:t>
            </a:r>
            <a:endParaRPr lang="en-GB"/>
          </a:p>
          <a:p>
            <a:r>
              <a:rPr lang="en-GB" sz="1200" dirty="0">
                <a:latin typeface="Times New Roman"/>
                <a:cs typeface="Times New Roman"/>
              </a:rPr>
              <a:t>fletcher, </a:t>
            </a:r>
            <a:r>
              <a:rPr lang="en-GB" sz="1200" dirty="0" err="1">
                <a:latin typeface="Times New Roman"/>
                <a:cs typeface="Times New Roman"/>
              </a:rPr>
              <a:t>aimee</a:t>
            </a:r>
            <a:r>
              <a:rPr lang="en-GB" sz="1200" dirty="0">
                <a:latin typeface="Times New Roman"/>
                <a:cs typeface="Times New Roman"/>
              </a:rPr>
              <a:t>. “Under Diagnosis of Autism in England: A Population-Based Study.” </a:t>
            </a:r>
            <a:r>
              <a:rPr lang="en-GB" sz="1200" i="1" dirty="0">
                <a:latin typeface="Times New Roman"/>
                <a:cs typeface="Times New Roman"/>
                <a:hlinkClick r:id="rId7"/>
              </a:rPr>
              <a:t>Www.autism.org.uk</a:t>
            </a:r>
            <a:r>
              <a:rPr lang="en-GB" sz="1200" dirty="0">
                <a:latin typeface="Times New Roman"/>
                <a:cs typeface="Times New Roman"/>
              </a:rPr>
              <a:t>, 6 Dec. 2023, </a:t>
            </a:r>
            <a:r>
              <a:rPr lang="en-GB" sz="1200" dirty="0">
                <a:latin typeface="Times New Roman"/>
                <a:cs typeface="Times New Roman"/>
                <a:hlinkClick r:id="rId8"/>
              </a:rPr>
              <a:t>www.autism.org.uk/advice-and-guidance/professional-practice/under-diagnosis-of-autism-in-england</a:t>
            </a:r>
            <a:r>
              <a:rPr lang="en-GB" sz="1200" dirty="0">
                <a:latin typeface="Times New Roman"/>
                <a:cs typeface="Times New Roman"/>
              </a:rPr>
              <a:t>.</a:t>
            </a:r>
            <a:endParaRPr lang="en-GB" dirty="0"/>
          </a:p>
          <a:p>
            <a:r>
              <a:rPr lang="en-GB" sz="1200" dirty="0">
                <a:latin typeface="Times New Roman"/>
                <a:cs typeface="Times New Roman"/>
              </a:rPr>
              <a:t>Hodges, Holly, et al. “Autism Spectrum Disorder: Definition, Epidemiology, Causes, and Clinical Evaluation.” </a:t>
            </a:r>
            <a:r>
              <a:rPr lang="en-GB" sz="1200" i="1" dirty="0">
                <a:latin typeface="Times New Roman"/>
                <a:cs typeface="Times New Roman"/>
              </a:rPr>
              <a:t>Translational </a:t>
            </a:r>
            <a:r>
              <a:rPr lang="en-GB" sz="1200" i="1" dirty="0" err="1">
                <a:latin typeface="Times New Roman"/>
                <a:cs typeface="Times New Roman"/>
              </a:rPr>
              <a:t>Pediatrics</a:t>
            </a:r>
            <a:r>
              <a:rPr lang="en-GB" sz="1200" dirty="0">
                <a:latin typeface="Times New Roman"/>
                <a:cs typeface="Times New Roman"/>
              </a:rPr>
              <a:t>, vol. 9, no. 1, 2020, pp. 55–65, pmc.ncbi.nlm.nih.gov/articles/PMC7082249/, </a:t>
            </a:r>
            <a:r>
              <a:rPr lang="en-GB" sz="1200" dirty="0">
                <a:latin typeface="Times New Roman"/>
                <a:cs typeface="Times New Roman"/>
                <a:hlinkClick r:id="rId9"/>
              </a:rPr>
              <a:t>https://doi.org/10.21037/tp.2019.09.09</a:t>
            </a:r>
            <a:r>
              <a:rPr lang="en-GB" sz="1200" dirty="0">
                <a:latin typeface="Times New Roman"/>
                <a:cs typeface="Times New Roman"/>
              </a:rPr>
              <a:t>.</a:t>
            </a:r>
            <a:endParaRPr lang="en-GB"/>
          </a:p>
          <a:p>
            <a:r>
              <a:rPr lang="en-GB" sz="1200" dirty="0">
                <a:latin typeface="Times New Roman"/>
                <a:cs typeface="Times New Roman"/>
              </a:rPr>
              <a:t>“How to Improve Autistic Children’s Experience of the Youth Justice System.” </a:t>
            </a:r>
            <a:r>
              <a:rPr lang="en-GB" sz="1200" i="1" dirty="0">
                <a:latin typeface="Times New Roman"/>
                <a:cs typeface="Times New Roman"/>
              </a:rPr>
              <a:t>Youth Justice Legal Centre</a:t>
            </a:r>
            <a:r>
              <a:rPr lang="en-GB" sz="1200" dirty="0">
                <a:latin typeface="Times New Roman"/>
                <a:cs typeface="Times New Roman"/>
              </a:rPr>
              <a:t>, yjlc.uk/resources/legal-updates/how-improve-autistic-</a:t>
            </a:r>
            <a:r>
              <a:rPr lang="en-GB" sz="1200" dirty="0" err="1">
                <a:latin typeface="Times New Roman"/>
                <a:cs typeface="Times New Roman"/>
              </a:rPr>
              <a:t>childrens</a:t>
            </a:r>
            <a:r>
              <a:rPr lang="en-GB" sz="1200" dirty="0">
                <a:latin typeface="Times New Roman"/>
                <a:cs typeface="Times New Roman"/>
              </a:rPr>
              <a:t>-experience-youth-justice-system.</a:t>
            </a:r>
            <a:endParaRPr lang="en-GB" dirty="0"/>
          </a:p>
          <a:p>
            <a:r>
              <a:rPr lang="en-GB" sz="1200">
                <a:latin typeface="Times New Roman"/>
                <a:cs typeface="Times New Roman"/>
              </a:rPr>
              <a:t>Hull, Laura. “The Gender Gap in Autism.” </a:t>
            </a:r>
            <a:r>
              <a:rPr lang="en-GB" sz="1200" i="1">
                <a:latin typeface="Times New Roman"/>
                <a:cs typeface="Times New Roman"/>
              </a:rPr>
              <a:t>Ambitious about Autism</a:t>
            </a:r>
            <a:r>
              <a:rPr lang="en-GB" sz="1200">
                <a:latin typeface="Times New Roman"/>
                <a:cs typeface="Times New Roman"/>
              </a:rPr>
              <a:t>, 31 Mar. 2023, </a:t>
            </a:r>
            <a:r>
              <a:rPr lang="en-GB" sz="1200" dirty="0">
                <a:latin typeface="Times New Roman"/>
                <a:cs typeface="Times New Roman"/>
                <a:hlinkClick r:id="rId10"/>
              </a:rPr>
              <a:t>www.ambitiousaboutautism.org.uk/about-us/media-centre/blog/girls-and-autism/gender-gap-autism</a:t>
            </a:r>
            <a:r>
              <a:rPr lang="en-GB" sz="1200">
                <a:latin typeface="Times New Roman"/>
                <a:cs typeface="Times New Roman"/>
              </a:rPr>
              <a:t>.</a:t>
            </a:r>
            <a:endParaRPr lang="en-GB"/>
          </a:p>
          <a:p>
            <a:r>
              <a:rPr lang="en-GB" sz="1200">
                <a:latin typeface="Times New Roman"/>
                <a:cs typeface="Times New Roman"/>
              </a:rPr>
              <a:t>m3.agency. “Types of Autism Explained - the Autism Service.” </a:t>
            </a:r>
            <a:r>
              <a:rPr lang="en-GB" sz="1200" i="1">
                <a:latin typeface="Times New Roman"/>
                <a:cs typeface="Times New Roman"/>
              </a:rPr>
              <a:t>The Autism Service</a:t>
            </a:r>
            <a:r>
              <a:rPr lang="en-GB" sz="1200">
                <a:latin typeface="Times New Roman"/>
                <a:cs typeface="Times New Roman"/>
              </a:rPr>
              <a:t>, 11 Apr. 2024, </a:t>
            </a:r>
            <a:r>
              <a:rPr lang="en-GB" sz="1200" dirty="0">
                <a:latin typeface="Times New Roman"/>
                <a:cs typeface="Times New Roman"/>
                <a:hlinkClick r:id="rId11"/>
              </a:rPr>
              <a:t>www.theautismservice.co.uk/news/types-of-autism-explained/</a:t>
            </a:r>
            <a:r>
              <a:rPr lang="en-GB" sz="1200">
                <a:latin typeface="Times New Roman"/>
                <a:cs typeface="Times New Roman"/>
              </a:rPr>
              <a:t>.</a:t>
            </a:r>
            <a:endParaRPr lang="en-GB"/>
          </a:p>
          <a:p>
            <a:r>
              <a:rPr lang="en-GB" sz="1200" dirty="0" err="1">
                <a:latin typeface="Times New Roman"/>
                <a:cs typeface="Times New Roman"/>
              </a:rPr>
              <a:t>Margari</a:t>
            </a:r>
            <a:r>
              <a:rPr lang="en-GB" sz="1200" dirty="0">
                <a:latin typeface="Times New Roman"/>
                <a:cs typeface="Times New Roman"/>
              </a:rPr>
              <a:t>, Anna, et al. “Autism Spectrum Disorder (ASD) and Sexual Offending: A Systematic Review.” </a:t>
            </a:r>
            <a:r>
              <a:rPr lang="en-GB" sz="1200" i="1" dirty="0">
                <a:latin typeface="Times New Roman"/>
                <a:cs typeface="Times New Roman"/>
              </a:rPr>
              <a:t>Neuroscience &amp; </a:t>
            </a:r>
            <a:r>
              <a:rPr lang="en-GB" sz="1200" i="1" dirty="0" err="1">
                <a:latin typeface="Times New Roman"/>
                <a:cs typeface="Times New Roman"/>
              </a:rPr>
              <a:t>Biobehavioral</a:t>
            </a:r>
            <a:r>
              <a:rPr lang="en-GB" sz="1200" i="1" dirty="0">
                <a:latin typeface="Times New Roman"/>
                <a:cs typeface="Times New Roman"/>
              </a:rPr>
              <a:t> Reviews/Neuroscience and </a:t>
            </a:r>
            <a:r>
              <a:rPr lang="en-GB" sz="1200" i="1" dirty="0" err="1">
                <a:latin typeface="Times New Roman"/>
                <a:cs typeface="Times New Roman"/>
              </a:rPr>
              <a:t>Biobehavioral</a:t>
            </a:r>
            <a:r>
              <a:rPr lang="en-GB" sz="1200" i="1" dirty="0">
                <a:latin typeface="Times New Roman"/>
                <a:cs typeface="Times New Roman"/>
              </a:rPr>
              <a:t> Reviews</a:t>
            </a:r>
            <a:r>
              <a:rPr lang="en-GB" sz="1200" dirty="0">
                <a:latin typeface="Times New Roman"/>
                <a:cs typeface="Times New Roman"/>
              </a:rPr>
              <a:t>, vol. 162, 1 Apr. 2024, pp. 105687–105687, </a:t>
            </a:r>
            <a:r>
              <a:rPr lang="en-GB" sz="1200" dirty="0">
                <a:latin typeface="Times New Roman"/>
                <a:cs typeface="Times New Roman"/>
                <a:hlinkClick r:id="rId12"/>
              </a:rPr>
              <a:t>https://doi.org/10.1016/j.neubiorev.2024.105687</a:t>
            </a:r>
            <a:r>
              <a:rPr lang="en-GB" sz="1200" dirty="0">
                <a:latin typeface="Times New Roman"/>
                <a:cs typeface="Times New Roman"/>
              </a:rPr>
              <a:t>.</a:t>
            </a:r>
            <a:endParaRPr lang="en-GB"/>
          </a:p>
          <a:p>
            <a:r>
              <a:rPr lang="en-GB" sz="1200">
                <a:latin typeface="Times New Roman"/>
                <a:cs typeface="Times New Roman"/>
              </a:rPr>
              <a:t>National Autistic Society. “Can You Make It to the End?” </a:t>
            </a:r>
            <a:r>
              <a:rPr lang="en-GB" sz="1200" i="1">
                <a:latin typeface="Times New Roman"/>
                <a:cs typeface="Times New Roman"/>
              </a:rPr>
              <a:t>Autism.org.uk</a:t>
            </a:r>
            <a:r>
              <a:rPr lang="en-GB" sz="1200">
                <a:latin typeface="Times New Roman"/>
                <a:cs typeface="Times New Roman"/>
              </a:rPr>
              <a:t>, 2026, </a:t>
            </a:r>
            <a:r>
              <a:rPr lang="en-GB" sz="1200" dirty="0">
                <a:latin typeface="Times New Roman"/>
                <a:cs typeface="Times New Roman"/>
                <a:hlinkClick r:id="rId13"/>
              </a:rPr>
              <a:t>www.autism.org.uk/advice-and-guidance/about-autism/sensory-processing</a:t>
            </a:r>
            <a:r>
              <a:rPr lang="en-GB" sz="1200">
                <a:latin typeface="Times New Roman"/>
                <a:cs typeface="Times New Roman"/>
              </a:rPr>
              <a:t>.</a:t>
            </a:r>
            <a:endParaRPr lang="en-GB"/>
          </a:p>
          <a:p>
            <a:r>
              <a:rPr lang="en-GB" sz="1200">
                <a:latin typeface="Times New Roman"/>
                <a:cs typeface="Times New Roman"/>
              </a:rPr>
              <a:t>NHS. “Meltdowns and Shutdowns | Autism Space.” </a:t>
            </a:r>
            <a:r>
              <a:rPr lang="en-GB" sz="1200" i="1">
                <a:latin typeface="Times New Roman"/>
                <a:cs typeface="Times New Roman"/>
              </a:rPr>
              <a:t>Leicestershire Partnership NHS Trust</a:t>
            </a:r>
            <a:r>
              <a:rPr lang="en-GB" sz="1200">
                <a:latin typeface="Times New Roman"/>
                <a:cs typeface="Times New Roman"/>
              </a:rPr>
              <a:t>, 2024, </a:t>
            </a:r>
            <a:r>
              <a:rPr lang="en-GB" sz="1200" dirty="0">
                <a:latin typeface="Times New Roman"/>
                <a:cs typeface="Times New Roman"/>
                <a:hlinkClick r:id="rId14"/>
              </a:rPr>
              <a:t>www.leicspart.nhs.uk/autism-space/health-and-lifestyle/meltdowns-and-shutdowns/</a:t>
            </a:r>
            <a:r>
              <a:rPr lang="en-GB" sz="1200">
                <a:latin typeface="Times New Roman"/>
                <a:cs typeface="Times New Roman"/>
              </a:rPr>
              <a:t>.</a:t>
            </a:r>
            <a:endParaRPr lang="en-GB"/>
          </a:p>
          <a:p>
            <a:r>
              <a:rPr lang="en-GB" sz="1200">
                <a:latin typeface="Times New Roman"/>
                <a:cs typeface="Times New Roman"/>
              </a:rPr>
              <a:t>Slaughter, Alexandra. “Reoffending among Juvenile Justice-Involved Youth with Autism: The Role of Crime Type, Detention, and Aggression in a Primarily White Sample of Offenders.” </a:t>
            </a:r>
            <a:r>
              <a:rPr lang="en-GB" sz="1200" i="1">
                <a:latin typeface="Times New Roman"/>
                <a:cs typeface="Times New Roman"/>
              </a:rPr>
              <a:t>Uh-Ir.tdl.org</a:t>
            </a:r>
            <a:r>
              <a:rPr lang="en-GB" sz="1200">
                <a:latin typeface="Times New Roman"/>
                <a:cs typeface="Times New Roman"/>
              </a:rPr>
              <a:t>, 1 May 2022, uh-ir.tdl.org/items/ff157db9-dc96-44ce-805b-ee9e9387891e.</a:t>
            </a:r>
            <a:endParaRPr lang="en-GB"/>
          </a:p>
          <a:p>
            <a:endParaRPr lang="en-GB" dirty="0"/>
          </a:p>
        </p:txBody>
      </p:sp>
    </p:spTree>
    <p:extLst>
      <p:ext uri="{BB962C8B-B14F-4D97-AF65-F5344CB8AC3E}">
        <p14:creationId xmlns:p14="http://schemas.microsoft.com/office/powerpoint/2010/main" val="15549457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Case Study Analysis</vt:lpstr>
      <vt:lpstr>The Case Study</vt:lpstr>
      <vt:lpstr>Definition of Autism</vt:lpstr>
      <vt:lpstr>The different levels of autism</vt:lpstr>
      <vt:lpstr>Statistics on autism diagnosis </vt:lpstr>
      <vt:lpstr>Gender</vt:lpstr>
      <vt:lpstr>The needs of autistic individuals within the criminal justice system </vt:lpstr>
      <vt:lpstr>PowerPoint Presentation</vt:lpstr>
      <vt:lpstr>What may have led autistic individuals to the type of offences committed</vt:lpstr>
      <vt:lpstr>Crimes autistic individuals tend to get arrested for </vt:lpstr>
      <vt:lpstr>Improvements that could be made</vt:lpstr>
      <vt:lpstr>Reoffending</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227</cp:revision>
  <dcterms:created xsi:type="dcterms:W3CDTF">2026-02-22T19:30:09Z</dcterms:created>
  <dcterms:modified xsi:type="dcterms:W3CDTF">2026-03-02T03:56:27Z</dcterms:modified>
</cp:coreProperties>
</file>