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9" r:id="rId6"/>
    <p:sldId id="268" r:id="rId7"/>
    <p:sldId id="264" r:id="rId8"/>
    <p:sldId id="261" r:id="rId9"/>
    <p:sldId id="262" r:id="rId10"/>
    <p:sldId id="265" r:id="rId11"/>
    <p:sldId id="266" r:id="rId12"/>
    <p:sldId id="267" r:id="rId1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A2B696-C70C-1913-BF8F-B364FD20864C}" v="21" dt="2026-06-18T11:38:23.380"/>
    <p1510:client id="{2978F77A-04EF-BDF1-289B-C73EA392199B}" v="166" dt="2026-06-19T22:44:58.478"/>
    <p1510:client id="{37B647A2-6B81-3930-2A1E-FFB939CE813F}" v="685" dt="2026-06-18T11:33:38.651"/>
    <p1510:client id="{98271781-5CBD-ECE8-FE73-EE1425E7DEBE}" v="234" dt="2026-06-18T22:55:59.776"/>
    <p1510:client id="{A7D8D975-5A20-F972-68FB-E7C2FE5C9530}" v="155" dt="2026-06-19T10:26:59.124"/>
    <p1510:client id="{C5240D20-DE76-B302-B0EC-DA17924B785C}" v="14" dt="2026-06-18T11:43:55.911"/>
    <p1510:client id="{D7DAE8F3-9928-BAFE-5275-51FA84AF58A8}" v="11" dt="2026-06-18T11:39:08.716"/>
    <p1510:client id="{E66B789B-D725-D6AC-D36B-40CC35751C61}" v="154" dt="2026-06-18T16:09:45.0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esha Masood (2220784)" userId="S::2220784@student.uwtsd.ac.uk::390f29a2-f117-43c0-b911-6b133e147fe6" providerId="AD" clId="Web-{D7DAE8F3-9928-BAFE-5275-51FA84AF58A8}"/>
    <pc:docChg chg="modSld">
      <pc:chgData name="Ayesha Masood (2220784)" userId="S::2220784@student.uwtsd.ac.uk::390f29a2-f117-43c0-b911-6b133e147fe6" providerId="AD" clId="Web-{D7DAE8F3-9928-BAFE-5275-51FA84AF58A8}" dt="2026-06-18T11:39:08.716" v="8" actId="20577"/>
      <pc:docMkLst>
        <pc:docMk/>
      </pc:docMkLst>
      <pc:sldChg chg="modSp">
        <pc:chgData name="Ayesha Masood (2220784)" userId="S::2220784@student.uwtsd.ac.uk::390f29a2-f117-43c0-b911-6b133e147fe6" providerId="AD" clId="Web-{D7DAE8F3-9928-BAFE-5275-51FA84AF58A8}" dt="2026-06-18T11:39:08.716" v="8" actId="20577"/>
        <pc:sldMkLst>
          <pc:docMk/>
          <pc:sldMk cId="109857222" sldId="256"/>
        </pc:sldMkLst>
        <pc:spChg chg="mod">
          <ac:chgData name="Ayesha Masood (2220784)" userId="S::2220784@student.uwtsd.ac.uk::390f29a2-f117-43c0-b911-6b133e147fe6" providerId="AD" clId="Web-{D7DAE8F3-9928-BAFE-5275-51FA84AF58A8}" dt="2026-06-18T11:39:08.716" v="8" actId="20577"/>
          <ac:spMkLst>
            <pc:docMk/>
            <pc:sldMk cId="109857222" sldId="256"/>
            <ac:spMk id="3" creationId="{00000000-0000-0000-0000-000000000000}"/>
          </ac:spMkLst>
        </pc:spChg>
      </pc:sldChg>
    </pc:docChg>
  </pc:docChgLst>
  <pc:docChgLst>
    <pc:chgData name="Ayesha Masood (2220784)" userId="S::2220784@student.uwtsd.ac.uk::390f29a2-f117-43c0-b911-6b133e147fe6" providerId="AD" clId="Web-{044E7B4D-5DAE-C0D4-EBF9-0411E41F2050}"/>
    <pc:docChg chg="modSld">
      <pc:chgData name="Ayesha Masood (2220784)" userId="S::2220784@student.uwtsd.ac.uk::390f29a2-f117-43c0-b911-6b133e147fe6" providerId="AD" clId="Web-{044E7B4D-5DAE-C0D4-EBF9-0411E41F2050}" dt="2026-06-19T22:48:47.553" v="4"/>
      <pc:docMkLst>
        <pc:docMk/>
      </pc:docMkLst>
      <pc:sldChg chg="addSp delSp modSp">
        <pc:chgData name="Ayesha Masood (2220784)" userId="S::2220784@student.uwtsd.ac.uk::390f29a2-f117-43c0-b911-6b133e147fe6" providerId="AD" clId="Web-{044E7B4D-5DAE-C0D4-EBF9-0411E41F2050}" dt="2026-06-19T22:48:47.553" v="4"/>
        <pc:sldMkLst>
          <pc:docMk/>
          <pc:sldMk cId="187856866" sldId="265"/>
        </pc:sldMkLst>
        <pc:spChg chg="add del">
          <ac:chgData name="Ayesha Masood (2220784)" userId="S::2220784@student.uwtsd.ac.uk::390f29a2-f117-43c0-b911-6b133e147fe6" providerId="AD" clId="Web-{044E7B4D-5DAE-C0D4-EBF9-0411E41F2050}" dt="2026-06-19T22:48:47.553" v="4"/>
          <ac:spMkLst>
            <pc:docMk/>
            <pc:sldMk cId="187856866" sldId="265"/>
            <ac:spMk id="21" creationId="{BACC6370-2D7E-4714-9D71-7542949D7D5D}"/>
          </ac:spMkLst>
        </pc:spChg>
        <pc:spChg chg="add del">
          <ac:chgData name="Ayesha Masood (2220784)" userId="S::2220784@student.uwtsd.ac.uk::390f29a2-f117-43c0-b911-6b133e147fe6" providerId="AD" clId="Web-{044E7B4D-5DAE-C0D4-EBF9-0411E41F2050}" dt="2026-06-19T22:48:47.553" v="4"/>
          <ac:spMkLst>
            <pc:docMk/>
            <pc:sldMk cId="187856866" sldId="265"/>
            <ac:spMk id="22" creationId="{F68B3F68-107C-434F-AA38-110D5EA91B85}"/>
          </ac:spMkLst>
        </pc:spChg>
        <pc:spChg chg="add del">
          <ac:chgData name="Ayesha Masood (2220784)" userId="S::2220784@student.uwtsd.ac.uk::390f29a2-f117-43c0-b911-6b133e147fe6" providerId="AD" clId="Web-{044E7B4D-5DAE-C0D4-EBF9-0411E41F2050}" dt="2026-06-19T22:48:47.553" v="4"/>
          <ac:spMkLst>
            <pc:docMk/>
            <pc:sldMk cId="187856866" sldId="265"/>
            <ac:spMk id="23" creationId="{AAD0DBB9-1A4B-4391-81D4-CB19F9AB918A}"/>
          </ac:spMkLst>
        </pc:spChg>
        <pc:spChg chg="add del">
          <ac:chgData name="Ayesha Masood (2220784)" userId="S::2220784@student.uwtsd.ac.uk::390f29a2-f117-43c0-b911-6b133e147fe6" providerId="AD" clId="Web-{044E7B4D-5DAE-C0D4-EBF9-0411E41F2050}" dt="2026-06-19T22:48:47.553" v="4"/>
          <ac:spMkLst>
            <pc:docMk/>
            <pc:sldMk cId="187856866" sldId="265"/>
            <ac:spMk id="24" creationId="{063BBA22-50EA-4C4D-BE05-F1CE4E63AA56}"/>
          </ac:spMkLst>
        </pc:spChg>
        <pc:spChg chg="add del">
          <ac:chgData name="Ayesha Masood (2220784)" userId="S::2220784@student.uwtsd.ac.uk::390f29a2-f117-43c0-b911-6b133e147fe6" providerId="AD" clId="Web-{044E7B4D-5DAE-C0D4-EBF9-0411E41F2050}" dt="2026-06-19T22:48:40.881" v="1"/>
          <ac:spMkLst>
            <pc:docMk/>
            <pc:sldMk cId="187856866" sldId="265"/>
            <ac:spMk id="30" creationId="{AE2B703B-46F9-481A-A605-82E2A828C4FA}"/>
          </ac:spMkLst>
        </pc:spChg>
        <pc:spChg chg="add del">
          <ac:chgData name="Ayesha Masood (2220784)" userId="S::2220784@student.uwtsd.ac.uk::390f29a2-f117-43c0-b911-6b133e147fe6" providerId="AD" clId="Web-{044E7B4D-5DAE-C0D4-EBF9-0411E41F2050}" dt="2026-06-19T22:48:40.881" v="1"/>
          <ac:spMkLst>
            <pc:docMk/>
            <pc:sldMk cId="187856866" sldId="265"/>
            <ac:spMk id="32" creationId="{F13BE4D7-0C3D-4906-B230-A1C5B4665CCF}"/>
          </ac:spMkLst>
        </pc:spChg>
        <pc:spChg chg="add">
          <ac:chgData name="Ayesha Masood (2220784)" userId="S::2220784@student.uwtsd.ac.uk::390f29a2-f117-43c0-b911-6b133e147fe6" providerId="AD" clId="Web-{044E7B4D-5DAE-C0D4-EBF9-0411E41F2050}" dt="2026-06-19T22:48:47.553" v="4"/>
          <ac:spMkLst>
            <pc:docMk/>
            <pc:sldMk cId="187856866" sldId="265"/>
            <ac:spMk id="36" creationId="{063BBA22-50EA-4C4D-BE05-F1CE4E63AA56}"/>
          </ac:spMkLst>
        </pc:spChg>
        <pc:spChg chg="add del">
          <ac:chgData name="Ayesha Masood (2220784)" userId="S::2220784@student.uwtsd.ac.uk::390f29a2-f117-43c0-b911-6b133e147fe6" providerId="AD" clId="Web-{044E7B4D-5DAE-C0D4-EBF9-0411E41F2050}" dt="2026-06-19T22:48:47.413" v="3"/>
          <ac:spMkLst>
            <pc:docMk/>
            <pc:sldMk cId="187856866" sldId="265"/>
            <ac:spMk id="37" creationId="{1D63C574-BFD2-41A1-A567-B0C3CC7FDD4F}"/>
          </ac:spMkLst>
        </pc:spChg>
        <pc:spChg chg="add del">
          <ac:chgData name="Ayesha Masood (2220784)" userId="S::2220784@student.uwtsd.ac.uk::390f29a2-f117-43c0-b911-6b133e147fe6" providerId="AD" clId="Web-{044E7B4D-5DAE-C0D4-EBF9-0411E41F2050}" dt="2026-06-19T22:48:47.413" v="3"/>
          <ac:spMkLst>
            <pc:docMk/>
            <pc:sldMk cId="187856866" sldId="265"/>
            <ac:spMk id="46" creationId="{E2A46BAB-8C31-42B2-90E8-B26DD3E81D37}"/>
          </ac:spMkLst>
        </pc:spChg>
        <pc:spChg chg="add">
          <ac:chgData name="Ayesha Masood (2220784)" userId="S::2220784@student.uwtsd.ac.uk::390f29a2-f117-43c0-b911-6b133e147fe6" providerId="AD" clId="Web-{044E7B4D-5DAE-C0D4-EBF9-0411E41F2050}" dt="2026-06-19T22:48:47.553" v="4"/>
          <ac:spMkLst>
            <pc:docMk/>
            <pc:sldMk cId="187856866" sldId="265"/>
            <ac:spMk id="48" creationId="{BACC6370-2D7E-4714-9D71-7542949D7D5D}"/>
          </ac:spMkLst>
        </pc:spChg>
        <pc:spChg chg="add">
          <ac:chgData name="Ayesha Masood (2220784)" userId="S::2220784@student.uwtsd.ac.uk::390f29a2-f117-43c0-b911-6b133e147fe6" providerId="AD" clId="Web-{044E7B4D-5DAE-C0D4-EBF9-0411E41F2050}" dt="2026-06-19T22:48:47.553" v="4"/>
          <ac:spMkLst>
            <pc:docMk/>
            <pc:sldMk cId="187856866" sldId="265"/>
            <ac:spMk id="49" creationId="{F68B3F68-107C-434F-AA38-110D5EA91B85}"/>
          </ac:spMkLst>
        </pc:spChg>
        <pc:spChg chg="add">
          <ac:chgData name="Ayesha Masood (2220784)" userId="S::2220784@student.uwtsd.ac.uk::390f29a2-f117-43c0-b911-6b133e147fe6" providerId="AD" clId="Web-{044E7B4D-5DAE-C0D4-EBF9-0411E41F2050}" dt="2026-06-19T22:48:47.553" v="4"/>
          <ac:spMkLst>
            <pc:docMk/>
            <pc:sldMk cId="187856866" sldId="265"/>
            <ac:spMk id="50" creationId="{AAD0DBB9-1A4B-4391-81D4-CB19F9AB918A}"/>
          </ac:spMkLst>
        </pc:spChg>
        <pc:grpChg chg="add del">
          <ac:chgData name="Ayesha Masood (2220784)" userId="S::2220784@student.uwtsd.ac.uk::390f29a2-f117-43c0-b911-6b133e147fe6" providerId="AD" clId="Web-{044E7B4D-5DAE-C0D4-EBF9-0411E41F2050}" dt="2026-06-19T22:48:47.413" v="3"/>
          <ac:grpSpMkLst>
            <pc:docMk/>
            <pc:sldMk cId="187856866" sldId="265"/>
            <ac:grpSpMk id="34" creationId="{B3F7A3C7-0737-4E57-B30E-8EEFE638B401}"/>
          </ac:grpSpMkLst>
        </pc:grpChg>
        <pc:grpChg chg="add del">
          <ac:chgData name="Ayesha Masood (2220784)" userId="S::2220784@student.uwtsd.ac.uk::390f29a2-f117-43c0-b911-6b133e147fe6" providerId="AD" clId="Web-{044E7B4D-5DAE-C0D4-EBF9-0411E41F2050}" dt="2026-06-19T22:48:47.413" v="3"/>
          <ac:grpSpMkLst>
            <pc:docMk/>
            <pc:sldMk cId="187856866" sldId="265"/>
            <ac:grpSpMk id="38" creationId="{43F5E015-E085-4624-B431-B42414448684}"/>
          </ac:grpSpMkLst>
        </pc:grpChg>
        <pc:graphicFrameChg chg="mod modGraphic">
          <ac:chgData name="Ayesha Masood (2220784)" userId="S::2220784@student.uwtsd.ac.uk::390f29a2-f117-43c0-b911-6b133e147fe6" providerId="AD" clId="Web-{044E7B4D-5DAE-C0D4-EBF9-0411E41F2050}" dt="2026-06-19T22:48:47.553" v="4"/>
          <ac:graphicFrameMkLst>
            <pc:docMk/>
            <pc:sldMk cId="187856866" sldId="265"/>
            <ac:graphicFrameMk id="25" creationId="{D37D597E-46A6-21CE-01E2-DAA2DD674DD9}"/>
          </ac:graphicFrameMkLst>
        </pc:graphicFrameChg>
      </pc:sldChg>
    </pc:docChg>
  </pc:docChgLst>
  <pc:docChgLst>
    <pc:chgData name="Ayesha Masood (2220784)" userId="S::2220784@student.uwtsd.ac.uk::390f29a2-f117-43c0-b911-6b133e147fe6" providerId="AD" clId="Web-{2978F77A-04EF-BDF1-289B-C73EA392199B}"/>
    <pc:docChg chg="addSld delSld modSld">
      <pc:chgData name="Ayesha Masood (2220784)" userId="S::2220784@student.uwtsd.ac.uk::390f29a2-f117-43c0-b911-6b133e147fe6" providerId="AD" clId="Web-{2978F77A-04EF-BDF1-289B-C73EA392199B}" dt="2026-06-19T22:44:58.478" v="109"/>
      <pc:docMkLst>
        <pc:docMk/>
      </pc:docMkLst>
      <pc:sldChg chg="del">
        <pc:chgData name="Ayesha Masood (2220784)" userId="S::2220784@student.uwtsd.ac.uk::390f29a2-f117-43c0-b911-6b133e147fe6" providerId="AD" clId="Web-{2978F77A-04EF-BDF1-289B-C73EA392199B}" dt="2026-06-19T22:44:41.493" v="107"/>
        <pc:sldMkLst>
          <pc:docMk/>
          <pc:sldMk cId="1920514020" sldId="263"/>
        </pc:sldMkLst>
      </pc:sldChg>
      <pc:sldChg chg="addSp delSp modSp">
        <pc:chgData name="Ayesha Masood (2220784)" userId="S::2220784@student.uwtsd.ac.uk::390f29a2-f117-43c0-b911-6b133e147fe6" providerId="AD" clId="Web-{2978F77A-04EF-BDF1-289B-C73EA392199B}" dt="2026-06-19T22:44:12.288" v="106" actId="20577"/>
        <pc:sldMkLst>
          <pc:docMk/>
          <pc:sldMk cId="1793941543" sldId="269"/>
        </pc:sldMkLst>
        <pc:spChg chg="mod">
          <ac:chgData name="Ayesha Masood (2220784)" userId="S::2220784@student.uwtsd.ac.uk::390f29a2-f117-43c0-b911-6b133e147fe6" providerId="AD" clId="Web-{2978F77A-04EF-BDF1-289B-C73EA392199B}" dt="2026-06-19T22:11:14.413" v="43" actId="1076"/>
          <ac:spMkLst>
            <pc:docMk/>
            <pc:sldMk cId="1793941543" sldId="269"/>
            <ac:spMk id="2" creationId="{25720EFE-414C-6DF3-5713-6E2F6EAAFFE5}"/>
          </ac:spMkLst>
        </pc:spChg>
        <pc:spChg chg="add mod">
          <ac:chgData name="Ayesha Masood (2220784)" userId="S::2220784@student.uwtsd.ac.uk::390f29a2-f117-43c0-b911-6b133e147fe6" providerId="AD" clId="Web-{2978F77A-04EF-BDF1-289B-C73EA392199B}" dt="2026-06-19T22:20:12.575" v="57" actId="20577"/>
          <ac:spMkLst>
            <pc:docMk/>
            <pc:sldMk cId="1793941543" sldId="269"/>
            <ac:spMk id="3" creationId="{74D21523-9483-CE6B-6FF6-3445E73878E0}"/>
          </ac:spMkLst>
        </pc:spChg>
        <pc:spChg chg="add mod">
          <ac:chgData name="Ayesha Masood (2220784)" userId="S::2220784@student.uwtsd.ac.uk::390f29a2-f117-43c0-b911-6b133e147fe6" providerId="AD" clId="Web-{2978F77A-04EF-BDF1-289B-C73EA392199B}" dt="2026-06-19T22:22:07.861" v="61" actId="20577"/>
          <ac:spMkLst>
            <pc:docMk/>
            <pc:sldMk cId="1793941543" sldId="269"/>
            <ac:spMk id="5" creationId="{D63BB180-C86D-C116-B2CD-76868A04B53C}"/>
          </ac:spMkLst>
        </pc:spChg>
        <pc:spChg chg="add mod">
          <ac:chgData name="Ayesha Masood (2220784)" userId="S::2220784@student.uwtsd.ac.uk::390f29a2-f117-43c0-b911-6b133e147fe6" providerId="AD" clId="Web-{2978F77A-04EF-BDF1-289B-C73EA392199B}" dt="2026-06-19T22:32:06.136" v="67" actId="14100"/>
          <ac:spMkLst>
            <pc:docMk/>
            <pc:sldMk cId="1793941543" sldId="269"/>
            <ac:spMk id="7" creationId="{2D075CB3-4DBB-F97C-E6F0-F96AA64F95AC}"/>
          </ac:spMkLst>
        </pc:spChg>
        <pc:spChg chg="add mod">
          <ac:chgData name="Ayesha Masood (2220784)" userId="S::2220784@student.uwtsd.ac.uk::390f29a2-f117-43c0-b911-6b133e147fe6" providerId="AD" clId="Web-{2978F77A-04EF-BDF1-289B-C73EA392199B}" dt="2026-06-19T22:40:59.091" v="86" actId="1076"/>
          <ac:spMkLst>
            <pc:docMk/>
            <pc:sldMk cId="1793941543" sldId="269"/>
            <ac:spMk id="8" creationId="{04D753C1-B0D6-941D-F226-A1B8CE0E5CCE}"/>
          </ac:spMkLst>
        </pc:spChg>
        <pc:spChg chg="add mod">
          <ac:chgData name="Ayesha Masood (2220784)" userId="S::2220784@student.uwtsd.ac.uk::390f29a2-f117-43c0-b911-6b133e147fe6" providerId="AD" clId="Web-{2978F77A-04EF-BDF1-289B-C73EA392199B}" dt="2026-06-19T22:41:06.779" v="87" actId="1076"/>
          <ac:spMkLst>
            <pc:docMk/>
            <pc:sldMk cId="1793941543" sldId="269"/>
            <ac:spMk id="9" creationId="{767C1B39-B437-33E6-4A75-12E1F20328AE}"/>
          </ac:spMkLst>
        </pc:spChg>
        <pc:spChg chg="add mod">
          <ac:chgData name="Ayesha Masood (2220784)" userId="S::2220784@student.uwtsd.ac.uk::390f29a2-f117-43c0-b911-6b133e147fe6" providerId="AD" clId="Web-{2978F77A-04EF-BDF1-289B-C73EA392199B}" dt="2026-06-19T22:41:11.920" v="88" actId="1076"/>
          <ac:spMkLst>
            <pc:docMk/>
            <pc:sldMk cId="1793941543" sldId="269"/>
            <ac:spMk id="10" creationId="{E82CAA9E-73F0-FD2B-B063-C367E39AC919}"/>
          </ac:spMkLst>
        </pc:spChg>
        <pc:spChg chg="add mod">
          <ac:chgData name="Ayesha Masood (2220784)" userId="S::2220784@student.uwtsd.ac.uk::390f29a2-f117-43c0-b911-6b133e147fe6" providerId="AD" clId="Web-{2978F77A-04EF-BDF1-289B-C73EA392199B}" dt="2026-06-19T22:40:42.747" v="85" actId="14100"/>
          <ac:spMkLst>
            <pc:docMk/>
            <pc:sldMk cId="1793941543" sldId="269"/>
            <ac:spMk id="11" creationId="{C534B93A-D19A-954F-1066-D64920CF071C}"/>
          </ac:spMkLst>
        </pc:spChg>
        <pc:spChg chg="add mod">
          <ac:chgData name="Ayesha Masood (2220784)" userId="S::2220784@student.uwtsd.ac.uk::390f29a2-f117-43c0-b911-6b133e147fe6" providerId="AD" clId="Web-{2978F77A-04EF-BDF1-289B-C73EA392199B}" dt="2026-06-19T22:42:32.143" v="95" actId="20577"/>
          <ac:spMkLst>
            <pc:docMk/>
            <pc:sldMk cId="1793941543" sldId="269"/>
            <ac:spMk id="12" creationId="{9C95227A-A8FE-060A-5A8D-CD7932DA830C}"/>
          </ac:spMkLst>
        </pc:spChg>
        <pc:spChg chg="add mod">
          <ac:chgData name="Ayesha Masood (2220784)" userId="S::2220784@student.uwtsd.ac.uk::390f29a2-f117-43c0-b911-6b133e147fe6" providerId="AD" clId="Web-{2978F77A-04EF-BDF1-289B-C73EA392199B}" dt="2026-06-19T22:43:16.051" v="100" actId="20577"/>
          <ac:spMkLst>
            <pc:docMk/>
            <pc:sldMk cId="1793941543" sldId="269"/>
            <ac:spMk id="13" creationId="{AD9A8325-EDBD-3E30-527D-A5748F92888C}"/>
          </ac:spMkLst>
        </pc:spChg>
        <pc:spChg chg="add del mod">
          <ac:chgData name="Ayesha Masood (2220784)" userId="S::2220784@student.uwtsd.ac.uk::390f29a2-f117-43c0-b911-6b133e147fe6" providerId="AD" clId="Web-{2978F77A-04EF-BDF1-289B-C73EA392199B}" dt="2026-06-19T22:43:57.710" v="103"/>
          <ac:spMkLst>
            <pc:docMk/>
            <pc:sldMk cId="1793941543" sldId="269"/>
            <ac:spMk id="14" creationId="{0E222D10-517C-F597-DD8D-78FC8BA3AE98}"/>
          </ac:spMkLst>
        </pc:spChg>
        <pc:spChg chg="add mod">
          <ac:chgData name="Ayesha Masood (2220784)" userId="S::2220784@student.uwtsd.ac.uk::390f29a2-f117-43c0-b911-6b133e147fe6" providerId="AD" clId="Web-{2978F77A-04EF-BDF1-289B-C73EA392199B}" dt="2026-06-19T22:44:12.288" v="106" actId="20577"/>
          <ac:spMkLst>
            <pc:docMk/>
            <pc:sldMk cId="1793941543" sldId="269"/>
            <ac:spMk id="15" creationId="{2723C08A-BBD1-401C-CBA7-7BA203024EDE}"/>
          </ac:spMkLst>
        </pc:spChg>
        <pc:picChg chg="mod">
          <ac:chgData name="Ayesha Masood (2220784)" userId="S::2220784@student.uwtsd.ac.uk::390f29a2-f117-43c0-b911-6b133e147fe6" providerId="AD" clId="Web-{2978F77A-04EF-BDF1-289B-C73EA392199B}" dt="2026-06-19T22:20:47.608" v="58" actId="1076"/>
          <ac:picMkLst>
            <pc:docMk/>
            <pc:sldMk cId="1793941543" sldId="269"/>
            <ac:picMk id="4" creationId="{D007CD66-C75B-0422-3628-9308C0255A45}"/>
          </ac:picMkLst>
        </pc:picChg>
      </pc:sldChg>
      <pc:sldChg chg="new del">
        <pc:chgData name="Ayesha Masood (2220784)" userId="S::2220784@student.uwtsd.ac.uk::390f29a2-f117-43c0-b911-6b133e147fe6" providerId="AD" clId="Web-{2978F77A-04EF-BDF1-289B-C73EA392199B}" dt="2026-06-19T22:44:58.478" v="109"/>
        <pc:sldMkLst>
          <pc:docMk/>
          <pc:sldMk cId="1813697875" sldId="270"/>
        </pc:sldMkLst>
      </pc:sldChg>
    </pc:docChg>
  </pc:docChgLst>
  <pc:docChgLst>
    <pc:chgData name="Ayesha Masood (2220784)" userId="S::2220784@student.uwtsd.ac.uk::390f29a2-f117-43c0-b911-6b133e147fe6" providerId="AD" clId="Web-{61C5B0EA-A087-768D-2C2A-37FE4241CA50}"/>
    <pc:docChg chg="addSld modSld">
      <pc:chgData name="Ayesha Masood (2220784)" userId="S::2220784@student.uwtsd.ac.uk::390f29a2-f117-43c0-b911-6b133e147fe6" providerId="AD" clId="Web-{61C5B0EA-A087-768D-2C2A-37FE4241CA50}" dt="2026-06-10T12:57:49.001" v="57"/>
      <pc:docMkLst>
        <pc:docMk/>
      </pc:docMkLst>
      <pc:sldChg chg="addSp delSp modSp mod setBg">
        <pc:chgData name="Ayesha Masood (2220784)" userId="S::2220784@student.uwtsd.ac.uk::390f29a2-f117-43c0-b911-6b133e147fe6" providerId="AD" clId="Web-{61C5B0EA-A087-768D-2C2A-37FE4241CA50}" dt="2026-06-10T12:57:21.702" v="56" actId="20577"/>
        <pc:sldMkLst>
          <pc:docMk/>
          <pc:sldMk cId="3193940572" sldId="261"/>
        </pc:sldMkLst>
        <pc:spChg chg="add mod">
          <ac:chgData name="Ayesha Masood (2220784)" userId="S::2220784@student.uwtsd.ac.uk::390f29a2-f117-43c0-b911-6b133e147fe6" providerId="AD" clId="Web-{61C5B0EA-A087-768D-2C2A-37FE4241CA50}" dt="2026-06-10T12:57:21.702" v="56" actId="20577"/>
          <ac:spMkLst>
            <pc:docMk/>
            <pc:sldMk cId="3193940572" sldId="261"/>
            <ac:spMk id="7" creationId="{B5BB813D-9723-90D9-B635-8ED8253F9CA1}"/>
          </ac:spMkLst>
        </pc:spChg>
        <pc:picChg chg="add">
          <ac:chgData name="Ayesha Masood (2220784)" userId="S::2220784@student.uwtsd.ac.uk::390f29a2-f117-43c0-b911-6b133e147fe6" providerId="AD" clId="Web-{61C5B0EA-A087-768D-2C2A-37FE4241CA50}" dt="2026-06-10T12:57:09.123" v="54"/>
          <ac:picMkLst>
            <pc:docMk/>
            <pc:sldMk cId="3193940572" sldId="261"/>
            <ac:picMk id="9" creationId="{3D88E740-B2D3-A4A5-06F1-4241CE2A956B}"/>
          </ac:picMkLst>
        </pc:picChg>
      </pc:sldChg>
      <pc:sldChg chg="new">
        <pc:chgData name="Ayesha Masood (2220784)" userId="S::2220784@student.uwtsd.ac.uk::390f29a2-f117-43c0-b911-6b133e147fe6" providerId="AD" clId="Web-{61C5B0EA-A087-768D-2C2A-37FE4241CA50}" dt="2026-06-10T12:57:49.001" v="57"/>
        <pc:sldMkLst>
          <pc:docMk/>
          <pc:sldMk cId="3949503783" sldId="262"/>
        </pc:sldMkLst>
      </pc:sldChg>
    </pc:docChg>
  </pc:docChgLst>
  <pc:docChgLst>
    <pc:chgData name="Ayesha Masood (2220784)" userId="S::2220784@student.uwtsd.ac.uk::390f29a2-f117-43c0-b911-6b133e147fe6" providerId="AD" clId="Web-{37B647A2-6B81-3930-2A1E-FFB939CE813F}"/>
    <pc:docChg chg="addSld delSld modSld">
      <pc:chgData name="Ayesha Masood (2220784)" userId="S::2220784@student.uwtsd.ac.uk::390f29a2-f117-43c0-b911-6b133e147fe6" providerId="AD" clId="Web-{37B647A2-6B81-3930-2A1E-FFB939CE813F}" dt="2026-06-18T11:33:38.651" v="607"/>
      <pc:docMkLst>
        <pc:docMk/>
      </pc:docMkLst>
      <pc:sldChg chg="modSp del">
        <pc:chgData name="Ayesha Masood (2220784)" userId="S::2220784@student.uwtsd.ac.uk::390f29a2-f117-43c0-b911-6b133e147fe6" providerId="AD" clId="Web-{37B647A2-6B81-3930-2A1E-FFB939CE813F}" dt="2026-06-18T07:43:37.747" v="3"/>
        <pc:sldMkLst>
          <pc:docMk/>
          <pc:sldMk cId="2937664833" sldId="260"/>
        </pc:sldMkLst>
        <pc:spChg chg="mod">
          <ac:chgData name="Ayesha Masood (2220784)" userId="S::2220784@student.uwtsd.ac.uk::390f29a2-f117-43c0-b911-6b133e147fe6" providerId="AD" clId="Web-{37B647A2-6B81-3930-2A1E-FFB939CE813F}" dt="2026-06-18T07:43:35.684" v="2" actId="20577"/>
          <ac:spMkLst>
            <pc:docMk/>
            <pc:sldMk cId="2937664833" sldId="260"/>
            <ac:spMk id="5" creationId="{FAE6FB21-FDC2-0D35-98FE-6EAE3CF3E09D}"/>
          </ac:spMkLst>
        </pc:spChg>
      </pc:sldChg>
      <pc:sldChg chg="addSp delSp modSp">
        <pc:chgData name="Ayesha Masood (2220784)" userId="S::2220784@student.uwtsd.ac.uk::390f29a2-f117-43c0-b911-6b133e147fe6" providerId="AD" clId="Web-{37B647A2-6B81-3930-2A1E-FFB939CE813F}" dt="2026-06-18T11:05:38.634" v="575"/>
        <pc:sldMkLst>
          <pc:docMk/>
          <pc:sldMk cId="3193940572" sldId="261"/>
        </pc:sldMkLst>
        <pc:spChg chg="mod">
          <ac:chgData name="Ayesha Masood (2220784)" userId="S::2220784@student.uwtsd.ac.uk::390f29a2-f117-43c0-b911-6b133e147fe6" providerId="AD" clId="Web-{37B647A2-6B81-3930-2A1E-FFB939CE813F}" dt="2026-06-18T11:05:38.634" v="575"/>
          <ac:spMkLst>
            <pc:docMk/>
            <pc:sldMk cId="3193940572" sldId="261"/>
            <ac:spMk id="7" creationId="{B5BB813D-9723-90D9-B635-8ED8253F9CA1}"/>
          </ac:spMkLst>
        </pc:spChg>
        <pc:spChg chg="del">
          <ac:chgData name="Ayesha Masood (2220784)" userId="S::2220784@student.uwtsd.ac.uk::390f29a2-f117-43c0-b911-6b133e147fe6" providerId="AD" clId="Web-{37B647A2-6B81-3930-2A1E-FFB939CE813F}" dt="2026-06-18T11:05:38.634" v="575"/>
          <ac:spMkLst>
            <pc:docMk/>
            <pc:sldMk cId="3193940572" sldId="261"/>
            <ac:spMk id="12" creationId="{3ECBE1F1-D69B-4AFA-ABD5-8E41720EF6DE}"/>
          </ac:spMkLst>
        </pc:spChg>
        <pc:spChg chg="del">
          <ac:chgData name="Ayesha Masood (2220784)" userId="S::2220784@student.uwtsd.ac.uk::390f29a2-f117-43c0-b911-6b133e147fe6" providerId="AD" clId="Web-{37B647A2-6B81-3930-2A1E-FFB939CE813F}" dt="2026-06-18T11:05:38.634" v="575"/>
          <ac:spMkLst>
            <pc:docMk/>
            <pc:sldMk cId="3193940572" sldId="261"/>
            <ac:spMk id="15" creationId="{603A6265-E10C-4B85-9C20-E75FCAF9CC63}"/>
          </ac:spMkLst>
        </pc:spChg>
        <pc:spChg chg="add">
          <ac:chgData name="Ayesha Masood (2220784)" userId="S::2220784@student.uwtsd.ac.uk::390f29a2-f117-43c0-b911-6b133e147fe6" providerId="AD" clId="Web-{37B647A2-6B81-3930-2A1E-FFB939CE813F}" dt="2026-06-18T11:05:38.634" v="575"/>
          <ac:spMkLst>
            <pc:docMk/>
            <pc:sldMk cId="3193940572" sldId="261"/>
            <ac:spMk id="20" creationId="{45D37F4E-DDB4-456B-97E0-9937730A039F}"/>
          </ac:spMkLst>
        </pc:spChg>
        <pc:spChg chg="add">
          <ac:chgData name="Ayesha Masood (2220784)" userId="S::2220784@student.uwtsd.ac.uk::390f29a2-f117-43c0-b911-6b133e147fe6" providerId="AD" clId="Web-{37B647A2-6B81-3930-2A1E-FFB939CE813F}" dt="2026-06-18T11:05:38.634" v="575"/>
          <ac:spMkLst>
            <pc:docMk/>
            <pc:sldMk cId="3193940572" sldId="261"/>
            <ac:spMk id="22" creationId="{B2DD41CD-8F47-4F56-AD12-4E2FF7696987}"/>
          </ac:spMkLst>
        </pc:spChg>
        <pc:picChg chg="mod ord">
          <ac:chgData name="Ayesha Masood (2220784)" userId="S::2220784@student.uwtsd.ac.uk::390f29a2-f117-43c0-b911-6b133e147fe6" providerId="AD" clId="Web-{37B647A2-6B81-3930-2A1E-FFB939CE813F}" dt="2026-06-18T11:05:38.634" v="575"/>
          <ac:picMkLst>
            <pc:docMk/>
            <pc:sldMk cId="3193940572" sldId="261"/>
            <ac:picMk id="9" creationId="{3D88E740-B2D3-A4A5-06F1-4241CE2A956B}"/>
          </ac:picMkLst>
        </pc:picChg>
      </pc:sldChg>
      <pc:sldChg chg="addSp delSp modSp mod setBg">
        <pc:chgData name="Ayesha Masood (2220784)" userId="S::2220784@student.uwtsd.ac.uk::390f29a2-f117-43c0-b911-6b133e147fe6" providerId="AD" clId="Web-{37B647A2-6B81-3930-2A1E-FFB939CE813F}" dt="2026-06-18T11:31:54.408" v="597"/>
        <pc:sldMkLst>
          <pc:docMk/>
          <pc:sldMk cId="3949503783" sldId="262"/>
        </pc:sldMkLst>
        <pc:spChg chg="del">
          <ac:chgData name="Ayesha Masood (2220784)" userId="S::2220784@student.uwtsd.ac.uk::390f29a2-f117-43c0-b911-6b133e147fe6" providerId="AD" clId="Web-{37B647A2-6B81-3930-2A1E-FFB939CE813F}" dt="2026-06-18T11:27:00.402" v="578"/>
          <ac:spMkLst>
            <pc:docMk/>
            <pc:sldMk cId="3949503783" sldId="262"/>
            <ac:spMk id="2" creationId="{355526AC-6B83-BA85-D3EA-B03940D39077}"/>
          </ac:spMkLst>
        </pc:spChg>
        <pc:spChg chg="mod">
          <ac:chgData name="Ayesha Masood (2220784)" userId="S::2220784@student.uwtsd.ac.uk::390f29a2-f117-43c0-b911-6b133e147fe6" providerId="AD" clId="Web-{37B647A2-6B81-3930-2A1E-FFB939CE813F}" dt="2026-06-18T11:31:54.408" v="597"/>
          <ac:spMkLst>
            <pc:docMk/>
            <pc:sldMk cId="3949503783" sldId="262"/>
            <ac:spMk id="3" creationId="{B20D207E-8608-E7EB-A0BF-B4569909D94D}"/>
          </ac:spMkLst>
        </pc:spChg>
        <pc:spChg chg="add">
          <ac:chgData name="Ayesha Masood (2220784)" userId="S::2220784@student.uwtsd.ac.uk::390f29a2-f117-43c0-b911-6b133e147fe6" providerId="AD" clId="Web-{37B647A2-6B81-3930-2A1E-FFB939CE813F}" dt="2026-06-18T11:31:54.408" v="597"/>
          <ac:spMkLst>
            <pc:docMk/>
            <pc:sldMk cId="3949503783" sldId="262"/>
            <ac:spMk id="8" creationId="{907EF6B7-1338-4443-8C46-6A318D952DFD}"/>
          </ac:spMkLst>
        </pc:spChg>
        <pc:spChg chg="add">
          <ac:chgData name="Ayesha Masood (2220784)" userId="S::2220784@student.uwtsd.ac.uk::390f29a2-f117-43c0-b911-6b133e147fe6" providerId="AD" clId="Web-{37B647A2-6B81-3930-2A1E-FFB939CE813F}" dt="2026-06-18T11:31:54.408" v="597"/>
          <ac:spMkLst>
            <pc:docMk/>
            <pc:sldMk cId="3949503783" sldId="262"/>
            <ac:spMk id="10" creationId="{DAAE4CDD-124C-4DCF-9584-B6033B545DD5}"/>
          </ac:spMkLst>
        </pc:spChg>
        <pc:spChg chg="add">
          <ac:chgData name="Ayesha Masood (2220784)" userId="S::2220784@student.uwtsd.ac.uk::390f29a2-f117-43c0-b911-6b133e147fe6" providerId="AD" clId="Web-{37B647A2-6B81-3930-2A1E-FFB939CE813F}" dt="2026-06-18T11:31:54.408" v="597"/>
          <ac:spMkLst>
            <pc:docMk/>
            <pc:sldMk cId="3949503783" sldId="262"/>
            <ac:spMk id="12" creationId="{081E4A58-353D-44AE-B2FC-2A74E2E400F7}"/>
          </ac:spMkLst>
        </pc:spChg>
      </pc:sldChg>
      <pc:sldChg chg="addSp delSp modSp new">
        <pc:chgData name="Ayesha Masood (2220784)" userId="S::2220784@student.uwtsd.ac.uk::390f29a2-f117-43c0-b911-6b133e147fe6" providerId="AD" clId="Web-{37B647A2-6B81-3930-2A1E-FFB939CE813F}" dt="2026-06-18T10:54:50.125" v="493" actId="1076"/>
        <pc:sldMkLst>
          <pc:docMk/>
          <pc:sldMk cId="1920514020" sldId="263"/>
        </pc:sldMkLst>
        <pc:spChg chg="add del mod">
          <ac:chgData name="Ayesha Masood (2220784)" userId="S::2220784@student.uwtsd.ac.uk::390f29a2-f117-43c0-b911-6b133e147fe6" providerId="AD" clId="Web-{37B647A2-6B81-3930-2A1E-FFB939CE813F}" dt="2026-06-18T10:27:49.343" v="325"/>
          <ac:spMkLst>
            <pc:docMk/>
            <pc:sldMk cId="1920514020" sldId="263"/>
            <ac:spMk id="2" creationId="{377A7BE6-91AC-800B-A41F-1191A013511F}"/>
          </ac:spMkLst>
        </pc:spChg>
        <pc:spChg chg="del">
          <ac:chgData name="Ayesha Masood (2220784)" userId="S::2220784@student.uwtsd.ac.uk::390f29a2-f117-43c0-b911-6b133e147fe6" providerId="AD" clId="Web-{37B647A2-6B81-3930-2A1E-FFB939CE813F}" dt="2026-06-18T07:43:52.310" v="5"/>
          <ac:spMkLst>
            <pc:docMk/>
            <pc:sldMk cId="1920514020" sldId="263"/>
            <ac:spMk id="2" creationId="{F1037223-4C37-3F89-9CB7-38A0E1AD190B}"/>
          </ac:spMkLst>
        </pc:spChg>
        <pc:spChg chg="mod">
          <ac:chgData name="Ayesha Masood (2220784)" userId="S::2220784@student.uwtsd.ac.uk::390f29a2-f117-43c0-b911-6b133e147fe6" providerId="AD" clId="Web-{37B647A2-6B81-3930-2A1E-FFB939CE813F}" dt="2026-06-18T10:28:12.312" v="328" actId="20577"/>
          <ac:spMkLst>
            <pc:docMk/>
            <pc:sldMk cId="1920514020" sldId="263"/>
            <ac:spMk id="3" creationId="{700848AA-9AA8-B519-AF65-E8C3612F325D}"/>
          </ac:spMkLst>
        </pc:spChg>
        <pc:spChg chg="add mod ord">
          <ac:chgData name="Ayesha Masood (2220784)" userId="S::2220784@student.uwtsd.ac.uk::390f29a2-f117-43c0-b911-6b133e147fe6" providerId="AD" clId="Web-{37B647A2-6B81-3930-2A1E-FFB939CE813F}" dt="2026-06-18T10:47:40.670" v="429" actId="1076"/>
          <ac:spMkLst>
            <pc:docMk/>
            <pc:sldMk cId="1920514020" sldId="263"/>
            <ac:spMk id="4" creationId="{68607931-CAD3-AE7D-A1BD-60F1E7AF4107}"/>
          </ac:spMkLst>
        </pc:spChg>
        <pc:spChg chg="add mod">
          <ac:chgData name="Ayesha Masood (2220784)" userId="S::2220784@student.uwtsd.ac.uk::390f29a2-f117-43c0-b911-6b133e147fe6" providerId="AD" clId="Web-{37B647A2-6B81-3930-2A1E-FFB939CE813F}" dt="2026-06-18T10:47:37.717" v="428" actId="1076"/>
          <ac:spMkLst>
            <pc:docMk/>
            <pc:sldMk cId="1920514020" sldId="263"/>
            <ac:spMk id="5" creationId="{6A36976A-C574-CFD2-5F7E-C23B033E490E}"/>
          </ac:spMkLst>
        </pc:spChg>
        <pc:spChg chg="add mod">
          <ac:chgData name="Ayesha Masood (2220784)" userId="S::2220784@student.uwtsd.ac.uk::390f29a2-f117-43c0-b911-6b133e147fe6" providerId="AD" clId="Web-{37B647A2-6B81-3930-2A1E-FFB939CE813F}" dt="2026-06-18T10:22:29.486" v="292" actId="1076"/>
          <ac:spMkLst>
            <pc:docMk/>
            <pc:sldMk cId="1920514020" sldId="263"/>
            <ac:spMk id="6" creationId="{5CCCC69A-6E85-D93A-B7D7-F3F6C0238415}"/>
          </ac:spMkLst>
        </pc:spChg>
        <pc:spChg chg="add mod">
          <ac:chgData name="Ayesha Masood (2220784)" userId="S::2220784@student.uwtsd.ac.uk::390f29a2-f117-43c0-b911-6b133e147fe6" providerId="AD" clId="Web-{37B647A2-6B81-3930-2A1E-FFB939CE813F}" dt="2026-06-18T10:22:26.596" v="291" actId="1076"/>
          <ac:spMkLst>
            <pc:docMk/>
            <pc:sldMk cId="1920514020" sldId="263"/>
            <ac:spMk id="7" creationId="{ABBF6DFD-4E6A-6A13-4BCF-FC39B30A7D59}"/>
          </ac:spMkLst>
        </pc:spChg>
        <pc:spChg chg="add mod">
          <ac:chgData name="Ayesha Masood (2220784)" userId="S::2220784@student.uwtsd.ac.uk::390f29a2-f117-43c0-b911-6b133e147fe6" providerId="AD" clId="Web-{37B647A2-6B81-3930-2A1E-FFB939CE813F}" dt="2026-06-18T10:22:22.564" v="290" actId="1076"/>
          <ac:spMkLst>
            <pc:docMk/>
            <pc:sldMk cId="1920514020" sldId="263"/>
            <ac:spMk id="8" creationId="{15BDEE68-1934-B687-D786-D6EBEE03082E}"/>
          </ac:spMkLst>
        </pc:spChg>
        <pc:spChg chg="add mod">
          <ac:chgData name="Ayesha Masood (2220784)" userId="S::2220784@student.uwtsd.ac.uk::390f29a2-f117-43c0-b911-6b133e147fe6" providerId="AD" clId="Web-{37B647A2-6B81-3930-2A1E-FFB939CE813F}" dt="2026-06-18T10:22:20.002" v="289" actId="1076"/>
          <ac:spMkLst>
            <pc:docMk/>
            <pc:sldMk cId="1920514020" sldId="263"/>
            <ac:spMk id="9" creationId="{B0DF6067-9F03-BE19-9AD7-CE3D135F9037}"/>
          </ac:spMkLst>
        </pc:spChg>
        <pc:spChg chg="add mod">
          <ac:chgData name="Ayesha Masood (2220784)" userId="S::2220784@student.uwtsd.ac.uk::390f29a2-f117-43c0-b911-6b133e147fe6" providerId="AD" clId="Web-{37B647A2-6B81-3930-2A1E-FFB939CE813F}" dt="2026-06-18T10:47:43.499" v="430" actId="1076"/>
          <ac:spMkLst>
            <pc:docMk/>
            <pc:sldMk cId="1920514020" sldId="263"/>
            <ac:spMk id="10" creationId="{549E1CEA-ADF5-AD9B-9646-C5C703808DA3}"/>
          </ac:spMkLst>
        </pc:spChg>
        <pc:spChg chg="add mod">
          <ac:chgData name="Ayesha Masood (2220784)" userId="S::2220784@student.uwtsd.ac.uk::390f29a2-f117-43c0-b911-6b133e147fe6" providerId="AD" clId="Web-{37B647A2-6B81-3930-2A1E-FFB939CE813F}" dt="2026-06-18T10:47:51.561" v="431" actId="1076"/>
          <ac:spMkLst>
            <pc:docMk/>
            <pc:sldMk cId="1920514020" sldId="263"/>
            <ac:spMk id="11" creationId="{3DA3CF51-8E09-2A8E-1BF3-8646FCFFA8F5}"/>
          </ac:spMkLst>
        </pc:spChg>
        <pc:spChg chg="add mod">
          <ac:chgData name="Ayesha Masood (2220784)" userId="S::2220784@student.uwtsd.ac.uk::390f29a2-f117-43c0-b911-6b133e147fe6" providerId="AD" clId="Web-{37B647A2-6B81-3930-2A1E-FFB939CE813F}" dt="2026-06-18T07:53:30.736" v="45" actId="1076"/>
          <ac:spMkLst>
            <pc:docMk/>
            <pc:sldMk cId="1920514020" sldId="263"/>
            <ac:spMk id="12" creationId="{7906864F-34AA-F6E0-38A0-E7FA8F26D721}"/>
          </ac:spMkLst>
        </pc:spChg>
        <pc:spChg chg="add mod">
          <ac:chgData name="Ayesha Masood (2220784)" userId="S::2220784@student.uwtsd.ac.uk::390f29a2-f117-43c0-b911-6b133e147fe6" providerId="AD" clId="Web-{37B647A2-6B81-3930-2A1E-FFB939CE813F}" dt="2026-06-18T07:52:19.827" v="40"/>
          <ac:spMkLst>
            <pc:docMk/>
            <pc:sldMk cId="1920514020" sldId="263"/>
            <ac:spMk id="13" creationId="{1AA5AD35-D4CC-8903-403C-BB27C1C0EE34}"/>
          </ac:spMkLst>
        </pc:spChg>
        <pc:spChg chg="add mod">
          <ac:chgData name="Ayesha Masood (2220784)" userId="S::2220784@student.uwtsd.ac.uk::390f29a2-f117-43c0-b911-6b133e147fe6" providerId="AD" clId="Web-{37B647A2-6B81-3930-2A1E-FFB939CE813F}" dt="2026-06-18T07:55:12.819" v="53"/>
          <ac:spMkLst>
            <pc:docMk/>
            <pc:sldMk cId="1920514020" sldId="263"/>
            <ac:spMk id="14" creationId="{14C907C6-D717-A1F5-D24E-DB9DD8C6B6FA}"/>
          </ac:spMkLst>
        </pc:spChg>
        <pc:spChg chg="add del">
          <ac:chgData name="Ayesha Masood (2220784)" userId="S::2220784@student.uwtsd.ac.uk::390f29a2-f117-43c0-b911-6b133e147fe6" providerId="AD" clId="Web-{37B647A2-6B81-3930-2A1E-FFB939CE813F}" dt="2026-06-18T10:28:25.313" v="330"/>
          <ac:spMkLst>
            <pc:docMk/>
            <pc:sldMk cId="1920514020" sldId="263"/>
            <ac:spMk id="15" creationId="{93403086-E097-1E98-EE24-1C9951F042AB}"/>
          </ac:spMkLst>
        </pc:spChg>
        <pc:spChg chg="add del mod">
          <ac:chgData name="Ayesha Masood (2220784)" userId="S::2220784@student.uwtsd.ac.uk::390f29a2-f117-43c0-b911-6b133e147fe6" providerId="AD" clId="Web-{37B647A2-6B81-3930-2A1E-FFB939CE813F}" dt="2026-06-18T07:54:24.629" v="49"/>
          <ac:spMkLst>
            <pc:docMk/>
            <pc:sldMk cId="1920514020" sldId="263"/>
            <ac:spMk id="15" creationId="{BEF955CC-7862-A2A3-B80D-105E8A77A574}"/>
          </ac:spMkLst>
        </pc:spChg>
        <pc:spChg chg="add mod">
          <ac:chgData name="Ayesha Masood (2220784)" userId="S::2220784@student.uwtsd.ac.uk::390f29a2-f117-43c0-b911-6b133e147fe6" providerId="AD" clId="Web-{37B647A2-6B81-3930-2A1E-FFB939CE813F}" dt="2026-06-18T07:55:16.413" v="54"/>
          <ac:spMkLst>
            <pc:docMk/>
            <pc:sldMk cId="1920514020" sldId="263"/>
            <ac:spMk id="16" creationId="{3BC866B7-ABEF-81F8-0A59-EB80E875E452}"/>
          </ac:spMkLst>
        </pc:spChg>
        <pc:spChg chg="add mod">
          <ac:chgData name="Ayesha Masood (2220784)" userId="S::2220784@student.uwtsd.ac.uk::390f29a2-f117-43c0-b911-6b133e147fe6" providerId="AD" clId="Web-{37B647A2-6B81-3930-2A1E-FFB939CE813F}" dt="2026-06-18T07:55:20.241" v="55"/>
          <ac:spMkLst>
            <pc:docMk/>
            <pc:sldMk cId="1920514020" sldId="263"/>
            <ac:spMk id="17" creationId="{C40C7AD0-69F0-1AB1-595C-552E018E0CC5}"/>
          </ac:spMkLst>
        </pc:spChg>
        <pc:spChg chg="add mod">
          <ac:chgData name="Ayesha Masood (2220784)" userId="S::2220784@student.uwtsd.ac.uk::390f29a2-f117-43c0-b911-6b133e147fe6" providerId="AD" clId="Web-{37B647A2-6B81-3930-2A1E-FFB939CE813F}" dt="2026-06-18T07:55:24.163" v="56"/>
          <ac:spMkLst>
            <pc:docMk/>
            <pc:sldMk cId="1920514020" sldId="263"/>
            <ac:spMk id="18" creationId="{2DCCCC66-DEE2-2822-0DDB-AF4023294223}"/>
          </ac:spMkLst>
        </pc:spChg>
        <pc:spChg chg="add mod">
          <ac:chgData name="Ayesha Masood (2220784)" userId="S::2220784@student.uwtsd.ac.uk::390f29a2-f117-43c0-b911-6b133e147fe6" providerId="AD" clId="Web-{37B647A2-6B81-3930-2A1E-FFB939CE813F}" dt="2026-06-18T07:56:40.353" v="64"/>
          <ac:spMkLst>
            <pc:docMk/>
            <pc:sldMk cId="1920514020" sldId="263"/>
            <ac:spMk id="19" creationId="{EEC2459B-B1C8-3C31-A893-0F5B6D32F94E}"/>
          </ac:spMkLst>
        </pc:spChg>
        <pc:spChg chg="add mod">
          <ac:chgData name="Ayesha Masood (2220784)" userId="S::2220784@student.uwtsd.ac.uk::390f29a2-f117-43c0-b911-6b133e147fe6" providerId="AD" clId="Web-{37B647A2-6B81-3930-2A1E-FFB939CE813F}" dt="2026-06-18T08:11:55.948" v="135" actId="1076"/>
          <ac:spMkLst>
            <pc:docMk/>
            <pc:sldMk cId="1920514020" sldId="263"/>
            <ac:spMk id="20" creationId="{6161AB29-B690-5F9C-7A7F-B5A461DB0E45}"/>
          </ac:spMkLst>
        </pc:spChg>
        <pc:spChg chg="add mod">
          <ac:chgData name="Ayesha Masood (2220784)" userId="S::2220784@student.uwtsd.ac.uk::390f29a2-f117-43c0-b911-6b133e147fe6" providerId="AD" clId="Web-{37B647A2-6B81-3930-2A1E-FFB939CE813F}" dt="2026-06-18T08:11:15.993" v="128" actId="1076"/>
          <ac:spMkLst>
            <pc:docMk/>
            <pc:sldMk cId="1920514020" sldId="263"/>
            <ac:spMk id="21" creationId="{2DE64301-A5F9-10F3-FD63-B3A742DF1C1A}"/>
          </ac:spMkLst>
        </pc:spChg>
        <pc:spChg chg="add mod">
          <ac:chgData name="Ayesha Masood (2220784)" userId="S::2220784@student.uwtsd.ac.uk::390f29a2-f117-43c0-b911-6b133e147fe6" providerId="AD" clId="Web-{37B647A2-6B81-3930-2A1E-FFB939CE813F}" dt="2026-06-18T08:11:45.901" v="133" actId="1076"/>
          <ac:spMkLst>
            <pc:docMk/>
            <pc:sldMk cId="1920514020" sldId="263"/>
            <ac:spMk id="22" creationId="{D1578D43-48B9-7C06-4554-E80E17F04E4C}"/>
          </ac:spMkLst>
        </pc:spChg>
        <pc:spChg chg="add mod">
          <ac:chgData name="Ayesha Masood (2220784)" userId="S::2220784@student.uwtsd.ac.uk::390f29a2-f117-43c0-b911-6b133e147fe6" providerId="AD" clId="Web-{37B647A2-6B81-3930-2A1E-FFB939CE813F}" dt="2026-06-18T07:58:17.997" v="72"/>
          <ac:spMkLst>
            <pc:docMk/>
            <pc:sldMk cId="1920514020" sldId="263"/>
            <ac:spMk id="23" creationId="{9E8C35BE-BF34-BF6C-7A87-41986119D11E}"/>
          </ac:spMkLst>
        </pc:spChg>
        <pc:spChg chg="add mod">
          <ac:chgData name="Ayesha Masood (2220784)" userId="S::2220784@student.uwtsd.ac.uk::390f29a2-f117-43c0-b911-6b133e147fe6" providerId="AD" clId="Web-{37B647A2-6B81-3930-2A1E-FFB939CE813F}" dt="2026-06-18T08:12:11.074" v="138" actId="1076"/>
          <ac:spMkLst>
            <pc:docMk/>
            <pc:sldMk cId="1920514020" sldId="263"/>
            <ac:spMk id="24" creationId="{635D8E6A-6F72-BC5B-9D1E-7985A60E2180}"/>
          </ac:spMkLst>
        </pc:spChg>
        <pc:spChg chg="add mod">
          <ac:chgData name="Ayesha Masood (2220784)" userId="S::2220784@student.uwtsd.ac.uk::390f29a2-f117-43c0-b911-6b133e147fe6" providerId="AD" clId="Web-{37B647A2-6B81-3930-2A1E-FFB939CE813F}" dt="2026-06-18T08:12:01.573" v="136" actId="1076"/>
          <ac:spMkLst>
            <pc:docMk/>
            <pc:sldMk cId="1920514020" sldId="263"/>
            <ac:spMk id="25" creationId="{CB7BD0EB-2702-0E97-5450-77C52BD7665A}"/>
          </ac:spMkLst>
        </pc:spChg>
        <pc:spChg chg="add mod">
          <ac:chgData name="Ayesha Masood (2220784)" userId="S::2220784@student.uwtsd.ac.uk::390f29a2-f117-43c0-b911-6b133e147fe6" providerId="AD" clId="Web-{37B647A2-6B81-3930-2A1E-FFB939CE813F}" dt="2026-06-18T07:58:38.686" v="77" actId="1076"/>
          <ac:spMkLst>
            <pc:docMk/>
            <pc:sldMk cId="1920514020" sldId="263"/>
            <ac:spMk id="26" creationId="{4BAD5223-78F5-AE31-12D7-6A4BEC0209E7}"/>
          </ac:spMkLst>
        </pc:spChg>
        <pc:spChg chg="add mod">
          <ac:chgData name="Ayesha Masood (2220784)" userId="S::2220784@student.uwtsd.ac.uk::390f29a2-f117-43c0-b911-6b133e147fe6" providerId="AD" clId="Web-{37B647A2-6B81-3930-2A1E-FFB939CE813F}" dt="2026-06-18T08:00:47.611" v="93"/>
          <ac:spMkLst>
            <pc:docMk/>
            <pc:sldMk cId="1920514020" sldId="263"/>
            <ac:spMk id="27" creationId="{752F3B33-9288-3AE2-06F1-2AD5D2E57348}"/>
          </ac:spMkLst>
        </pc:spChg>
        <pc:spChg chg="add mod">
          <ac:chgData name="Ayesha Masood (2220784)" userId="S::2220784@student.uwtsd.ac.uk::390f29a2-f117-43c0-b911-6b133e147fe6" providerId="AD" clId="Web-{37B647A2-6B81-3930-2A1E-FFB939CE813F}" dt="2026-06-18T08:00:50.283" v="94"/>
          <ac:spMkLst>
            <pc:docMk/>
            <pc:sldMk cId="1920514020" sldId="263"/>
            <ac:spMk id="28" creationId="{55F16E1F-4388-734B-5F93-5A26FFF7BC4C}"/>
          </ac:spMkLst>
        </pc:spChg>
        <pc:spChg chg="add mod">
          <ac:chgData name="Ayesha Masood (2220784)" userId="S::2220784@student.uwtsd.ac.uk::390f29a2-f117-43c0-b911-6b133e147fe6" providerId="AD" clId="Web-{37B647A2-6B81-3930-2A1E-FFB939CE813F}" dt="2026-06-18T08:00:52.846" v="95"/>
          <ac:spMkLst>
            <pc:docMk/>
            <pc:sldMk cId="1920514020" sldId="263"/>
            <ac:spMk id="29" creationId="{21164ED2-F208-697F-05EF-E7B9846D8A86}"/>
          </ac:spMkLst>
        </pc:spChg>
        <pc:spChg chg="add mod">
          <ac:chgData name="Ayesha Masood (2220784)" userId="S::2220784@student.uwtsd.ac.uk::390f29a2-f117-43c0-b911-6b133e147fe6" providerId="AD" clId="Web-{37B647A2-6B81-3930-2A1E-FFB939CE813F}" dt="2026-06-18T10:45:51.479" v="417" actId="20577"/>
          <ac:spMkLst>
            <pc:docMk/>
            <pc:sldMk cId="1920514020" sldId="263"/>
            <ac:spMk id="30" creationId="{0FA48224-6AF3-AC48-FB32-900A1609D1AA}"/>
          </ac:spMkLst>
        </pc:spChg>
        <pc:spChg chg="add del mod">
          <ac:chgData name="Ayesha Masood (2220784)" userId="S::2220784@student.uwtsd.ac.uk::390f29a2-f117-43c0-b911-6b133e147fe6" providerId="AD" clId="Web-{37B647A2-6B81-3930-2A1E-FFB939CE813F}" dt="2026-06-18T08:00:26.329" v="90"/>
          <ac:spMkLst>
            <pc:docMk/>
            <pc:sldMk cId="1920514020" sldId="263"/>
            <ac:spMk id="30" creationId="{8AA4A616-064B-46DD-B345-E1D32DA6B966}"/>
          </ac:spMkLst>
        </pc:spChg>
        <pc:spChg chg="add mod">
          <ac:chgData name="Ayesha Masood (2220784)" userId="S::2220784@student.uwtsd.ac.uk::390f29a2-f117-43c0-b911-6b133e147fe6" providerId="AD" clId="Web-{37B647A2-6B81-3930-2A1E-FFB939CE813F}" dt="2026-06-18T08:00:55.596" v="96"/>
          <ac:spMkLst>
            <pc:docMk/>
            <pc:sldMk cId="1920514020" sldId="263"/>
            <ac:spMk id="31" creationId="{E3A3BFE6-1B65-3ED6-B4C2-CC816793362F}"/>
          </ac:spMkLst>
        </pc:spChg>
        <pc:spChg chg="add mod">
          <ac:chgData name="Ayesha Masood (2220784)" userId="S::2220784@student.uwtsd.ac.uk::390f29a2-f117-43c0-b911-6b133e147fe6" providerId="AD" clId="Web-{37B647A2-6B81-3930-2A1E-FFB939CE813F}" dt="2026-06-18T08:02:16.926" v="105"/>
          <ac:spMkLst>
            <pc:docMk/>
            <pc:sldMk cId="1920514020" sldId="263"/>
            <ac:spMk id="32" creationId="{814995C6-C930-82BC-A1EA-5CD0733B7F26}"/>
          </ac:spMkLst>
        </pc:spChg>
        <pc:spChg chg="add mod">
          <ac:chgData name="Ayesha Masood (2220784)" userId="S::2220784@student.uwtsd.ac.uk::390f29a2-f117-43c0-b911-6b133e147fe6" providerId="AD" clId="Web-{37B647A2-6B81-3930-2A1E-FFB939CE813F}" dt="2026-06-18T08:02:21.285" v="106"/>
          <ac:spMkLst>
            <pc:docMk/>
            <pc:sldMk cId="1920514020" sldId="263"/>
            <ac:spMk id="33" creationId="{00529909-29B9-01B9-3378-C1C273B02F77}"/>
          </ac:spMkLst>
        </pc:spChg>
        <pc:spChg chg="add mod">
          <ac:chgData name="Ayesha Masood (2220784)" userId="S::2220784@student.uwtsd.ac.uk::390f29a2-f117-43c0-b911-6b133e147fe6" providerId="AD" clId="Web-{37B647A2-6B81-3930-2A1E-FFB939CE813F}" dt="2026-06-18T08:02:25.129" v="107"/>
          <ac:spMkLst>
            <pc:docMk/>
            <pc:sldMk cId="1920514020" sldId="263"/>
            <ac:spMk id="34" creationId="{C730FE34-459D-6FF0-CD5C-F78149D48C1A}"/>
          </ac:spMkLst>
        </pc:spChg>
        <pc:spChg chg="add mod">
          <ac:chgData name="Ayesha Masood (2220784)" userId="S::2220784@student.uwtsd.ac.uk::390f29a2-f117-43c0-b911-6b133e147fe6" providerId="AD" clId="Web-{37B647A2-6B81-3930-2A1E-FFB939CE813F}" dt="2026-06-18T08:02:34.504" v="109" actId="1076"/>
          <ac:spMkLst>
            <pc:docMk/>
            <pc:sldMk cId="1920514020" sldId="263"/>
            <ac:spMk id="35" creationId="{3C656744-9E1A-CE6D-813D-FEDDFA38E96D}"/>
          </ac:spMkLst>
        </pc:spChg>
        <pc:spChg chg="add mod">
          <ac:chgData name="Ayesha Masood (2220784)" userId="S::2220784@student.uwtsd.ac.uk::390f29a2-f117-43c0-b911-6b133e147fe6" providerId="AD" clId="Web-{37B647A2-6B81-3930-2A1E-FFB939CE813F}" dt="2026-06-18T10:45:58.135" v="418" actId="20577"/>
          <ac:spMkLst>
            <pc:docMk/>
            <pc:sldMk cId="1920514020" sldId="263"/>
            <ac:spMk id="36" creationId="{E96EA5D0-D111-D966-C817-504AAE084485}"/>
          </ac:spMkLst>
        </pc:spChg>
        <pc:spChg chg="add del">
          <ac:chgData name="Ayesha Masood (2220784)" userId="S::2220784@student.uwtsd.ac.uk::390f29a2-f117-43c0-b911-6b133e147fe6" providerId="AD" clId="Web-{37B647A2-6B81-3930-2A1E-FFB939CE813F}" dt="2026-06-18T08:05:45.292" v="113"/>
          <ac:spMkLst>
            <pc:docMk/>
            <pc:sldMk cId="1920514020" sldId="263"/>
            <ac:spMk id="37" creationId="{03933FF7-628D-336E-53F9-26B0FF383297}"/>
          </ac:spMkLst>
        </pc:spChg>
        <pc:spChg chg="add mod">
          <ac:chgData name="Ayesha Masood (2220784)" userId="S::2220784@student.uwtsd.ac.uk::390f29a2-f117-43c0-b911-6b133e147fe6" providerId="AD" clId="Web-{37B647A2-6B81-3930-2A1E-FFB939CE813F}" dt="2026-06-18T10:46:03.417" v="419" actId="20577"/>
          <ac:spMkLst>
            <pc:docMk/>
            <pc:sldMk cId="1920514020" sldId="263"/>
            <ac:spMk id="37" creationId="{F9E9D4DE-AA1C-3489-5091-F942CB0E4FE9}"/>
          </ac:spMkLst>
        </pc:spChg>
        <pc:spChg chg="add mod">
          <ac:chgData name="Ayesha Masood (2220784)" userId="S::2220784@student.uwtsd.ac.uk::390f29a2-f117-43c0-b911-6b133e147fe6" providerId="AD" clId="Web-{37B647A2-6B81-3930-2A1E-FFB939CE813F}" dt="2026-06-18T10:46:09.354" v="420" actId="20577"/>
          <ac:spMkLst>
            <pc:docMk/>
            <pc:sldMk cId="1920514020" sldId="263"/>
            <ac:spMk id="43" creationId="{2F044ADA-8C88-1EA7-F35E-59798C73952F}"/>
          </ac:spMkLst>
        </pc:spChg>
        <pc:spChg chg="add mod">
          <ac:chgData name="Ayesha Masood (2220784)" userId="S::2220784@student.uwtsd.ac.uk::390f29a2-f117-43c0-b911-6b133e147fe6" providerId="AD" clId="Web-{37B647A2-6B81-3930-2A1E-FFB939CE813F}" dt="2026-06-18T10:46:15.464" v="421" actId="20577"/>
          <ac:spMkLst>
            <pc:docMk/>
            <pc:sldMk cId="1920514020" sldId="263"/>
            <ac:spMk id="45" creationId="{E3E167F1-75C0-F8BE-FB09-19FC36EEC0F6}"/>
          </ac:spMkLst>
        </pc:spChg>
        <pc:spChg chg="add mod">
          <ac:chgData name="Ayesha Masood (2220784)" userId="S::2220784@student.uwtsd.ac.uk::390f29a2-f117-43c0-b911-6b133e147fe6" providerId="AD" clId="Web-{37B647A2-6B81-3930-2A1E-FFB939CE813F}" dt="2026-06-18T10:46:20.324" v="422" actId="20577"/>
          <ac:spMkLst>
            <pc:docMk/>
            <pc:sldMk cId="1920514020" sldId="263"/>
            <ac:spMk id="46" creationId="{029F3585-88DB-EB57-2B73-3C86F5C5BB02}"/>
          </ac:spMkLst>
        </pc:spChg>
        <pc:spChg chg="add mod">
          <ac:chgData name="Ayesha Masood (2220784)" userId="S::2220784@student.uwtsd.ac.uk::390f29a2-f117-43c0-b911-6b133e147fe6" providerId="AD" clId="Web-{37B647A2-6B81-3930-2A1E-FFB939CE813F}" dt="2026-06-18T10:37:10.599" v="355" actId="20577"/>
          <ac:spMkLst>
            <pc:docMk/>
            <pc:sldMk cId="1920514020" sldId="263"/>
            <ac:spMk id="47" creationId="{935B418F-1E61-110B-7821-7B12B77341D0}"/>
          </ac:spMkLst>
        </pc:spChg>
        <pc:spChg chg="add mod">
          <ac:chgData name="Ayesha Masood (2220784)" userId="S::2220784@student.uwtsd.ac.uk::390f29a2-f117-43c0-b911-6b133e147fe6" providerId="AD" clId="Web-{37B647A2-6B81-3930-2A1E-FFB939CE813F}" dt="2026-06-18T10:37:45.882" v="362" actId="14100"/>
          <ac:spMkLst>
            <pc:docMk/>
            <pc:sldMk cId="1920514020" sldId="263"/>
            <ac:spMk id="48" creationId="{9CA137A0-1631-3A5D-6A18-07AB4D03EAD9}"/>
          </ac:spMkLst>
        </pc:spChg>
        <pc:spChg chg="add mod">
          <ac:chgData name="Ayesha Masood (2220784)" userId="S::2220784@student.uwtsd.ac.uk::390f29a2-f117-43c0-b911-6b133e147fe6" providerId="AD" clId="Web-{37B647A2-6B81-3930-2A1E-FFB939CE813F}" dt="2026-06-18T10:40:20.356" v="389" actId="14100"/>
          <ac:spMkLst>
            <pc:docMk/>
            <pc:sldMk cId="1920514020" sldId="263"/>
            <ac:spMk id="49" creationId="{EF7BC865-DEA7-C797-8676-2B8E3F23F42A}"/>
          </ac:spMkLst>
        </pc:spChg>
        <pc:spChg chg="add mod">
          <ac:chgData name="Ayesha Masood (2220784)" userId="S::2220784@student.uwtsd.ac.uk::390f29a2-f117-43c0-b911-6b133e147fe6" providerId="AD" clId="Web-{37B647A2-6B81-3930-2A1E-FFB939CE813F}" dt="2026-06-18T10:40:53.358" v="392" actId="20577"/>
          <ac:spMkLst>
            <pc:docMk/>
            <pc:sldMk cId="1920514020" sldId="263"/>
            <ac:spMk id="50" creationId="{0215764B-3D9D-794F-6B68-099526844A98}"/>
          </ac:spMkLst>
        </pc:spChg>
        <pc:spChg chg="add mod">
          <ac:chgData name="Ayesha Masood (2220784)" userId="S::2220784@student.uwtsd.ac.uk::390f29a2-f117-43c0-b911-6b133e147fe6" providerId="AD" clId="Web-{37B647A2-6B81-3930-2A1E-FFB939CE813F}" dt="2026-06-18T10:41:40.578" v="399" actId="14100"/>
          <ac:spMkLst>
            <pc:docMk/>
            <pc:sldMk cId="1920514020" sldId="263"/>
            <ac:spMk id="51" creationId="{1DCC08FA-85FC-1EA5-73C1-EF124A0B5653}"/>
          </ac:spMkLst>
        </pc:spChg>
        <pc:spChg chg="add mod">
          <ac:chgData name="Ayesha Masood (2220784)" userId="S::2220784@student.uwtsd.ac.uk::390f29a2-f117-43c0-b911-6b133e147fe6" providerId="AD" clId="Web-{37B647A2-6B81-3930-2A1E-FFB939CE813F}" dt="2026-06-18T10:42:23.080" v="404" actId="14100"/>
          <ac:spMkLst>
            <pc:docMk/>
            <pc:sldMk cId="1920514020" sldId="263"/>
            <ac:spMk id="52" creationId="{E15E7525-32F3-EA31-32E0-974053D74006}"/>
          </ac:spMkLst>
        </pc:spChg>
        <pc:spChg chg="add del">
          <ac:chgData name="Ayesha Masood (2220784)" userId="S::2220784@student.uwtsd.ac.uk::390f29a2-f117-43c0-b911-6b133e147fe6" providerId="AD" clId="Web-{37B647A2-6B81-3930-2A1E-FFB939CE813F}" dt="2026-06-18T10:44:31.507" v="406"/>
          <ac:spMkLst>
            <pc:docMk/>
            <pc:sldMk cId="1920514020" sldId="263"/>
            <ac:spMk id="53" creationId="{A7B0ABFB-97E7-E135-72EE-395F60393CE7}"/>
          </ac:spMkLst>
        </pc:spChg>
        <pc:spChg chg="add mod">
          <ac:chgData name="Ayesha Masood (2220784)" userId="S::2220784@student.uwtsd.ac.uk::390f29a2-f117-43c0-b911-6b133e147fe6" providerId="AD" clId="Web-{37B647A2-6B81-3930-2A1E-FFB939CE813F}" dt="2026-06-18T10:45:38.416" v="416" actId="20577"/>
          <ac:spMkLst>
            <pc:docMk/>
            <pc:sldMk cId="1920514020" sldId="263"/>
            <ac:spMk id="54" creationId="{286F8DC3-174A-E3DE-E135-CDD454448FEE}"/>
          </ac:spMkLst>
        </pc:spChg>
        <pc:spChg chg="add mod">
          <ac:chgData name="Ayesha Masood (2220784)" userId="S::2220784@student.uwtsd.ac.uk::390f29a2-f117-43c0-b911-6b133e147fe6" providerId="AD" clId="Web-{37B647A2-6B81-3930-2A1E-FFB939CE813F}" dt="2026-06-18T10:54:20.420" v="491" actId="20577"/>
          <ac:spMkLst>
            <pc:docMk/>
            <pc:sldMk cId="1920514020" sldId="263"/>
            <ac:spMk id="55" creationId="{4DEDB5F9-4CDF-10CA-5BE8-E8E0B420B6BC}"/>
          </ac:spMkLst>
        </pc:spChg>
        <pc:spChg chg="add mod">
          <ac:chgData name="Ayesha Masood (2220784)" userId="S::2220784@student.uwtsd.ac.uk::390f29a2-f117-43c0-b911-6b133e147fe6" providerId="AD" clId="Web-{37B647A2-6B81-3930-2A1E-FFB939CE813F}" dt="2026-06-18T10:54:12.982" v="489"/>
          <ac:spMkLst>
            <pc:docMk/>
            <pc:sldMk cId="1920514020" sldId="263"/>
            <ac:spMk id="56" creationId="{E140BF04-02FF-1F6C-148F-0EB6155F52CB}"/>
          </ac:spMkLst>
        </pc:spChg>
        <pc:cxnChg chg="add del">
          <ac:chgData name="Ayesha Masood (2220784)" userId="S::2220784@student.uwtsd.ac.uk::390f29a2-f117-43c0-b911-6b133e147fe6" providerId="AD" clId="Web-{37B647A2-6B81-3930-2A1E-FFB939CE813F}" dt="2026-06-18T08:05:10.900" v="111"/>
          <ac:cxnSpMkLst>
            <pc:docMk/>
            <pc:sldMk cId="1920514020" sldId="263"/>
            <ac:cxnSpMk id="36" creationId="{D60D0AA9-A1F5-A4BD-432C-8C2F7E8D95B2}"/>
          </ac:cxnSpMkLst>
        </pc:cxnChg>
        <pc:cxnChg chg="add mod">
          <ac:chgData name="Ayesha Masood (2220784)" userId="S::2220784@student.uwtsd.ac.uk::390f29a2-f117-43c0-b911-6b133e147fe6" providerId="AD" clId="Web-{37B647A2-6B81-3930-2A1E-FFB939CE813F}" dt="2026-06-18T10:47:54.874" v="432" actId="1076"/>
          <ac:cxnSpMkLst>
            <pc:docMk/>
            <pc:sldMk cId="1920514020" sldId="263"/>
            <ac:cxnSpMk id="38" creationId="{827798B1-73DB-8B0C-1DEF-F4D962D76403}"/>
          </ac:cxnSpMkLst>
        </pc:cxnChg>
        <pc:cxnChg chg="add">
          <ac:chgData name="Ayesha Masood (2220784)" userId="S::2220784@student.uwtsd.ac.uk::390f29a2-f117-43c0-b911-6b133e147fe6" providerId="AD" clId="Web-{37B647A2-6B81-3930-2A1E-FFB939CE813F}" dt="2026-06-18T08:10:21.913" v="119"/>
          <ac:cxnSpMkLst>
            <pc:docMk/>
            <pc:sldMk cId="1920514020" sldId="263"/>
            <ac:cxnSpMk id="39" creationId="{6561FE16-BC4F-A85D-7338-F26027826F43}"/>
          </ac:cxnSpMkLst>
        </pc:cxnChg>
        <pc:cxnChg chg="add mod">
          <ac:chgData name="Ayesha Masood (2220784)" userId="S::2220784@student.uwtsd.ac.uk::390f29a2-f117-43c0-b911-6b133e147fe6" providerId="AD" clId="Web-{37B647A2-6B81-3930-2A1E-FFB939CE813F}" dt="2026-06-18T08:11:31.213" v="130" actId="1076"/>
          <ac:cxnSpMkLst>
            <pc:docMk/>
            <pc:sldMk cId="1920514020" sldId="263"/>
            <ac:cxnSpMk id="40" creationId="{97462F7A-68F0-3BEB-88A1-C0ED9E684118}"/>
          </ac:cxnSpMkLst>
        </pc:cxnChg>
        <pc:cxnChg chg="add">
          <ac:chgData name="Ayesha Masood (2220784)" userId="S::2220784@student.uwtsd.ac.uk::390f29a2-f117-43c0-b911-6b133e147fe6" providerId="AD" clId="Web-{37B647A2-6B81-3930-2A1E-FFB939CE813F}" dt="2026-06-18T08:12:29.871" v="139"/>
          <ac:cxnSpMkLst>
            <pc:docMk/>
            <pc:sldMk cId="1920514020" sldId="263"/>
            <ac:cxnSpMk id="41" creationId="{BB8DEE5D-2274-676F-3E17-AA0A646C2EE9}"/>
          </ac:cxnSpMkLst>
        </pc:cxnChg>
        <pc:cxnChg chg="add">
          <ac:chgData name="Ayesha Masood (2220784)" userId="S::2220784@student.uwtsd.ac.uk::390f29a2-f117-43c0-b911-6b133e147fe6" providerId="AD" clId="Web-{37B647A2-6B81-3930-2A1E-FFB939CE813F}" dt="2026-06-18T08:12:48.372" v="140"/>
          <ac:cxnSpMkLst>
            <pc:docMk/>
            <pc:sldMk cId="1920514020" sldId="263"/>
            <ac:cxnSpMk id="42" creationId="{2902BC6F-FB29-E46F-897D-7FA09148691E}"/>
          </ac:cxnSpMkLst>
        </pc:cxnChg>
        <pc:cxnChg chg="add del mod">
          <ac:chgData name="Ayesha Masood (2220784)" userId="S::2220784@student.uwtsd.ac.uk::390f29a2-f117-43c0-b911-6b133e147fe6" providerId="AD" clId="Web-{37B647A2-6B81-3930-2A1E-FFB939CE813F}" dt="2026-06-18T08:14:03.953" v="145"/>
          <ac:cxnSpMkLst>
            <pc:docMk/>
            <pc:sldMk cId="1920514020" sldId="263"/>
            <ac:cxnSpMk id="43" creationId="{561906E9-C24F-0089-2E9C-648DE77268B7}"/>
          </ac:cxnSpMkLst>
        </pc:cxnChg>
        <pc:cxnChg chg="add">
          <ac:chgData name="Ayesha Masood (2220784)" userId="S::2220784@student.uwtsd.ac.uk::390f29a2-f117-43c0-b911-6b133e147fe6" providerId="AD" clId="Web-{37B647A2-6B81-3930-2A1E-FFB939CE813F}" dt="2026-06-18T08:13:57.249" v="144"/>
          <ac:cxnSpMkLst>
            <pc:docMk/>
            <pc:sldMk cId="1920514020" sldId="263"/>
            <ac:cxnSpMk id="44" creationId="{BD199870-B28B-8425-EF99-6D155B78D089}"/>
          </ac:cxnSpMkLst>
        </pc:cxnChg>
        <pc:cxnChg chg="add mod">
          <ac:chgData name="Ayesha Masood (2220784)" userId="S::2220784@student.uwtsd.ac.uk::390f29a2-f117-43c0-b911-6b133e147fe6" providerId="AD" clId="Web-{37B647A2-6B81-3930-2A1E-FFB939CE813F}" dt="2026-06-18T10:54:50.125" v="493" actId="1076"/>
          <ac:cxnSpMkLst>
            <pc:docMk/>
            <pc:sldMk cId="1920514020" sldId="263"/>
            <ac:cxnSpMk id="57" creationId="{2B4C7FFB-8063-48A2-0038-7AC9A63920BC}"/>
          </ac:cxnSpMkLst>
        </pc:cxnChg>
      </pc:sldChg>
      <pc:sldChg chg="addSp delSp modSp new mod setBg">
        <pc:chgData name="Ayesha Masood (2220784)" userId="S::2220784@student.uwtsd.ac.uk::390f29a2-f117-43c0-b911-6b133e147fe6" providerId="AD" clId="Web-{37B647A2-6B81-3930-2A1E-FFB939CE813F}" dt="2026-06-18T11:01:27.249" v="554" actId="14100"/>
        <pc:sldMkLst>
          <pc:docMk/>
          <pc:sldMk cId="4266731966" sldId="264"/>
        </pc:sldMkLst>
        <pc:spChg chg="del">
          <ac:chgData name="Ayesha Masood (2220784)" userId="S::2220784@student.uwtsd.ac.uk::390f29a2-f117-43c0-b911-6b133e147fe6" providerId="AD" clId="Web-{37B647A2-6B81-3930-2A1E-FFB939CE813F}" dt="2026-06-18T10:57:51.991" v="497"/>
          <ac:spMkLst>
            <pc:docMk/>
            <pc:sldMk cId="4266731966" sldId="264"/>
            <ac:spMk id="2" creationId="{7DAA27C3-8C1D-198D-9C29-5921C9240A5F}"/>
          </ac:spMkLst>
        </pc:spChg>
        <pc:spChg chg="mod">
          <ac:chgData name="Ayesha Masood (2220784)" userId="S::2220784@student.uwtsd.ac.uk::390f29a2-f117-43c0-b911-6b133e147fe6" providerId="AD" clId="Web-{37B647A2-6B81-3930-2A1E-FFB939CE813F}" dt="2026-06-18T11:01:27.249" v="554" actId="14100"/>
          <ac:spMkLst>
            <pc:docMk/>
            <pc:sldMk cId="4266731966" sldId="264"/>
            <ac:spMk id="3" creationId="{2D016115-8EBF-B8EB-0DE6-AFE9EF8E2486}"/>
          </ac:spMkLst>
        </pc:spChg>
        <pc:spChg chg="add">
          <ac:chgData name="Ayesha Masood (2220784)" userId="S::2220784@student.uwtsd.ac.uk::390f29a2-f117-43c0-b911-6b133e147fe6" providerId="AD" clId="Web-{37B647A2-6B81-3930-2A1E-FFB939CE813F}" dt="2026-06-18T11:01:10.577" v="552"/>
          <ac:spMkLst>
            <pc:docMk/>
            <pc:sldMk cId="4266731966" sldId="264"/>
            <ac:spMk id="8" creationId="{907EF6B7-1338-4443-8C46-6A318D952DFD}"/>
          </ac:spMkLst>
        </pc:spChg>
        <pc:spChg chg="add">
          <ac:chgData name="Ayesha Masood (2220784)" userId="S::2220784@student.uwtsd.ac.uk::390f29a2-f117-43c0-b911-6b133e147fe6" providerId="AD" clId="Web-{37B647A2-6B81-3930-2A1E-FFB939CE813F}" dt="2026-06-18T11:01:10.577" v="552"/>
          <ac:spMkLst>
            <pc:docMk/>
            <pc:sldMk cId="4266731966" sldId="264"/>
            <ac:spMk id="10" creationId="{DAAE4CDD-124C-4DCF-9584-B6033B545DD5}"/>
          </ac:spMkLst>
        </pc:spChg>
        <pc:spChg chg="add">
          <ac:chgData name="Ayesha Masood (2220784)" userId="S::2220784@student.uwtsd.ac.uk::390f29a2-f117-43c0-b911-6b133e147fe6" providerId="AD" clId="Web-{37B647A2-6B81-3930-2A1E-FFB939CE813F}" dt="2026-06-18T11:01:10.577" v="552"/>
          <ac:spMkLst>
            <pc:docMk/>
            <pc:sldMk cId="4266731966" sldId="264"/>
            <ac:spMk id="12" creationId="{081E4A58-353D-44AE-B2FC-2A74E2E400F7}"/>
          </ac:spMkLst>
        </pc:spChg>
      </pc:sldChg>
      <pc:sldChg chg="addSp delSp modSp new mod setBg">
        <pc:chgData name="Ayesha Masood (2220784)" userId="S::2220784@student.uwtsd.ac.uk::390f29a2-f117-43c0-b911-6b133e147fe6" providerId="AD" clId="Web-{37B647A2-6B81-3930-2A1E-FFB939CE813F}" dt="2026-06-18T11:33:38.651" v="607"/>
        <pc:sldMkLst>
          <pc:docMk/>
          <pc:sldMk cId="187856866" sldId="265"/>
        </pc:sldMkLst>
        <pc:spChg chg="del">
          <ac:chgData name="Ayesha Masood (2220784)" userId="S::2220784@student.uwtsd.ac.uk::390f29a2-f117-43c0-b911-6b133e147fe6" providerId="AD" clId="Web-{37B647A2-6B81-3930-2A1E-FFB939CE813F}" dt="2026-06-18T11:32:50.257" v="601"/>
          <ac:spMkLst>
            <pc:docMk/>
            <pc:sldMk cId="187856866" sldId="265"/>
            <ac:spMk id="2" creationId="{B890282D-5434-956D-3F30-BED18FA95DFD}"/>
          </ac:spMkLst>
        </pc:spChg>
        <pc:spChg chg="add del mod">
          <ac:chgData name="Ayesha Masood (2220784)" userId="S::2220784@student.uwtsd.ac.uk::390f29a2-f117-43c0-b911-6b133e147fe6" providerId="AD" clId="Web-{37B647A2-6B81-3930-2A1E-FFB939CE813F}" dt="2026-06-18T11:33:38.651" v="607"/>
          <ac:spMkLst>
            <pc:docMk/>
            <pc:sldMk cId="187856866" sldId="265"/>
            <ac:spMk id="3" creationId="{7C3CB4D9-A8D7-44B0-F0D5-9E2CC30D795F}"/>
          </ac:spMkLst>
        </pc:spChg>
        <pc:spChg chg="add del">
          <ac:chgData name="Ayesha Masood (2220784)" userId="S::2220784@student.uwtsd.ac.uk::390f29a2-f117-43c0-b911-6b133e147fe6" providerId="AD" clId="Web-{37B647A2-6B81-3930-2A1E-FFB939CE813F}" dt="2026-06-18T11:33:32.103" v="604"/>
          <ac:spMkLst>
            <pc:docMk/>
            <pc:sldMk cId="187856866" sldId="265"/>
            <ac:spMk id="9" creationId="{BACC6370-2D7E-4714-9D71-7542949D7D5D}"/>
          </ac:spMkLst>
        </pc:spChg>
        <pc:spChg chg="add del">
          <ac:chgData name="Ayesha Masood (2220784)" userId="S::2220784@student.uwtsd.ac.uk::390f29a2-f117-43c0-b911-6b133e147fe6" providerId="AD" clId="Web-{37B647A2-6B81-3930-2A1E-FFB939CE813F}" dt="2026-06-18T11:33:32.103" v="604"/>
          <ac:spMkLst>
            <pc:docMk/>
            <pc:sldMk cId="187856866" sldId="265"/>
            <ac:spMk id="11" creationId="{F68B3F68-107C-434F-AA38-110D5EA91B85}"/>
          </ac:spMkLst>
        </pc:spChg>
        <pc:spChg chg="add del">
          <ac:chgData name="Ayesha Masood (2220784)" userId="S::2220784@student.uwtsd.ac.uk::390f29a2-f117-43c0-b911-6b133e147fe6" providerId="AD" clId="Web-{37B647A2-6B81-3930-2A1E-FFB939CE813F}" dt="2026-06-18T11:33:32.103" v="604"/>
          <ac:spMkLst>
            <pc:docMk/>
            <pc:sldMk cId="187856866" sldId="265"/>
            <ac:spMk id="13" creationId="{AAD0DBB9-1A4B-4391-81D4-CB19F9AB918A}"/>
          </ac:spMkLst>
        </pc:spChg>
        <pc:spChg chg="add del">
          <ac:chgData name="Ayesha Masood (2220784)" userId="S::2220784@student.uwtsd.ac.uk::390f29a2-f117-43c0-b911-6b133e147fe6" providerId="AD" clId="Web-{37B647A2-6B81-3930-2A1E-FFB939CE813F}" dt="2026-06-18T11:33:32.103" v="604"/>
          <ac:spMkLst>
            <pc:docMk/>
            <pc:sldMk cId="187856866" sldId="265"/>
            <ac:spMk id="15" creationId="{063BBA22-50EA-4C4D-BE05-F1CE4E63AA56}"/>
          </ac:spMkLst>
        </pc:spChg>
        <pc:spChg chg="add del">
          <ac:chgData name="Ayesha Masood (2220784)" userId="S::2220784@student.uwtsd.ac.uk::390f29a2-f117-43c0-b911-6b133e147fe6" providerId="AD" clId="Web-{37B647A2-6B81-3930-2A1E-FFB939CE813F}" dt="2026-06-18T11:33:38.604" v="606"/>
          <ac:spMkLst>
            <pc:docMk/>
            <pc:sldMk cId="187856866" sldId="265"/>
            <ac:spMk id="17" creationId="{AE2B703B-46F9-481A-A605-82E2A828C4FA}"/>
          </ac:spMkLst>
        </pc:spChg>
        <pc:spChg chg="add del">
          <ac:chgData name="Ayesha Masood (2220784)" userId="S::2220784@student.uwtsd.ac.uk::390f29a2-f117-43c0-b911-6b133e147fe6" providerId="AD" clId="Web-{37B647A2-6B81-3930-2A1E-FFB939CE813F}" dt="2026-06-18T11:33:38.604" v="606"/>
          <ac:spMkLst>
            <pc:docMk/>
            <pc:sldMk cId="187856866" sldId="265"/>
            <ac:spMk id="18" creationId="{F13BE4D7-0C3D-4906-B230-A1C5B4665CCF}"/>
          </ac:spMkLst>
        </pc:spChg>
        <pc:spChg chg="add">
          <ac:chgData name="Ayesha Masood (2220784)" userId="S::2220784@student.uwtsd.ac.uk::390f29a2-f117-43c0-b911-6b133e147fe6" providerId="AD" clId="Web-{37B647A2-6B81-3930-2A1E-FFB939CE813F}" dt="2026-06-18T11:33:38.651" v="607"/>
          <ac:spMkLst>
            <pc:docMk/>
            <pc:sldMk cId="187856866" sldId="265"/>
            <ac:spMk id="21" creationId="{BACC6370-2D7E-4714-9D71-7542949D7D5D}"/>
          </ac:spMkLst>
        </pc:spChg>
        <pc:spChg chg="add">
          <ac:chgData name="Ayesha Masood (2220784)" userId="S::2220784@student.uwtsd.ac.uk::390f29a2-f117-43c0-b911-6b133e147fe6" providerId="AD" clId="Web-{37B647A2-6B81-3930-2A1E-FFB939CE813F}" dt="2026-06-18T11:33:38.651" v="607"/>
          <ac:spMkLst>
            <pc:docMk/>
            <pc:sldMk cId="187856866" sldId="265"/>
            <ac:spMk id="22" creationId="{F68B3F68-107C-434F-AA38-110D5EA91B85}"/>
          </ac:spMkLst>
        </pc:spChg>
        <pc:spChg chg="add">
          <ac:chgData name="Ayesha Masood (2220784)" userId="S::2220784@student.uwtsd.ac.uk::390f29a2-f117-43c0-b911-6b133e147fe6" providerId="AD" clId="Web-{37B647A2-6B81-3930-2A1E-FFB939CE813F}" dt="2026-06-18T11:33:38.651" v="607"/>
          <ac:spMkLst>
            <pc:docMk/>
            <pc:sldMk cId="187856866" sldId="265"/>
            <ac:spMk id="23" creationId="{AAD0DBB9-1A4B-4391-81D4-CB19F9AB918A}"/>
          </ac:spMkLst>
        </pc:spChg>
        <pc:spChg chg="add">
          <ac:chgData name="Ayesha Masood (2220784)" userId="S::2220784@student.uwtsd.ac.uk::390f29a2-f117-43c0-b911-6b133e147fe6" providerId="AD" clId="Web-{37B647A2-6B81-3930-2A1E-FFB939CE813F}" dt="2026-06-18T11:33:38.651" v="607"/>
          <ac:spMkLst>
            <pc:docMk/>
            <pc:sldMk cId="187856866" sldId="265"/>
            <ac:spMk id="24" creationId="{063BBA22-50EA-4C4D-BE05-F1CE4E63AA56}"/>
          </ac:spMkLst>
        </pc:spChg>
        <pc:graphicFrameChg chg="add del">
          <ac:chgData name="Ayesha Masood (2220784)" userId="S::2220784@student.uwtsd.ac.uk::390f29a2-f117-43c0-b911-6b133e147fe6" providerId="AD" clId="Web-{37B647A2-6B81-3930-2A1E-FFB939CE813F}" dt="2026-06-18T11:33:32.103" v="604"/>
          <ac:graphicFrameMkLst>
            <pc:docMk/>
            <pc:sldMk cId="187856866" sldId="265"/>
            <ac:graphicFrameMk id="5" creationId="{D37D597E-46A6-21CE-01E2-DAA2DD674DD9}"/>
          </ac:graphicFrameMkLst>
        </pc:graphicFrameChg>
        <pc:graphicFrameChg chg="add del">
          <ac:chgData name="Ayesha Masood (2220784)" userId="S::2220784@student.uwtsd.ac.uk::390f29a2-f117-43c0-b911-6b133e147fe6" providerId="AD" clId="Web-{37B647A2-6B81-3930-2A1E-FFB939CE813F}" dt="2026-06-18T11:33:38.604" v="606"/>
          <ac:graphicFrameMkLst>
            <pc:docMk/>
            <pc:sldMk cId="187856866" sldId="265"/>
            <ac:graphicFrameMk id="19" creationId="{2FBE5D5A-DB87-40CB-83F7-4D4DA37E6393}"/>
          </ac:graphicFrameMkLst>
        </pc:graphicFrameChg>
        <pc:graphicFrameChg chg="add">
          <ac:chgData name="Ayesha Masood (2220784)" userId="S::2220784@student.uwtsd.ac.uk::390f29a2-f117-43c0-b911-6b133e147fe6" providerId="AD" clId="Web-{37B647A2-6B81-3930-2A1E-FFB939CE813F}" dt="2026-06-18T11:33:38.651" v="607"/>
          <ac:graphicFrameMkLst>
            <pc:docMk/>
            <pc:sldMk cId="187856866" sldId="265"/>
            <ac:graphicFrameMk id="25" creationId="{D37D597E-46A6-21CE-01E2-DAA2DD674DD9}"/>
          </ac:graphicFrameMkLst>
        </pc:graphicFrameChg>
      </pc:sldChg>
    </pc:docChg>
  </pc:docChgLst>
  <pc:docChgLst>
    <pc:chgData name="Ayesha Masood (2220784)" userId="S::2220784@student.uwtsd.ac.uk::390f29a2-f117-43c0-b911-6b133e147fe6" providerId="AD" clId="Web-{A7D8D975-5A20-F972-68FB-E7C2FE5C9530}"/>
    <pc:docChg chg="addSld modSld">
      <pc:chgData name="Ayesha Masood (2220784)" userId="S::2220784@student.uwtsd.ac.uk::390f29a2-f117-43c0-b911-6b133e147fe6" providerId="AD" clId="Web-{A7D8D975-5A20-F972-68FB-E7C2FE5C9530}" dt="2026-06-19T10:26:59.124" v="129" actId="20577"/>
      <pc:docMkLst>
        <pc:docMk/>
      </pc:docMkLst>
      <pc:sldChg chg="addSp delSp modSp">
        <pc:chgData name="Ayesha Masood (2220784)" userId="S::2220784@student.uwtsd.ac.uk::390f29a2-f117-43c0-b911-6b133e147fe6" providerId="AD" clId="Web-{A7D8D975-5A20-F972-68FB-E7C2FE5C9530}" dt="2026-06-19T09:47:38.232" v="86"/>
        <pc:sldMkLst>
          <pc:docMk/>
          <pc:sldMk cId="1920514020" sldId="263"/>
        </pc:sldMkLst>
        <pc:spChg chg="add del mod">
          <ac:chgData name="Ayesha Masood (2220784)" userId="S::2220784@student.uwtsd.ac.uk::390f29a2-f117-43c0-b911-6b133e147fe6" providerId="AD" clId="Web-{A7D8D975-5A20-F972-68FB-E7C2FE5C9530}" dt="2026-06-19T09:47:24.950" v="81"/>
          <ac:spMkLst>
            <pc:docMk/>
            <pc:sldMk cId="1920514020" sldId="263"/>
            <ac:spMk id="5" creationId="{071A83F8-5010-4E18-D3B2-D65FE09E862D}"/>
          </ac:spMkLst>
        </pc:spChg>
        <pc:spChg chg="add del mod">
          <ac:chgData name="Ayesha Masood (2220784)" userId="S::2220784@student.uwtsd.ac.uk::390f29a2-f117-43c0-b911-6b133e147fe6" providerId="AD" clId="Web-{A7D8D975-5A20-F972-68FB-E7C2FE5C9530}" dt="2026-06-19T09:47:27.607" v="82"/>
          <ac:spMkLst>
            <pc:docMk/>
            <pc:sldMk cId="1920514020" sldId="263"/>
            <ac:spMk id="6" creationId="{A005035D-4B3C-28B1-E72A-623BB3A36957}"/>
          </ac:spMkLst>
        </pc:spChg>
        <pc:spChg chg="add del mod">
          <ac:chgData name="Ayesha Masood (2220784)" userId="S::2220784@student.uwtsd.ac.uk::390f29a2-f117-43c0-b911-6b133e147fe6" providerId="AD" clId="Web-{A7D8D975-5A20-F972-68FB-E7C2FE5C9530}" dt="2026-06-19T09:47:30.279" v="83"/>
          <ac:spMkLst>
            <pc:docMk/>
            <pc:sldMk cId="1920514020" sldId="263"/>
            <ac:spMk id="7" creationId="{D2ED81DF-6BB9-262B-B5C8-2EFE7840AB92}"/>
          </ac:spMkLst>
        </pc:spChg>
        <pc:spChg chg="add del mod">
          <ac:chgData name="Ayesha Masood (2220784)" userId="S::2220784@student.uwtsd.ac.uk::390f29a2-f117-43c0-b911-6b133e147fe6" providerId="AD" clId="Web-{A7D8D975-5A20-F972-68FB-E7C2FE5C9530}" dt="2026-06-19T09:47:32.685" v="84"/>
          <ac:spMkLst>
            <pc:docMk/>
            <pc:sldMk cId="1920514020" sldId="263"/>
            <ac:spMk id="8" creationId="{D98D1B6B-2898-C915-D560-F8A6854C7966}"/>
          </ac:spMkLst>
        </pc:spChg>
        <pc:spChg chg="add del mod">
          <ac:chgData name="Ayesha Masood (2220784)" userId="S::2220784@student.uwtsd.ac.uk::390f29a2-f117-43c0-b911-6b133e147fe6" providerId="AD" clId="Web-{A7D8D975-5A20-F972-68FB-E7C2FE5C9530}" dt="2026-06-19T09:47:35.513" v="85"/>
          <ac:spMkLst>
            <pc:docMk/>
            <pc:sldMk cId="1920514020" sldId="263"/>
            <ac:spMk id="9" creationId="{B214C779-AA21-ACFC-D636-124B18DA5725}"/>
          </ac:spMkLst>
        </pc:spChg>
        <pc:spChg chg="add del mod">
          <ac:chgData name="Ayesha Masood (2220784)" userId="S::2220784@student.uwtsd.ac.uk::390f29a2-f117-43c0-b911-6b133e147fe6" providerId="AD" clId="Web-{A7D8D975-5A20-F972-68FB-E7C2FE5C9530}" dt="2026-06-19T09:47:38.232" v="86"/>
          <ac:spMkLst>
            <pc:docMk/>
            <pc:sldMk cId="1920514020" sldId="263"/>
            <ac:spMk id="10" creationId="{2697ECE3-FE5D-1CFE-C8EA-3FDE8A177349}"/>
          </ac:spMkLst>
        </pc:spChg>
        <pc:spChg chg="add del mod">
          <ac:chgData name="Ayesha Masood (2220784)" userId="S::2220784@student.uwtsd.ac.uk::390f29a2-f117-43c0-b911-6b133e147fe6" providerId="AD" clId="Web-{A7D8D975-5A20-F972-68FB-E7C2FE5C9530}" dt="2026-06-19T09:47:21.731" v="80"/>
          <ac:spMkLst>
            <pc:docMk/>
            <pc:sldMk cId="1920514020" sldId="263"/>
            <ac:spMk id="11" creationId="{D094BE3F-D315-EAC6-DA5E-F1885E745AF7}"/>
          </ac:spMkLst>
        </pc:spChg>
        <pc:spChg chg="add mod">
          <ac:chgData name="Ayesha Masood (2220784)" userId="S::2220784@student.uwtsd.ac.uk::390f29a2-f117-43c0-b911-6b133e147fe6" providerId="AD" clId="Web-{A7D8D975-5A20-F972-68FB-E7C2FE5C9530}" dt="2026-06-19T07:21:51.642" v="67"/>
          <ac:spMkLst>
            <pc:docMk/>
            <pc:sldMk cId="1920514020" sldId="263"/>
            <ac:spMk id="14" creationId="{1CCABCA0-FC1A-594D-90D6-98AE37C295D3}"/>
          </ac:spMkLst>
        </pc:spChg>
        <pc:spChg chg="del">
          <ac:chgData name="Ayesha Masood (2220784)" userId="S::2220784@student.uwtsd.ac.uk::390f29a2-f117-43c0-b911-6b133e147fe6" providerId="AD" clId="Web-{A7D8D975-5A20-F972-68FB-E7C2FE5C9530}" dt="2026-06-19T06:25:31.332" v="3"/>
          <ac:spMkLst>
            <pc:docMk/>
            <pc:sldMk cId="1920514020" sldId="263"/>
            <ac:spMk id="271" creationId="{DF1FB6B3-0B13-6B3D-7116-044FDF152E3D}"/>
          </ac:spMkLst>
        </pc:spChg>
        <pc:spChg chg="mod">
          <ac:chgData name="Ayesha Masood (2220784)" userId="S::2220784@student.uwtsd.ac.uk::390f29a2-f117-43c0-b911-6b133e147fe6" providerId="AD" clId="Web-{A7D8D975-5A20-F972-68FB-E7C2FE5C9530}" dt="2026-06-19T07:17:15.030" v="47" actId="1076"/>
          <ac:spMkLst>
            <pc:docMk/>
            <pc:sldMk cId="1920514020" sldId="263"/>
            <ac:spMk id="278" creationId="{73BA98D3-08F4-FA54-C5C0-798379BDBE54}"/>
          </ac:spMkLst>
        </pc:spChg>
        <pc:spChg chg="mod">
          <ac:chgData name="Ayesha Masood (2220784)" userId="S::2220784@student.uwtsd.ac.uk::390f29a2-f117-43c0-b911-6b133e147fe6" providerId="AD" clId="Web-{A7D8D975-5A20-F972-68FB-E7C2FE5C9530}" dt="2026-06-19T06:27:41.587" v="22" actId="1076"/>
          <ac:spMkLst>
            <pc:docMk/>
            <pc:sldMk cId="1920514020" sldId="263"/>
            <ac:spMk id="280" creationId="{1B0119C4-1DA9-3089-D350-B53B31620D12}"/>
          </ac:spMkLst>
        </pc:spChg>
        <pc:spChg chg="mod">
          <ac:chgData name="Ayesha Masood (2220784)" userId="S::2220784@student.uwtsd.ac.uk::390f29a2-f117-43c0-b911-6b133e147fe6" providerId="AD" clId="Web-{A7D8D975-5A20-F972-68FB-E7C2FE5C9530}" dt="2026-06-19T07:23:26.476" v="73" actId="1076"/>
          <ac:spMkLst>
            <pc:docMk/>
            <pc:sldMk cId="1920514020" sldId="263"/>
            <ac:spMk id="281" creationId="{B850BCAF-9C12-970E-633D-E83B399608D2}"/>
          </ac:spMkLst>
        </pc:spChg>
        <pc:spChg chg="mod">
          <ac:chgData name="Ayesha Masood (2220784)" userId="S::2220784@student.uwtsd.ac.uk::390f29a2-f117-43c0-b911-6b133e147fe6" providerId="AD" clId="Web-{A7D8D975-5A20-F972-68FB-E7C2FE5C9530}" dt="2026-06-19T06:27:44.291" v="23" actId="1076"/>
          <ac:spMkLst>
            <pc:docMk/>
            <pc:sldMk cId="1920514020" sldId="263"/>
            <ac:spMk id="282" creationId="{9B6C5E30-7A2F-5685-321B-5836325798FE}"/>
          </ac:spMkLst>
        </pc:spChg>
        <pc:spChg chg="del">
          <ac:chgData name="Ayesha Masood (2220784)" userId="S::2220784@student.uwtsd.ac.uk::390f29a2-f117-43c0-b911-6b133e147fe6" providerId="AD" clId="Web-{A7D8D975-5A20-F972-68FB-E7C2FE5C9530}" dt="2026-06-19T06:25:42.145" v="5"/>
          <ac:spMkLst>
            <pc:docMk/>
            <pc:sldMk cId="1920514020" sldId="263"/>
            <ac:spMk id="283" creationId="{6A166A1A-D9DA-F027-B38B-454EE3CFBFBE}"/>
          </ac:spMkLst>
        </pc:spChg>
        <pc:spChg chg="del mod">
          <ac:chgData name="Ayesha Masood (2220784)" userId="S::2220784@student.uwtsd.ac.uk::390f29a2-f117-43c0-b911-6b133e147fe6" providerId="AD" clId="Web-{A7D8D975-5A20-F972-68FB-E7C2FE5C9530}" dt="2026-06-19T06:25:46.271" v="6"/>
          <ac:spMkLst>
            <pc:docMk/>
            <pc:sldMk cId="1920514020" sldId="263"/>
            <ac:spMk id="284" creationId="{6C0A040B-86D7-09DF-830C-9C8E23EDE8F1}"/>
          </ac:spMkLst>
        </pc:spChg>
        <pc:spChg chg="del mod">
          <ac:chgData name="Ayesha Masood (2220784)" userId="S::2220784@student.uwtsd.ac.uk::390f29a2-f117-43c0-b911-6b133e147fe6" providerId="AD" clId="Web-{A7D8D975-5A20-F972-68FB-E7C2FE5C9530}" dt="2026-06-19T06:25:53.130" v="7"/>
          <ac:spMkLst>
            <pc:docMk/>
            <pc:sldMk cId="1920514020" sldId="263"/>
            <ac:spMk id="285" creationId="{94FFFFD5-3FAE-0344-9749-02D915EC6704}"/>
          </ac:spMkLst>
        </pc:spChg>
        <pc:spChg chg="del mod">
          <ac:chgData name="Ayesha Masood (2220784)" userId="S::2220784@student.uwtsd.ac.uk::390f29a2-f117-43c0-b911-6b133e147fe6" providerId="AD" clId="Web-{A7D8D975-5A20-F972-68FB-E7C2FE5C9530}" dt="2026-06-19T06:25:56.833" v="8"/>
          <ac:spMkLst>
            <pc:docMk/>
            <pc:sldMk cId="1920514020" sldId="263"/>
            <ac:spMk id="286" creationId="{5724B04A-F88A-7C4E-0F65-36F1EF0BE755}"/>
          </ac:spMkLst>
        </pc:spChg>
        <pc:spChg chg="del">
          <ac:chgData name="Ayesha Masood (2220784)" userId="S::2220784@student.uwtsd.ac.uk::390f29a2-f117-43c0-b911-6b133e147fe6" providerId="AD" clId="Web-{A7D8D975-5A20-F972-68FB-E7C2FE5C9530}" dt="2026-06-19T06:25:59.990" v="9"/>
          <ac:spMkLst>
            <pc:docMk/>
            <pc:sldMk cId="1920514020" sldId="263"/>
            <ac:spMk id="287" creationId="{0D284027-7FF9-9147-A052-FC13C24DA07F}"/>
          </ac:spMkLst>
        </pc:spChg>
        <pc:spChg chg="mod">
          <ac:chgData name="Ayesha Masood (2220784)" userId="S::2220784@student.uwtsd.ac.uk::390f29a2-f117-43c0-b911-6b133e147fe6" providerId="AD" clId="Web-{A7D8D975-5A20-F972-68FB-E7C2FE5C9530}" dt="2026-06-19T06:27:28.118" v="17" actId="1076"/>
          <ac:spMkLst>
            <pc:docMk/>
            <pc:sldMk cId="1920514020" sldId="263"/>
            <ac:spMk id="288" creationId="{F9E35E21-4BF6-F311-41AA-9381E40790D9}"/>
          </ac:spMkLst>
        </pc:spChg>
        <pc:spChg chg="del">
          <ac:chgData name="Ayesha Masood (2220784)" userId="S::2220784@student.uwtsd.ac.uk::390f29a2-f117-43c0-b911-6b133e147fe6" providerId="AD" clId="Web-{A7D8D975-5A20-F972-68FB-E7C2FE5C9530}" dt="2026-06-19T06:25:34.567" v="4"/>
          <ac:spMkLst>
            <pc:docMk/>
            <pc:sldMk cId="1920514020" sldId="263"/>
            <ac:spMk id="289" creationId="{C09B556D-CCE7-A92D-F653-2073302D8A36}"/>
          </ac:spMkLst>
        </pc:spChg>
        <pc:spChg chg="mod">
          <ac:chgData name="Ayesha Masood (2220784)" userId="S::2220784@student.uwtsd.ac.uk::390f29a2-f117-43c0-b911-6b133e147fe6" providerId="AD" clId="Web-{A7D8D975-5A20-F972-68FB-E7C2FE5C9530}" dt="2026-06-19T07:17:33.125" v="52" actId="1076"/>
          <ac:spMkLst>
            <pc:docMk/>
            <pc:sldMk cId="1920514020" sldId="263"/>
            <ac:spMk id="290" creationId="{7A554192-1426-2FF5-F873-02B401A6FF93}"/>
          </ac:spMkLst>
        </pc:spChg>
        <pc:spChg chg="mod">
          <ac:chgData name="Ayesha Masood (2220784)" userId="S::2220784@student.uwtsd.ac.uk::390f29a2-f117-43c0-b911-6b133e147fe6" providerId="AD" clId="Web-{A7D8D975-5A20-F972-68FB-E7C2FE5C9530}" dt="2026-06-19T06:27:46.635" v="24" actId="1076"/>
          <ac:spMkLst>
            <pc:docMk/>
            <pc:sldMk cId="1920514020" sldId="263"/>
            <ac:spMk id="291" creationId="{BCE07143-E8EE-A311-F816-881D07E90DFF}"/>
          </ac:spMkLst>
        </pc:spChg>
        <pc:spChg chg="mod">
          <ac:chgData name="Ayesha Masood (2220784)" userId="S::2220784@student.uwtsd.ac.uk::390f29a2-f117-43c0-b911-6b133e147fe6" providerId="AD" clId="Web-{A7D8D975-5A20-F972-68FB-E7C2FE5C9530}" dt="2026-06-19T06:27:33.712" v="19" actId="1076"/>
          <ac:spMkLst>
            <pc:docMk/>
            <pc:sldMk cId="1920514020" sldId="263"/>
            <ac:spMk id="292" creationId="{0D2E7714-9F1D-104D-616F-38F356A49F78}"/>
          </ac:spMkLst>
        </pc:spChg>
        <pc:spChg chg="mod">
          <ac:chgData name="Ayesha Masood (2220784)" userId="S::2220784@student.uwtsd.ac.uk::390f29a2-f117-43c0-b911-6b133e147fe6" providerId="AD" clId="Web-{A7D8D975-5A20-F972-68FB-E7C2FE5C9530}" dt="2026-06-19T07:18:03.518" v="55" actId="1076"/>
          <ac:spMkLst>
            <pc:docMk/>
            <pc:sldMk cId="1920514020" sldId="263"/>
            <ac:spMk id="293" creationId="{38611D95-31A4-80C9-A117-083B0100AA45}"/>
          </ac:spMkLst>
        </pc:spChg>
        <pc:spChg chg="del">
          <ac:chgData name="Ayesha Masood (2220784)" userId="S::2220784@student.uwtsd.ac.uk::390f29a2-f117-43c0-b911-6b133e147fe6" providerId="AD" clId="Web-{A7D8D975-5A20-F972-68FB-E7C2FE5C9530}" dt="2026-06-19T06:27:08.321" v="12"/>
          <ac:spMkLst>
            <pc:docMk/>
            <pc:sldMk cId="1920514020" sldId="263"/>
            <ac:spMk id="294" creationId="{7B92F1B6-9DAB-429B-BF13-46F45B673942}"/>
          </ac:spMkLst>
        </pc:spChg>
        <pc:spChg chg="mod">
          <ac:chgData name="Ayesha Masood (2220784)" userId="S::2220784@student.uwtsd.ac.uk::390f29a2-f117-43c0-b911-6b133e147fe6" providerId="AD" clId="Web-{A7D8D975-5A20-F972-68FB-E7C2FE5C9530}" dt="2026-06-19T06:27:18.555" v="14" actId="1076"/>
          <ac:spMkLst>
            <pc:docMk/>
            <pc:sldMk cId="1920514020" sldId="263"/>
            <ac:spMk id="295" creationId="{33B6119D-B83F-F2AB-E6FF-9084D5EC7775}"/>
          </ac:spMkLst>
        </pc:spChg>
        <pc:spChg chg="del">
          <ac:chgData name="Ayesha Masood (2220784)" userId="S::2220784@student.uwtsd.ac.uk::390f29a2-f117-43c0-b911-6b133e147fe6" providerId="AD" clId="Web-{A7D8D975-5A20-F972-68FB-E7C2FE5C9530}" dt="2026-06-19T06:27:04.961" v="11"/>
          <ac:spMkLst>
            <pc:docMk/>
            <pc:sldMk cId="1920514020" sldId="263"/>
            <ac:spMk id="296" creationId="{745E2A3C-70A0-F86A-8385-67DCA63ED3BA}"/>
          </ac:spMkLst>
        </pc:spChg>
        <pc:spChg chg="mod">
          <ac:chgData name="Ayesha Masood (2220784)" userId="S::2220784@student.uwtsd.ac.uk::390f29a2-f117-43c0-b911-6b133e147fe6" providerId="AD" clId="Web-{A7D8D975-5A20-F972-68FB-E7C2FE5C9530}" dt="2026-06-19T06:27:25.431" v="16" actId="1076"/>
          <ac:spMkLst>
            <pc:docMk/>
            <pc:sldMk cId="1920514020" sldId="263"/>
            <ac:spMk id="297" creationId="{1D1635F6-4AA5-157A-7E6B-563BDB74427A}"/>
          </ac:spMkLst>
        </pc:spChg>
        <pc:spChg chg="mod">
          <ac:chgData name="Ayesha Masood (2220784)" userId="S::2220784@student.uwtsd.ac.uk::390f29a2-f117-43c0-b911-6b133e147fe6" providerId="AD" clId="Web-{A7D8D975-5A20-F972-68FB-E7C2FE5C9530}" dt="2026-06-19T06:27:22.399" v="15" actId="1076"/>
          <ac:spMkLst>
            <pc:docMk/>
            <pc:sldMk cId="1920514020" sldId="263"/>
            <ac:spMk id="298" creationId="{B6EDECB8-F6A1-C75C-F0AB-AB4F4F7B45D7}"/>
          </ac:spMkLst>
        </pc:spChg>
        <pc:spChg chg="del">
          <ac:chgData name="Ayesha Masood (2220784)" userId="S::2220784@student.uwtsd.ac.uk::390f29a2-f117-43c0-b911-6b133e147fe6" providerId="AD" clId="Web-{A7D8D975-5A20-F972-68FB-E7C2FE5C9530}" dt="2026-06-19T06:27:01.930" v="10"/>
          <ac:spMkLst>
            <pc:docMk/>
            <pc:sldMk cId="1920514020" sldId="263"/>
            <ac:spMk id="299" creationId="{292739EE-2CFC-7E51-E57E-26EE94EF63F8}"/>
          </ac:spMkLst>
        </pc:spChg>
        <pc:picChg chg="add del mod">
          <ac:chgData name="Ayesha Masood (2220784)" userId="S::2220784@student.uwtsd.ac.uk::390f29a2-f117-43c0-b911-6b133e147fe6" providerId="AD" clId="Web-{A7D8D975-5A20-F972-68FB-E7C2FE5C9530}" dt="2026-06-19T09:47:17.184" v="79"/>
          <ac:picMkLst>
            <pc:docMk/>
            <pc:sldMk cId="1920514020" sldId="263"/>
            <ac:picMk id="4" creationId="{A91278AE-E894-3E3B-4E86-867C24688536}"/>
          </ac:picMkLst>
        </pc:picChg>
        <pc:picChg chg="add del mod">
          <ac:chgData name="Ayesha Masood (2220784)" userId="S::2220784@student.uwtsd.ac.uk::390f29a2-f117-43c0-b911-6b133e147fe6" providerId="AD" clId="Web-{A7D8D975-5A20-F972-68FB-E7C2FE5C9530}" dt="2026-06-19T07:22:08.753" v="69"/>
          <ac:picMkLst>
            <pc:docMk/>
            <pc:sldMk cId="1920514020" sldId="263"/>
            <ac:picMk id="13" creationId="{8476676E-A98B-3677-A312-392928287850}"/>
          </ac:picMkLst>
        </pc:picChg>
        <pc:cxnChg chg="add">
          <ac:chgData name="Ayesha Masood (2220784)" userId="S::2220784@student.uwtsd.ac.uk::390f29a2-f117-43c0-b911-6b133e147fe6" providerId="AD" clId="Web-{A7D8D975-5A20-F972-68FB-E7C2FE5C9530}" dt="2026-06-19T06:29:00.075" v="25"/>
          <ac:cxnSpMkLst>
            <pc:docMk/>
            <pc:sldMk cId="1920514020" sldId="263"/>
            <ac:cxnSpMk id="2" creationId="{7A6E6F8C-3BC2-8381-6BD0-0F04AA221C83}"/>
          </ac:cxnSpMkLst>
        </pc:cxnChg>
        <pc:cxnChg chg="add del mod">
          <ac:chgData name="Ayesha Masood (2220784)" userId="S::2220784@student.uwtsd.ac.uk::390f29a2-f117-43c0-b911-6b133e147fe6" providerId="AD" clId="Web-{A7D8D975-5A20-F972-68FB-E7C2FE5C9530}" dt="2026-06-19T07:19:54.823" v="59"/>
          <ac:cxnSpMkLst>
            <pc:docMk/>
            <pc:sldMk cId="1920514020" sldId="263"/>
            <ac:cxnSpMk id="4" creationId="{5F658798-335E-171D-9EA8-145E89B62775}"/>
          </ac:cxnSpMkLst>
        </pc:cxnChg>
        <pc:cxnChg chg="add del mod">
          <ac:chgData name="Ayesha Masood (2220784)" userId="S::2220784@student.uwtsd.ac.uk::390f29a2-f117-43c0-b911-6b133e147fe6" providerId="AD" clId="Web-{A7D8D975-5A20-F972-68FB-E7C2FE5C9530}" dt="2026-06-19T07:23:16.491" v="71"/>
          <ac:cxnSpMkLst>
            <pc:docMk/>
            <pc:sldMk cId="1920514020" sldId="263"/>
            <ac:cxnSpMk id="12" creationId="{935D1FE1-1843-48F0-54F8-FA4D4CCC2754}"/>
          </ac:cxnSpMkLst>
        </pc:cxnChg>
      </pc:sldChg>
      <pc:sldChg chg="addSp delSp modSp new mod setBg">
        <pc:chgData name="Ayesha Masood (2220784)" userId="S::2220784@student.uwtsd.ac.uk::390f29a2-f117-43c0-b911-6b133e147fe6" providerId="AD" clId="Web-{A7D8D975-5A20-F972-68FB-E7C2FE5C9530}" dt="2026-06-19T10:26:59.124" v="129" actId="20577"/>
        <pc:sldMkLst>
          <pc:docMk/>
          <pc:sldMk cId="1793941543" sldId="269"/>
        </pc:sldMkLst>
        <pc:spChg chg="add mod">
          <ac:chgData name="Ayesha Masood (2220784)" userId="S::2220784@student.uwtsd.ac.uk::390f29a2-f117-43c0-b911-6b133e147fe6" providerId="AD" clId="Web-{A7D8D975-5A20-F972-68FB-E7C2FE5C9530}" dt="2026-06-19T10:26:59.124" v="129" actId="20577"/>
          <ac:spMkLst>
            <pc:docMk/>
            <pc:sldMk cId="1793941543" sldId="269"/>
            <ac:spMk id="2" creationId="{25720EFE-414C-6DF3-5713-6E2F6EAAFFE5}"/>
          </ac:spMkLst>
        </pc:spChg>
        <pc:spChg chg="del">
          <ac:chgData name="Ayesha Masood (2220784)" userId="S::2220784@student.uwtsd.ac.uk::390f29a2-f117-43c0-b911-6b133e147fe6" providerId="AD" clId="Web-{A7D8D975-5A20-F972-68FB-E7C2FE5C9530}" dt="2026-06-19T09:47:47.592" v="87"/>
          <ac:spMkLst>
            <pc:docMk/>
            <pc:sldMk cId="1793941543" sldId="269"/>
            <ac:spMk id="2" creationId="{70E50C50-C6F3-35D4-B060-050B600D7C2B}"/>
          </ac:spMkLst>
        </pc:spChg>
        <pc:spChg chg="del">
          <ac:chgData name="Ayesha Masood (2220784)" userId="S::2220784@student.uwtsd.ac.uk::390f29a2-f117-43c0-b911-6b133e147fe6" providerId="AD" clId="Web-{A7D8D975-5A20-F972-68FB-E7C2FE5C9530}" dt="2026-06-19T09:48:07.047" v="88"/>
          <ac:spMkLst>
            <pc:docMk/>
            <pc:sldMk cId="1793941543" sldId="269"/>
            <ac:spMk id="3" creationId="{19229C09-599A-90F6-9165-4B2C7DB987B3}"/>
          </ac:spMkLst>
        </pc:spChg>
        <pc:spChg chg="add del">
          <ac:chgData name="Ayesha Masood (2220784)" userId="S::2220784@student.uwtsd.ac.uk::390f29a2-f117-43c0-b911-6b133e147fe6" providerId="AD" clId="Web-{A7D8D975-5A20-F972-68FB-E7C2FE5C9530}" dt="2026-06-19T09:49:15.207" v="99"/>
          <ac:spMkLst>
            <pc:docMk/>
            <pc:sldMk cId="1793941543" sldId="269"/>
            <ac:spMk id="5" creationId="{C96B2355-0042-8483-B44E-F7DD5EC6C4D1}"/>
          </ac:spMkLst>
        </pc:spChg>
        <pc:spChg chg="add mod">
          <ac:chgData name="Ayesha Masood (2220784)" userId="S::2220784@student.uwtsd.ac.uk::390f29a2-f117-43c0-b911-6b133e147fe6" providerId="AD" clId="Web-{A7D8D975-5A20-F972-68FB-E7C2FE5C9530}" dt="2026-06-19T10:26:23.731" v="123" actId="20577"/>
          <ac:spMkLst>
            <pc:docMk/>
            <pc:sldMk cId="1793941543" sldId="269"/>
            <ac:spMk id="6" creationId="{BE8ADAFD-C422-9897-E4FF-EBD1536F3856}"/>
          </ac:spMkLst>
        </pc:spChg>
        <pc:picChg chg="add mod ord">
          <ac:chgData name="Ayesha Masood (2220784)" userId="S::2220784@student.uwtsd.ac.uk::390f29a2-f117-43c0-b911-6b133e147fe6" providerId="AD" clId="Web-{A7D8D975-5A20-F972-68FB-E7C2FE5C9530}" dt="2026-06-19T09:48:48.784" v="97" actId="1076"/>
          <ac:picMkLst>
            <pc:docMk/>
            <pc:sldMk cId="1793941543" sldId="269"/>
            <ac:picMk id="4" creationId="{D007CD66-C75B-0422-3628-9308C0255A45}"/>
          </ac:picMkLst>
        </pc:picChg>
      </pc:sldChg>
    </pc:docChg>
  </pc:docChgLst>
  <pc:docChgLst>
    <pc:chgData clId="Web-{D7DAE8F3-9928-BAFE-5275-51FA84AF58A8}"/>
    <pc:docChg chg="modSld">
      <pc:chgData name="" userId="" providerId="" clId="Web-{D7DAE8F3-9928-BAFE-5275-51FA84AF58A8}" dt="2026-06-18T11:38:44.356" v="1" actId="20577"/>
      <pc:docMkLst>
        <pc:docMk/>
      </pc:docMkLst>
      <pc:sldChg chg="modSp">
        <pc:chgData name="" userId="" providerId="" clId="Web-{D7DAE8F3-9928-BAFE-5275-51FA84AF58A8}" dt="2026-06-18T11:38:44.356" v="1" actId="20577"/>
        <pc:sldMkLst>
          <pc:docMk/>
          <pc:sldMk cId="109857222" sldId="256"/>
        </pc:sldMkLst>
        <pc:spChg chg="mod">
          <ac:chgData name="" userId="" providerId="" clId="Web-{D7DAE8F3-9928-BAFE-5275-51FA84AF58A8}" dt="2026-06-18T11:38:44.356" v="1" actId="20577"/>
          <ac:spMkLst>
            <pc:docMk/>
            <pc:sldMk cId="109857222" sldId="256"/>
            <ac:spMk id="3" creationId="{00000000-0000-0000-0000-000000000000}"/>
          </ac:spMkLst>
        </pc:spChg>
      </pc:sldChg>
    </pc:docChg>
  </pc:docChgLst>
  <pc:docChgLst>
    <pc:chgData name="Ayesha Masood (2220784)" userId="S::2220784@student.uwtsd.ac.uk::390f29a2-f117-43c0-b911-6b133e147fe6" providerId="AD" clId="Web-{C5240D20-DE76-B302-B0EC-DA17924B785C}"/>
    <pc:docChg chg="modSld">
      <pc:chgData name="Ayesha Masood (2220784)" userId="S::2220784@student.uwtsd.ac.uk::390f29a2-f117-43c0-b911-6b133e147fe6" providerId="AD" clId="Web-{C5240D20-DE76-B302-B0EC-DA17924B785C}" dt="2026-06-18T11:43:55.911" v="21" actId="14100"/>
      <pc:docMkLst>
        <pc:docMk/>
      </pc:docMkLst>
      <pc:sldChg chg="modSp">
        <pc:chgData name="Ayesha Masood (2220784)" userId="S::2220784@student.uwtsd.ac.uk::390f29a2-f117-43c0-b911-6b133e147fe6" providerId="AD" clId="Web-{C5240D20-DE76-B302-B0EC-DA17924B785C}" dt="2026-06-18T11:39:56.382" v="1" actId="20577"/>
        <pc:sldMkLst>
          <pc:docMk/>
          <pc:sldMk cId="1645346016" sldId="259"/>
        </pc:sldMkLst>
        <pc:graphicFrameChg chg="modGraphic">
          <ac:chgData name="Ayesha Masood (2220784)" userId="S::2220784@student.uwtsd.ac.uk::390f29a2-f117-43c0-b911-6b133e147fe6" providerId="AD" clId="Web-{C5240D20-DE76-B302-B0EC-DA17924B785C}" dt="2026-06-18T11:39:56.382" v="1" actId="20577"/>
          <ac:graphicFrameMkLst>
            <pc:docMk/>
            <pc:sldMk cId="1645346016" sldId="259"/>
            <ac:graphicFrameMk id="89" creationId="{670A2194-6775-3625-BDA0-7A7275238C52}"/>
          </ac:graphicFrameMkLst>
        </pc:graphicFrameChg>
      </pc:sldChg>
      <pc:sldChg chg="modSp">
        <pc:chgData name="Ayesha Masood (2220784)" userId="S::2220784@student.uwtsd.ac.uk::390f29a2-f117-43c0-b911-6b133e147fe6" providerId="AD" clId="Web-{C5240D20-DE76-B302-B0EC-DA17924B785C}" dt="2026-06-18T11:40:59.324" v="8" actId="20577"/>
        <pc:sldMkLst>
          <pc:docMk/>
          <pc:sldMk cId="3193940572" sldId="261"/>
        </pc:sldMkLst>
        <pc:spChg chg="mod">
          <ac:chgData name="Ayesha Masood (2220784)" userId="S::2220784@student.uwtsd.ac.uk::390f29a2-f117-43c0-b911-6b133e147fe6" providerId="AD" clId="Web-{C5240D20-DE76-B302-B0EC-DA17924B785C}" dt="2026-06-18T11:40:59.324" v="8" actId="20577"/>
          <ac:spMkLst>
            <pc:docMk/>
            <pc:sldMk cId="3193940572" sldId="261"/>
            <ac:spMk id="7" creationId="{B5BB813D-9723-90D9-B635-8ED8253F9CA1}"/>
          </ac:spMkLst>
        </pc:spChg>
      </pc:sldChg>
      <pc:sldChg chg="modSp">
        <pc:chgData name="Ayesha Masood (2220784)" userId="S::2220784@student.uwtsd.ac.uk::390f29a2-f117-43c0-b911-6b133e147fe6" providerId="AD" clId="Web-{C5240D20-DE76-B302-B0EC-DA17924B785C}" dt="2026-06-18T11:41:47.717" v="12" actId="20577"/>
        <pc:sldMkLst>
          <pc:docMk/>
          <pc:sldMk cId="3949503783" sldId="262"/>
        </pc:sldMkLst>
        <pc:spChg chg="mod">
          <ac:chgData name="Ayesha Masood (2220784)" userId="S::2220784@student.uwtsd.ac.uk::390f29a2-f117-43c0-b911-6b133e147fe6" providerId="AD" clId="Web-{C5240D20-DE76-B302-B0EC-DA17924B785C}" dt="2026-06-18T11:41:47.717" v="12" actId="20577"/>
          <ac:spMkLst>
            <pc:docMk/>
            <pc:sldMk cId="3949503783" sldId="262"/>
            <ac:spMk id="3" creationId="{B20D207E-8608-E7EB-A0BF-B4569909D94D}"/>
          </ac:spMkLst>
        </pc:spChg>
      </pc:sldChg>
      <pc:sldChg chg="modSp">
        <pc:chgData name="Ayesha Masood (2220784)" userId="S::2220784@student.uwtsd.ac.uk::390f29a2-f117-43c0-b911-6b133e147fe6" providerId="AD" clId="Web-{C5240D20-DE76-B302-B0EC-DA17924B785C}" dt="2026-06-18T11:40:40.213" v="6" actId="20577"/>
        <pc:sldMkLst>
          <pc:docMk/>
          <pc:sldMk cId="4266731966" sldId="264"/>
        </pc:sldMkLst>
        <pc:spChg chg="mod">
          <ac:chgData name="Ayesha Masood (2220784)" userId="S::2220784@student.uwtsd.ac.uk::390f29a2-f117-43c0-b911-6b133e147fe6" providerId="AD" clId="Web-{C5240D20-DE76-B302-B0EC-DA17924B785C}" dt="2026-06-18T11:40:40.213" v="6" actId="20577"/>
          <ac:spMkLst>
            <pc:docMk/>
            <pc:sldMk cId="4266731966" sldId="264"/>
            <ac:spMk id="3" creationId="{2D016115-8EBF-B8EB-0DE6-AFE9EF8E2486}"/>
          </ac:spMkLst>
        </pc:spChg>
      </pc:sldChg>
      <pc:sldChg chg="modSp">
        <pc:chgData name="Ayesha Masood (2220784)" userId="S::2220784@student.uwtsd.ac.uk::390f29a2-f117-43c0-b911-6b133e147fe6" providerId="AD" clId="Web-{C5240D20-DE76-B302-B0EC-DA17924B785C}" dt="2026-06-18T11:43:36.582" v="18" actId="20577"/>
        <pc:sldMkLst>
          <pc:docMk/>
          <pc:sldMk cId="187856866" sldId="265"/>
        </pc:sldMkLst>
        <pc:graphicFrameChg chg="mod modGraphic">
          <ac:chgData name="Ayesha Masood (2220784)" userId="S::2220784@student.uwtsd.ac.uk::390f29a2-f117-43c0-b911-6b133e147fe6" providerId="AD" clId="Web-{C5240D20-DE76-B302-B0EC-DA17924B785C}" dt="2026-06-18T11:43:36.582" v="18" actId="20577"/>
          <ac:graphicFrameMkLst>
            <pc:docMk/>
            <pc:sldMk cId="187856866" sldId="265"/>
            <ac:graphicFrameMk id="25" creationId="{D37D597E-46A6-21CE-01E2-DAA2DD674DD9}"/>
          </ac:graphicFrameMkLst>
        </pc:graphicFrameChg>
      </pc:sldChg>
      <pc:sldChg chg="modSp">
        <pc:chgData name="Ayesha Masood (2220784)" userId="S::2220784@student.uwtsd.ac.uk::390f29a2-f117-43c0-b911-6b133e147fe6" providerId="AD" clId="Web-{C5240D20-DE76-B302-B0EC-DA17924B785C}" dt="2026-06-18T11:43:55.911" v="21" actId="14100"/>
        <pc:sldMkLst>
          <pc:docMk/>
          <pc:sldMk cId="1091376438" sldId="266"/>
        </pc:sldMkLst>
        <pc:spChg chg="mod">
          <ac:chgData name="Ayesha Masood (2220784)" userId="S::2220784@student.uwtsd.ac.uk::390f29a2-f117-43c0-b911-6b133e147fe6" providerId="AD" clId="Web-{C5240D20-DE76-B302-B0EC-DA17924B785C}" dt="2026-06-18T11:43:55.911" v="21" actId="14100"/>
          <ac:spMkLst>
            <pc:docMk/>
            <pc:sldMk cId="1091376438" sldId="266"/>
            <ac:spMk id="3" creationId="{8CB1174C-FC52-DC2C-E702-8D2E706A76B1}"/>
          </ac:spMkLst>
        </pc:spChg>
      </pc:sldChg>
    </pc:docChg>
  </pc:docChgLst>
  <pc:docChgLst>
    <pc:chgData name="Ayesha Masood (2220784)" userId="S::2220784@student.uwtsd.ac.uk::390f29a2-f117-43c0-b911-6b133e147fe6" providerId="AD" clId="Web-{06A2B696-C70C-1913-BF8F-B364FD20864C}"/>
    <pc:docChg chg="addSld modSld">
      <pc:chgData name="Ayesha Masood (2220784)" userId="S::2220784@student.uwtsd.ac.uk::390f29a2-f117-43c0-b911-6b133e147fe6" providerId="AD" clId="Web-{06A2B696-C70C-1913-BF8F-B364FD20864C}" dt="2026-06-18T11:38:23.380" v="25" actId="20577"/>
      <pc:docMkLst>
        <pc:docMk/>
      </pc:docMkLst>
      <pc:sldChg chg="addSp delSp modSp new mod setBg">
        <pc:chgData name="Ayesha Masood (2220784)" userId="S::2220784@student.uwtsd.ac.uk::390f29a2-f117-43c0-b911-6b133e147fe6" providerId="AD" clId="Web-{06A2B696-C70C-1913-BF8F-B364FD20864C}" dt="2026-06-18T11:36:38.874" v="13" actId="20577"/>
        <pc:sldMkLst>
          <pc:docMk/>
          <pc:sldMk cId="1091376438" sldId="266"/>
        </pc:sldMkLst>
        <pc:spChg chg="del">
          <ac:chgData name="Ayesha Masood (2220784)" userId="S::2220784@student.uwtsd.ac.uk::390f29a2-f117-43c0-b911-6b133e147fe6" providerId="AD" clId="Web-{06A2B696-C70C-1913-BF8F-B364FD20864C}" dt="2026-06-18T11:34:53.430" v="2"/>
          <ac:spMkLst>
            <pc:docMk/>
            <pc:sldMk cId="1091376438" sldId="266"/>
            <ac:spMk id="2" creationId="{191A1559-56B9-97A1-22D5-8A7B3FD719A8}"/>
          </ac:spMkLst>
        </pc:spChg>
        <pc:spChg chg="mod">
          <ac:chgData name="Ayesha Masood (2220784)" userId="S::2220784@student.uwtsd.ac.uk::390f29a2-f117-43c0-b911-6b133e147fe6" providerId="AD" clId="Web-{06A2B696-C70C-1913-BF8F-B364FD20864C}" dt="2026-06-18T11:36:38.874" v="13" actId="20577"/>
          <ac:spMkLst>
            <pc:docMk/>
            <pc:sldMk cId="1091376438" sldId="266"/>
            <ac:spMk id="3" creationId="{8CB1174C-FC52-DC2C-E702-8D2E706A76B1}"/>
          </ac:spMkLst>
        </pc:spChg>
        <pc:spChg chg="add">
          <ac:chgData name="Ayesha Masood (2220784)" userId="S::2220784@student.uwtsd.ac.uk::390f29a2-f117-43c0-b911-6b133e147fe6" providerId="AD" clId="Web-{06A2B696-C70C-1913-BF8F-B364FD20864C}" dt="2026-06-18T11:36:25.686" v="11"/>
          <ac:spMkLst>
            <pc:docMk/>
            <pc:sldMk cId="1091376438" sldId="266"/>
            <ac:spMk id="9" creationId="{C0763A76-9F1C-4FC5-82B7-DD475DA461B2}"/>
          </ac:spMkLst>
        </pc:spChg>
        <pc:spChg chg="add">
          <ac:chgData name="Ayesha Masood (2220784)" userId="S::2220784@student.uwtsd.ac.uk::390f29a2-f117-43c0-b911-6b133e147fe6" providerId="AD" clId="Web-{06A2B696-C70C-1913-BF8F-B364FD20864C}" dt="2026-06-18T11:36:25.686" v="11"/>
          <ac:spMkLst>
            <pc:docMk/>
            <pc:sldMk cId="1091376438" sldId="266"/>
            <ac:spMk id="11" creationId="{E81BF4F6-F2CF-4984-9D14-D6966D92F99F}"/>
          </ac:spMkLst>
        </pc:spChg>
        <pc:picChg chg="add">
          <ac:chgData name="Ayesha Masood (2220784)" userId="S::2220784@student.uwtsd.ac.uk::390f29a2-f117-43c0-b911-6b133e147fe6" providerId="AD" clId="Web-{06A2B696-C70C-1913-BF8F-B364FD20864C}" dt="2026-06-18T11:36:25.686" v="11"/>
          <ac:picMkLst>
            <pc:docMk/>
            <pc:sldMk cId="1091376438" sldId="266"/>
            <ac:picMk id="5" creationId="{F742233C-1F10-22C7-25EB-FBFD8A898A2B}"/>
          </ac:picMkLst>
        </pc:picChg>
      </pc:sldChg>
      <pc:sldChg chg="delSp modSp new">
        <pc:chgData name="Ayesha Masood (2220784)" userId="S::2220784@student.uwtsd.ac.uk::390f29a2-f117-43c0-b911-6b133e147fe6" providerId="AD" clId="Web-{06A2B696-C70C-1913-BF8F-B364FD20864C}" dt="2026-06-18T11:38:23.380" v="25" actId="20577"/>
        <pc:sldMkLst>
          <pc:docMk/>
          <pc:sldMk cId="183380976" sldId="267"/>
        </pc:sldMkLst>
        <pc:spChg chg="del">
          <ac:chgData name="Ayesha Masood (2220784)" userId="S::2220784@student.uwtsd.ac.uk::390f29a2-f117-43c0-b911-6b133e147fe6" providerId="AD" clId="Web-{06A2B696-C70C-1913-BF8F-B364FD20864C}" dt="2026-06-18T11:37:23.361" v="17"/>
          <ac:spMkLst>
            <pc:docMk/>
            <pc:sldMk cId="183380976" sldId="267"/>
            <ac:spMk id="2" creationId="{0943AFBE-73A6-7D97-D3F8-17BB84579286}"/>
          </ac:spMkLst>
        </pc:spChg>
        <pc:spChg chg="mod">
          <ac:chgData name="Ayesha Masood (2220784)" userId="S::2220784@student.uwtsd.ac.uk::390f29a2-f117-43c0-b911-6b133e147fe6" providerId="AD" clId="Web-{06A2B696-C70C-1913-BF8F-B364FD20864C}" dt="2026-06-18T11:38:23.380" v="25" actId="20577"/>
          <ac:spMkLst>
            <pc:docMk/>
            <pc:sldMk cId="183380976" sldId="267"/>
            <ac:spMk id="3" creationId="{041B8D27-E7B5-176E-D787-F187B4B8FA1B}"/>
          </ac:spMkLst>
        </pc:spChg>
      </pc:sldChg>
    </pc:docChg>
  </pc:docChgLst>
  <pc:docChgLst>
    <pc:chgData name="Ayesha Masood (2220784)" userId="S::2220784@student.uwtsd.ac.uk::390f29a2-f117-43c0-b911-6b133e147fe6" providerId="AD" clId="Web-{F434A84D-D091-002A-30DE-65A1C6D38D5C}"/>
    <pc:docChg chg="modSld">
      <pc:chgData name="Ayesha Masood (2220784)" userId="S::2220784@student.uwtsd.ac.uk::390f29a2-f117-43c0-b911-6b133e147fe6" providerId="AD" clId="Web-{F434A84D-D091-002A-30DE-65A1C6D38D5C}" dt="2026-06-17T20:34:58.489" v="107" actId="20577"/>
      <pc:docMkLst>
        <pc:docMk/>
      </pc:docMkLst>
      <pc:sldChg chg="delSp modSp">
        <pc:chgData name="Ayesha Masood (2220784)" userId="S::2220784@student.uwtsd.ac.uk::390f29a2-f117-43c0-b911-6b133e147fe6" providerId="AD" clId="Web-{F434A84D-D091-002A-30DE-65A1C6D38D5C}" dt="2026-06-17T20:04:30.039" v="3"/>
        <pc:sldMkLst>
          <pc:docMk/>
          <pc:sldMk cId="4145798198" sldId="258"/>
        </pc:sldMkLst>
        <pc:spChg chg="mod">
          <ac:chgData name="Ayesha Masood (2220784)" userId="S::2220784@student.uwtsd.ac.uk::390f29a2-f117-43c0-b911-6b133e147fe6" providerId="AD" clId="Web-{F434A84D-D091-002A-30DE-65A1C6D38D5C}" dt="2026-06-17T20:04:12.757" v="2" actId="20577"/>
          <ac:spMkLst>
            <pc:docMk/>
            <pc:sldMk cId="4145798198" sldId="258"/>
            <ac:spMk id="22" creationId="{A4C13FC9-C1B4-8633-5663-D5CF163820A4}"/>
          </ac:spMkLst>
        </pc:spChg>
      </pc:sldChg>
      <pc:sldChg chg="addSp delSp modSp">
        <pc:chgData name="Ayesha Masood (2220784)" userId="S::2220784@student.uwtsd.ac.uk::390f29a2-f117-43c0-b911-6b133e147fe6" providerId="AD" clId="Web-{F434A84D-D091-002A-30DE-65A1C6D38D5C}" dt="2026-06-17T20:15:27.836" v="44" actId="20577"/>
        <pc:sldMkLst>
          <pc:docMk/>
          <pc:sldMk cId="1645346016" sldId="259"/>
        </pc:sldMkLst>
        <pc:spChg chg="add">
          <ac:chgData name="Ayesha Masood (2220784)" userId="S::2220784@student.uwtsd.ac.uk::390f29a2-f117-43c0-b911-6b133e147fe6" providerId="AD" clId="Web-{F434A84D-D091-002A-30DE-65A1C6D38D5C}" dt="2026-06-17T20:14:01.849" v="31"/>
          <ac:spMkLst>
            <pc:docMk/>
            <pc:sldMk cId="1645346016" sldId="259"/>
            <ac:spMk id="87" creationId="{E51BA4DF-2BD4-4EC2-B1DB-B27C8AC71864}"/>
          </ac:spMkLst>
        </pc:spChg>
        <pc:graphicFrameChg chg="add mod modGraphic">
          <ac:chgData name="Ayesha Masood (2220784)" userId="S::2220784@student.uwtsd.ac.uk::390f29a2-f117-43c0-b911-6b133e147fe6" providerId="AD" clId="Web-{F434A84D-D091-002A-30DE-65A1C6D38D5C}" dt="2026-06-17T20:15:27.836" v="44" actId="20577"/>
          <ac:graphicFrameMkLst>
            <pc:docMk/>
            <pc:sldMk cId="1645346016" sldId="259"/>
            <ac:graphicFrameMk id="89" creationId="{670A2194-6775-3625-BDA0-7A7275238C52}"/>
          </ac:graphicFrameMkLst>
        </pc:graphicFrameChg>
        <pc:picChg chg="add">
          <ac:chgData name="Ayesha Masood (2220784)" userId="S::2220784@student.uwtsd.ac.uk::390f29a2-f117-43c0-b911-6b133e147fe6" providerId="AD" clId="Web-{F434A84D-D091-002A-30DE-65A1C6D38D5C}" dt="2026-06-17T20:14:01.849" v="31"/>
          <ac:picMkLst>
            <pc:docMk/>
            <pc:sldMk cId="1645346016" sldId="259"/>
            <ac:picMk id="88" creationId="{E171238C-3D26-F724-2C3E-84142E24DB66}"/>
          </ac:picMkLst>
        </pc:picChg>
      </pc:sldChg>
    </pc:docChg>
  </pc:docChgLst>
  <pc:docChgLst>
    <pc:chgData name="Ayesha Masood (2220784)" userId="S::2220784@student.uwtsd.ac.uk::390f29a2-f117-43c0-b911-6b133e147fe6" providerId="AD" clId="Web-{98271781-5CBD-ECE8-FE73-EE1425E7DEBE}"/>
    <pc:docChg chg="addSld delSld modSld">
      <pc:chgData name="Ayesha Masood (2220784)" userId="S::2220784@student.uwtsd.ac.uk::390f29a2-f117-43c0-b911-6b133e147fe6" providerId="AD" clId="Web-{98271781-5CBD-ECE8-FE73-EE1425E7DEBE}" dt="2026-06-18T22:55:59.776" v="321"/>
      <pc:docMkLst>
        <pc:docMk/>
      </pc:docMkLst>
      <pc:sldChg chg="addSp delSp modSp">
        <pc:chgData name="Ayesha Masood (2220784)" userId="S::2220784@student.uwtsd.ac.uk::390f29a2-f117-43c0-b911-6b133e147fe6" providerId="AD" clId="Web-{98271781-5CBD-ECE8-FE73-EE1425E7DEBE}" dt="2026-06-18T22:54:11.491" v="311"/>
        <pc:sldMkLst>
          <pc:docMk/>
          <pc:sldMk cId="1920514020" sldId="263"/>
        </pc:sldMkLst>
        <pc:spChg chg="del">
          <ac:chgData name="Ayesha Masood (2220784)" userId="S::2220784@student.uwtsd.ac.uk::390f29a2-f117-43c0-b911-6b133e147fe6" providerId="AD" clId="Web-{98271781-5CBD-ECE8-FE73-EE1425E7DEBE}" dt="2026-06-18T18:40:57.496" v="90"/>
          <ac:spMkLst>
            <pc:docMk/>
            <pc:sldMk cId="1920514020" sldId="263"/>
            <ac:spMk id="4" creationId="{68607931-CAD3-AE7D-A1BD-60F1E7AF4107}"/>
          </ac:spMkLst>
        </pc:spChg>
        <pc:spChg chg="del mod">
          <ac:chgData name="Ayesha Masood (2220784)" userId="S::2220784@student.uwtsd.ac.uk::390f29a2-f117-43c0-b911-6b133e147fe6" providerId="AD" clId="Web-{98271781-5CBD-ECE8-FE73-EE1425E7DEBE}" dt="2026-06-18T18:41:31.794" v="92"/>
          <ac:spMkLst>
            <pc:docMk/>
            <pc:sldMk cId="1920514020" sldId="263"/>
            <ac:spMk id="5" creationId="{6A36976A-C574-CFD2-5F7E-C23B033E490E}"/>
          </ac:spMkLst>
        </pc:spChg>
        <pc:spChg chg="del">
          <ac:chgData name="Ayesha Masood (2220784)" userId="S::2220784@student.uwtsd.ac.uk::390f29a2-f117-43c0-b911-6b133e147fe6" providerId="AD" clId="Web-{98271781-5CBD-ECE8-FE73-EE1425E7DEBE}" dt="2026-06-18T18:41:35.966" v="93"/>
          <ac:spMkLst>
            <pc:docMk/>
            <pc:sldMk cId="1920514020" sldId="263"/>
            <ac:spMk id="6" creationId="{5CCCC69A-6E85-D93A-B7D7-F3F6C0238415}"/>
          </ac:spMkLst>
        </pc:spChg>
        <pc:spChg chg="del">
          <ac:chgData name="Ayesha Masood (2220784)" userId="S::2220784@student.uwtsd.ac.uk::390f29a2-f117-43c0-b911-6b133e147fe6" providerId="AD" clId="Web-{98271781-5CBD-ECE8-FE73-EE1425E7DEBE}" dt="2026-06-18T18:41:40.403" v="94"/>
          <ac:spMkLst>
            <pc:docMk/>
            <pc:sldMk cId="1920514020" sldId="263"/>
            <ac:spMk id="7" creationId="{ABBF6DFD-4E6A-6A13-4BCF-FC39B30A7D59}"/>
          </ac:spMkLst>
        </pc:spChg>
        <pc:spChg chg="del">
          <ac:chgData name="Ayesha Masood (2220784)" userId="S::2220784@student.uwtsd.ac.uk::390f29a2-f117-43c0-b911-6b133e147fe6" providerId="AD" clId="Web-{98271781-5CBD-ECE8-FE73-EE1425E7DEBE}" dt="2026-06-18T18:41:46.701" v="95"/>
          <ac:spMkLst>
            <pc:docMk/>
            <pc:sldMk cId="1920514020" sldId="263"/>
            <ac:spMk id="8" creationId="{15BDEE68-1934-B687-D786-D6EBEE03082E}"/>
          </ac:spMkLst>
        </pc:spChg>
        <pc:spChg chg="del">
          <ac:chgData name="Ayesha Masood (2220784)" userId="S::2220784@student.uwtsd.ac.uk::390f29a2-f117-43c0-b911-6b133e147fe6" providerId="AD" clId="Web-{98271781-5CBD-ECE8-FE73-EE1425E7DEBE}" dt="2026-06-18T18:41:50.732" v="96"/>
          <ac:spMkLst>
            <pc:docMk/>
            <pc:sldMk cId="1920514020" sldId="263"/>
            <ac:spMk id="9" creationId="{B0DF6067-9F03-BE19-9AD7-CE3D135F9037}"/>
          </ac:spMkLst>
        </pc:spChg>
        <pc:spChg chg="del">
          <ac:chgData name="Ayesha Masood (2220784)" userId="S::2220784@student.uwtsd.ac.uk::390f29a2-f117-43c0-b911-6b133e147fe6" providerId="AD" clId="Web-{98271781-5CBD-ECE8-FE73-EE1425E7DEBE}" dt="2026-06-18T18:41:16.559" v="91"/>
          <ac:spMkLst>
            <pc:docMk/>
            <pc:sldMk cId="1920514020" sldId="263"/>
            <ac:spMk id="10" creationId="{549E1CEA-ADF5-AD9B-9646-C5C703808DA3}"/>
          </ac:spMkLst>
        </pc:spChg>
        <pc:spChg chg="del mod">
          <ac:chgData name="Ayesha Masood (2220784)" userId="S::2220784@student.uwtsd.ac.uk::390f29a2-f117-43c0-b911-6b133e147fe6" providerId="AD" clId="Web-{98271781-5CBD-ECE8-FE73-EE1425E7DEBE}" dt="2026-06-18T18:42:15.467" v="97"/>
          <ac:spMkLst>
            <pc:docMk/>
            <pc:sldMk cId="1920514020" sldId="263"/>
            <ac:spMk id="11" creationId="{3DA3CF51-8E09-2A8E-1BF3-8646FCFFA8F5}"/>
          </ac:spMkLst>
        </pc:spChg>
        <pc:spChg chg="del">
          <ac:chgData name="Ayesha Masood (2220784)" userId="S::2220784@student.uwtsd.ac.uk::390f29a2-f117-43c0-b911-6b133e147fe6" providerId="AD" clId="Web-{98271781-5CBD-ECE8-FE73-EE1425E7DEBE}" dt="2026-06-18T18:42:31.171" v="99"/>
          <ac:spMkLst>
            <pc:docMk/>
            <pc:sldMk cId="1920514020" sldId="263"/>
            <ac:spMk id="12" creationId="{7906864F-34AA-F6E0-38A0-E7FA8F26D721}"/>
          </ac:spMkLst>
        </pc:spChg>
        <pc:spChg chg="del">
          <ac:chgData name="Ayesha Masood (2220784)" userId="S::2220784@student.uwtsd.ac.uk::390f29a2-f117-43c0-b911-6b133e147fe6" providerId="AD" clId="Web-{98271781-5CBD-ECE8-FE73-EE1425E7DEBE}" dt="2026-06-18T18:42:23.889" v="98"/>
          <ac:spMkLst>
            <pc:docMk/>
            <pc:sldMk cId="1920514020" sldId="263"/>
            <ac:spMk id="13" creationId="{1AA5AD35-D4CC-8903-403C-BB27C1C0EE34}"/>
          </ac:spMkLst>
        </pc:spChg>
        <pc:spChg chg="del">
          <ac:chgData name="Ayesha Masood (2220784)" userId="S::2220784@student.uwtsd.ac.uk::390f29a2-f117-43c0-b911-6b133e147fe6" providerId="AD" clId="Web-{98271781-5CBD-ECE8-FE73-EE1425E7DEBE}" dt="2026-06-18T18:42:45.078" v="101"/>
          <ac:spMkLst>
            <pc:docMk/>
            <pc:sldMk cId="1920514020" sldId="263"/>
            <ac:spMk id="14" creationId="{14C907C6-D717-A1F5-D24E-DB9DD8C6B6FA}"/>
          </ac:spMkLst>
        </pc:spChg>
        <pc:spChg chg="del mod">
          <ac:chgData name="Ayesha Masood (2220784)" userId="S::2220784@student.uwtsd.ac.uk::390f29a2-f117-43c0-b911-6b133e147fe6" providerId="AD" clId="Web-{98271781-5CBD-ECE8-FE73-EE1425E7DEBE}" dt="2026-06-18T18:42:40.249" v="100"/>
          <ac:spMkLst>
            <pc:docMk/>
            <pc:sldMk cId="1920514020" sldId="263"/>
            <ac:spMk id="16" creationId="{3BC866B7-ABEF-81F8-0A59-EB80E875E452}"/>
          </ac:spMkLst>
        </pc:spChg>
        <pc:spChg chg="del">
          <ac:chgData name="Ayesha Masood (2220784)" userId="S::2220784@student.uwtsd.ac.uk::390f29a2-f117-43c0-b911-6b133e147fe6" providerId="AD" clId="Web-{98271781-5CBD-ECE8-FE73-EE1425E7DEBE}" dt="2026-06-18T18:42:55.031" v="103"/>
          <ac:spMkLst>
            <pc:docMk/>
            <pc:sldMk cId="1920514020" sldId="263"/>
            <ac:spMk id="17" creationId="{C40C7AD0-69F0-1AB1-595C-552E018E0CC5}"/>
          </ac:spMkLst>
        </pc:spChg>
        <pc:spChg chg="del">
          <ac:chgData name="Ayesha Masood (2220784)" userId="S::2220784@student.uwtsd.ac.uk::390f29a2-f117-43c0-b911-6b133e147fe6" providerId="AD" clId="Web-{98271781-5CBD-ECE8-FE73-EE1425E7DEBE}" dt="2026-06-18T18:42:50.500" v="102"/>
          <ac:spMkLst>
            <pc:docMk/>
            <pc:sldMk cId="1920514020" sldId="263"/>
            <ac:spMk id="18" creationId="{2DCCCC66-DEE2-2822-0DDB-AF4023294223}"/>
          </ac:spMkLst>
        </pc:spChg>
        <pc:spChg chg="del">
          <ac:chgData name="Ayesha Masood (2220784)" userId="S::2220784@student.uwtsd.ac.uk::390f29a2-f117-43c0-b911-6b133e147fe6" providerId="AD" clId="Web-{98271781-5CBD-ECE8-FE73-EE1425E7DEBE}" dt="2026-06-18T18:43:03.047" v="105"/>
          <ac:spMkLst>
            <pc:docMk/>
            <pc:sldMk cId="1920514020" sldId="263"/>
            <ac:spMk id="19" creationId="{EEC2459B-B1C8-3C31-A893-0F5B6D32F94E}"/>
          </ac:spMkLst>
        </pc:spChg>
        <pc:spChg chg="del mod">
          <ac:chgData name="Ayesha Masood (2220784)" userId="S::2220784@student.uwtsd.ac.uk::390f29a2-f117-43c0-b911-6b133e147fe6" providerId="AD" clId="Web-{98271781-5CBD-ECE8-FE73-EE1425E7DEBE}" dt="2026-06-18T18:43:07.250" v="106"/>
          <ac:spMkLst>
            <pc:docMk/>
            <pc:sldMk cId="1920514020" sldId="263"/>
            <ac:spMk id="20" creationId="{6161AB29-B690-5F9C-7A7F-B5A461DB0E45}"/>
          </ac:spMkLst>
        </pc:spChg>
        <pc:spChg chg="del">
          <ac:chgData name="Ayesha Masood (2220784)" userId="S::2220784@student.uwtsd.ac.uk::390f29a2-f117-43c0-b911-6b133e147fe6" providerId="AD" clId="Web-{98271781-5CBD-ECE8-FE73-EE1425E7DEBE}" dt="2026-06-18T18:43:10.813" v="107"/>
          <ac:spMkLst>
            <pc:docMk/>
            <pc:sldMk cId="1920514020" sldId="263"/>
            <ac:spMk id="21" creationId="{2DE64301-A5F9-10F3-FD63-B3A742DF1C1A}"/>
          </ac:spMkLst>
        </pc:spChg>
        <pc:spChg chg="del">
          <ac:chgData name="Ayesha Masood (2220784)" userId="S::2220784@student.uwtsd.ac.uk::390f29a2-f117-43c0-b911-6b133e147fe6" providerId="AD" clId="Web-{98271781-5CBD-ECE8-FE73-EE1425E7DEBE}" dt="2026-06-18T18:42:59.828" v="104"/>
          <ac:spMkLst>
            <pc:docMk/>
            <pc:sldMk cId="1920514020" sldId="263"/>
            <ac:spMk id="22" creationId="{D1578D43-48B9-7C06-4554-E80E17F04E4C}"/>
          </ac:spMkLst>
        </pc:spChg>
        <pc:spChg chg="del">
          <ac:chgData name="Ayesha Masood (2220784)" userId="S::2220784@student.uwtsd.ac.uk::390f29a2-f117-43c0-b911-6b133e147fe6" providerId="AD" clId="Web-{98271781-5CBD-ECE8-FE73-EE1425E7DEBE}" dt="2026-06-18T18:43:21.219" v="109"/>
          <ac:spMkLst>
            <pc:docMk/>
            <pc:sldMk cId="1920514020" sldId="263"/>
            <ac:spMk id="23" creationId="{9E8C35BE-BF34-BF6C-7A87-41986119D11E}"/>
          </ac:spMkLst>
        </pc:spChg>
        <pc:spChg chg="del mod">
          <ac:chgData name="Ayesha Masood (2220784)" userId="S::2220784@student.uwtsd.ac.uk::390f29a2-f117-43c0-b911-6b133e147fe6" providerId="AD" clId="Web-{98271781-5CBD-ECE8-FE73-EE1425E7DEBE}" dt="2026-06-18T18:43:30.048" v="110"/>
          <ac:spMkLst>
            <pc:docMk/>
            <pc:sldMk cId="1920514020" sldId="263"/>
            <ac:spMk id="24" creationId="{635D8E6A-6F72-BC5B-9D1E-7985A60E2180}"/>
          </ac:spMkLst>
        </pc:spChg>
        <pc:spChg chg="del">
          <ac:chgData name="Ayesha Masood (2220784)" userId="S::2220784@student.uwtsd.ac.uk::390f29a2-f117-43c0-b911-6b133e147fe6" providerId="AD" clId="Web-{98271781-5CBD-ECE8-FE73-EE1425E7DEBE}" dt="2026-06-18T18:43:16.454" v="108"/>
          <ac:spMkLst>
            <pc:docMk/>
            <pc:sldMk cId="1920514020" sldId="263"/>
            <ac:spMk id="25" creationId="{CB7BD0EB-2702-0E97-5450-77C52BD7665A}"/>
          </ac:spMkLst>
        </pc:spChg>
        <pc:spChg chg="del mod">
          <ac:chgData name="Ayesha Masood (2220784)" userId="S::2220784@student.uwtsd.ac.uk::390f29a2-f117-43c0-b911-6b133e147fe6" providerId="AD" clId="Web-{98271781-5CBD-ECE8-FE73-EE1425E7DEBE}" dt="2026-06-18T18:43:34.470" v="111"/>
          <ac:spMkLst>
            <pc:docMk/>
            <pc:sldMk cId="1920514020" sldId="263"/>
            <ac:spMk id="26" creationId="{4BAD5223-78F5-AE31-12D7-6A4BEC0209E7}"/>
          </ac:spMkLst>
        </pc:spChg>
        <pc:spChg chg="del">
          <ac:chgData name="Ayesha Masood (2220784)" userId="S::2220784@student.uwtsd.ac.uk::390f29a2-f117-43c0-b911-6b133e147fe6" providerId="AD" clId="Web-{98271781-5CBD-ECE8-FE73-EE1425E7DEBE}" dt="2026-06-18T18:43:42.580" v="112"/>
          <ac:spMkLst>
            <pc:docMk/>
            <pc:sldMk cId="1920514020" sldId="263"/>
            <ac:spMk id="27" creationId="{752F3B33-9288-3AE2-06F1-2AD5D2E57348}"/>
          </ac:spMkLst>
        </pc:spChg>
        <pc:spChg chg="del mod">
          <ac:chgData name="Ayesha Masood (2220784)" userId="S::2220784@student.uwtsd.ac.uk::390f29a2-f117-43c0-b911-6b133e147fe6" providerId="AD" clId="Web-{98271781-5CBD-ECE8-FE73-EE1425E7DEBE}" dt="2026-06-18T18:43:49.033" v="113"/>
          <ac:spMkLst>
            <pc:docMk/>
            <pc:sldMk cId="1920514020" sldId="263"/>
            <ac:spMk id="28" creationId="{55F16E1F-4388-734B-5F93-5A26FFF7BC4C}"/>
          </ac:spMkLst>
        </pc:spChg>
        <pc:spChg chg="del mod">
          <ac:chgData name="Ayesha Masood (2220784)" userId="S::2220784@student.uwtsd.ac.uk::390f29a2-f117-43c0-b911-6b133e147fe6" providerId="AD" clId="Web-{98271781-5CBD-ECE8-FE73-EE1425E7DEBE}" dt="2026-06-18T18:43:58.580" v="115"/>
          <ac:spMkLst>
            <pc:docMk/>
            <pc:sldMk cId="1920514020" sldId="263"/>
            <ac:spMk id="29" creationId="{21164ED2-F208-697F-05EF-E7B9846D8A86}"/>
          </ac:spMkLst>
        </pc:spChg>
        <pc:spChg chg="del">
          <ac:chgData name="Ayesha Masood (2220784)" userId="S::2220784@student.uwtsd.ac.uk::390f29a2-f117-43c0-b911-6b133e147fe6" providerId="AD" clId="Web-{98271781-5CBD-ECE8-FE73-EE1425E7DEBE}" dt="2026-06-18T18:43:54.674" v="114"/>
          <ac:spMkLst>
            <pc:docMk/>
            <pc:sldMk cId="1920514020" sldId="263"/>
            <ac:spMk id="31" creationId="{E3A3BFE6-1B65-3ED6-B4C2-CC816793362F}"/>
          </ac:spMkLst>
        </pc:spChg>
        <pc:spChg chg="del">
          <ac:chgData name="Ayesha Masood (2220784)" userId="S::2220784@student.uwtsd.ac.uk::390f29a2-f117-43c0-b911-6b133e147fe6" providerId="AD" clId="Web-{98271781-5CBD-ECE8-FE73-EE1425E7DEBE}" dt="2026-06-18T18:44:04.033" v="116"/>
          <ac:spMkLst>
            <pc:docMk/>
            <pc:sldMk cId="1920514020" sldId="263"/>
            <ac:spMk id="32" creationId="{814995C6-C930-82BC-A1EA-5CD0733B7F26}"/>
          </ac:spMkLst>
        </pc:spChg>
        <pc:spChg chg="del mod">
          <ac:chgData name="Ayesha Masood (2220784)" userId="S::2220784@student.uwtsd.ac.uk::390f29a2-f117-43c0-b911-6b133e147fe6" providerId="AD" clId="Web-{98271781-5CBD-ECE8-FE73-EE1425E7DEBE}" dt="2026-06-18T18:44:08.612" v="117"/>
          <ac:spMkLst>
            <pc:docMk/>
            <pc:sldMk cId="1920514020" sldId="263"/>
            <ac:spMk id="33" creationId="{00529909-29B9-01B9-3378-C1C273B02F77}"/>
          </ac:spMkLst>
        </pc:spChg>
        <pc:spChg chg="del">
          <ac:chgData name="Ayesha Masood (2220784)" userId="S::2220784@student.uwtsd.ac.uk::390f29a2-f117-43c0-b911-6b133e147fe6" providerId="AD" clId="Web-{98271781-5CBD-ECE8-FE73-EE1425E7DEBE}" dt="2026-06-18T18:44:12.565" v="118"/>
          <ac:spMkLst>
            <pc:docMk/>
            <pc:sldMk cId="1920514020" sldId="263"/>
            <ac:spMk id="34" creationId="{C730FE34-459D-6FF0-CD5C-F78149D48C1A}"/>
          </ac:spMkLst>
        </pc:spChg>
        <pc:spChg chg="del">
          <ac:chgData name="Ayesha Masood (2220784)" userId="S::2220784@student.uwtsd.ac.uk::390f29a2-f117-43c0-b911-6b133e147fe6" providerId="AD" clId="Web-{98271781-5CBD-ECE8-FE73-EE1425E7DEBE}" dt="2026-06-18T18:44:16.643" v="119"/>
          <ac:spMkLst>
            <pc:docMk/>
            <pc:sldMk cId="1920514020" sldId="263"/>
            <ac:spMk id="35" creationId="{3C656744-9E1A-CE6D-813D-FEDDFA38E96D}"/>
          </ac:spMkLst>
        </pc:spChg>
        <pc:spChg chg="add del">
          <ac:chgData name="Ayesha Masood (2220784)" userId="S::2220784@student.uwtsd.ac.uk::390f29a2-f117-43c0-b911-6b133e147fe6" providerId="AD" clId="Web-{98271781-5CBD-ECE8-FE73-EE1425E7DEBE}" dt="2026-06-18T18:40:37.604" v="89"/>
          <ac:spMkLst>
            <pc:docMk/>
            <pc:sldMk cId="1920514020" sldId="263"/>
            <ac:spMk id="60" creationId="{0E3D6DF2-A796-CB1A-1C47-6FC7A4BD2A06}"/>
          </ac:spMkLst>
        </pc:spChg>
        <pc:spChg chg="add del mod">
          <ac:chgData name="Ayesha Masood (2220784)" userId="S::2220784@student.uwtsd.ac.uk::390f29a2-f117-43c0-b911-6b133e147fe6" providerId="AD" clId="Web-{98271781-5CBD-ECE8-FE73-EE1425E7DEBE}" dt="2026-06-18T18:38:11.912" v="83"/>
          <ac:spMkLst>
            <pc:docMk/>
            <pc:sldMk cId="1920514020" sldId="263"/>
            <ac:spMk id="94" creationId="{9C8B244D-79F6-1137-6BD2-598128D406AB}"/>
          </ac:spMkLst>
        </pc:spChg>
        <pc:spChg chg="add del mod">
          <ac:chgData name="Ayesha Masood (2220784)" userId="S::2220784@student.uwtsd.ac.uk::390f29a2-f117-43c0-b911-6b133e147fe6" providerId="AD" clId="Web-{98271781-5CBD-ECE8-FE73-EE1425E7DEBE}" dt="2026-06-18T18:38:07.709" v="81"/>
          <ac:spMkLst>
            <pc:docMk/>
            <pc:sldMk cId="1920514020" sldId="263"/>
            <ac:spMk id="95" creationId="{3A7EC92A-8FCE-7EE5-5AF1-0C3E138B4C37}"/>
          </ac:spMkLst>
        </pc:spChg>
        <pc:spChg chg="add mod">
          <ac:chgData name="Ayesha Masood (2220784)" userId="S::2220784@student.uwtsd.ac.uk::390f29a2-f117-43c0-b911-6b133e147fe6" providerId="AD" clId="Web-{98271781-5CBD-ECE8-FE73-EE1425E7DEBE}" dt="2026-06-18T22:53:57.725" v="308" actId="1076"/>
          <ac:spMkLst>
            <pc:docMk/>
            <pc:sldMk cId="1920514020" sldId="263"/>
            <ac:spMk id="271" creationId="{DF1FB6B3-0B13-6B3D-7116-044FDF152E3D}"/>
          </ac:spMkLst>
        </pc:spChg>
        <pc:spChg chg="add del mod">
          <ac:chgData name="Ayesha Masood (2220784)" userId="S::2220784@student.uwtsd.ac.uk::390f29a2-f117-43c0-b911-6b133e147fe6" providerId="AD" clId="Web-{98271781-5CBD-ECE8-FE73-EE1425E7DEBE}" dt="2026-06-18T22:41:51.326" v="248"/>
          <ac:spMkLst>
            <pc:docMk/>
            <pc:sldMk cId="1920514020" sldId="263"/>
            <ac:spMk id="272" creationId="{BBA4CBB9-9ABE-B9CE-D6EE-9F9CA5B910AC}"/>
          </ac:spMkLst>
        </pc:spChg>
        <pc:spChg chg="add del mod">
          <ac:chgData name="Ayesha Masood (2220784)" userId="S::2220784@student.uwtsd.ac.uk::390f29a2-f117-43c0-b911-6b133e147fe6" providerId="AD" clId="Web-{98271781-5CBD-ECE8-FE73-EE1425E7DEBE}" dt="2026-06-18T22:41:37.013" v="243"/>
          <ac:spMkLst>
            <pc:docMk/>
            <pc:sldMk cId="1920514020" sldId="263"/>
            <ac:spMk id="273" creationId="{4A68D7BA-D13E-C859-C615-578FDE1BCF94}"/>
          </ac:spMkLst>
        </pc:spChg>
        <pc:spChg chg="add del mod">
          <ac:chgData name="Ayesha Masood (2220784)" userId="S::2220784@student.uwtsd.ac.uk::390f29a2-f117-43c0-b911-6b133e147fe6" providerId="AD" clId="Web-{98271781-5CBD-ECE8-FE73-EE1425E7DEBE}" dt="2026-06-18T22:41:39.842" v="244"/>
          <ac:spMkLst>
            <pc:docMk/>
            <pc:sldMk cId="1920514020" sldId="263"/>
            <ac:spMk id="274" creationId="{812C69CD-A8D3-B470-25F8-8B322E49AB9B}"/>
          </ac:spMkLst>
        </pc:spChg>
        <pc:spChg chg="add del mod">
          <ac:chgData name="Ayesha Masood (2220784)" userId="S::2220784@student.uwtsd.ac.uk::390f29a2-f117-43c0-b911-6b133e147fe6" providerId="AD" clId="Web-{98271781-5CBD-ECE8-FE73-EE1425E7DEBE}" dt="2026-06-18T22:41:48.342" v="247"/>
          <ac:spMkLst>
            <pc:docMk/>
            <pc:sldMk cId="1920514020" sldId="263"/>
            <ac:spMk id="275" creationId="{DCB96E14-472D-FC60-EBAD-E2D363448A3B}"/>
          </ac:spMkLst>
        </pc:spChg>
        <pc:spChg chg="add del mod">
          <ac:chgData name="Ayesha Masood (2220784)" userId="S::2220784@student.uwtsd.ac.uk::390f29a2-f117-43c0-b911-6b133e147fe6" providerId="AD" clId="Web-{98271781-5CBD-ECE8-FE73-EE1425E7DEBE}" dt="2026-06-18T22:41:45.232" v="246"/>
          <ac:spMkLst>
            <pc:docMk/>
            <pc:sldMk cId="1920514020" sldId="263"/>
            <ac:spMk id="276" creationId="{1BD5F22C-4172-4948-C665-9AFFDBFEB5E7}"/>
          </ac:spMkLst>
        </pc:spChg>
        <pc:spChg chg="add mod">
          <ac:chgData name="Ayesha Masood (2220784)" userId="S::2220784@student.uwtsd.ac.uk::390f29a2-f117-43c0-b911-6b133e147fe6" providerId="AD" clId="Web-{98271781-5CBD-ECE8-FE73-EE1425E7DEBE}" dt="2026-06-18T22:54:04.694" v="310" actId="1076"/>
          <ac:spMkLst>
            <pc:docMk/>
            <pc:sldMk cId="1920514020" sldId="263"/>
            <ac:spMk id="278" creationId="{73BA98D3-08F4-FA54-C5C0-798379BDBE54}"/>
          </ac:spMkLst>
        </pc:spChg>
        <pc:spChg chg="add del mod">
          <ac:chgData name="Ayesha Masood (2220784)" userId="S::2220784@student.uwtsd.ac.uk::390f29a2-f117-43c0-b911-6b133e147fe6" providerId="AD" clId="Web-{98271781-5CBD-ECE8-FE73-EE1425E7DEBE}" dt="2026-06-18T22:41:32.888" v="242"/>
          <ac:spMkLst>
            <pc:docMk/>
            <pc:sldMk cId="1920514020" sldId="263"/>
            <ac:spMk id="279" creationId="{ECE5BB15-2E55-A0DF-4135-14E7B6631519}"/>
          </ac:spMkLst>
        </pc:spChg>
        <pc:spChg chg="add mod">
          <ac:chgData name="Ayesha Masood (2220784)" userId="S::2220784@student.uwtsd.ac.uk::390f29a2-f117-43c0-b911-6b133e147fe6" providerId="AD" clId="Web-{98271781-5CBD-ECE8-FE73-EE1425E7DEBE}" dt="2026-06-18T22:42:54.127" v="253"/>
          <ac:spMkLst>
            <pc:docMk/>
            <pc:sldMk cId="1920514020" sldId="263"/>
            <ac:spMk id="280" creationId="{1B0119C4-1DA9-3089-D350-B53B31620D12}"/>
          </ac:spMkLst>
        </pc:spChg>
        <pc:spChg chg="add mod">
          <ac:chgData name="Ayesha Masood (2220784)" userId="S::2220784@student.uwtsd.ac.uk::390f29a2-f117-43c0-b911-6b133e147fe6" providerId="AD" clId="Web-{98271781-5CBD-ECE8-FE73-EE1425E7DEBE}" dt="2026-06-18T22:42:58.080" v="254"/>
          <ac:spMkLst>
            <pc:docMk/>
            <pc:sldMk cId="1920514020" sldId="263"/>
            <ac:spMk id="281" creationId="{B850BCAF-9C12-970E-633D-E83B399608D2}"/>
          </ac:spMkLst>
        </pc:spChg>
        <pc:spChg chg="add mod">
          <ac:chgData name="Ayesha Masood (2220784)" userId="S::2220784@student.uwtsd.ac.uk::390f29a2-f117-43c0-b911-6b133e147fe6" providerId="AD" clId="Web-{98271781-5CBD-ECE8-FE73-EE1425E7DEBE}" dt="2026-06-18T22:42:33.470" v="252"/>
          <ac:spMkLst>
            <pc:docMk/>
            <pc:sldMk cId="1920514020" sldId="263"/>
            <ac:spMk id="282" creationId="{9B6C5E30-7A2F-5685-321B-5836325798FE}"/>
          </ac:spMkLst>
        </pc:spChg>
        <pc:spChg chg="add mod">
          <ac:chgData name="Ayesha Masood (2220784)" userId="S::2220784@student.uwtsd.ac.uk::390f29a2-f117-43c0-b911-6b133e147fe6" providerId="AD" clId="Web-{98271781-5CBD-ECE8-FE73-EE1425E7DEBE}" dt="2026-06-18T22:44:26.998" v="263" actId="1076"/>
          <ac:spMkLst>
            <pc:docMk/>
            <pc:sldMk cId="1920514020" sldId="263"/>
            <ac:spMk id="283" creationId="{6A166A1A-D9DA-F027-B38B-454EE3CFBFBE}"/>
          </ac:spMkLst>
        </pc:spChg>
        <pc:spChg chg="add mod">
          <ac:chgData name="Ayesha Masood (2220784)" userId="S::2220784@student.uwtsd.ac.uk::390f29a2-f117-43c0-b911-6b133e147fe6" providerId="AD" clId="Web-{98271781-5CBD-ECE8-FE73-EE1425E7DEBE}" dt="2026-06-18T22:44:29.358" v="264" actId="1076"/>
          <ac:spMkLst>
            <pc:docMk/>
            <pc:sldMk cId="1920514020" sldId="263"/>
            <ac:spMk id="284" creationId="{6C0A040B-86D7-09DF-830C-9C8E23EDE8F1}"/>
          </ac:spMkLst>
        </pc:spChg>
        <pc:spChg chg="add mod">
          <ac:chgData name="Ayesha Masood (2220784)" userId="S::2220784@student.uwtsd.ac.uk::390f29a2-f117-43c0-b911-6b133e147fe6" providerId="AD" clId="Web-{98271781-5CBD-ECE8-FE73-EE1425E7DEBE}" dt="2026-06-18T22:44:33.108" v="265" actId="1076"/>
          <ac:spMkLst>
            <pc:docMk/>
            <pc:sldMk cId="1920514020" sldId="263"/>
            <ac:spMk id="285" creationId="{94FFFFD5-3FAE-0344-9749-02D915EC6704}"/>
          </ac:spMkLst>
        </pc:spChg>
        <pc:spChg chg="add mod">
          <ac:chgData name="Ayesha Masood (2220784)" userId="S::2220784@student.uwtsd.ac.uk::390f29a2-f117-43c0-b911-6b133e147fe6" providerId="AD" clId="Web-{98271781-5CBD-ECE8-FE73-EE1425E7DEBE}" dt="2026-06-18T22:44:38.264" v="266" actId="1076"/>
          <ac:spMkLst>
            <pc:docMk/>
            <pc:sldMk cId="1920514020" sldId="263"/>
            <ac:spMk id="286" creationId="{5724B04A-F88A-7C4E-0F65-36F1EF0BE755}"/>
          </ac:spMkLst>
        </pc:spChg>
        <pc:spChg chg="add mod">
          <ac:chgData name="Ayesha Masood (2220784)" userId="S::2220784@student.uwtsd.ac.uk::390f29a2-f117-43c0-b911-6b133e147fe6" providerId="AD" clId="Web-{98271781-5CBD-ECE8-FE73-EE1425E7DEBE}" dt="2026-06-18T22:44:47.577" v="268" actId="1076"/>
          <ac:spMkLst>
            <pc:docMk/>
            <pc:sldMk cId="1920514020" sldId="263"/>
            <ac:spMk id="287" creationId="{0D284027-7FF9-9147-A052-FC13C24DA07F}"/>
          </ac:spMkLst>
        </pc:spChg>
        <pc:spChg chg="add mod">
          <ac:chgData name="Ayesha Masood (2220784)" userId="S::2220784@student.uwtsd.ac.uk::390f29a2-f117-43c0-b911-6b133e147fe6" providerId="AD" clId="Web-{98271781-5CBD-ECE8-FE73-EE1425E7DEBE}" dt="2026-06-18T22:46:12.566" v="279"/>
          <ac:spMkLst>
            <pc:docMk/>
            <pc:sldMk cId="1920514020" sldId="263"/>
            <ac:spMk id="288" creationId="{F9E35E21-4BF6-F311-41AA-9381E40790D9}"/>
          </ac:spMkLst>
        </pc:spChg>
        <pc:spChg chg="add del mod">
          <ac:chgData name="Ayesha Masood (2220784)" userId="S::2220784@student.uwtsd.ac.uk::390f29a2-f117-43c0-b911-6b133e147fe6" providerId="AD" clId="Web-{98271781-5CBD-ECE8-FE73-EE1425E7DEBE}" dt="2026-06-18T20:25:28.133" v="152"/>
          <ac:spMkLst>
            <pc:docMk/>
            <pc:sldMk cId="1920514020" sldId="263"/>
            <ac:spMk id="289" creationId="{2C3CAC58-96C3-A481-D528-95951DF6C57D}"/>
          </ac:spMkLst>
        </pc:spChg>
        <pc:spChg chg="add mod">
          <ac:chgData name="Ayesha Masood (2220784)" userId="S::2220784@student.uwtsd.ac.uk::390f29a2-f117-43c0-b911-6b133e147fe6" providerId="AD" clId="Web-{98271781-5CBD-ECE8-FE73-EE1425E7DEBE}" dt="2026-06-18T22:46:02.831" v="276"/>
          <ac:spMkLst>
            <pc:docMk/>
            <pc:sldMk cId="1920514020" sldId="263"/>
            <ac:spMk id="289" creationId="{C09B556D-CCE7-A92D-F653-2073302D8A36}"/>
          </ac:spMkLst>
        </pc:spChg>
        <pc:spChg chg="add mod">
          <ac:chgData name="Ayesha Masood (2220784)" userId="S::2220784@student.uwtsd.ac.uk::390f29a2-f117-43c0-b911-6b133e147fe6" providerId="AD" clId="Web-{98271781-5CBD-ECE8-FE73-EE1425E7DEBE}" dt="2026-06-18T22:46:18.738" v="281"/>
          <ac:spMkLst>
            <pc:docMk/>
            <pc:sldMk cId="1920514020" sldId="263"/>
            <ac:spMk id="290" creationId="{7A554192-1426-2FF5-F873-02B401A6FF93}"/>
          </ac:spMkLst>
        </pc:spChg>
        <pc:spChg chg="add mod">
          <ac:chgData name="Ayesha Masood (2220784)" userId="S::2220784@student.uwtsd.ac.uk::390f29a2-f117-43c0-b911-6b133e147fe6" providerId="AD" clId="Web-{98271781-5CBD-ECE8-FE73-EE1425E7DEBE}" dt="2026-06-18T22:45:59.815" v="275"/>
          <ac:spMkLst>
            <pc:docMk/>
            <pc:sldMk cId="1920514020" sldId="263"/>
            <ac:spMk id="291" creationId="{BCE07143-E8EE-A311-F816-881D07E90DFF}"/>
          </ac:spMkLst>
        </pc:spChg>
        <pc:spChg chg="add mod">
          <ac:chgData name="Ayesha Masood (2220784)" userId="S::2220784@student.uwtsd.ac.uk::390f29a2-f117-43c0-b911-6b133e147fe6" providerId="AD" clId="Web-{98271781-5CBD-ECE8-FE73-EE1425E7DEBE}" dt="2026-06-18T22:47:27.006" v="288"/>
          <ac:spMkLst>
            <pc:docMk/>
            <pc:sldMk cId="1920514020" sldId="263"/>
            <ac:spMk id="292" creationId="{0D2E7714-9F1D-104D-616F-38F356A49F78}"/>
          </ac:spMkLst>
        </pc:spChg>
        <pc:spChg chg="add mod">
          <ac:chgData name="Ayesha Masood (2220784)" userId="S::2220784@student.uwtsd.ac.uk::390f29a2-f117-43c0-b911-6b133e147fe6" providerId="AD" clId="Web-{98271781-5CBD-ECE8-FE73-EE1425E7DEBE}" dt="2026-06-18T22:47:23.881" v="287"/>
          <ac:spMkLst>
            <pc:docMk/>
            <pc:sldMk cId="1920514020" sldId="263"/>
            <ac:spMk id="293" creationId="{38611D95-31A4-80C9-A117-083B0100AA45}"/>
          </ac:spMkLst>
        </pc:spChg>
        <pc:spChg chg="add mod">
          <ac:chgData name="Ayesha Masood (2220784)" userId="S::2220784@student.uwtsd.ac.uk::390f29a2-f117-43c0-b911-6b133e147fe6" providerId="AD" clId="Web-{98271781-5CBD-ECE8-FE73-EE1425E7DEBE}" dt="2026-06-18T22:47:31.288" v="289"/>
          <ac:spMkLst>
            <pc:docMk/>
            <pc:sldMk cId="1920514020" sldId="263"/>
            <ac:spMk id="294" creationId="{7B92F1B6-9DAB-429B-BF13-46F45B673942}"/>
          </ac:spMkLst>
        </pc:spChg>
        <pc:spChg chg="add mod">
          <ac:chgData name="Ayesha Masood (2220784)" userId="S::2220784@student.uwtsd.ac.uk::390f29a2-f117-43c0-b911-6b133e147fe6" providerId="AD" clId="Web-{98271781-5CBD-ECE8-FE73-EE1425E7DEBE}" dt="2026-06-18T22:47:21.100" v="286"/>
          <ac:spMkLst>
            <pc:docMk/>
            <pc:sldMk cId="1920514020" sldId="263"/>
            <ac:spMk id="295" creationId="{33B6119D-B83F-F2AB-E6FF-9084D5EC7775}"/>
          </ac:spMkLst>
        </pc:spChg>
        <pc:spChg chg="add mod">
          <ac:chgData name="Ayesha Masood (2220784)" userId="S::2220784@student.uwtsd.ac.uk::390f29a2-f117-43c0-b911-6b133e147fe6" providerId="AD" clId="Web-{98271781-5CBD-ECE8-FE73-EE1425E7DEBE}" dt="2026-06-18T22:49:02.213" v="301"/>
          <ac:spMkLst>
            <pc:docMk/>
            <pc:sldMk cId="1920514020" sldId="263"/>
            <ac:spMk id="296" creationId="{745E2A3C-70A0-F86A-8385-67DCA63ED3BA}"/>
          </ac:spMkLst>
        </pc:spChg>
        <pc:spChg chg="add mod">
          <ac:chgData name="Ayesha Masood (2220784)" userId="S::2220784@student.uwtsd.ac.uk::390f29a2-f117-43c0-b911-6b133e147fe6" providerId="AD" clId="Web-{98271781-5CBD-ECE8-FE73-EE1425E7DEBE}" dt="2026-06-18T22:48:59.182" v="300"/>
          <ac:spMkLst>
            <pc:docMk/>
            <pc:sldMk cId="1920514020" sldId="263"/>
            <ac:spMk id="297" creationId="{1D1635F6-4AA5-157A-7E6B-563BDB74427A}"/>
          </ac:spMkLst>
        </pc:spChg>
        <pc:spChg chg="add mod">
          <ac:chgData name="Ayesha Masood (2220784)" userId="S::2220784@student.uwtsd.ac.uk::390f29a2-f117-43c0-b911-6b133e147fe6" providerId="AD" clId="Web-{98271781-5CBD-ECE8-FE73-EE1425E7DEBE}" dt="2026-06-18T22:49:05.244" v="302"/>
          <ac:spMkLst>
            <pc:docMk/>
            <pc:sldMk cId="1920514020" sldId="263"/>
            <ac:spMk id="298" creationId="{B6EDECB8-F6A1-C75C-F0AB-AB4F4F7B45D7}"/>
          </ac:spMkLst>
        </pc:spChg>
        <pc:spChg chg="add mod">
          <ac:chgData name="Ayesha Masood (2220784)" userId="S::2220784@student.uwtsd.ac.uk::390f29a2-f117-43c0-b911-6b133e147fe6" providerId="AD" clId="Web-{98271781-5CBD-ECE8-FE73-EE1425E7DEBE}" dt="2026-06-18T22:48:55.963" v="299"/>
          <ac:spMkLst>
            <pc:docMk/>
            <pc:sldMk cId="1920514020" sldId="263"/>
            <ac:spMk id="299" creationId="{292739EE-2CFC-7E51-E57E-26EE94EF63F8}"/>
          </ac:spMkLst>
        </pc:spChg>
        <pc:graphicFrameChg chg="add del mod modGraphic">
          <ac:chgData name="Ayesha Masood (2220784)" userId="S::2220784@student.uwtsd.ac.uk::390f29a2-f117-43c0-b911-6b133e147fe6" providerId="AD" clId="Web-{98271781-5CBD-ECE8-FE73-EE1425E7DEBE}" dt="2026-06-18T18:38:16.678" v="87"/>
          <ac:graphicFrameMkLst>
            <pc:docMk/>
            <pc:sldMk cId="1920514020" sldId="263"/>
            <ac:graphicFrameMk id="2" creationId="{A1BEB754-9A38-642E-8A73-606687B351C9}"/>
          </ac:graphicFrameMkLst>
        </pc:graphicFrameChg>
        <pc:graphicFrameChg chg="add del mod modGraphic">
          <ac:chgData name="Ayesha Masood (2220784)" userId="S::2220784@student.uwtsd.ac.uk::390f29a2-f117-43c0-b911-6b133e147fe6" providerId="AD" clId="Web-{98271781-5CBD-ECE8-FE73-EE1425E7DEBE}" dt="2026-06-18T22:28:32.978" v="212"/>
          <ac:graphicFrameMkLst>
            <pc:docMk/>
            <pc:sldMk cId="1920514020" sldId="263"/>
            <ac:graphicFrameMk id="7" creationId="{6A8B5710-8E9B-7DBB-C783-101FD51B3453}"/>
          </ac:graphicFrameMkLst>
        </pc:graphicFrameChg>
        <pc:graphicFrameChg chg="add del mod modGraphic">
          <ac:chgData name="Ayesha Masood (2220784)" userId="S::2220784@student.uwtsd.ac.uk::390f29a2-f117-43c0-b911-6b133e147fe6" providerId="AD" clId="Web-{98271781-5CBD-ECE8-FE73-EE1425E7DEBE}" dt="2026-06-18T20:26:38.748" v="169"/>
          <ac:graphicFrameMkLst>
            <pc:docMk/>
            <pc:sldMk cId="1920514020" sldId="263"/>
            <ac:graphicFrameMk id="239" creationId="{F9CF8AE0-2128-CFFC-C4AA-2050CA9B56A5}"/>
          </ac:graphicFrameMkLst>
        </pc:graphicFrameChg>
        <pc:graphicFrameChg chg="add del mod modGraphic">
          <ac:chgData name="Ayesha Masood (2220784)" userId="S::2220784@student.uwtsd.ac.uk::390f29a2-f117-43c0-b911-6b133e147fe6" providerId="AD" clId="Web-{98271781-5CBD-ECE8-FE73-EE1425E7DEBE}" dt="2026-06-18T22:22:22.663" v="198"/>
          <ac:graphicFrameMkLst>
            <pc:docMk/>
            <pc:sldMk cId="1920514020" sldId="263"/>
            <ac:graphicFrameMk id="264" creationId="{82214091-0635-DC85-4BE1-E4C201D78D5D}"/>
          </ac:graphicFrameMkLst>
        </pc:graphicFrameChg>
        <pc:graphicFrameChg chg="add del mod modGraphic">
          <ac:chgData name="Ayesha Masood (2220784)" userId="S::2220784@student.uwtsd.ac.uk::390f29a2-f117-43c0-b911-6b133e147fe6" providerId="AD" clId="Web-{98271781-5CBD-ECE8-FE73-EE1425E7DEBE}" dt="2026-06-18T20:34:34.329" v="195"/>
          <ac:graphicFrameMkLst>
            <pc:docMk/>
            <pc:sldMk cId="1920514020" sldId="263"/>
            <ac:graphicFrameMk id="305" creationId="{556FA629-57F5-1B3D-AF78-0713355BB6EA}"/>
          </ac:graphicFrameMkLst>
        </pc:graphicFrameChg>
        <pc:cxnChg chg="add del">
          <ac:chgData name="Ayesha Masood (2220784)" userId="S::2220784@student.uwtsd.ac.uk::390f29a2-f117-43c0-b911-6b133e147fe6" providerId="AD" clId="Web-{98271781-5CBD-ECE8-FE73-EE1425E7DEBE}" dt="2026-06-18T16:26:27.934" v="32"/>
          <ac:cxnSpMkLst>
            <pc:docMk/>
            <pc:sldMk cId="1920514020" sldId="263"/>
            <ac:cxnSpMk id="2" creationId="{C92F3930-E61E-1679-2B0E-78C9FCA2125E}"/>
          </ac:cxnSpMkLst>
        </pc:cxnChg>
        <pc:cxnChg chg="add del">
          <ac:chgData name="Ayesha Masood (2220784)" userId="S::2220784@student.uwtsd.ac.uk::390f29a2-f117-43c0-b911-6b133e147fe6" providerId="AD" clId="Web-{98271781-5CBD-ECE8-FE73-EE1425E7DEBE}" dt="2026-06-18T16:26:53.200" v="34"/>
          <ac:cxnSpMkLst>
            <pc:docMk/>
            <pc:sldMk cId="1920514020" sldId="263"/>
            <ac:cxnSpMk id="15" creationId="{8304ACA8-F6B9-1BFF-E09B-BC4910BD142F}"/>
          </ac:cxnSpMkLst>
        </pc:cxnChg>
        <pc:cxnChg chg="del mod">
          <ac:chgData name="Ayesha Masood (2220784)" userId="S::2220784@student.uwtsd.ac.uk::390f29a2-f117-43c0-b911-6b133e147fe6" providerId="AD" clId="Web-{98271781-5CBD-ECE8-FE73-EE1425E7DEBE}" dt="2026-06-18T16:23:30.475" v="4"/>
          <ac:cxnSpMkLst>
            <pc:docMk/>
            <pc:sldMk cId="1920514020" sldId="263"/>
            <ac:cxnSpMk id="38" creationId="{827798B1-73DB-8B0C-1DEF-F4D962D76403}"/>
          </ac:cxnSpMkLst>
        </pc:cxnChg>
        <pc:cxnChg chg="del mod">
          <ac:chgData name="Ayesha Masood (2220784)" userId="S::2220784@student.uwtsd.ac.uk::390f29a2-f117-43c0-b911-6b133e147fe6" providerId="AD" clId="Web-{98271781-5CBD-ECE8-FE73-EE1425E7DEBE}" dt="2026-06-18T16:23:57.898" v="9"/>
          <ac:cxnSpMkLst>
            <pc:docMk/>
            <pc:sldMk cId="1920514020" sldId="263"/>
            <ac:cxnSpMk id="39" creationId="{6561FE16-BC4F-A85D-7338-F26027826F43}"/>
          </ac:cxnSpMkLst>
        </pc:cxnChg>
        <pc:cxnChg chg="del">
          <ac:chgData name="Ayesha Masood (2220784)" userId="S::2220784@student.uwtsd.ac.uk::390f29a2-f117-43c0-b911-6b133e147fe6" providerId="AD" clId="Web-{98271781-5CBD-ECE8-FE73-EE1425E7DEBE}" dt="2026-06-18T16:24:02.273" v="10"/>
          <ac:cxnSpMkLst>
            <pc:docMk/>
            <pc:sldMk cId="1920514020" sldId="263"/>
            <ac:cxnSpMk id="40" creationId="{97462F7A-68F0-3BEB-88A1-C0ED9E684118}"/>
          </ac:cxnSpMkLst>
        </pc:cxnChg>
        <pc:cxnChg chg="del">
          <ac:chgData name="Ayesha Masood (2220784)" userId="S::2220784@student.uwtsd.ac.uk::390f29a2-f117-43c0-b911-6b133e147fe6" providerId="AD" clId="Web-{98271781-5CBD-ECE8-FE73-EE1425E7DEBE}" dt="2026-06-18T16:24:06.429" v="11"/>
          <ac:cxnSpMkLst>
            <pc:docMk/>
            <pc:sldMk cId="1920514020" sldId="263"/>
            <ac:cxnSpMk id="41" creationId="{BB8DEE5D-2274-676F-3E17-AA0A646C2EE9}"/>
          </ac:cxnSpMkLst>
        </pc:cxnChg>
        <pc:cxnChg chg="del">
          <ac:chgData name="Ayesha Masood (2220784)" userId="S::2220784@student.uwtsd.ac.uk::390f29a2-f117-43c0-b911-6b133e147fe6" providerId="AD" clId="Web-{98271781-5CBD-ECE8-FE73-EE1425E7DEBE}" dt="2026-06-18T16:24:09.945" v="12"/>
          <ac:cxnSpMkLst>
            <pc:docMk/>
            <pc:sldMk cId="1920514020" sldId="263"/>
            <ac:cxnSpMk id="42" creationId="{2902BC6F-FB29-E46F-897D-7FA09148691E}"/>
          </ac:cxnSpMkLst>
        </pc:cxnChg>
        <pc:cxnChg chg="del">
          <ac:chgData name="Ayesha Masood (2220784)" userId="S::2220784@student.uwtsd.ac.uk::390f29a2-f117-43c0-b911-6b133e147fe6" providerId="AD" clId="Web-{98271781-5CBD-ECE8-FE73-EE1425E7DEBE}" dt="2026-06-18T16:24:14.086" v="13"/>
          <ac:cxnSpMkLst>
            <pc:docMk/>
            <pc:sldMk cId="1920514020" sldId="263"/>
            <ac:cxnSpMk id="44" creationId="{BD199870-B28B-8425-EF99-6D155B78D089}"/>
          </ac:cxnSpMkLst>
        </pc:cxnChg>
        <pc:cxnChg chg="add del mod">
          <ac:chgData name="Ayesha Masood (2220784)" userId="S::2220784@student.uwtsd.ac.uk::390f29a2-f117-43c0-b911-6b133e147fe6" providerId="AD" clId="Web-{98271781-5CBD-ECE8-FE73-EE1425E7DEBE}" dt="2026-06-18T16:29:25.470" v="39"/>
          <ac:cxnSpMkLst>
            <pc:docMk/>
            <pc:sldMk cId="1920514020" sldId="263"/>
            <ac:cxnSpMk id="53" creationId="{CB754C87-7B5A-F2F8-860C-4285D276852B}"/>
          </ac:cxnSpMkLst>
        </pc:cxnChg>
        <pc:cxnChg chg="add del mod">
          <ac:chgData name="Ayesha Masood (2220784)" userId="S::2220784@student.uwtsd.ac.uk::390f29a2-f117-43c0-b911-6b133e147fe6" providerId="AD" clId="Web-{98271781-5CBD-ECE8-FE73-EE1425E7DEBE}" dt="2026-06-18T16:29:56.627" v="42"/>
          <ac:cxnSpMkLst>
            <pc:docMk/>
            <pc:sldMk cId="1920514020" sldId="263"/>
            <ac:cxnSpMk id="58" creationId="{3848B083-3181-F778-9BEA-A34FB33FDEDA}"/>
          </ac:cxnSpMkLst>
        </pc:cxnChg>
        <pc:cxnChg chg="add del">
          <ac:chgData name="Ayesha Masood (2220784)" userId="S::2220784@student.uwtsd.ac.uk::390f29a2-f117-43c0-b911-6b133e147fe6" providerId="AD" clId="Web-{98271781-5CBD-ECE8-FE73-EE1425E7DEBE}" dt="2026-06-18T18:38:27.131" v="88"/>
          <ac:cxnSpMkLst>
            <pc:docMk/>
            <pc:sldMk cId="1920514020" sldId="263"/>
            <ac:cxnSpMk id="59" creationId="{1494D418-5A63-BEBA-4CB9-B0D3DC03ED8C}"/>
          </ac:cxnSpMkLst>
        </pc:cxnChg>
        <pc:cxnChg chg="add del mod">
          <ac:chgData name="Ayesha Masood (2220784)" userId="S::2220784@student.uwtsd.ac.uk::390f29a2-f117-43c0-b911-6b133e147fe6" providerId="AD" clId="Web-{98271781-5CBD-ECE8-FE73-EE1425E7DEBE}" dt="2026-06-18T18:38:00.115" v="74"/>
          <ac:cxnSpMkLst>
            <pc:docMk/>
            <pc:sldMk cId="1920514020" sldId="263"/>
            <ac:cxnSpMk id="96" creationId="{152460A6-D1C8-9D7B-3B06-36EAC6A5E5D7}"/>
          </ac:cxnSpMkLst>
        </pc:cxnChg>
        <pc:cxnChg chg="add del mod">
          <ac:chgData name="Ayesha Masood (2220784)" userId="S::2220784@student.uwtsd.ac.uk::390f29a2-f117-43c0-b911-6b133e147fe6" providerId="AD" clId="Web-{98271781-5CBD-ECE8-FE73-EE1425E7DEBE}" dt="2026-06-18T22:41:42.529" v="245"/>
          <ac:cxnSpMkLst>
            <pc:docMk/>
            <pc:sldMk cId="1920514020" sldId="263"/>
            <ac:cxnSpMk id="277" creationId="{18769EE8-C932-83ED-9956-7505424804DC}"/>
          </ac:cxnSpMkLst>
        </pc:cxnChg>
        <pc:cxnChg chg="add del mod">
          <ac:chgData name="Ayesha Masood (2220784)" userId="S::2220784@student.uwtsd.ac.uk::390f29a2-f117-43c0-b911-6b133e147fe6" providerId="AD" clId="Web-{98271781-5CBD-ECE8-FE73-EE1425E7DEBE}" dt="2026-06-18T22:54:11.491" v="311"/>
          <ac:cxnSpMkLst>
            <pc:docMk/>
            <pc:sldMk cId="1920514020" sldId="263"/>
            <ac:cxnSpMk id="300" creationId="{722D918C-CC4B-C374-AA6B-D21012F53D3F}"/>
          </ac:cxnSpMkLst>
        </pc:cxnChg>
      </pc:sldChg>
      <pc:sldChg chg="modSp">
        <pc:chgData name="Ayesha Masood (2220784)" userId="S::2220784@student.uwtsd.ac.uk::390f29a2-f117-43c0-b911-6b133e147fe6" providerId="AD" clId="Web-{98271781-5CBD-ECE8-FE73-EE1425E7DEBE}" dt="2026-06-18T16:12:46.909" v="1" actId="20577"/>
        <pc:sldMkLst>
          <pc:docMk/>
          <pc:sldMk cId="183380976" sldId="267"/>
        </pc:sldMkLst>
        <pc:spChg chg="mod">
          <ac:chgData name="Ayesha Masood (2220784)" userId="S::2220784@student.uwtsd.ac.uk::390f29a2-f117-43c0-b911-6b133e147fe6" providerId="AD" clId="Web-{98271781-5CBD-ECE8-FE73-EE1425E7DEBE}" dt="2026-06-18T16:12:46.909" v="1" actId="20577"/>
          <ac:spMkLst>
            <pc:docMk/>
            <pc:sldMk cId="183380976" sldId="267"/>
            <ac:spMk id="3" creationId="{041B8D27-E7B5-176E-D787-F187B4B8FA1B}"/>
          </ac:spMkLst>
        </pc:spChg>
      </pc:sldChg>
      <pc:sldChg chg="addSp modSp new del">
        <pc:chgData name="Ayesha Masood (2220784)" userId="S::2220784@student.uwtsd.ac.uk::390f29a2-f117-43c0-b911-6b133e147fe6" providerId="AD" clId="Web-{98271781-5CBD-ECE8-FE73-EE1425E7DEBE}" dt="2026-06-18T22:55:59.776" v="321"/>
        <pc:sldMkLst>
          <pc:docMk/>
          <pc:sldMk cId="2576427083" sldId="269"/>
        </pc:sldMkLst>
        <pc:spChg chg="add mod">
          <ac:chgData name="Ayesha Masood (2220784)" userId="S::2220784@student.uwtsd.ac.uk::390f29a2-f117-43c0-b911-6b133e147fe6" providerId="AD" clId="Web-{98271781-5CBD-ECE8-FE73-EE1425E7DEBE}" dt="2026-06-18T22:55:28.025" v="318" actId="1076"/>
          <ac:spMkLst>
            <pc:docMk/>
            <pc:sldMk cId="2576427083" sldId="269"/>
            <ac:spMk id="6" creationId="{BFFF1631-A71D-E06A-6614-2C80255A6193}"/>
          </ac:spMkLst>
        </pc:spChg>
        <pc:spChg chg="add mod">
          <ac:chgData name="Ayesha Masood (2220784)" userId="S::2220784@student.uwtsd.ac.uk::390f29a2-f117-43c0-b911-6b133e147fe6" providerId="AD" clId="Web-{98271781-5CBD-ECE8-FE73-EE1425E7DEBE}" dt="2026-06-18T22:55:47.463" v="320"/>
          <ac:spMkLst>
            <pc:docMk/>
            <pc:sldMk cId="2576427083" sldId="269"/>
            <ac:spMk id="7" creationId="{FE512BE5-9CEA-2D6C-9665-8AD16741406E}"/>
          </ac:spMkLst>
        </pc:spChg>
        <pc:cxnChg chg="add mod">
          <ac:chgData name="Ayesha Masood (2220784)" userId="S::2220784@student.uwtsd.ac.uk::390f29a2-f117-43c0-b911-6b133e147fe6" providerId="AD" clId="Web-{98271781-5CBD-ECE8-FE73-EE1425E7DEBE}" dt="2026-06-18T22:55:06.977" v="316" actId="14100"/>
          <ac:cxnSpMkLst>
            <pc:docMk/>
            <pc:sldMk cId="2576427083" sldId="269"/>
            <ac:cxnSpMk id="4" creationId="{384335CF-E588-9DA8-1E5C-DA84E6E7BC28}"/>
          </ac:cxnSpMkLst>
        </pc:cxnChg>
      </pc:sldChg>
    </pc:docChg>
  </pc:docChgLst>
  <pc:docChgLst>
    <pc:chgData name="Ayesha Masood (2220784)" userId="S::2220784@student.uwtsd.ac.uk::390f29a2-f117-43c0-b911-6b133e147fe6" providerId="AD" clId="Web-{F5A5CFD4-68B5-3F0A-9AF2-D8AC9596F815}"/>
    <pc:docChg chg="addSld delSld modSld">
      <pc:chgData name="Ayesha Masood (2220784)" userId="S::2220784@student.uwtsd.ac.uk::390f29a2-f117-43c0-b911-6b133e147fe6" providerId="AD" clId="Web-{F5A5CFD4-68B5-3F0A-9AF2-D8AC9596F815}" dt="2026-06-09T19:44:25.161" v="297"/>
      <pc:docMkLst>
        <pc:docMk/>
      </pc:docMkLst>
      <pc:sldChg chg="delSp modSp">
        <pc:chgData name="Ayesha Masood (2220784)" userId="S::2220784@student.uwtsd.ac.uk::390f29a2-f117-43c0-b911-6b133e147fe6" providerId="AD" clId="Web-{F5A5CFD4-68B5-3F0A-9AF2-D8AC9596F815}" dt="2026-06-09T19:17:14.190" v="122" actId="20577"/>
        <pc:sldMkLst>
          <pc:docMk/>
          <pc:sldMk cId="109857222" sldId="256"/>
        </pc:sldMkLst>
        <pc:spChg chg="mod">
          <ac:chgData name="Ayesha Masood (2220784)" userId="S::2220784@student.uwtsd.ac.uk::390f29a2-f117-43c0-b911-6b133e147fe6" providerId="AD" clId="Web-{F5A5CFD4-68B5-3F0A-9AF2-D8AC9596F815}" dt="2026-06-09T19:17:14.190" v="122" actId="20577"/>
          <ac:spMkLst>
            <pc:docMk/>
            <pc:sldMk cId="109857222" sldId="256"/>
            <ac:spMk id="3" creationId="{00000000-0000-0000-0000-000000000000}"/>
          </ac:spMkLst>
        </pc:spChg>
      </pc:sldChg>
      <pc:sldChg chg="addSp delSp modSp new mod setBg">
        <pc:chgData name="Ayesha Masood (2220784)" userId="S::2220784@student.uwtsd.ac.uk::390f29a2-f117-43c0-b911-6b133e147fe6" providerId="AD" clId="Web-{F5A5CFD4-68B5-3F0A-9AF2-D8AC9596F815}" dt="2026-06-09T19:20:11.728" v="138" actId="20577"/>
        <pc:sldMkLst>
          <pc:docMk/>
          <pc:sldMk cId="1820637586" sldId="257"/>
        </pc:sldMkLst>
        <pc:spChg chg="mod">
          <ac:chgData name="Ayesha Masood (2220784)" userId="S::2220784@student.uwtsd.ac.uk::390f29a2-f117-43c0-b911-6b133e147fe6" providerId="AD" clId="Web-{F5A5CFD4-68B5-3F0A-9AF2-D8AC9596F815}" dt="2026-06-09T19:20:11.728" v="138" actId="20577"/>
          <ac:spMkLst>
            <pc:docMk/>
            <pc:sldMk cId="1820637586" sldId="257"/>
            <ac:spMk id="3" creationId="{25B5A4ED-14B5-A4EA-32B5-FBE41A4E60C4}"/>
          </ac:spMkLst>
        </pc:spChg>
        <pc:spChg chg="add">
          <ac:chgData name="Ayesha Masood (2220784)" userId="S::2220784@student.uwtsd.ac.uk::390f29a2-f117-43c0-b911-6b133e147fe6" providerId="AD" clId="Web-{F5A5CFD4-68B5-3F0A-9AF2-D8AC9596F815}" dt="2026-06-09T19:19:23.570" v="133"/>
          <ac:spMkLst>
            <pc:docMk/>
            <pc:sldMk cId="1820637586" sldId="257"/>
            <ac:spMk id="9" creationId="{B210AC1D-4063-4C6E-9528-FA9C4C0C18E6}"/>
          </ac:spMkLst>
        </pc:spChg>
        <pc:spChg chg="add">
          <ac:chgData name="Ayesha Masood (2220784)" userId="S::2220784@student.uwtsd.ac.uk::390f29a2-f117-43c0-b911-6b133e147fe6" providerId="AD" clId="Web-{F5A5CFD4-68B5-3F0A-9AF2-D8AC9596F815}" dt="2026-06-09T19:19:23.570" v="133"/>
          <ac:spMkLst>
            <pc:docMk/>
            <pc:sldMk cId="1820637586" sldId="257"/>
            <ac:spMk id="11" creationId="{02F8C595-E68C-4306-AED8-DC7826A0A506}"/>
          </ac:spMkLst>
        </pc:spChg>
        <pc:picChg chg="add">
          <ac:chgData name="Ayesha Masood (2220784)" userId="S::2220784@student.uwtsd.ac.uk::390f29a2-f117-43c0-b911-6b133e147fe6" providerId="AD" clId="Web-{F5A5CFD4-68B5-3F0A-9AF2-D8AC9596F815}" dt="2026-06-09T19:19:23.570" v="133"/>
          <ac:picMkLst>
            <pc:docMk/>
            <pc:sldMk cId="1820637586" sldId="257"/>
            <ac:picMk id="5" creationId="{48146997-31DD-C376-170A-BCCC87826D16}"/>
          </ac:picMkLst>
        </pc:picChg>
      </pc:sldChg>
      <pc:sldChg chg="addSp delSp modSp new mod setBg">
        <pc:chgData name="Ayesha Masood (2220784)" userId="S::2220784@student.uwtsd.ac.uk::390f29a2-f117-43c0-b911-6b133e147fe6" providerId="AD" clId="Web-{F5A5CFD4-68B5-3F0A-9AF2-D8AC9596F815}" dt="2026-06-09T19:23:31.673" v="160" actId="20577"/>
        <pc:sldMkLst>
          <pc:docMk/>
          <pc:sldMk cId="4145798198" sldId="258"/>
        </pc:sldMkLst>
        <pc:spChg chg="add mod">
          <ac:chgData name="Ayesha Masood (2220784)" userId="S::2220784@student.uwtsd.ac.uk::390f29a2-f117-43c0-b911-6b133e147fe6" providerId="AD" clId="Web-{F5A5CFD4-68B5-3F0A-9AF2-D8AC9596F815}" dt="2026-06-09T19:23:31.673" v="160" actId="20577"/>
          <ac:spMkLst>
            <pc:docMk/>
            <pc:sldMk cId="4145798198" sldId="258"/>
            <ac:spMk id="22" creationId="{A4C13FC9-C1B4-8633-5663-D5CF163820A4}"/>
          </ac:spMkLst>
        </pc:spChg>
        <pc:spChg chg="add">
          <ac:chgData name="Ayesha Masood (2220784)" userId="S::2220784@student.uwtsd.ac.uk::390f29a2-f117-43c0-b911-6b133e147fe6" providerId="AD" clId="Web-{F5A5CFD4-68B5-3F0A-9AF2-D8AC9596F815}" dt="2026-06-09T19:23:17.376" v="158"/>
          <ac:spMkLst>
            <pc:docMk/>
            <pc:sldMk cId="4145798198" sldId="258"/>
            <ac:spMk id="27" creationId="{2EB492CD-616E-47F8-933B-5E2D952A0593}"/>
          </ac:spMkLst>
        </pc:spChg>
        <pc:spChg chg="add">
          <ac:chgData name="Ayesha Masood (2220784)" userId="S::2220784@student.uwtsd.ac.uk::390f29a2-f117-43c0-b911-6b133e147fe6" providerId="AD" clId="Web-{F5A5CFD4-68B5-3F0A-9AF2-D8AC9596F815}" dt="2026-06-09T19:23:17.376" v="158"/>
          <ac:spMkLst>
            <pc:docMk/>
            <pc:sldMk cId="4145798198" sldId="258"/>
            <ac:spMk id="29" creationId="{59383CF9-23B5-4335-9B21-1791C4CF1C75}"/>
          </ac:spMkLst>
        </pc:spChg>
        <pc:spChg chg="add">
          <ac:chgData name="Ayesha Masood (2220784)" userId="S::2220784@student.uwtsd.ac.uk::390f29a2-f117-43c0-b911-6b133e147fe6" providerId="AD" clId="Web-{F5A5CFD4-68B5-3F0A-9AF2-D8AC9596F815}" dt="2026-06-09T19:23:17.376" v="158"/>
          <ac:spMkLst>
            <pc:docMk/>
            <pc:sldMk cId="4145798198" sldId="258"/>
            <ac:spMk id="31" creationId="{0007FE00-9498-4706-B255-6437B0252C02}"/>
          </ac:spMkLst>
        </pc:spChg>
      </pc:sldChg>
      <pc:sldChg chg="addSp delSp modSp new mod setBg">
        <pc:chgData name="Ayesha Masood (2220784)" userId="S::2220784@student.uwtsd.ac.uk::390f29a2-f117-43c0-b911-6b133e147fe6" providerId="AD" clId="Web-{F5A5CFD4-68B5-3F0A-9AF2-D8AC9596F815}" dt="2026-06-09T19:26:33.415" v="183" actId="20577"/>
        <pc:sldMkLst>
          <pc:docMk/>
          <pc:sldMk cId="1645346016" sldId="259"/>
        </pc:sldMkLst>
      </pc:sldChg>
      <pc:sldChg chg="addSp delSp modSp new">
        <pc:chgData name="Ayesha Masood (2220784)" userId="S::2220784@student.uwtsd.ac.uk::390f29a2-f117-43c0-b911-6b133e147fe6" providerId="AD" clId="Web-{F5A5CFD4-68B5-3F0A-9AF2-D8AC9596F815}" dt="2026-06-09T19:44:25.161" v="297"/>
        <pc:sldMkLst>
          <pc:docMk/>
          <pc:sldMk cId="3193940572" sldId="261"/>
        </pc:sldMkLst>
      </pc:sldChg>
    </pc:docChg>
  </pc:docChgLst>
  <pc:docChgLst>
    <pc:chgData name="Ayesha Masood (2220784)" userId="S::2220784@student.uwtsd.ac.uk::390f29a2-f117-43c0-b911-6b133e147fe6" providerId="AD" clId="Web-{E66B789B-D725-D6AC-D36B-40CC35751C61}"/>
    <pc:docChg chg="addSld modSld">
      <pc:chgData name="Ayesha Masood (2220784)" userId="S::2220784@student.uwtsd.ac.uk::390f29a2-f117-43c0-b911-6b133e147fe6" providerId="AD" clId="Web-{E66B789B-D725-D6AC-D36B-40CC35751C61}" dt="2026-06-18T16:09:45.055" v="152"/>
      <pc:docMkLst>
        <pc:docMk/>
      </pc:docMkLst>
      <pc:sldChg chg="addSp delSp modSp new">
        <pc:chgData name="Ayesha Masood (2220784)" userId="S::2220784@student.uwtsd.ac.uk::390f29a2-f117-43c0-b911-6b133e147fe6" providerId="AD" clId="Web-{E66B789B-D725-D6AC-D36B-40CC35751C61}" dt="2026-06-18T16:09:45.055" v="152"/>
        <pc:sldMkLst>
          <pc:docMk/>
          <pc:sldMk cId="3539190671" sldId="268"/>
        </pc:sldMkLst>
        <pc:spChg chg="del">
          <ac:chgData name="Ayesha Masood (2220784)" userId="S::2220784@student.uwtsd.ac.uk::390f29a2-f117-43c0-b911-6b133e147fe6" providerId="AD" clId="Web-{E66B789B-D725-D6AC-D36B-40CC35751C61}" dt="2026-06-18T12:08:04.703" v="2"/>
          <ac:spMkLst>
            <pc:docMk/>
            <pc:sldMk cId="3539190671" sldId="268"/>
            <ac:spMk id="2" creationId="{5C9815FD-238D-F7CC-8B2F-836164AAAFEC}"/>
          </ac:spMkLst>
        </pc:spChg>
        <pc:spChg chg="mod">
          <ac:chgData name="Ayesha Masood (2220784)" userId="S::2220784@student.uwtsd.ac.uk::390f29a2-f117-43c0-b911-6b133e147fe6" providerId="AD" clId="Web-{E66B789B-D725-D6AC-D36B-40CC35751C61}" dt="2026-06-18T12:08:36.689" v="8" actId="20577"/>
          <ac:spMkLst>
            <pc:docMk/>
            <pc:sldMk cId="3539190671" sldId="268"/>
            <ac:spMk id="3" creationId="{840C6FC1-BCE2-A55E-7A8D-7197F78463B5}"/>
          </ac:spMkLst>
        </pc:spChg>
        <pc:graphicFrameChg chg="add del mod modGraphic">
          <ac:chgData name="Ayesha Masood (2220784)" userId="S::2220784@student.uwtsd.ac.uk::390f29a2-f117-43c0-b911-6b133e147fe6" providerId="AD" clId="Web-{E66B789B-D725-D6AC-D36B-40CC35751C61}" dt="2026-06-18T12:13:28.059" v="17"/>
          <ac:graphicFrameMkLst>
            <pc:docMk/>
            <pc:sldMk cId="3539190671" sldId="268"/>
            <ac:graphicFrameMk id="4" creationId="{C8185CC0-1425-09E3-A81A-48F8C5B1133B}"/>
          </ac:graphicFrameMkLst>
        </pc:graphicFrameChg>
        <pc:graphicFrameChg chg="add del mod">
          <ac:chgData name="Ayesha Masood (2220784)" userId="S::2220784@student.uwtsd.ac.uk::390f29a2-f117-43c0-b911-6b133e147fe6" providerId="AD" clId="Web-{E66B789B-D725-D6AC-D36B-40CC35751C61}" dt="2026-06-18T12:13:05.464" v="16"/>
          <ac:graphicFrameMkLst>
            <pc:docMk/>
            <pc:sldMk cId="3539190671" sldId="268"/>
            <ac:graphicFrameMk id="6" creationId="{A0D5CB93-E1EB-F645-8000-C9EBC8283CB0}"/>
          </ac:graphicFrameMkLst>
        </pc:graphicFrameChg>
        <pc:graphicFrameChg chg="del mod modGraphic">
          <ac:chgData name="Ayesha Masood (2220784)" userId="S::2220784@student.uwtsd.ac.uk::390f29a2-f117-43c0-b911-6b133e147fe6" providerId="AD" clId="Web-{E66B789B-D725-D6AC-D36B-40CC35751C61}" dt="2026-06-18T12:19:44.556" v="21"/>
          <ac:graphicFrameMkLst>
            <pc:docMk/>
            <pc:sldMk cId="3539190671" sldId="268"/>
            <ac:graphicFrameMk id="8" creationId="{C8185CC0-1425-09E3-A81A-48F8C5B1133B}"/>
          </ac:graphicFrameMkLst>
        </pc:graphicFrameChg>
        <pc:graphicFrameChg chg="add del mod modGraphic">
          <ac:chgData name="Ayesha Masood (2220784)" userId="S::2220784@student.uwtsd.ac.uk::390f29a2-f117-43c0-b911-6b133e147fe6" providerId="AD" clId="Web-{E66B789B-D725-D6AC-D36B-40CC35751C61}" dt="2026-06-18T12:21:55.233" v="32"/>
          <ac:graphicFrameMkLst>
            <pc:docMk/>
            <pc:sldMk cId="3539190671" sldId="268"/>
            <ac:graphicFrameMk id="10" creationId="{2ADB7750-3847-6D02-4CA2-FA794E8012DE}"/>
          </ac:graphicFrameMkLst>
        </pc:graphicFrameChg>
        <pc:graphicFrameChg chg="add del">
          <ac:chgData name="Ayesha Masood (2220784)" userId="S::2220784@student.uwtsd.ac.uk::390f29a2-f117-43c0-b911-6b133e147fe6" providerId="AD" clId="Web-{E66B789B-D725-D6AC-D36B-40CC35751C61}" dt="2026-06-18T12:21:20.700" v="29"/>
          <ac:graphicFrameMkLst>
            <pc:docMk/>
            <pc:sldMk cId="3539190671" sldId="268"/>
            <ac:graphicFrameMk id="11" creationId="{D0AD551D-CB5C-9D35-5DC4-67CC6505D732}"/>
          </ac:graphicFrameMkLst>
        </pc:graphicFrameChg>
        <pc:graphicFrameChg chg="add mod modGraphic">
          <ac:chgData name="Ayesha Masood (2220784)" userId="S::2220784@student.uwtsd.ac.uk::390f29a2-f117-43c0-b911-6b133e147fe6" providerId="AD" clId="Web-{E66B789B-D725-D6AC-D36B-40CC35751C61}" dt="2026-06-18T16:09:45.055" v="152"/>
          <ac:graphicFrameMkLst>
            <pc:docMk/>
            <pc:sldMk cId="3539190671" sldId="268"/>
            <ac:graphicFrameMk id="12" creationId="{86F23D0C-12FE-1F60-C941-923107656E1F}"/>
          </ac:graphicFrameMkLst>
        </pc:graphicFrameChg>
        <pc:graphicFrameChg chg="add del mod modGraphic">
          <ac:chgData name="Ayesha Masood (2220784)" userId="S::2220784@student.uwtsd.ac.uk::390f29a2-f117-43c0-b911-6b133e147fe6" providerId="AD" clId="Web-{E66B789B-D725-D6AC-D36B-40CC35751C61}" dt="2026-06-18T16:03:27.072" v="42"/>
          <ac:graphicFrameMkLst>
            <pc:docMk/>
            <pc:sldMk cId="3539190671" sldId="268"/>
            <ac:graphicFrameMk id="14" creationId="{DF66A672-4E4F-64C1-5A1D-EB50CCBC1B35}"/>
          </ac:graphicFrameMkLst>
        </pc:graphicFrameChg>
      </pc:sldChg>
    </pc:docChg>
  </pc:docChgLst>
</pc:chgInfo>
</file>

<file path=ppt/diagrams/_rels/data2.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svg"/><Relationship Id="rId1" Type="http://schemas.openxmlformats.org/officeDocument/2006/relationships/image" Target="../media/image5.svg"/><Relationship Id="rId6" Type="http://schemas.openxmlformats.org/officeDocument/2006/relationships/image" Target="../media/image10.svg"/><Relationship Id="rId5" Type="http://schemas.openxmlformats.org/officeDocument/2006/relationships/image" Target="../media/image9.svg"/><Relationship Id="rId4" Type="http://schemas.openxmlformats.org/officeDocument/2006/relationships/image" Target="../media/image8.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svg"/><Relationship Id="rId1" Type="http://schemas.openxmlformats.org/officeDocument/2006/relationships/image" Target="../media/image5.svg"/><Relationship Id="rId6" Type="http://schemas.openxmlformats.org/officeDocument/2006/relationships/image" Target="../media/image10.svg"/><Relationship Id="rId5" Type="http://schemas.openxmlformats.org/officeDocument/2006/relationships/image" Target="../media/image9.svg"/><Relationship Id="rId4" Type="http://schemas.openxmlformats.org/officeDocument/2006/relationships/image" Target="../media/image8.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data1.xml><?xml version="1.0" encoding="utf-8"?>
<dgm:dataModel xmlns:dgm="http://schemas.openxmlformats.org/drawingml/2006/diagram" xmlns:a="http://schemas.openxmlformats.org/drawingml/2006/main">
  <dgm:ptLst>
    <dgm:pt modelId="{3E3A841E-4BC3-4EF9-9DA4-FCEEDA4AC7D7}" type="doc">
      <dgm:prSet loTypeId="urn:microsoft.com/office/officeart/2005/8/layout/vList2" loCatId="list" qsTypeId="urn:microsoft.com/office/officeart/2005/8/quickstyle/simple5" qsCatId="simple" csTypeId="urn:microsoft.com/office/officeart/2005/8/colors/colorful2" csCatId="colorful"/>
      <dgm:spPr/>
      <dgm:t>
        <a:bodyPr/>
        <a:lstStyle/>
        <a:p>
          <a:endParaRPr lang="en-US"/>
        </a:p>
      </dgm:t>
    </dgm:pt>
    <dgm:pt modelId="{1BA69A74-B614-4E85-B384-515D154D92C0}">
      <dgm:prSet/>
      <dgm:spPr/>
      <dgm:t>
        <a:bodyPr/>
        <a:lstStyle/>
        <a:p>
          <a:pPr algn="l">
            <a:lnSpc>
              <a:spcPct val="90000"/>
            </a:lnSpc>
          </a:pPr>
          <a:r>
            <a:rPr lang="en-GB" sz="2000" b="1">
              <a:solidFill>
                <a:srgbClr val="FFFFFF"/>
              </a:solidFill>
              <a:latin typeface="Arial"/>
              <a:ea typeface="+mn-ea"/>
              <a:cs typeface="Arial"/>
            </a:rPr>
            <a:t>Several problems occurred at the same time:</a:t>
          </a:r>
          <a:endParaRPr lang="en-US" sz="2000" b="1">
            <a:solidFill>
              <a:srgbClr val="FFFFFF"/>
            </a:solidFill>
            <a:latin typeface="Arial"/>
            <a:ea typeface="+mn-ea"/>
            <a:cs typeface="Arial"/>
          </a:endParaRPr>
        </a:p>
      </dgm:t>
    </dgm:pt>
    <dgm:pt modelId="{FB70048D-7B8F-4C91-B200-1053EEF93AB7}" type="parTrans" cxnId="{A5168DAC-68B7-4543-A02E-6071AA10951E}">
      <dgm:prSet/>
      <dgm:spPr/>
      <dgm:t>
        <a:bodyPr/>
        <a:lstStyle/>
        <a:p>
          <a:endParaRPr lang="en-US"/>
        </a:p>
      </dgm:t>
    </dgm:pt>
    <dgm:pt modelId="{5FEFEBE1-3F53-45D4-9FA1-DFCBA30BDCA5}" type="sibTrans" cxnId="{A5168DAC-68B7-4543-A02E-6071AA10951E}">
      <dgm:prSet/>
      <dgm:spPr/>
      <dgm:t>
        <a:bodyPr/>
        <a:lstStyle/>
        <a:p>
          <a:endParaRPr lang="en-US"/>
        </a:p>
      </dgm:t>
    </dgm:pt>
    <dgm:pt modelId="{625FF791-745B-4133-B7F6-EEC5CE59E296}">
      <dgm:prSet/>
      <dgm:spPr/>
      <dgm:t>
        <a:bodyPr/>
        <a:lstStyle/>
        <a:p>
          <a:pPr algn="l">
            <a:lnSpc>
              <a:spcPct val="90000"/>
            </a:lnSpc>
          </a:pPr>
          <a:r>
            <a:rPr lang="en-GB" sz="2000">
              <a:solidFill>
                <a:srgbClr val="FFFFFF"/>
              </a:solidFill>
              <a:latin typeface="Arial"/>
              <a:ea typeface="+mn-ea"/>
              <a:cs typeface="Arial"/>
            </a:rPr>
            <a:t> Nurse staffing levels were too low to meet patient needs (Francis, 2013).</a:t>
          </a:r>
          <a:endParaRPr lang="en-US" sz="2000">
            <a:solidFill>
              <a:srgbClr val="FFFFFF"/>
            </a:solidFill>
            <a:latin typeface="Arial"/>
            <a:ea typeface="+mn-ea"/>
            <a:cs typeface="Arial"/>
          </a:endParaRPr>
        </a:p>
      </dgm:t>
    </dgm:pt>
    <dgm:pt modelId="{50C69D99-56EC-4DC4-A0EE-3E6F1EFDDEBE}" type="parTrans" cxnId="{6D6C515A-25B5-4AE6-B209-74D6461C2B26}">
      <dgm:prSet/>
      <dgm:spPr/>
      <dgm:t>
        <a:bodyPr/>
        <a:lstStyle/>
        <a:p>
          <a:endParaRPr lang="en-US"/>
        </a:p>
      </dgm:t>
    </dgm:pt>
    <dgm:pt modelId="{D45CECF1-EEAF-4E36-B59C-A76F8B2E9A98}" type="sibTrans" cxnId="{6D6C515A-25B5-4AE6-B209-74D6461C2B26}">
      <dgm:prSet/>
      <dgm:spPr/>
      <dgm:t>
        <a:bodyPr/>
        <a:lstStyle/>
        <a:p>
          <a:endParaRPr lang="en-US"/>
        </a:p>
      </dgm:t>
    </dgm:pt>
    <dgm:pt modelId="{77605986-EB60-4811-BAB7-926025234A09}">
      <dgm:prSet/>
      <dgm:spPr/>
      <dgm:t>
        <a:bodyPr/>
        <a:lstStyle/>
        <a:p>
          <a:pPr algn="l">
            <a:lnSpc>
              <a:spcPct val="90000"/>
            </a:lnSpc>
          </a:pPr>
          <a:r>
            <a:rPr lang="en-GB" sz="2000">
              <a:solidFill>
                <a:srgbClr val="FFFFFF"/>
              </a:solidFill>
              <a:latin typeface="Arial"/>
              <a:ea typeface="+mn-ea"/>
              <a:cs typeface="Arial"/>
            </a:rPr>
            <a:t> Patient complaints were often ignored or not investigated properly (Francis, 2013).</a:t>
          </a:r>
          <a:endParaRPr lang="en-US" sz="2000">
            <a:solidFill>
              <a:srgbClr val="FFFFFF"/>
            </a:solidFill>
            <a:latin typeface="Arial"/>
            <a:ea typeface="+mn-ea"/>
            <a:cs typeface="Arial"/>
          </a:endParaRPr>
        </a:p>
      </dgm:t>
    </dgm:pt>
    <dgm:pt modelId="{83A18610-F1F3-4C3F-93DC-1FD6C3A8AA3D}" type="parTrans" cxnId="{8158D036-E4C4-43B1-BE97-4A816F7D74E0}">
      <dgm:prSet/>
      <dgm:spPr/>
      <dgm:t>
        <a:bodyPr/>
        <a:lstStyle/>
        <a:p>
          <a:endParaRPr lang="en-US"/>
        </a:p>
      </dgm:t>
    </dgm:pt>
    <dgm:pt modelId="{E5FA1836-B955-48DE-8311-9D59F844E594}" type="sibTrans" cxnId="{8158D036-E4C4-43B1-BE97-4A816F7D74E0}">
      <dgm:prSet/>
      <dgm:spPr/>
      <dgm:t>
        <a:bodyPr/>
        <a:lstStyle/>
        <a:p>
          <a:endParaRPr lang="en-US"/>
        </a:p>
      </dgm:t>
    </dgm:pt>
    <dgm:pt modelId="{9D6CEFB3-15EC-4F02-BAEA-3B4C875D9BAF}">
      <dgm:prSet/>
      <dgm:spPr/>
      <dgm:t>
        <a:bodyPr/>
        <a:lstStyle/>
        <a:p>
          <a:pPr algn="l" rtl="0">
            <a:lnSpc>
              <a:spcPct val="90000"/>
            </a:lnSpc>
          </a:pPr>
          <a:r>
            <a:rPr lang="en-GB" sz="2000">
              <a:solidFill>
                <a:srgbClr val="FFFFFF"/>
              </a:solidFill>
              <a:latin typeface="Arial"/>
              <a:ea typeface="+mn-ea"/>
              <a:cs typeface="Arial"/>
            </a:rPr>
            <a:t> Staff concerns were not always listened to by senior managers (Dixon-Woods et al., 2014).</a:t>
          </a:r>
          <a:endParaRPr lang="en-US" sz="2000">
            <a:solidFill>
              <a:srgbClr val="FFFFFF"/>
            </a:solidFill>
            <a:latin typeface="Arial"/>
            <a:ea typeface="+mn-ea"/>
            <a:cs typeface="Arial"/>
          </a:endParaRPr>
        </a:p>
      </dgm:t>
    </dgm:pt>
    <dgm:pt modelId="{BAD14C9B-E188-42C8-B6AD-5D82282F49AA}" type="parTrans" cxnId="{0C10CDFE-AB83-410D-B7BF-1BFCF905A907}">
      <dgm:prSet/>
      <dgm:spPr/>
      <dgm:t>
        <a:bodyPr/>
        <a:lstStyle/>
        <a:p>
          <a:endParaRPr lang="en-US"/>
        </a:p>
      </dgm:t>
    </dgm:pt>
    <dgm:pt modelId="{A79D6BB7-8B03-4C7D-9390-B993FF4C1030}" type="sibTrans" cxnId="{0C10CDFE-AB83-410D-B7BF-1BFCF905A907}">
      <dgm:prSet/>
      <dgm:spPr/>
      <dgm:t>
        <a:bodyPr/>
        <a:lstStyle/>
        <a:p>
          <a:endParaRPr lang="en-US"/>
        </a:p>
      </dgm:t>
    </dgm:pt>
    <dgm:pt modelId="{881B8272-EC79-4F2D-969D-17CC7CC03C35}">
      <dgm:prSet/>
      <dgm:spPr/>
      <dgm:t>
        <a:bodyPr/>
        <a:lstStyle/>
        <a:p>
          <a:pPr algn="l">
            <a:lnSpc>
              <a:spcPct val="90000"/>
            </a:lnSpc>
          </a:pPr>
          <a:r>
            <a:rPr lang="en-GB" sz="2000">
              <a:solidFill>
                <a:srgbClr val="FFFFFF"/>
              </a:solidFill>
              <a:latin typeface="Arial"/>
              <a:ea typeface="+mn-ea"/>
              <a:cs typeface="Arial"/>
            </a:rPr>
            <a:t> Clinical governance systems failed to identify declining standards of care (Scally and Donaldson, 1998).</a:t>
          </a:r>
          <a:endParaRPr lang="en-US" sz="2000">
            <a:solidFill>
              <a:srgbClr val="FFFFFF"/>
            </a:solidFill>
            <a:latin typeface="Arial"/>
            <a:ea typeface="+mn-ea"/>
            <a:cs typeface="Arial"/>
          </a:endParaRPr>
        </a:p>
      </dgm:t>
    </dgm:pt>
    <dgm:pt modelId="{58AEE62D-21E6-42C6-BC0C-A191EB040FC3}" type="parTrans" cxnId="{EBAC3EA5-9E49-4FBB-A546-9D2D764D18D7}">
      <dgm:prSet/>
      <dgm:spPr/>
      <dgm:t>
        <a:bodyPr/>
        <a:lstStyle/>
        <a:p>
          <a:endParaRPr lang="en-US"/>
        </a:p>
      </dgm:t>
    </dgm:pt>
    <dgm:pt modelId="{DAE7F732-DC89-4742-8D3B-B1D9AB6F6A12}" type="sibTrans" cxnId="{EBAC3EA5-9E49-4FBB-A546-9D2D764D18D7}">
      <dgm:prSet/>
      <dgm:spPr/>
      <dgm:t>
        <a:bodyPr/>
        <a:lstStyle/>
        <a:p>
          <a:endParaRPr lang="en-US"/>
        </a:p>
      </dgm:t>
    </dgm:pt>
    <dgm:pt modelId="{3CA39FDF-B282-4F4F-8136-8FECAD059C5D}">
      <dgm:prSet/>
      <dgm:spPr/>
      <dgm:t>
        <a:bodyPr/>
        <a:lstStyle/>
        <a:p>
          <a:pPr algn="l">
            <a:lnSpc>
              <a:spcPct val="90000"/>
            </a:lnSpc>
          </a:pPr>
          <a:r>
            <a:rPr lang="en-GB" sz="2000">
              <a:solidFill>
                <a:srgbClr val="FFFFFF"/>
              </a:solidFill>
              <a:latin typeface="Arial"/>
              <a:ea typeface="+mn-ea"/>
              <a:cs typeface="Arial"/>
            </a:rPr>
            <a:t> Senior management focused heavily on achieving Foundation Trust status and meeting targets (Powell, 2013).</a:t>
          </a:r>
          <a:endParaRPr lang="en-US" sz="2000">
            <a:solidFill>
              <a:srgbClr val="FFFFFF"/>
            </a:solidFill>
            <a:latin typeface="Arial"/>
            <a:ea typeface="+mn-ea"/>
            <a:cs typeface="Arial"/>
          </a:endParaRPr>
        </a:p>
      </dgm:t>
    </dgm:pt>
    <dgm:pt modelId="{C4AFAC32-044D-417E-A49E-A61D9B27834F}" type="parTrans" cxnId="{34EE70B9-CC3C-4A14-9895-C50DA0BE6958}">
      <dgm:prSet/>
      <dgm:spPr/>
      <dgm:t>
        <a:bodyPr/>
        <a:lstStyle/>
        <a:p>
          <a:endParaRPr lang="en-US"/>
        </a:p>
      </dgm:t>
    </dgm:pt>
    <dgm:pt modelId="{FF0A3DCA-29CC-4570-8C4F-F49B4A342BF8}" type="sibTrans" cxnId="{34EE70B9-CC3C-4A14-9895-C50DA0BE6958}">
      <dgm:prSet/>
      <dgm:spPr/>
      <dgm:t>
        <a:bodyPr/>
        <a:lstStyle/>
        <a:p>
          <a:endParaRPr lang="en-US"/>
        </a:p>
      </dgm:t>
    </dgm:pt>
    <dgm:pt modelId="{70F39C1E-A8BC-43B5-B906-2B71E092A91F}">
      <dgm:prSet/>
      <dgm:spPr/>
      <dgm:t>
        <a:bodyPr/>
        <a:lstStyle/>
        <a:p>
          <a:pPr algn="l">
            <a:lnSpc>
              <a:spcPct val="90000"/>
            </a:lnSpc>
          </a:pPr>
          <a:r>
            <a:rPr lang="en-GB" sz="2000">
              <a:solidFill>
                <a:srgbClr val="FFFFFF"/>
              </a:solidFill>
              <a:latin typeface="Arial"/>
              <a:ea typeface="+mn-ea"/>
              <a:cs typeface="Arial"/>
            </a:rPr>
            <a:t> External organisations failed to respond quickly enough to warning signs (Francis, 2013).</a:t>
          </a:r>
          <a:endParaRPr lang="en-US" sz="2000">
            <a:solidFill>
              <a:srgbClr val="FFFFFF"/>
            </a:solidFill>
            <a:latin typeface="Arial"/>
            <a:ea typeface="+mn-ea"/>
            <a:cs typeface="Arial"/>
          </a:endParaRPr>
        </a:p>
      </dgm:t>
    </dgm:pt>
    <dgm:pt modelId="{85F27F8B-5257-4B99-B803-2B122EF17516}" type="parTrans" cxnId="{BDDB58C0-715C-4160-B2E0-D61596B90C04}">
      <dgm:prSet/>
      <dgm:spPr/>
      <dgm:t>
        <a:bodyPr/>
        <a:lstStyle/>
        <a:p>
          <a:endParaRPr lang="en-US"/>
        </a:p>
      </dgm:t>
    </dgm:pt>
    <dgm:pt modelId="{9E90A653-7662-4AF8-AE94-B438853AC7CF}" type="sibTrans" cxnId="{BDDB58C0-715C-4160-B2E0-D61596B90C04}">
      <dgm:prSet/>
      <dgm:spPr/>
      <dgm:t>
        <a:bodyPr/>
        <a:lstStyle/>
        <a:p>
          <a:endParaRPr lang="en-US"/>
        </a:p>
      </dgm:t>
    </dgm:pt>
    <dgm:pt modelId="{4EBA3A13-D4D3-45BC-9F83-E859EC4B8E31}">
      <dgm:prSet/>
      <dgm:spPr/>
      <dgm:t>
        <a:bodyPr/>
        <a:lstStyle/>
        <a:p>
          <a:pPr algn="l">
            <a:lnSpc>
              <a:spcPct val="90000"/>
            </a:lnSpc>
          </a:pPr>
          <a:r>
            <a:rPr lang="en-GB" sz="2000">
              <a:solidFill>
                <a:srgbClr val="FFFFFF"/>
              </a:solidFill>
              <a:latin typeface="Arial"/>
              <a:ea typeface="+mn-ea"/>
              <a:cs typeface="Arial"/>
            </a:rPr>
            <a:t>These weaknesses developed across different parts of the organisation and contributed to poor patient care (Reason, 2000).</a:t>
          </a:r>
          <a:endParaRPr lang="en-US" sz="2000">
            <a:solidFill>
              <a:srgbClr val="FFFFFF"/>
            </a:solidFill>
            <a:latin typeface="Arial"/>
            <a:ea typeface="+mn-ea"/>
            <a:cs typeface="Arial"/>
          </a:endParaRPr>
        </a:p>
      </dgm:t>
    </dgm:pt>
    <dgm:pt modelId="{10EFF761-23BC-44C8-AD2F-44FA52DEA4B2}" type="parTrans" cxnId="{C8E918D0-6D7C-4D34-AF8C-689925D572B4}">
      <dgm:prSet/>
      <dgm:spPr/>
      <dgm:t>
        <a:bodyPr/>
        <a:lstStyle/>
        <a:p>
          <a:endParaRPr lang="en-US"/>
        </a:p>
      </dgm:t>
    </dgm:pt>
    <dgm:pt modelId="{2238EF8F-2BBC-4107-A19C-8D8064D4B089}" type="sibTrans" cxnId="{C8E918D0-6D7C-4D34-AF8C-689925D572B4}">
      <dgm:prSet/>
      <dgm:spPr/>
      <dgm:t>
        <a:bodyPr/>
        <a:lstStyle/>
        <a:p>
          <a:endParaRPr lang="en-US"/>
        </a:p>
      </dgm:t>
    </dgm:pt>
    <dgm:pt modelId="{6F2E5719-5D33-4AF8-8D56-6B7546F60D87}" type="pres">
      <dgm:prSet presAssocID="{3E3A841E-4BC3-4EF9-9DA4-FCEEDA4AC7D7}" presName="linear" presStyleCnt="0">
        <dgm:presLayoutVars>
          <dgm:animLvl val="lvl"/>
          <dgm:resizeHandles val="exact"/>
        </dgm:presLayoutVars>
      </dgm:prSet>
      <dgm:spPr/>
    </dgm:pt>
    <dgm:pt modelId="{7F7529D6-1598-4C72-9F6D-4C6C6C701AE3}" type="pres">
      <dgm:prSet presAssocID="{1BA69A74-B614-4E85-B384-515D154D92C0}" presName="parentText" presStyleLbl="node1" presStyleIdx="0" presStyleCnt="8">
        <dgm:presLayoutVars>
          <dgm:chMax val="0"/>
          <dgm:bulletEnabled val="1"/>
        </dgm:presLayoutVars>
      </dgm:prSet>
      <dgm:spPr/>
    </dgm:pt>
    <dgm:pt modelId="{2C3AB4A7-5ABC-45AD-A295-80C18ED3BAF0}" type="pres">
      <dgm:prSet presAssocID="{5FEFEBE1-3F53-45D4-9FA1-DFCBA30BDCA5}" presName="spacer" presStyleCnt="0"/>
      <dgm:spPr/>
    </dgm:pt>
    <dgm:pt modelId="{FAF64631-8F5E-4FC5-9FE4-68B2055A5AC9}" type="pres">
      <dgm:prSet presAssocID="{625FF791-745B-4133-B7F6-EEC5CE59E296}" presName="parentText" presStyleLbl="node1" presStyleIdx="1" presStyleCnt="8">
        <dgm:presLayoutVars>
          <dgm:chMax val="0"/>
          <dgm:bulletEnabled val="1"/>
        </dgm:presLayoutVars>
      </dgm:prSet>
      <dgm:spPr/>
    </dgm:pt>
    <dgm:pt modelId="{C4CB1F51-1B3A-4D51-A078-2FCB5D5916D3}" type="pres">
      <dgm:prSet presAssocID="{D45CECF1-EEAF-4E36-B59C-A76F8B2E9A98}" presName="spacer" presStyleCnt="0"/>
      <dgm:spPr/>
    </dgm:pt>
    <dgm:pt modelId="{A32EF975-C1E0-40E3-A196-F47F19E403E3}" type="pres">
      <dgm:prSet presAssocID="{77605986-EB60-4811-BAB7-926025234A09}" presName="parentText" presStyleLbl="node1" presStyleIdx="2" presStyleCnt="8">
        <dgm:presLayoutVars>
          <dgm:chMax val="0"/>
          <dgm:bulletEnabled val="1"/>
        </dgm:presLayoutVars>
      </dgm:prSet>
      <dgm:spPr/>
    </dgm:pt>
    <dgm:pt modelId="{73616075-B1F1-42DD-AEA3-FC29F5F83A89}" type="pres">
      <dgm:prSet presAssocID="{E5FA1836-B955-48DE-8311-9D59F844E594}" presName="spacer" presStyleCnt="0"/>
      <dgm:spPr/>
    </dgm:pt>
    <dgm:pt modelId="{ED2EE9D7-3FF6-4143-A030-D793C827A599}" type="pres">
      <dgm:prSet presAssocID="{9D6CEFB3-15EC-4F02-BAEA-3B4C875D9BAF}" presName="parentText" presStyleLbl="node1" presStyleIdx="3" presStyleCnt="8">
        <dgm:presLayoutVars>
          <dgm:chMax val="0"/>
          <dgm:bulletEnabled val="1"/>
        </dgm:presLayoutVars>
      </dgm:prSet>
      <dgm:spPr/>
    </dgm:pt>
    <dgm:pt modelId="{5B5700E6-52B0-4A88-A1E1-1EEA65C53449}" type="pres">
      <dgm:prSet presAssocID="{A79D6BB7-8B03-4C7D-9390-B993FF4C1030}" presName="spacer" presStyleCnt="0"/>
      <dgm:spPr/>
    </dgm:pt>
    <dgm:pt modelId="{C2CD4A63-F0E6-4495-AD68-4E6F6420DF1C}" type="pres">
      <dgm:prSet presAssocID="{881B8272-EC79-4F2D-969D-17CC7CC03C35}" presName="parentText" presStyleLbl="node1" presStyleIdx="4" presStyleCnt="8">
        <dgm:presLayoutVars>
          <dgm:chMax val="0"/>
          <dgm:bulletEnabled val="1"/>
        </dgm:presLayoutVars>
      </dgm:prSet>
      <dgm:spPr/>
    </dgm:pt>
    <dgm:pt modelId="{657E65A2-D3BA-435D-A869-D25374547421}" type="pres">
      <dgm:prSet presAssocID="{DAE7F732-DC89-4742-8D3B-B1D9AB6F6A12}" presName="spacer" presStyleCnt="0"/>
      <dgm:spPr/>
    </dgm:pt>
    <dgm:pt modelId="{43DFCAB5-89FB-4EC0-825B-F8AD237F402C}" type="pres">
      <dgm:prSet presAssocID="{3CA39FDF-B282-4F4F-8136-8FECAD059C5D}" presName="parentText" presStyleLbl="node1" presStyleIdx="5" presStyleCnt="8">
        <dgm:presLayoutVars>
          <dgm:chMax val="0"/>
          <dgm:bulletEnabled val="1"/>
        </dgm:presLayoutVars>
      </dgm:prSet>
      <dgm:spPr/>
    </dgm:pt>
    <dgm:pt modelId="{EB9D67AB-5D28-4A21-8A79-32DA9D7928FF}" type="pres">
      <dgm:prSet presAssocID="{FF0A3DCA-29CC-4570-8C4F-F49B4A342BF8}" presName="spacer" presStyleCnt="0"/>
      <dgm:spPr/>
    </dgm:pt>
    <dgm:pt modelId="{2E91FC1D-ED80-4E65-83D2-4DC9AAE84DF2}" type="pres">
      <dgm:prSet presAssocID="{70F39C1E-A8BC-43B5-B906-2B71E092A91F}" presName="parentText" presStyleLbl="node1" presStyleIdx="6" presStyleCnt="8">
        <dgm:presLayoutVars>
          <dgm:chMax val="0"/>
          <dgm:bulletEnabled val="1"/>
        </dgm:presLayoutVars>
      </dgm:prSet>
      <dgm:spPr/>
    </dgm:pt>
    <dgm:pt modelId="{65191F3E-A038-48CC-A6C8-F8D73B1626BF}" type="pres">
      <dgm:prSet presAssocID="{9E90A653-7662-4AF8-AE94-B438853AC7CF}" presName="spacer" presStyleCnt="0"/>
      <dgm:spPr/>
    </dgm:pt>
    <dgm:pt modelId="{AF1A7D9F-A093-45D9-8E6C-2D2987D31F2D}" type="pres">
      <dgm:prSet presAssocID="{4EBA3A13-D4D3-45BC-9F83-E859EC4B8E31}" presName="parentText" presStyleLbl="node1" presStyleIdx="7" presStyleCnt="8">
        <dgm:presLayoutVars>
          <dgm:chMax val="0"/>
          <dgm:bulletEnabled val="1"/>
        </dgm:presLayoutVars>
      </dgm:prSet>
      <dgm:spPr/>
    </dgm:pt>
  </dgm:ptLst>
  <dgm:cxnLst>
    <dgm:cxn modelId="{2545AB11-DAFF-4B21-B3AD-D5B6468DEDA4}" type="presOf" srcId="{1BA69A74-B614-4E85-B384-515D154D92C0}" destId="{7F7529D6-1598-4C72-9F6D-4C6C6C701AE3}" srcOrd="0" destOrd="0" presId="urn:microsoft.com/office/officeart/2005/8/layout/vList2"/>
    <dgm:cxn modelId="{7C4DDF1B-2879-4C7D-816F-DB064AA71F1C}" type="presOf" srcId="{77605986-EB60-4811-BAB7-926025234A09}" destId="{A32EF975-C1E0-40E3-A196-F47F19E403E3}" srcOrd="0" destOrd="0" presId="urn:microsoft.com/office/officeart/2005/8/layout/vList2"/>
    <dgm:cxn modelId="{8158D036-E4C4-43B1-BE97-4A816F7D74E0}" srcId="{3E3A841E-4BC3-4EF9-9DA4-FCEEDA4AC7D7}" destId="{77605986-EB60-4811-BAB7-926025234A09}" srcOrd="2" destOrd="0" parTransId="{83A18610-F1F3-4C3F-93DC-1FD6C3A8AA3D}" sibTransId="{E5FA1836-B955-48DE-8311-9D59F844E594}"/>
    <dgm:cxn modelId="{95083851-8E03-4EF7-ADBF-9FB89565C3B7}" type="presOf" srcId="{70F39C1E-A8BC-43B5-B906-2B71E092A91F}" destId="{2E91FC1D-ED80-4E65-83D2-4DC9AAE84DF2}" srcOrd="0" destOrd="0" presId="urn:microsoft.com/office/officeart/2005/8/layout/vList2"/>
    <dgm:cxn modelId="{6D6C515A-25B5-4AE6-B209-74D6461C2B26}" srcId="{3E3A841E-4BC3-4EF9-9DA4-FCEEDA4AC7D7}" destId="{625FF791-745B-4133-B7F6-EEC5CE59E296}" srcOrd="1" destOrd="0" parTransId="{50C69D99-56EC-4DC4-A0EE-3E6F1EFDDEBE}" sibTransId="{D45CECF1-EEAF-4E36-B59C-A76F8B2E9A98}"/>
    <dgm:cxn modelId="{EBAC3EA5-9E49-4FBB-A546-9D2D764D18D7}" srcId="{3E3A841E-4BC3-4EF9-9DA4-FCEEDA4AC7D7}" destId="{881B8272-EC79-4F2D-969D-17CC7CC03C35}" srcOrd="4" destOrd="0" parTransId="{58AEE62D-21E6-42C6-BC0C-A191EB040FC3}" sibTransId="{DAE7F732-DC89-4742-8D3B-B1D9AB6F6A12}"/>
    <dgm:cxn modelId="{1EC47EAA-E5F5-44EB-8DE7-6E5D2CB1F674}" type="presOf" srcId="{625FF791-745B-4133-B7F6-EEC5CE59E296}" destId="{FAF64631-8F5E-4FC5-9FE4-68B2055A5AC9}" srcOrd="0" destOrd="0" presId="urn:microsoft.com/office/officeart/2005/8/layout/vList2"/>
    <dgm:cxn modelId="{A5168DAC-68B7-4543-A02E-6071AA10951E}" srcId="{3E3A841E-4BC3-4EF9-9DA4-FCEEDA4AC7D7}" destId="{1BA69A74-B614-4E85-B384-515D154D92C0}" srcOrd="0" destOrd="0" parTransId="{FB70048D-7B8F-4C91-B200-1053EEF93AB7}" sibTransId="{5FEFEBE1-3F53-45D4-9FA1-DFCBA30BDCA5}"/>
    <dgm:cxn modelId="{34EE70B9-CC3C-4A14-9895-C50DA0BE6958}" srcId="{3E3A841E-4BC3-4EF9-9DA4-FCEEDA4AC7D7}" destId="{3CA39FDF-B282-4F4F-8136-8FECAD059C5D}" srcOrd="5" destOrd="0" parTransId="{C4AFAC32-044D-417E-A49E-A61D9B27834F}" sibTransId="{FF0A3DCA-29CC-4570-8C4F-F49B4A342BF8}"/>
    <dgm:cxn modelId="{A65EA6B9-55A6-4D8C-BC45-8B6736849998}" type="presOf" srcId="{881B8272-EC79-4F2D-969D-17CC7CC03C35}" destId="{C2CD4A63-F0E6-4495-AD68-4E6F6420DF1C}" srcOrd="0" destOrd="0" presId="urn:microsoft.com/office/officeart/2005/8/layout/vList2"/>
    <dgm:cxn modelId="{BDDB58C0-715C-4160-B2E0-D61596B90C04}" srcId="{3E3A841E-4BC3-4EF9-9DA4-FCEEDA4AC7D7}" destId="{70F39C1E-A8BC-43B5-B906-2B71E092A91F}" srcOrd="6" destOrd="0" parTransId="{85F27F8B-5257-4B99-B803-2B122EF17516}" sibTransId="{9E90A653-7662-4AF8-AE94-B438853AC7CF}"/>
    <dgm:cxn modelId="{C8E918D0-6D7C-4D34-AF8C-689925D572B4}" srcId="{3E3A841E-4BC3-4EF9-9DA4-FCEEDA4AC7D7}" destId="{4EBA3A13-D4D3-45BC-9F83-E859EC4B8E31}" srcOrd="7" destOrd="0" parTransId="{10EFF761-23BC-44C8-AD2F-44FA52DEA4B2}" sibTransId="{2238EF8F-2BBC-4107-A19C-8D8064D4B089}"/>
    <dgm:cxn modelId="{C1BD78E1-06A1-4B9E-9801-5C14D56DCD24}" type="presOf" srcId="{4EBA3A13-D4D3-45BC-9F83-E859EC4B8E31}" destId="{AF1A7D9F-A093-45D9-8E6C-2D2987D31F2D}" srcOrd="0" destOrd="0" presId="urn:microsoft.com/office/officeart/2005/8/layout/vList2"/>
    <dgm:cxn modelId="{B538CCE5-9858-445A-9FA9-DEF011CCFD70}" type="presOf" srcId="{3CA39FDF-B282-4F4F-8136-8FECAD059C5D}" destId="{43DFCAB5-89FB-4EC0-825B-F8AD237F402C}" srcOrd="0" destOrd="0" presId="urn:microsoft.com/office/officeart/2005/8/layout/vList2"/>
    <dgm:cxn modelId="{F4D093F9-BF35-47AF-8C00-B5E1972ACC3E}" type="presOf" srcId="{9D6CEFB3-15EC-4F02-BAEA-3B4C875D9BAF}" destId="{ED2EE9D7-3FF6-4143-A030-D793C827A599}" srcOrd="0" destOrd="0" presId="urn:microsoft.com/office/officeart/2005/8/layout/vList2"/>
    <dgm:cxn modelId="{C82404FB-C51A-425A-B8A9-A12EAEC975F5}" type="presOf" srcId="{3E3A841E-4BC3-4EF9-9DA4-FCEEDA4AC7D7}" destId="{6F2E5719-5D33-4AF8-8D56-6B7546F60D87}" srcOrd="0" destOrd="0" presId="urn:microsoft.com/office/officeart/2005/8/layout/vList2"/>
    <dgm:cxn modelId="{0C10CDFE-AB83-410D-B7BF-1BFCF905A907}" srcId="{3E3A841E-4BC3-4EF9-9DA4-FCEEDA4AC7D7}" destId="{9D6CEFB3-15EC-4F02-BAEA-3B4C875D9BAF}" srcOrd="3" destOrd="0" parTransId="{BAD14C9B-E188-42C8-B6AD-5D82282F49AA}" sibTransId="{A79D6BB7-8B03-4C7D-9390-B993FF4C1030}"/>
    <dgm:cxn modelId="{179D42EE-4EA4-4BC9-AB1D-AD34D30CA01D}" type="presParOf" srcId="{6F2E5719-5D33-4AF8-8D56-6B7546F60D87}" destId="{7F7529D6-1598-4C72-9F6D-4C6C6C701AE3}" srcOrd="0" destOrd="0" presId="urn:microsoft.com/office/officeart/2005/8/layout/vList2"/>
    <dgm:cxn modelId="{765ACE1D-7239-4E7B-9DA7-7E08DC0D5175}" type="presParOf" srcId="{6F2E5719-5D33-4AF8-8D56-6B7546F60D87}" destId="{2C3AB4A7-5ABC-45AD-A295-80C18ED3BAF0}" srcOrd="1" destOrd="0" presId="urn:microsoft.com/office/officeart/2005/8/layout/vList2"/>
    <dgm:cxn modelId="{D1743FB6-4CC5-42A9-99D1-08B0ACCF5FF8}" type="presParOf" srcId="{6F2E5719-5D33-4AF8-8D56-6B7546F60D87}" destId="{FAF64631-8F5E-4FC5-9FE4-68B2055A5AC9}" srcOrd="2" destOrd="0" presId="urn:microsoft.com/office/officeart/2005/8/layout/vList2"/>
    <dgm:cxn modelId="{2EDEB50C-9115-4C77-9E82-3BD964003DF9}" type="presParOf" srcId="{6F2E5719-5D33-4AF8-8D56-6B7546F60D87}" destId="{C4CB1F51-1B3A-4D51-A078-2FCB5D5916D3}" srcOrd="3" destOrd="0" presId="urn:microsoft.com/office/officeart/2005/8/layout/vList2"/>
    <dgm:cxn modelId="{365C9285-4163-4F1C-9D6C-370FC5CB9DA8}" type="presParOf" srcId="{6F2E5719-5D33-4AF8-8D56-6B7546F60D87}" destId="{A32EF975-C1E0-40E3-A196-F47F19E403E3}" srcOrd="4" destOrd="0" presId="urn:microsoft.com/office/officeart/2005/8/layout/vList2"/>
    <dgm:cxn modelId="{150DF171-CC19-44A5-9847-BECAC61A14C0}" type="presParOf" srcId="{6F2E5719-5D33-4AF8-8D56-6B7546F60D87}" destId="{73616075-B1F1-42DD-AEA3-FC29F5F83A89}" srcOrd="5" destOrd="0" presId="urn:microsoft.com/office/officeart/2005/8/layout/vList2"/>
    <dgm:cxn modelId="{57B9CBE0-BAFC-43C2-9806-8EF45D4A5D05}" type="presParOf" srcId="{6F2E5719-5D33-4AF8-8D56-6B7546F60D87}" destId="{ED2EE9D7-3FF6-4143-A030-D793C827A599}" srcOrd="6" destOrd="0" presId="urn:microsoft.com/office/officeart/2005/8/layout/vList2"/>
    <dgm:cxn modelId="{9CB237E1-EBC8-4909-96CB-2D3E5F3ECCC8}" type="presParOf" srcId="{6F2E5719-5D33-4AF8-8D56-6B7546F60D87}" destId="{5B5700E6-52B0-4A88-A1E1-1EEA65C53449}" srcOrd="7" destOrd="0" presId="urn:microsoft.com/office/officeart/2005/8/layout/vList2"/>
    <dgm:cxn modelId="{FF9EB583-656A-4166-A144-EE132E1F3E2D}" type="presParOf" srcId="{6F2E5719-5D33-4AF8-8D56-6B7546F60D87}" destId="{C2CD4A63-F0E6-4495-AD68-4E6F6420DF1C}" srcOrd="8" destOrd="0" presId="urn:microsoft.com/office/officeart/2005/8/layout/vList2"/>
    <dgm:cxn modelId="{D250061C-CD92-4265-B403-330D6B9E61B0}" type="presParOf" srcId="{6F2E5719-5D33-4AF8-8D56-6B7546F60D87}" destId="{657E65A2-D3BA-435D-A869-D25374547421}" srcOrd="9" destOrd="0" presId="urn:microsoft.com/office/officeart/2005/8/layout/vList2"/>
    <dgm:cxn modelId="{424C0743-C30A-4949-ACDA-72D4C4829331}" type="presParOf" srcId="{6F2E5719-5D33-4AF8-8D56-6B7546F60D87}" destId="{43DFCAB5-89FB-4EC0-825B-F8AD237F402C}" srcOrd="10" destOrd="0" presId="urn:microsoft.com/office/officeart/2005/8/layout/vList2"/>
    <dgm:cxn modelId="{93E28A60-667B-4A07-9B78-C73E717DC9BC}" type="presParOf" srcId="{6F2E5719-5D33-4AF8-8D56-6B7546F60D87}" destId="{EB9D67AB-5D28-4A21-8A79-32DA9D7928FF}" srcOrd="11" destOrd="0" presId="urn:microsoft.com/office/officeart/2005/8/layout/vList2"/>
    <dgm:cxn modelId="{83BCE54C-37B4-4F3D-AF27-BD5153F360C4}" type="presParOf" srcId="{6F2E5719-5D33-4AF8-8D56-6B7546F60D87}" destId="{2E91FC1D-ED80-4E65-83D2-4DC9AAE84DF2}" srcOrd="12" destOrd="0" presId="urn:microsoft.com/office/officeart/2005/8/layout/vList2"/>
    <dgm:cxn modelId="{E09AA274-427A-48D9-9EDC-1A0F0E739BEB}" type="presParOf" srcId="{6F2E5719-5D33-4AF8-8D56-6B7546F60D87}" destId="{65191F3E-A038-48CC-A6C8-F8D73B1626BF}" srcOrd="13" destOrd="0" presId="urn:microsoft.com/office/officeart/2005/8/layout/vList2"/>
    <dgm:cxn modelId="{ACDC4012-0BAB-4F2F-8995-C91F04B345D4}" type="presParOf" srcId="{6F2E5719-5D33-4AF8-8D56-6B7546F60D87}" destId="{AF1A7D9F-A093-45D9-8E6C-2D2987D31F2D}" srcOrd="1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FCC6451-252F-4721-A2DC-0F92E3CA1E12}" type="doc">
      <dgm:prSet loTypeId="urn:microsoft.com/office/officeart/2018/2/layout/IconCircle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AAF72F0B-BB13-410E-8F21-49BB69FA95B7}">
      <dgm:prSet/>
      <dgm:spPr/>
      <dgm:t>
        <a:bodyPr/>
        <a:lstStyle/>
        <a:p>
          <a:pPr>
            <a:lnSpc>
              <a:spcPct val="100000"/>
            </a:lnSpc>
          </a:pPr>
          <a:r>
            <a:rPr lang="en-GB" b="1">
              <a:latin typeface="Arial"/>
              <a:cs typeface="Arial"/>
            </a:rPr>
            <a:t>STRUCTURE OF COMPONENT 2 REPORT</a:t>
          </a:r>
          <a:endParaRPr lang="en-US">
            <a:latin typeface="Arial"/>
            <a:cs typeface="Arial"/>
          </a:endParaRPr>
        </a:p>
      </dgm:t>
    </dgm:pt>
    <dgm:pt modelId="{F4B3416F-59E9-4C4F-9F7F-B2218ABAB87C}" type="parTrans" cxnId="{07F3224D-EECA-4E14-8CCC-0A12AE592941}">
      <dgm:prSet/>
      <dgm:spPr/>
      <dgm:t>
        <a:bodyPr/>
        <a:lstStyle/>
        <a:p>
          <a:endParaRPr lang="en-US"/>
        </a:p>
      </dgm:t>
    </dgm:pt>
    <dgm:pt modelId="{5AA0A0F1-994A-4EEC-83F7-95435F25A8E0}" type="sibTrans" cxnId="{07F3224D-EECA-4E14-8CCC-0A12AE592941}">
      <dgm:prSet/>
      <dgm:spPr/>
      <dgm:t>
        <a:bodyPr/>
        <a:lstStyle/>
        <a:p>
          <a:pPr>
            <a:lnSpc>
              <a:spcPct val="100000"/>
            </a:lnSpc>
          </a:pPr>
          <a:endParaRPr lang="en-US"/>
        </a:p>
      </dgm:t>
    </dgm:pt>
    <dgm:pt modelId="{C1FE934B-917B-4BC3-A6F5-2F7278EEE393}">
      <dgm:prSet/>
      <dgm:spPr/>
      <dgm:t>
        <a:bodyPr/>
        <a:lstStyle/>
        <a:p>
          <a:pPr>
            <a:lnSpc>
              <a:spcPct val="100000"/>
            </a:lnSpc>
          </a:pPr>
          <a:r>
            <a:rPr lang="en-GB"/>
            <a:t>Chapter 1 – Introduction</a:t>
          </a:r>
          <a:endParaRPr lang="en-US"/>
        </a:p>
      </dgm:t>
    </dgm:pt>
    <dgm:pt modelId="{889F906E-C41E-4EFF-B66F-54C8B07FDF8A}" type="parTrans" cxnId="{79A190C9-FBA1-4CF4-8D05-E7C4542AE3C2}">
      <dgm:prSet/>
      <dgm:spPr/>
      <dgm:t>
        <a:bodyPr/>
        <a:lstStyle/>
        <a:p>
          <a:endParaRPr lang="en-US"/>
        </a:p>
      </dgm:t>
    </dgm:pt>
    <dgm:pt modelId="{FDF3EFA6-433C-4F90-9C51-6957A4CE5EF5}" type="sibTrans" cxnId="{79A190C9-FBA1-4CF4-8D05-E7C4542AE3C2}">
      <dgm:prSet/>
      <dgm:spPr/>
      <dgm:t>
        <a:bodyPr/>
        <a:lstStyle/>
        <a:p>
          <a:pPr>
            <a:lnSpc>
              <a:spcPct val="100000"/>
            </a:lnSpc>
          </a:pPr>
          <a:endParaRPr lang="en-US"/>
        </a:p>
      </dgm:t>
    </dgm:pt>
    <dgm:pt modelId="{CC0E8DD7-C33C-4C6A-95B3-CBB05C47AB8C}">
      <dgm:prSet/>
      <dgm:spPr/>
      <dgm:t>
        <a:bodyPr/>
        <a:lstStyle/>
        <a:p>
          <a:pPr>
            <a:lnSpc>
              <a:spcPct val="100000"/>
            </a:lnSpc>
          </a:pPr>
          <a:r>
            <a:rPr lang="en-GB"/>
            <a:t>Chapter 2 – Literature Review</a:t>
          </a:r>
          <a:endParaRPr lang="en-US"/>
        </a:p>
      </dgm:t>
    </dgm:pt>
    <dgm:pt modelId="{90419D8B-7C0F-4AD9-8356-811E20AC9D93}" type="parTrans" cxnId="{5C2023D5-5EBF-4131-AE02-660A30FDC94A}">
      <dgm:prSet/>
      <dgm:spPr/>
      <dgm:t>
        <a:bodyPr/>
        <a:lstStyle/>
        <a:p>
          <a:endParaRPr lang="en-US"/>
        </a:p>
      </dgm:t>
    </dgm:pt>
    <dgm:pt modelId="{A05E4B99-6F6D-4ADD-9372-0D0DD62298B9}" type="sibTrans" cxnId="{5C2023D5-5EBF-4131-AE02-660A30FDC94A}">
      <dgm:prSet/>
      <dgm:spPr/>
      <dgm:t>
        <a:bodyPr/>
        <a:lstStyle/>
        <a:p>
          <a:pPr>
            <a:lnSpc>
              <a:spcPct val="100000"/>
            </a:lnSpc>
          </a:pPr>
          <a:endParaRPr lang="en-US"/>
        </a:p>
      </dgm:t>
    </dgm:pt>
    <dgm:pt modelId="{65A8ED13-6B60-49AA-BDC5-00B0DDD1B6B7}">
      <dgm:prSet/>
      <dgm:spPr/>
      <dgm:t>
        <a:bodyPr/>
        <a:lstStyle/>
        <a:p>
          <a:pPr>
            <a:lnSpc>
              <a:spcPct val="100000"/>
            </a:lnSpc>
          </a:pPr>
          <a:r>
            <a:rPr lang="en-GB"/>
            <a:t>Chapter 3 – Overview of Mid Staffordshire NHS Foundation Trust</a:t>
          </a:r>
          <a:endParaRPr lang="en-US"/>
        </a:p>
      </dgm:t>
    </dgm:pt>
    <dgm:pt modelId="{837656A2-F036-47CA-A9A8-F331D6585CD7}" type="parTrans" cxnId="{6A668151-FE8B-45F4-A5AE-9944E005798C}">
      <dgm:prSet/>
      <dgm:spPr/>
      <dgm:t>
        <a:bodyPr/>
        <a:lstStyle/>
        <a:p>
          <a:endParaRPr lang="en-US"/>
        </a:p>
      </dgm:t>
    </dgm:pt>
    <dgm:pt modelId="{ACC63F86-73E5-4D54-94C3-4B380A426204}" type="sibTrans" cxnId="{6A668151-FE8B-45F4-A5AE-9944E005798C}">
      <dgm:prSet/>
      <dgm:spPr/>
      <dgm:t>
        <a:bodyPr/>
        <a:lstStyle/>
        <a:p>
          <a:pPr>
            <a:lnSpc>
              <a:spcPct val="100000"/>
            </a:lnSpc>
          </a:pPr>
          <a:endParaRPr lang="en-US"/>
        </a:p>
      </dgm:t>
    </dgm:pt>
    <dgm:pt modelId="{C20A74B8-D709-41E1-B615-179E52099AF9}">
      <dgm:prSet/>
      <dgm:spPr/>
      <dgm:t>
        <a:bodyPr/>
        <a:lstStyle/>
        <a:p>
          <a:pPr>
            <a:lnSpc>
              <a:spcPct val="100000"/>
            </a:lnSpc>
          </a:pPr>
          <a:r>
            <a:rPr lang="en-GB"/>
            <a:t>Chapter 4 – Swiss Cheese Model and Root Causes</a:t>
          </a:r>
          <a:endParaRPr lang="en-US"/>
        </a:p>
      </dgm:t>
    </dgm:pt>
    <dgm:pt modelId="{59E84D9E-AC73-42C2-A927-F5A3E9E380A3}" type="parTrans" cxnId="{14D0D9B9-525E-4157-9155-D8679FB510E8}">
      <dgm:prSet/>
      <dgm:spPr/>
      <dgm:t>
        <a:bodyPr/>
        <a:lstStyle/>
        <a:p>
          <a:endParaRPr lang="en-US"/>
        </a:p>
      </dgm:t>
    </dgm:pt>
    <dgm:pt modelId="{6B616D61-B580-4E3F-89CC-C3F16ECED78F}" type="sibTrans" cxnId="{14D0D9B9-525E-4157-9155-D8679FB510E8}">
      <dgm:prSet/>
      <dgm:spPr/>
      <dgm:t>
        <a:bodyPr/>
        <a:lstStyle/>
        <a:p>
          <a:pPr>
            <a:lnSpc>
              <a:spcPct val="100000"/>
            </a:lnSpc>
          </a:pPr>
          <a:endParaRPr lang="en-US"/>
        </a:p>
      </dgm:t>
    </dgm:pt>
    <dgm:pt modelId="{BD09AACB-44AA-47F7-AC98-7205C39C359C}">
      <dgm:prSet/>
      <dgm:spPr/>
      <dgm:t>
        <a:bodyPr/>
        <a:lstStyle/>
        <a:p>
          <a:pPr>
            <a:lnSpc>
              <a:spcPct val="100000"/>
            </a:lnSpc>
          </a:pPr>
          <a:r>
            <a:rPr lang="en-GB"/>
            <a:t>Chapter 5 – Policy Issues and Service Delivery</a:t>
          </a:r>
          <a:endParaRPr lang="en-US"/>
        </a:p>
      </dgm:t>
    </dgm:pt>
    <dgm:pt modelId="{31471CE7-AD34-471A-9D8C-826EFD6A5684}" type="parTrans" cxnId="{0D61720B-461D-4E1F-91D0-7BC316CD7EEA}">
      <dgm:prSet/>
      <dgm:spPr/>
      <dgm:t>
        <a:bodyPr/>
        <a:lstStyle/>
        <a:p>
          <a:endParaRPr lang="en-US"/>
        </a:p>
      </dgm:t>
    </dgm:pt>
    <dgm:pt modelId="{F2F07E41-D61D-427A-B5EB-1CC5CF60EEBA}" type="sibTrans" cxnId="{0D61720B-461D-4E1F-91D0-7BC316CD7EEA}">
      <dgm:prSet/>
      <dgm:spPr/>
      <dgm:t>
        <a:bodyPr/>
        <a:lstStyle/>
        <a:p>
          <a:pPr>
            <a:lnSpc>
              <a:spcPct val="100000"/>
            </a:lnSpc>
          </a:pPr>
          <a:endParaRPr lang="en-US"/>
        </a:p>
      </dgm:t>
    </dgm:pt>
    <dgm:pt modelId="{70C84E39-9CC3-429C-80DC-4125CB307040}">
      <dgm:prSet/>
      <dgm:spPr/>
      <dgm:t>
        <a:bodyPr/>
        <a:lstStyle/>
        <a:p>
          <a:pPr>
            <a:lnSpc>
              <a:spcPct val="100000"/>
            </a:lnSpc>
          </a:pPr>
          <a:r>
            <a:rPr lang="en-GB"/>
            <a:t>Chapter 6 – Impact on Quality, Efficiency and Equity</a:t>
          </a:r>
          <a:endParaRPr lang="en-US"/>
        </a:p>
      </dgm:t>
    </dgm:pt>
    <dgm:pt modelId="{46167E2D-D5C4-4E34-A1F8-D5B8FCF76724}" type="parTrans" cxnId="{09A74ECD-B69D-458F-87EA-4D400733AAB1}">
      <dgm:prSet/>
      <dgm:spPr/>
      <dgm:t>
        <a:bodyPr/>
        <a:lstStyle/>
        <a:p>
          <a:endParaRPr lang="en-US"/>
        </a:p>
      </dgm:t>
    </dgm:pt>
    <dgm:pt modelId="{FD1F561D-2FB1-4E28-A18B-6091F7CF70A1}" type="sibTrans" cxnId="{09A74ECD-B69D-458F-87EA-4D400733AAB1}">
      <dgm:prSet/>
      <dgm:spPr/>
      <dgm:t>
        <a:bodyPr/>
        <a:lstStyle/>
        <a:p>
          <a:pPr>
            <a:lnSpc>
              <a:spcPct val="100000"/>
            </a:lnSpc>
          </a:pPr>
          <a:endParaRPr lang="en-US"/>
        </a:p>
      </dgm:t>
    </dgm:pt>
    <dgm:pt modelId="{E1EEEF65-CDD1-4A7E-9E01-F635B4AA2893}">
      <dgm:prSet/>
      <dgm:spPr/>
      <dgm:t>
        <a:bodyPr/>
        <a:lstStyle/>
        <a:p>
          <a:pPr>
            <a:lnSpc>
              <a:spcPct val="100000"/>
            </a:lnSpc>
          </a:pPr>
          <a:r>
            <a:rPr lang="en-GB"/>
            <a:t>Chapter 7 – Recommendations and Conclusion</a:t>
          </a:r>
          <a:endParaRPr lang="en-US"/>
        </a:p>
      </dgm:t>
    </dgm:pt>
    <dgm:pt modelId="{7084228D-09FE-489D-9044-752D6907E8CA}" type="parTrans" cxnId="{C3CD5AEF-7BCB-49A5-8D6C-C04C52FE17C4}">
      <dgm:prSet/>
      <dgm:spPr/>
      <dgm:t>
        <a:bodyPr/>
        <a:lstStyle/>
        <a:p>
          <a:endParaRPr lang="en-US"/>
        </a:p>
      </dgm:t>
    </dgm:pt>
    <dgm:pt modelId="{688C6494-B419-4990-9B24-DC8ED06995E1}" type="sibTrans" cxnId="{C3CD5AEF-7BCB-49A5-8D6C-C04C52FE17C4}">
      <dgm:prSet/>
      <dgm:spPr/>
      <dgm:t>
        <a:bodyPr/>
        <a:lstStyle/>
        <a:p>
          <a:endParaRPr lang="en-US"/>
        </a:p>
      </dgm:t>
    </dgm:pt>
    <dgm:pt modelId="{A36DC53C-5DA5-4D88-970B-C8F353D54C7A}" type="pres">
      <dgm:prSet presAssocID="{DFCC6451-252F-4721-A2DC-0F92E3CA1E12}" presName="root" presStyleCnt="0">
        <dgm:presLayoutVars>
          <dgm:dir/>
          <dgm:resizeHandles val="exact"/>
        </dgm:presLayoutVars>
      </dgm:prSet>
      <dgm:spPr/>
    </dgm:pt>
    <dgm:pt modelId="{A8B478A3-A426-4990-89BE-6399A3794587}" type="pres">
      <dgm:prSet presAssocID="{DFCC6451-252F-4721-A2DC-0F92E3CA1E12}" presName="container" presStyleCnt="0">
        <dgm:presLayoutVars>
          <dgm:dir/>
          <dgm:resizeHandles val="exact"/>
        </dgm:presLayoutVars>
      </dgm:prSet>
      <dgm:spPr/>
    </dgm:pt>
    <dgm:pt modelId="{85AA0F35-87B6-4A4F-A698-E3E030EB7F8E}" type="pres">
      <dgm:prSet presAssocID="{AAF72F0B-BB13-410E-8F21-49BB69FA95B7}" presName="compNode" presStyleCnt="0"/>
      <dgm:spPr/>
    </dgm:pt>
    <dgm:pt modelId="{5B6E57F8-3310-459C-9AF7-9F4D24B4D429}" type="pres">
      <dgm:prSet presAssocID="{AAF72F0B-BB13-410E-8F21-49BB69FA95B7}" presName="iconBgRect" presStyleLbl="bgShp" presStyleIdx="0" presStyleCnt="8"/>
      <dgm:spPr/>
    </dgm:pt>
    <dgm:pt modelId="{5B1DFE36-DCC1-4996-A085-3D41EB6F114F}" type="pres">
      <dgm:prSet presAssocID="{AAF72F0B-BB13-410E-8F21-49BB69FA95B7}" presName="iconRect" presStyleLbl="node1" presStyleIdx="0"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Document"/>
        </a:ext>
      </dgm:extLst>
    </dgm:pt>
    <dgm:pt modelId="{55B9385D-4871-41A1-BC1C-62B40668E7C9}" type="pres">
      <dgm:prSet presAssocID="{AAF72F0B-BB13-410E-8F21-49BB69FA95B7}" presName="spaceRect" presStyleCnt="0"/>
      <dgm:spPr/>
    </dgm:pt>
    <dgm:pt modelId="{BA9236D6-077A-4289-987E-B8489D8226A2}" type="pres">
      <dgm:prSet presAssocID="{AAF72F0B-BB13-410E-8F21-49BB69FA95B7}" presName="textRect" presStyleLbl="revTx" presStyleIdx="0" presStyleCnt="8">
        <dgm:presLayoutVars>
          <dgm:chMax val="1"/>
          <dgm:chPref val="1"/>
        </dgm:presLayoutVars>
      </dgm:prSet>
      <dgm:spPr/>
    </dgm:pt>
    <dgm:pt modelId="{E661F3B4-0E69-47BF-B0AC-B5DAC089B159}" type="pres">
      <dgm:prSet presAssocID="{5AA0A0F1-994A-4EEC-83F7-95435F25A8E0}" presName="sibTrans" presStyleLbl="sibTrans2D1" presStyleIdx="0" presStyleCnt="0"/>
      <dgm:spPr/>
    </dgm:pt>
    <dgm:pt modelId="{577DFF51-81B3-4D15-BCB9-906BAEE42441}" type="pres">
      <dgm:prSet presAssocID="{C1FE934B-917B-4BC3-A6F5-2F7278EEE393}" presName="compNode" presStyleCnt="0"/>
      <dgm:spPr/>
    </dgm:pt>
    <dgm:pt modelId="{197AD0D4-2C11-4586-8932-870456885992}" type="pres">
      <dgm:prSet presAssocID="{C1FE934B-917B-4BC3-A6F5-2F7278EEE393}" presName="iconBgRect" presStyleLbl="bgShp" presStyleIdx="1" presStyleCnt="8"/>
      <dgm:spPr/>
    </dgm:pt>
    <dgm:pt modelId="{BE4CD4C1-63F7-4A91-BCD0-6AD554AC5BED}" type="pres">
      <dgm:prSet presAssocID="{C1FE934B-917B-4BC3-A6F5-2F7278EEE393}" presName="iconRect" presStyleLbl="node1" presStyleIdx="1"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B5339E4B-C83D-48B8-9C8F-94D3D060B1FB}" type="pres">
      <dgm:prSet presAssocID="{C1FE934B-917B-4BC3-A6F5-2F7278EEE393}" presName="spaceRect" presStyleCnt="0"/>
      <dgm:spPr/>
    </dgm:pt>
    <dgm:pt modelId="{31D193FB-DD52-4B16-AE71-744F22C596C3}" type="pres">
      <dgm:prSet presAssocID="{C1FE934B-917B-4BC3-A6F5-2F7278EEE393}" presName="textRect" presStyleLbl="revTx" presStyleIdx="1" presStyleCnt="8">
        <dgm:presLayoutVars>
          <dgm:chMax val="1"/>
          <dgm:chPref val="1"/>
        </dgm:presLayoutVars>
      </dgm:prSet>
      <dgm:spPr/>
    </dgm:pt>
    <dgm:pt modelId="{63B79FA7-E427-4DD3-A9C2-FD4C0C6E08A6}" type="pres">
      <dgm:prSet presAssocID="{FDF3EFA6-433C-4F90-9C51-6957A4CE5EF5}" presName="sibTrans" presStyleLbl="sibTrans2D1" presStyleIdx="0" presStyleCnt="0"/>
      <dgm:spPr/>
    </dgm:pt>
    <dgm:pt modelId="{20BA785B-626F-447D-A1A3-8A90E69C8984}" type="pres">
      <dgm:prSet presAssocID="{CC0E8DD7-C33C-4C6A-95B3-CBB05C47AB8C}" presName="compNode" presStyleCnt="0"/>
      <dgm:spPr/>
    </dgm:pt>
    <dgm:pt modelId="{39A224BD-3B1F-4FC2-9BA5-A04FE9C5F874}" type="pres">
      <dgm:prSet presAssocID="{CC0E8DD7-C33C-4C6A-95B3-CBB05C47AB8C}" presName="iconBgRect" presStyleLbl="bgShp" presStyleIdx="2" presStyleCnt="8"/>
      <dgm:spPr/>
    </dgm:pt>
    <dgm:pt modelId="{EFE5726D-212D-4C01-B553-12D1D0B6B79B}" type="pres">
      <dgm:prSet presAssocID="{CC0E8DD7-C33C-4C6A-95B3-CBB05C47AB8C}" presName="iconRect" presStyleLbl="node1" presStyleIdx="2"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Books on Shelf"/>
        </a:ext>
      </dgm:extLst>
    </dgm:pt>
    <dgm:pt modelId="{6774FB5E-94F6-46DD-ADE1-DEC867BFFE57}" type="pres">
      <dgm:prSet presAssocID="{CC0E8DD7-C33C-4C6A-95B3-CBB05C47AB8C}" presName="spaceRect" presStyleCnt="0"/>
      <dgm:spPr/>
    </dgm:pt>
    <dgm:pt modelId="{BA84F37A-356B-4A8F-ACBF-660E2305BC39}" type="pres">
      <dgm:prSet presAssocID="{CC0E8DD7-C33C-4C6A-95B3-CBB05C47AB8C}" presName="textRect" presStyleLbl="revTx" presStyleIdx="2" presStyleCnt="8">
        <dgm:presLayoutVars>
          <dgm:chMax val="1"/>
          <dgm:chPref val="1"/>
        </dgm:presLayoutVars>
      </dgm:prSet>
      <dgm:spPr/>
    </dgm:pt>
    <dgm:pt modelId="{D1B927C5-6F13-4D71-B158-D28892B81070}" type="pres">
      <dgm:prSet presAssocID="{A05E4B99-6F6D-4ADD-9372-0D0DD62298B9}" presName="sibTrans" presStyleLbl="sibTrans2D1" presStyleIdx="0" presStyleCnt="0"/>
      <dgm:spPr/>
    </dgm:pt>
    <dgm:pt modelId="{16BA6FEE-7E4C-47FF-8657-D38CB10F5928}" type="pres">
      <dgm:prSet presAssocID="{65A8ED13-6B60-49AA-BDC5-00B0DDD1B6B7}" presName="compNode" presStyleCnt="0"/>
      <dgm:spPr/>
    </dgm:pt>
    <dgm:pt modelId="{7084E055-8635-4CF7-9B10-41699F0CBBC5}" type="pres">
      <dgm:prSet presAssocID="{65A8ED13-6B60-49AA-BDC5-00B0DDD1B6B7}" presName="iconBgRect" presStyleLbl="bgShp" presStyleIdx="3" presStyleCnt="8"/>
      <dgm:spPr/>
    </dgm:pt>
    <dgm:pt modelId="{82B6605F-657B-4509-9BC3-484160881B77}" type="pres">
      <dgm:prSet presAssocID="{65A8ED13-6B60-49AA-BDC5-00B0DDD1B6B7}" presName="iconRect" presStyleLbl="node1" presStyleIdx="3"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C659E0B8-5009-4220-BCED-801421E13637}" type="pres">
      <dgm:prSet presAssocID="{65A8ED13-6B60-49AA-BDC5-00B0DDD1B6B7}" presName="spaceRect" presStyleCnt="0"/>
      <dgm:spPr/>
    </dgm:pt>
    <dgm:pt modelId="{7D5E384B-5D4E-414A-9D5F-76B219D102A5}" type="pres">
      <dgm:prSet presAssocID="{65A8ED13-6B60-49AA-BDC5-00B0DDD1B6B7}" presName="textRect" presStyleLbl="revTx" presStyleIdx="3" presStyleCnt="8">
        <dgm:presLayoutVars>
          <dgm:chMax val="1"/>
          <dgm:chPref val="1"/>
        </dgm:presLayoutVars>
      </dgm:prSet>
      <dgm:spPr/>
    </dgm:pt>
    <dgm:pt modelId="{27F40417-0008-4AF0-BAD9-D28B4B1B55EA}" type="pres">
      <dgm:prSet presAssocID="{ACC63F86-73E5-4D54-94C3-4B380A426204}" presName="sibTrans" presStyleLbl="sibTrans2D1" presStyleIdx="0" presStyleCnt="0"/>
      <dgm:spPr/>
    </dgm:pt>
    <dgm:pt modelId="{A9C9A655-1A19-4763-9A4A-3AB5FCA09003}" type="pres">
      <dgm:prSet presAssocID="{C20A74B8-D709-41E1-B615-179E52099AF9}" presName="compNode" presStyleCnt="0"/>
      <dgm:spPr/>
    </dgm:pt>
    <dgm:pt modelId="{D81E599F-AC59-456E-9AD1-016FFE2C644D}" type="pres">
      <dgm:prSet presAssocID="{C20A74B8-D709-41E1-B615-179E52099AF9}" presName="iconBgRect" presStyleLbl="bgShp" presStyleIdx="4" presStyleCnt="8"/>
      <dgm:spPr/>
    </dgm:pt>
    <dgm:pt modelId="{46F9EE26-A635-44A2-AA88-E7483A51683F}" type="pres">
      <dgm:prSet presAssocID="{C20A74B8-D709-41E1-B615-179E52099AF9}" presName="iconRect" presStyleLbl="node1" presStyleIdx="4"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Cow"/>
        </a:ext>
      </dgm:extLst>
    </dgm:pt>
    <dgm:pt modelId="{8920087B-2F30-4F13-8D36-33B885022B3E}" type="pres">
      <dgm:prSet presAssocID="{C20A74B8-D709-41E1-B615-179E52099AF9}" presName="spaceRect" presStyleCnt="0"/>
      <dgm:spPr/>
    </dgm:pt>
    <dgm:pt modelId="{4E6FA37A-3F41-4DE0-8EB4-26411238A417}" type="pres">
      <dgm:prSet presAssocID="{C20A74B8-D709-41E1-B615-179E52099AF9}" presName="textRect" presStyleLbl="revTx" presStyleIdx="4" presStyleCnt="8">
        <dgm:presLayoutVars>
          <dgm:chMax val="1"/>
          <dgm:chPref val="1"/>
        </dgm:presLayoutVars>
      </dgm:prSet>
      <dgm:spPr/>
    </dgm:pt>
    <dgm:pt modelId="{F8402DD9-E3AC-4DB7-BCA3-2842B4CD1393}" type="pres">
      <dgm:prSet presAssocID="{6B616D61-B580-4E3F-89CC-C3F16ECED78F}" presName="sibTrans" presStyleLbl="sibTrans2D1" presStyleIdx="0" presStyleCnt="0"/>
      <dgm:spPr/>
    </dgm:pt>
    <dgm:pt modelId="{214DFD3C-F5A1-4FEC-8296-0A579E35B4D0}" type="pres">
      <dgm:prSet presAssocID="{BD09AACB-44AA-47F7-AC98-7205C39C359C}" presName="compNode" presStyleCnt="0"/>
      <dgm:spPr/>
    </dgm:pt>
    <dgm:pt modelId="{5C2FAFCF-9A69-4364-8E51-8FCE77BD7C4E}" type="pres">
      <dgm:prSet presAssocID="{BD09AACB-44AA-47F7-AC98-7205C39C359C}" presName="iconBgRect" presStyleLbl="bgShp" presStyleIdx="5" presStyleCnt="8"/>
      <dgm:spPr/>
    </dgm:pt>
    <dgm:pt modelId="{8DDA472E-A441-4105-9480-FE4DC092ADBF}" type="pres">
      <dgm:prSet presAssocID="{BD09AACB-44AA-47F7-AC98-7205C39C359C}" presName="iconRect" presStyleLbl="node1" presStyleIdx="5"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ierarchy"/>
        </a:ext>
      </dgm:extLst>
    </dgm:pt>
    <dgm:pt modelId="{DC25DA50-7113-43B1-A235-770018F96E82}" type="pres">
      <dgm:prSet presAssocID="{BD09AACB-44AA-47F7-AC98-7205C39C359C}" presName="spaceRect" presStyleCnt="0"/>
      <dgm:spPr/>
    </dgm:pt>
    <dgm:pt modelId="{E2B78006-7F9B-4645-A379-4C83079B6F62}" type="pres">
      <dgm:prSet presAssocID="{BD09AACB-44AA-47F7-AC98-7205C39C359C}" presName="textRect" presStyleLbl="revTx" presStyleIdx="5" presStyleCnt="8">
        <dgm:presLayoutVars>
          <dgm:chMax val="1"/>
          <dgm:chPref val="1"/>
        </dgm:presLayoutVars>
      </dgm:prSet>
      <dgm:spPr/>
    </dgm:pt>
    <dgm:pt modelId="{25F0EC4E-C39D-4F01-A7E0-B78E0B2C5333}" type="pres">
      <dgm:prSet presAssocID="{F2F07E41-D61D-427A-B5EB-1CC5CF60EEBA}" presName="sibTrans" presStyleLbl="sibTrans2D1" presStyleIdx="0" presStyleCnt="0"/>
      <dgm:spPr/>
    </dgm:pt>
    <dgm:pt modelId="{70F2BF03-765B-4CE9-B792-260328770435}" type="pres">
      <dgm:prSet presAssocID="{70C84E39-9CC3-429C-80DC-4125CB307040}" presName="compNode" presStyleCnt="0"/>
      <dgm:spPr/>
    </dgm:pt>
    <dgm:pt modelId="{CFBE8887-0FEF-4411-837C-9771B46DA842}" type="pres">
      <dgm:prSet presAssocID="{70C84E39-9CC3-429C-80DC-4125CB307040}" presName="iconBgRect" presStyleLbl="bgShp" presStyleIdx="6" presStyleCnt="8"/>
      <dgm:spPr/>
    </dgm:pt>
    <dgm:pt modelId="{4EF79765-0971-4C00-ADE7-97B89B3BD87E}" type="pres">
      <dgm:prSet presAssocID="{70C84E39-9CC3-429C-80DC-4125CB307040}" presName="iconRect" presStyleLbl="node1" presStyleIdx="6"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dgm:spPr>
      <dgm:extLst>
        <a:ext uri="{E40237B7-FDA0-4F09-8148-C483321AD2D9}">
          <dgm14:cNvPr xmlns:dgm14="http://schemas.microsoft.com/office/drawing/2010/diagram" id="0" name="" descr="Business Growth"/>
        </a:ext>
      </dgm:extLst>
    </dgm:pt>
    <dgm:pt modelId="{C03D8414-D083-4046-80F2-EB5E3EA9D49A}" type="pres">
      <dgm:prSet presAssocID="{70C84E39-9CC3-429C-80DC-4125CB307040}" presName="spaceRect" presStyleCnt="0"/>
      <dgm:spPr/>
    </dgm:pt>
    <dgm:pt modelId="{5F9266A7-4B0A-4904-8E65-D80B3A2291FC}" type="pres">
      <dgm:prSet presAssocID="{70C84E39-9CC3-429C-80DC-4125CB307040}" presName="textRect" presStyleLbl="revTx" presStyleIdx="6" presStyleCnt="8">
        <dgm:presLayoutVars>
          <dgm:chMax val="1"/>
          <dgm:chPref val="1"/>
        </dgm:presLayoutVars>
      </dgm:prSet>
      <dgm:spPr/>
    </dgm:pt>
    <dgm:pt modelId="{1B941C73-B40D-4DD4-A256-074D55318DB7}" type="pres">
      <dgm:prSet presAssocID="{FD1F561D-2FB1-4E28-A18B-6091F7CF70A1}" presName="sibTrans" presStyleLbl="sibTrans2D1" presStyleIdx="0" presStyleCnt="0"/>
      <dgm:spPr/>
    </dgm:pt>
    <dgm:pt modelId="{1B83ABDC-4FD6-48D5-B30A-13727A4CF074}" type="pres">
      <dgm:prSet presAssocID="{E1EEEF65-CDD1-4A7E-9E01-F635B4AA2893}" presName="compNode" presStyleCnt="0"/>
      <dgm:spPr/>
    </dgm:pt>
    <dgm:pt modelId="{7590063B-DB78-422A-9B71-33F6E8E5CAF0}" type="pres">
      <dgm:prSet presAssocID="{E1EEEF65-CDD1-4A7E-9E01-F635B4AA2893}" presName="iconBgRect" presStyleLbl="bgShp" presStyleIdx="7" presStyleCnt="8"/>
      <dgm:spPr/>
    </dgm:pt>
    <dgm:pt modelId="{982A82D2-E2F5-418B-81BB-EB1340A60C23}" type="pres">
      <dgm:prSet presAssocID="{E1EEEF65-CDD1-4A7E-9E01-F635B4AA2893}" presName="iconRect" presStyleLbl="node1" presStyleIdx="7"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avel"/>
        </a:ext>
      </dgm:extLst>
    </dgm:pt>
    <dgm:pt modelId="{26E86AF7-23F8-45E0-ACCA-76A5D92D0852}" type="pres">
      <dgm:prSet presAssocID="{E1EEEF65-CDD1-4A7E-9E01-F635B4AA2893}" presName="spaceRect" presStyleCnt="0"/>
      <dgm:spPr/>
    </dgm:pt>
    <dgm:pt modelId="{2B485BD8-C4C0-40D4-BECF-B42065F5A895}" type="pres">
      <dgm:prSet presAssocID="{E1EEEF65-CDD1-4A7E-9E01-F635B4AA2893}" presName="textRect" presStyleLbl="revTx" presStyleIdx="7" presStyleCnt="8">
        <dgm:presLayoutVars>
          <dgm:chMax val="1"/>
          <dgm:chPref val="1"/>
        </dgm:presLayoutVars>
      </dgm:prSet>
      <dgm:spPr/>
    </dgm:pt>
  </dgm:ptLst>
  <dgm:cxnLst>
    <dgm:cxn modelId="{0D61720B-461D-4E1F-91D0-7BC316CD7EEA}" srcId="{DFCC6451-252F-4721-A2DC-0F92E3CA1E12}" destId="{BD09AACB-44AA-47F7-AC98-7205C39C359C}" srcOrd="5" destOrd="0" parTransId="{31471CE7-AD34-471A-9D8C-826EFD6A5684}" sibTransId="{F2F07E41-D61D-427A-B5EB-1CC5CF60EEBA}"/>
    <dgm:cxn modelId="{4939FB2B-0101-41AB-B3B6-5F22A7587BCC}" type="presOf" srcId="{C1FE934B-917B-4BC3-A6F5-2F7278EEE393}" destId="{31D193FB-DD52-4B16-AE71-744F22C596C3}" srcOrd="0" destOrd="0" presId="urn:microsoft.com/office/officeart/2018/2/layout/IconCircleList"/>
    <dgm:cxn modelId="{52D1E52C-5FFB-48A2-949A-158D711CD67B}" type="presOf" srcId="{70C84E39-9CC3-429C-80DC-4125CB307040}" destId="{5F9266A7-4B0A-4904-8E65-D80B3A2291FC}" srcOrd="0" destOrd="0" presId="urn:microsoft.com/office/officeart/2018/2/layout/IconCircleList"/>
    <dgm:cxn modelId="{7C54C432-56A8-4321-B758-4979B03DE1C9}" type="presOf" srcId="{6B616D61-B580-4E3F-89CC-C3F16ECED78F}" destId="{F8402DD9-E3AC-4DB7-BCA3-2842B4CD1393}" srcOrd="0" destOrd="0" presId="urn:microsoft.com/office/officeart/2018/2/layout/IconCircleList"/>
    <dgm:cxn modelId="{4D72E333-6953-414A-B90A-98305C480467}" type="presOf" srcId="{A05E4B99-6F6D-4ADD-9372-0D0DD62298B9}" destId="{D1B927C5-6F13-4D71-B158-D28892B81070}" srcOrd="0" destOrd="0" presId="urn:microsoft.com/office/officeart/2018/2/layout/IconCircleList"/>
    <dgm:cxn modelId="{F2476C3D-39F1-47FC-9A99-945913C6B6C6}" type="presOf" srcId="{AAF72F0B-BB13-410E-8F21-49BB69FA95B7}" destId="{BA9236D6-077A-4289-987E-B8489D8226A2}" srcOrd="0" destOrd="0" presId="urn:microsoft.com/office/officeart/2018/2/layout/IconCircleList"/>
    <dgm:cxn modelId="{969F963E-6EB4-46BE-B060-3CD10818BBF1}" type="presOf" srcId="{FDF3EFA6-433C-4F90-9C51-6957A4CE5EF5}" destId="{63B79FA7-E427-4DD3-A9C2-FD4C0C6E08A6}" srcOrd="0" destOrd="0" presId="urn:microsoft.com/office/officeart/2018/2/layout/IconCircleList"/>
    <dgm:cxn modelId="{C5320548-5570-4AB0-9526-E761C4BCC0C5}" type="presOf" srcId="{FD1F561D-2FB1-4E28-A18B-6091F7CF70A1}" destId="{1B941C73-B40D-4DD4-A256-074D55318DB7}" srcOrd="0" destOrd="0" presId="urn:microsoft.com/office/officeart/2018/2/layout/IconCircleList"/>
    <dgm:cxn modelId="{07F3224D-EECA-4E14-8CCC-0A12AE592941}" srcId="{DFCC6451-252F-4721-A2DC-0F92E3CA1E12}" destId="{AAF72F0B-BB13-410E-8F21-49BB69FA95B7}" srcOrd="0" destOrd="0" parTransId="{F4B3416F-59E9-4C4F-9F7F-B2218ABAB87C}" sibTransId="{5AA0A0F1-994A-4EEC-83F7-95435F25A8E0}"/>
    <dgm:cxn modelId="{CC66374D-44EA-49EA-887A-E482B53689BF}" type="presOf" srcId="{ACC63F86-73E5-4D54-94C3-4B380A426204}" destId="{27F40417-0008-4AF0-BAD9-D28B4B1B55EA}" srcOrd="0" destOrd="0" presId="urn:microsoft.com/office/officeart/2018/2/layout/IconCircleList"/>
    <dgm:cxn modelId="{6A668151-FE8B-45F4-A5AE-9944E005798C}" srcId="{DFCC6451-252F-4721-A2DC-0F92E3CA1E12}" destId="{65A8ED13-6B60-49AA-BDC5-00B0DDD1B6B7}" srcOrd="3" destOrd="0" parTransId="{837656A2-F036-47CA-A9A8-F331D6585CD7}" sibTransId="{ACC63F86-73E5-4D54-94C3-4B380A426204}"/>
    <dgm:cxn modelId="{E2DBD195-CF9B-4257-8DCE-815D52088B84}" type="presOf" srcId="{5AA0A0F1-994A-4EEC-83F7-95435F25A8E0}" destId="{E661F3B4-0E69-47BF-B0AC-B5DAC089B159}" srcOrd="0" destOrd="0" presId="urn:microsoft.com/office/officeart/2018/2/layout/IconCircleList"/>
    <dgm:cxn modelId="{0FFBFF96-E370-4FE6-B89D-9C33BBAD7D43}" type="presOf" srcId="{DFCC6451-252F-4721-A2DC-0F92E3CA1E12}" destId="{A36DC53C-5DA5-4D88-970B-C8F353D54C7A}" srcOrd="0" destOrd="0" presId="urn:microsoft.com/office/officeart/2018/2/layout/IconCircleList"/>
    <dgm:cxn modelId="{8EDFC8AA-3D19-4556-9BE4-476AC0E852FD}" type="presOf" srcId="{C20A74B8-D709-41E1-B615-179E52099AF9}" destId="{4E6FA37A-3F41-4DE0-8EB4-26411238A417}" srcOrd="0" destOrd="0" presId="urn:microsoft.com/office/officeart/2018/2/layout/IconCircleList"/>
    <dgm:cxn modelId="{D31272B6-C52D-404C-ACF5-451EAA8C6D15}" type="presOf" srcId="{65A8ED13-6B60-49AA-BDC5-00B0DDD1B6B7}" destId="{7D5E384B-5D4E-414A-9D5F-76B219D102A5}" srcOrd="0" destOrd="0" presId="urn:microsoft.com/office/officeart/2018/2/layout/IconCircleList"/>
    <dgm:cxn modelId="{14D0D9B9-525E-4157-9155-D8679FB510E8}" srcId="{DFCC6451-252F-4721-A2DC-0F92E3CA1E12}" destId="{C20A74B8-D709-41E1-B615-179E52099AF9}" srcOrd="4" destOrd="0" parTransId="{59E84D9E-AC73-42C2-A927-F5A3E9E380A3}" sibTransId="{6B616D61-B580-4E3F-89CC-C3F16ECED78F}"/>
    <dgm:cxn modelId="{79A190C9-FBA1-4CF4-8D05-E7C4542AE3C2}" srcId="{DFCC6451-252F-4721-A2DC-0F92E3CA1E12}" destId="{C1FE934B-917B-4BC3-A6F5-2F7278EEE393}" srcOrd="1" destOrd="0" parTransId="{889F906E-C41E-4EFF-B66F-54C8B07FDF8A}" sibTransId="{FDF3EFA6-433C-4F90-9C51-6957A4CE5EF5}"/>
    <dgm:cxn modelId="{09A74ECD-B69D-458F-87EA-4D400733AAB1}" srcId="{DFCC6451-252F-4721-A2DC-0F92E3CA1E12}" destId="{70C84E39-9CC3-429C-80DC-4125CB307040}" srcOrd="6" destOrd="0" parTransId="{46167E2D-D5C4-4E34-A1F8-D5B8FCF76724}" sibTransId="{FD1F561D-2FB1-4E28-A18B-6091F7CF70A1}"/>
    <dgm:cxn modelId="{CBF0D3CF-EFB2-4892-B6F5-AAA134940AE4}" type="presOf" srcId="{BD09AACB-44AA-47F7-AC98-7205C39C359C}" destId="{E2B78006-7F9B-4645-A379-4C83079B6F62}" srcOrd="0" destOrd="0" presId="urn:microsoft.com/office/officeart/2018/2/layout/IconCircleList"/>
    <dgm:cxn modelId="{5C2023D5-5EBF-4131-AE02-660A30FDC94A}" srcId="{DFCC6451-252F-4721-A2DC-0F92E3CA1E12}" destId="{CC0E8DD7-C33C-4C6A-95B3-CBB05C47AB8C}" srcOrd="2" destOrd="0" parTransId="{90419D8B-7C0F-4AD9-8356-811E20AC9D93}" sibTransId="{A05E4B99-6F6D-4ADD-9372-0D0DD62298B9}"/>
    <dgm:cxn modelId="{795E6EE5-82AC-4210-89E6-3E95AFE61C16}" type="presOf" srcId="{CC0E8DD7-C33C-4C6A-95B3-CBB05C47AB8C}" destId="{BA84F37A-356B-4A8F-ACBF-660E2305BC39}" srcOrd="0" destOrd="0" presId="urn:microsoft.com/office/officeart/2018/2/layout/IconCircleList"/>
    <dgm:cxn modelId="{2FA554EB-BA91-44CE-9CF0-CD4E145E2BC9}" type="presOf" srcId="{F2F07E41-D61D-427A-B5EB-1CC5CF60EEBA}" destId="{25F0EC4E-C39D-4F01-A7E0-B78E0B2C5333}" srcOrd="0" destOrd="0" presId="urn:microsoft.com/office/officeart/2018/2/layout/IconCircleList"/>
    <dgm:cxn modelId="{6FB05BEE-AE04-4AD7-8D40-56FC7E5C0B85}" type="presOf" srcId="{E1EEEF65-CDD1-4A7E-9E01-F635B4AA2893}" destId="{2B485BD8-C4C0-40D4-BECF-B42065F5A895}" srcOrd="0" destOrd="0" presId="urn:microsoft.com/office/officeart/2018/2/layout/IconCircleList"/>
    <dgm:cxn modelId="{C3CD5AEF-7BCB-49A5-8D6C-C04C52FE17C4}" srcId="{DFCC6451-252F-4721-A2DC-0F92E3CA1E12}" destId="{E1EEEF65-CDD1-4A7E-9E01-F635B4AA2893}" srcOrd="7" destOrd="0" parTransId="{7084228D-09FE-489D-9044-752D6907E8CA}" sibTransId="{688C6494-B419-4990-9B24-DC8ED06995E1}"/>
    <dgm:cxn modelId="{2210D973-92A5-435D-B4A0-F00D0879FB2D}" type="presParOf" srcId="{A36DC53C-5DA5-4D88-970B-C8F353D54C7A}" destId="{A8B478A3-A426-4990-89BE-6399A3794587}" srcOrd="0" destOrd="0" presId="urn:microsoft.com/office/officeart/2018/2/layout/IconCircleList"/>
    <dgm:cxn modelId="{F7A0A2DB-60C9-4CDE-AF89-7F5B99516A4A}" type="presParOf" srcId="{A8B478A3-A426-4990-89BE-6399A3794587}" destId="{85AA0F35-87B6-4A4F-A698-E3E030EB7F8E}" srcOrd="0" destOrd="0" presId="urn:microsoft.com/office/officeart/2018/2/layout/IconCircleList"/>
    <dgm:cxn modelId="{EFC27775-0A7F-4746-AC24-3994B9855EC4}" type="presParOf" srcId="{85AA0F35-87B6-4A4F-A698-E3E030EB7F8E}" destId="{5B6E57F8-3310-459C-9AF7-9F4D24B4D429}" srcOrd="0" destOrd="0" presId="urn:microsoft.com/office/officeart/2018/2/layout/IconCircleList"/>
    <dgm:cxn modelId="{E4322B81-0706-4774-A216-3671B1A2FCBB}" type="presParOf" srcId="{85AA0F35-87B6-4A4F-A698-E3E030EB7F8E}" destId="{5B1DFE36-DCC1-4996-A085-3D41EB6F114F}" srcOrd="1" destOrd="0" presId="urn:microsoft.com/office/officeart/2018/2/layout/IconCircleList"/>
    <dgm:cxn modelId="{DCA83A78-5310-4B51-88ED-5D5E0F2E5271}" type="presParOf" srcId="{85AA0F35-87B6-4A4F-A698-E3E030EB7F8E}" destId="{55B9385D-4871-41A1-BC1C-62B40668E7C9}" srcOrd="2" destOrd="0" presId="urn:microsoft.com/office/officeart/2018/2/layout/IconCircleList"/>
    <dgm:cxn modelId="{FF338753-BDEB-46DB-80B6-C3AECDE4578D}" type="presParOf" srcId="{85AA0F35-87B6-4A4F-A698-E3E030EB7F8E}" destId="{BA9236D6-077A-4289-987E-B8489D8226A2}" srcOrd="3" destOrd="0" presId="urn:microsoft.com/office/officeart/2018/2/layout/IconCircleList"/>
    <dgm:cxn modelId="{56FEBB88-C7C0-44A8-9294-2F7FF3ACCE0F}" type="presParOf" srcId="{A8B478A3-A426-4990-89BE-6399A3794587}" destId="{E661F3B4-0E69-47BF-B0AC-B5DAC089B159}" srcOrd="1" destOrd="0" presId="urn:microsoft.com/office/officeart/2018/2/layout/IconCircleList"/>
    <dgm:cxn modelId="{724D532C-CA70-4283-9CF1-E9A66CAD0949}" type="presParOf" srcId="{A8B478A3-A426-4990-89BE-6399A3794587}" destId="{577DFF51-81B3-4D15-BCB9-906BAEE42441}" srcOrd="2" destOrd="0" presId="urn:microsoft.com/office/officeart/2018/2/layout/IconCircleList"/>
    <dgm:cxn modelId="{7D5F4CA8-8F25-462D-8E00-A827328C3A21}" type="presParOf" srcId="{577DFF51-81B3-4D15-BCB9-906BAEE42441}" destId="{197AD0D4-2C11-4586-8932-870456885992}" srcOrd="0" destOrd="0" presId="urn:microsoft.com/office/officeart/2018/2/layout/IconCircleList"/>
    <dgm:cxn modelId="{1AEF5FE0-1DB6-4741-883F-0E33D29F6929}" type="presParOf" srcId="{577DFF51-81B3-4D15-BCB9-906BAEE42441}" destId="{BE4CD4C1-63F7-4A91-BCD0-6AD554AC5BED}" srcOrd="1" destOrd="0" presId="urn:microsoft.com/office/officeart/2018/2/layout/IconCircleList"/>
    <dgm:cxn modelId="{A79DF482-AB90-44DD-828A-30C62A6E8325}" type="presParOf" srcId="{577DFF51-81B3-4D15-BCB9-906BAEE42441}" destId="{B5339E4B-C83D-48B8-9C8F-94D3D060B1FB}" srcOrd="2" destOrd="0" presId="urn:microsoft.com/office/officeart/2018/2/layout/IconCircleList"/>
    <dgm:cxn modelId="{A20162A0-B739-417F-AE8B-187A8AAD7181}" type="presParOf" srcId="{577DFF51-81B3-4D15-BCB9-906BAEE42441}" destId="{31D193FB-DD52-4B16-AE71-744F22C596C3}" srcOrd="3" destOrd="0" presId="urn:microsoft.com/office/officeart/2018/2/layout/IconCircleList"/>
    <dgm:cxn modelId="{4CA359E4-03F5-4C2C-8924-59D912CC3A84}" type="presParOf" srcId="{A8B478A3-A426-4990-89BE-6399A3794587}" destId="{63B79FA7-E427-4DD3-A9C2-FD4C0C6E08A6}" srcOrd="3" destOrd="0" presId="urn:microsoft.com/office/officeart/2018/2/layout/IconCircleList"/>
    <dgm:cxn modelId="{F060D316-1A0B-4CF2-8445-448C0F1B56C1}" type="presParOf" srcId="{A8B478A3-A426-4990-89BE-6399A3794587}" destId="{20BA785B-626F-447D-A1A3-8A90E69C8984}" srcOrd="4" destOrd="0" presId="urn:microsoft.com/office/officeart/2018/2/layout/IconCircleList"/>
    <dgm:cxn modelId="{16489A1B-49C2-4BAC-B455-7BF2F21787E0}" type="presParOf" srcId="{20BA785B-626F-447D-A1A3-8A90E69C8984}" destId="{39A224BD-3B1F-4FC2-9BA5-A04FE9C5F874}" srcOrd="0" destOrd="0" presId="urn:microsoft.com/office/officeart/2018/2/layout/IconCircleList"/>
    <dgm:cxn modelId="{6658D845-2D06-4A8C-82CB-0D46F81FAC98}" type="presParOf" srcId="{20BA785B-626F-447D-A1A3-8A90E69C8984}" destId="{EFE5726D-212D-4C01-B553-12D1D0B6B79B}" srcOrd="1" destOrd="0" presId="urn:microsoft.com/office/officeart/2018/2/layout/IconCircleList"/>
    <dgm:cxn modelId="{5874B7A8-FEFC-4C70-B028-1982AD4A4C19}" type="presParOf" srcId="{20BA785B-626F-447D-A1A3-8A90E69C8984}" destId="{6774FB5E-94F6-46DD-ADE1-DEC867BFFE57}" srcOrd="2" destOrd="0" presId="urn:microsoft.com/office/officeart/2018/2/layout/IconCircleList"/>
    <dgm:cxn modelId="{D753A834-C95E-4BBB-ADF6-93211C0CB2D7}" type="presParOf" srcId="{20BA785B-626F-447D-A1A3-8A90E69C8984}" destId="{BA84F37A-356B-4A8F-ACBF-660E2305BC39}" srcOrd="3" destOrd="0" presId="urn:microsoft.com/office/officeart/2018/2/layout/IconCircleList"/>
    <dgm:cxn modelId="{519E3599-18AA-4145-8B4B-8373A520BE7F}" type="presParOf" srcId="{A8B478A3-A426-4990-89BE-6399A3794587}" destId="{D1B927C5-6F13-4D71-B158-D28892B81070}" srcOrd="5" destOrd="0" presId="urn:microsoft.com/office/officeart/2018/2/layout/IconCircleList"/>
    <dgm:cxn modelId="{65E9FF81-21B9-4C77-8E85-56F42E98F262}" type="presParOf" srcId="{A8B478A3-A426-4990-89BE-6399A3794587}" destId="{16BA6FEE-7E4C-47FF-8657-D38CB10F5928}" srcOrd="6" destOrd="0" presId="urn:microsoft.com/office/officeart/2018/2/layout/IconCircleList"/>
    <dgm:cxn modelId="{9D26F543-90B9-4384-BB06-7CC0E9A58F02}" type="presParOf" srcId="{16BA6FEE-7E4C-47FF-8657-D38CB10F5928}" destId="{7084E055-8635-4CF7-9B10-41699F0CBBC5}" srcOrd="0" destOrd="0" presId="urn:microsoft.com/office/officeart/2018/2/layout/IconCircleList"/>
    <dgm:cxn modelId="{C9CC1F46-3D64-4D40-95EF-5B0BD30791CD}" type="presParOf" srcId="{16BA6FEE-7E4C-47FF-8657-D38CB10F5928}" destId="{82B6605F-657B-4509-9BC3-484160881B77}" srcOrd="1" destOrd="0" presId="urn:microsoft.com/office/officeart/2018/2/layout/IconCircleList"/>
    <dgm:cxn modelId="{65189A68-6DC8-4200-9858-E313E6761121}" type="presParOf" srcId="{16BA6FEE-7E4C-47FF-8657-D38CB10F5928}" destId="{C659E0B8-5009-4220-BCED-801421E13637}" srcOrd="2" destOrd="0" presId="urn:microsoft.com/office/officeart/2018/2/layout/IconCircleList"/>
    <dgm:cxn modelId="{03D8C49B-4156-47BB-B4A4-3267BD772D4A}" type="presParOf" srcId="{16BA6FEE-7E4C-47FF-8657-D38CB10F5928}" destId="{7D5E384B-5D4E-414A-9D5F-76B219D102A5}" srcOrd="3" destOrd="0" presId="urn:microsoft.com/office/officeart/2018/2/layout/IconCircleList"/>
    <dgm:cxn modelId="{19379D44-7F32-49A9-81CB-C4EE94F8EA06}" type="presParOf" srcId="{A8B478A3-A426-4990-89BE-6399A3794587}" destId="{27F40417-0008-4AF0-BAD9-D28B4B1B55EA}" srcOrd="7" destOrd="0" presId="urn:microsoft.com/office/officeart/2018/2/layout/IconCircleList"/>
    <dgm:cxn modelId="{268865E3-8FFD-4C23-B823-E9C2CC483BF9}" type="presParOf" srcId="{A8B478A3-A426-4990-89BE-6399A3794587}" destId="{A9C9A655-1A19-4763-9A4A-3AB5FCA09003}" srcOrd="8" destOrd="0" presId="urn:microsoft.com/office/officeart/2018/2/layout/IconCircleList"/>
    <dgm:cxn modelId="{F2C527CA-9AF1-44C4-B0BA-F5ABB3F3FE3C}" type="presParOf" srcId="{A9C9A655-1A19-4763-9A4A-3AB5FCA09003}" destId="{D81E599F-AC59-456E-9AD1-016FFE2C644D}" srcOrd="0" destOrd="0" presId="urn:microsoft.com/office/officeart/2018/2/layout/IconCircleList"/>
    <dgm:cxn modelId="{5AC5ADC1-8DA8-4DA2-81F1-523F07E3B838}" type="presParOf" srcId="{A9C9A655-1A19-4763-9A4A-3AB5FCA09003}" destId="{46F9EE26-A635-44A2-AA88-E7483A51683F}" srcOrd="1" destOrd="0" presId="urn:microsoft.com/office/officeart/2018/2/layout/IconCircleList"/>
    <dgm:cxn modelId="{6444E8B8-2460-4D8E-A18A-EA3E6CB2DA31}" type="presParOf" srcId="{A9C9A655-1A19-4763-9A4A-3AB5FCA09003}" destId="{8920087B-2F30-4F13-8D36-33B885022B3E}" srcOrd="2" destOrd="0" presId="urn:microsoft.com/office/officeart/2018/2/layout/IconCircleList"/>
    <dgm:cxn modelId="{D256B282-DCC1-4E33-BC2E-D00B4F5462FB}" type="presParOf" srcId="{A9C9A655-1A19-4763-9A4A-3AB5FCA09003}" destId="{4E6FA37A-3F41-4DE0-8EB4-26411238A417}" srcOrd="3" destOrd="0" presId="urn:microsoft.com/office/officeart/2018/2/layout/IconCircleList"/>
    <dgm:cxn modelId="{7748112B-D865-44CD-B503-777BC6B2F7EC}" type="presParOf" srcId="{A8B478A3-A426-4990-89BE-6399A3794587}" destId="{F8402DD9-E3AC-4DB7-BCA3-2842B4CD1393}" srcOrd="9" destOrd="0" presId="urn:microsoft.com/office/officeart/2018/2/layout/IconCircleList"/>
    <dgm:cxn modelId="{615DAD79-84B5-4FA6-B4AD-4E7EA04BD034}" type="presParOf" srcId="{A8B478A3-A426-4990-89BE-6399A3794587}" destId="{214DFD3C-F5A1-4FEC-8296-0A579E35B4D0}" srcOrd="10" destOrd="0" presId="urn:microsoft.com/office/officeart/2018/2/layout/IconCircleList"/>
    <dgm:cxn modelId="{C920A489-52CD-4AB3-A962-0B04FB195B0B}" type="presParOf" srcId="{214DFD3C-F5A1-4FEC-8296-0A579E35B4D0}" destId="{5C2FAFCF-9A69-4364-8E51-8FCE77BD7C4E}" srcOrd="0" destOrd="0" presId="urn:microsoft.com/office/officeart/2018/2/layout/IconCircleList"/>
    <dgm:cxn modelId="{9DA60E75-55BE-41A2-AF25-6176593C17CC}" type="presParOf" srcId="{214DFD3C-F5A1-4FEC-8296-0A579E35B4D0}" destId="{8DDA472E-A441-4105-9480-FE4DC092ADBF}" srcOrd="1" destOrd="0" presId="urn:microsoft.com/office/officeart/2018/2/layout/IconCircleList"/>
    <dgm:cxn modelId="{081ABD51-8B32-4B72-A1DE-B9DF3E8D3709}" type="presParOf" srcId="{214DFD3C-F5A1-4FEC-8296-0A579E35B4D0}" destId="{DC25DA50-7113-43B1-A235-770018F96E82}" srcOrd="2" destOrd="0" presId="urn:microsoft.com/office/officeart/2018/2/layout/IconCircleList"/>
    <dgm:cxn modelId="{9F33C2AA-2585-466D-96DB-CF757B8119B8}" type="presParOf" srcId="{214DFD3C-F5A1-4FEC-8296-0A579E35B4D0}" destId="{E2B78006-7F9B-4645-A379-4C83079B6F62}" srcOrd="3" destOrd="0" presId="urn:microsoft.com/office/officeart/2018/2/layout/IconCircleList"/>
    <dgm:cxn modelId="{5FD08D1D-41C0-4C5E-A148-6F89DC5DCD13}" type="presParOf" srcId="{A8B478A3-A426-4990-89BE-6399A3794587}" destId="{25F0EC4E-C39D-4F01-A7E0-B78E0B2C5333}" srcOrd="11" destOrd="0" presId="urn:microsoft.com/office/officeart/2018/2/layout/IconCircleList"/>
    <dgm:cxn modelId="{16854337-5FE8-458A-8179-D1C98F93B1F8}" type="presParOf" srcId="{A8B478A3-A426-4990-89BE-6399A3794587}" destId="{70F2BF03-765B-4CE9-B792-260328770435}" srcOrd="12" destOrd="0" presId="urn:microsoft.com/office/officeart/2018/2/layout/IconCircleList"/>
    <dgm:cxn modelId="{3C5B584C-5981-4D52-83E0-81051A5CC302}" type="presParOf" srcId="{70F2BF03-765B-4CE9-B792-260328770435}" destId="{CFBE8887-0FEF-4411-837C-9771B46DA842}" srcOrd="0" destOrd="0" presId="urn:microsoft.com/office/officeart/2018/2/layout/IconCircleList"/>
    <dgm:cxn modelId="{D9A41618-ED31-4F16-B5C4-48081D2CE532}" type="presParOf" srcId="{70F2BF03-765B-4CE9-B792-260328770435}" destId="{4EF79765-0971-4C00-ADE7-97B89B3BD87E}" srcOrd="1" destOrd="0" presId="urn:microsoft.com/office/officeart/2018/2/layout/IconCircleList"/>
    <dgm:cxn modelId="{C70CC2CC-AFA9-470D-A6C4-17AED4067569}" type="presParOf" srcId="{70F2BF03-765B-4CE9-B792-260328770435}" destId="{C03D8414-D083-4046-80F2-EB5E3EA9D49A}" srcOrd="2" destOrd="0" presId="urn:microsoft.com/office/officeart/2018/2/layout/IconCircleList"/>
    <dgm:cxn modelId="{CDF53ED6-AF86-4C11-84B0-46BF98948426}" type="presParOf" srcId="{70F2BF03-765B-4CE9-B792-260328770435}" destId="{5F9266A7-4B0A-4904-8E65-D80B3A2291FC}" srcOrd="3" destOrd="0" presId="urn:microsoft.com/office/officeart/2018/2/layout/IconCircleList"/>
    <dgm:cxn modelId="{C69F306F-45E9-4DFA-90DF-8DC955B68278}" type="presParOf" srcId="{A8B478A3-A426-4990-89BE-6399A3794587}" destId="{1B941C73-B40D-4DD4-A256-074D55318DB7}" srcOrd="13" destOrd="0" presId="urn:microsoft.com/office/officeart/2018/2/layout/IconCircleList"/>
    <dgm:cxn modelId="{C070AC00-28C0-4955-9833-D2883DB3D40D}" type="presParOf" srcId="{A8B478A3-A426-4990-89BE-6399A3794587}" destId="{1B83ABDC-4FD6-48D5-B30A-13727A4CF074}" srcOrd="14" destOrd="0" presId="urn:microsoft.com/office/officeart/2018/2/layout/IconCircleList"/>
    <dgm:cxn modelId="{DD446FD1-2E0F-41D9-8CAE-E825860AF402}" type="presParOf" srcId="{1B83ABDC-4FD6-48D5-B30A-13727A4CF074}" destId="{7590063B-DB78-422A-9B71-33F6E8E5CAF0}" srcOrd="0" destOrd="0" presId="urn:microsoft.com/office/officeart/2018/2/layout/IconCircleList"/>
    <dgm:cxn modelId="{5B692BE6-84C0-4DE1-84F2-D373EC23D42E}" type="presParOf" srcId="{1B83ABDC-4FD6-48D5-B30A-13727A4CF074}" destId="{982A82D2-E2F5-418B-81BB-EB1340A60C23}" srcOrd="1" destOrd="0" presId="urn:microsoft.com/office/officeart/2018/2/layout/IconCircleList"/>
    <dgm:cxn modelId="{D99233BB-23A9-4357-9286-DA71B9C34090}" type="presParOf" srcId="{1B83ABDC-4FD6-48D5-B30A-13727A4CF074}" destId="{26E86AF7-23F8-45E0-ACCA-76A5D92D0852}" srcOrd="2" destOrd="0" presId="urn:microsoft.com/office/officeart/2018/2/layout/IconCircleList"/>
    <dgm:cxn modelId="{BB6A73E7-EA20-4BDF-A917-4DE737BF2E0E}" type="presParOf" srcId="{1B83ABDC-4FD6-48D5-B30A-13727A4CF074}" destId="{2B485BD8-C4C0-40D4-BECF-B42065F5A895}"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7529D6-1598-4C72-9F6D-4C6C6C701AE3}">
      <dsp:nvSpPr>
        <dsp:cNvPr id="0" name=""/>
        <dsp:cNvSpPr/>
      </dsp:nvSpPr>
      <dsp:spPr>
        <a:xfrm>
          <a:off x="0" y="74889"/>
          <a:ext cx="7986741" cy="76050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b="1" kern="1200">
              <a:solidFill>
                <a:srgbClr val="FFFFFF"/>
              </a:solidFill>
              <a:latin typeface="Arial"/>
              <a:ea typeface="+mn-ea"/>
              <a:cs typeface="Arial"/>
            </a:rPr>
            <a:t>Several problems occurred at the same time:</a:t>
          </a:r>
          <a:endParaRPr lang="en-US" sz="2000" b="1" kern="1200">
            <a:solidFill>
              <a:srgbClr val="FFFFFF"/>
            </a:solidFill>
            <a:latin typeface="Arial"/>
            <a:ea typeface="+mn-ea"/>
            <a:cs typeface="Arial"/>
          </a:endParaRPr>
        </a:p>
      </dsp:txBody>
      <dsp:txXfrm>
        <a:off x="37125" y="112014"/>
        <a:ext cx="7912491" cy="686250"/>
      </dsp:txXfrm>
    </dsp:sp>
    <dsp:sp modelId="{FAF64631-8F5E-4FC5-9FE4-68B2055A5AC9}">
      <dsp:nvSpPr>
        <dsp:cNvPr id="0" name=""/>
        <dsp:cNvSpPr/>
      </dsp:nvSpPr>
      <dsp:spPr>
        <a:xfrm>
          <a:off x="0" y="892989"/>
          <a:ext cx="7986741" cy="760500"/>
        </a:xfrm>
        <a:prstGeom prst="roundRect">
          <a:avLst/>
        </a:prstGeom>
        <a:gradFill rotWithShape="0">
          <a:gsLst>
            <a:gs pos="0">
              <a:schemeClr val="accent2">
                <a:hueOff val="920516"/>
                <a:satOff val="-2642"/>
                <a:lumOff val="-4230"/>
                <a:alphaOff val="0"/>
                <a:satMod val="103000"/>
                <a:lumMod val="102000"/>
                <a:tint val="94000"/>
              </a:schemeClr>
            </a:gs>
            <a:gs pos="50000">
              <a:schemeClr val="accent2">
                <a:hueOff val="920516"/>
                <a:satOff val="-2642"/>
                <a:lumOff val="-4230"/>
                <a:alphaOff val="0"/>
                <a:satMod val="110000"/>
                <a:lumMod val="100000"/>
                <a:shade val="100000"/>
              </a:schemeClr>
            </a:gs>
            <a:gs pos="100000">
              <a:schemeClr val="accent2">
                <a:hueOff val="920516"/>
                <a:satOff val="-2642"/>
                <a:lumOff val="-423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solidFill>
                <a:srgbClr val="FFFFFF"/>
              </a:solidFill>
              <a:latin typeface="Arial"/>
              <a:ea typeface="+mn-ea"/>
              <a:cs typeface="Arial"/>
            </a:rPr>
            <a:t> Nurse staffing levels were too low to meet patient needs (Francis, 2013).</a:t>
          </a:r>
          <a:endParaRPr lang="en-US" sz="2000" kern="1200">
            <a:solidFill>
              <a:srgbClr val="FFFFFF"/>
            </a:solidFill>
            <a:latin typeface="Arial"/>
            <a:ea typeface="+mn-ea"/>
            <a:cs typeface="Arial"/>
          </a:endParaRPr>
        </a:p>
      </dsp:txBody>
      <dsp:txXfrm>
        <a:off x="37125" y="930114"/>
        <a:ext cx="7912491" cy="686250"/>
      </dsp:txXfrm>
    </dsp:sp>
    <dsp:sp modelId="{A32EF975-C1E0-40E3-A196-F47F19E403E3}">
      <dsp:nvSpPr>
        <dsp:cNvPr id="0" name=""/>
        <dsp:cNvSpPr/>
      </dsp:nvSpPr>
      <dsp:spPr>
        <a:xfrm>
          <a:off x="0" y="1711089"/>
          <a:ext cx="7986741" cy="760500"/>
        </a:xfrm>
        <a:prstGeom prst="roundRect">
          <a:avLst/>
        </a:prstGeom>
        <a:gradFill rotWithShape="0">
          <a:gsLst>
            <a:gs pos="0">
              <a:schemeClr val="accent2">
                <a:hueOff val="1841033"/>
                <a:satOff val="-5284"/>
                <a:lumOff val="-8460"/>
                <a:alphaOff val="0"/>
                <a:satMod val="103000"/>
                <a:lumMod val="102000"/>
                <a:tint val="94000"/>
              </a:schemeClr>
            </a:gs>
            <a:gs pos="50000">
              <a:schemeClr val="accent2">
                <a:hueOff val="1841033"/>
                <a:satOff val="-5284"/>
                <a:lumOff val="-8460"/>
                <a:alphaOff val="0"/>
                <a:satMod val="110000"/>
                <a:lumMod val="100000"/>
                <a:shade val="100000"/>
              </a:schemeClr>
            </a:gs>
            <a:gs pos="100000">
              <a:schemeClr val="accent2">
                <a:hueOff val="1841033"/>
                <a:satOff val="-5284"/>
                <a:lumOff val="-846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solidFill>
                <a:srgbClr val="FFFFFF"/>
              </a:solidFill>
              <a:latin typeface="Arial"/>
              <a:ea typeface="+mn-ea"/>
              <a:cs typeface="Arial"/>
            </a:rPr>
            <a:t> Patient complaints were often ignored or not investigated properly (Francis, 2013).</a:t>
          </a:r>
          <a:endParaRPr lang="en-US" sz="2000" kern="1200">
            <a:solidFill>
              <a:srgbClr val="FFFFFF"/>
            </a:solidFill>
            <a:latin typeface="Arial"/>
            <a:ea typeface="+mn-ea"/>
            <a:cs typeface="Arial"/>
          </a:endParaRPr>
        </a:p>
      </dsp:txBody>
      <dsp:txXfrm>
        <a:off x="37125" y="1748214"/>
        <a:ext cx="7912491" cy="686250"/>
      </dsp:txXfrm>
    </dsp:sp>
    <dsp:sp modelId="{ED2EE9D7-3FF6-4143-A030-D793C827A599}">
      <dsp:nvSpPr>
        <dsp:cNvPr id="0" name=""/>
        <dsp:cNvSpPr/>
      </dsp:nvSpPr>
      <dsp:spPr>
        <a:xfrm>
          <a:off x="0" y="2529189"/>
          <a:ext cx="7986741" cy="760500"/>
        </a:xfrm>
        <a:prstGeom prst="roundRect">
          <a:avLst/>
        </a:prstGeom>
        <a:gradFill rotWithShape="0">
          <a:gsLst>
            <a:gs pos="0">
              <a:schemeClr val="accent2">
                <a:hueOff val="2761549"/>
                <a:satOff val="-7926"/>
                <a:lumOff val="-12690"/>
                <a:alphaOff val="0"/>
                <a:satMod val="103000"/>
                <a:lumMod val="102000"/>
                <a:tint val="94000"/>
              </a:schemeClr>
            </a:gs>
            <a:gs pos="50000">
              <a:schemeClr val="accent2">
                <a:hueOff val="2761549"/>
                <a:satOff val="-7926"/>
                <a:lumOff val="-12690"/>
                <a:alphaOff val="0"/>
                <a:satMod val="110000"/>
                <a:lumMod val="100000"/>
                <a:shade val="100000"/>
              </a:schemeClr>
            </a:gs>
            <a:gs pos="100000">
              <a:schemeClr val="accent2">
                <a:hueOff val="2761549"/>
                <a:satOff val="-7926"/>
                <a:lumOff val="-1269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GB" sz="2000" kern="1200">
              <a:solidFill>
                <a:srgbClr val="FFFFFF"/>
              </a:solidFill>
              <a:latin typeface="Arial"/>
              <a:ea typeface="+mn-ea"/>
              <a:cs typeface="Arial"/>
            </a:rPr>
            <a:t> Staff concerns were not always listened to by senior managers (Dixon-Woods et al., 2014).</a:t>
          </a:r>
          <a:endParaRPr lang="en-US" sz="2000" kern="1200">
            <a:solidFill>
              <a:srgbClr val="FFFFFF"/>
            </a:solidFill>
            <a:latin typeface="Arial"/>
            <a:ea typeface="+mn-ea"/>
            <a:cs typeface="Arial"/>
          </a:endParaRPr>
        </a:p>
      </dsp:txBody>
      <dsp:txXfrm>
        <a:off x="37125" y="2566314"/>
        <a:ext cx="7912491" cy="686250"/>
      </dsp:txXfrm>
    </dsp:sp>
    <dsp:sp modelId="{C2CD4A63-F0E6-4495-AD68-4E6F6420DF1C}">
      <dsp:nvSpPr>
        <dsp:cNvPr id="0" name=""/>
        <dsp:cNvSpPr/>
      </dsp:nvSpPr>
      <dsp:spPr>
        <a:xfrm>
          <a:off x="0" y="3347289"/>
          <a:ext cx="7986741" cy="760500"/>
        </a:xfrm>
        <a:prstGeom prst="roundRect">
          <a:avLst/>
        </a:prstGeom>
        <a:gradFill rotWithShape="0">
          <a:gsLst>
            <a:gs pos="0">
              <a:schemeClr val="accent2">
                <a:hueOff val="3682065"/>
                <a:satOff val="-10567"/>
                <a:lumOff val="-16919"/>
                <a:alphaOff val="0"/>
                <a:satMod val="103000"/>
                <a:lumMod val="102000"/>
                <a:tint val="94000"/>
              </a:schemeClr>
            </a:gs>
            <a:gs pos="50000">
              <a:schemeClr val="accent2">
                <a:hueOff val="3682065"/>
                <a:satOff val="-10567"/>
                <a:lumOff val="-16919"/>
                <a:alphaOff val="0"/>
                <a:satMod val="110000"/>
                <a:lumMod val="100000"/>
                <a:shade val="100000"/>
              </a:schemeClr>
            </a:gs>
            <a:gs pos="100000">
              <a:schemeClr val="accent2">
                <a:hueOff val="3682065"/>
                <a:satOff val="-10567"/>
                <a:lumOff val="-16919"/>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solidFill>
                <a:srgbClr val="FFFFFF"/>
              </a:solidFill>
              <a:latin typeface="Arial"/>
              <a:ea typeface="+mn-ea"/>
              <a:cs typeface="Arial"/>
            </a:rPr>
            <a:t> Clinical governance systems failed to identify declining standards of care (Scally and Donaldson, 1998).</a:t>
          </a:r>
          <a:endParaRPr lang="en-US" sz="2000" kern="1200">
            <a:solidFill>
              <a:srgbClr val="FFFFFF"/>
            </a:solidFill>
            <a:latin typeface="Arial"/>
            <a:ea typeface="+mn-ea"/>
            <a:cs typeface="Arial"/>
          </a:endParaRPr>
        </a:p>
      </dsp:txBody>
      <dsp:txXfrm>
        <a:off x="37125" y="3384414"/>
        <a:ext cx="7912491" cy="686250"/>
      </dsp:txXfrm>
    </dsp:sp>
    <dsp:sp modelId="{43DFCAB5-89FB-4EC0-825B-F8AD237F402C}">
      <dsp:nvSpPr>
        <dsp:cNvPr id="0" name=""/>
        <dsp:cNvSpPr/>
      </dsp:nvSpPr>
      <dsp:spPr>
        <a:xfrm>
          <a:off x="0" y="4165389"/>
          <a:ext cx="7986741" cy="760500"/>
        </a:xfrm>
        <a:prstGeom prst="roundRect">
          <a:avLst/>
        </a:prstGeom>
        <a:gradFill rotWithShape="0">
          <a:gsLst>
            <a:gs pos="0">
              <a:schemeClr val="accent2">
                <a:hueOff val="4602581"/>
                <a:satOff val="-13209"/>
                <a:lumOff val="-21149"/>
                <a:alphaOff val="0"/>
                <a:satMod val="103000"/>
                <a:lumMod val="102000"/>
                <a:tint val="94000"/>
              </a:schemeClr>
            </a:gs>
            <a:gs pos="50000">
              <a:schemeClr val="accent2">
                <a:hueOff val="4602581"/>
                <a:satOff val="-13209"/>
                <a:lumOff val="-21149"/>
                <a:alphaOff val="0"/>
                <a:satMod val="110000"/>
                <a:lumMod val="100000"/>
                <a:shade val="100000"/>
              </a:schemeClr>
            </a:gs>
            <a:gs pos="100000">
              <a:schemeClr val="accent2">
                <a:hueOff val="4602581"/>
                <a:satOff val="-13209"/>
                <a:lumOff val="-21149"/>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solidFill>
                <a:srgbClr val="FFFFFF"/>
              </a:solidFill>
              <a:latin typeface="Arial"/>
              <a:ea typeface="+mn-ea"/>
              <a:cs typeface="Arial"/>
            </a:rPr>
            <a:t> Senior management focused heavily on achieving Foundation Trust status and meeting targets (Powell, 2013).</a:t>
          </a:r>
          <a:endParaRPr lang="en-US" sz="2000" kern="1200">
            <a:solidFill>
              <a:srgbClr val="FFFFFF"/>
            </a:solidFill>
            <a:latin typeface="Arial"/>
            <a:ea typeface="+mn-ea"/>
            <a:cs typeface="Arial"/>
          </a:endParaRPr>
        </a:p>
      </dsp:txBody>
      <dsp:txXfrm>
        <a:off x="37125" y="4202514"/>
        <a:ext cx="7912491" cy="686250"/>
      </dsp:txXfrm>
    </dsp:sp>
    <dsp:sp modelId="{2E91FC1D-ED80-4E65-83D2-4DC9AAE84DF2}">
      <dsp:nvSpPr>
        <dsp:cNvPr id="0" name=""/>
        <dsp:cNvSpPr/>
      </dsp:nvSpPr>
      <dsp:spPr>
        <a:xfrm>
          <a:off x="0" y="4983489"/>
          <a:ext cx="7986741" cy="760500"/>
        </a:xfrm>
        <a:prstGeom prst="roundRect">
          <a:avLst/>
        </a:prstGeom>
        <a:gradFill rotWithShape="0">
          <a:gsLst>
            <a:gs pos="0">
              <a:schemeClr val="accent2">
                <a:hueOff val="5523098"/>
                <a:satOff val="-15851"/>
                <a:lumOff val="-25379"/>
                <a:alphaOff val="0"/>
                <a:satMod val="103000"/>
                <a:lumMod val="102000"/>
                <a:tint val="94000"/>
              </a:schemeClr>
            </a:gs>
            <a:gs pos="50000">
              <a:schemeClr val="accent2">
                <a:hueOff val="5523098"/>
                <a:satOff val="-15851"/>
                <a:lumOff val="-25379"/>
                <a:alphaOff val="0"/>
                <a:satMod val="110000"/>
                <a:lumMod val="100000"/>
                <a:shade val="100000"/>
              </a:schemeClr>
            </a:gs>
            <a:gs pos="100000">
              <a:schemeClr val="accent2">
                <a:hueOff val="5523098"/>
                <a:satOff val="-15851"/>
                <a:lumOff val="-25379"/>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solidFill>
                <a:srgbClr val="FFFFFF"/>
              </a:solidFill>
              <a:latin typeface="Arial"/>
              <a:ea typeface="+mn-ea"/>
              <a:cs typeface="Arial"/>
            </a:rPr>
            <a:t> External organisations failed to respond quickly enough to warning signs (Francis, 2013).</a:t>
          </a:r>
          <a:endParaRPr lang="en-US" sz="2000" kern="1200">
            <a:solidFill>
              <a:srgbClr val="FFFFFF"/>
            </a:solidFill>
            <a:latin typeface="Arial"/>
            <a:ea typeface="+mn-ea"/>
            <a:cs typeface="Arial"/>
          </a:endParaRPr>
        </a:p>
      </dsp:txBody>
      <dsp:txXfrm>
        <a:off x="37125" y="5020614"/>
        <a:ext cx="7912491" cy="686250"/>
      </dsp:txXfrm>
    </dsp:sp>
    <dsp:sp modelId="{AF1A7D9F-A093-45D9-8E6C-2D2987D31F2D}">
      <dsp:nvSpPr>
        <dsp:cNvPr id="0" name=""/>
        <dsp:cNvSpPr/>
      </dsp:nvSpPr>
      <dsp:spPr>
        <a:xfrm>
          <a:off x="0" y="5801589"/>
          <a:ext cx="7986741" cy="760500"/>
        </a:xfrm>
        <a:prstGeom prst="roundRect">
          <a:avLst/>
        </a:prstGeom>
        <a:gradFill rotWithShape="0">
          <a:gsLst>
            <a:gs pos="0">
              <a:schemeClr val="accent2">
                <a:hueOff val="6443614"/>
                <a:satOff val="-18493"/>
                <a:lumOff val="-29609"/>
                <a:alphaOff val="0"/>
                <a:satMod val="103000"/>
                <a:lumMod val="102000"/>
                <a:tint val="94000"/>
              </a:schemeClr>
            </a:gs>
            <a:gs pos="50000">
              <a:schemeClr val="accent2">
                <a:hueOff val="6443614"/>
                <a:satOff val="-18493"/>
                <a:lumOff val="-29609"/>
                <a:alphaOff val="0"/>
                <a:satMod val="110000"/>
                <a:lumMod val="100000"/>
                <a:shade val="100000"/>
              </a:schemeClr>
            </a:gs>
            <a:gs pos="100000">
              <a:schemeClr val="accent2">
                <a:hueOff val="6443614"/>
                <a:satOff val="-18493"/>
                <a:lumOff val="-29609"/>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solidFill>
                <a:srgbClr val="FFFFFF"/>
              </a:solidFill>
              <a:latin typeface="Arial"/>
              <a:ea typeface="+mn-ea"/>
              <a:cs typeface="Arial"/>
            </a:rPr>
            <a:t>These weaknesses developed across different parts of the organisation and contributed to poor patient care (Reason, 2000).</a:t>
          </a:r>
          <a:endParaRPr lang="en-US" sz="2000" kern="1200">
            <a:solidFill>
              <a:srgbClr val="FFFFFF"/>
            </a:solidFill>
            <a:latin typeface="Arial"/>
            <a:ea typeface="+mn-ea"/>
            <a:cs typeface="Arial"/>
          </a:endParaRPr>
        </a:p>
      </dsp:txBody>
      <dsp:txXfrm>
        <a:off x="37125" y="5838714"/>
        <a:ext cx="7912491" cy="6862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6E57F8-3310-459C-9AF7-9F4D24B4D429}">
      <dsp:nvSpPr>
        <dsp:cNvPr id="0" name=""/>
        <dsp:cNvSpPr/>
      </dsp:nvSpPr>
      <dsp:spPr>
        <a:xfrm>
          <a:off x="205509" y="16114"/>
          <a:ext cx="911674" cy="911674"/>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B1DFE36-DCC1-4996-A085-3D41EB6F114F}">
      <dsp:nvSpPr>
        <dsp:cNvPr id="0" name=""/>
        <dsp:cNvSpPr/>
      </dsp:nvSpPr>
      <dsp:spPr>
        <a:xfrm>
          <a:off x="396960" y="207566"/>
          <a:ext cx="528770" cy="52877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A9236D6-077A-4289-987E-B8489D8226A2}">
      <dsp:nvSpPr>
        <dsp:cNvPr id="0" name=""/>
        <dsp:cNvSpPr/>
      </dsp:nvSpPr>
      <dsp:spPr>
        <a:xfrm>
          <a:off x="1312541" y="16114"/>
          <a:ext cx="2148945" cy="9116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b="1" kern="1200">
              <a:latin typeface="Arial"/>
              <a:cs typeface="Arial"/>
            </a:rPr>
            <a:t>STRUCTURE OF COMPONENT 2 REPORT</a:t>
          </a:r>
          <a:endParaRPr lang="en-US" sz="1700" kern="1200">
            <a:latin typeface="Arial"/>
            <a:cs typeface="Arial"/>
          </a:endParaRPr>
        </a:p>
      </dsp:txBody>
      <dsp:txXfrm>
        <a:off x="1312541" y="16114"/>
        <a:ext cx="2148945" cy="911674"/>
      </dsp:txXfrm>
    </dsp:sp>
    <dsp:sp modelId="{197AD0D4-2C11-4586-8932-870456885992}">
      <dsp:nvSpPr>
        <dsp:cNvPr id="0" name=""/>
        <dsp:cNvSpPr/>
      </dsp:nvSpPr>
      <dsp:spPr>
        <a:xfrm>
          <a:off x="3835925" y="16114"/>
          <a:ext cx="911674" cy="911674"/>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4CD4C1-63F7-4A91-BCD0-6AD554AC5BED}">
      <dsp:nvSpPr>
        <dsp:cNvPr id="0" name=""/>
        <dsp:cNvSpPr/>
      </dsp:nvSpPr>
      <dsp:spPr>
        <a:xfrm>
          <a:off x="4027376" y="207566"/>
          <a:ext cx="528770" cy="52877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1D193FB-DD52-4B16-AE71-744F22C596C3}">
      <dsp:nvSpPr>
        <dsp:cNvPr id="0" name=""/>
        <dsp:cNvSpPr/>
      </dsp:nvSpPr>
      <dsp:spPr>
        <a:xfrm>
          <a:off x="4942957" y="16114"/>
          <a:ext cx="2148945" cy="9116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a:t>Chapter 1 – Introduction</a:t>
          </a:r>
          <a:endParaRPr lang="en-US" sz="1700" kern="1200"/>
        </a:p>
      </dsp:txBody>
      <dsp:txXfrm>
        <a:off x="4942957" y="16114"/>
        <a:ext cx="2148945" cy="911674"/>
      </dsp:txXfrm>
    </dsp:sp>
    <dsp:sp modelId="{39A224BD-3B1F-4FC2-9BA5-A04FE9C5F874}">
      <dsp:nvSpPr>
        <dsp:cNvPr id="0" name=""/>
        <dsp:cNvSpPr/>
      </dsp:nvSpPr>
      <dsp:spPr>
        <a:xfrm>
          <a:off x="7466341" y="16114"/>
          <a:ext cx="911674" cy="911674"/>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FE5726D-212D-4C01-B553-12D1D0B6B79B}">
      <dsp:nvSpPr>
        <dsp:cNvPr id="0" name=""/>
        <dsp:cNvSpPr/>
      </dsp:nvSpPr>
      <dsp:spPr>
        <a:xfrm>
          <a:off x="7657792" y="207566"/>
          <a:ext cx="528770" cy="52877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A84F37A-356B-4A8F-ACBF-660E2305BC39}">
      <dsp:nvSpPr>
        <dsp:cNvPr id="0" name=""/>
        <dsp:cNvSpPr/>
      </dsp:nvSpPr>
      <dsp:spPr>
        <a:xfrm>
          <a:off x="8573374" y="16114"/>
          <a:ext cx="2148945" cy="9116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a:t>Chapter 2 – Literature Review</a:t>
          </a:r>
          <a:endParaRPr lang="en-US" sz="1700" kern="1200"/>
        </a:p>
      </dsp:txBody>
      <dsp:txXfrm>
        <a:off x="8573374" y="16114"/>
        <a:ext cx="2148945" cy="911674"/>
      </dsp:txXfrm>
    </dsp:sp>
    <dsp:sp modelId="{7084E055-8635-4CF7-9B10-41699F0CBBC5}">
      <dsp:nvSpPr>
        <dsp:cNvPr id="0" name=""/>
        <dsp:cNvSpPr/>
      </dsp:nvSpPr>
      <dsp:spPr>
        <a:xfrm>
          <a:off x="205509" y="1640565"/>
          <a:ext cx="911674" cy="911674"/>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2B6605F-657B-4509-9BC3-484160881B77}">
      <dsp:nvSpPr>
        <dsp:cNvPr id="0" name=""/>
        <dsp:cNvSpPr/>
      </dsp:nvSpPr>
      <dsp:spPr>
        <a:xfrm>
          <a:off x="396960" y="1832017"/>
          <a:ext cx="528770" cy="52877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D5E384B-5D4E-414A-9D5F-76B219D102A5}">
      <dsp:nvSpPr>
        <dsp:cNvPr id="0" name=""/>
        <dsp:cNvSpPr/>
      </dsp:nvSpPr>
      <dsp:spPr>
        <a:xfrm>
          <a:off x="1312541" y="1640565"/>
          <a:ext cx="2148945" cy="9116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a:t>Chapter 3 – Overview of Mid Staffordshire NHS Foundation Trust</a:t>
          </a:r>
          <a:endParaRPr lang="en-US" sz="1700" kern="1200"/>
        </a:p>
      </dsp:txBody>
      <dsp:txXfrm>
        <a:off x="1312541" y="1640565"/>
        <a:ext cx="2148945" cy="911674"/>
      </dsp:txXfrm>
    </dsp:sp>
    <dsp:sp modelId="{D81E599F-AC59-456E-9AD1-016FFE2C644D}">
      <dsp:nvSpPr>
        <dsp:cNvPr id="0" name=""/>
        <dsp:cNvSpPr/>
      </dsp:nvSpPr>
      <dsp:spPr>
        <a:xfrm>
          <a:off x="3835925" y="1640565"/>
          <a:ext cx="911674" cy="911674"/>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6F9EE26-A635-44A2-AA88-E7483A51683F}">
      <dsp:nvSpPr>
        <dsp:cNvPr id="0" name=""/>
        <dsp:cNvSpPr/>
      </dsp:nvSpPr>
      <dsp:spPr>
        <a:xfrm>
          <a:off x="4027376" y="1832017"/>
          <a:ext cx="528770" cy="52877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E6FA37A-3F41-4DE0-8EB4-26411238A417}">
      <dsp:nvSpPr>
        <dsp:cNvPr id="0" name=""/>
        <dsp:cNvSpPr/>
      </dsp:nvSpPr>
      <dsp:spPr>
        <a:xfrm>
          <a:off x="4942957" y="1640565"/>
          <a:ext cx="2148945" cy="9116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a:t>Chapter 4 – Swiss Cheese Model and Root Causes</a:t>
          </a:r>
          <a:endParaRPr lang="en-US" sz="1700" kern="1200"/>
        </a:p>
      </dsp:txBody>
      <dsp:txXfrm>
        <a:off x="4942957" y="1640565"/>
        <a:ext cx="2148945" cy="911674"/>
      </dsp:txXfrm>
    </dsp:sp>
    <dsp:sp modelId="{5C2FAFCF-9A69-4364-8E51-8FCE77BD7C4E}">
      <dsp:nvSpPr>
        <dsp:cNvPr id="0" name=""/>
        <dsp:cNvSpPr/>
      </dsp:nvSpPr>
      <dsp:spPr>
        <a:xfrm>
          <a:off x="7466341" y="1640565"/>
          <a:ext cx="911674" cy="911674"/>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DA472E-A441-4105-9480-FE4DC092ADBF}">
      <dsp:nvSpPr>
        <dsp:cNvPr id="0" name=""/>
        <dsp:cNvSpPr/>
      </dsp:nvSpPr>
      <dsp:spPr>
        <a:xfrm>
          <a:off x="7657792" y="1832017"/>
          <a:ext cx="528770" cy="52877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2B78006-7F9B-4645-A379-4C83079B6F62}">
      <dsp:nvSpPr>
        <dsp:cNvPr id="0" name=""/>
        <dsp:cNvSpPr/>
      </dsp:nvSpPr>
      <dsp:spPr>
        <a:xfrm>
          <a:off x="8573374" y="1640565"/>
          <a:ext cx="2148945" cy="9116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a:t>Chapter 5 – Policy Issues and Service Delivery</a:t>
          </a:r>
          <a:endParaRPr lang="en-US" sz="1700" kern="1200"/>
        </a:p>
      </dsp:txBody>
      <dsp:txXfrm>
        <a:off x="8573374" y="1640565"/>
        <a:ext cx="2148945" cy="911674"/>
      </dsp:txXfrm>
    </dsp:sp>
    <dsp:sp modelId="{CFBE8887-0FEF-4411-837C-9771B46DA842}">
      <dsp:nvSpPr>
        <dsp:cNvPr id="0" name=""/>
        <dsp:cNvSpPr/>
      </dsp:nvSpPr>
      <dsp:spPr>
        <a:xfrm>
          <a:off x="205509" y="3265016"/>
          <a:ext cx="911674" cy="911674"/>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F79765-0971-4C00-ADE7-97B89B3BD87E}">
      <dsp:nvSpPr>
        <dsp:cNvPr id="0" name=""/>
        <dsp:cNvSpPr/>
      </dsp:nvSpPr>
      <dsp:spPr>
        <a:xfrm>
          <a:off x="396960" y="3456467"/>
          <a:ext cx="528770" cy="52877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F9266A7-4B0A-4904-8E65-D80B3A2291FC}">
      <dsp:nvSpPr>
        <dsp:cNvPr id="0" name=""/>
        <dsp:cNvSpPr/>
      </dsp:nvSpPr>
      <dsp:spPr>
        <a:xfrm>
          <a:off x="1312541" y="3265016"/>
          <a:ext cx="2148945" cy="9116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a:t>Chapter 6 – Impact on Quality, Efficiency and Equity</a:t>
          </a:r>
          <a:endParaRPr lang="en-US" sz="1700" kern="1200"/>
        </a:p>
      </dsp:txBody>
      <dsp:txXfrm>
        <a:off x="1312541" y="3265016"/>
        <a:ext cx="2148945" cy="911674"/>
      </dsp:txXfrm>
    </dsp:sp>
    <dsp:sp modelId="{7590063B-DB78-422A-9B71-33F6E8E5CAF0}">
      <dsp:nvSpPr>
        <dsp:cNvPr id="0" name=""/>
        <dsp:cNvSpPr/>
      </dsp:nvSpPr>
      <dsp:spPr>
        <a:xfrm>
          <a:off x="3835925" y="3265016"/>
          <a:ext cx="911674" cy="911674"/>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82A82D2-E2F5-418B-81BB-EB1340A60C23}">
      <dsp:nvSpPr>
        <dsp:cNvPr id="0" name=""/>
        <dsp:cNvSpPr/>
      </dsp:nvSpPr>
      <dsp:spPr>
        <a:xfrm>
          <a:off x="4027376" y="3456467"/>
          <a:ext cx="528770" cy="52877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B485BD8-C4C0-40D4-BECF-B42065F5A895}">
      <dsp:nvSpPr>
        <dsp:cNvPr id="0" name=""/>
        <dsp:cNvSpPr/>
      </dsp:nvSpPr>
      <dsp:spPr>
        <a:xfrm>
          <a:off x="4942957" y="3265016"/>
          <a:ext cx="2148945" cy="9116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a:t>Chapter 7 – Recommendations and Conclusion</a:t>
          </a:r>
          <a:endParaRPr lang="en-US" sz="1700" kern="1200"/>
        </a:p>
      </dsp:txBody>
      <dsp:txXfrm>
        <a:off x="4942957" y="3265016"/>
        <a:ext cx="2148945" cy="91167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19/06/2026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19/06/2026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19/06/2026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19/06/2026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19/06/2026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19/06/2026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19/06/2026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5782" y="911226"/>
            <a:ext cx="11191874" cy="4346574"/>
          </a:xfrm>
        </p:spPr>
        <p:txBody>
          <a:bodyPr vert="horz" lIns="91440" tIns="45720" rIns="91440" bIns="45720" rtlCol="0" anchor="t">
            <a:normAutofit/>
          </a:bodyPr>
          <a:lstStyle/>
          <a:p>
            <a:r>
              <a:rPr lang="en-GB" sz="2800" b="1">
                <a:latin typeface="Arial"/>
                <a:cs typeface="Arial"/>
              </a:rPr>
              <a:t>AYESHA MASOOD 2220784  </a:t>
            </a:r>
            <a:endParaRPr lang="en-US" sz="2800" b="1">
              <a:latin typeface="Arial"/>
              <a:cs typeface="Arial"/>
            </a:endParaRPr>
          </a:p>
          <a:p>
            <a:r>
              <a:rPr lang="en-GB" sz="2800" b="1">
                <a:latin typeface="Arial"/>
                <a:cs typeface="Arial"/>
              </a:rPr>
              <a:t>  Quality Assurance and Service and Service Improvements</a:t>
            </a:r>
          </a:p>
          <a:p>
            <a:r>
              <a:rPr lang="en-GB" sz="2800" b="1">
                <a:latin typeface="Arial"/>
                <a:cs typeface="Arial"/>
              </a:rPr>
              <a:t>  LCHS7006</a:t>
            </a:r>
          </a:p>
          <a:p>
            <a:r>
              <a:rPr lang="en-GB" sz="2800" b="1">
                <a:latin typeface="Arial"/>
                <a:cs typeface="Arial"/>
              </a:rPr>
              <a:t> Dr Fahad Khan</a:t>
            </a:r>
          </a:p>
          <a:p>
            <a:r>
              <a:rPr lang="en-GB" sz="2800" b="1">
                <a:latin typeface="Arial"/>
                <a:cs typeface="Arial"/>
              </a:rPr>
              <a:t>Component 1 </a:t>
            </a:r>
          </a:p>
          <a:p>
            <a:r>
              <a:rPr lang="en-GB" sz="2800" b="1">
                <a:latin typeface="Arial"/>
                <a:cs typeface="Arial"/>
              </a:rPr>
              <a:t>Individual Presentation</a:t>
            </a:r>
            <a:endParaRPr lang="en-GB" sz="2800"/>
          </a:p>
          <a:p>
            <a:endParaRPr lang="en-GB"/>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n placed on top of a signature line">
            <a:extLst>
              <a:ext uri="{FF2B5EF4-FFF2-40B4-BE49-F238E27FC236}">
                <a16:creationId xmlns:a16="http://schemas.microsoft.com/office/drawing/2014/main" id="{48146997-31DD-C376-170A-BCCC87826D16}"/>
              </a:ext>
            </a:extLst>
          </p:cNvPr>
          <p:cNvPicPr>
            <a:picLocks noChangeAspect="1"/>
          </p:cNvPicPr>
          <p:nvPr/>
        </p:nvPicPr>
        <p:blipFill>
          <a:blip r:embed="rId2"/>
          <a:srcRect l="40757" r="-4" b="-4"/>
          <a:stretch>
            <a:fillRect/>
          </a:stretch>
        </p:blipFill>
        <p:spPr>
          <a:xfrm>
            <a:off x="-1" y="-2"/>
            <a:ext cx="6096001" cy="6858002"/>
          </a:xfrm>
          <a:prstGeom prst="rect">
            <a:avLst/>
          </a:prstGeom>
        </p:spPr>
      </p:pic>
      <p:sp>
        <p:nvSpPr>
          <p:cNvPr id="3" name="Content Placeholder 2">
            <a:extLst>
              <a:ext uri="{FF2B5EF4-FFF2-40B4-BE49-F238E27FC236}">
                <a16:creationId xmlns:a16="http://schemas.microsoft.com/office/drawing/2014/main" id="{25B5A4ED-14B5-A4EA-32B5-FBE41A4E60C4}"/>
              </a:ext>
            </a:extLst>
          </p:cNvPr>
          <p:cNvSpPr>
            <a:spLocks noGrp="1"/>
          </p:cNvSpPr>
          <p:nvPr>
            <p:ph idx="1"/>
          </p:nvPr>
        </p:nvSpPr>
        <p:spPr>
          <a:xfrm>
            <a:off x="6441782" y="-9484"/>
            <a:ext cx="4518139" cy="6249564"/>
          </a:xfrm>
        </p:spPr>
        <p:txBody>
          <a:bodyPr vert="horz" lIns="91440" tIns="45720" rIns="91440" bIns="45720" rtlCol="0" anchor="ctr">
            <a:normAutofit/>
          </a:bodyPr>
          <a:lstStyle/>
          <a:p>
            <a:r>
              <a:rPr lang="en-GB" b="1">
                <a:latin typeface="Arial"/>
                <a:ea typeface="+mn-lt"/>
                <a:cs typeface="Arial"/>
              </a:rPr>
              <a:t>Case Study: </a:t>
            </a:r>
          </a:p>
          <a:p>
            <a:pPr marL="0" indent="0">
              <a:buNone/>
            </a:pPr>
            <a:r>
              <a:rPr lang="en-GB">
                <a:latin typeface="Arial"/>
                <a:ea typeface="+mn-lt"/>
                <a:cs typeface="Arial"/>
              </a:rPr>
              <a:t>Mid Staffordshire NHS Foundation Trust</a:t>
            </a:r>
            <a:endParaRPr lang="en-GB">
              <a:latin typeface="Arial"/>
              <a:cs typeface="Arial"/>
            </a:endParaRPr>
          </a:p>
        </p:txBody>
      </p:sp>
    </p:spTree>
    <p:extLst>
      <p:ext uri="{BB962C8B-B14F-4D97-AF65-F5344CB8AC3E}">
        <p14:creationId xmlns:p14="http://schemas.microsoft.com/office/powerpoint/2010/main" val="1820637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9" name="Arc 28">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Content Placeholder 2">
            <a:extLst>
              <a:ext uri="{FF2B5EF4-FFF2-40B4-BE49-F238E27FC236}">
                <a16:creationId xmlns:a16="http://schemas.microsoft.com/office/drawing/2014/main" id="{A4C13FC9-C1B4-8633-5663-D5CF163820A4}"/>
              </a:ext>
            </a:extLst>
          </p:cNvPr>
          <p:cNvSpPr>
            <a:spLocks noGrp="1"/>
          </p:cNvSpPr>
          <p:nvPr>
            <p:ph idx="1"/>
          </p:nvPr>
        </p:nvSpPr>
        <p:spPr>
          <a:xfrm>
            <a:off x="5894962" y="202138"/>
            <a:ext cx="5458838" cy="5974825"/>
          </a:xfrm>
        </p:spPr>
        <p:txBody>
          <a:bodyPr vert="horz" lIns="91440" tIns="45720" rIns="91440" bIns="45720" rtlCol="0" anchor="t">
            <a:normAutofit/>
          </a:bodyPr>
          <a:lstStyle/>
          <a:p>
            <a:r>
              <a:rPr lang="en-GB" sz="2000" b="1"/>
              <a:t>Background</a:t>
            </a:r>
          </a:p>
          <a:p>
            <a:pPr>
              <a:buNone/>
            </a:pPr>
            <a:r>
              <a:rPr lang="en-GB" sz="2000">
                <a:ea typeface="+mn-lt"/>
                <a:cs typeface="+mn-lt"/>
              </a:rPr>
              <a:t>Between 2005 and 2009, patients at Mid Staffordshire NHS Foundation Trust experienced serious failings in care. Reports identified poor nursing standards, inadequate nutrition and hydration, delays in treatment and a lack of dignity and compassion (Francis, 2013).</a:t>
            </a:r>
            <a:endParaRPr lang="en-GB"/>
          </a:p>
          <a:p>
            <a:pPr>
              <a:buNone/>
            </a:pPr>
            <a:r>
              <a:rPr lang="en-GB" sz="2000">
                <a:ea typeface="+mn-lt"/>
                <a:cs typeface="+mn-lt"/>
              </a:rPr>
              <a:t>The Public Inquiry found that these problems were linked to weaknesses in staffing, leadership, governance and organisational culture rather than one isolated error (Francis, 2013).</a:t>
            </a:r>
            <a:endParaRPr lang="en-GB"/>
          </a:p>
          <a:p>
            <a:pPr>
              <a:buNone/>
            </a:pPr>
            <a:r>
              <a:rPr lang="en-GB" sz="2000" b="1">
                <a:ea typeface="+mn-lt"/>
                <a:cs typeface="+mn-lt"/>
              </a:rPr>
              <a:t>Aim</a:t>
            </a:r>
            <a:endParaRPr lang="en-GB" b="1"/>
          </a:p>
          <a:p>
            <a:pPr>
              <a:buNone/>
            </a:pPr>
            <a:r>
              <a:rPr lang="en-GB" sz="2000">
                <a:ea typeface="+mn-lt"/>
                <a:cs typeface="+mn-lt"/>
              </a:rPr>
              <a:t>To examine the causes of the Mid Staffordshire scandal using the Swiss Cheese Model and consider how policy decisions affected the quality of care provided.</a:t>
            </a:r>
            <a:endParaRPr lang="en-GB"/>
          </a:p>
          <a:p>
            <a:pPr marL="0" indent="0">
              <a:buNone/>
            </a:pPr>
            <a:endParaRPr lang="en-GB" sz="2000">
              <a:latin typeface="Arial"/>
              <a:cs typeface="Arial"/>
            </a:endParaRPr>
          </a:p>
          <a:p>
            <a:endParaRPr lang="en-GB" sz="1500"/>
          </a:p>
        </p:txBody>
      </p:sp>
    </p:spTree>
    <p:extLst>
      <p:ext uri="{BB962C8B-B14F-4D97-AF65-F5344CB8AC3E}">
        <p14:creationId xmlns:p14="http://schemas.microsoft.com/office/powerpoint/2010/main" val="41457981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7" name="Rectangle 86">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8" name="Picture 87">
            <a:extLst>
              <a:ext uri="{FF2B5EF4-FFF2-40B4-BE49-F238E27FC236}">
                <a16:creationId xmlns:a16="http://schemas.microsoft.com/office/drawing/2014/main" id="{E171238C-3D26-F724-2C3E-84142E24DB66}"/>
              </a:ext>
            </a:extLst>
          </p:cNvPr>
          <p:cNvPicPr>
            <a:picLocks noChangeAspect="1"/>
          </p:cNvPicPr>
          <p:nvPr/>
        </p:nvPicPr>
        <p:blipFill>
          <a:blip r:embed="rId2"/>
          <a:srcRect l="54838" r="4319" b="4"/>
          <a:stretch>
            <a:fillRect/>
          </a:stretch>
        </p:blipFill>
        <p:spPr>
          <a:xfrm>
            <a:off x="1" y="10"/>
            <a:ext cx="4196496" cy="6857990"/>
          </a:xfrm>
          <a:prstGeom prst="rect">
            <a:avLst/>
          </a:prstGeom>
          <a:effectLst/>
        </p:spPr>
      </p:pic>
      <p:graphicFrame>
        <p:nvGraphicFramePr>
          <p:cNvPr id="89" name="Content Placeholder 82">
            <a:extLst>
              <a:ext uri="{FF2B5EF4-FFF2-40B4-BE49-F238E27FC236}">
                <a16:creationId xmlns:a16="http://schemas.microsoft.com/office/drawing/2014/main" id="{670A2194-6775-3625-BDA0-7A7275238C52}"/>
              </a:ext>
            </a:extLst>
          </p:cNvPr>
          <p:cNvGraphicFramePr>
            <a:graphicFrameLocks noGrp="1"/>
          </p:cNvGraphicFramePr>
          <p:nvPr>
            <p:ph idx="1"/>
            <p:extLst>
              <p:ext uri="{D42A27DB-BD31-4B8C-83A1-F6EECF244321}">
                <p14:modId xmlns:p14="http://schemas.microsoft.com/office/powerpoint/2010/main" val="2978740478"/>
              </p:ext>
            </p:extLst>
          </p:nvPr>
        </p:nvGraphicFramePr>
        <p:xfrm>
          <a:off x="4205023" y="-5322"/>
          <a:ext cx="7986741" cy="66369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453460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descr="A group of cheese pieces with holes and a red string&#10;&#10;AI-generated content may be incorrect.">
            <a:extLst>
              <a:ext uri="{FF2B5EF4-FFF2-40B4-BE49-F238E27FC236}">
                <a16:creationId xmlns:a16="http://schemas.microsoft.com/office/drawing/2014/main" id="{D007CD66-C75B-0422-3628-9308C0255A45}"/>
              </a:ext>
            </a:extLst>
          </p:cNvPr>
          <p:cNvPicPr>
            <a:picLocks noGrp="1" noChangeAspect="1"/>
          </p:cNvPicPr>
          <p:nvPr>
            <p:ph idx="1"/>
          </p:nvPr>
        </p:nvPicPr>
        <p:blipFill>
          <a:blip r:embed="rId2"/>
          <a:stretch>
            <a:fillRect/>
          </a:stretch>
        </p:blipFill>
        <p:spPr>
          <a:xfrm>
            <a:off x="524203" y="2935054"/>
            <a:ext cx="10905066" cy="3528159"/>
          </a:xfrm>
          <a:prstGeom prst="rect">
            <a:avLst/>
          </a:prstGeom>
        </p:spPr>
      </p:pic>
      <p:sp>
        <p:nvSpPr>
          <p:cNvPr id="6" name="TextBox 5">
            <a:extLst>
              <a:ext uri="{FF2B5EF4-FFF2-40B4-BE49-F238E27FC236}">
                <a16:creationId xmlns:a16="http://schemas.microsoft.com/office/drawing/2014/main" id="{BE8ADAFD-C422-9897-E4FF-EBD1536F3856}"/>
              </a:ext>
            </a:extLst>
          </p:cNvPr>
          <p:cNvSpPr txBox="1"/>
          <p:nvPr/>
        </p:nvSpPr>
        <p:spPr>
          <a:xfrm>
            <a:off x="1041126" y="187744"/>
            <a:ext cx="9301873"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t>                                        THE SWISS CHESSE MODEL </a:t>
            </a:r>
          </a:p>
        </p:txBody>
      </p:sp>
      <p:sp>
        <p:nvSpPr>
          <p:cNvPr id="2" name="TextBox 1">
            <a:extLst>
              <a:ext uri="{FF2B5EF4-FFF2-40B4-BE49-F238E27FC236}">
                <a16:creationId xmlns:a16="http://schemas.microsoft.com/office/drawing/2014/main" id="{25720EFE-414C-6DF3-5713-6E2F6EAAFFE5}"/>
              </a:ext>
            </a:extLst>
          </p:cNvPr>
          <p:cNvSpPr txBox="1"/>
          <p:nvPr/>
        </p:nvSpPr>
        <p:spPr>
          <a:xfrm>
            <a:off x="2304894" y="646987"/>
            <a:ext cx="757804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latin typeface="Arial"/>
                <a:cs typeface="Arial"/>
              </a:rPr>
              <a:t>Appling to Mid Staffordshire NHS Foundation Trust </a:t>
            </a:r>
          </a:p>
        </p:txBody>
      </p:sp>
      <p:sp>
        <p:nvSpPr>
          <p:cNvPr id="3" name="TextBox 2">
            <a:extLst>
              <a:ext uri="{FF2B5EF4-FFF2-40B4-BE49-F238E27FC236}">
                <a16:creationId xmlns:a16="http://schemas.microsoft.com/office/drawing/2014/main" id="{74D21523-9483-CE6B-6FF6-3445E73878E0}"/>
              </a:ext>
            </a:extLst>
          </p:cNvPr>
          <p:cNvSpPr txBox="1"/>
          <p:nvPr/>
        </p:nvSpPr>
        <p:spPr>
          <a:xfrm>
            <a:off x="1194735" y="1143533"/>
            <a:ext cx="9216535"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latin typeface="Lucida Bright"/>
                <a:ea typeface="+mn-lt"/>
                <a:cs typeface="+mn-lt"/>
              </a:rPr>
              <a:t>Patient harm occurs when weaknesses in multiple layers of defence align, allowing problems to pass through the system </a:t>
            </a:r>
            <a:endParaRPr lang="en-US" sz="2400">
              <a:latin typeface="Lucida Bright"/>
            </a:endParaRPr>
          </a:p>
        </p:txBody>
      </p:sp>
      <p:sp>
        <p:nvSpPr>
          <p:cNvPr id="5" name="TextBox 4">
            <a:extLst>
              <a:ext uri="{FF2B5EF4-FFF2-40B4-BE49-F238E27FC236}">
                <a16:creationId xmlns:a16="http://schemas.microsoft.com/office/drawing/2014/main" id="{D63BB180-C86D-C116-B2CD-76868A04B53C}"/>
              </a:ext>
            </a:extLst>
          </p:cNvPr>
          <p:cNvSpPr txBox="1"/>
          <p:nvPr/>
        </p:nvSpPr>
        <p:spPr>
          <a:xfrm>
            <a:off x="768044" y="1979848"/>
            <a:ext cx="2167592"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ea typeface="+mn-lt"/>
                <a:cs typeface="+mn-lt"/>
              </a:rPr>
              <a:t>Safe Staffing Systems</a:t>
            </a:r>
            <a:endParaRPr lang="en-US"/>
          </a:p>
          <a:p>
            <a:r>
              <a:rPr lang="en-GB">
                <a:ea typeface="+mn-lt"/>
                <a:cs typeface="+mn-lt"/>
              </a:rPr>
              <a:t>Ensure enough staff are available to provide safe patient care</a:t>
            </a:r>
            <a:endParaRPr lang="en-GB"/>
          </a:p>
          <a:p>
            <a:pPr algn="l"/>
            <a:endParaRPr lang="en-GB"/>
          </a:p>
        </p:txBody>
      </p:sp>
      <p:sp>
        <p:nvSpPr>
          <p:cNvPr id="7" name="TextBox 6">
            <a:extLst>
              <a:ext uri="{FF2B5EF4-FFF2-40B4-BE49-F238E27FC236}">
                <a16:creationId xmlns:a16="http://schemas.microsoft.com/office/drawing/2014/main" id="{2D075CB3-4DBB-F97C-E6F0-F96AA64F95AC}"/>
              </a:ext>
            </a:extLst>
          </p:cNvPr>
          <p:cNvSpPr txBox="1"/>
          <p:nvPr/>
        </p:nvSpPr>
        <p:spPr>
          <a:xfrm>
            <a:off x="3008656" y="1978265"/>
            <a:ext cx="2061609"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ea typeface="+mn-lt"/>
                <a:cs typeface="+mn-lt"/>
              </a:rPr>
              <a:t>Clinical Governance</a:t>
            </a:r>
            <a:endParaRPr lang="en-US"/>
          </a:p>
          <a:p>
            <a:r>
              <a:rPr lang="en-GB">
                <a:ea typeface="+mn-lt"/>
                <a:cs typeface="+mn-lt"/>
              </a:rPr>
              <a:t>Monitor quality standards and identify risks.</a:t>
            </a:r>
            <a:endParaRPr lang="en-GB"/>
          </a:p>
          <a:p>
            <a:pPr algn="l"/>
            <a:endParaRPr lang="en-GB"/>
          </a:p>
        </p:txBody>
      </p:sp>
      <p:sp>
        <p:nvSpPr>
          <p:cNvPr id="8" name="TextBox 7">
            <a:extLst>
              <a:ext uri="{FF2B5EF4-FFF2-40B4-BE49-F238E27FC236}">
                <a16:creationId xmlns:a16="http://schemas.microsoft.com/office/drawing/2014/main" id="{04D753C1-B0D6-941D-F226-A1B8CE0E5CCE}"/>
              </a:ext>
            </a:extLst>
          </p:cNvPr>
          <p:cNvSpPr txBox="1"/>
          <p:nvPr/>
        </p:nvSpPr>
        <p:spPr>
          <a:xfrm>
            <a:off x="4753958" y="1997327"/>
            <a:ext cx="2030989"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ea typeface="+mn-lt"/>
                <a:cs typeface="+mn-lt"/>
              </a:rPr>
              <a:t>Incident Reporting and Complaints</a:t>
            </a:r>
            <a:endParaRPr lang="en-US"/>
          </a:p>
          <a:p>
            <a:r>
              <a:rPr lang="en-GB">
                <a:ea typeface="+mn-lt"/>
                <a:cs typeface="+mn-lt"/>
              </a:rPr>
              <a:t>Identify problems and learn from mistakes.</a:t>
            </a:r>
            <a:endParaRPr lang="en-GB"/>
          </a:p>
          <a:p>
            <a:pPr algn="l"/>
            <a:endParaRPr lang="en-GB"/>
          </a:p>
        </p:txBody>
      </p:sp>
      <p:sp>
        <p:nvSpPr>
          <p:cNvPr id="9" name="TextBox 8">
            <a:extLst>
              <a:ext uri="{FF2B5EF4-FFF2-40B4-BE49-F238E27FC236}">
                <a16:creationId xmlns:a16="http://schemas.microsoft.com/office/drawing/2014/main" id="{767C1B39-B437-33E6-4A75-12E1F20328AE}"/>
              </a:ext>
            </a:extLst>
          </p:cNvPr>
          <p:cNvSpPr txBox="1"/>
          <p:nvPr/>
        </p:nvSpPr>
        <p:spPr>
          <a:xfrm>
            <a:off x="6519084" y="1992165"/>
            <a:ext cx="1453505"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ea typeface="+mn-lt"/>
                <a:cs typeface="+mn-lt"/>
              </a:rPr>
              <a:t>Leadership and Management</a:t>
            </a:r>
            <a:endParaRPr lang="en-US"/>
          </a:p>
          <a:p>
            <a:r>
              <a:rPr lang="en-GB">
                <a:ea typeface="+mn-lt"/>
                <a:cs typeface="+mn-lt"/>
              </a:rPr>
              <a:t>Support safe and effective patient care.</a:t>
            </a:r>
            <a:endParaRPr lang="en-GB"/>
          </a:p>
          <a:p>
            <a:pPr algn="l"/>
            <a:endParaRPr lang="en-GB"/>
          </a:p>
        </p:txBody>
      </p:sp>
      <p:sp>
        <p:nvSpPr>
          <p:cNvPr id="10" name="TextBox 9">
            <a:extLst>
              <a:ext uri="{FF2B5EF4-FFF2-40B4-BE49-F238E27FC236}">
                <a16:creationId xmlns:a16="http://schemas.microsoft.com/office/drawing/2014/main" id="{E82CAA9E-73F0-FD2B-B063-C367E39AC919}"/>
              </a:ext>
            </a:extLst>
          </p:cNvPr>
          <p:cNvSpPr txBox="1"/>
          <p:nvPr/>
        </p:nvSpPr>
        <p:spPr>
          <a:xfrm>
            <a:off x="8244090" y="1997738"/>
            <a:ext cx="1479662"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ea typeface="+mn-lt"/>
                <a:cs typeface="+mn-lt"/>
              </a:rPr>
              <a:t>Regulatory Oversight</a:t>
            </a:r>
            <a:endParaRPr lang="en-US"/>
          </a:p>
          <a:p>
            <a:r>
              <a:rPr lang="en-GB">
                <a:ea typeface="+mn-lt"/>
                <a:cs typeface="+mn-lt"/>
              </a:rPr>
              <a:t>Detect poor performance and intervene when necessary.</a:t>
            </a:r>
            <a:endParaRPr lang="en-GB"/>
          </a:p>
          <a:p>
            <a:pPr algn="l"/>
            <a:endParaRPr lang="en-GB"/>
          </a:p>
        </p:txBody>
      </p:sp>
      <p:sp>
        <p:nvSpPr>
          <p:cNvPr id="11" name="TextBox 10">
            <a:extLst>
              <a:ext uri="{FF2B5EF4-FFF2-40B4-BE49-F238E27FC236}">
                <a16:creationId xmlns:a16="http://schemas.microsoft.com/office/drawing/2014/main" id="{C534B93A-D19A-954F-1066-D64920CF071C}"/>
              </a:ext>
            </a:extLst>
          </p:cNvPr>
          <p:cNvSpPr txBox="1"/>
          <p:nvPr/>
        </p:nvSpPr>
        <p:spPr>
          <a:xfrm>
            <a:off x="9728564" y="2266832"/>
            <a:ext cx="1700370"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ea typeface="+mn-lt"/>
                <a:cs typeface="+mn-lt"/>
              </a:rPr>
              <a:t>Organisational Culture</a:t>
            </a:r>
            <a:endParaRPr lang="en-US"/>
          </a:p>
          <a:p>
            <a:r>
              <a:rPr lang="en-GB">
                <a:ea typeface="+mn-lt"/>
                <a:cs typeface="+mn-lt"/>
              </a:rPr>
              <a:t>Encourage staff to speak up and raise concerns.</a:t>
            </a:r>
            <a:endParaRPr lang="en-GB"/>
          </a:p>
          <a:p>
            <a:pPr algn="l"/>
            <a:endParaRPr lang="en-GB"/>
          </a:p>
        </p:txBody>
      </p:sp>
      <p:sp>
        <p:nvSpPr>
          <p:cNvPr id="12" name="TextBox 11">
            <a:extLst>
              <a:ext uri="{FF2B5EF4-FFF2-40B4-BE49-F238E27FC236}">
                <a16:creationId xmlns:a16="http://schemas.microsoft.com/office/drawing/2014/main" id="{9C95227A-A8FE-060A-5A8D-CD7932DA830C}"/>
              </a:ext>
            </a:extLst>
          </p:cNvPr>
          <p:cNvSpPr txBox="1"/>
          <p:nvPr/>
        </p:nvSpPr>
        <p:spPr>
          <a:xfrm>
            <a:off x="38125" y="3841807"/>
            <a:ext cx="115819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tx2"/>
                </a:solidFill>
                <a:ea typeface="+mn-lt"/>
                <a:cs typeface="+mn-lt"/>
              </a:rPr>
              <a:t>System / Process Failures</a:t>
            </a:r>
            <a:endParaRPr lang="en-US">
              <a:solidFill>
                <a:schemeClr val="tx2"/>
              </a:solidFill>
            </a:endParaRPr>
          </a:p>
        </p:txBody>
      </p:sp>
      <p:sp>
        <p:nvSpPr>
          <p:cNvPr id="13" name="TextBox 12">
            <a:extLst>
              <a:ext uri="{FF2B5EF4-FFF2-40B4-BE49-F238E27FC236}">
                <a16:creationId xmlns:a16="http://schemas.microsoft.com/office/drawing/2014/main" id="{AD9A8325-EDBD-3E30-527D-A5748F92888C}"/>
              </a:ext>
            </a:extLst>
          </p:cNvPr>
          <p:cNvSpPr txBox="1"/>
          <p:nvPr/>
        </p:nvSpPr>
        <p:spPr>
          <a:xfrm>
            <a:off x="11197967" y="5055131"/>
            <a:ext cx="98992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tx2"/>
                </a:solidFill>
                <a:ea typeface="+mn-lt"/>
                <a:cs typeface="+mn-lt"/>
              </a:rPr>
              <a:t>Patient Harm</a:t>
            </a:r>
            <a:endParaRPr lang="en-US">
              <a:solidFill>
                <a:schemeClr val="tx2"/>
              </a:solidFill>
            </a:endParaRPr>
          </a:p>
        </p:txBody>
      </p:sp>
      <p:sp>
        <p:nvSpPr>
          <p:cNvPr id="15" name="TextBox 14">
            <a:extLst>
              <a:ext uri="{FF2B5EF4-FFF2-40B4-BE49-F238E27FC236}">
                <a16:creationId xmlns:a16="http://schemas.microsoft.com/office/drawing/2014/main" id="{2723C08A-BBD1-401C-CBA7-7BA203024EDE}"/>
              </a:ext>
            </a:extLst>
          </p:cNvPr>
          <p:cNvSpPr txBox="1"/>
          <p:nvPr/>
        </p:nvSpPr>
        <p:spPr>
          <a:xfrm>
            <a:off x="921653" y="5922477"/>
            <a:ext cx="9899241"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When weaknesses in several layers of defence align, failures can reach the patient and result in avoidable harm (Reason, 2000).</a:t>
            </a:r>
            <a:endParaRPr lang="en-US"/>
          </a:p>
          <a:p>
            <a:pPr algn="l"/>
            <a:endParaRPr lang="en-GB"/>
          </a:p>
        </p:txBody>
      </p:sp>
    </p:spTree>
    <p:extLst>
      <p:ext uri="{BB962C8B-B14F-4D97-AF65-F5344CB8AC3E}">
        <p14:creationId xmlns:p14="http://schemas.microsoft.com/office/powerpoint/2010/main" val="17939415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40C6FC1-BCE2-A55E-7A8D-7197F78463B5}"/>
              </a:ext>
            </a:extLst>
          </p:cNvPr>
          <p:cNvSpPr>
            <a:spLocks noGrp="1"/>
          </p:cNvSpPr>
          <p:nvPr>
            <p:ph idx="1"/>
          </p:nvPr>
        </p:nvSpPr>
        <p:spPr>
          <a:xfrm>
            <a:off x="290512" y="123032"/>
            <a:ext cx="11777662" cy="6696868"/>
          </a:xfrm>
        </p:spPr>
        <p:txBody>
          <a:bodyPr vert="horz" lIns="91440" tIns="45720" rIns="91440" bIns="45720" rtlCol="0" anchor="t">
            <a:normAutofit/>
          </a:bodyPr>
          <a:lstStyle/>
          <a:p>
            <a:r>
              <a:rPr lang="en-GB" b="1">
                <a:latin typeface="Arial"/>
                <a:ea typeface="+mn-lt"/>
                <a:cs typeface="Arial"/>
              </a:rPr>
              <a:t>BENCHMARKING AND SERVICE IMPROVEMENT</a:t>
            </a:r>
            <a:endParaRPr lang="en-GB" b="1">
              <a:latin typeface="Arial"/>
              <a:cs typeface="Arial"/>
            </a:endParaRPr>
          </a:p>
          <a:p>
            <a:r>
              <a:rPr lang="en-GB">
                <a:ea typeface="+mn-lt"/>
                <a:cs typeface="+mn-lt"/>
              </a:rPr>
              <a:t>Benchmarking compares performance against recognised standards to identify areas requiring improvement (</a:t>
            </a:r>
            <a:r>
              <a:rPr lang="en-GB" err="1">
                <a:ea typeface="+mn-lt"/>
                <a:cs typeface="+mn-lt"/>
              </a:rPr>
              <a:t>Batalden</a:t>
            </a:r>
            <a:r>
              <a:rPr lang="en-GB">
                <a:ea typeface="+mn-lt"/>
                <a:cs typeface="+mn-lt"/>
              </a:rPr>
              <a:t> and Davidoff, 2007).</a:t>
            </a:r>
            <a:endParaRPr lang="en-GB"/>
          </a:p>
          <a:p>
            <a:endParaRPr lang="en-GB"/>
          </a:p>
        </p:txBody>
      </p:sp>
      <p:graphicFrame>
        <p:nvGraphicFramePr>
          <p:cNvPr id="12" name="Table 11">
            <a:extLst>
              <a:ext uri="{FF2B5EF4-FFF2-40B4-BE49-F238E27FC236}">
                <a16:creationId xmlns:a16="http://schemas.microsoft.com/office/drawing/2014/main" id="{86F23D0C-12FE-1F60-C941-923107656E1F}"/>
              </a:ext>
            </a:extLst>
          </p:cNvPr>
          <p:cNvGraphicFramePr>
            <a:graphicFrameLocks noGrp="1"/>
          </p:cNvGraphicFramePr>
          <p:nvPr>
            <p:extLst>
              <p:ext uri="{D42A27DB-BD31-4B8C-83A1-F6EECF244321}">
                <p14:modId xmlns:p14="http://schemas.microsoft.com/office/powerpoint/2010/main" val="2946748373"/>
              </p:ext>
            </p:extLst>
          </p:nvPr>
        </p:nvGraphicFramePr>
        <p:xfrm>
          <a:off x="329820" y="1774208"/>
          <a:ext cx="11579079" cy="4997496"/>
        </p:xfrm>
        <a:graphic>
          <a:graphicData uri="http://schemas.openxmlformats.org/drawingml/2006/table">
            <a:tbl>
              <a:tblPr firstRow="1" bandRow="1">
                <a:tableStyleId>{5C22544A-7EE6-4342-B048-85BDC9FD1C3A}</a:tableStyleId>
              </a:tblPr>
              <a:tblGrid>
                <a:gridCol w="3859693">
                  <a:extLst>
                    <a:ext uri="{9D8B030D-6E8A-4147-A177-3AD203B41FA5}">
                      <a16:colId xmlns:a16="http://schemas.microsoft.com/office/drawing/2014/main" val="4001716390"/>
                    </a:ext>
                  </a:extLst>
                </a:gridCol>
                <a:gridCol w="3859693">
                  <a:extLst>
                    <a:ext uri="{9D8B030D-6E8A-4147-A177-3AD203B41FA5}">
                      <a16:colId xmlns:a16="http://schemas.microsoft.com/office/drawing/2014/main" val="3019199520"/>
                    </a:ext>
                  </a:extLst>
                </a:gridCol>
                <a:gridCol w="3859693">
                  <a:extLst>
                    <a:ext uri="{9D8B030D-6E8A-4147-A177-3AD203B41FA5}">
                      <a16:colId xmlns:a16="http://schemas.microsoft.com/office/drawing/2014/main" val="2828107977"/>
                    </a:ext>
                  </a:extLst>
                </a:gridCol>
              </a:tblGrid>
              <a:tr h="832916">
                <a:tc>
                  <a:txBody>
                    <a:bodyPr/>
                    <a:lstStyle/>
                    <a:p>
                      <a:r>
                        <a:rPr lang="en-GB"/>
                        <a:t>INDICATOR</a:t>
                      </a:r>
                    </a:p>
                  </a:txBody>
                  <a:tcPr/>
                </a:tc>
                <a:tc>
                  <a:txBody>
                    <a:bodyPr/>
                    <a:lstStyle/>
                    <a:p>
                      <a:r>
                        <a:rPr lang="en-GB"/>
                        <a:t>NATIONAL BENCHMARK</a:t>
                      </a:r>
                    </a:p>
                  </a:txBody>
                  <a:tcPr/>
                </a:tc>
                <a:tc>
                  <a:txBody>
                    <a:bodyPr/>
                    <a:lstStyle/>
                    <a:p>
                      <a:pPr lvl="0">
                        <a:buNone/>
                      </a:pPr>
                      <a:r>
                        <a:rPr lang="en-GB"/>
                        <a:t>IMPROVEMENT FOCUS</a:t>
                      </a:r>
                    </a:p>
                  </a:txBody>
                  <a:tcPr/>
                </a:tc>
                <a:extLst>
                  <a:ext uri="{0D108BD9-81ED-4DB2-BD59-A6C34878D82A}">
                    <a16:rowId xmlns:a16="http://schemas.microsoft.com/office/drawing/2014/main" val="1868548622"/>
                  </a:ext>
                </a:extLst>
              </a:tr>
              <a:tr h="832916">
                <a:tc>
                  <a:txBody>
                    <a:bodyPr/>
                    <a:lstStyle/>
                    <a:p>
                      <a:pPr lvl="0">
                        <a:buNone/>
                      </a:pPr>
                      <a:r>
                        <a:rPr lang="en-GB" sz="1800" b="0" i="0" u="none" strike="noStrike" noProof="0">
                          <a:latin typeface="Aptos"/>
                        </a:rPr>
                        <a:t>Safe staffing levels</a:t>
                      </a:r>
                      <a:endParaRPr lang="en-US"/>
                    </a:p>
                  </a:txBody>
                  <a:tcPr/>
                </a:tc>
                <a:tc>
                  <a:txBody>
                    <a:bodyPr/>
                    <a:lstStyle/>
                    <a:p>
                      <a:pPr lvl="0">
                        <a:buNone/>
                      </a:pPr>
                      <a:r>
                        <a:rPr lang="en-GB" sz="1800" b="0" i="0" u="none" strike="noStrike" noProof="0">
                          <a:latin typeface="Aptos"/>
                        </a:rPr>
                        <a:t>NHS Workforce Guidance</a:t>
                      </a:r>
                      <a:endParaRPr lang="en-US"/>
                    </a:p>
                  </a:txBody>
                  <a:tcPr/>
                </a:tc>
                <a:tc>
                  <a:txBody>
                    <a:bodyPr/>
                    <a:lstStyle/>
                    <a:p>
                      <a:pPr lvl="0">
                        <a:buNone/>
                      </a:pPr>
                      <a:r>
                        <a:rPr lang="en-GB" sz="1800" b="0" i="0" u="none" strike="noStrike" noProof="0">
                          <a:latin typeface="Aptos"/>
                        </a:rPr>
                        <a:t>Increase nurse staffing</a:t>
                      </a:r>
                      <a:endParaRPr lang="en-US"/>
                    </a:p>
                  </a:txBody>
                  <a:tcPr/>
                </a:tc>
                <a:extLst>
                  <a:ext uri="{0D108BD9-81ED-4DB2-BD59-A6C34878D82A}">
                    <a16:rowId xmlns:a16="http://schemas.microsoft.com/office/drawing/2014/main" val="3205785536"/>
                  </a:ext>
                </a:extLst>
              </a:tr>
              <a:tr h="832916">
                <a:tc>
                  <a:txBody>
                    <a:bodyPr/>
                    <a:lstStyle/>
                    <a:p>
                      <a:pPr lvl="0">
                        <a:buNone/>
                      </a:pPr>
                      <a:r>
                        <a:rPr lang="en-GB" sz="1800" b="0" i="0" u="none" strike="noStrike" noProof="0">
                          <a:latin typeface="Aptos"/>
                        </a:rPr>
                        <a:t>Patient experience</a:t>
                      </a:r>
                      <a:endParaRPr lang="en-US"/>
                    </a:p>
                  </a:txBody>
                  <a:tcPr/>
                </a:tc>
                <a:tc>
                  <a:txBody>
                    <a:bodyPr/>
                    <a:lstStyle/>
                    <a:p>
                      <a:pPr lvl="0">
                        <a:buNone/>
                      </a:pPr>
                      <a:r>
                        <a:rPr lang="en-GB" sz="1800" b="0" i="0" u="none" strike="noStrike" noProof="0">
                          <a:latin typeface="Aptos"/>
                        </a:rPr>
                        <a:t>Friends and Family Test</a:t>
                      </a:r>
                      <a:endParaRPr lang="en-US"/>
                    </a:p>
                  </a:txBody>
                  <a:tcPr/>
                </a:tc>
                <a:tc>
                  <a:txBody>
                    <a:bodyPr/>
                    <a:lstStyle/>
                    <a:p>
                      <a:pPr lvl="0">
                        <a:buNone/>
                      </a:pPr>
                      <a:r>
                        <a:rPr lang="en-GB" sz="1800" b="0" i="0" u="none" strike="noStrike" noProof="0">
                          <a:latin typeface="Aptos"/>
                        </a:rPr>
                        <a:t>Improve patient-centred care</a:t>
                      </a:r>
                      <a:endParaRPr lang="en-US"/>
                    </a:p>
                  </a:txBody>
                  <a:tcPr/>
                </a:tc>
                <a:extLst>
                  <a:ext uri="{0D108BD9-81ED-4DB2-BD59-A6C34878D82A}">
                    <a16:rowId xmlns:a16="http://schemas.microsoft.com/office/drawing/2014/main" val="3677306390"/>
                  </a:ext>
                </a:extLst>
              </a:tr>
              <a:tr h="832916">
                <a:tc>
                  <a:txBody>
                    <a:bodyPr/>
                    <a:lstStyle/>
                    <a:p>
                      <a:pPr lvl="0">
                        <a:buNone/>
                      </a:pPr>
                      <a:r>
                        <a:rPr lang="en-GB" sz="1800" b="0" i="0" u="none" strike="noStrike" noProof="0">
                          <a:latin typeface="Aptos"/>
                        </a:rPr>
                        <a:t>Staff confidence to raise concerns</a:t>
                      </a:r>
                      <a:endParaRPr lang="en-US"/>
                    </a:p>
                  </a:txBody>
                  <a:tcPr/>
                </a:tc>
                <a:tc>
                  <a:txBody>
                    <a:bodyPr/>
                    <a:lstStyle/>
                    <a:p>
                      <a:pPr lvl="0">
                        <a:buNone/>
                      </a:pPr>
                      <a:r>
                        <a:rPr lang="en-GB" sz="1800" b="0" i="0" u="none" strike="noStrike" noProof="0">
                          <a:latin typeface="Aptos"/>
                        </a:rPr>
                        <a:t>NHS Staff Survey</a:t>
                      </a:r>
                      <a:endParaRPr lang="en-US"/>
                    </a:p>
                  </a:txBody>
                  <a:tcPr/>
                </a:tc>
                <a:tc>
                  <a:txBody>
                    <a:bodyPr/>
                    <a:lstStyle/>
                    <a:p>
                      <a:pPr lvl="0">
                        <a:buNone/>
                      </a:pPr>
                      <a:r>
                        <a:rPr lang="en-GB" sz="1800" b="0" i="0" u="none" strike="noStrike" noProof="0">
                          <a:latin typeface="Aptos"/>
                        </a:rPr>
                        <a:t>Strengthen speaking-up culture</a:t>
                      </a:r>
                      <a:endParaRPr lang="en-US"/>
                    </a:p>
                  </a:txBody>
                  <a:tcPr/>
                </a:tc>
                <a:extLst>
                  <a:ext uri="{0D108BD9-81ED-4DB2-BD59-A6C34878D82A}">
                    <a16:rowId xmlns:a16="http://schemas.microsoft.com/office/drawing/2014/main" val="602693820"/>
                  </a:ext>
                </a:extLst>
              </a:tr>
              <a:tr h="832916">
                <a:tc>
                  <a:txBody>
                    <a:bodyPr/>
                    <a:lstStyle/>
                    <a:p>
                      <a:pPr lvl="0">
                        <a:buNone/>
                      </a:pPr>
                      <a:r>
                        <a:rPr lang="en-GB" sz="1800" b="0" i="0" u="none" strike="noStrike" noProof="0">
                          <a:latin typeface="Aptos"/>
                        </a:rPr>
                        <a:t>Patient safety incidents</a:t>
                      </a:r>
                      <a:endParaRPr lang="en-US"/>
                    </a:p>
                  </a:txBody>
                  <a:tcPr/>
                </a:tc>
                <a:tc>
                  <a:txBody>
                    <a:bodyPr/>
                    <a:lstStyle/>
                    <a:p>
                      <a:pPr lvl="0">
                        <a:buNone/>
                      </a:pPr>
                      <a:r>
                        <a:rPr lang="en-GB" sz="1800" b="0" i="0" u="none" strike="noStrike" noProof="0">
                          <a:latin typeface="Aptos"/>
                        </a:rPr>
                        <a:t>NHS Patient Safety Framework</a:t>
                      </a:r>
                      <a:endParaRPr lang="en-US"/>
                    </a:p>
                  </a:txBody>
                  <a:tcPr/>
                </a:tc>
                <a:tc>
                  <a:txBody>
                    <a:bodyPr/>
                    <a:lstStyle/>
                    <a:p>
                      <a:pPr lvl="0">
                        <a:buNone/>
                      </a:pPr>
                      <a:r>
                        <a:rPr lang="en-GB" sz="1800" b="0" i="0" u="none" strike="noStrike" noProof="0">
                          <a:latin typeface="Aptos"/>
                        </a:rPr>
                        <a:t>Improve reporting and learning</a:t>
                      </a:r>
                      <a:endParaRPr lang="en-US"/>
                    </a:p>
                  </a:txBody>
                  <a:tcPr/>
                </a:tc>
                <a:extLst>
                  <a:ext uri="{0D108BD9-81ED-4DB2-BD59-A6C34878D82A}">
                    <a16:rowId xmlns:a16="http://schemas.microsoft.com/office/drawing/2014/main" val="1313446436"/>
                  </a:ext>
                </a:extLst>
              </a:tr>
              <a:tr h="832916">
                <a:tc>
                  <a:txBody>
                    <a:bodyPr/>
                    <a:lstStyle/>
                    <a:p>
                      <a:pPr lvl="0">
                        <a:buNone/>
                      </a:pPr>
                      <a:r>
                        <a:rPr lang="en-GB" sz="1800" b="0" i="0" u="none" strike="noStrike" noProof="0">
                          <a:latin typeface="Aptos"/>
                        </a:rPr>
                        <a:t>Governance compliance</a:t>
                      </a:r>
                      <a:endParaRPr lang="en-US"/>
                    </a:p>
                  </a:txBody>
                  <a:tcPr/>
                </a:tc>
                <a:tc>
                  <a:txBody>
                    <a:bodyPr/>
                    <a:lstStyle/>
                    <a:p>
                      <a:pPr lvl="0">
                        <a:buNone/>
                      </a:pPr>
                      <a:r>
                        <a:rPr lang="en-GB" sz="1800" b="0" i="0" u="none" strike="noStrike" noProof="0">
                          <a:latin typeface="Aptos"/>
                        </a:rPr>
                        <a:t>CQC Standards</a:t>
                      </a:r>
                      <a:endParaRPr lang="en-US"/>
                    </a:p>
                  </a:txBody>
                  <a:tcPr/>
                </a:tc>
                <a:tc>
                  <a:txBody>
                    <a:bodyPr/>
                    <a:lstStyle/>
                    <a:p>
                      <a:pPr lvl="0">
                        <a:buNone/>
                      </a:pPr>
                      <a:r>
                        <a:rPr lang="en-GB" sz="1800" b="0" i="0" u="none" strike="noStrike" noProof="0">
                          <a:latin typeface="Aptos"/>
                        </a:rPr>
                        <a:t>Improve accountability</a:t>
                      </a:r>
                      <a:endParaRPr lang="en-US"/>
                    </a:p>
                  </a:txBody>
                  <a:tcPr/>
                </a:tc>
                <a:extLst>
                  <a:ext uri="{0D108BD9-81ED-4DB2-BD59-A6C34878D82A}">
                    <a16:rowId xmlns:a16="http://schemas.microsoft.com/office/drawing/2014/main" val="458385315"/>
                  </a:ext>
                </a:extLst>
              </a:tr>
            </a:tbl>
          </a:graphicData>
        </a:graphic>
      </p:graphicFrame>
    </p:spTree>
    <p:extLst>
      <p:ext uri="{BB962C8B-B14F-4D97-AF65-F5344CB8AC3E}">
        <p14:creationId xmlns:p14="http://schemas.microsoft.com/office/powerpoint/2010/main" val="3539190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D016115-8EBF-B8EB-0DE6-AFE9EF8E2486}"/>
              </a:ext>
            </a:extLst>
          </p:cNvPr>
          <p:cNvSpPr>
            <a:spLocks noGrp="1"/>
          </p:cNvSpPr>
          <p:nvPr>
            <p:ph idx="1"/>
          </p:nvPr>
        </p:nvSpPr>
        <p:spPr>
          <a:xfrm>
            <a:off x="4173465" y="-15874"/>
            <a:ext cx="7466084" cy="6704805"/>
          </a:xfrm>
        </p:spPr>
        <p:txBody>
          <a:bodyPr vert="horz" lIns="91440" tIns="45720" rIns="91440" bIns="45720" rtlCol="0" anchor="ctr">
            <a:normAutofit/>
          </a:bodyPr>
          <a:lstStyle/>
          <a:p>
            <a:r>
              <a:rPr lang="en-GB" sz="2000" b="1">
                <a:latin typeface="Arial"/>
                <a:ea typeface="+mn-lt"/>
                <a:cs typeface="Arial"/>
              </a:rPr>
              <a:t>QUALITY MANAGEMENT – DONABEDIAN MODEL</a:t>
            </a:r>
            <a:endParaRPr lang="en-GB" sz="2000" b="1">
              <a:latin typeface="Arial"/>
              <a:cs typeface="Arial"/>
            </a:endParaRPr>
          </a:p>
          <a:p>
            <a:pPr marL="0" indent="0">
              <a:buNone/>
            </a:pPr>
            <a:endParaRPr lang="en-GB" sz="1500" b="1">
              <a:latin typeface="Arial"/>
              <a:ea typeface="+mn-lt"/>
              <a:cs typeface="Arial"/>
            </a:endParaRPr>
          </a:p>
          <a:p>
            <a:pPr marL="0" indent="0">
              <a:buNone/>
            </a:pPr>
            <a:r>
              <a:rPr lang="en-GB" sz="2000">
                <a:latin typeface="Arial"/>
                <a:ea typeface="+mn-lt"/>
                <a:cs typeface="Arial"/>
              </a:rPr>
              <a:t>   Donabedian (1988) proposed that healthcare quality can be assessed through structure, process and outcome.</a:t>
            </a:r>
            <a:endParaRPr lang="en-GB" sz="2000">
              <a:latin typeface="Arial"/>
              <a:cs typeface="Arial"/>
            </a:endParaRPr>
          </a:p>
          <a:p>
            <a:r>
              <a:rPr lang="en-GB" sz="2000" b="1">
                <a:latin typeface="Arial"/>
                <a:ea typeface="+mn-lt"/>
                <a:cs typeface="Arial"/>
              </a:rPr>
              <a:t>Structure</a:t>
            </a:r>
            <a:endParaRPr lang="en-GB" sz="2000" b="1">
              <a:latin typeface="Arial"/>
              <a:cs typeface="Arial"/>
            </a:endParaRPr>
          </a:p>
          <a:p>
            <a:pPr marL="0" indent="0">
              <a:buNone/>
            </a:pPr>
            <a:r>
              <a:rPr lang="en-GB" sz="2000">
                <a:latin typeface="Arial"/>
                <a:ea typeface="+mn-lt"/>
                <a:cs typeface="Arial"/>
              </a:rPr>
              <a:t>    Staffing levels</a:t>
            </a:r>
            <a:br>
              <a:rPr lang="en-GB" sz="2000">
                <a:latin typeface="Arial"/>
                <a:ea typeface="+mn-lt"/>
                <a:cs typeface="Arial"/>
              </a:rPr>
            </a:br>
            <a:r>
              <a:rPr lang="en-GB" sz="2000">
                <a:latin typeface="Arial"/>
                <a:ea typeface="+mn-lt"/>
                <a:cs typeface="Arial"/>
              </a:rPr>
              <a:t>    Leadership arrangements</a:t>
            </a:r>
            <a:br>
              <a:rPr lang="en-GB" sz="2000">
                <a:latin typeface="Arial"/>
                <a:ea typeface="+mn-lt"/>
                <a:cs typeface="Arial"/>
              </a:rPr>
            </a:br>
            <a:r>
              <a:rPr lang="en-GB" sz="2000">
                <a:latin typeface="Arial"/>
                <a:ea typeface="+mn-lt"/>
                <a:cs typeface="Arial"/>
              </a:rPr>
              <a:t>    Governance systems</a:t>
            </a:r>
            <a:endParaRPr lang="en-GB" sz="2000">
              <a:latin typeface="Arial"/>
              <a:cs typeface="Arial"/>
            </a:endParaRPr>
          </a:p>
          <a:p>
            <a:r>
              <a:rPr lang="en-GB" sz="2000" b="1">
                <a:latin typeface="Arial"/>
                <a:ea typeface="+mn-lt"/>
                <a:cs typeface="Arial"/>
              </a:rPr>
              <a:t>Process</a:t>
            </a:r>
            <a:endParaRPr lang="en-GB" sz="2000" b="1">
              <a:latin typeface="Arial"/>
              <a:cs typeface="Arial"/>
            </a:endParaRPr>
          </a:p>
          <a:p>
            <a:pPr marL="0" indent="0">
              <a:buNone/>
            </a:pPr>
            <a:r>
              <a:rPr lang="en-GB" sz="2000">
                <a:latin typeface="Arial"/>
                <a:ea typeface="+mn-lt"/>
                <a:cs typeface="Arial"/>
              </a:rPr>
              <a:t>    Patient monitoring</a:t>
            </a:r>
            <a:br>
              <a:rPr lang="en-GB" sz="2000">
                <a:latin typeface="Arial"/>
                <a:ea typeface="+mn-lt"/>
                <a:cs typeface="Arial"/>
              </a:rPr>
            </a:br>
            <a:r>
              <a:rPr lang="en-GB" sz="2000">
                <a:latin typeface="Arial"/>
                <a:ea typeface="+mn-lt"/>
                <a:cs typeface="Arial"/>
              </a:rPr>
              <a:t>    Communication between staff</a:t>
            </a:r>
            <a:br>
              <a:rPr lang="en-GB" sz="2000">
                <a:latin typeface="Arial"/>
                <a:ea typeface="+mn-lt"/>
                <a:cs typeface="Arial"/>
              </a:rPr>
            </a:br>
            <a:r>
              <a:rPr lang="en-GB" sz="2000">
                <a:latin typeface="Arial"/>
                <a:ea typeface="+mn-lt"/>
                <a:cs typeface="Arial"/>
              </a:rPr>
              <a:t>    Complaint handling</a:t>
            </a:r>
            <a:endParaRPr lang="en-GB" sz="2000">
              <a:latin typeface="Arial"/>
              <a:cs typeface="Arial"/>
            </a:endParaRPr>
          </a:p>
          <a:p>
            <a:r>
              <a:rPr lang="en-GB" sz="2000" b="1">
                <a:latin typeface="Arial"/>
                <a:ea typeface="+mn-lt"/>
                <a:cs typeface="Arial"/>
              </a:rPr>
              <a:t>Outcome</a:t>
            </a:r>
            <a:endParaRPr lang="en-GB" sz="2000" b="1">
              <a:latin typeface="Arial"/>
              <a:cs typeface="Arial"/>
            </a:endParaRPr>
          </a:p>
          <a:p>
            <a:pPr marL="0" indent="0">
              <a:buNone/>
            </a:pPr>
            <a:r>
              <a:rPr lang="en-GB" sz="2000">
                <a:latin typeface="Arial"/>
                <a:ea typeface="+mn-lt"/>
                <a:cs typeface="Arial"/>
              </a:rPr>
              <a:t>    Poor patient experience</a:t>
            </a:r>
            <a:br>
              <a:rPr lang="en-GB" sz="2000">
                <a:latin typeface="Arial"/>
                <a:ea typeface="+mn-lt"/>
                <a:cs typeface="Arial"/>
              </a:rPr>
            </a:br>
            <a:r>
              <a:rPr lang="en-GB" sz="2000">
                <a:latin typeface="Arial"/>
                <a:ea typeface="+mn-lt"/>
                <a:cs typeface="Arial"/>
              </a:rPr>
              <a:t>    Increased risk of harm</a:t>
            </a:r>
            <a:br>
              <a:rPr lang="en-GB" sz="2000">
                <a:latin typeface="Arial"/>
                <a:ea typeface="+mn-lt"/>
                <a:cs typeface="Arial"/>
              </a:rPr>
            </a:br>
            <a:r>
              <a:rPr lang="en-GB" sz="2000">
                <a:latin typeface="Arial"/>
                <a:ea typeface="+mn-lt"/>
                <a:cs typeface="Arial"/>
              </a:rPr>
              <a:t>     Loss of public confidence</a:t>
            </a:r>
            <a:endParaRPr lang="en-GB" sz="2000">
              <a:latin typeface="Arial"/>
              <a:cs typeface="Arial"/>
            </a:endParaRPr>
          </a:p>
          <a:p>
            <a:pPr marL="0" indent="0">
              <a:buNone/>
            </a:pPr>
            <a:r>
              <a:rPr lang="en-GB" sz="2000">
                <a:latin typeface="Arial"/>
                <a:ea typeface="+mn-lt"/>
                <a:cs typeface="Arial"/>
              </a:rPr>
              <a:t>The Mid Staffordshire case shows how weaknesses in organisational structures affected care processes and led to poor outcomes (Donabedian, 1988).</a:t>
            </a:r>
            <a:endParaRPr lang="en-GB" sz="2000">
              <a:latin typeface="Arial"/>
              <a:cs typeface="Arial"/>
            </a:endParaRPr>
          </a:p>
          <a:p>
            <a:endParaRPr lang="en-GB" sz="1500"/>
          </a:p>
        </p:txBody>
      </p:sp>
    </p:spTree>
    <p:extLst>
      <p:ext uri="{BB962C8B-B14F-4D97-AF65-F5344CB8AC3E}">
        <p14:creationId xmlns:p14="http://schemas.microsoft.com/office/powerpoint/2010/main" val="42667319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6">
            <a:extLst>
              <a:ext uri="{FF2B5EF4-FFF2-40B4-BE49-F238E27FC236}">
                <a16:creationId xmlns:a16="http://schemas.microsoft.com/office/drawing/2014/main" id="{B5BB813D-9723-90D9-B635-8ED8253F9CA1}"/>
              </a:ext>
            </a:extLst>
          </p:cNvPr>
          <p:cNvSpPr>
            <a:spLocks noGrp="1"/>
          </p:cNvSpPr>
          <p:nvPr>
            <p:ph idx="1"/>
          </p:nvPr>
        </p:nvSpPr>
        <p:spPr>
          <a:xfrm>
            <a:off x="572493" y="416348"/>
            <a:ext cx="6713552" cy="5774140"/>
          </a:xfrm>
        </p:spPr>
        <p:txBody>
          <a:bodyPr vert="horz" lIns="91440" tIns="45720" rIns="91440" bIns="45720" rtlCol="0" anchor="t">
            <a:normAutofit/>
          </a:bodyPr>
          <a:lstStyle/>
          <a:p>
            <a:r>
              <a:rPr lang="en-GB" sz="2000" b="1">
                <a:latin typeface="Arial"/>
                <a:ea typeface="+mn-lt"/>
                <a:cs typeface="Arial"/>
              </a:rPr>
              <a:t>POLICY ISSUES</a:t>
            </a:r>
            <a:endParaRPr lang="en-GB" sz="2000">
              <a:latin typeface="Arial"/>
              <a:cs typeface="Arial"/>
            </a:endParaRPr>
          </a:p>
          <a:p>
            <a:r>
              <a:rPr lang="en-GB" sz="2000" b="1">
                <a:latin typeface="Arial"/>
                <a:ea typeface="+mn-lt"/>
                <a:cs typeface="Arial"/>
              </a:rPr>
              <a:t>Foundation Trust Reforms</a:t>
            </a:r>
            <a:endParaRPr lang="en-GB" sz="2000" b="1">
              <a:latin typeface="Arial"/>
              <a:cs typeface="Arial"/>
            </a:endParaRPr>
          </a:p>
          <a:p>
            <a:pPr marL="0" indent="0">
              <a:buNone/>
            </a:pPr>
            <a:r>
              <a:rPr lang="en-GB" sz="2000">
                <a:latin typeface="Arial"/>
                <a:ea typeface="+mn-lt"/>
                <a:cs typeface="Arial"/>
              </a:rPr>
              <a:t>NHS organisations were encouraged to achieve Foundation Trust status, creating pressure to focus on financial performance and targets (Powell, 2013).</a:t>
            </a:r>
            <a:endParaRPr lang="en-GB" sz="2000">
              <a:latin typeface="Arial"/>
              <a:cs typeface="Arial"/>
            </a:endParaRPr>
          </a:p>
          <a:p>
            <a:r>
              <a:rPr lang="en-GB" sz="2000" b="1">
                <a:latin typeface="Arial"/>
                <a:ea typeface="+mn-lt"/>
                <a:cs typeface="Arial"/>
              </a:rPr>
              <a:t>Workforce Pressures</a:t>
            </a:r>
            <a:endParaRPr lang="en-GB" sz="2000" b="1">
              <a:latin typeface="Arial"/>
              <a:cs typeface="Arial"/>
            </a:endParaRPr>
          </a:p>
          <a:p>
            <a:pPr marL="0" indent="0">
              <a:buNone/>
            </a:pPr>
            <a:r>
              <a:rPr lang="en-GB" sz="2000">
                <a:latin typeface="Arial"/>
                <a:ea typeface="+mn-lt"/>
                <a:cs typeface="Arial"/>
              </a:rPr>
              <a:t>Nursing shortages across the NHS increased pressure on frontline staff and reduced workforce capacity (West et al., 2017).</a:t>
            </a:r>
            <a:endParaRPr lang="en-GB" sz="2000">
              <a:latin typeface="Arial"/>
              <a:cs typeface="Arial"/>
            </a:endParaRPr>
          </a:p>
          <a:p>
            <a:r>
              <a:rPr lang="en-GB" sz="2000" b="1">
                <a:latin typeface="Arial"/>
                <a:ea typeface="+mn-lt"/>
                <a:cs typeface="Arial"/>
              </a:rPr>
              <a:t>Regulation</a:t>
            </a:r>
            <a:endParaRPr lang="en-GB" sz="2000" b="1">
              <a:latin typeface="Arial"/>
              <a:cs typeface="Arial"/>
            </a:endParaRPr>
          </a:p>
          <a:p>
            <a:pPr marL="0" indent="0">
              <a:buNone/>
            </a:pPr>
            <a:r>
              <a:rPr lang="en-GB" sz="2000">
                <a:latin typeface="Arial"/>
                <a:ea typeface="+mn-lt"/>
                <a:cs typeface="Arial"/>
              </a:rPr>
              <a:t>Regulators did not respond effectively despite concerns regarding mortality rates and patient complaints (Francis, 2013).</a:t>
            </a:r>
            <a:endParaRPr lang="en-GB" sz="2000">
              <a:latin typeface="Arial"/>
              <a:cs typeface="Arial"/>
            </a:endParaRPr>
          </a:p>
          <a:p>
            <a:r>
              <a:rPr lang="en-GB" sz="2000" b="1">
                <a:latin typeface="Arial"/>
                <a:ea typeface="+mn-lt"/>
                <a:cs typeface="Arial"/>
              </a:rPr>
              <a:t>Organisational Culture</a:t>
            </a:r>
            <a:endParaRPr lang="en-GB" sz="2000" b="1">
              <a:latin typeface="Arial"/>
              <a:cs typeface="Arial"/>
            </a:endParaRPr>
          </a:p>
          <a:p>
            <a:pPr marL="0" indent="0">
              <a:buNone/>
            </a:pPr>
            <a:r>
              <a:rPr lang="en-GB" sz="2000">
                <a:latin typeface="Arial"/>
                <a:ea typeface="+mn-lt"/>
                <a:cs typeface="Arial"/>
              </a:rPr>
              <a:t>Staff often lacked confidence that concerns would be addressed appropriately (Dixon-Woods et al., 2014).</a:t>
            </a:r>
            <a:endParaRPr lang="en-GB" sz="2000">
              <a:latin typeface="Arial"/>
              <a:cs typeface="Arial"/>
            </a:endParaRPr>
          </a:p>
          <a:p>
            <a:endParaRPr lang="en-GB" sz="1500" b="1"/>
          </a:p>
          <a:p>
            <a:endParaRPr lang="en-GB" sz="1500"/>
          </a:p>
        </p:txBody>
      </p:sp>
      <p:pic>
        <p:nvPicPr>
          <p:cNvPr id="9" name="Picture 8" descr="Close up of cells">
            <a:extLst>
              <a:ext uri="{FF2B5EF4-FFF2-40B4-BE49-F238E27FC236}">
                <a16:creationId xmlns:a16="http://schemas.microsoft.com/office/drawing/2014/main" id="{3D88E740-B2D3-A4A5-06F1-4241CE2A956B}"/>
              </a:ext>
            </a:extLst>
          </p:cNvPr>
          <p:cNvPicPr>
            <a:picLocks noChangeAspect="1"/>
          </p:cNvPicPr>
          <p:nvPr/>
        </p:nvPicPr>
        <p:blipFill>
          <a:blip r:embed="rId2"/>
          <a:srcRect l="25181" r="20704" b="2"/>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31939405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20D207E-8608-E7EB-A0BF-B4569909D94D}"/>
              </a:ext>
            </a:extLst>
          </p:cNvPr>
          <p:cNvSpPr>
            <a:spLocks noGrp="1"/>
          </p:cNvSpPr>
          <p:nvPr>
            <p:ph idx="1"/>
          </p:nvPr>
        </p:nvSpPr>
        <p:spPr>
          <a:xfrm>
            <a:off x="4447308" y="127001"/>
            <a:ext cx="6906491" cy="6419055"/>
          </a:xfrm>
        </p:spPr>
        <p:txBody>
          <a:bodyPr vert="horz" lIns="91440" tIns="45720" rIns="91440" bIns="45720" rtlCol="0" anchor="ctr">
            <a:normAutofit/>
          </a:bodyPr>
          <a:lstStyle/>
          <a:p>
            <a:r>
              <a:rPr lang="en-GB" sz="2000" b="1">
                <a:latin typeface="Arial"/>
                <a:ea typeface="+mn-lt"/>
                <a:cs typeface="Arial"/>
              </a:rPr>
              <a:t>IMPACT ON SERVICE PROVISION</a:t>
            </a:r>
            <a:endParaRPr lang="en-GB" sz="2000" b="1">
              <a:latin typeface="Arial"/>
              <a:cs typeface="Arial"/>
            </a:endParaRPr>
          </a:p>
          <a:p>
            <a:r>
              <a:rPr lang="en-GB" sz="2000" b="1">
                <a:latin typeface="Arial"/>
                <a:ea typeface="+mn-lt"/>
                <a:cs typeface="Arial"/>
              </a:rPr>
              <a:t>Quality</a:t>
            </a:r>
            <a:endParaRPr lang="en-GB" sz="2000" b="1">
              <a:latin typeface="Arial"/>
              <a:cs typeface="Arial"/>
            </a:endParaRPr>
          </a:p>
          <a:p>
            <a:pPr marL="0" indent="0">
              <a:buNone/>
            </a:pPr>
            <a:r>
              <a:rPr lang="en-GB" sz="2000">
                <a:latin typeface="Arial"/>
                <a:ea typeface="+mn-lt"/>
                <a:cs typeface="Arial"/>
              </a:rPr>
              <a:t>• Poor nursing care (Francis, 2013).</a:t>
            </a:r>
            <a:endParaRPr lang="en-GB" sz="2000">
              <a:latin typeface="Arial"/>
              <a:cs typeface="Arial"/>
            </a:endParaRPr>
          </a:p>
          <a:p>
            <a:pPr marL="0" indent="0">
              <a:buNone/>
            </a:pPr>
            <a:r>
              <a:rPr lang="en-GB" sz="2000">
                <a:latin typeface="Arial"/>
                <a:ea typeface="+mn-lt"/>
                <a:cs typeface="Arial"/>
              </a:rPr>
              <a:t>• Increased risk of patient harm (Francis, 2013).</a:t>
            </a:r>
            <a:endParaRPr lang="en-GB" sz="2000">
              <a:latin typeface="Arial"/>
              <a:cs typeface="Arial"/>
            </a:endParaRPr>
          </a:p>
          <a:p>
            <a:pPr marL="0" indent="0">
              <a:buNone/>
            </a:pPr>
            <a:r>
              <a:rPr lang="en-GB" sz="2000">
                <a:latin typeface="Arial"/>
                <a:ea typeface="+mn-lt"/>
                <a:cs typeface="Arial"/>
              </a:rPr>
              <a:t>• Reduced dignity and patient satisfaction (Francis, 2013).</a:t>
            </a:r>
            <a:endParaRPr lang="en-GB" sz="2000">
              <a:latin typeface="Arial"/>
              <a:cs typeface="Arial"/>
            </a:endParaRPr>
          </a:p>
          <a:p>
            <a:r>
              <a:rPr lang="en-GB" sz="2000">
                <a:latin typeface="Arial"/>
                <a:ea typeface="+mn-lt"/>
                <a:cs typeface="Arial"/>
              </a:rPr>
              <a:t>Efficiency</a:t>
            </a:r>
            <a:endParaRPr lang="en-GB" sz="2000">
              <a:latin typeface="Arial"/>
              <a:cs typeface="Arial"/>
            </a:endParaRPr>
          </a:p>
          <a:p>
            <a:pPr marL="0" indent="0">
              <a:buNone/>
            </a:pPr>
            <a:r>
              <a:rPr lang="en-GB" sz="2000">
                <a:latin typeface="Arial"/>
                <a:ea typeface="+mn-lt"/>
                <a:cs typeface="Arial"/>
              </a:rPr>
              <a:t>• Significant costs linked to investigations and service improvements (Berwick, 2013).</a:t>
            </a:r>
            <a:endParaRPr lang="en-GB" sz="2000">
              <a:latin typeface="Arial"/>
              <a:cs typeface="Arial"/>
            </a:endParaRPr>
          </a:p>
          <a:p>
            <a:pPr marL="0" indent="0">
              <a:buNone/>
            </a:pPr>
            <a:r>
              <a:rPr lang="en-GB" sz="2000">
                <a:latin typeface="Arial"/>
                <a:ea typeface="+mn-lt"/>
                <a:cs typeface="Arial"/>
              </a:rPr>
              <a:t>• Increased monitoring and inspection requirements (Berwick, 2013).</a:t>
            </a:r>
            <a:endParaRPr lang="en-GB" sz="2000">
              <a:latin typeface="Arial"/>
              <a:cs typeface="Arial"/>
            </a:endParaRPr>
          </a:p>
          <a:p>
            <a:r>
              <a:rPr lang="en-GB" sz="2000" b="1">
                <a:latin typeface="Arial"/>
                <a:ea typeface="+mn-lt"/>
                <a:cs typeface="Arial"/>
              </a:rPr>
              <a:t>Equity</a:t>
            </a:r>
            <a:endParaRPr lang="en-GB" sz="2000" b="1">
              <a:latin typeface="Arial"/>
              <a:cs typeface="Arial"/>
            </a:endParaRPr>
          </a:p>
          <a:p>
            <a:pPr marL="0" indent="0">
              <a:buNone/>
            </a:pPr>
            <a:r>
              <a:rPr lang="en-GB" sz="2000">
                <a:latin typeface="Arial"/>
                <a:ea typeface="+mn-lt"/>
                <a:cs typeface="Arial"/>
              </a:rPr>
              <a:t>• Older and vulnerable patients were affected most because they relied heavily on nursing care and support (Francis, 2013).</a:t>
            </a:r>
            <a:endParaRPr lang="en-GB" sz="2000">
              <a:latin typeface="Arial"/>
              <a:cs typeface="Arial"/>
            </a:endParaRPr>
          </a:p>
          <a:p>
            <a:pPr marL="0" indent="0">
              <a:buNone/>
            </a:pPr>
            <a:r>
              <a:rPr lang="en-GB" sz="2000" b="1">
                <a:latin typeface="Arial"/>
                <a:ea typeface="+mn-lt"/>
                <a:cs typeface="Arial"/>
              </a:rPr>
              <a:t>Public Confidence</a:t>
            </a:r>
            <a:endParaRPr lang="en-GB" sz="2000" b="1">
              <a:latin typeface="Arial"/>
              <a:cs typeface="Arial"/>
            </a:endParaRPr>
          </a:p>
          <a:p>
            <a:r>
              <a:rPr lang="en-GB" sz="2000">
                <a:latin typeface="Arial"/>
                <a:ea typeface="+mn-lt"/>
                <a:cs typeface="Arial"/>
              </a:rPr>
              <a:t>The scandal reduced trust in NHS organisations and patient safety systems (Martin et al., 2023).</a:t>
            </a:r>
            <a:endParaRPr lang="en-GB" sz="2000">
              <a:latin typeface="Arial"/>
              <a:cs typeface="Arial"/>
            </a:endParaRPr>
          </a:p>
          <a:p>
            <a:endParaRPr lang="en-GB" sz="1800"/>
          </a:p>
        </p:txBody>
      </p:sp>
    </p:spTree>
    <p:extLst>
      <p:ext uri="{BB962C8B-B14F-4D97-AF65-F5344CB8AC3E}">
        <p14:creationId xmlns:p14="http://schemas.microsoft.com/office/powerpoint/2010/main" val="39495037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8" name="Rectangle 47">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5" name="Content Placeholder 2">
            <a:extLst>
              <a:ext uri="{FF2B5EF4-FFF2-40B4-BE49-F238E27FC236}">
                <a16:creationId xmlns:a16="http://schemas.microsoft.com/office/drawing/2014/main" id="{D37D597E-46A6-21CE-01E2-DAA2DD674DD9}"/>
              </a:ext>
            </a:extLst>
          </p:cNvPr>
          <p:cNvGraphicFramePr>
            <a:graphicFrameLocks noGrp="1"/>
          </p:cNvGraphicFramePr>
          <p:nvPr>
            <p:ph idx="1"/>
            <p:extLst>
              <p:ext uri="{D42A27DB-BD31-4B8C-83A1-F6EECF244321}">
                <p14:modId xmlns:p14="http://schemas.microsoft.com/office/powerpoint/2010/main" val="1277661192"/>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78568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CB1174C-FC52-DC2C-E702-8D2E706A76B1}"/>
              </a:ext>
            </a:extLst>
          </p:cNvPr>
          <p:cNvSpPr>
            <a:spLocks noGrp="1"/>
          </p:cNvSpPr>
          <p:nvPr>
            <p:ph idx="1"/>
          </p:nvPr>
        </p:nvSpPr>
        <p:spPr>
          <a:xfrm>
            <a:off x="166490" y="123422"/>
            <a:ext cx="5789904" cy="6232927"/>
          </a:xfrm>
        </p:spPr>
        <p:txBody>
          <a:bodyPr vert="horz" lIns="91440" tIns="45720" rIns="91440" bIns="45720" rtlCol="0" anchor="ctr">
            <a:normAutofit/>
          </a:bodyPr>
          <a:lstStyle/>
          <a:p>
            <a:r>
              <a:rPr lang="en-GB" sz="2000" b="1">
                <a:latin typeface="Arial"/>
                <a:ea typeface="+mn-lt"/>
                <a:cs typeface="Arial"/>
              </a:rPr>
              <a:t>SUMMARY</a:t>
            </a:r>
            <a:endParaRPr lang="en-GB" sz="2000" b="1">
              <a:latin typeface="Arial"/>
              <a:cs typeface="Arial"/>
            </a:endParaRPr>
          </a:p>
          <a:p>
            <a:pPr marL="0" indent="0">
              <a:buNone/>
            </a:pPr>
            <a:r>
              <a:rPr lang="en-GB" sz="2000">
                <a:latin typeface="Arial"/>
                <a:ea typeface="+mn-lt"/>
                <a:cs typeface="Arial"/>
              </a:rPr>
              <a:t>The Mid Staffordshire scandal shows how weaknesses in staffing, governance, leadership, reporting systems and organisational culture can combine to affect patient safety. The Swiss Cheese Model helps explain how these failures developed across different parts of the organisation (Reason, 2000). The case also highlights the importance of quality management, effective leadership and continuous service improvement within health and social care services.</a:t>
            </a:r>
            <a:endParaRPr lang="en-GB" sz="2000">
              <a:latin typeface="Arial"/>
              <a:cs typeface="Arial"/>
            </a:endParaRPr>
          </a:p>
          <a:p>
            <a:endParaRPr lang="en-GB" sz="1900"/>
          </a:p>
        </p:txBody>
      </p:sp>
      <p:pic>
        <p:nvPicPr>
          <p:cNvPr id="5" name="Picture 4" descr="Colourful pills stacked to make a bar graph">
            <a:extLst>
              <a:ext uri="{FF2B5EF4-FFF2-40B4-BE49-F238E27FC236}">
                <a16:creationId xmlns:a16="http://schemas.microsoft.com/office/drawing/2014/main" id="{F742233C-1F10-22C7-25EB-FBFD8A898A2B}"/>
              </a:ext>
            </a:extLst>
          </p:cNvPr>
          <p:cNvPicPr>
            <a:picLocks noChangeAspect="1"/>
          </p:cNvPicPr>
          <p:nvPr/>
        </p:nvPicPr>
        <p:blipFill>
          <a:blip r:embed="rId2"/>
          <a:srcRect l="28726" r="10097" b="5"/>
          <a:stretch>
            <a:fillRect/>
          </a:stretch>
        </p:blipFill>
        <p:spPr>
          <a:xfrm>
            <a:off x="6096000" y="1"/>
            <a:ext cx="6102825" cy="6858000"/>
          </a:xfrm>
          <a:prstGeom prst="rect">
            <a:avLst/>
          </a:prstGeom>
        </p:spPr>
      </p:pic>
    </p:spTree>
    <p:extLst>
      <p:ext uri="{BB962C8B-B14F-4D97-AF65-F5344CB8AC3E}">
        <p14:creationId xmlns:p14="http://schemas.microsoft.com/office/powerpoint/2010/main" val="10913764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1B8D27-E7B5-176E-D787-F187B4B8FA1B}"/>
              </a:ext>
            </a:extLst>
          </p:cNvPr>
          <p:cNvSpPr>
            <a:spLocks noGrp="1"/>
          </p:cNvSpPr>
          <p:nvPr>
            <p:ph idx="1"/>
          </p:nvPr>
        </p:nvSpPr>
        <p:spPr>
          <a:xfrm>
            <a:off x="246798" y="153775"/>
            <a:ext cx="11743897" cy="6557725"/>
          </a:xfrm>
        </p:spPr>
        <p:txBody>
          <a:bodyPr vert="horz" lIns="91440" tIns="45720" rIns="91440" bIns="45720" rtlCol="0" anchor="t">
            <a:normAutofit fontScale="85000" lnSpcReduction="20000"/>
          </a:bodyPr>
          <a:lstStyle/>
          <a:p>
            <a:r>
              <a:rPr lang="en-GB" sz="2400" b="1">
                <a:latin typeface="Arial"/>
                <a:cs typeface="Arial"/>
              </a:rPr>
              <a:t>Reference List </a:t>
            </a:r>
          </a:p>
          <a:p>
            <a:r>
              <a:rPr lang="en-GB" sz="2400" err="1">
                <a:latin typeface="Arial"/>
                <a:ea typeface="+mn-lt"/>
                <a:cs typeface="Arial"/>
              </a:rPr>
              <a:t>Batalden</a:t>
            </a:r>
            <a:r>
              <a:rPr lang="en-GB" sz="2400">
                <a:latin typeface="Arial"/>
                <a:ea typeface="+mn-lt"/>
                <a:cs typeface="Arial"/>
              </a:rPr>
              <a:t>, P.B. and Davidoff, F. (2007) ‘What is quality improvement and how can it transform healthcare?’, </a:t>
            </a:r>
            <a:r>
              <a:rPr lang="en-GB" sz="2400" i="1">
                <a:latin typeface="Arial"/>
                <a:ea typeface="+mn-lt"/>
                <a:cs typeface="Arial"/>
              </a:rPr>
              <a:t>Quality and Safety in Health Care</a:t>
            </a:r>
            <a:r>
              <a:rPr lang="en-GB" sz="2400">
                <a:latin typeface="Arial"/>
                <a:ea typeface="+mn-lt"/>
                <a:cs typeface="Arial"/>
              </a:rPr>
              <a:t>, 16(1), pp. 2–3.</a:t>
            </a:r>
            <a:endParaRPr lang="en-GB" sz="2400">
              <a:latin typeface="Arial"/>
              <a:cs typeface="Arial"/>
            </a:endParaRPr>
          </a:p>
          <a:p>
            <a:r>
              <a:rPr lang="en-GB" sz="2400">
                <a:latin typeface="Arial"/>
                <a:ea typeface="+mn-lt"/>
                <a:cs typeface="Arial"/>
              </a:rPr>
              <a:t>Berwick, D. (2013) </a:t>
            </a:r>
            <a:r>
              <a:rPr lang="en-GB" sz="2400" i="1">
                <a:latin typeface="Arial"/>
                <a:ea typeface="+mn-lt"/>
                <a:cs typeface="Arial"/>
              </a:rPr>
              <a:t>A Promise to Learn – A Commitment to Act: Improving the Safety of Patients in England</a:t>
            </a:r>
            <a:r>
              <a:rPr lang="en-GB" sz="2400">
                <a:latin typeface="Arial"/>
                <a:ea typeface="+mn-lt"/>
                <a:cs typeface="Arial"/>
              </a:rPr>
              <a:t>. London: Department of Health.</a:t>
            </a:r>
            <a:endParaRPr lang="en-GB" sz="2400">
              <a:latin typeface="Arial"/>
              <a:cs typeface="Arial"/>
            </a:endParaRPr>
          </a:p>
          <a:p>
            <a:r>
              <a:rPr lang="en-GB" sz="2400">
                <a:latin typeface="Arial"/>
                <a:ea typeface="+mn-lt"/>
                <a:cs typeface="Arial"/>
              </a:rPr>
              <a:t>Dixon-Woods, M., Baker, R., Charles, K., Dawson, J., </a:t>
            </a:r>
            <a:r>
              <a:rPr lang="en-GB" sz="2400" err="1">
                <a:latin typeface="Arial"/>
                <a:ea typeface="+mn-lt"/>
                <a:cs typeface="Arial"/>
              </a:rPr>
              <a:t>Jerzembek</a:t>
            </a:r>
            <a:r>
              <a:rPr lang="en-GB" sz="2400">
                <a:latin typeface="Arial"/>
                <a:ea typeface="+mn-lt"/>
                <a:cs typeface="Arial"/>
              </a:rPr>
              <a:t>, G., Martin, G., McCarthy, I., McKee, L., Minion, J., </a:t>
            </a:r>
            <a:r>
              <a:rPr lang="en-GB" sz="2400" err="1">
                <a:latin typeface="Arial"/>
                <a:ea typeface="+mn-lt"/>
                <a:cs typeface="Arial"/>
              </a:rPr>
              <a:t>Ozieranski</a:t>
            </a:r>
            <a:r>
              <a:rPr lang="en-GB" sz="2400">
                <a:latin typeface="Arial"/>
                <a:ea typeface="+mn-lt"/>
                <a:cs typeface="Arial"/>
              </a:rPr>
              <a:t>, P., Willars, J., Wilkie, P. and West, M. (2014) ‘Culture and behaviour in the English National Health Service: overview of lessons from a large multimethod study’, </a:t>
            </a:r>
            <a:r>
              <a:rPr lang="en-GB" sz="2400" i="1">
                <a:latin typeface="Arial"/>
                <a:ea typeface="+mn-lt"/>
                <a:cs typeface="Arial"/>
              </a:rPr>
              <a:t>BMJ Quality &amp; Safety</a:t>
            </a:r>
            <a:r>
              <a:rPr lang="en-GB" sz="2400">
                <a:latin typeface="Arial"/>
                <a:ea typeface="+mn-lt"/>
                <a:cs typeface="Arial"/>
              </a:rPr>
              <a:t>, 23(2), pp. 106–115.</a:t>
            </a:r>
            <a:endParaRPr lang="en-GB" sz="2400">
              <a:latin typeface="Arial"/>
              <a:cs typeface="Arial"/>
            </a:endParaRPr>
          </a:p>
          <a:p>
            <a:r>
              <a:rPr lang="en-GB" sz="2400">
                <a:latin typeface="Arial"/>
                <a:ea typeface="+mn-lt"/>
                <a:cs typeface="Arial"/>
              </a:rPr>
              <a:t>Donabedian, A. (1988) ‘The quality of care: How can it be assessed?’, </a:t>
            </a:r>
            <a:r>
              <a:rPr lang="en-GB" sz="2400" i="1">
                <a:latin typeface="Arial"/>
                <a:ea typeface="+mn-lt"/>
                <a:cs typeface="Arial"/>
              </a:rPr>
              <a:t>JAMA</a:t>
            </a:r>
            <a:r>
              <a:rPr lang="en-GB" sz="2400">
                <a:latin typeface="Arial"/>
                <a:ea typeface="+mn-lt"/>
                <a:cs typeface="Arial"/>
              </a:rPr>
              <a:t>, 260(12), pp. 1743–1748.</a:t>
            </a:r>
            <a:endParaRPr lang="en-GB" sz="2400">
              <a:latin typeface="Arial"/>
              <a:cs typeface="Arial"/>
            </a:endParaRPr>
          </a:p>
          <a:p>
            <a:r>
              <a:rPr lang="en-GB" sz="2400">
                <a:latin typeface="Arial"/>
                <a:ea typeface="+mn-lt"/>
                <a:cs typeface="Arial"/>
              </a:rPr>
              <a:t>Francis, R. (2013) </a:t>
            </a:r>
            <a:r>
              <a:rPr lang="en-GB" sz="2400" i="1">
                <a:latin typeface="Arial"/>
                <a:ea typeface="+mn-lt"/>
                <a:cs typeface="Arial"/>
              </a:rPr>
              <a:t>Report of the Mid Staffordshire NHS Foundation Trust Public Inquiry</a:t>
            </a:r>
            <a:r>
              <a:rPr lang="en-GB" sz="2400">
                <a:latin typeface="Arial"/>
                <a:ea typeface="+mn-lt"/>
                <a:cs typeface="Arial"/>
              </a:rPr>
              <a:t>. London: The Stationery Office.</a:t>
            </a:r>
            <a:endParaRPr lang="en-GB" sz="2400">
              <a:latin typeface="Arial"/>
              <a:cs typeface="Arial"/>
            </a:endParaRPr>
          </a:p>
          <a:p>
            <a:r>
              <a:rPr lang="en-GB" sz="2400">
                <a:latin typeface="Arial"/>
                <a:ea typeface="+mn-lt"/>
                <a:cs typeface="Arial"/>
              </a:rPr>
              <a:t>Martin, G., Dixon-Woods, M., Leslie, M. and Minion, J. (2023) ‘A decade after Francis: is the NHS safer and more open?’, </a:t>
            </a:r>
            <a:r>
              <a:rPr lang="en-GB" sz="2400" i="1">
                <a:latin typeface="Arial"/>
                <a:ea typeface="+mn-lt"/>
                <a:cs typeface="Arial"/>
              </a:rPr>
              <a:t>BMJ</a:t>
            </a:r>
            <a:r>
              <a:rPr lang="en-GB" sz="2400">
                <a:latin typeface="Arial"/>
                <a:ea typeface="+mn-lt"/>
                <a:cs typeface="Arial"/>
              </a:rPr>
              <a:t>, 380, p. 513.</a:t>
            </a:r>
            <a:endParaRPr lang="en-GB" sz="2400">
              <a:latin typeface="Arial"/>
              <a:cs typeface="Arial"/>
            </a:endParaRPr>
          </a:p>
          <a:p>
            <a:r>
              <a:rPr lang="en-GB" sz="2400">
                <a:latin typeface="Arial"/>
                <a:ea typeface="+mn-lt"/>
                <a:cs typeface="Arial"/>
              </a:rPr>
              <a:t>Powell, T. (2013) </a:t>
            </a:r>
            <a:r>
              <a:rPr lang="en-GB" sz="2400" i="1">
                <a:latin typeface="Arial"/>
                <a:ea typeface="+mn-lt"/>
                <a:cs typeface="Arial"/>
              </a:rPr>
              <a:t>The Francis Report and the Government’s Response</a:t>
            </a:r>
            <a:r>
              <a:rPr lang="en-GB" sz="2400">
                <a:latin typeface="Arial"/>
                <a:ea typeface="+mn-lt"/>
                <a:cs typeface="Arial"/>
              </a:rPr>
              <a:t>. London: House of Commons Library.</a:t>
            </a:r>
            <a:endParaRPr lang="en-GB" sz="2400">
              <a:latin typeface="Arial"/>
              <a:cs typeface="Arial"/>
            </a:endParaRPr>
          </a:p>
          <a:p>
            <a:r>
              <a:rPr lang="en-GB" sz="2400">
                <a:latin typeface="Arial"/>
                <a:ea typeface="+mn-lt"/>
                <a:cs typeface="Arial"/>
              </a:rPr>
              <a:t>Reason, J. (2000) ‘Human error: models and management’, </a:t>
            </a:r>
            <a:r>
              <a:rPr lang="en-GB" sz="2400" i="1">
                <a:latin typeface="Arial"/>
                <a:ea typeface="+mn-lt"/>
                <a:cs typeface="Arial"/>
              </a:rPr>
              <a:t>BMJ</a:t>
            </a:r>
            <a:r>
              <a:rPr lang="en-GB" sz="2400">
                <a:latin typeface="Arial"/>
                <a:ea typeface="+mn-lt"/>
                <a:cs typeface="Arial"/>
              </a:rPr>
              <a:t>, 320(7237), pp. 768–770.</a:t>
            </a:r>
            <a:endParaRPr lang="en-GB" sz="2400">
              <a:latin typeface="Arial"/>
              <a:cs typeface="Arial"/>
            </a:endParaRPr>
          </a:p>
          <a:p>
            <a:r>
              <a:rPr lang="en-GB" sz="2400">
                <a:latin typeface="Arial"/>
                <a:ea typeface="+mn-lt"/>
                <a:cs typeface="Arial"/>
              </a:rPr>
              <a:t>Scally, G. and Donaldson, L. (1998) ‘Clinical governance and the drive for quality improvement in the NHS in England’, </a:t>
            </a:r>
            <a:r>
              <a:rPr lang="en-GB" sz="2400" i="1">
                <a:latin typeface="Arial"/>
                <a:ea typeface="+mn-lt"/>
                <a:cs typeface="Arial"/>
              </a:rPr>
              <a:t>BMJ</a:t>
            </a:r>
            <a:r>
              <a:rPr lang="en-GB" sz="2400">
                <a:latin typeface="Arial"/>
                <a:ea typeface="+mn-lt"/>
                <a:cs typeface="Arial"/>
              </a:rPr>
              <a:t>, 317(7150), pp. 61–65.</a:t>
            </a:r>
            <a:endParaRPr lang="en-GB" sz="2400">
              <a:latin typeface="Arial"/>
              <a:cs typeface="Arial"/>
            </a:endParaRPr>
          </a:p>
          <a:p>
            <a:r>
              <a:rPr lang="en-GB" sz="2400">
                <a:latin typeface="Arial"/>
                <a:ea typeface="+mn-lt"/>
                <a:cs typeface="Arial"/>
              </a:rPr>
              <a:t>West, M., Eckert, R., Collins, B. and Chowla, R. (2017) </a:t>
            </a:r>
            <a:r>
              <a:rPr lang="en-GB" sz="2400" i="1">
                <a:latin typeface="Arial"/>
                <a:ea typeface="+mn-lt"/>
                <a:cs typeface="Arial"/>
              </a:rPr>
              <a:t>Caring to Change: How Compassionate Leadership Can Stimulate Innovation in Health Care</a:t>
            </a:r>
            <a:r>
              <a:rPr lang="en-GB" sz="2400">
                <a:latin typeface="Arial"/>
                <a:ea typeface="+mn-lt"/>
                <a:cs typeface="Arial"/>
              </a:rPr>
              <a:t>. London: The King’s Fund.</a:t>
            </a:r>
            <a:endParaRPr lang="en-GB" sz="2400">
              <a:latin typeface="Arial"/>
              <a:cs typeface="Arial"/>
            </a:endParaRPr>
          </a:p>
          <a:p>
            <a:endParaRPr lang="en-GB"/>
          </a:p>
        </p:txBody>
      </p:sp>
    </p:spTree>
    <p:extLst>
      <p:ext uri="{BB962C8B-B14F-4D97-AF65-F5344CB8AC3E}">
        <p14:creationId xmlns:p14="http://schemas.microsoft.com/office/powerpoint/2010/main" val="1833809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12</Slides>
  <Notes>0</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cp:revision>
  <dcterms:created xsi:type="dcterms:W3CDTF">2026-06-09T18:15:19Z</dcterms:created>
  <dcterms:modified xsi:type="dcterms:W3CDTF">2026-06-19T22:49:03Z</dcterms:modified>
</cp:coreProperties>
</file>