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5" r:id="rId1"/>
  </p:sldMasterIdLst>
  <p:notesMasterIdLst>
    <p:notesMasterId r:id="rId5"/>
  </p:notesMasterIdLst>
  <p:sldIdLst>
    <p:sldId id="256" r:id="rId2"/>
    <p:sldId id="257" r:id="rId3"/>
    <p:sldId id="258" r:id="rId4"/>
  </p:sldIdLst>
  <p:sldSz cx="16271875" cy="10799763"/>
  <p:notesSz cx="9144000" cy="51435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1BEEAB-82C2-4663-B9D4-EDEC230A320A}" v="1" dt="2026-07-01T16:03:54.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6" d="100"/>
          <a:sy n="66" d="100"/>
        </p:scale>
        <p:origin x="3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Gorji" userId="60a9a9af9b307d37" providerId="LiveId" clId="{D98C8B56-EAA2-44F1-9248-FC0A81F2E305}"/>
    <pc:docChg chg="modSld">
      <pc:chgData name="Fatma Gorji" userId="60a9a9af9b307d37" providerId="LiveId" clId="{D98C8B56-EAA2-44F1-9248-FC0A81F2E305}" dt="2026-07-01T16:04:04.142" v="2" actId="14100"/>
      <pc:docMkLst>
        <pc:docMk/>
      </pc:docMkLst>
      <pc:sldChg chg="addSp modSp mod">
        <pc:chgData name="Fatma Gorji" userId="60a9a9af9b307d37" providerId="LiveId" clId="{D98C8B56-EAA2-44F1-9248-FC0A81F2E305}" dt="2026-07-01T16:04:04.142" v="2" actId="14100"/>
        <pc:sldMkLst>
          <pc:docMk/>
          <pc:sldMk cId="0" sldId="256"/>
        </pc:sldMkLst>
        <pc:picChg chg="add mod">
          <ac:chgData name="Fatma Gorji" userId="60a9a9af9b307d37" providerId="LiveId" clId="{D98C8B56-EAA2-44F1-9248-FC0A81F2E305}" dt="2026-07-01T16:04:04.142" v="2" actId="14100"/>
          <ac:picMkLst>
            <pc:docMk/>
            <pc:sldMk cId="0" sldId="256"/>
            <ac:picMk id="11" creationId="{EA3C81A3-78C6-1A5C-754E-6A330880261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704514"/>
      </p:ext>
    </p:extLst>
  </p:cSld>
  <p:clrMap bg1="lt1" tx1="dk1" bg2="lt2" tx2="dk2" accent1="accent1" accent2="accent2" accent3="accent3" accent4="accent4" accent5="accent5" accent6="accent6" hlink="hlink" folHlink="folHlink"/>
  <p:notesStyle>
    <a:lvl1pPr marL="0" algn="l" defTabSz="1550667" rtl="0" eaLnBrk="1" latinLnBrk="0" hangingPunct="1">
      <a:defRPr sz="2034" kern="1200">
        <a:solidFill>
          <a:schemeClr val="tx1"/>
        </a:solidFill>
        <a:latin typeface="+mn-lt"/>
        <a:ea typeface="+mn-ea"/>
        <a:cs typeface="+mn-cs"/>
      </a:defRPr>
    </a:lvl1pPr>
    <a:lvl2pPr marL="775333" algn="l" defTabSz="1550667" rtl="0" eaLnBrk="1" latinLnBrk="0" hangingPunct="1">
      <a:defRPr sz="2034" kern="1200">
        <a:solidFill>
          <a:schemeClr val="tx1"/>
        </a:solidFill>
        <a:latin typeface="+mn-lt"/>
        <a:ea typeface="+mn-ea"/>
        <a:cs typeface="+mn-cs"/>
      </a:defRPr>
    </a:lvl2pPr>
    <a:lvl3pPr marL="1550667" algn="l" defTabSz="1550667" rtl="0" eaLnBrk="1" latinLnBrk="0" hangingPunct="1">
      <a:defRPr sz="2034" kern="1200">
        <a:solidFill>
          <a:schemeClr val="tx1"/>
        </a:solidFill>
        <a:latin typeface="+mn-lt"/>
        <a:ea typeface="+mn-ea"/>
        <a:cs typeface="+mn-cs"/>
      </a:defRPr>
    </a:lvl3pPr>
    <a:lvl4pPr marL="2326000" algn="l" defTabSz="1550667" rtl="0" eaLnBrk="1" latinLnBrk="0" hangingPunct="1">
      <a:defRPr sz="2034" kern="1200">
        <a:solidFill>
          <a:schemeClr val="tx1"/>
        </a:solidFill>
        <a:latin typeface="+mn-lt"/>
        <a:ea typeface="+mn-ea"/>
        <a:cs typeface="+mn-cs"/>
      </a:defRPr>
    </a:lvl4pPr>
    <a:lvl5pPr marL="3101334" algn="l" defTabSz="1550667" rtl="0" eaLnBrk="1" latinLnBrk="0" hangingPunct="1">
      <a:defRPr sz="2034" kern="1200">
        <a:solidFill>
          <a:schemeClr val="tx1"/>
        </a:solidFill>
        <a:latin typeface="+mn-lt"/>
        <a:ea typeface="+mn-ea"/>
        <a:cs typeface="+mn-cs"/>
      </a:defRPr>
    </a:lvl5pPr>
    <a:lvl6pPr marL="3876666" algn="l" defTabSz="1550667" rtl="0" eaLnBrk="1" latinLnBrk="0" hangingPunct="1">
      <a:defRPr sz="2034" kern="1200">
        <a:solidFill>
          <a:schemeClr val="tx1"/>
        </a:solidFill>
        <a:latin typeface="+mn-lt"/>
        <a:ea typeface="+mn-ea"/>
        <a:cs typeface="+mn-cs"/>
      </a:defRPr>
    </a:lvl6pPr>
    <a:lvl7pPr marL="4651999" algn="l" defTabSz="1550667" rtl="0" eaLnBrk="1" latinLnBrk="0" hangingPunct="1">
      <a:defRPr sz="2034" kern="1200">
        <a:solidFill>
          <a:schemeClr val="tx1"/>
        </a:solidFill>
        <a:latin typeface="+mn-lt"/>
        <a:ea typeface="+mn-ea"/>
        <a:cs typeface="+mn-cs"/>
      </a:defRPr>
    </a:lvl7pPr>
    <a:lvl8pPr marL="5427333" algn="l" defTabSz="1550667" rtl="0" eaLnBrk="1" latinLnBrk="0" hangingPunct="1">
      <a:defRPr sz="2034" kern="1200">
        <a:solidFill>
          <a:schemeClr val="tx1"/>
        </a:solidFill>
        <a:latin typeface="+mn-lt"/>
        <a:ea typeface="+mn-ea"/>
        <a:cs typeface="+mn-cs"/>
      </a:defRPr>
    </a:lvl8pPr>
    <a:lvl9pPr marL="6202666" algn="l" defTabSz="1550667" rtl="0" eaLnBrk="1" latinLnBrk="0" hangingPunct="1">
      <a:defRPr sz="203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25436" y="287992"/>
            <a:ext cx="15621000" cy="10223776"/>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481419" y="1389538"/>
            <a:ext cx="13302258" cy="4607899"/>
          </a:xfrm>
        </p:spPr>
        <p:txBody>
          <a:bodyPr anchor="b">
            <a:normAutofit/>
          </a:bodyPr>
          <a:lstStyle>
            <a:lvl1pPr algn="ctr">
              <a:lnSpc>
                <a:spcPct val="85000"/>
              </a:lnSpc>
              <a:defRPr sz="9449"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2281601" y="6093780"/>
            <a:ext cx="11701896" cy="2186039"/>
          </a:xfrm>
        </p:spPr>
        <p:txBody>
          <a:bodyPr>
            <a:normAutofit/>
          </a:bodyPr>
          <a:lstStyle>
            <a:lvl1pPr marL="0" indent="0" algn="ctr">
              <a:spcBef>
                <a:spcPts val="1575"/>
              </a:spcBef>
              <a:buNone/>
              <a:defRPr sz="2835">
                <a:solidFill>
                  <a:srgbClr val="FFFFFF"/>
                </a:solidFill>
              </a:defRPr>
            </a:lvl1pPr>
            <a:lvl2pPr marL="539999" indent="0" algn="ctr">
              <a:buNone/>
              <a:defRPr sz="2835"/>
            </a:lvl2pPr>
            <a:lvl3pPr marL="1079998" indent="0" algn="ctr">
              <a:buNone/>
              <a:defRPr sz="2835"/>
            </a:lvl3pPr>
            <a:lvl4pPr marL="1619997" indent="0" algn="ctr">
              <a:buNone/>
              <a:defRPr sz="2362"/>
            </a:lvl4pPr>
            <a:lvl5pPr marL="2159996" indent="0" algn="ctr">
              <a:buNone/>
              <a:defRPr sz="2362"/>
            </a:lvl5pPr>
            <a:lvl6pPr marL="2699995" indent="0" algn="ctr">
              <a:buNone/>
              <a:defRPr sz="2362"/>
            </a:lvl6pPr>
            <a:lvl7pPr marL="3239994" indent="0" algn="ctr">
              <a:buNone/>
              <a:defRPr sz="2362"/>
            </a:lvl7pPr>
            <a:lvl8pPr marL="3779992" indent="0" algn="ctr">
              <a:buNone/>
              <a:defRPr sz="2362"/>
            </a:lvl8pPr>
            <a:lvl9pPr marL="4319991" indent="0" algn="ctr">
              <a:buNone/>
              <a:defRPr sz="236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61BEF0D-F0BB-DE4B-95CE-6DB70DBA9567}" type="datetimeFigureOut">
              <a:rPr lang="en-US" smtClean="0"/>
              <a:pPr/>
              <a:t>7/1/2026</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57F1E4F-1CFF-5643-939E-217C01CDF565}" type="slidenum">
              <a:rPr lang="en-US" smtClean="0"/>
              <a:pPr/>
              <a:t>‹#›</a:t>
            </a:fld>
            <a:endParaRPr lang="en-US" dirty="0"/>
          </a:p>
        </p:txBody>
      </p:sp>
      <p:cxnSp>
        <p:nvCxnSpPr>
          <p:cNvPr id="8" name="Straight Connector 7"/>
          <p:cNvCxnSpPr/>
          <p:nvPr/>
        </p:nvCxnSpPr>
        <p:spPr>
          <a:xfrm>
            <a:off x="2640791" y="5879871"/>
            <a:ext cx="10983517"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12921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1575"/>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643531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6673" y="1848109"/>
            <a:ext cx="13302258" cy="4607899"/>
          </a:xfrm>
        </p:spPr>
        <p:txBody>
          <a:bodyPr anchor="b">
            <a:noAutofit/>
          </a:bodyPr>
          <a:lstStyle>
            <a:lvl1pPr algn="ctr">
              <a:lnSpc>
                <a:spcPct val="85000"/>
              </a:lnSpc>
              <a:defRPr sz="9449" b="0" cap="all" baseline="0"/>
            </a:lvl1pPr>
          </a:lstStyle>
          <a:p>
            <a:r>
              <a:rPr lang="en-US"/>
              <a:t>Click to edit Master title style</a:t>
            </a:r>
            <a:endParaRPr lang="en-US" dirty="0"/>
          </a:p>
        </p:txBody>
      </p:sp>
      <p:sp>
        <p:nvSpPr>
          <p:cNvPr id="3" name="Text Placeholder 2"/>
          <p:cNvSpPr>
            <a:spLocks noGrp="1"/>
          </p:cNvSpPr>
          <p:nvPr>
            <p:ph type="body" idx="1"/>
          </p:nvPr>
        </p:nvSpPr>
        <p:spPr>
          <a:xfrm>
            <a:off x="2282131" y="6542408"/>
            <a:ext cx="11703546" cy="2147679"/>
          </a:xfrm>
        </p:spPr>
        <p:txBody>
          <a:bodyPr anchor="t">
            <a:normAutofit/>
          </a:bodyPr>
          <a:lstStyle>
            <a:lvl1pPr marL="0" indent="0" algn="ctr">
              <a:buNone/>
              <a:defRPr sz="2835">
                <a:solidFill>
                  <a:schemeClr val="accent1"/>
                </a:solidFill>
              </a:defRPr>
            </a:lvl1pPr>
            <a:lvl2pPr marL="539999" indent="0">
              <a:buNone/>
              <a:defRPr sz="2126">
                <a:solidFill>
                  <a:schemeClr val="tx1">
                    <a:tint val="75000"/>
                  </a:schemeClr>
                </a:solidFill>
              </a:defRPr>
            </a:lvl2pPr>
            <a:lvl3pPr marL="1079998" indent="0">
              <a:buNone/>
              <a:defRPr sz="1890">
                <a:solidFill>
                  <a:schemeClr val="tx1">
                    <a:tint val="75000"/>
                  </a:schemeClr>
                </a:solidFill>
              </a:defRPr>
            </a:lvl3pPr>
            <a:lvl4pPr marL="1619997" indent="0">
              <a:buNone/>
              <a:defRPr sz="1654">
                <a:solidFill>
                  <a:schemeClr val="tx1">
                    <a:tint val="75000"/>
                  </a:schemeClr>
                </a:solidFill>
              </a:defRPr>
            </a:lvl4pPr>
            <a:lvl5pPr marL="2159996" indent="0">
              <a:buNone/>
              <a:defRPr sz="1654">
                <a:solidFill>
                  <a:schemeClr val="tx1">
                    <a:tint val="75000"/>
                  </a:schemeClr>
                </a:solidFill>
              </a:defRPr>
            </a:lvl5pPr>
            <a:lvl6pPr marL="2699995" indent="0">
              <a:buNone/>
              <a:defRPr sz="1654">
                <a:solidFill>
                  <a:schemeClr val="tx1">
                    <a:tint val="75000"/>
                  </a:schemeClr>
                </a:solidFill>
              </a:defRPr>
            </a:lvl6pPr>
            <a:lvl7pPr marL="3239994" indent="0">
              <a:buNone/>
              <a:defRPr sz="1654">
                <a:solidFill>
                  <a:schemeClr val="tx1">
                    <a:tint val="75000"/>
                  </a:schemeClr>
                </a:solidFill>
              </a:defRPr>
            </a:lvl7pPr>
            <a:lvl8pPr marL="3779992" indent="0">
              <a:buNone/>
              <a:defRPr sz="1654">
                <a:solidFill>
                  <a:schemeClr val="tx1">
                    <a:tint val="75000"/>
                  </a:schemeClr>
                </a:solidFill>
              </a:defRPr>
            </a:lvl8pPr>
            <a:lvl9pPr marL="4319991" indent="0">
              <a:buNone/>
              <a:defRPr sz="165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a:off x="2644181" y="6331212"/>
            <a:ext cx="10983517"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77797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25488" y="3239927"/>
            <a:ext cx="6346031" cy="6335861"/>
          </a:xfrm>
        </p:spPr>
        <p:txBody>
          <a:bodyPr/>
          <a:lstStyle>
            <a:lvl1pPr>
              <a:defRPr sz="2598"/>
            </a:lvl1pPr>
            <a:lvl2pPr>
              <a:defRPr sz="2362"/>
            </a:lvl2pPr>
            <a:lvl3pPr>
              <a:defRPr sz="2126"/>
            </a:lvl3pPr>
            <a:lvl4pPr>
              <a:defRPr sz="1890"/>
            </a:lvl4pPr>
            <a:lvl5pPr>
              <a:defRPr sz="1890"/>
            </a:lvl5pPr>
            <a:lvl6pPr>
              <a:defRPr sz="1890"/>
            </a:lvl6pPr>
            <a:lvl7pPr>
              <a:defRPr sz="1890"/>
            </a:lvl7pPr>
            <a:lvl8pPr>
              <a:defRPr sz="1890"/>
            </a:lvl8pPr>
            <a:lvl9pPr>
              <a:defRPr sz="18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364977" y="3239929"/>
            <a:ext cx="6346031" cy="6335861"/>
          </a:xfrm>
        </p:spPr>
        <p:txBody>
          <a:bodyPr/>
          <a:lstStyle>
            <a:lvl1pPr>
              <a:defRPr sz="2598"/>
            </a:lvl1pPr>
            <a:lvl2pPr>
              <a:defRPr sz="2362"/>
            </a:lvl2pPr>
            <a:lvl3pPr>
              <a:defRPr sz="2126"/>
            </a:lvl3pPr>
            <a:lvl4pPr>
              <a:defRPr sz="1890"/>
            </a:lvl4pPr>
            <a:lvl5pPr>
              <a:defRPr sz="1890"/>
            </a:lvl5pPr>
            <a:lvl6pPr>
              <a:defRPr sz="1890"/>
            </a:lvl6pPr>
            <a:lvl7pPr>
              <a:defRPr sz="1890"/>
            </a:lvl7pPr>
            <a:lvl8pPr>
              <a:defRPr sz="1890"/>
            </a:lvl8pPr>
            <a:lvl9pPr>
              <a:defRPr sz="18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106547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525488" y="3151917"/>
            <a:ext cx="6346031" cy="1223973"/>
          </a:xfrm>
        </p:spPr>
        <p:txBody>
          <a:bodyPr anchor="ctr"/>
          <a:lstStyle>
            <a:lvl1pPr marL="0" indent="0">
              <a:spcBef>
                <a:spcPts val="0"/>
              </a:spcBef>
              <a:buNone/>
              <a:defRPr sz="2835" b="1"/>
            </a:lvl1pPr>
            <a:lvl2pPr marL="539999" indent="0">
              <a:buNone/>
              <a:defRPr sz="2362" b="1"/>
            </a:lvl2pPr>
            <a:lvl3pPr marL="1079998" indent="0">
              <a:buNone/>
              <a:defRPr sz="2126" b="1"/>
            </a:lvl3pPr>
            <a:lvl4pPr marL="1619997" indent="0">
              <a:buNone/>
              <a:defRPr sz="1890" b="1"/>
            </a:lvl4pPr>
            <a:lvl5pPr marL="2159996" indent="0">
              <a:buNone/>
              <a:defRPr sz="1890" b="1"/>
            </a:lvl5pPr>
            <a:lvl6pPr marL="2699995" indent="0">
              <a:buNone/>
              <a:defRPr sz="1890" b="1"/>
            </a:lvl6pPr>
            <a:lvl7pPr marL="3239994" indent="0">
              <a:buNone/>
              <a:defRPr sz="1890" b="1"/>
            </a:lvl7pPr>
            <a:lvl8pPr marL="3779992" indent="0">
              <a:buNone/>
              <a:defRPr sz="1890" b="1"/>
            </a:lvl8pPr>
            <a:lvl9pPr marL="4319991" indent="0">
              <a:buNone/>
              <a:defRPr sz="1890" b="1"/>
            </a:lvl9pPr>
          </a:lstStyle>
          <a:p>
            <a:pPr lvl="0"/>
            <a:r>
              <a:rPr lang="en-US"/>
              <a:t>Click to edit Master text styles</a:t>
            </a:r>
          </a:p>
        </p:txBody>
      </p:sp>
      <p:sp>
        <p:nvSpPr>
          <p:cNvPr id="4" name="Content Placeholder 3"/>
          <p:cNvSpPr>
            <a:spLocks noGrp="1"/>
          </p:cNvSpPr>
          <p:nvPr>
            <p:ph sz="half" idx="2"/>
          </p:nvPr>
        </p:nvSpPr>
        <p:spPr>
          <a:xfrm>
            <a:off x="1525488" y="4285706"/>
            <a:ext cx="6346031" cy="5327883"/>
          </a:xfrm>
        </p:spPr>
        <p:txBody>
          <a:bodyPr/>
          <a:lstStyle>
            <a:lvl1pPr>
              <a:defRPr sz="2598"/>
            </a:lvl1pPr>
            <a:lvl2pPr>
              <a:defRPr sz="2362"/>
            </a:lvl2pPr>
            <a:lvl3pPr>
              <a:defRPr sz="2126"/>
            </a:lvl3pPr>
            <a:lvl4pPr>
              <a:defRPr sz="1890"/>
            </a:lvl4pPr>
            <a:lvl5pPr>
              <a:defRPr sz="1890"/>
            </a:lvl5pPr>
            <a:lvl6pPr>
              <a:defRPr sz="1890"/>
            </a:lvl6pPr>
            <a:lvl7pPr>
              <a:defRPr sz="1890"/>
            </a:lvl7pPr>
            <a:lvl8pPr>
              <a:defRPr sz="1890"/>
            </a:lvl8pPr>
            <a:lvl9pPr>
              <a:defRPr sz="18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367061" y="3148013"/>
            <a:ext cx="6346031" cy="1223973"/>
          </a:xfrm>
        </p:spPr>
        <p:txBody>
          <a:bodyPr anchor="ctr"/>
          <a:lstStyle>
            <a:lvl1pPr marL="0" indent="0">
              <a:spcBef>
                <a:spcPts val="0"/>
              </a:spcBef>
              <a:buNone/>
              <a:defRPr sz="2835" b="1"/>
            </a:lvl1pPr>
            <a:lvl2pPr marL="539999" indent="0">
              <a:buNone/>
              <a:defRPr sz="2362" b="1"/>
            </a:lvl2pPr>
            <a:lvl3pPr marL="1079998" indent="0">
              <a:buNone/>
              <a:defRPr sz="2126" b="1"/>
            </a:lvl3pPr>
            <a:lvl4pPr marL="1619997" indent="0">
              <a:buNone/>
              <a:defRPr sz="1890" b="1"/>
            </a:lvl4pPr>
            <a:lvl5pPr marL="2159996" indent="0">
              <a:buNone/>
              <a:defRPr sz="1890" b="1"/>
            </a:lvl5pPr>
            <a:lvl6pPr marL="2699995" indent="0">
              <a:buNone/>
              <a:defRPr sz="1890" b="1"/>
            </a:lvl6pPr>
            <a:lvl7pPr marL="3239994" indent="0">
              <a:buNone/>
              <a:defRPr sz="1890" b="1"/>
            </a:lvl7pPr>
            <a:lvl8pPr marL="3779992" indent="0">
              <a:buNone/>
              <a:defRPr sz="1890" b="1"/>
            </a:lvl8pPr>
            <a:lvl9pPr marL="4319991" indent="0">
              <a:buNone/>
              <a:defRPr sz="1890" b="1"/>
            </a:lvl9pPr>
          </a:lstStyle>
          <a:p>
            <a:pPr lvl="0"/>
            <a:r>
              <a:rPr lang="en-US"/>
              <a:t>Click to edit Master text styles</a:t>
            </a:r>
          </a:p>
        </p:txBody>
      </p:sp>
      <p:sp>
        <p:nvSpPr>
          <p:cNvPr id="6" name="Content Placeholder 5"/>
          <p:cNvSpPr>
            <a:spLocks noGrp="1"/>
          </p:cNvSpPr>
          <p:nvPr>
            <p:ph sz="quarter" idx="4"/>
          </p:nvPr>
        </p:nvSpPr>
        <p:spPr>
          <a:xfrm>
            <a:off x="8367061" y="4282303"/>
            <a:ext cx="6346031" cy="5327883"/>
          </a:xfrm>
        </p:spPr>
        <p:txBody>
          <a:bodyPr/>
          <a:lstStyle>
            <a:lvl1pPr>
              <a:defRPr sz="2598"/>
            </a:lvl1pPr>
            <a:lvl2pPr>
              <a:defRPr sz="2362"/>
            </a:lvl2pPr>
            <a:lvl3pPr>
              <a:defRPr sz="2126"/>
            </a:lvl3pPr>
            <a:lvl4pPr>
              <a:defRPr sz="1890"/>
            </a:lvl4pPr>
            <a:lvl5pPr>
              <a:defRPr sz="1890"/>
            </a:lvl5pPr>
            <a:lvl6pPr>
              <a:defRPr sz="1890"/>
            </a:lvl6pPr>
            <a:lvl7pPr>
              <a:defRPr sz="1890"/>
            </a:lvl7pPr>
            <a:lvl8pPr>
              <a:defRPr sz="1890"/>
            </a:lvl8pPr>
            <a:lvl9pPr>
              <a:defRPr sz="18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46946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171531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590057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5488" y="1727962"/>
            <a:ext cx="5044281" cy="2735940"/>
          </a:xfrm>
        </p:spPr>
        <p:txBody>
          <a:bodyPr anchor="b">
            <a:noAutofit/>
          </a:bodyPr>
          <a:lstStyle>
            <a:lvl1pPr>
              <a:lnSpc>
                <a:spcPct val="90000"/>
              </a:lnSpc>
              <a:defRPr sz="4724" b="0"/>
            </a:lvl1pPr>
          </a:lstStyle>
          <a:p>
            <a:r>
              <a:rPr lang="en-US"/>
              <a:t>Click to edit Master title style</a:t>
            </a:r>
            <a:endParaRPr lang="en-US" dirty="0"/>
          </a:p>
        </p:txBody>
      </p:sp>
      <p:sp>
        <p:nvSpPr>
          <p:cNvPr id="3" name="Content Placeholder 2"/>
          <p:cNvSpPr>
            <a:spLocks noGrp="1"/>
          </p:cNvSpPr>
          <p:nvPr>
            <p:ph idx="1"/>
          </p:nvPr>
        </p:nvSpPr>
        <p:spPr>
          <a:xfrm>
            <a:off x="7348172" y="1727962"/>
            <a:ext cx="7384338" cy="7343839"/>
          </a:xfrm>
        </p:spPr>
        <p:txBody>
          <a:bodyPr/>
          <a:lstStyle>
            <a:lvl1pPr>
              <a:defRPr sz="3780"/>
            </a:lvl1pPr>
            <a:lvl2pPr>
              <a:defRPr sz="3307"/>
            </a:lvl2pPr>
            <a:lvl3pPr>
              <a:defRPr sz="2835"/>
            </a:lvl3pPr>
            <a:lvl4pPr>
              <a:defRPr sz="2362"/>
            </a:lvl4pPr>
            <a:lvl5pPr>
              <a:defRPr sz="2362"/>
            </a:lvl5pPr>
            <a:lvl6pPr>
              <a:defRPr sz="2362"/>
            </a:lvl6pPr>
            <a:lvl7pPr>
              <a:defRPr sz="2362"/>
            </a:lvl7pPr>
            <a:lvl8pPr>
              <a:defRPr sz="2362"/>
            </a:lvl8pPr>
            <a:lvl9pPr>
              <a:defRPr sz="236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25488" y="4463902"/>
            <a:ext cx="5044281" cy="4607899"/>
          </a:xfrm>
        </p:spPr>
        <p:txBody>
          <a:bodyPr>
            <a:normAutofit/>
          </a:bodyPr>
          <a:lstStyle>
            <a:lvl1pPr marL="0" indent="0">
              <a:lnSpc>
                <a:spcPct val="100000"/>
              </a:lnSpc>
              <a:spcBef>
                <a:spcPts val="1260"/>
              </a:spcBef>
              <a:buNone/>
              <a:defRPr sz="2008"/>
            </a:lvl1pPr>
            <a:lvl2pPr marL="539999" indent="0">
              <a:buNone/>
              <a:defRPr sz="1417"/>
            </a:lvl2pPr>
            <a:lvl3pPr marL="1079998" indent="0">
              <a:buNone/>
              <a:defRPr sz="1181"/>
            </a:lvl3pPr>
            <a:lvl4pPr marL="1619997" indent="0">
              <a:buNone/>
              <a:defRPr sz="1063"/>
            </a:lvl4pPr>
            <a:lvl5pPr marL="2159996" indent="0">
              <a:buNone/>
              <a:defRPr sz="1063"/>
            </a:lvl5pPr>
            <a:lvl6pPr marL="2699995" indent="0">
              <a:buNone/>
              <a:defRPr sz="1063"/>
            </a:lvl6pPr>
            <a:lvl7pPr marL="3239994" indent="0">
              <a:buNone/>
              <a:defRPr sz="1063"/>
            </a:lvl7pPr>
            <a:lvl8pPr marL="3779992" indent="0">
              <a:buNone/>
              <a:defRPr sz="1063"/>
            </a:lvl8pPr>
            <a:lvl9pPr marL="4319991" indent="0">
              <a:buNone/>
              <a:defRPr sz="1063"/>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375085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5488" y="1727962"/>
            <a:ext cx="5044281" cy="2735940"/>
          </a:xfrm>
        </p:spPr>
        <p:txBody>
          <a:bodyPr anchor="b">
            <a:noAutofit/>
          </a:bodyPr>
          <a:lstStyle>
            <a:lvl1pPr>
              <a:lnSpc>
                <a:spcPct val="90000"/>
              </a:lnSpc>
              <a:defRPr sz="4724"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152057" y="1684762"/>
            <a:ext cx="7576642" cy="7315041"/>
          </a:xfrm>
        </p:spPr>
        <p:txBody>
          <a:bodyPr lIns="274320" tIns="182880" anchor="t">
            <a:normAutofit/>
          </a:bodyPr>
          <a:lstStyle>
            <a:lvl1pPr marL="0" indent="0">
              <a:buNone/>
              <a:defRPr sz="3307"/>
            </a:lvl1pPr>
            <a:lvl2pPr marL="539999" indent="0">
              <a:buNone/>
              <a:defRPr sz="3307"/>
            </a:lvl2pPr>
            <a:lvl3pPr marL="1079998" indent="0">
              <a:buNone/>
              <a:defRPr sz="2835"/>
            </a:lvl3pPr>
            <a:lvl4pPr marL="1619997" indent="0">
              <a:buNone/>
              <a:defRPr sz="2362"/>
            </a:lvl4pPr>
            <a:lvl5pPr marL="2159996" indent="0">
              <a:buNone/>
              <a:defRPr sz="2362"/>
            </a:lvl5pPr>
            <a:lvl6pPr marL="2699995" indent="0">
              <a:buNone/>
              <a:defRPr sz="2362"/>
            </a:lvl6pPr>
            <a:lvl7pPr marL="3239994" indent="0">
              <a:buNone/>
              <a:defRPr sz="2362"/>
            </a:lvl7pPr>
            <a:lvl8pPr marL="3779992" indent="0">
              <a:buNone/>
              <a:defRPr sz="2362"/>
            </a:lvl8pPr>
            <a:lvl9pPr marL="4319991" indent="0">
              <a:buNone/>
              <a:defRPr sz="2362"/>
            </a:lvl9pPr>
          </a:lstStyle>
          <a:p>
            <a:r>
              <a:rPr lang="en-US"/>
              <a:t>Click icon to add picture</a:t>
            </a:r>
            <a:endParaRPr lang="en-US" dirty="0"/>
          </a:p>
        </p:txBody>
      </p:sp>
      <p:sp>
        <p:nvSpPr>
          <p:cNvPr id="4" name="Text Placeholder 3"/>
          <p:cNvSpPr>
            <a:spLocks noGrp="1"/>
          </p:cNvSpPr>
          <p:nvPr>
            <p:ph type="body" sz="half" idx="2"/>
          </p:nvPr>
        </p:nvSpPr>
        <p:spPr>
          <a:xfrm>
            <a:off x="1525488" y="4463902"/>
            <a:ext cx="5044281" cy="4535900"/>
          </a:xfrm>
        </p:spPr>
        <p:txBody>
          <a:bodyPr>
            <a:normAutofit/>
          </a:bodyPr>
          <a:lstStyle>
            <a:lvl1pPr marL="0" indent="0">
              <a:lnSpc>
                <a:spcPct val="100000"/>
              </a:lnSpc>
              <a:spcBef>
                <a:spcPts val="1260"/>
              </a:spcBef>
              <a:buNone/>
              <a:defRPr sz="2008"/>
            </a:lvl1pPr>
            <a:lvl2pPr marL="539999" indent="0">
              <a:buNone/>
              <a:defRPr sz="1417"/>
            </a:lvl2pPr>
            <a:lvl3pPr marL="1079998" indent="0">
              <a:buNone/>
              <a:defRPr sz="1181"/>
            </a:lvl3pPr>
            <a:lvl4pPr marL="1619997" indent="0">
              <a:buNone/>
              <a:defRPr sz="1063"/>
            </a:lvl4pPr>
            <a:lvl5pPr marL="2159996" indent="0">
              <a:buNone/>
              <a:defRPr sz="1063"/>
            </a:lvl5pPr>
            <a:lvl6pPr marL="2699995" indent="0">
              <a:buNone/>
              <a:defRPr sz="1063"/>
            </a:lvl6pPr>
            <a:lvl7pPr marL="3239994" indent="0">
              <a:buNone/>
              <a:defRPr sz="1063"/>
            </a:lvl7pPr>
            <a:lvl8pPr marL="3779992" indent="0">
              <a:buNone/>
              <a:defRPr sz="1063"/>
            </a:lvl8pPr>
            <a:lvl9pPr marL="4319991" indent="0">
              <a:buNone/>
              <a:defRPr sz="1063"/>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423690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1567620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644562" y="1199974"/>
            <a:ext cx="3101826" cy="851981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25489" y="1199974"/>
            <a:ext cx="9915674" cy="8519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146345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1554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325438" y="287994"/>
            <a:ext cx="15621000" cy="10223776"/>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525488" y="959979"/>
            <a:ext cx="13180219" cy="213595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25491" y="3239929"/>
            <a:ext cx="13176683" cy="63598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25483" y="9801091"/>
            <a:ext cx="3108466" cy="574987"/>
          </a:xfrm>
          <a:prstGeom prst="rect">
            <a:avLst/>
          </a:prstGeom>
        </p:spPr>
        <p:txBody>
          <a:bodyPr vert="horz" lIns="91440" tIns="45720" rIns="91440" bIns="45720" rtlCol="0" anchor="ctr"/>
          <a:lstStyle>
            <a:lvl1pPr algn="l">
              <a:defRPr sz="1575">
                <a:solidFill>
                  <a:schemeClr val="accent1"/>
                </a:solidFill>
              </a:defRPr>
            </a:lvl1pPr>
          </a:lstStyle>
          <a:p>
            <a:fld id="{B61BEF0D-F0BB-DE4B-95CE-6DB70DBA9567}" type="datetimeFigureOut">
              <a:rPr lang="en-US" smtClean="0"/>
              <a:pPr/>
              <a:t>7/1/2026</a:t>
            </a:fld>
            <a:endParaRPr lang="en-US" dirty="0"/>
          </a:p>
        </p:txBody>
      </p:sp>
      <p:sp>
        <p:nvSpPr>
          <p:cNvPr id="5" name="Footer Placeholder 4"/>
          <p:cNvSpPr>
            <a:spLocks noGrp="1"/>
          </p:cNvSpPr>
          <p:nvPr>
            <p:ph type="ftr" sz="quarter" idx="3"/>
          </p:nvPr>
        </p:nvSpPr>
        <p:spPr>
          <a:xfrm>
            <a:off x="5270674" y="9801091"/>
            <a:ext cx="6296509" cy="574987"/>
          </a:xfrm>
          <a:prstGeom prst="rect">
            <a:avLst/>
          </a:prstGeom>
        </p:spPr>
        <p:txBody>
          <a:bodyPr vert="horz" lIns="91440" tIns="45720" rIns="91440" bIns="45720" rtlCol="0" anchor="ctr"/>
          <a:lstStyle>
            <a:lvl1pPr algn="ctr">
              <a:defRPr sz="1575">
                <a:solidFill>
                  <a:schemeClr val="accent1"/>
                </a:solidFill>
              </a:defRPr>
            </a:lvl1pPr>
          </a:lstStyle>
          <a:p>
            <a:endParaRPr lang="en-US" dirty="0"/>
          </a:p>
        </p:txBody>
      </p:sp>
      <p:sp>
        <p:nvSpPr>
          <p:cNvPr id="6" name="Slide Number Placeholder 5"/>
          <p:cNvSpPr>
            <a:spLocks noGrp="1"/>
          </p:cNvSpPr>
          <p:nvPr>
            <p:ph type="sldNum" sz="quarter" idx="4"/>
          </p:nvPr>
        </p:nvSpPr>
        <p:spPr>
          <a:xfrm>
            <a:off x="12451523" y="9801091"/>
            <a:ext cx="2277178" cy="574987"/>
          </a:xfrm>
          <a:prstGeom prst="rect">
            <a:avLst/>
          </a:prstGeom>
        </p:spPr>
        <p:txBody>
          <a:bodyPr vert="horz" lIns="91440" tIns="45720" rIns="91440" bIns="45720" rtlCol="0" anchor="ctr"/>
          <a:lstStyle>
            <a:lvl1pPr algn="r">
              <a:defRPr sz="1575">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7635210"/>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901" r:id="rId6"/>
    <p:sldLayoutId id="2147483902" r:id="rId7"/>
    <p:sldLayoutId id="2147483903" r:id="rId8"/>
    <p:sldLayoutId id="2147483904" r:id="rId9"/>
    <p:sldLayoutId id="2147483905" r:id="rId10"/>
    <p:sldLayoutId id="2147483906" r:id="rId11"/>
    <p:sldLayoutId id="2147483907" r:id="rId12"/>
  </p:sldLayoutIdLst>
  <p:hf sldNum="0" hdr="0" ftr="0" dt="0"/>
  <p:txStyles>
    <p:titleStyle>
      <a:lvl1pPr algn="l" defTabSz="1079998" rtl="0" eaLnBrk="1" latinLnBrk="0" hangingPunct="1">
        <a:lnSpc>
          <a:spcPct val="90000"/>
        </a:lnSpc>
        <a:spcBef>
          <a:spcPct val="0"/>
        </a:spcBef>
        <a:buNone/>
        <a:defRPr sz="6299" kern="1200">
          <a:solidFill>
            <a:schemeClr val="accent1"/>
          </a:solidFill>
          <a:latin typeface="+mj-lt"/>
          <a:ea typeface="+mj-ea"/>
          <a:cs typeface="+mj-cs"/>
        </a:defRPr>
      </a:lvl1pPr>
    </p:titleStyle>
    <p:bodyStyle>
      <a:lvl1pPr marL="269999" indent="-216000" algn="l" defTabSz="1079998" rtl="0" eaLnBrk="1" latinLnBrk="0" hangingPunct="1">
        <a:lnSpc>
          <a:spcPct val="90000"/>
        </a:lnSpc>
        <a:spcBef>
          <a:spcPts val="1575"/>
        </a:spcBef>
        <a:buClr>
          <a:schemeClr val="accent1"/>
        </a:buClr>
        <a:buSzPct val="80000"/>
        <a:buFont typeface="Corbel" pitchFamily="34" charset="0"/>
        <a:buChar char="•"/>
        <a:defRPr sz="3150" kern="1200">
          <a:solidFill>
            <a:schemeClr val="accent1"/>
          </a:solidFill>
          <a:latin typeface="+mn-lt"/>
          <a:ea typeface="+mn-ea"/>
          <a:cs typeface="+mn-cs"/>
        </a:defRPr>
      </a:lvl1pPr>
      <a:lvl2pPr marL="539999" indent="-216000"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835" kern="1200">
          <a:solidFill>
            <a:schemeClr val="accent1"/>
          </a:solidFill>
          <a:latin typeface="+mn-lt"/>
          <a:ea typeface="+mn-ea"/>
          <a:cs typeface="+mn-cs"/>
        </a:defRPr>
      </a:lvl2pPr>
      <a:lvl3pPr marL="863998" indent="-216000"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520" kern="1200">
          <a:solidFill>
            <a:schemeClr val="accent1"/>
          </a:solidFill>
          <a:latin typeface="+mn-lt"/>
          <a:ea typeface="+mn-ea"/>
          <a:cs typeface="+mn-cs"/>
        </a:defRPr>
      </a:lvl3pPr>
      <a:lvl4pPr marL="1187998" indent="-216000"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205" kern="1200">
          <a:solidFill>
            <a:schemeClr val="accent1"/>
          </a:solidFill>
          <a:latin typeface="+mn-lt"/>
          <a:ea typeface="+mn-ea"/>
          <a:cs typeface="+mn-cs"/>
        </a:defRPr>
      </a:lvl4pPr>
      <a:lvl5pPr marL="1449005" indent="-216000"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205" kern="1200">
          <a:solidFill>
            <a:schemeClr val="accent1"/>
          </a:solidFill>
          <a:latin typeface="+mn-lt"/>
          <a:ea typeface="+mn-ea"/>
          <a:cs typeface="+mn-cs"/>
        </a:defRPr>
      </a:lvl5pPr>
      <a:lvl6pPr marL="1732280" indent="-269999"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205" kern="1200">
          <a:solidFill>
            <a:schemeClr val="accent1"/>
          </a:solidFill>
          <a:latin typeface="+mn-lt"/>
          <a:ea typeface="+mn-ea"/>
          <a:cs typeface="+mn-cs"/>
        </a:defRPr>
      </a:lvl6pPr>
      <a:lvl7pPr marL="2047240" indent="-269999"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205" kern="1200">
          <a:solidFill>
            <a:schemeClr val="accent1"/>
          </a:solidFill>
          <a:latin typeface="+mn-lt"/>
          <a:ea typeface="+mn-ea"/>
          <a:cs typeface="+mn-cs"/>
        </a:defRPr>
      </a:lvl7pPr>
      <a:lvl8pPr marL="2362200" indent="-269999"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205" kern="1200">
          <a:solidFill>
            <a:schemeClr val="accent1"/>
          </a:solidFill>
          <a:latin typeface="+mn-lt"/>
          <a:ea typeface="+mn-ea"/>
          <a:cs typeface="+mn-cs"/>
        </a:defRPr>
      </a:lvl8pPr>
      <a:lvl9pPr marL="2677160" indent="-269999" algn="l" defTabSz="1079998" rtl="0" eaLnBrk="1" latinLnBrk="0" hangingPunct="1">
        <a:lnSpc>
          <a:spcPct val="90000"/>
        </a:lnSpc>
        <a:spcBef>
          <a:spcPts val="236"/>
        </a:spcBef>
        <a:spcAft>
          <a:spcPts val="472"/>
        </a:spcAft>
        <a:buClr>
          <a:schemeClr val="accent1"/>
        </a:buClr>
        <a:buSzPct val="80000"/>
        <a:buFont typeface="Corbel" pitchFamily="34" charset="0"/>
        <a:buChar char="•"/>
        <a:defRPr sz="2205" kern="1200">
          <a:solidFill>
            <a:schemeClr val="accent1"/>
          </a:solidFill>
          <a:latin typeface="+mn-lt"/>
          <a:ea typeface="+mn-ea"/>
          <a:cs typeface="+mn-cs"/>
        </a:defRPr>
      </a:lvl9pPr>
    </p:bodyStyle>
    <p:otherStyle>
      <a:defPPr>
        <a:defRPr lang="en-US"/>
      </a:defPPr>
      <a:lvl1pPr marL="0" algn="l" defTabSz="1079998" rtl="0" eaLnBrk="1" latinLnBrk="0" hangingPunct="1">
        <a:defRPr sz="2126" kern="1200">
          <a:solidFill>
            <a:schemeClr val="tx1"/>
          </a:solidFill>
          <a:latin typeface="+mn-lt"/>
          <a:ea typeface="+mn-ea"/>
          <a:cs typeface="+mn-cs"/>
        </a:defRPr>
      </a:lvl1pPr>
      <a:lvl2pPr marL="539999" algn="l" defTabSz="1079998" rtl="0" eaLnBrk="1" latinLnBrk="0" hangingPunct="1">
        <a:defRPr sz="2126" kern="1200">
          <a:solidFill>
            <a:schemeClr val="tx1"/>
          </a:solidFill>
          <a:latin typeface="+mn-lt"/>
          <a:ea typeface="+mn-ea"/>
          <a:cs typeface="+mn-cs"/>
        </a:defRPr>
      </a:lvl2pPr>
      <a:lvl3pPr marL="1079998" algn="l" defTabSz="1079998" rtl="0" eaLnBrk="1" latinLnBrk="0" hangingPunct="1">
        <a:defRPr sz="2126" kern="1200">
          <a:solidFill>
            <a:schemeClr val="tx1"/>
          </a:solidFill>
          <a:latin typeface="+mn-lt"/>
          <a:ea typeface="+mn-ea"/>
          <a:cs typeface="+mn-cs"/>
        </a:defRPr>
      </a:lvl3pPr>
      <a:lvl4pPr marL="1619997" algn="l" defTabSz="1079998" rtl="0" eaLnBrk="1" latinLnBrk="0" hangingPunct="1">
        <a:defRPr sz="2126" kern="1200">
          <a:solidFill>
            <a:schemeClr val="tx1"/>
          </a:solidFill>
          <a:latin typeface="+mn-lt"/>
          <a:ea typeface="+mn-ea"/>
          <a:cs typeface="+mn-cs"/>
        </a:defRPr>
      </a:lvl4pPr>
      <a:lvl5pPr marL="2159996" algn="l" defTabSz="1079998" rtl="0" eaLnBrk="1" latinLnBrk="0" hangingPunct="1">
        <a:defRPr sz="2126" kern="1200">
          <a:solidFill>
            <a:schemeClr val="tx1"/>
          </a:solidFill>
          <a:latin typeface="+mn-lt"/>
          <a:ea typeface="+mn-ea"/>
          <a:cs typeface="+mn-cs"/>
        </a:defRPr>
      </a:lvl5pPr>
      <a:lvl6pPr marL="2699995" algn="l" defTabSz="1079998" rtl="0" eaLnBrk="1" latinLnBrk="0" hangingPunct="1">
        <a:defRPr sz="2126" kern="1200">
          <a:solidFill>
            <a:schemeClr val="tx1"/>
          </a:solidFill>
          <a:latin typeface="+mn-lt"/>
          <a:ea typeface="+mn-ea"/>
          <a:cs typeface="+mn-cs"/>
        </a:defRPr>
      </a:lvl6pPr>
      <a:lvl7pPr marL="3239994" algn="l" defTabSz="1079998" rtl="0" eaLnBrk="1" latinLnBrk="0" hangingPunct="1">
        <a:defRPr sz="2126" kern="1200">
          <a:solidFill>
            <a:schemeClr val="tx1"/>
          </a:solidFill>
          <a:latin typeface="+mn-lt"/>
          <a:ea typeface="+mn-ea"/>
          <a:cs typeface="+mn-cs"/>
        </a:defRPr>
      </a:lvl7pPr>
      <a:lvl8pPr marL="3779992" algn="l" defTabSz="1079998" rtl="0" eaLnBrk="1" latinLnBrk="0" hangingPunct="1">
        <a:defRPr sz="2126" kern="1200">
          <a:solidFill>
            <a:schemeClr val="tx1"/>
          </a:solidFill>
          <a:latin typeface="+mn-lt"/>
          <a:ea typeface="+mn-ea"/>
          <a:cs typeface="+mn-cs"/>
        </a:defRPr>
      </a:lvl8pPr>
      <a:lvl9pPr marL="4319991" algn="l" defTabSz="1079998" rtl="0" eaLnBrk="1" latinLnBrk="0" hangingPunct="1">
        <a:defRPr sz="212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hyperlink" Target="https://iris.who.int/bitstreams/b170c0c7-efbb-4b85-8191-cc67822e7cf0/download" TargetMode="External"/><Relationship Id="rId2" Type="http://schemas.openxmlformats.org/officeDocument/2006/relationships/hyperlink" Target="https://www.nice.org.uk/guidance/htg657"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5F"/>
        </a:solidFill>
        <a:effectLst/>
      </p:bgPr>
    </p:bg>
    <p:spTree>
      <p:nvGrpSpPr>
        <p:cNvPr id="1" name=""/>
        <p:cNvGrpSpPr/>
        <p:nvPr/>
      </p:nvGrpSpPr>
      <p:grpSpPr>
        <a:xfrm>
          <a:off x="0" y="0"/>
          <a:ext cx="0" cy="0"/>
          <a:chOff x="0" y="0"/>
          <a:chExt cx="0" cy="0"/>
        </a:xfrm>
      </p:grpSpPr>
      <p:sp>
        <p:nvSpPr>
          <p:cNvPr id="2" name="Shape 0"/>
          <p:cNvSpPr/>
          <p:nvPr/>
        </p:nvSpPr>
        <p:spPr>
          <a:xfrm>
            <a:off x="592850" y="2024835"/>
            <a:ext cx="15086179" cy="180003"/>
          </a:xfrm>
          <a:prstGeom prst="rect">
            <a:avLst/>
          </a:prstGeom>
          <a:solidFill>
            <a:srgbClr val="0D9488"/>
          </a:solidFill>
          <a:ln/>
        </p:spPr>
        <p:txBody>
          <a:bodyPr/>
          <a:lstStyle/>
          <a:p>
            <a:endParaRPr lang="en-GB"/>
          </a:p>
        </p:txBody>
      </p:sp>
      <p:sp>
        <p:nvSpPr>
          <p:cNvPr id="3" name="Shape 1"/>
          <p:cNvSpPr/>
          <p:nvPr/>
        </p:nvSpPr>
        <p:spPr>
          <a:xfrm>
            <a:off x="592850" y="8594932"/>
            <a:ext cx="15086179" cy="180003"/>
          </a:xfrm>
          <a:prstGeom prst="rect">
            <a:avLst/>
          </a:prstGeom>
          <a:solidFill>
            <a:srgbClr val="0D9488"/>
          </a:solidFill>
          <a:ln/>
        </p:spPr>
        <p:txBody>
          <a:bodyPr/>
          <a:lstStyle/>
          <a:p>
            <a:endParaRPr lang="en-GB"/>
          </a:p>
        </p:txBody>
      </p:sp>
      <p:sp>
        <p:nvSpPr>
          <p:cNvPr id="4" name="Text 2"/>
          <p:cNvSpPr/>
          <p:nvPr/>
        </p:nvSpPr>
        <p:spPr>
          <a:xfrm>
            <a:off x="2735862" y="3367353"/>
            <a:ext cx="11240165" cy="480007"/>
          </a:xfrm>
          <a:prstGeom prst="rect">
            <a:avLst/>
          </a:prstGeom>
          <a:noFill/>
          <a:ln/>
        </p:spPr>
        <p:txBody>
          <a:bodyPr wrap="square" rtlCol="0" anchor="ctr"/>
          <a:lstStyle/>
          <a:p>
            <a:pPr algn="ctr"/>
            <a:r>
              <a:rPr lang="en-US" sz="1838" b="1" dirty="0">
                <a:solidFill>
                  <a:srgbClr val="94A3B8"/>
                </a:solidFill>
                <a:latin typeface="Times New Roman" panose="02020603050405020304" pitchFamily="18" charset="0"/>
                <a:ea typeface="Arial" pitchFamily="34" charset="-122"/>
                <a:cs typeface="Times New Roman" panose="02020603050405020304" pitchFamily="18" charset="0"/>
              </a:rPr>
              <a:t>MSc Public Health and Social Care in Practice</a:t>
            </a:r>
            <a:endParaRPr lang="en-US" sz="1838" b="1" dirty="0">
              <a:latin typeface="Times New Roman" panose="02020603050405020304" pitchFamily="18" charset="0"/>
              <a:cs typeface="Times New Roman" panose="02020603050405020304" pitchFamily="18" charset="0"/>
            </a:endParaRPr>
          </a:p>
        </p:txBody>
      </p:sp>
      <p:sp>
        <p:nvSpPr>
          <p:cNvPr id="5" name="Text 3"/>
          <p:cNvSpPr/>
          <p:nvPr/>
        </p:nvSpPr>
        <p:spPr>
          <a:xfrm>
            <a:off x="2805862" y="3104847"/>
            <a:ext cx="10850160" cy="420006"/>
          </a:xfrm>
          <a:prstGeom prst="rect">
            <a:avLst/>
          </a:prstGeom>
          <a:noFill/>
          <a:ln/>
        </p:spPr>
        <p:txBody>
          <a:bodyPr wrap="square" rtlCol="0" anchor="ctr"/>
          <a:lstStyle/>
          <a:p>
            <a:pPr algn="ctr"/>
            <a:r>
              <a:rPr lang="en-US" sz="1574" b="1" dirty="0">
                <a:solidFill>
                  <a:srgbClr val="CC6600"/>
                </a:solidFill>
                <a:latin typeface="Times New Roman" panose="02020603050405020304" pitchFamily="18" charset="0"/>
                <a:ea typeface="Arial" pitchFamily="34" charset="-122"/>
                <a:cs typeface="Times New Roman" panose="02020603050405020304" pitchFamily="18" charset="0"/>
              </a:rPr>
              <a:t>Module: LCHS7009 – Population Health and Digital Health Promotion</a:t>
            </a:r>
            <a:endParaRPr lang="en-US" sz="1574" b="1" dirty="0">
              <a:solidFill>
                <a:srgbClr val="CC6600"/>
              </a:solidFill>
              <a:latin typeface="Times New Roman" panose="02020603050405020304" pitchFamily="18" charset="0"/>
              <a:cs typeface="Times New Roman" panose="02020603050405020304" pitchFamily="18" charset="0"/>
            </a:endParaRPr>
          </a:p>
        </p:txBody>
      </p:sp>
      <p:sp>
        <p:nvSpPr>
          <p:cNvPr id="6" name="Text 4"/>
          <p:cNvSpPr/>
          <p:nvPr/>
        </p:nvSpPr>
        <p:spPr>
          <a:xfrm>
            <a:off x="2950867" y="3824858"/>
            <a:ext cx="10370153" cy="1200018"/>
          </a:xfrm>
          <a:prstGeom prst="rect">
            <a:avLst/>
          </a:prstGeom>
          <a:noFill/>
          <a:ln/>
        </p:spPr>
        <p:txBody>
          <a:bodyPr wrap="square" rtlCol="0" anchor="ctr"/>
          <a:lstStyle/>
          <a:p>
            <a:pPr algn="ctr"/>
            <a:r>
              <a:rPr lang="en-US" sz="4200" b="1" dirty="0">
                <a:latin typeface="Times New Roman" panose="02020603050405020304" pitchFamily="18" charset="0"/>
                <a:ea typeface="Arial" pitchFamily="34" charset="-122"/>
                <a:cs typeface="Times New Roman" panose="02020603050405020304" pitchFamily="18" charset="0"/>
              </a:rPr>
              <a:t>Wearable Technologies for Parkinson’s Disease Monitoring</a:t>
            </a:r>
            <a:endParaRPr lang="en-US" sz="4200" dirty="0">
              <a:latin typeface="Times New Roman" panose="02020603050405020304" pitchFamily="18" charset="0"/>
              <a:cs typeface="Times New Roman" panose="02020603050405020304" pitchFamily="18" charset="0"/>
            </a:endParaRPr>
          </a:p>
        </p:txBody>
      </p:sp>
      <p:sp>
        <p:nvSpPr>
          <p:cNvPr id="7" name="Text 5"/>
          <p:cNvSpPr/>
          <p:nvPr/>
        </p:nvSpPr>
        <p:spPr>
          <a:xfrm>
            <a:off x="2735859" y="5144880"/>
            <a:ext cx="10190150" cy="720011"/>
          </a:xfrm>
          <a:prstGeom prst="rect">
            <a:avLst/>
          </a:prstGeom>
          <a:noFill/>
          <a:ln/>
        </p:spPr>
        <p:txBody>
          <a:bodyPr wrap="square" rtlCol="0" anchor="ctr"/>
          <a:lstStyle/>
          <a:p>
            <a:pPr algn="ctr"/>
            <a:r>
              <a:rPr lang="en-US" sz="2362" b="1" i="1" dirty="0">
                <a:solidFill>
                  <a:srgbClr val="5EEAD4"/>
                </a:solidFill>
                <a:latin typeface="Times New Roman" panose="02020603050405020304" pitchFamily="18" charset="0"/>
                <a:ea typeface="Arial" pitchFamily="34" charset="-122"/>
                <a:cs typeface="Times New Roman" panose="02020603050405020304" pitchFamily="18" charset="0"/>
              </a:rPr>
              <a:t>Promoting Health Behaviour Change and Supporting Long-Term Disease Management</a:t>
            </a:r>
            <a:endParaRPr lang="en-US" sz="2362" b="1" dirty="0">
              <a:latin typeface="Times New Roman" panose="02020603050405020304" pitchFamily="18" charset="0"/>
              <a:cs typeface="Times New Roman" panose="02020603050405020304" pitchFamily="18" charset="0"/>
            </a:endParaRPr>
          </a:p>
        </p:txBody>
      </p:sp>
      <p:sp>
        <p:nvSpPr>
          <p:cNvPr id="9" name="Text 7"/>
          <p:cNvSpPr/>
          <p:nvPr/>
        </p:nvSpPr>
        <p:spPr>
          <a:xfrm>
            <a:off x="3395867" y="6059894"/>
            <a:ext cx="9480140" cy="1440021"/>
          </a:xfrm>
          <a:prstGeom prst="rect">
            <a:avLst/>
          </a:prstGeom>
          <a:noFill/>
          <a:ln/>
        </p:spPr>
        <p:txBody>
          <a:bodyPr wrap="square" rtlCol="0" anchor="ctr"/>
          <a:lstStyle/>
          <a:p>
            <a:pPr algn="ctr"/>
            <a:r>
              <a:rPr lang="en-US" sz="1838" b="1" dirty="0">
                <a:solidFill>
                  <a:srgbClr val="FFFFFF"/>
                </a:solidFill>
                <a:latin typeface="Times New Roman" panose="02020603050405020304" pitchFamily="18" charset="0"/>
                <a:cs typeface="Times New Roman" panose="02020603050405020304" pitchFamily="18" charset="0"/>
              </a:rPr>
              <a:t>Component 2: Poster Assessment
</a:t>
            </a:r>
            <a:r>
              <a:rPr lang="en-US" sz="3600" dirty="0">
                <a:latin typeface="+mj-lt"/>
              </a:rPr>
              <a:t>Student Name: Fatma Yusuf Gorji
Student ID: 2526418
Lecturer: Dr Raheela shaikh</a:t>
            </a:r>
            <a:endParaRPr lang="en-US" sz="3600" dirty="0">
              <a:latin typeface="+mj-lt"/>
              <a:cs typeface="Times New Roman" panose="02020603050405020304" pitchFamily="18" charset="0"/>
            </a:endParaRPr>
          </a:p>
        </p:txBody>
      </p:sp>
      <p:sp>
        <p:nvSpPr>
          <p:cNvPr id="10" name="Text 8"/>
          <p:cNvSpPr/>
          <p:nvPr/>
        </p:nvSpPr>
        <p:spPr>
          <a:xfrm>
            <a:off x="2735860" y="8144925"/>
            <a:ext cx="10850160" cy="360005"/>
          </a:xfrm>
          <a:prstGeom prst="rect">
            <a:avLst/>
          </a:prstGeom>
          <a:noFill/>
          <a:ln/>
        </p:spPr>
        <p:txBody>
          <a:bodyPr wrap="square" rtlCol="0" anchor="ctr"/>
          <a:lstStyle/>
          <a:p>
            <a:pPr algn="ctr"/>
            <a:r>
              <a:rPr lang="en-US" sz="1181" dirty="0">
                <a:solidFill>
                  <a:srgbClr val="64748B"/>
                </a:solidFill>
                <a:latin typeface="Times New Roman" panose="02020603050405020304" pitchFamily="18" charset="0"/>
                <a:ea typeface="Arial" pitchFamily="34" charset="-122"/>
                <a:cs typeface="Times New Roman" panose="02020603050405020304" pitchFamily="18" charset="0"/>
              </a:rPr>
              <a:t>Submission Date: 3rd July 2026  |  Images generated with AI assistance where indicated for visual enhancement</a:t>
            </a:r>
            <a:endParaRPr lang="en-US" sz="1181"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EA3C81A3-78C6-1A5C-754E-6A330880261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5181" y="321450"/>
            <a:ext cx="3505200" cy="1613383"/>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 2">
    <p:bg>
      <p:bgPr>
        <a:solidFill>
          <a:srgbClr val="F8FAFC"/>
        </a:solidFill>
        <a:effectLst/>
      </p:bgPr>
    </p:bg>
    <p:spTree>
      <p:nvGrpSpPr>
        <p:cNvPr id="1" name=""/>
        <p:cNvGrpSpPr/>
        <p:nvPr/>
      </p:nvGrpSpPr>
      <p:grpSpPr>
        <a:xfrm>
          <a:off x="0" y="0"/>
          <a:ext cx="0" cy="0"/>
          <a:chOff x="0" y="0"/>
          <a:chExt cx="0" cy="0"/>
        </a:xfrm>
      </p:grpSpPr>
      <p:sp>
        <p:nvSpPr>
          <p:cNvPr id="2" name="Shape 0"/>
          <p:cNvSpPr/>
          <p:nvPr/>
        </p:nvSpPr>
        <p:spPr>
          <a:xfrm>
            <a:off x="-24502" y="41411"/>
            <a:ext cx="16281036" cy="1080016"/>
          </a:xfrm>
          <a:prstGeom prst="rect">
            <a:avLst/>
          </a:prstGeom>
          <a:solidFill>
            <a:srgbClr val="1E3A5F"/>
          </a:solidFill>
          <a:ln/>
        </p:spPr>
        <p:txBody>
          <a:bodyPr/>
          <a:lstStyle/>
          <a:p>
            <a:endParaRPr lang="en-GB"/>
          </a:p>
        </p:txBody>
      </p:sp>
      <p:sp>
        <p:nvSpPr>
          <p:cNvPr id="3" name="Text 1"/>
          <p:cNvSpPr/>
          <p:nvPr/>
        </p:nvSpPr>
        <p:spPr>
          <a:xfrm>
            <a:off x="220326" y="161413"/>
            <a:ext cx="15791380" cy="840012"/>
          </a:xfrm>
          <a:prstGeom prst="rect">
            <a:avLst/>
          </a:prstGeom>
          <a:noFill/>
          <a:ln/>
        </p:spPr>
        <p:txBody>
          <a:bodyPr wrap="square" rtlCol="0" anchor="ctr"/>
          <a:lstStyle/>
          <a:p>
            <a:pPr algn="ctr"/>
            <a:r>
              <a:rPr lang="en-US" sz="2100" b="1" dirty="0">
                <a:solidFill>
                  <a:srgbClr val="FFFFFF"/>
                </a:solidFill>
                <a:latin typeface="Times New Roman" panose="02020603050405020304" pitchFamily="18" charset="0"/>
                <a:ea typeface="Arial" pitchFamily="34" charset="-122"/>
                <a:cs typeface="Times New Roman" panose="02020603050405020304" pitchFamily="18" charset="0"/>
              </a:rPr>
              <a:t>Wearable Technologies for Parkinson’s Disease Monitoring: Promoting Health Behaviour Change &amp; Long-Term Management</a:t>
            </a:r>
            <a:endParaRPr lang="en-US" sz="2100" dirty="0">
              <a:latin typeface="Times New Roman" panose="02020603050405020304" pitchFamily="18" charset="0"/>
              <a:cs typeface="Times New Roman" panose="02020603050405020304" pitchFamily="18" charset="0"/>
            </a:endParaRPr>
          </a:p>
        </p:txBody>
      </p:sp>
      <p:sp>
        <p:nvSpPr>
          <p:cNvPr id="4" name="Shape 2"/>
          <p:cNvSpPr/>
          <p:nvPr/>
        </p:nvSpPr>
        <p:spPr>
          <a:xfrm>
            <a:off x="-24502" y="1121431"/>
            <a:ext cx="16281036" cy="60001"/>
          </a:xfrm>
          <a:prstGeom prst="rect">
            <a:avLst/>
          </a:prstGeom>
          <a:solidFill>
            <a:srgbClr val="0D9488"/>
          </a:solidFill>
          <a:ln/>
        </p:spPr>
        <p:txBody>
          <a:bodyPr/>
          <a:lstStyle/>
          <a:p>
            <a:endParaRPr lang="en-GB"/>
          </a:p>
        </p:txBody>
      </p:sp>
      <p:sp>
        <p:nvSpPr>
          <p:cNvPr id="5" name="Shape 3"/>
          <p:cNvSpPr/>
          <p:nvPr/>
        </p:nvSpPr>
        <p:spPr>
          <a:xfrm>
            <a:off x="315904" y="1243377"/>
            <a:ext cx="4920073" cy="3893135"/>
          </a:xfrm>
          <a:prstGeom prst="roundRect">
            <a:avLst>
              <a:gd name="adj" fmla="val 2667"/>
            </a:avLst>
          </a:prstGeom>
          <a:solidFill>
            <a:srgbClr val="FFFFFF"/>
          </a:solidFill>
          <a:ln/>
          <a:effectLst>
            <a:outerShdw blurRad="50800" dist="12700" dir="8100000" algn="bl" rotWithShape="0">
              <a:srgbClr val="000000">
                <a:alpha val="10000"/>
              </a:srgbClr>
            </a:outerShdw>
          </a:effectLst>
        </p:spPr>
        <p:txBody>
          <a:bodyPr/>
          <a:lstStyle/>
          <a:p>
            <a:endParaRPr lang="en-GB"/>
          </a:p>
        </p:txBody>
      </p:sp>
      <p:sp>
        <p:nvSpPr>
          <p:cNvPr id="6" name="Shape 4"/>
          <p:cNvSpPr/>
          <p:nvPr/>
        </p:nvSpPr>
        <p:spPr>
          <a:xfrm>
            <a:off x="315904" y="1243378"/>
            <a:ext cx="4920073" cy="420006"/>
          </a:xfrm>
          <a:prstGeom prst="rect">
            <a:avLst/>
          </a:prstGeom>
          <a:solidFill>
            <a:srgbClr val="0D9488"/>
          </a:solidFill>
          <a:ln/>
        </p:spPr>
        <p:txBody>
          <a:bodyPr/>
          <a:lstStyle/>
          <a:p>
            <a:endParaRPr lang="en-GB"/>
          </a:p>
        </p:txBody>
      </p:sp>
      <p:sp>
        <p:nvSpPr>
          <p:cNvPr id="7" name="Text 5"/>
          <p:cNvSpPr/>
          <p:nvPr/>
        </p:nvSpPr>
        <p:spPr>
          <a:xfrm>
            <a:off x="315904" y="1243378"/>
            <a:ext cx="4920073" cy="420006"/>
          </a:xfrm>
          <a:prstGeom prst="rect">
            <a:avLst/>
          </a:prstGeom>
          <a:noFill/>
          <a:ln/>
        </p:spPr>
        <p:txBody>
          <a:bodyPr wrap="square" rtlCol="0" anchor="ctr"/>
          <a:lstStyle/>
          <a:p>
            <a:pPr algn="ctr"/>
            <a:r>
              <a:rPr lang="en-US" sz="1443" b="1" dirty="0">
                <a:solidFill>
                  <a:srgbClr val="FFFFFF"/>
                </a:solidFill>
                <a:latin typeface="Times New Roman" panose="02020603050405020304" pitchFamily="18" charset="0"/>
                <a:ea typeface="Arial" pitchFamily="34" charset="-122"/>
                <a:cs typeface="Times New Roman" panose="02020603050405020304" pitchFamily="18" charset="0"/>
              </a:rPr>
              <a:t>1. BACKGROUND</a:t>
            </a:r>
            <a:endParaRPr lang="en-US" sz="1443" dirty="0">
              <a:latin typeface="Times New Roman" panose="02020603050405020304" pitchFamily="18" charset="0"/>
              <a:cs typeface="Times New Roman" panose="02020603050405020304" pitchFamily="18" charset="0"/>
            </a:endParaRPr>
          </a:p>
        </p:txBody>
      </p:sp>
      <p:sp>
        <p:nvSpPr>
          <p:cNvPr id="9" name="Text 6"/>
          <p:cNvSpPr/>
          <p:nvPr/>
        </p:nvSpPr>
        <p:spPr>
          <a:xfrm>
            <a:off x="495907" y="3367891"/>
            <a:ext cx="4680069" cy="1680025"/>
          </a:xfrm>
          <a:prstGeom prst="rect">
            <a:avLst/>
          </a:prstGeom>
          <a:noFill/>
          <a:ln/>
        </p:spPr>
        <p:txBody>
          <a:bodyPr wrap="square" rtlCol="0" anchor="t"/>
          <a:lstStyle/>
          <a:p>
            <a:pPr marL="342900" lvl="0" indent="-342900">
              <a:lnSpc>
                <a:spcPct val="115000"/>
              </a:lnSpc>
              <a:buFont typeface="Symbol" panose="05050102010706020507" pitchFamily="18" charset="2"/>
              <a:buChar char=""/>
            </a:pPr>
            <a:r>
              <a:rPr lang="en-IN" sz="800" dirty="0">
                <a:effectLst/>
                <a:latin typeface="Times New Roman" panose="02020603050405020304" pitchFamily="18" charset="0"/>
                <a:ea typeface="MS Mincho" panose="02020609040205080304" pitchFamily="49" charset="-128"/>
                <a:cs typeface="Vrinda" panose="020B0502040204020203" pitchFamily="34" charset="0"/>
              </a:rPr>
              <a:t>Parkinson’s disease (PD) is a major and growing health issue in the UK, affecting over 150,000 people, with numbers expected to increase due to an ageing population (Reichmann et al., 2023). </a:t>
            </a:r>
            <a:endParaRPr lang="en-IN" sz="800" dirty="0">
              <a:effectLst/>
              <a:latin typeface="Cambria" panose="02040503050406030204" pitchFamily="18" charset="0"/>
              <a:ea typeface="MS Mincho" panose="02020609040205080304" pitchFamily="49" charset="-128"/>
              <a:cs typeface="Vrinda" panose="020B0502040204020203" pitchFamily="34" charset="0"/>
            </a:endParaRPr>
          </a:p>
          <a:p>
            <a:pPr marL="342900" lvl="0" indent="-342900">
              <a:lnSpc>
                <a:spcPct val="115000"/>
              </a:lnSpc>
              <a:buFont typeface="Symbol" panose="05050102010706020507" pitchFamily="18" charset="2"/>
              <a:buChar char=""/>
            </a:pPr>
            <a:r>
              <a:rPr lang="en-IN" sz="800" dirty="0">
                <a:effectLst/>
                <a:latin typeface="Times New Roman" panose="02020603050405020304" pitchFamily="18" charset="0"/>
                <a:ea typeface="MS Mincho" panose="02020609040205080304" pitchFamily="49" charset="-128"/>
                <a:cs typeface="Vrinda" panose="020B0502040204020203" pitchFamily="34" charset="0"/>
              </a:rPr>
              <a:t>The disease leads to disability, dependency, increased fall risk, and frequent hospitalisations. </a:t>
            </a:r>
            <a:endParaRPr lang="en-IN" sz="800" dirty="0">
              <a:effectLst/>
              <a:latin typeface="Cambria" panose="02040503050406030204" pitchFamily="18" charset="0"/>
              <a:ea typeface="MS Mincho" panose="02020609040205080304" pitchFamily="49" charset="-128"/>
              <a:cs typeface="Vrinda" panose="020B0502040204020203" pitchFamily="34" charset="0"/>
            </a:endParaRPr>
          </a:p>
          <a:p>
            <a:pPr marL="342900" lvl="0" indent="-342900">
              <a:lnSpc>
                <a:spcPct val="115000"/>
              </a:lnSpc>
              <a:buFont typeface="Symbol" panose="05050102010706020507" pitchFamily="18" charset="2"/>
              <a:buChar char=""/>
            </a:pPr>
            <a:r>
              <a:rPr lang="en-IN" sz="800" dirty="0">
                <a:effectLst/>
                <a:latin typeface="Times New Roman" panose="02020603050405020304" pitchFamily="18" charset="0"/>
                <a:ea typeface="MS Mincho" panose="02020609040205080304" pitchFamily="49" charset="-128"/>
                <a:cs typeface="Vrinda" panose="020B0502040204020203" pitchFamily="34" charset="0"/>
              </a:rPr>
              <a:t>Management mainly involves levodopa, physiotherapy, and physical activity, but periodic consultations may fail to capture constantly changing symptoms. </a:t>
            </a:r>
            <a:endParaRPr lang="en-IN" sz="800" dirty="0">
              <a:effectLst/>
              <a:latin typeface="Cambria" panose="02040503050406030204" pitchFamily="18" charset="0"/>
              <a:ea typeface="MS Mincho" panose="02020609040205080304" pitchFamily="49" charset="-128"/>
              <a:cs typeface="Vrinda" panose="020B0502040204020203" pitchFamily="34" charset="0"/>
            </a:endParaRPr>
          </a:p>
          <a:p>
            <a:pPr marL="342900" lvl="0" indent="-342900">
              <a:lnSpc>
                <a:spcPct val="115000"/>
              </a:lnSpc>
              <a:buFont typeface="Symbol" panose="05050102010706020507" pitchFamily="18" charset="2"/>
              <a:buChar char=""/>
            </a:pPr>
            <a:r>
              <a:rPr lang="en-IN" sz="800" dirty="0">
                <a:effectLst/>
                <a:latin typeface="Times New Roman" panose="02020603050405020304" pitchFamily="18" charset="0"/>
                <a:ea typeface="MS Mincho" panose="02020609040205080304" pitchFamily="49" charset="-128"/>
                <a:cs typeface="Vrinda" panose="020B0502040204020203" pitchFamily="34" charset="0"/>
              </a:rPr>
              <a:t>Earlier digital interventions, including teleconsultations and symptom-tracking apps, faced challenges because they relied on subjective data input. </a:t>
            </a:r>
            <a:endParaRPr lang="en-IN" sz="800" dirty="0">
              <a:effectLst/>
              <a:latin typeface="Cambria" panose="02040503050406030204" pitchFamily="18" charset="0"/>
              <a:ea typeface="MS Mincho" panose="02020609040205080304" pitchFamily="49" charset="-128"/>
              <a:cs typeface="Vrinda" panose="020B0502040204020203" pitchFamily="34" charset="0"/>
            </a:endParaRPr>
          </a:p>
          <a:p>
            <a:pPr marL="342900" lvl="0" indent="-342900">
              <a:lnSpc>
                <a:spcPct val="115000"/>
              </a:lnSpc>
              <a:buFont typeface="Symbol" panose="05050102010706020507" pitchFamily="18" charset="2"/>
              <a:buChar char=""/>
            </a:pPr>
            <a:r>
              <a:rPr lang="en-IN" sz="800" dirty="0">
                <a:effectLst/>
                <a:latin typeface="Times New Roman" panose="02020603050405020304" pitchFamily="18" charset="0"/>
                <a:ea typeface="MS Mincho" panose="02020609040205080304" pitchFamily="49" charset="-128"/>
                <a:cs typeface="Vrinda" panose="020B0502040204020203" pitchFamily="34" charset="0"/>
              </a:rPr>
              <a:t>Wearable devices such as smartwatches, Parkinson’s </a:t>
            </a:r>
            <a:r>
              <a:rPr lang="en-IN" sz="800" dirty="0" err="1">
                <a:effectLst/>
                <a:latin typeface="Times New Roman" panose="02020603050405020304" pitchFamily="18" charset="0"/>
                <a:ea typeface="MS Mincho" panose="02020609040205080304" pitchFamily="49" charset="-128"/>
                <a:cs typeface="Vrinda" panose="020B0502040204020203" pitchFamily="34" charset="0"/>
              </a:rPr>
              <a:t>KinetiGraph</a:t>
            </a:r>
            <a:r>
              <a:rPr lang="en-IN" sz="800" dirty="0">
                <a:effectLst/>
                <a:latin typeface="Times New Roman" panose="02020603050405020304" pitchFamily="18" charset="0"/>
                <a:ea typeface="MS Mincho" panose="02020609040205080304" pitchFamily="49" charset="-128"/>
                <a:cs typeface="Vrinda" panose="020B0502040204020203" pitchFamily="34" charset="0"/>
              </a:rPr>
              <a:t> (PKG), </a:t>
            </a:r>
            <a:r>
              <a:rPr lang="en-IN" sz="800" dirty="0" err="1">
                <a:effectLst/>
                <a:latin typeface="Times New Roman" panose="02020603050405020304" pitchFamily="18" charset="0"/>
                <a:ea typeface="MS Mincho" panose="02020609040205080304" pitchFamily="49" charset="-128"/>
                <a:cs typeface="Vrinda" panose="020B0502040204020203" pitchFamily="34" charset="0"/>
              </a:rPr>
              <a:t>PDMonitor</a:t>
            </a:r>
            <a:r>
              <a:rPr lang="en-IN" sz="800" dirty="0">
                <a:effectLst/>
                <a:latin typeface="Times New Roman" panose="02020603050405020304" pitchFamily="18" charset="0"/>
                <a:ea typeface="MS Mincho" panose="02020609040205080304" pitchFamily="49" charset="-128"/>
                <a:cs typeface="Vrinda" panose="020B0502040204020203" pitchFamily="34" charset="0"/>
              </a:rPr>
              <a:t>, and STAT-ON provide continuous and objective assessment of motor symptoms in real-life settings. </a:t>
            </a:r>
            <a:endParaRPr lang="en-IN" sz="800" dirty="0">
              <a:effectLst/>
              <a:latin typeface="Cambria" panose="02040503050406030204" pitchFamily="18" charset="0"/>
              <a:ea typeface="MS Mincho" panose="02020609040205080304" pitchFamily="49" charset="-128"/>
              <a:cs typeface="Vrinda" panose="020B0502040204020203" pitchFamily="34" charset="0"/>
            </a:endParaRPr>
          </a:p>
          <a:p>
            <a:pPr marL="342900" lvl="0" indent="-342900">
              <a:lnSpc>
                <a:spcPct val="115000"/>
              </a:lnSpc>
              <a:spcAft>
                <a:spcPts val="1000"/>
              </a:spcAft>
              <a:buFont typeface="Symbol" panose="05050102010706020507" pitchFamily="18" charset="2"/>
              <a:buChar char=""/>
            </a:pPr>
            <a:r>
              <a:rPr lang="en-IN" sz="800" dirty="0">
                <a:effectLst/>
                <a:latin typeface="Times New Roman" panose="02020603050405020304" pitchFamily="18" charset="0"/>
                <a:ea typeface="MS Mincho" panose="02020609040205080304" pitchFamily="49" charset="-128"/>
                <a:cs typeface="Vrinda" panose="020B0502040204020203" pitchFamily="34" charset="0"/>
              </a:rPr>
              <a:t>NICE (2023) has conditionally recommended five wearable devices for NHS use as tools for remote monitoring (Moreau et al., 2023).</a:t>
            </a:r>
            <a:endParaRPr lang="en-IN" sz="800" dirty="0">
              <a:effectLst/>
              <a:latin typeface="Cambria" panose="02040503050406030204" pitchFamily="18" charset="0"/>
              <a:ea typeface="MS Mincho" panose="02020609040205080304" pitchFamily="49" charset="-128"/>
              <a:cs typeface="Vrinda" panose="020B0502040204020203" pitchFamily="34" charset="0"/>
            </a:endParaRPr>
          </a:p>
          <a:p>
            <a:pPr algn="just"/>
            <a:endParaRPr lang="en-US" sz="761" dirty="0">
              <a:solidFill>
                <a:srgbClr val="1F2937"/>
              </a:solidFill>
              <a:latin typeface="Times New Roman" panose="02020603050405020304" pitchFamily="18" charset="0"/>
              <a:ea typeface="Arial" pitchFamily="34" charset="-122"/>
              <a:cs typeface="Times New Roman" panose="02020603050405020304" pitchFamily="18" charset="0"/>
            </a:endParaRPr>
          </a:p>
        </p:txBody>
      </p:sp>
      <p:sp>
        <p:nvSpPr>
          <p:cNvPr id="10" name="Shape 7"/>
          <p:cNvSpPr/>
          <p:nvPr/>
        </p:nvSpPr>
        <p:spPr>
          <a:xfrm>
            <a:off x="315904" y="5530631"/>
            <a:ext cx="4920073" cy="4853871"/>
          </a:xfrm>
          <a:prstGeom prst="roundRect">
            <a:avLst>
              <a:gd name="adj" fmla="val 3404"/>
            </a:avLst>
          </a:prstGeom>
          <a:solidFill>
            <a:srgbClr val="FFFFFF"/>
          </a:solidFill>
          <a:ln/>
          <a:effectLst>
            <a:outerShdw blurRad="50800" dist="12700" dir="8100000" algn="bl" rotWithShape="0">
              <a:srgbClr val="000000">
                <a:alpha val="10000"/>
              </a:srgbClr>
            </a:outerShdw>
          </a:effectLst>
        </p:spPr>
        <p:txBody>
          <a:bodyPr/>
          <a:lstStyle/>
          <a:p>
            <a:endParaRPr lang="en-GB"/>
          </a:p>
        </p:txBody>
      </p:sp>
      <p:sp>
        <p:nvSpPr>
          <p:cNvPr id="11" name="Shape 8"/>
          <p:cNvSpPr/>
          <p:nvPr/>
        </p:nvSpPr>
        <p:spPr>
          <a:xfrm>
            <a:off x="315904" y="5196458"/>
            <a:ext cx="4920073" cy="453025"/>
          </a:xfrm>
          <a:prstGeom prst="rect">
            <a:avLst/>
          </a:prstGeom>
          <a:solidFill>
            <a:srgbClr val="8B5CF6"/>
          </a:solidFill>
          <a:ln/>
        </p:spPr>
        <p:txBody>
          <a:bodyPr/>
          <a:lstStyle/>
          <a:p>
            <a:endParaRPr lang="en-GB"/>
          </a:p>
        </p:txBody>
      </p:sp>
      <p:sp>
        <p:nvSpPr>
          <p:cNvPr id="12" name="Text 9"/>
          <p:cNvSpPr/>
          <p:nvPr/>
        </p:nvSpPr>
        <p:spPr>
          <a:xfrm>
            <a:off x="315904" y="5166079"/>
            <a:ext cx="4920073" cy="581601"/>
          </a:xfrm>
          <a:prstGeom prst="rect">
            <a:avLst/>
          </a:prstGeom>
          <a:noFill/>
          <a:ln/>
        </p:spPr>
        <p:txBody>
          <a:bodyPr wrap="square" rtlCol="0" anchor="ctr"/>
          <a:lstStyle/>
          <a:p>
            <a:pPr algn="ctr"/>
            <a:r>
              <a:rPr lang="en-US" sz="1181" b="1" dirty="0">
                <a:solidFill>
                  <a:srgbClr val="FFFFFF"/>
                </a:solidFill>
                <a:latin typeface="Times New Roman" panose="02020603050405020304" pitchFamily="18" charset="0"/>
                <a:ea typeface="Arial" pitchFamily="34" charset="-122"/>
                <a:cs typeface="Times New Roman" panose="02020603050405020304" pitchFamily="18" charset="0"/>
              </a:rPr>
              <a:t>2. HEALTH PROMOTION VALUES &amp; PRINCIPLES</a:t>
            </a:r>
            <a:endParaRPr lang="en-US" sz="1181" dirty="0">
              <a:latin typeface="Times New Roman" panose="02020603050405020304" pitchFamily="18" charset="0"/>
              <a:cs typeface="Times New Roman" panose="02020603050405020304" pitchFamily="18" charset="0"/>
            </a:endParaRPr>
          </a:p>
        </p:txBody>
      </p:sp>
      <p:sp>
        <p:nvSpPr>
          <p:cNvPr id="13" name="Text 10"/>
          <p:cNvSpPr/>
          <p:nvPr/>
        </p:nvSpPr>
        <p:spPr>
          <a:xfrm>
            <a:off x="435906" y="5674763"/>
            <a:ext cx="4680069" cy="4607700"/>
          </a:xfrm>
          <a:prstGeom prst="rect">
            <a:avLst/>
          </a:prstGeom>
          <a:noFill/>
          <a:ln/>
        </p:spPr>
        <p:txBody>
          <a:bodyPr wrap="square" rtlCol="0" anchor="t"/>
          <a:lstStyle/>
          <a:p>
            <a:pPr algn="just">
              <a:spcBef>
                <a:spcPts val="300"/>
              </a:spcBef>
            </a:pPr>
            <a:r>
              <a:rPr lang="en-US" sz="984" dirty="0">
                <a:latin typeface="Times New Roman" panose="02020603050405020304" pitchFamily="18" charset="0"/>
                <a:cs typeface="Times New Roman" panose="02020603050405020304" pitchFamily="18" charset="0"/>
              </a:rPr>
              <a:t>Wearable technologies align with key Ottawa Charter principles, including empowerment, participation, supportive environments, and equity (WHO, 1986).</a:t>
            </a:r>
          </a:p>
          <a:p>
            <a:pPr marL="171450" indent="-171450" algn="just">
              <a:spcBef>
                <a:spcPts val="300"/>
              </a:spcBef>
              <a:buFont typeface="Arial" panose="020B0604020202020204" pitchFamily="34" charset="0"/>
              <a:buChar char="•"/>
            </a:pPr>
            <a:r>
              <a:rPr lang="en-US" sz="984" dirty="0">
                <a:latin typeface="Times New Roman" panose="02020603050405020304" pitchFamily="18" charset="0"/>
                <a:cs typeface="Times New Roman" panose="02020603050405020304" pitchFamily="18" charset="0"/>
              </a:rPr>
              <a:t>Empowerment: Enable people with Parkinson’s disease to monitor symptoms and actively participate in self-management (Khanna &amp; Jones, 2023).</a:t>
            </a:r>
          </a:p>
          <a:p>
            <a:pPr marL="171450" indent="-171450" algn="just">
              <a:spcBef>
                <a:spcPts val="300"/>
              </a:spcBef>
              <a:buFont typeface="Arial" panose="020B0604020202020204" pitchFamily="34" charset="0"/>
              <a:buChar char="•"/>
            </a:pPr>
            <a:r>
              <a:rPr lang="en-US" sz="984" dirty="0">
                <a:latin typeface="Times New Roman" panose="02020603050405020304" pitchFamily="18" charset="0"/>
                <a:cs typeface="Times New Roman" panose="02020603050405020304" pitchFamily="18" charset="0"/>
              </a:rPr>
              <a:t>Supportive Environments: Facilitate remote monitoring by healthcare professionals, reducing the need for frequent hospital visits.</a:t>
            </a:r>
          </a:p>
          <a:p>
            <a:pPr marL="171450" indent="-171450" algn="just">
              <a:spcBef>
                <a:spcPts val="300"/>
              </a:spcBef>
              <a:buFont typeface="Arial" panose="020B0604020202020204" pitchFamily="34" charset="0"/>
              <a:buChar char="•"/>
            </a:pPr>
            <a:r>
              <a:rPr lang="en-US" sz="984" dirty="0">
                <a:latin typeface="Times New Roman" panose="02020603050405020304" pitchFamily="18" charset="0"/>
                <a:cs typeface="Times New Roman" panose="02020603050405020304" pitchFamily="18" charset="0"/>
              </a:rPr>
              <a:t>Improved Access: Extend specialist support to patients in rural and underserved areas.</a:t>
            </a:r>
          </a:p>
          <a:p>
            <a:pPr marL="171450" indent="-171450" algn="just">
              <a:spcBef>
                <a:spcPts val="300"/>
              </a:spcBef>
              <a:buFont typeface="Arial" panose="020B0604020202020204" pitchFamily="34" charset="0"/>
              <a:buChar char="•"/>
            </a:pPr>
            <a:r>
              <a:rPr lang="en-US" sz="984" dirty="0">
                <a:latin typeface="Times New Roman" panose="02020603050405020304" pitchFamily="18" charset="0"/>
                <a:cs typeface="Times New Roman" panose="02020603050405020304" pitchFamily="18" charset="0"/>
              </a:rPr>
              <a:t>Equity Consideration: Digital health inequalities may exclude individuals with limited digital skills, financial resources, or access to technology (Kenny et al., 2022; Gupta et al., 2026).</a:t>
            </a:r>
          </a:p>
          <a:p>
            <a:pPr marL="171450" indent="-171450" algn="just">
              <a:spcBef>
                <a:spcPts val="300"/>
              </a:spcBef>
              <a:buFont typeface="Arial" panose="020B0604020202020204" pitchFamily="34" charset="0"/>
              <a:buChar char="•"/>
            </a:pPr>
            <a:r>
              <a:rPr lang="en-US" sz="984" dirty="0">
                <a:latin typeface="Times New Roman" panose="02020603050405020304" pitchFamily="18" charset="0"/>
                <a:cs typeface="Times New Roman" panose="02020603050405020304" pitchFamily="18" charset="0"/>
              </a:rPr>
              <a:t>Implication: Wearable technologies should be designed and implemented inclusively to ensure equitable health promotion.</a:t>
            </a:r>
          </a:p>
        </p:txBody>
      </p:sp>
      <p:sp>
        <p:nvSpPr>
          <p:cNvPr id="14" name="Shape 11"/>
          <p:cNvSpPr/>
          <p:nvPr/>
        </p:nvSpPr>
        <p:spPr>
          <a:xfrm>
            <a:off x="5343406" y="1257894"/>
            <a:ext cx="5400080" cy="5349147"/>
          </a:xfrm>
          <a:prstGeom prst="roundRect">
            <a:avLst>
              <a:gd name="adj" fmla="val 2254"/>
            </a:avLst>
          </a:prstGeom>
          <a:solidFill>
            <a:srgbClr val="FFFFFF"/>
          </a:solidFill>
          <a:ln/>
          <a:effectLst>
            <a:outerShdw blurRad="50800" dist="12700" dir="8100000" algn="bl" rotWithShape="0">
              <a:srgbClr val="000000">
                <a:alpha val="10000"/>
              </a:srgbClr>
            </a:outerShdw>
          </a:effectLst>
        </p:spPr>
        <p:txBody>
          <a:bodyPr/>
          <a:lstStyle/>
          <a:p>
            <a:endParaRPr lang="en-GB"/>
          </a:p>
        </p:txBody>
      </p:sp>
      <p:sp>
        <p:nvSpPr>
          <p:cNvPr id="15" name="Shape 12"/>
          <p:cNvSpPr/>
          <p:nvPr/>
        </p:nvSpPr>
        <p:spPr>
          <a:xfrm>
            <a:off x="5343406" y="1257891"/>
            <a:ext cx="5400080" cy="384006"/>
          </a:xfrm>
          <a:prstGeom prst="rect">
            <a:avLst/>
          </a:prstGeom>
          <a:solidFill>
            <a:srgbClr val="10B981"/>
          </a:solidFill>
          <a:ln/>
        </p:spPr>
        <p:txBody>
          <a:bodyPr/>
          <a:lstStyle/>
          <a:p>
            <a:endParaRPr lang="en-GB"/>
          </a:p>
        </p:txBody>
      </p:sp>
      <p:sp>
        <p:nvSpPr>
          <p:cNvPr id="16" name="Text 13"/>
          <p:cNvSpPr/>
          <p:nvPr/>
        </p:nvSpPr>
        <p:spPr>
          <a:xfrm>
            <a:off x="5343406" y="1257891"/>
            <a:ext cx="5400080" cy="384006"/>
          </a:xfrm>
          <a:prstGeom prst="rect">
            <a:avLst/>
          </a:prstGeom>
          <a:noFill/>
          <a:ln/>
        </p:spPr>
        <p:txBody>
          <a:bodyPr wrap="square" rtlCol="0" anchor="ctr"/>
          <a:lstStyle/>
          <a:p>
            <a:pPr algn="ctr"/>
            <a:r>
              <a:rPr lang="en-US" sz="1181" b="1" dirty="0">
                <a:solidFill>
                  <a:srgbClr val="FFFFFF"/>
                </a:solidFill>
                <a:latin typeface="Times New Roman" panose="02020603050405020304" pitchFamily="18" charset="0"/>
                <a:ea typeface="Arial" pitchFamily="34" charset="-122"/>
                <a:cs typeface="Times New Roman" panose="02020603050405020304" pitchFamily="18" charset="0"/>
              </a:rPr>
              <a:t>3. BEHAVIOURAL CHANGE THEORY (COM-B MODEL)</a:t>
            </a:r>
            <a:endParaRPr lang="en-US" sz="1181" dirty="0">
              <a:latin typeface="Times New Roman" panose="02020603050405020304" pitchFamily="18" charset="0"/>
              <a:cs typeface="Times New Roman" panose="02020603050405020304" pitchFamily="18" charset="0"/>
            </a:endParaRPr>
          </a:p>
        </p:txBody>
      </p:sp>
      <p:pic>
        <p:nvPicPr>
          <p:cNvPr id="17" name="Image 1" descr="/home/workdir/artifacts/imagine_images/NtXu8.jpg"/>
          <p:cNvPicPr>
            <a:picLocks noChangeAspect="1"/>
          </p:cNvPicPr>
          <p:nvPr/>
        </p:nvPicPr>
        <p:blipFill>
          <a:blip r:embed="rId3"/>
          <a:srcRect/>
          <a:stretch/>
        </p:blipFill>
        <p:spPr>
          <a:xfrm>
            <a:off x="5703415" y="1701898"/>
            <a:ext cx="4680069" cy="2016332"/>
          </a:xfrm>
          <a:prstGeom prst="rect">
            <a:avLst/>
          </a:prstGeom>
        </p:spPr>
      </p:pic>
      <p:sp>
        <p:nvSpPr>
          <p:cNvPr id="18" name="Text 14"/>
          <p:cNvSpPr/>
          <p:nvPr/>
        </p:nvSpPr>
        <p:spPr>
          <a:xfrm>
            <a:off x="5463408" y="3718351"/>
            <a:ext cx="5160076" cy="2919625"/>
          </a:xfrm>
          <a:prstGeom prst="rect">
            <a:avLst/>
          </a:prstGeom>
          <a:noFill/>
          <a:ln/>
        </p:spPr>
        <p:txBody>
          <a:bodyPr wrap="square" rtlCol="0" anchor="t"/>
          <a:lstStyle/>
          <a:p>
            <a:pPr algn="just"/>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The COM-B model (Michie et al., 2011) explains that </a:t>
            </a:r>
            <a:r>
              <a:rPr lang="en-US" sz="1050" dirty="0" err="1">
                <a:solidFill>
                  <a:srgbClr val="1E3A5F"/>
                </a:solidFill>
                <a:latin typeface="Times New Roman" panose="02020603050405020304" pitchFamily="18" charset="0"/>
                <a:ea typeface="Arial" pitchFamily="34" charset="-122"/>
                <a:cs typeface="Times New Roman" panose="02020603050405020304" pitchFamily="18" charset="0"/>
              </a:rPr>
              <a:t>behaviour</a:t>
            </a:r>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 change occurs when individuals have Capability, Opportunity, and Motivation. Wearable devices for Parkinson’s disease support all three components, promoting effective self-management and </a:t>
            </a:r>
            <a:r>
              <a:rPr lang="en-US" sz="1050" dirty="0" err="1">
                <a:solidFill>
                  <a:srgbClr val="1E3A5F"/>
                </a:solidFill>
                <a:latin typeface="Times New Roman" panose="02020603050405020304" pitchFamily="18" charset="0"/>
                <a:ea typeface="Arial" pitchFamily="34" charset="-122"/>
                <a:cs typeface="Times New Roman" panose="02020603050405020304" pitchFamily="18" charset="0"/>
              </a:rPr>
              <a:t>behaviour</a:t>
            </a:r>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 change.</a:t>
            </a:r>
          </a:p>
          <a:p>
            <a:pPr marL="171450" indent="-171450" algn="just">
              <a:buFont typeface="Arial" panose="020B0604020202020204" pitchFamily="34" charset="0"/>
              <a:buChar char="•"/>
            </a:pPr>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The Capability element can be increased by means of receiving continuous information about the symptoms, educational sessions on managing the disease, and understanding how medications work, hence allowing the patients to gain more knowledge and control over the condition. </a:t>
            </a:r>
          </a:p>
          <a:p>
            <a:pPr marL="171450" indent="-171450" algn="just">
              <a:buFont typeface="Arial" panose="020B0604020202020204" pitchFamily="34" charset="0"/>
              <a:buChar char="•"/>
            </a:pPr>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The Opportunity part can be facilitated through remote monitoring and integration of telehealth, overcoming geographical and logistical limitations, as well as caregiver dashboards promoting social opportunity. </a:t>
            </a:r>
          </a:p>
          <a:p>
            <a:pPr marL="171450" indent="-171450" algn="just">
              <a:buFont typeface="Arial" panose="020B0604020202020204" pitchFamily="34" charset="0"/>
              <a:buChar char="•"/>
            </a:pPr>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The motivation aspect can be improved due to personalized progress charts, reminders, goal setting, and positive reinforcement gained from objective data (Hinchliffe et al., 2026).</a:t>
            </a:r>
          </a:p>
          <a:p>
            <a:pPr algn="just"/>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Wearable devices promote self-monitoring and feedback, improving adherence to medication and exercise, which are essential for effective Parkinson’s disease management (</a:t>
            </a:r>
            <a:r>
              <a:rPr lang="en-US" sz="1050" dirty="0" err="1">
                <a:solidFill>
                  <a:srgbClr val="1E3A5F"/>
                </a:solidFill>
                <a:latin typeface="Times New Roman" panose="02020603050405020304" pitchFamily="18" charset="0"/>
                <a:ea typeface="Arial" pitchFamily="34" charset="-122"/>
                <a:cs typeface="Times New Roman" panose="02020603050405020304" pitchFamily="18" charset="0"/>
              </a:rPr>
              <a:t>Falkenburger</a:t>
            </a:r>
            <a:r>
              <a:rPr lang="en-US" sz="1050" dirty="0">
                <a:solidFill>
                  <a:srgbClr val="1E3A5F"/>
                </a:solidFill>
                <a:latin typeface="Times New Roman" panose="02020603050405020304" pitchFamily="18" charset="0"/>
                <a:ea typeface="Arial" pitchFamily="34" charset="-122"/>
                <a:cs typeface="Times New Roman" panose="02020603050405020304" pitchFamily="18" charset="0"/>
              </a:rPr>
              <a:t> et al., 2026).</a:t>
            </a:r>
          </a:p>
        </p:txBody>
      </p:sp>
      <p:sp>
        <p:nvSpPr>
          <p:cNvPr id="19" name="Shape 15"/>
          <p:cNvSpPr/>
          <p:nvPr/>
        </p:nvSpPr>
        <p:spPr>
          <a:xfrm>
            <a:off x="10765796" y="1263536"/>
            <a:ext cx="5400080" cy="5598455"/>
          </a:xfrm>
          <a:prstGeom prst="roundRect">
            <a:avLst>
              <a:gd name="adj" fmla="val 4444"/>
            </a:avLst>
          </a:prstGeom>
          <a:solidFill>
            <a:srgbClr val="FFFFFF"/>
          </a:solidFill>
          <a:ln/>
          <a:effectLst>
            <a:outerShdw blurRad="50800" dist="12700" dir="8100000" algn="bl" rotWithShape="0">
              <a:srgbClr val="000000">
                <a:alpha val="10000"/>
              </a:srgbClr>
            </a:outerShdw>
          </a:effectLst>
        </p:spPr>
        <p:txBody>
          <a:bodyPr/>
          <a:lstStyle/>
          <a:p>
            <a:endParaRPr lang="en-GB"/>
          </a:p>
        </p:txBody>
      </p:sp>
      <p:sp>
        <p:nvSpPr>
          <p:cNvPr id="20" name="Shape 16"/>
          <p:cNvSpPr/>
          <p:nvPr/>
        </p:nvSpPr>
        <p:spPr>
          <a:xfrm>
            <a:off x="10765796" y="1290200"/>
            <a:ext cx="5400080" cy="336005"/>
          </a:xfrm>
          <a:prstGeom prst="rect">
            <a:avLst/>
          </a:prstGeom>
          <a:solidFill>
            <a:srgbClr val="F59E0B"/>
          </a:solidFill>
          <a:ln/>
        </p:spPr>
        <p:txBody>
          <a:bodyPr/>
          <a:lstStyle/>
          <a:p>
            <a:endParaRPr lang="en-GB"/>
          </a:p>
        </p:txBody>
      </p:sp>
      <p:sp>
        <p:nvSpPr>
          <p:cNvPr id="21" name="Text 17"/>
          <p:cNvSpPr/>
          <p:nvPr/>
        </p:nvSpPr>
        <p:spPr>
          <a:xfrm>
            <a:off x="10765796" y="1263533"/>
            <a:ext cx="5400080" cy="336005"/>
          </a:xfrm>
          <a:prstGeom prst="rect">
            <a:avLst/>
          </a:prstGeom>
          <a:noFill/>
          <a:ln/>
        </p:spPr>
        <p:txBody>
          <a:bodyPr wrap="square" rtlCol="0" anchor="ctr"/>
          <a:lstStyle/>
          <a:p>
            <a:pPr algn="ctr"/>
            <a:r>
              <a:rPr lang="en-US" sz="1181" b="1" dirty="0">
                <a:solidFill>
                  <a:srgbClr val="FFFFFF"/>
                </a:solidFill>
                <a:latin typeface="Times New Roman" panose="02020603050405020304" pitchFamily="18" charset="0"/>
                <a:ea typeface="Arial" pitchFamily="34" charset="-122"/>
                <a:cs typeface="Times New Roman" panose="02020603050405020304" pitchFamily="18" charset="0"/>
              </a:rPr>
              <a:t>4. EXPECTED OUTCOMES</a:t>
            </a:r>
            <a:endParaRPr lang="en-US" sz="1181" dirty="0">
              <a:latin typeface="Times New Roman" panose="02020603050405020304" pitchFamily="18" charset="0"/>
              <a:cs typeface="Times New Roman" panose="02020603050405020304" pitchFamily="18" charset="0"/>
            </a:endParaRPr>
          </a:p>
        </p:txBody>
      </p:sp>
      <p:sp>
        <p:nvSpPr>
          <p:cNvPr id="22" name="Text 18"/>
          <p:cNvSpPr/>
          <p:nvPr/>
        </p:nvSpPr>
        <p:spPr>
          <a:xfrm>
            <a:off x="10885798" y="1692770"/>
            <a:ext cx="5160076" cy="1529756"/>
          </a:xfrm>
          <a:prstGeom prst="rect">
            <a:avLst/>
          </a:prstGeom>
          <a:noFill/>
          <a:ln/>
        </p:spPr>
        <p:txBody>
          <a:bodyPr wrap="square" rtlCol="0" anchor="t"/>
          <a:lstStyle/>
          <a:p>
            <a:pPr marL="171450" indent="-171450" algn="just">
              <a:buFont typeface="Arial" panose="020B0604020202020204" pitchFamily="34" charset="0"/>
              <a:buChar char="•"/>
            </a:pPr>
            <a:r>
              <a:rPr lang="en-US" sz="853" dirty="0">
                <a:solidFill>
                  <a:srgbClr val="1F2937"/>
                </a:solidFill>
                <a:latin typeface="Times New Roman" panose="02020603050405020304" pitchFamily="18" charset="0"/>
                <a:ea typeface="Arial" pitchFamily="34" charset="-122"/>
                <a:cs typeface="Times New Roman" panose="02020603050405020304" pitchFamily="18" charset="0"/>
              </a:rPr>
              <a:t>Combining wearable technology with the COM-B framework is likely to yield positive changes in clinical, behavioral, and psychological spheres. </a:t>
            </a:r>
          </a:p>
          <a:p>
            <a:pPr marL="171450" indent="-171450" algn="just">
              <a:buFont typeface="Arial" panose="020B0604020202020204" pitchFamily="34" charset="0"/>
              <a:buChar char="•"/>
            </a:pPr>
            <a:r>
              <a:rPr lang="en-US" sz="853" dirty="0">
                <a:solidFill>
                  <a:srgbClr val="1F2937"/>
                </a:solidFill>
                <a:latin typeface="Times New Roman" panose="02020603050405020304" pitchFamily="18" charset="0"/>
                <a:ea typeface="Arial" pitchFamily="34" charset="-122"/>
                <a:cs typeface="Times New Roman" panose="02020603050405020304" pitchFamily="18" charset="0"/>
              </a:rPr>
              <a:t>Continuous objective assessment will help make earlier and more accurate changes in medication regimen to minimize motor symptoms and hospitalizations. </a:t>
            </a:r>
          </a:p>
          <a:p>
            <a:pPr marL="171450" indent="-171450" algn="just">
              <a:buFont typeface="Arial" panose="020B0604020202020204" pitchFamily="34" charset="0"/>
              <a:buChar char="•"/>
            </a:pPr>
            <a:r>
              <a:rPr lang="en-US" sz="853" dirty="0">
                <a:solidFill>
                  <a:srgbClr val="1F2937"/>
                </a:solidFill>
                <a:latin typeface="Times New Roman" panose="02020603050405020304" pitchFamily="18" charset="0"/>
                <a:ea typeface="Arial" pitchFamily="34" charset="-122"/>
                <a:cs typeface="Times New Roman" panose="02020603050405020304" pitchFamily="18" charset="0"/>
              </a:rPr>
              <a:t>Increased capacity, opportunity, and motivation will contribute to improved medication compliance, higher levels of physical activity, and self-management, and empower patients and raise their quality of life (Rodriguez-Martin et al., 2025).</a:t>
            </a:r>
          </a:p>
          <a:p>
            <a:pPr marL="171450" indent="-171450" algn="just">
              <a:buFont typeface="Arial" panose="020B0604020202020204" pitchFamily="34" charset="0"/>
              <a:buChar char="•"/>
            </a:pPr>
            <a:r>
              <a:rPr lang="en-US" sz="853" dirty="0">
                <a:solidFill>
                  <a:srgbClr val="1F2937"/>
                </a:solidFill>
                <a:latin typeface="Times New Roman" panose="02020603050405020304" pitchFamily="18" charset="0"/>
                <a:ea typeface="Arial" pitchFamily="34" charset="-122"/>
                <a:cs typeface="Times New Roman" panose="02020603050405020304" pitchFamily="18" charset="0"/>
              </a:rPr>
              <a:t>However, this is far from guaranteed. </a:t>
            </a:r>
          </a:p>
          <a:p>
            <a:pPr marL="171450" indent="-171450" algn="just">
              <a:buFont typeface="Arial" panose="020B0604020202020204" pitchFamily="34" charset="0"/>
              <a:buChar char="•"/>
            </a:pPr>
            <a:r>
              <a:rPr lang="en-US" sz="853" dirty="0">
                <a:solidFill>
                  <a:srgbClr val="1F2937"/>
                </a:solidFill>
                <a:latin typeface="Times New Roman" panose="02020603050405020304" pitchFamily="18" charset="0"/>
                <a:ea typeface="Arial" pitchFamily="34" charset="-122"/>
                <a:cs typeface="Times New Roman" panose="02020603050405020304" pitchFamily="18" charset="0"/>
              </a:rPr>
              <a:t>Acceptance rates of wearable technology in patients with PD are likely to be similar to those of healthy older individuals, yet success is contingent on continuous engagement of users. </a:t>
            </a:r>
          </a:p>
          <a:p>
            <a:pPr marL="171450" indent="-171450" algn="just">
              <a:buFont typeface="Arial" panose="020B0604020202020204" pitchFamily="34" charset="0"/>
              <a:buChar char="•"/>
            </a:pPr>
            <a:r>
              <a:rPr lang="en-US" sz="853" dirty="0">
                <a:solidFill>
                  <a:srgbClr val="1F2937"/>
                </a:solidFill>
                <a:latin typeface="Times New Roman" panose="02020603050405020304" pitchFamily="18" charset="0"/>
                <a:ea typeface="Arial" pitchFamily="34" charset="-122"/>
                <a:cs typeface="Times New Roman" panose="02020603050405020304" pitchFamily="18" charset="0"/>
              </a:rPr>
              <a:t>There is a considerable danger of digital exclusion worsening health inequities if sufficient training, assistance, and design do not receive due attention (Gupta et al., 2026). </a:t>
            </a:r>
          </a:p>
          <a:p>
            <a:pPr marL="171450" indent="-171450" algn="just">
              <a:buFont typeface="Arial" panose="020B0604020202020204" pitchFamily="34" charset="0"/>
              <a:buChar char="•"/>
            </a:pPr>
            <a:r>
              <a:rPr lang="en-US" sz="853" dirty="0">
                <a:solidFill>
                  <a:srgbClr val="1F2937"/>
                </a:solidFill>
                <a:latin typeface="Times New Roman" panose="02020603050405020304" pitchFamily="18" charset="0"/>
                <a:ea typeface="Arial" pitchFamily="34" charset="-122"/>
                <a:cs typeface="Times New Roman" panose="02020603050405020304" pitchFamily="18" charset="0"/>
              </a:rPr>
              <a:t>The long-term use of technology will depend on proper data management, seamless connection to electronic health record systems, and technical support.</a:t>
            </a:r>
          </a:p>
        </p:txBody>
      </p:sp>
      <p:pic>
        <p:nvPicPr>
          <p:cNvPr id="23" name="Image 2" descr="/home/workdir/artifacts/imagine_images/xHpgZ.jpg"/>
          <p:cNvPicPr>
            <a:picLocks noChangeAspect="1"/>
          </p:cNvPicPr>
          <p:nvPr/>
        </p:nvPicPr>
        <p:blipFill>
          <a:blip r:embed="rId4"/>
          <a:srcRect/>
          <a:stretch/>
        </p:blipFill>
        <p:spPr>
          <a:xfrm>
            <a:off x="5569221" y="6726572"/>
            <a:ext cx="4920073" cy="3199714"/>
          </a:xfrm>
          <a:prstGeom prst="rect">
            <a:avLst/>
          </a:prstGeom>
        </p:spPr>
      </p:pic>
      <p:sp>
        <p:nvSpPr>
          <p:cNvPr id="24" name="Shape 19"/>
          <p:cNvSpPr/>
          <p:nvPr/>
        </p:nvSpPr>
        <p:spPr>
          <a:xfrm>
            <a:off x="10961337" y="6936006"/>
            <a:ext cx="4920073" cy="3408386"/>
          </a:xfrm>
          <a:prstGeom prst="roundRect">
            <a:avLst>
              <a:gd name="adj" fmla="val 5161"/>
            </a:avLst>
          </a:prstGeom>
          <a:solidFill>
            <a:srgbClr val="FFFFFF"/>
          </a:solidFill>
          <a:ln/>
          <a:effectLst>
            <a:outerShdw blurRad="50800" dist="12700" dir="8100000" algn="bl" rotWithShape="0">
              <a:srgbClr val="000000">
                <a:alpha val="10000"/>
              </a:srgbClr>
            </a:outerShdw>
          </a:effectLst>
        </p:spPr>
        <p:txBody>
          <a:bodyPr/>
          <a:lstStyle/>
          <a:p>
            <a:endParaRPr lang="en-GB"/>
          </a:p>
        </p:txBody>
      </p:sp>
      <p:sp>
        <p:nvSpPr>
          <p:cNvPr id="25" name="Shape 20"/>
          <p:cNvSpPr/>
          <p:nvPr/>
        </p:nvSpPr>
        <p:spPr>
          <a:xfrm>
            <a:off x="10961337" y="6936010"/>
            <a:ext cx="4920073" cy="336005"/>
          </a:xfrm>
          <a:prstGeom prst="rect">
            <a:avLst/>
          </a:prstGeom>
          <a:solidFill>
            <a:srgbClr val="1E3A5F"/>
          </a:solidFill>
          <a:ln/>
        </p:spPr>
        <p:txBody>
          <a:bodyPr/>
          <a:lstStyle/>
          <a:p>
            <a:endParaRPr lang="en-GB"/>
          </a:p>
        </p:txBody>
      </p:sp>
      <p:sp>
        <p:nvSpPr>
          <p:cNvPr id="26" name="Text 21"/>
          <p:cNvSpPr/>
          <p:nvPr/>
        </p:nvSpPr>
        <p:spPr>
          <a:xfrm>
            <a:off x="10961337" y="6936010"/>
            <a:ext cx="4920073" cy="336005"/>
          </a:xfrm>
          <a:prstGeom prst="rect">
            <a:avLst/>
          </a:prstGeom>
          <a:noFill/>
          <a:ln/>
        </p:spPr>
        <p:txBody>
          <a:bodyPr wrap="square" rtlCol="0" anchor="ctr"/>
          <a:lstStyle/>
          <a:p>
            <a:pPr algn="ctr"/>
            <a:r>
              <a:rPr lang="en-US" sz="1181" b="1" dirty="0">
                <a:solidFill>
                  <a:srgbClr val="FFFFFF"/>
                </a:solidFill>
                <a:latin typeface="Times New Roman" panose="02020603050405020304" pitchFamily="18" charset="0"/>
                <a:ea typeface="Arial" pitchFamily="34" charset="-122"/>
                <a:cs typeface="Times New Roman" panose="02020603050405020304" pitchFamily="18" charset="0"/>
              </a:rPr>
              <a:t>5. CONCLUSION &amp; IMPLICATIONS</a:t>
            </a:r>
            <a:endParaRPr lang="en-US" sz="1181" dirty="0">
              <a:latin typeface="Times New Roman" panose="02020603050405020304" pitchFamily="18" charset="0"/>
              <a:cs typeface="Times New Roman" panose="02020603050405020304" pitchFamily="18" charset="0"/>
            </a:endParaRPr>
          </a:p>
        </p:txBody>
      </p:sp>
      <p:sp>
        <p:nvSpPr>
          <p:cNvPr id="27" name="Text 22"/>
          <p:cNvSpPr/>
          <p:nvPr/>
        </p:nvSpPr>
        <p:spPr>
          <a:xfrm>
            <a:off x="11081339" y="7236013"/>
            <a:ext cx="4680069" cy="1427068"/>
          </a:xfrm>
          <a:prstGeom prst="rect">
            <a:avLst/>
          </a:prstGeom>
          <a:noFill/>
          <a:ln/>
        </p:spPr>
        <p:txBody>
          <a:bodyPr wrap="square" rtlCol="0" anchor="t"/>
          <a:lstStyle/>
          <a:p>
            <a:pPr algn="just">
              <a:lnSpc>
                <a:spcPct val="150000"/>
              </a:lnSpc>
              <a:spcBef>
                <a:spcPts val="300"/>
              </a:spcBef>
            </a:pPr>
            <a:r>
              <a:rPr lang="en-IN" sz="1050" dirty="0">
                <a:latin typeface="Times New Roman" panose="02020603050405020304" pitchFamily="18" charset="0"/>
                <a:cs typeface="Times New Roman" panose="02020603050405020304" pitchFamily="18" charset="0"/>
              </a:rPr>
              <a:t>Wearable technologies can improve Parkinson’s disease management by supporting health promotion and behaviour change through the COM-B framework. </a:t>
            </a:r>
          </a:p>
          <a:p>
            <a:pPr algn="just">
              <a:lnSpc>
                <a:spcPct val="150000"/>
              </a:lnSpc>
              <a:spcBef>
                <a:spcPts val="300"/>
              </a:spcBef>
            </a:pPr>
            <a:r>
              <a:rPr lang="en-IN" sz="1050" dirty="0">
                <a:latin typeface="Times New Roman" panose="02020603050405020304" pitchFamily="18" charset="0"/>
                <a:cs typeface="Times New Roman" panose="02020603050405020304" pitchFamily="18" charset="0"/>
              </a:rPr>
              <a:t>Key priorities to maximise benefits include: </a:t>
            </a:r>
          </a:p>
          <a:p>
            <a:pPr marL="171450" indent="-171450" algn="just">
              <a:lnSpc>
                <a:spcPct val="150000"/>
              </a:lnSpc>
              <a:spcBef>
                <a:spcPts val="300"/>
              </a:spcBef>
              <a:buFont typeface="Arial" panose="020B0604020202020204" pitchFamily="34" charset="0"/>
              <a:buChar char="•"/>
            </a:pPr>
            <a:r>
              <a:rPr lang="en-IN" sz="1050" dirty="0">
                <a:latin typeface="Times New Roman" panose="02020603050405020304" pitchFamily="18" charset="0"/>
                <a:cs typeface="Times New Roman" panose="02020603050405020304" pitchFamily="18" charset="0"/>
              </a:rPr>
              <a:t>Sustainable NHS funding and reimbursement policies. </a:t>
            </a:r>
          </a:p>
          <a:p>
            <a:pPr marL="171450" indent="-171450" algn="just">
              <a:lnSpc>
                <a:spcPct val="150000"/>
              </a:lnSpc>
              <a:spcBef>
                <a:spcPts val="300"/>
              </a:spcBef>
              <a:buFont typeface="Arial" panose="020B0604020202020204" pitchFamily="34" charset="0"/>
              <a:buChar char="•"/>
            </a:pPr>
            <a:r>
              <a:rPr lang="en-IN" sz="1050" dirty="0">
                <a:latin typeface="Times New Roman" panose="02020603050405020304" pitchFamily="18" charset="0"/>
                <a:cs typeface="Times New Roman" panose="02020603050405020304" pitchFamily="18" charset="0"/>
              </a:rPr>
              <a:t>Reducing the digital divide and improving access. </a:t>
            </a:r>
          </a:p>
          <a:p>
            <a:pPr marL="171450" indent="-171450" algn="just">
              <a:lnSpc>
                <a:spcPct val="150000"/>
              </a:lnSpc>
              <a:spcBef>
                <a:spcPts val="300"/>
              </a:spcBef>
              <a:buFont typeface="Arial" panose="020B0604020202020204" pitchFamily="34" charset="0"/>
              <a:buChar char="•"/>
            </a:pPr>
            <a:r>
              <a:rPr lang="en-IN" sz="1050" dirty="0">
                <a:latin typeface="Times New Roman" panose="02020603050405020304" pitchFamily="18" charset="0"/>
                <a:cs typeface="Times New Roman" panose="02020603050405020304" pitchFamily="18" charset="0"/>
              </a:rPr>
              <a:t>Enhancing digital literacy among patients, carers, and healthcare professionals. </a:t>
            </a:r>
          </a:p>
          <a:p>
            <a:pPr marL="171450" indent="-171450" algn="just">
              <a:lnSpc>
                <a:spcPct val="150000"/>
              </a:lnSpc>
              <a:spcBef>
                <a:spcPts val="300"/>
              </a:spcBef>
              <a:buFont typeface="Arial" panose="020B0604020202020204" pitchFamily="34" charset="0"/>
              <a:buChar char="•"/>
            </a:pPr>
            <a:r>
              <a:rPr lang="en-IN" sz="1050" dirty="0">
                <a:latin typeface="Times New Roman" panose="02020603050405020304" pitchFamily="18" charset="0"/>
                <a:cs typeface="Times New Roman" panose="02020603050405020304" pitchFamily="18" charset="0"/>
              </a:rPr>
              <a:t>Evaluating clinical effectiveness, cost-effectiveness, and algorithmic bias through future research.</a:t>
            </a:r>
          </a:p>
          <a:p>
            <a:pPr algn="just">
              <a:lnSpc>
                <a:spcPct val="150000"/>
              </a:lnSpc>
              <a:spcBef>
                <a:spcPts val="300"/>
              </a:spcBef>
            </a:pPr>
            <a:endParaRPr lang="en-US" sz="1050" dirty="0">
              <a:solidFill>
                <a:srgbClr val="1F2937"/>
              </a:solidFill>
              <a:latin typeface="Times New Roman" panose="02020603050405020304" pitchFamily="18" charset="0"/>
              <a:ea typeface="Arial" pitchFamily="34" charset="-122"/>
              <a:cs typeface="Times New Roman" panose="02020603050405020304" pitchFamily="18" charset="0"/>
            </a:endParaRPr>
          </a:p>
        </p:txBody>
      </p:sp>
      <p:sp>
        <p:nvSpPr>
          <p:cNvPr id="31" name="Shape 26"/>
          <p:cNvSpPr/>
          <p:nvPr/>
        </p:nvSpPr>
        <p:spPr>
          <a:xfrm>
            <a:off x="5970" y="10371059"/>
            <a:ext cx="16281036" cy="420006"/>
          </a:xfrm>
          <a:prstGeom prst="rect">
            <a:avLst/>
          </a:prstGeom>
          <a:solidFill>
            <a:srgbClr val="1E3A5F"/>
          </a:solidFill>
          <a:ln/>
        </p:spPr>
        <p:txBody>
          <a:bodyPr/>
          <a:lstStyle/>
          <a:p>
            <a:endParaRPr lang="en-GB"/>
          </a:p>
        </p:txBody>
      </p:sp>
      <p:sp>
        <p:nvSpPr>
          <p:cNvPr id="32" name="Text 27"/>
          <p:cNvSpPr/>
          <p:nvPr/>
        </p:nvSpPr>
        <p:spPr>
          <a:xfrm>
            <a:off x="289144" y="10384503"/>
            <a:ext cx="15480228" cy="420006"/>
          </a:xfrm>
          <a:prstGeom prst="rect">
            <a:avLst/>
          </a:prstGeom>
          <a:noFill/>
          <a:ln/>
        </p:spPr>
        <p:txBody>
          <a:bodyPr wrap="square" rtlCol="0" anchor="ctr"/>
          <a:lstStyle/>
          <a:p>
            <a:pPr algn="ctr"/>
            <a:r>
              <a:rPr lang="en-US" sz="1050" dirty="0">
                <a:solidFill>
                  <a:srgbClr val="CBD5E1"/>
                </a:solidFill>
                <a:latin typeface="Times New Roman" panose="02020603050405020304" pitchFamily="18" charset="0"/>
                <a:ea typeface="Arial" pitchFamily="34" charset="-122"/>
                <a:cs typeface="Times New Roman" panose="02020603050405020304" pitchFamily="18" charset="0"/>
              </a:rPr>
              <a:t>LCHS7009 Component 2 Poster  |  Addresses LO1 &amp; LO2  |  Digital health inequality considered throughout  |  Some visuals AI-generated for educational enhancement</a:t>
            </a:r>
            <a:endParaRPr lang="en-US" sz="1050" dirty="0">
              <a:latin typeface="Times New Roman" panose="02020603050405020304" pitchFamily="18" charset="0"/>
              <a:cs typeface="Times New Roman" panose="02020603050405020304" pitchFamily="18" charset="0"/>
            </a:endParaRPr>
          </a:p>
        </p:txBody>
      </p:sp>
      <p:pic>
        <p:nvPicPr>
          <p:cNvPr id="33" name="Picture 32" descr="Parkinson's Disease Could Affect 25 Million People Worldwide In The Next 25  Years | Health and Me">
            <a:extLst>
              <a:ext uri="{FF2B5EF4-FFF2-40B4-BE49-F238E27FC236}">
                <a16:creationId xmlns:a16="http://schemas.microsoft.com/office/drawing/2014/main" id="{E5385F1F-D872-C219-4812-1DA0DCC5587B}"/>
              </a:ext>
            </a:extLst>
          </p:cNvPr>
          <p:cNvPicPr>
            <a:picLocks noChangeAspect="1"/>
          </p:cNvPicPr>
          <p:nvPr/>
        </p:nvPicPr>
        <p:blipFill>
          <a:blip r:embed="rId5"/>
          <a:stretch>
            <a:fillRect/>
          </a:stretch>
        </p:blipFill>
        <p:spPr>
          <a:xfrm>
            <a:off x="1278441" y="1684995"/>
            <a:ext cx="3115000" cy="1658784"/>
          </a:xfrm>
          <a:prstGeom prst="rect">
            <a:avLst/>
          </a:prstGeom>
        </p:spPr>
      </p:pic>
      <p:pic>
        <p:nvPicPr>
          <p:cNvPr id="34" name="Picture 33" descr="OTTAWA CHARTER FOR HEALTH PROMOTION (1986) | Download Scientific Diagram">
            <a:extLst>
              <a:ext uri="{FF2B5EF4-FFF2-40B4-BE49-F238E27FC236}">
                <a16:creationId xmlns:a16="http://schemas.microsoft.com/office/drawing/2014/main" id="{76021A4D-2353-9396-6726-C701867EA1D6}"/>
              </a:ext>
            </a:extLst>
          </p:cNvPr>
          <p:cNvPicPr>
            <a:picLocks noChangeAspect="1"/>
          </p:cNvPicPr>
          <p:nvPr/>
        </p:nvPicPr>
        <p:blipFill>
          <a:blip r:embed="rId6"/>
          <a:stretch>
            <a:fillRect/>
          </a:stretch>
        </p:blipFill>
        <p:spPr>
          <a:xfrm>
            <a:off x="1324741" y="7756773"/>
            <a:ext cx="2582218" cy="2447200"/>
          </a:xfrm>
          <a:prstGeom prst="rect">
            <a:avLst/>
          </a:prstGeom>
        </p:spPr>
      </p:pic>
      <p:pic>
        <p:nvPicPr>
          <p:cNvPr id="38" name="Picture 37">
            <a:extLst>
              <a:ext uri="{FF2B5EF4-FFF2-40B4-BE49-F238E27FC236}">
                <a16:creationId xmlns:a16="http://schemas.microsoft.com/office/drawing/2014/main" id="{B59881B8-FBC8-2F1A-4BA9-9F441BC8BADB}"/>
              </a:ext>
            </a:extLst>
          </p:cNvPr>
          <p:cNvPicPr>
            <a:picLocks noChangeAspect="1"/>
          </p:cNvPicPr>
          <p:nvPr/>
        </p:nvPicPr>
        <p:blipFill>
          <a:blip r:embed="rId7"/>
          <a:stretch>
            <a:fillRect/>
          </a:stretch>
        </p:blipFill>
        <p:spPr>
          <a:xfrm>
            <a:off x="11035106" y="3718351"/>
            <a:ext cx="4920073" cy="274828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Shape 23"/>
          <p:cNvSpPr/>
          <p:nvPr/>
        </p:nvSpPr>
        <p:spPr>
          <a:xfrm>
            <a:off x="539741" y="1436915"/>
            <a:ext cx="15144167" cy="8904838"/>
          </a:xfrm>
          <a:prstGeom prst="roundRect">
            <a:avLst>
              <a:gd name="adj" fmla="val 2857"/>
            </a:avLst>
          </a:prstGeom>
          <a:solidFill>
            <a:srgbClr val="F1F5F9"/>
          </a:solidFill>
          <a:ln/>
          <a:effectLst>
            <a:outerShdw blurRad="38100" dist="12700" dir="8100000" algn="bl" rotWithShape="0">
              <a:srgbClr val="000000">
                <a:alpha val="8000"/>
              </a:srgbClr>
            </a:outerShdw>
          </a:effectLst>
        </p:spPr>
        <p:txBody>
          <a:bodyPr/>
          <a:lstStyle/>
          <a:p>
            <a:endParaRPr lang="en-GB"/>
          </a:p>
        </p:txBody>
      </p:sp>
      <p:sp>
        <p:nvSpPr>
          <p:cNvPr id="29" name="Text 24"/>
          <p:cNvSpPr/>
          <p:nvPr/>
        </p:nvSpPr>
        <p:spPr>
          <a:xfrm>
            <a:off x="502233" y="458010"/>
            <a:ext cx="15144167" cy="775704"/>
          </a:xfrm>
          <a:prstGeom prst="rect">
            <a:avLst/>
          </a:prstGeom>
          <a:solidFill>
            <a:schemeClr val="accent1">
              <a:lumMod val="60000"/>
              <a:lumOff val="40000"/>
            </a:schemeClr>
          </a:solidFill>
          <a:ln/>
        </p:spPr>
        <p:txBody>
          <a:bodyPr wrap="square" rtlCol="0" anchor="ctr"/>
          <a:lstStyle/>
          <a:p>
            <a:pPr algn="ctr"/>
            <a:r>
              <a:rPr lang="en-US" sz="2000" b="1" dirty="0">
                <a:solidFill>
                  <a:srgbClr val="1E3A5F"/>
                </a:solidFill>
                <a:latin typeface="Times New Roman" panose="02020603050405020304" pitchFamily="18" charset="0"/>
                <a:ea typeface="Arial" pitchFamily="34" charset="-122"/>
                <a:cs typeface="Times New Roman" panose="02020603050405020304" pitchFamily="18" charset="0"/>
              </a:rPr>
              <a:t>REFERENCES </a:t>
            </a:r>
            <a:endParaRPr lang="en-US" sz="2000" dirty="0">
              <a:latin typeface="Times New Roman" panose="02020603050405020304" pitchFamily="18" charset="0"/>
              <a:cs typeface="Times New Roman" panose="02020603050405020304" pitchFamily="18" charset="0"/>
            </a:endParaRPr>
          </a:p>
        </p:txBody>
      </p:sp>
      <p:sp>
        <p:nvSpPr>
          <p:cNvPr id="30" name="Text 25"/>
          <p:cNvSpPr/>
          <p:nvPr/>
        </p:nvSpPr>
        <p:spPr>
          <a:xfrm>
            <a:off x="558939" y="1709890"/>
            <a:ext cx="15058433" cy="7379982"/>
          </a:xfrm>
          <a:prstGeom prst="rect">
            <a:avLst/>
          </a:prstGeom>
          <a:noFill/>
          <a:ln/>
        </p:spPr>
        <p:txBody>
          <a:bodyPr wrap="square" rtlCol="0" anchor="t"/>
          <a:lstStyle/>
          <a:p>
            <a:pPr algn="just">
              <a:lnSpc>
                <a:spcPct val="150000"/>
              </a:lnSpc>
            </a:pPr>
            <a:r>
              <a:rPr lang="en-IN" sz="1500" dirty="0" err="1">
                <a:latin typeface="Times New Roman" panose="02020603050405020304" pitchFamily="18" charset="0"/>
                <a:cs typeface="Times New Roman" panose="02020603050405020304" pitchFamily="18" charset="0"/>
              </a:rPr>
              <a:t>Falkenburger</a:t>
            </a:r>
            <a:r>
              <a:rPr lang="en-IN" sz="1500" dirty="0">
                <a:latin typeface="Times New Roman" panose="02020603050405020304" pitchFamily="18" charset="0"/>
                <a:cs typeface="Times New Roman" panose="02020603050405020304" pitchFamily="18" charset="0"/>
              </a:rPr>
              <a:t>, B., Fanciulli, A., </a:t>
            </a:r>
            <a:r>
              <a:rPr lang="en-IN" sz="1500" dirty="0" err="1">
                <a:latin typeface="Times New Roman" panose="02020603050405020304" pitchFamily="18" charset="0"/>
                <a:cs typeface="Times New Roman" panose="02020603050405020304" pitchFamily="18" charset="0"/>
              </a:rPr>
              <a:t>Pötter</a:t>
            </a:r>
            <a:r>
              <a:rPr lang="en-IN" sz="1500" dirty="0">
                <a:latin typeface="Times New Roman" panose="02020603050405020304" pitchFamily="18" charset="0"/>
                <a:cs typeface="Times New Roman" panose="02020603050405020304" pitchFamily="18" charset="0"/>
              </a:rPr>
              <a:t>-Nerger, M., Van </a:t>
            </a:r>
            <a:r>
              <a:rPr lang="en-IN" sz="1500" dirty="0" err="1">
                <a:latin typeface="Times New Roman" panose="02020603050405020304" pitchFamily="18" charset="0"/>
                <a:cs typeface="Times New Roman" panose="02020603050405020304" pitchFamily="18" charset="0"/>
              </a:rPr>
              <a:t>Eimeren</a:t>
            </a:r>
            <a:r>
              <a:rPr lang="en-IN" sz="1500" dirty="0">
                <a:latin typeface="Times New Roman" panose="02020603050405020304" pitchFamily="18" charset="0"/>
                <a:cs typeface="Times New Roman" panose="02020603050405020304" pitchFamily="18" charset="0"/>
              </a:rPr>
              <a:t>, T., Classen, J., </a:t>
            </a:r>
            <a:r>
              <a:rPr lang="en-IN" sz="1500" dirty="0" err="1">
                <a:latin typeface="Times New Roman" panose="02020603050405020304" pitchFamily="18" charset="0"/>
                <a:cs typeface="Times New Roman" panose="02020603050405020304" pitchFamily="18" charset="0"/>
              </a:rPr>
              <a:t>Höglinger</a:t>
            </a:r>
            <a:r>
              <a:rPr lang="en-IN" sz="1500" dirty="0">
                <a:latin typeface="Times New Roman" panose="02020603050405020304" pitchFamily="18" charset="0"/>
                <a:cs typeface="Times New Roman" panose="02020603050405020304" pitchFamily="18" charset="0"/>
              </a:rPr>
              <a:t>, G., Redecker, C., Winkler, J. and </a:t>
            </a:r>
            <a:r>
              <a:rPr lang="en-IN" sz="1500" dirty="0" err="1">
                <a:latin typeface="Times New Roman" panose="02020603050405020304" pitchFamily="18" charset="0"/>
                <a:cs typeface="Times New Roman" panose="02020603050405020304" pitchFamily="18" charset="0"/>
              </a:rPr>
              <a:t>Klucken</a:t>
            </a:r>
            <a:r>
              <a:rPr lang="en-IN" sz="1500" dirty="0">
                <a:latin typeface="Times New Roman" panose="02020603050405020304" pitchFamily="18" charset="0"/>
                <a:cs typeface="Times New Roman" panose="02020603050405020304" pitchFamily="18" charset="0"/>
              </a:rPr>
              <a:t>, J., 2026. Clinical utility of digital technologies in Parkinson’s disease. </a:t>
            </a:r>
            <a:r>
              <a:rPr lang="en-IN" sz="1500" i="1" dirty="0">
                <a:latin typeface="Times New Roman" panose="02020603050405020304" pitchFamily="18" charset="0"/>
                <a:cs typeface="Times New Roman" panose="02020603050405020304" pitchFamily="18" charset="0"/>
              </a:rPr>
              <a:t>Journal of neural transmission</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133</a:t>
            </a:r>
            <a:r>
              <a:rPr lang="en-IN" sz="1500" dirty="0">
                <a:latin typeface="Times New Roman" panose="02020603050405020304" pitchFamily="18" charset="0"/>
                <a:cs typeface="Times New Roman" panose="02020603050405020304" pitchFamily="18" charset="0"/>
              </a:rPr>
              <a:t>(2), pp.297-307. </a:t>
            </a:r>
          </a:p>
          <a:p>
            <a:pPr algn="just">
              <a:lnSpc>
                <a:spcPct val="150000"/>
              </a:lnSpc>
            </a:pPr>
            <a:r>
              <a:rPr lang="en-IN" sz="1500" dirty="0">
                <a:latin typeface="Times New Roman" panose="02020603050405020304" pitchFamily="18" charset="0"/>
                <a:cs typeface="Times New Roman" panose="02020603050405020304" pitchFamily="18" charset="0"/>
              </a:rPr>
              <a:t>Gupta, D.K., </a:t>
            </a:r>
            <a:r>
              <a:rPr lang="en-IN" sz="1500" dirty="0" err="1">
                <a:latin typeface="Times New Roman" panose="02020603050405020304" pitchFamily="18" charset="0"/>
                <a:cs typeface="Times New Roman" panose="02020603050405020304" pitchFamily="18" charset="0"/>
              </a:rPr>
              <a:t>Golnari</a:t>
            </a:r>
            <a:r>
              <a:rPr lang="en-IN" sz="1500" dirty="0">
                <a:latin typeface="Times New Roman" panose="02020603050405020304" pitchFamily="18" charset="0"/>
                <a:cs typeface="Times New Roman" panose="02020603050405020304" pitchFamily="18" charset="0"/>
              </a:rPr>
              <a:t>, P., </a:t>
            </a:r>
            <a:r>
              <a:rPr lang="en-IN" sz="1500" dirty="0" err="1">
                <a:latin typeface="Times New Roman" panose="02020603050405020304" pitchFamily="18" charset="0"/>
                <a:cs typeface="Times New Roman" panose="02020603050405020304" pitchFamily="18" charset="0"/>
              </a:rPr>
              <a:t>Prantzalos</a:t>
            </a:r>
            <a:r>
              <a:rPr lang="en-IN" sz="1500" dirty="0">
                <a:latin typeface="Times New Roman" panose="02020603050405020304" pitchFamily="18" charset="0"/>
                <a:cs typeface="Times New Roman" panose="02020603050405020304" pitchFamily="18" charset="0"/>
              </a:rPr>
              <a:t>, K., Zurlo, I., Iyer, V., Lobb, B.M., Zweber, C., Bulusu, M., Clarke, D., Boyd, J.T. and Tatsuoka, C., 2026. CDS-PD: a novel clinical decision support platform for Parkinson’s disease. </a:t>
            </a:r>
            <a:r>
              <a:rPr lang="en-IN" sz="1500" i="1" dirty="0">
                <a:latin typeface="Times New Roman" panose="02020603050405020304" pitchFamily="18" charset="0"/>
                <a:cs typeface="Times New Roman" panose="02020603050405020304" pitchFamily="18" charset="0"/>
              </a:rPr>
              <a:t>Scientific Reports</a:t>
            </a:r>
            <a:r>
              <a:rPr lang="en-IN" sz="1500" dirty="0">
                <a:latin typeface="Times New Roman" panose="02020603050405020304" pitchFamily="18" charset="0"/>
                <a:cs typeface="Times New Roman" panose="02020603050405020304" pitchFamily="18" charset="0"/>
              </a:rPr>
              <a:t>.</a:t>
            </a:r>
          </a:p>
          <a:p>
            <a:pPr algn="just">
              <a:lnSpc>
                <a:spcPct val="150000"/>
              </a:lnSpc>
            </a:pPr>
            <a:r>
              <a:rPr lang="en-IN" sz="1500" dirty="0">
                <a:latin typeface="Times New Roman" panose="02020603050405020304" pitchFamily="18" charset="0"/>
                <a:cs typeface="Times New Roman" panose="02020603050405020304" pitchFamily="18" charset="0"/>
              </a:rPr>
              <a:t>Hinchliffe, C., </a:t>
            </a:r>
            <a:r>
              <a:rPr lang="en-IN" sz="1500" dirty="0" err="1">
                <a:latin typeface="Times New Roman" panose="02020603050405020304" pitchFamily="18" charset="0"/>
                <a:cs typeface="Times New Roman" panose="02020603050405020304" pitchFamily="18" charset="0"/>
              </a:rPr>
              <a:t>Hiden</a:t>
            </a:r>
            <a:r>
              <a:rPr lang="en-IN" sz="1500" dirty="0">
                <a:latin typeface="Times New Roman" panose="02020603050405020304" pitchFamily="18" charset="0"/>
                <a:cs typeface="Times New Roman" panose="02020603050405020304" pitchFamily="18" charset="0"/>
              </a:rPr>
              <a:t>, H., Alcock, L., Lawson, R.A., Yarnall, A.J., Rochester, L., Del Din, S. and Watson, P., 2026. Privacy and personalisation: predicting Parkinson’s disease severity from real-world gait with federated learning. </a:t>
            </a:r>
            <a:r>
              <a:rPr lang="en-IN" sz="1500" i="1" dirty="0">
                <a:latin typeface="Times New Roman" panose="02020603050405020304" pitchFamily="18" charset="0"/>
                <a:cs typeface="Times New Roman" panose="02020603050405020304" pitchFamily="18" charset="0"/>
              </a:rPr>
              <a:t>Frontiers in Aging Neuroscience</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18</a:t>
            </a:r>
            <a:r>
              <a:rPr lang="en-IN" sz="1500" dirty="0">
                <a:latin typeface="Times New Roman" panose="02020603050405020304" pitchFamily="18" charset="0"/>
                <a:cs typeface="Times New Roman" panose="02020603050405020304" pitchFamily="18" charset="0"/>
              </a:rPr>
              <a:t>, p.1766599.</a:t>
            </a:r>
          </a:p>
          <a:p>
            <a:pPr algn="just">
              <a:lnSpc>
                <a:spcPct val="150000"/>
              </a:lnSpc>
            </a:pPr>
            <a:r>
              <a:rPr lang="en-IN" sz="1500" dirty="0">
                <a:latin typeface="Times New Roman" panose="02020603050405020304" pitchFamily="18" charset="0"/>
                <a:cs typeface="Times New Roman" panose="02020603050405020304" pitchFamily="18" charset="0"/>
              </a:rPr>
              <a:t>Kenny, L., Moore, K., O'Riordan, C., Fox, S., Barton, J., Tedesco, S., Sica, M., Crowe, C., Alamäki, A., Condell, J. and Nordström, A., 2022. The views and needs of people with Parkinson disease regarding wearable devices for disease monitoring: mixed methods exploration. </a:t>
            </a:r>
            <a:r>
              <a:rPr lang="en-IN" sz="1500" i="1" dirty="0">
                <a:latin typeface="Times New Roman" panose="02020603050405020304" pitchFamily="18" charset="0"/>
                <a:cs typeface="Times New Roman" panose="02020603050405020304" pitchFamily="18" charset="0"/>
              </a:rPr>
              <a:t>JMIR Formative Research</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6</a:t>
            </a:r>
            <a:r>
              <a:rPr lang="en-IN" sz="1500" dirty="0">
                <a:latin typeface="Times New Roman" panose="02020603050405020304" pitchFamily="18" charset="0"/>
                <a:cs typeface="Times New Roman" panose="02020603050405020304" pitchFamily="18" charset="0"/>
              </a:rPr>
              <a:t>(1), p.e27418.</a:t>
            </a:r>
          </a:p>
          <a:p>
            <a:pPr algn="just">
              <a:lnSpc>
                <a:spcPct val="150000"/>
              </a:lnSpc>
            </a:pPr>
            <a:r>
              <a:rPr lang="en-IN" sz="1500" dirty="0">
                <a:latin typeface="Times New Roman" panose="02020603050405020304" pitchFamily="18" charset="0"/>
                <a:cs typeface="Times New Roman" panose="02020603050405020304" pitchFamily="18" charset="0"/>
              </a:rPr>
              <a:t>Khanna, A. and Jones, G., 2023. Toward personalized medicine approaches for Parkinson disease using digital technologies. </a:t>
            </a:r>
            <a:r>
              <a:rPr lang="en-IN" sz="1500" i="1" dirty="0">
                <a:latin typeface="Times New Roman" panose="02020603050405020304" pitchFamily="18" charset="0"/>
                <a:cs typeface="Times New Roman" panose="02020603050405020304" pitchFamily="18" charset="0"/>
              </a:rPr>
              <a:t>JMIR Formative Research</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7</a:t>
            </a:r>
            <a:r>
              <a:rPr lang="en-IN" sz="1500" dirty="0">
                <a:latin typeface="Times New Roman" panose="02020603050405020304" pitchFamily="18" charset="0"/>
                <a:cs typeface="Times New Roman" panose="02020603050405020304" pitchFamily="18" charset="0"/>
              </a:rPr>
              <a:t>(1), p.e47486.</a:t>
            </a:r>
          </a:p>
          <a:p>
            <a:pPr algn="just">
              <a:lnSpc>
                <a:spcPct val="150000"/>
              </a:lnSpc>
            </a:pPr>
            <a:r>
              <a:rPr lang="en-IN" sz="1500" dirty="0">
                <a:latin typeface="Times New Roman" panose="02020603050405020304" pitchFamily="18" charset="0"/>
                <a:cs typeface="Times New Roman" panose="02020603050405020304" pitchFamily="18" charset="0"/>
              </a:rPr>
              <a:t>Michie, S., Van Stralen, M.M. and West, R., 2011. The behaviour change wheel: a new method for characterising and designing behaviour change interventions. </a:t>
            </a:r>
            <a:r>
              <a:rPr lang="en-IN" sz="1500" i="1" dirty="0">
                <a:latin typeface="Times New Roman" panose="02020603050405020304" pitchFamily="18" charset="0"/>
                <a:cs typeface="Times New Roman" panose="02020603050405020304" pitchFamily="18" charset="0"/>
              </a:rPr>
              <a:t>Implementation science</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6</a:t>
            </a:r>
            <a:r>
              <a:rPr lang="en-IN" sz="1500" dirty="0">
                <a:latin typeface="Times New Roman" panose="02020603050405020304" pitchFamily="18" charset="0"/>
                <a:cs typeface="Times New Roman" panose="02020603050405020304" pitchFamily="18" charset="0"/>
              </a:rPr>
              <a:t>(1), p.42.</a:t>
            </a:r>
          </a:p>
          <a:p>
            <a:pPr algn="just">
              <a:lnSpc>
                <a:spcPct val="150000"/>
              </a:lnSpc>
            </a:pPr>
            <a:r>
              <a:rPr lang="en-IN" sz="1500" dirty="0">
                <a:latin typeface="Times New Roman" panose="02020603050405020304" pitchFamily="18" charset="0"/>
                <a:cs typeface="Times New Roman" panose="02020603050405020304" pitchFamily="18" charset="0"/>
              </a:rPr>
              <a:t>Moreau, C., </a:t>
            </a:r>
            <a:r>
              <a:rPr lang="en-IN" sz="1500" dirty="0" err="1">
                <a:latin typeface="Times New Roman" panose="02020603050405020304" pitchFamily="18" charset="0"/>
                <a:cs typeface="Times New Roman" panose="02020603050405020304" pitchFamily="18" charset="0"/>
              </a:rPr>
              <a:t>Rouaud</a:t>
            </a:r>
            <a:r>
              <a:rPr lang="en-IN" sz="1500" dirty="0">
                <a:latin typeface="Times New Roman" panose="02020603050405020304" pitchFamily="18" charset="0"/>
                <a:cs typeface="Times New Roman" panose="02020603050405020304" pitchFamily="18" charset="0"/>
              </a:rPr>
              <a:t>, T., </a:t>
            </a:r>
            <a:r>
              <a:rPr lang="en-IN" sz="1500" dirty="0" err="1">
                <a:latin typeface="Times New Roman" panose="02020603050405020304" pitchFamily="18" charset="0"/>
                <a:cs typeface="Times New Roman" panose="02020603050405020304" pitchFamily="18" charset="0"/>
              </a:rPr>
              <a:t>Grabli</a:t>
            </a:r>
            <a:r>
              <a:rPr lang="en-IN" sz="1500" dirty="0">
                <a:latin typeface="Times New Roman" panose="02020603050405020304" pitchFamily="18" charset="0"/>
                <a:cs typeface="Times New Roman" panose="02020603050405020304" pitchFamily="18" charset="0"/>
              </a:rPr>
              <a:t>, D., </a:t>
            </a:r>
            <a:r>
              <a:rPr lang="en-IN" sz="1500" dirty="0" err="1">
                <a:latin typeface="Times New Roman" panose="02020603050405020304" pitchFamily="18" charset="0"/>
                <a:cs typeface="Times New Roman" panose="02020603050405020304" pitchFamily="18" charset="0"/>
              </a:rPr>
              <a:t>Benatru</a:t>
            </a:r>
            <a:r>
              <a:rPr lang="en-IN" sz="1500" dirty="0">
                <a:latin typeface="Times New Roman" panose="02020603050405020304" pitchFamily="18" charset="0"/>
                <a:cs typeface="Times New Roman" panose="02020603050405020304" pitchFamily="18" charset="0"/>
              </a:rPr>
              <a:t>, I., Remy, P., Marques, A.R., Drapier, S., Mariani, L.L., Roze, E., Devos, D. and Dupont, G., 2023. Overview on wearable sensors for the management of Parkinson’s disease. </a:t>
            </a:r>
            <a:r>
              <a:rPr lang="en-IN" sz="1500" i="1" dirty="0" err="1">
                <a:latin typeface="Times New Roman" panose="02020603050405020304" pitchFamily="18" charset="0"/>
                <a:cs typeface="Times New Roman" panose="02020603050405020304" pitchFamily="18" charset="0"/>
              </a:rPr>
              <a:t>npj</a:t>
            </a:r>
            <a:r>
              <a:rPr lang="en-IN" sz="1500" i="1" dirty="0">
                <a:latin typeface="Times New Roman" panose="02020603050405020304" pitchFamily="18" charset="0"/>
                <a:cs typeface="Times New Roman" panose="02020603050405020304" pitchFamily="18" charset="0"/>
              </a:rPr>
              <a:t> Parkinson's Disease</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9</a:t>
            </a:r>
            <a:r>
              <a:rPr lang="en-IN" sz="1500" dirty="0">
                <a:latin typeface="Times New Roman" panose="02020603050405020304" pitchFamily="18" charset="0"/>
                <a:cs typeface="Times New Roman" panose="02020603050405020304" pitchFamily="18" charset="0"/>
              </a:rPr>
              <a:t>(1), p.153.</a:t>
            </a:r>
          </a:p>
          <a:p>
            <a:pPr algn="just">
              <a:lnSpc>
                <a:spcPct val="150000"/>
              </a:lnSpc>
            </a:pPr>
            <a:r>
              <a:rPr lang="en-IN" sz="1500" dirty="0">
                <a:latin typeface="Times New Roman" panose="02020603050405020304" pitchFamily="18" charset="0"/>
                <a:cs typeface="Times New Roman" panose="02020603050405020304" pitchFamily="18" charset="0"/>
              </a:rPr>
              <a:t>National Institute for Health and Care Excellence (NICE) 2023. Devices for the remote monitoring of Parkinson’s disease. Diagnostics guidance DG51. London: NICE. </a:t>
            </a:r>
            <a:r>
              <a:rPr lang="en-IN" sz="1500" u="sng" dirty="0">
                <a:latin typeface="Times New Roman" panose="02020603050405020304" pitchFamily="18" charset="0"/>
                <a:cs typeface="Times New Roman" panose="02020603050405020304" pitchFamily="18" charset="0"/>
                <a:hlinkClick r:id="rId2"/>
              </a:rPr>
              <a:t>https://www.nice.org.uk/guidance/htg657</a:t>
            </a:r>
            <a:r>
              <a:rPr lang="en-IN" sz="1500" dirty="0">
                <a:latin typeface="Times New Roman" panose="02020603050405020304" pitchFamily="18" charset="0"/>
                <a:cs typeface="Times New Roman" panose="02020603050405020304" pitchFamily="18" charset="0"/>
              </a:rPr>
              <a:t> </a:t>
            </a:r>
          </a:p>
          <a:p>
            <a:pPr algn="just">
              <a:lnSpc>
                <a:spcPct val="150000"/>
              </a:lnSpc>
            </a:pPr>
            <a:r>
              <a:rPr lang="en-IN" sz="1500" dirty="0">
                <a:latin typeface="Times New Roman" panose="02020603050405020304" pitchFamily="18" charset="0"/>
                <a:cs typeface="Times New Roman" panose="02020603050405020304" pitchFamily="18" charset="0"/>
              </a:rPr>
              <a:t>Reichmann, H., Klingelhoefer, L. and Bendig, J., 2023. The use of wearables for the diagnosis and treatment of Parkinson’s disease. </a:t>
            </a:r>
            <a:r>
              <a:rPr lang="en-IN" sz="1500" i="1" dirty="0">
                <a:latin typeface="Times New Roman" panose="02020603050405020304" pitchFamily="18" charset="0"/>
                <a:cs typeface="Times New Roman" panose="02020603050405020304" pitchFamily="18" charset="0"/>
              </a:rPr>
              <a:t>Journal of Neural Transmission</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130</a:t>
            </a:r>
            <a:r>
              <a:rPr lang="en-IN" sz="1500" dirty="0">
                <a:latin typeface="Times New Roman" panose="02020603050405020304" pitchFamily="18" charset="0"/>
                <a:cs typeface="Times New Roman" panose="02020603050405020304" pitchFamily="18" charset="0"/>
              </a:rPr>
              <a:t>(6), pp.783-791.</a:t>
            </a:r>
          </a:p>
          <a:p>
            <a:pPr algn="just">
              <a:lnSpc>
                <a:spcPct val="150000"/>
              </a:lnSpc>
            </a:pPr>
            <a:r>
              <a:rPr lang="en-IN" sz="1500" dirty="0">
                <a:latin typeface="Times New Roman" panose="02020603050405020304" pitchFamily="18" charset="0"/>
                <a:cs typeface="Times New Roman" panose="02020603050405020304" pitchFamily="18" charset="0"/>
              </a:rPr>
              <a:t>Rodriguez-Martin, D., </a:t>
            </a:r>
            <a:r>
              <a:rPr lang="en-IN" sz="1500" dirty="0" err="1">
                <a:latin typeface="Times New Roman" panose="02020603050405020304" pitchFamily="18" charset="0"/>
                <a:cs typeface="Times New Roman" panose="02020603050405020304" pitchFamily="18" charset="0"/>
              </a:rPr>
              <a:t>Català</a:t>
            </a:r>
            <a:r>
              <a:rPr lang="en-IN" sz="1500" dirty="0">
                <a:latin typeface="Times New Roman" panose="02020603050405020304" pitchFamily="18" charset="0"/>
                <a:cs typeface="Times New Roman" panose="02020603050405020304" pitchFamily="18" charset="0"/>
              </a:rPr>
              <a:t>, A. and </a:t>
            </a:r>
            <a:r>
              <a:rPr lang="en-IN" sz="1500" dirty="0" err="1">
                <a:latin typeface="Times New Roman" panose="02020603050405020304" pitchFamily="18" charset="0"/>
                <a:cs typeface="Times New Roman" panose="02020603050405020304" pitchFamily="18" charset="0"/>
              </a:rPr>
              <a:t>Cabestany</a:t>
            </a:r>
            <a:r>
              <a:rPr lang="en-IN" sz="1500" dirty="0">
                <a:latin typeface="Times New Roman" panose="02020603050405020304" pitchFamily="18" charset="0"/>
                <a:cs typeface="Times New Roman" panose="02020603050405020304" pitchFamily="18" charset="0"/>
              </a:rPr>
              <a:t>, J., 2025. Improving Parkinson’s disease management through wearable technology: A cost-benefit perspective. </a:t>
            </a:r>
            <a:r>
              <a:rPr lang="en-IN" sz="1500" i="1" dirty="0" err="1">
                <a:latin typeface="Times New Roman" panose="02020603050405020304" pitchFamily="18" charset="0"/>
                <a:cs typeface="Times New Roman" panose="02020603050405020304" pitchFamily="18" charset="0"/>
              </a:rPr>
              <a:t>Plos</a:t>
            </a:r>
            <a:r>
              <a:rPr lang="en-IN" sz="1500" i="1" dirty="0">
                <a:latin typeface="Times New Roman" panose="02020603050405020304" pitchFamily="18" charset="0"/>
                <a:cs typeface="Times New Roman" panose="02020603050405020304" pitchFamily="18" charset="0"/>
              </a:rPr>
              <a:t> one</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20</a:t>
            </a:r>
            <a:r>
              <a:rPr lang="en-IN" sz="1500" dirty="0">
                <a:latin typeface="Times New Roman" panose="02020603050405020304" pitchFamily="18" charset="0"/>
                <a:cs typeface="Times New Roman" panose="02020603050405020304" pitchFamily="18" charset="0"/>
              </a:rPr>
              <a:t>(10), p.e0334413.</a:t>
            </a:r>
          </a:p>
          <a:p>
            <a:pPr algn="just">
              <a:lnSpc>
                <a:spcPct val="150000"/>
              </a:lnSpc>
            </a:pPr>
            <a:r>
              <a:rPr lang="en-IN" sz="1500" dirty="0">
                <a:latin typeface="Times New Roman" panose="02020603050405020304" pitchFamily="18" charset="0"/>
                <a:cs typeface="Times New Roman" panose="02020603050405020304" pitchFamily="18" charset="0"/>
              </a:rPr>
              <a:t>Tam, W., </a:t>
            </a:r>
            <a:r>
              <a:rPr lang="en-IN" sz="1500" dirty="0" err="1">
                <a:latin typeface="Times New Roman" panose="02020603050405020304" pitchFamily="18" charset="0"/>
                <a:cs typeface="Times New Roman" panose="02020603050405020304" pitchFamily="18" charset="0"/>
              </a:rPr>
              <a:t>Alajlani</a:t>
            </a:r>
            <a:r>
              <a:rPr lang="en-IN" sz="1500" dirty="0">
                <a:latin typeface="Times New Roman" panose="02020603050405020304" pitchFamily="18" charset="0"/>
                <a:cs typeface="Times New Roman" panose="02020603050405020304" pitchFamily="18" charset="0"/>
              </a:rPr>
              <a:t>, M. and Abd-</a:t>
            </a:r>
            <a:r>
              <a:rPr lang="en-IN" sz="1500" dirty="0" err="1">
                <a:latin typeface="Times New Roman" panose="02020603050405020304" pitchFamily="18" charset="0"/>
                <a:cs typeface="Times New Roman" panose="02020603050405020304" pitchFamily="18" charset="0"/>
              </a:rPr>
              <a:t>Alrazaq</a:t>
            </a:r>
            <a:r>
              <a:rPr lang="en-IN" sz="1500" dirty="0">
                <a:latin typeface="Times New Roman" panose="02020603050405020304" pitchFamily="18" charset="0"/>
                <a:cs typeface="Times New Roman" panose="02020603050405020304" pitchFamily="18" charset="0"/>
              </a:rPr>
              <a:t>, A., 2023. An exploration of wearable device features used in UK hospital Parkinson disease care: Scoping review. </a:t>
            </a:r>
            <a:r>
              <a:rPr lang="en-IN" sz="1500" i="1" dirty="0">
                <a:latin typeface="Times New Roman" panose="02020603050405020304" pitchFamily="18" charset="0"/>
                <a:cs typeface="Times New Roman" panose="02020603050405020304" pitchFamily="18" charset="0"/>
              </a:rPr>
              <a:t>Journal of Medical Internet Research</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25</a:t>
            </a:r>
            <a:r>
              <a:rPr lang="en-IN" sz="1500" dirty="0">
                <a:latin typeface="Times New Roman" panose="02020603050405020304" pitchFamily="18" charset="0"/>
                <a:cs typeface="Times New Roman" panose="02020603050405020304" pitchFamily="18" charset="0"/>
              </a:rPr>
              <a:t>, p.e42950.</a:t>
            </a:r>
          </a:p>
          <a:p>
            <a:pPr algn="just">
              <a:lnSpc>
                <a:spcPct val="150000"/>
              </a:lnSpc>
            </a:pPr>
            <a:r>
              <a:rPr lang="en-IN" sz="1500" dirty="0" err="1">
                <a:latin typeface="Times New Roman" panose="02020603050405020304" pitchFamily="18" charset="0"/>
                <a:cs typeface="Times New Roman" panose="02020603050405020304" pitchFamily="18" charset="0"/>
              </a:rPr>
              <a:t>Virameteekul</a:t>
            </a:r>
            <a:r>
              <a:rPr lang="en-IN" sz="1500" dirty="0">
                <a:latin typeface="Times New Roman" panose="02020603050405020304" pitchFamily="18" charset="0"/>
                <a:cs typeface="Times New Roman" panose="02020603050405020304" pitchFamily="18" charset="0"/>
              </a:rPr>
              <a:t>, S., Shin, C., Hirczy, S.S., Sarva, H., Paul, S.S., </a:t>
            </a:r>
            <a:r>
              <a:rPr lang="en-IN" sz="1500" dirty="0" err="1">
                <a:latin typeface="Times New Roman" panose="02020603050405020304" pitchFamily="18" charset="0"/>
                <a:cs typeface="Times New Roman" panose="02020603050405020304" pitchFamily="18" charset="0"/>
              </a:rPr>
              <a:t>Maetzler</a:t>
            </a:r>
            <a:r>
              <a:rPr lang="en-IN" sz="1500" dirty="0">
                <a:latin typeface="Times New Roman" panose="02020603050405020304" pitchFamily="18" charset="0"/>
                <a:cs typeface="Times New Roman" panose="02020603050405020304" pitchFamily="18" charset="0"/>
              </a:rPr>
              <a:t>, W., </a:t>
            </a:r>
            <a:r>
              <a:rPr lang="en-IN" sz="1500" dirty="0" err="1">
                <a:latin typeface="Times New Roman" panose="02020603050405020304" pitchFamily="18" charset="0"/>
                <a:cs typeface="Times New Roman" panose="02020603050405020304" pitchFamily="18" charset="0"/>
              </a:rPr>
              <a:t>Mirelman</a:t>
            </a:r>
            <a:r>
              <a:rPr lang="en-IN" sz="1500" dirty="0">
                <a:latin typeface="Times New Roman" panose="02020603050405020304" pitchFamily="18" charset="0"/>
                <a:cs typeface="Times New Roman" panose="02020603050405020304" pitchFamily="18" charset="0"/>
              </a:rPr>
              <a:t>, A., Schneider, R.B., </a:t>
            </a:r>
            <a:r>
              <a:rPr lang="en-IN" sz="1500" dirty="0" err="1">
                <a:latin typeface="Times New Roman" panose="02020603050405020304" pitchFamily="18" charset="0"/>
                <a:cs typeface="Times New Roman" panose="02020603050405020304" pitchFamily="18" charset="0"/>
              </a:rPr>
              <a:t>Hausdorff</a:t>
            </a:r>
            <a:r>
              <a:rPr lang="en-IN" sz="1500" dirty="0">
                <a:latin typeface="Times New Roman" panose="02020603050405020304" pitchFamily="18" charset="0"/>
                <a:cs typeface="Times New Roman" panose="02020603050405020304" pitchFamily="18" charset="0"/>
              </a:rPr>
              <a:t>, J.M., Vizcarra, J.A. and </a:t>
            </a:r>
            <a:r>
              <a:rPr lang="en-IN" sz="1500" dirty="0" err="1">
                <a:latin typeface="Times New Roman" panose="02020603050405020304" pitchFamily="18" charset="0"/>
                <a:cs typeface="Times New Roman" panose="02020603050405020304" pitchFamily="18" charset="0"/>
              </a:rPr>
              <a:t>Klucken</a:t>
            </a:r>
            <a:r>
              <a:rPr lang="en-IN" sz="1500" dirty="0">
                <a:latin typeface="Times New Roman" panose="02020603050405020304" pitchFamily="18" charset="0"/>
                <a:cs typeface="Times New Roman" panose="02020603050405020304" pitchFamily="18" charset="0"/>
              </a:rPr>
              <a:t>, J., 2026. Assessing digital health Technologies for Outcome Measurement in Parkinson's disease drug trials: a systematic review. </a:t>
            </a:r>
            <a:r>
              <a:rPr lang="en-IN" sz="1500" i="1" dirty="0">
                <a:latin typeface="Times New Roman" panose="02020603050405020304" pitchFamily="18" charset="0"/>
                <a:cs typeface="Times New Roman" panose="02020603050405020304" pitchFamily="18" charset="0"/>
              </a:rPr>
              <a:t>Movement Disorders</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41</a:t>
            </a:r>
            <a:r>
              <a:rPr lang="en-IN" sz="1500" dirty="0">
                <a:latin typeface="Times New Roman" panose="02020603050405020304" pitchFamily="18" charset="0"/>
                <a:cs typeface="Times New Roman" panose="02020603050405020304" pitchFamily="18" charset="0"/>
              </a:rPr>
              <a:t>(1), pp.40-62.</a:t>
            </a:r>
          </a:p>
          <a:p>
            <a:pPr algn="just">
              <a:lnSpc>
                <a:spcPct val="150000"/>
              </a:lnSpc>
            </a:pPr>
            <a:r>
              <a:rPr lang="en-IN" sz="1500" dirty="0">
                <a:latin typeface="Times New Roman" panose="02020603050405020304" pitchFamily="18" charset="0"/>
                <a:cs typeface="Times New Roman" panose="02020603050405020304" pitchFamily="18" charset="0"/>
              </a:rPr>
              <a:t>World Health Organization, 1986. Ottawa Charter for Health Promotion. Geneva: WHO. </a:t>
            </a:r>
            <a:r>
              <a:rPr lang="en-IN" sz="1500" u="sng" dirty="0">
                <a:latin typeface="Times New Roman" panose="02020603050405020304" pitchFamily="18" charset="0"/>
                <a:cs typeface="Times New Roman" panose="02020603050405020304" pitchFamily="18" charset="0"/>
                <a:hlinkClick r:id="rId3"/>
              </a:rPr>
              <a:t>https://iris.who.int/bitstreams/b170c0c7-efbb-4b85-8191-cc67822e7cf0/download</a:t>
            </a:r>
            <a:r>
              <a:rPr lang="en-IN" sz="1500" dirty="0">
                <a:latin typeface="Times New Roman" panose="02020603050405020304" pitchFamily="18" charset="0"/>
                <a:cs typeface="Times New Roman" panose="02020603050405020304" pitchFamily="18" charset="0"/>
              </a:rPr>
              <a:t> </a:t>
            </a:r>
          </a:p>
          <a:p>
            <a:pPr algn="just">
              <a:lnSpc>
                <a:spcPct val="150000"/>
              </a:lnSpc>
            </a:pPr>
            <a:endParaRPr lang="en-US"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3506393"/>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99</TotalTime>
  <Words>1523</Words>
  <Application>Microsoft Office PowerPoint</Application>
  <PresentationFormat>Custom</PresentationFormat>
  <Paragraphs>59</Paragraphs>
  <Slides>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Cambria</vt:lpstr>
      <vt:lpstr>Corbel</vt:lpstr>
      <vt:lpstr>Symbol</vt:lpstr>
      <vt:lpstr>Times New Roman</vt:lpstr>
      <vt:lpstr>Basis</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Wearable Technologies for Parkinson's Disease Monitoring Poster</dc:title>
  <dc:subject>LCHS7009 Component 2 Poster</dc:subject>
  <cp:lastModifiedBy>Fatma Gorji</cp:lastModifiedBy>
  <cp:revision>1</cp:revision>
  <dcterms:created xsi:type="dcterms:W3CDTF">2026-06-27T03:40:11Z</dcterms:created>
  <dcterms:modified xsi:type="dcterms:W3CDTF">2026-07-01T16:04:04Z</dcterms:modified>
</cp:coreProperties>
</file>