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8" r:id="rId5"/>
  </p:sldMasterIdLst>
  <p:notesMasterIdLst>
    <p:notesMasterId r:id="rId25"/>
  </p:notesMasterIdLst>
  <p:sldIdLst>
    <p:sldId id="258" r:id="rId6"/>
    <p:sldId id="264" r:id="rId7"/>
    <p:sldId id="302" r:id="rId8"/>
    <p:sldId id="289" r:id="rId9"/>
    <p:sldId id="286" r:id="rId10"/>
    <p:sldId id="287" r:id="rId11"/>
    <p:sldId id="303" r:id="rId12"/>
    <p:sldId id="278" r:id="rId13"/>
    <p:sldId id="290" r:id="rId14"/>
    <p:sldId id="291" r:id="rId15"/>
    <p:sldId id="295" r:id="rId16"/>
    <p:sldId id="296" r:id="rId17"/>
    <p:sldId id="299" r:id="rId18"/>
    <p:sldId id="300" r:id="rId19"/>
    <p:sldId id="301" r:id="rId20"/>
    <p:sldId id="297" r:id="rId21"/>
    <p:sldId id="304" r:id="rId22"/>
    <p:sldId id="293" r:id="rId23"/>
    <p:sldId id="294"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813B53-2461-4484-90A6-15D6E5008D53}" v="2" dt="2024-10-15T14:13:40.7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4" autoAdjust="0"/>
    <p:restoredTop sz="83314" autoAdjust="0"/>
  </p:normalViewPr>
  <p:slideViewPr>
    <p:cSldViewPr snapToGrid="0" snapToObjects="1">
      <p:cViewPr varScale="1">
        <p:scale>
          <a:sx n="111" d="100"/>
          <a:sy n="111" d="100"/>
        </p:scale>
        <p:origin x="420" y="9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sim" userId="463e8671-0eec-4074-8616-21d10d9d1eab" providerId="ADAL" clId="{E6E0CFC1-54A4-4245-BA0A-8293D85BEF9E}"/>
    <pc:docChg chg="undo custSel addSld delSld modSld sldOrd">
      <pc:chgData name="Mohamed Asim" userId="463e8671-0eec-4074-8616-21d10d9d1eab" providerId="ADAL" clId="{E6E0CFC1-54A4-4245-BA0A-8293D85BEF9E}" dt="2023-10-15T10:59:04.612" v="1268" actId="27636"/>
      <pc:docMkLst>
        <pc:docMk/>
      </pc:docMkLst>
      <pc:sldChg chg="modSp add del mod">
        <pc:chgData name="Mohamed Asim" userId="463e8671-0eec-4074-8616-21d10d9d1eab" providerId="ADAL" clId="{E6E0CFC1-54A4-4245-BA0A-8293D85BEF9E}" dt="2023-10-15T10:45:09.654" v="85" actId="20577"/>
        <pc:sldMkLst>
          <pc:docMk/>
          <pc:sldMk cId="1720888879" sldId="258"/>
        </pc:sldMkLst>
        <pc:spChg chg="mod">
          <ac:chgData name="Mohamed Asim" userId="463e8671-0eec-4074-8616-21d10d9d1eab" providerId="ADAL" clId="{E6E0CFC1-54A4-4245-BA0A-8293D85BEF9E}" dt="2023-10-15T10:45:09.654" v="85" actId="20577"/>
          <ac:spMkLst>
            <pc:docMk/>
            <pc:sldMk cId="1720888879" sldId="258"/>
            <ac:spMk id="3" creationId="{74D9E2CC-1AE0-9F1D-FAB0-0A1AD94712BA}"/>
          </ac:spMkLst>
        </pc:spChg>
      </pc:sldChg>
      <pc:sldChg chg="modSp mod ord">
        <pc:chgData name="Mohamed Asim" userId="463e8671-0eec-4074-8616-21d10d9d1eab" providerId="ADAL" clId="{E6E0CFC1-54A4-4245-BA0A-8293D85BEF9E}" dt="2023-10-15T10:59:04.612" v="1268" actId="27636"/>
        <pc:sldMkLst>
          <pc:docMk/>
          <pc:sldMk cId="675937917" sldId="263"/>
        </pc:sldMkLst>
        <pc:spChg chg="mod">
          <ac:chgData name="Mohamed Asim" userId="463e8671-0eec-4074-8616-21d10d9d1eab" providerId="ADAL" clId="{E6E0CFC1-54A4-4245-BA0A-8293D85BEF9E}" dt="2023-10-15T10:58:57.806" v="1266" actId="20577"/>
          <ac:spMkLst>
            <pc:docMk/>
            <pc:sldMk cId="675937917" sldId="263"/>
            <ac:spMk id="2" creationId="{F06D4C42-0D9B-9EA7-695C-4205B1C36E07}"/>
          </ac:spMkLst>
        </pc:spChg>
        <pc:spChg chg="mod">
          <ac:chgData name="Mohamed Asim" userId="463e8671-0eec-4074-8616-21d10d9d1eab" providerId="ADAL" clId="{E6E0CFC1-54A4-4245-BA0A-8293D85BEF9E}" dt="2023-10-15T10:59:04.612" v="1268" actId="27636"/>
          <ac:spMkLst>
            <pc:docMk/>
            <pc:sldMk cId="675937917" sldId="263"/>
            <ac:spMk id="3" creationId="{362B371C-EBE1-213F-C23F-EAC2867DAF8C}"/>
          </ac:spMkLst>
        </pc:spChg>
      </pc:sldChg>
      <pc:sldChg chg="modSp new del mod">
        <pc:chgData name="Mohamed Asim" userId="463e8671-0eec-4074-8616-21d10d9d1eab" providerId="ADAL" clId="{E6E0CFC1-54A4-4245-BA0A-8293D85BEF9E}" dt="2023-10-15T10:58:43.298" v="1242" actId="2696"/>
        <pc:sldMkLst>
          <pc:docMk/>
          <pc:sldMk cId="1565737506" sldId="264"/>
        </pc:sldMkLst>
        <pc:spChg chg="mod">
          <ac:chgData name="Mohamed Asim" userId="463e8671-0eec-4074-8616-21d10d9d1eab" providerId="ADAL" clId="{E6E0CFC1-54A4-4245-BA0A-8293D85BEF9E}" dt="2023-10-15T10:49:10.219" v="489" actId="20577"/>
          <ac:spMkLst>
            <pc:docMk/>
            <pc:sldMk cId="1565737506" sldId="264"/>
            <ac:spMk id="2" creationId="{AD8CF22C-2935-A181-FFF6-91983BDACA60}"/>
          </ac:spMkLst>
        </pc:spChg>
        <pc:spChg chg="mod">
          <ac:chgData name="Mohamed Asim" userId="463e8671-0eec-4074-8616-21d10d9d1eab" providerId="ADAL" clId="{E6E0CFC1-54A4-4245-BA0A-8293D85BEF9E}" dt="2023-10-15T10:51:29.221" v="842" actId="20577"/>
          <ac:spMkLst>
            <pc:docMk/>
            <pc:sldMk cId="1565737506" sldId="264"/>
            <ac:spMk id="3" creationId="{B88E8836-0FD6-901A-C750-DFCDA9E36730}"/>
          </ac:spMkLst>
        </pc:spChg>
      </pc:sldChg>
      <pc:sldChg chg="del">
        <pc:chgData name="Mohamed Asim" userId="463e8671-0eec-4074-8616-21d10d9d1eab" providerId="ADAL" clId="{E6E0CFC1-54A4-4245-BA0A-8293D85BEF9E}" dt="2023-10-15T10:47:07.192" v="457" actId="47"/>
        <pc:sldMkLst>
          <pc:docMk/>
          <pc:sldMk cId="4161678512" sldId="264"/>
        </pc:sldMkLst>
      </pc:sldChg>
      <pc:sldChg chg="del">
        <pc:chgData name="Mohamed Asim" userId="463e8671-0eec-4074-8616-21d10d9d1eab" providerId="ADAL" clId="{E6E0CFC1-54A4-4245-BA0A-8293D85BEF9E}" dt="2023-10-15T10:46:54.884" v="441" actId="47"/>
        <pc:sldMkLst>
          <pc:docMk/>
          <pc:sldMk cId="174639687" sldId="301"/>
        </pc:sldMkLst>
      </pc:sldChg>
      <pc:sldChg chg="del">
        <pc:chgData name="Mohamed Asim" userId="463e8671-0eec-4074-8616-21d10d9d1eab" providerId="ADAL" clId="{E6E0CFC1-54A4-4245-BA0A-8293D85BEF9E}" dt="2023-10-15T10:47:06.086" v="456" actId="47"/>
        <pc:sldMkLst>
          <pc:docMk/>
          <pc:sldMk cId="1159406842" sldId="313"/>
        </pc:sldMkLst>
      </pc:sldChg>
      <pc:sldChg chg="del">
        <pc:chgData name="Mohamed Asim" userId="463e8671-0eec-4074-8616-21d10d9d1eab" providerId="ADAL" clId="{E6E0CFC1-54A4-4245-BA0A-8293D85BEF9E}" dt="2023-10-15T10:47:05.774" v="455" actId="47"/>
        <pc:sldMkLst>
          <pc:docMk/>
          <pc:sldMk cId="1376560726" sldId="314"/>
        </pc:sldMkLst>
      </pc:sldChg>
      <pc:sldChg chg="del">
        <pc:chgData name="Mohamed Asim" userId="463e8671-0eec-4074-8616-21d10d9d1eab" providerId="ADAL" clId="{E6E0CFC1-54A4-4245-BA0A-8293D85BEF9E}" dt="2023-10-15T10:47:05.513" v="454" actId="47"/>
        <pc:sldMkLst>
          <pc:docMk/>
          <pc:sldMk cId="2416413614" sldId="315"/>
        </pc:sldMkLst>
      </pc:sldChg>
      <pc:sldChg chg="del">
        <pc:chgData name="Mohamed Asim" userId="463e8671-0eec-4074-8616-21d10d9d1eab" providerId="ADAL" clId="{E6E0CFC1-54A4-4245-BA0A-8293D85BEF9E}" dt="2023-10-15T10:47:05.276" v="453" actId="47"/>
        <pc:sldMkLst>
          <pc:docMk/>
          <pc:sldMk cId="1822984217" sldId="316"/>
        </pc:sldMkLst>
      </pc:sldChg>
      <pc:sldChg chg="del">
        <pc:chgData name="Mohamed Asim" userId="463e8671-0eec-4074-8616-21d10d9d1eab" providerId="ADAL" clId="{E6E0CFC1-54A4-4245-BA0A-8293D85BEF9E}" dt="2023-10-15T10:47:05.007" v="452" actId="47"/>
        <pc:sldMkLst>
          <pc:docMk/>
          <pc:sldMk cId="4104450408" sldId="317"/>
        </pc:sldMkLst>
      </pc:sldChg>
      <pc:sldChg chg="del">
        <pc:chgData name="Mohamed Asim" userId="463e8671-0eec-4074-8616-21d10d9d1eab" providerId="ADAL" clId="{E6E0CFC1-54A4-4245-BA0A-8293D85BEF9E}" dt="2023-10-15T10:47:04.707" v="451" actId="47"/>
        <pc:sldMkLst>
          <pc:docMk/>
          <pc:sldMk cId="3066574648" sldId="318"/>
        </pc:sldMkLst>
      </pc:sldChg>
      <pc:sldChg chg="del">
        <pc:chgData name="Mohamed Asim" userId="463e8671-0eec-4074-8616-21d10d9d1eab" providerId="ADAL" clId="{E6E0CFC1-54A4-4245-BA0A-8293D85BEF9E}" dt="2023-10-15T10:47:04.424" v="450" actId="47"/>
        <pc:sldMkLst>
          <pc:docMk/>
          <pc:sldMk cId="1294615422" sldId="319"/>
        </pc:sldMkLst>
      </pc:sldChg>
      <pc:sldChg chg="del">
        <pc:chgData name="Mohamed Asim" userId="463e8671-0eec-4074-8616-21d10d9d1eab" providerId="ADAL" clId="{E6E0CFC1-54A4-4245-BA0A-8293D85BEF9E}" dt="2023-10-15T10:47:04.084" v="449" actId="47"/>
        <pc:sldMkLst>
          <pc:docMk/>
          <pc:sldMk cId="3050232772" sldId="320"/>
        </pc:sldMkLst>
      </pc:sldChg>
      <pc:sldChg chg="del">
        <pc:chgData name="Mohamed Asim" userId="463e8671-0eec-4074-8616-21d10d9d1eab" providerId="ADAL" clId="{E6E0CFC1-54A4-4245-BA0A-8293D85BEF9E}" dt="2023-10-15T10:47:03.737" v="448" actId="47"/>
        <pc:sldMkLst>
          <pc:docMk/>
          <pc:sldMk cId="732267950" sldId="321"/>
        </pc:sldMkLst>
      </pc:sldChg>
      <pc:sldChg chg="del">
        <pc:chgData name="Mohamed Asim" userId="463e8671-0eec-4074-8616-21d10d9d1eab" providerId="ADAL" clId="{E6E0CFC1-54A4-4245-BA0A-8293D85BEF9E}" dt="2023-10-15T10:47:03.311" v="447" actId="47"/>
        <pc:sldMkLst>
          <pc:docMk/>
          <pc:sldMk cId="1185765440" sldId="322"/>
        </pc:sldMkLst>
      </pc:sldChg>
      <pc:sldChg chg="del">
        <pc:chgData name="Mohamed Asim" userId="463e8671-0eec-4074-8616-21d10d9d1eab" providerId="ADAL" clId="{E6E0CFC1-54A4-4245-BA0A-8293D85BEF9E}" dt="2023-10-15T10:47:02.672" v="446" actId="47"/>
        <pc:sldMkLst>
          <pc:docMk/>
          <pc:sldMk cId="3426860384" sldId="323"/>
        </pc:sldMkLst>
      </pc:sldChg>
      <pc:sldChg chg="del">
        <pc:chgData name="Mohamed Asim" userId="463e8671-0eec-4074-8616-21d10d9d1eab" providerId="ADAL" clId="{E6E0CFC1-54A4-4245-BA0A-8293D85BEF9E}" dt="2023-10-15T10:47:01.439" v="445" actId="47"/>
        <pc:sldMkLst>
          <pc:docMk/>
          <pc:sldMk cId="1853996211" sldId="324"/>
        </pc:sldMkLst>
      </pc:sldChg>
      <pc:sldChg chg="del">
        <pc:chgData name="Mohamed Asim" userId="463e8671-0eec-4074-8616-21d10d9d1eab" providerId="ADAL" clId="{E6E0CFC1-54A4-4245-BA0A-8293D85BEF9E}" dt="2023-10-15T10:46:57.530" v="444" actId="47"/>
        <pc:sldMkLst>
          <pc:docMk/>
          <pc:sldMk cId="3607252391" sldId="325"/>
        </pc:sldMkLst>
      </pc:sldChg>
      <pc:sldChg chg="del">
        <pc:chgData name="Mohamed Asim" userId="463e8671-0eec-4074-8616-21d10d9d1eab" providerId="ADAL" clId="{E6E0CFC1-54A4-4245-BA0A-8293D85BEF9E}" dt="2023-10-15T10:46:56.795" v="443" actId="47"/>
        <pc:sldMkLst>
          <pc:docMk/>
          <pc:sldMk cId="2741480056" sldId="326"/>
        </pc:sldMkLst>
      </pc:sldChg>
      <pc:sldChg chg="del">
        <pc:chgData name="Mohamed Asim" userId="463e8671-0eec-4074-8616-21d10d9d1eab" providerId="ADAL" clId="{E6E0CFC1-54A4-4245-BA0A-8293D85BEF9E}" dt="2023-10-15T10:46:56.113" v="442" actId="47"/>
        <pc:sldMkLst>
          <pc:docMk/>
          <pc:sldMk cId="1341494757" sldId="327"/>
        </pc:sldMkLst>
      </pc:sldChg>
      <pc:sldChg chg="del">
        <pc:chgData name="Mohamed Asim" userId="463e8671-0eec-4074-8616-21d10d9d1eab" providerId="ADAL" clId="{E6E0CFC1-54A4-4245-BA0A-8293D85BEF9E}" dt="2023-10-15T10:46:54.394" v="440" actId="47"/>
        <pc:sldMkLst>
          <pc:docMk/>
          <pc:sldMk cId="867362259" sldId="328"/>
        </pc:sldMkLst>
      </pc:sldChg>
    </pc:docChg>
  </pc:docChgLst>
  <pc:docChgLst>
    <pc:chgData name="Mohamed Asim" userId="463e8671-0eec-4074-8616-21d10d9d1eab" providerId="ADAL" clId="{22BEE584-E76A-48F8-B17A-4C2E66425416}"/>
    <pc:docChg chg="undo custSel addSld delSld modSld">
      <pc:chgData name="Mohamed Asim" userId="463e8671-0eec-4074-8616-21d10d9d1eab" providerId="ADAL" clId="{22BEE584-E76A-48F8-B17A-4C2E66425416}" dt="2023-10-14T11:48:21.329" v="4169" actId="14100"/>
      <pc:docMkLst>
        <pc:docMk/>
      </pc:docMkLst>
      <pc:sldChg chg="modSp mod">
        <pc:chgData name="Mohamed Asim" userId="463e8671-0eec-4074-8616-21d10d9d1eab" providerId="ADAL" clId="{22BEE584-E76A-48F8-B17A-4C2E66425416}" dt="2023-10-14T10:43:35.960" v="112" actId="255"/>
        <pc:sldMkLst>
          <pc:docMk/>
          <pc:sldMk cId="1720888879" sldId="258"/>
        </pc:sldMkLst>
        <pc:spChg chg="mod">
          <ac:chgData name="Mohamed Asim" userId="463e8671-0eec-4074-8616-21d10d9d1eab" providerId="ADAL" clId="{22BEE584-E76A-48F8-B17A-4C2E66425416}" dt="2023-10-14T10:43:35.960" v="112" actId="255"/>
          <ac:spMkLst>
            <pc:docMk/>
            <pc:sldMk cId="1720888879" sldId="258"/>
            <ac:spMk id="3" creationId="{74D9E2CC-1AE0-9F1D-FAB0-0A1AD94712BA}"/>
          </ac:spMkLst>
        </pc:spChg>
      </pc:sldChg>
      <pc:sldChg chg="modSp add del mod">
        <pc:chgData name="Mohamed Asim" userId="463e8671-0eec-4074-8616-21d10d9d1eab" providerId="ADAL" clId="{22BEE584-E76A-48F8-B17A-4C2E66425416}" dt="2023-10-14T11:37:53.614" v="3608" actId="20577"/>
        <pc:sldMkLst>
          <pc:docMk/>
          <pc:sldMk cId="675937917" sldId="263"/>
        </pc:sldMkLst>
        <pc:spChg chg="mod">
          <ac:chgData name="Mohamed Asim" userId="463e8671-0eec-4074-8616-21d10d9d1eab" providerId="ADAL" clId="{22BEE584-E76A-48F8-B17A-4C2E66425416}" dt="2023-10-14T10:44:12.711" v="151" actId="20577"/>
          <ac:spMkLst>
            <pc:docMk/>
            <pc:sldMk cId="675937917" sldId="263"/>
            <ac:spMk id="2" creationId="{F06D4C42-0D9B-9EA7-695C-4205B1C36E07}"/>
          </ac:spMkLst>
        </pc:spChg>
        <pc:spChg chg="mod">
          <ac:chgData name="Mohamed Asim" userId="463e8671-0eec-4074-8616-21d10d9d1eab" providerId="ADAL" clId="{22BEE584-E76A-48F8-B17A-4C2E66425416}" dt="2023-10-14T11:37:53.614" v="3608" actId="20577"/>
          <ac:spMkLst>
            <pc:docMk/>
            <pc:sldMk cId="675937917" sldId="263"/>
            <ac:spMk id="3" creationId="{362B371C-EBE1-213F-C23F-EAC2867DAF8C}"/>
          </ac:spMkLst>
        </pc:spChg>
      </pc:sldChg>
      <pc:sldChg chg="modSp mod">
        <pc:chgData name="Mohamed Asim" userId="463e8671-0eec-4074-8616-21d10d9d1eab" providerId="ADAL" clId="{22BEE584-E76A-48F8-B17A-4C2E66425416}" dt="2023-10-14T10:52:04.664" v="791" actId="20577"/>
        <pc:sldMkLst>
          <pc:docMk/>
          <pc:sldMk cId="4161678512" sldId="264"/>
        </pc:sldMkLst>
        <pc:spChg chg="mod">
          <ac:chgData name="Mohamed Asim" userId="463e8671-0eec-4074-8616-21d10d9d1eab" providerId="ADAL" clId="{22BEE584-E76A-48F8-B17A-4C2E66425416}" dt="2023-10-14T10:51:25.713" v="739" actId="20577"/>
          <ac:spMkLst>
            <pc:docMk/>
            <pc:sldMk cId="4161678512" sldId="264"/>
            <ac:spMk id="2" creationId="{D4C6B8F8-9B7D-4643-4E42-59DCD2950458}"/>
          </ac:spMkLst>
        </pc:spChg>
        <pc:spChg chg="mod">
          <ac:chgData name="Mohamed Asim" userId="463e8671-0eec-4074-8616-21d10d9d1eab" providerId="ADAL" clId="{22BEE584-E76A-48F8-B17A-4C2E66425416}" dt="2023-10-14T10:52:04.664" v="791" actId="20577"/>
          <ac:spMkLst>
            <pc:docMk/>
            <pc:sldMk cId="4161678512" sldId="264"/>
            <ac:spMk id="3" creationId="{3EF63BE5-C12D-7B9B-6465-05BC9C5D3AF9}"/>
          </ac:spMkLst>
        </pc:spChg>
      </pc:sldChg>
      <pc:sldChg chg="del">
        <pc:chgData name="Mohamed Asim" userId="463e8671-0eec-4074-8616-21d10d9d1eab" providerId="ADAL" clId="{22BEE584-E76A-48F8-B17A-4C2E66425416}" dt="2023-10-14T11:31:38.311" v="3528" actId="47"/>
        <pc:sldMkLst>
          <pc:docMk/>
          <pc:sldMk cId="3826750058" sldId="309"/>
        </pc:sldMkLst>
      </pc:sldChg>
      <pc:sldChg chg="del">
        <pc:chgData name="Mohamed Asim" userId="463e8671-0eec-4074-8616-21d10d9d1eab" providerId="ADAL" clId="{22BEE584-E76A-48F8-B17A-4C2E66425416}" dt="2023-10-14T11:31:34.878" v="3527" actId="47"/>
        <pc:sldMkLst>
          <pc:docMk/>
          <pc:sldMk cId="312681287" sldId="310"/>
        </pc:sldMkLst>
      </pc:sldChg>
      <pc:sldChg chg="del">
        <pc:chgData name="Mohamed Asim" userId="463e8671-0eec-4074-8616-21d10d9d1eab" providerId="ADAL" clId="{22BEE584-E76A-48F8-B17A-4C2E66425416}" dt="2023-10-14T11:31:32.641" v="3526" actId="47"/>
        <pc:sldMkLst>
          <pc:docMk/>
          <pc:sldMk cId="1377004702" sldId="311"/>
        </pc:sldMkLst>
      </pc:sldChg>
      <pc:sldChg chg="del">
        <pc:chgData name="Mohamed Asim" userId="463e8671-0eec-4074-8616-21d10d9d1eab" providerId="ADAL" clId="{22BEE584-E76A-48F8-B17A-4C2E66425416}" dt="2023-10-14T11:31:29.537" v="3525" actId="47"/>
        <pc:sldMkLst>
          <pc:docMk/>
          <pc:sldMk cId="998201168" sldId="312"/>
        </pc:sldMkLst>
      </pc:sldChg>
      <pc:sldChg chg="modSp new mod">
        <pc:chgData name="Mohamed Asim" userId="463e8671-0eec-4074-8616-21d10d9d1eab" providerId="ADAL" clId="{22BEE584-E76A-48F8-B17A-4C2E66425416}" dt="2023-10-14T11:38:08.524" v="3614" actId="20577"/>
        <pc:sldMkLst>
          <pc:docMk/>
          <pc:sldMk cId="1159406842" sldId="313"/>
        </pc:sldMkLst>
        <pc:spChg chg="mod">
          <ac:chgData name="Mohamed Asim" userId="463e8671-0eec-4074-8616-21d10d9d1eab" providerId="ADAL" clId="{22BEE584-E76A-48F8-B17A-4C2E66425416}" dt="2023-10-14T10:52:19.567" v="797" actId="20577"/>
          <ac:spMkLst>
            <pc:docMk/>
            <pc:sldMk cId="1159406842" sldId="313"/>
            <ac:spMk id="2" creationId="{DB39FAB0-BB50-0756-1135-A21E7E6E8FFF}"/>
          </ac:spMkLst>
        </pc:spChg>
        <pc:spChg chg="mod">
          <ac:chgData name="Mohamed Asim" userId="463e8671-0eec-4074-8616-21d10d9d1eab" providerId="ADAL" clId="{22BEE584-E76A-48F8-B17A-4C2E66425416}" dt="2023-10-14T11:38:08.524" v="3614" actId="20577"/>
          <ac:spMkLst>
            <pc:docMk/>
            <pc:sldMk cId="1159406842" sldId="313"/>
            <ac:spMk id="3" creationId="{0804AB11-ACE7-C954-2D4A-43BD1C38BFB6}"/>
          </ac:spMkLst>
        </pc:spChg>
      </pc:sldChg>
      <pc:sldChg chg="modSp new mod">
        <pc:chgData name="Mohamed Asim" userId="463e8671-0eec-4074-8616-21d10d9d1eab" providerId="ADAL" clId="{22BEE584-E76A-48F8-B17A-4C2E66425416}" dt="2023-10-14T10:58:09.364" v="1243" actId="14100"/>
        <pc:sldMkLst>
          <pc:docMk/>
          <pc:sldMk cId="1376560726" sldId="314"/>
        </pc:sldMkLst>
        <pc:spChg chg="mod">
          <ac:chgData name="Mohamed Asim" userId="463e8671-0eec-4074-8616-21d10d9d1eab" providerId="ADAL" clId="{22BEE584-E76A-48F8-B17A-4C2E66425416}" dt="2023-10-14T10:54:16.808" v="888" actId="20577"/>
          <ac:spMkLst>
            <pc:docMk/>
            <pc:sldMk cId="1376560726" sldId="314"/>
            <ac:spMk id="2" creationId="{097EE5AF-E8A6-7E1A-CFAB-1F2E7FDA342F}"/>
          </ac:spMkLst>
        </pc:spChg>
        <pc:spChg chg="mod">
          <ac:chgData name="Mohamed Asim" userId="463e8671-0eec-4074-8616-21d10d9d1eab" providerId="ADAL" clId="{22BEE584-E76A-48F8-B17A-4C2E66425416}" dt="2023-10-14T10:58:09.364" v="1243" actId="14100"/>
          <ac:spMkLst>
            <pc:docMk/>
            <pc:sldMk cId="1376560726" sldId="314"/>
            <ac:spMk id="3" creationId="{AEBD6F9B-0053-4787-006A-D40894C90571}"/>
          </ac:spMkLst>
        </pc:spChg>
      </pc:sldChg>
      <pc:sldChg chg="modSp new mod">
        <pc:chgData name="Mohamed Asim" userId="463e8671-0eec-4074-8616-21d10d9d1eab" providerId="ADAL" clId="{22BEE584-E76A-48F8-B17A-4C2E66425416}" dt="2023-10-14T11:03:36.738" v="1599" actId="20577"/>
        <pc:sldMkLst>
          <pc:docMk/>
          <pc:sldMk cId="2416413614" sldId="315"/>
        </pc:sldMkLst>
        <pc:spChg chg="mod">
          <ac:chgData name="Mohamed Asim" userId="463e8671-0eec-4074-8616-21d10d9d1eab" providerId="ADAL" clId="{22BEE584-E76A-48F8-B17A-4C2E66425416}" dt="2023-10-14T10:59:07.415" v="1344" actId="20577"/>
          <ac:spMkLst>
            <pc:docMk/>
            <pc:sldMk cId="2416413614" sldId="315"/>
            <ac:spMk id="2" creationId="{87F08696-B13A-E9E2-B417-0341EF0DCAB4}"/>
          </ac:spMkLst>
        </pc:spChg>
        <pc:spChg chg="mod">
          <ac:chgData name="Mohamed Asim" userId="463e8671-0eec-4074-8616-21d10d9d1eab" providerId="ADAL" clId="{22BEE584-E76A-48F8-B17A-4C2E66425416}" dt="2023-10-14T11:03:36.738" v="1599" actId="20577"/>
          <ac:spMkLst>
            <pc:docMk/>
            <pc:sldMk cId="2416413614" sldId="315"/>
            <ac:spMk id="3" creationId="{1BCF189C-1936-7FC7-25B1-9E14501718A9}"/>
          </ac:spMkLst>
        </pc:spChg>
      </pc:sldChg>
      <pc:sldChg chg="modSp new mod">
        <pc:chgData name="Mohamed Asim" userId="463e8671-0eec-4074-8616-21d10d9d1eab" providerId="ADAL" clId="{22BEE584-E76A-48F8-B17A-4C2E66425416}" dt="2023-10-14T11:06:16.147" v="1844" actId="20577"/>
        <pc:sldMkLst>
          <pc:docMk/>
          <pc:sldMk cId="1822984217" sldId="316"/>
        </pc:sldMkLst>
        <pc:spChg chg="mod">
          <ac:chgData name="Mohamed Asim" userId="463e8671-0eec-4074-8616-21d10d9d1eab" providerId="ADAL" clId="{22BEE584-E76A-48F8-B17A-4C2E66425416}" dt="2023-10-14T11:04:32.715" v="1716" actId="20577"/>
          <ac:spMkLst>
            <pc:docMk/>
            <pc:sldMk cId="1822984217" sldId="316"/>
            <ac:spMk id="2" creationId="{A0263649-EE4B-9246-8C23-5F409411AE1F}"/>
          </ac:spMkLst>
        </pc:spChg>
        <pc:spChg chg="mod">
          <ac:chgData name="Mohamed Asim" userId="463e8671-0eec-4074-8616-21d10d9d1eab" providerId="ADAL" clId="{22BEE584-E76A-48F8-B17A-4C2E66425416}" dt="2023-10-14T11:06:16.147" v="1844" actId="20577"/>
          <ac:spMkLst>
            <pc:docMk/>
            <pc:sldMk cId="1822984217" sldId="316"/>
            <ac:spMk id="3" creationId="{EA9374F2-F4DA-CA8A-1E9A-834FB7CA0C75}"/>
          </ac:spMkLst>
        </pc:spChg>
      </pc:sldChg>
      <pc:sldChg chg="addSp delSp modSp new mod setBg">
        <pc:chgData name="Mohamed Asim" userId="463e8671-0eec-4074-8616-21d10d9d1eab" providerId="ADAL" clId="{22BEE584-E76A-48F8-B17A-4C2E66425416}" dt="2023-10-14T11:08:10.782" v="1852" actId="1076"/>
        <pc:sldMkLst>
          <pc:docMk/>
          <pc:sldMk cId="4104450408" sldId="317"/>
        </pc:sldMkLst>
        <pc:spChg chg="del">
          <ac:chgData name="Mohamed Asim" userId="463e8671-0eec-4074-8616-21d10d9d1eab" providerId="ADAL" clId="{22BEE584-E76A-48F8-B17A-4C2E66425416}" dt="2023-10-14T11:07:40.834" v="1847" actId="26606"/>
          <ac:spMkLst>
            <pc:docMk/>
            <pc:sldMk cId="4104450408" sldId="317"/>
            <ac:spMk id="2" creationId="{8799A8B9-F925-DE6E-801D-5820F48688EC}"/>
          </ac:spMkLst>
        </pc:spChg>
        <pc:spChg chg="del">
          <ac:chgData name="Mohamed Asim" userId="463e8671-0eec-4074-8616-21d10d9d1eab" providerId="ADAL" clId="{22BEE584-E76A-48F8-B17A-4C2E66425416}" dt="2023-10-14T11:07:34.244" v="1846" actId="22"/>
          <ac:spMkLst>
            <pc:docMk/>
            <pc:sldMk cId="4104450408" sldId="317"/>
            <ac:spMk id="3" creationId="{A0F6E4B3-91C9-E080-AAFE-E7F613C691FF}"/>
          </ac:spMkLst>
        </pc:spChg>
        <pc:picChg chg="add mod ord">
          <ac:chgData name="Mohamed Asim" userId="463e8671-0eec-4074-8616-21d10d9d1eab" providerId="ADAL" clId="{22BEE584-E76A-48F8-B17A-4C2E66425416}" dt="2023-10-14T11:08:10.782" v="1852" actId="1076"/>
          <ac:picMkLst>
            <pc:docMk/>
            <pc:sldMk cId="4104450408" sldId="317"/>
            <ac:picMk id="5" creationId="{2EE20E88-5118-41DD-5D25-ED9061263C10}"/>
          </ac:picMkLst>
        </pc:picChg>
      </pc:sldChg>
      <pc:sldChg chg="modSp new mod">
        <pc:chgData name="Mohamed Asim" userId="463e8671-0eec-4074-8616-21d10d9d1eab" providerId="ADAL" clId="{22BEE584-E76A-48F8-B17A-4C2E66425416}" dt="2023-10-14T11:10:23.047" v="2084" actId="20577"/>
        <pc:sldMkLst>
          <pc:docMk/>
          <pc:sldMk cId="3066574648" sldId="318"/>
        </pc:sldMkLst>
        <pc:spChg chg="mod">
          <ac:chgData name="Mohamed Asim" userId="463e8671-0eec-4074-8616-21d10d9d1eab" providerId="ADAL" clId="{22BEE584-E76A-48F8-B17A-4C2E66425416}" dt="2023-10-14T11:08:40.143" v="1891" actId="20577"/>
          <ac:spMkLst>
            <pc:docMk/>
            <pc:sldMk cId="3066574648" sldId="318"/>
            <ac:spMk id="2" creationId="{3421106E-4985-2942-C4EA-A0272C5444B2}"/>
          </ac:spMkLst>
        </pc:spChg>
        <pc:spChg chg="mod">
          <ac:chgData name="Mohamed Asim" userId="463e8671-0eec-4074-8616-21d10d9d1eab" providerId="ADAL" clId="{22BEE584-E76A-48F8-B17A-4C2E66425416}" dt="2023-10-14T11:10:23.047" v="2084" actId="20577"/>
          <ac:spMkLst>
            <pc:docMk/>
            <pc:sldMk cId="3066574648" sldId="318"/>
            <ac:spMk id="3" creationId="{EA836D86-411B-B4C5-DFD8-A9402C99284E}"/>
          </ac:spMkLst>
        </pc:spChg>
      </pc:sldChg>
      <pc:sldChg chg="modSp new mod">
        <pc:chgData name="Mohamed Asim" userId="463e8671-0eec-4074-8616-21d10d9d1eab" providerId="ADAL" clId="{22BEE584-E76A-48F8-B17A-4C2E66425416}" dt="2023-10-14T11:12:57.258" v="2348" actId="20577"/>
        <pc:sldMkLst>
          <pc:docMk/>
          <pc:sldMk cId="1294615422" sldId="319"/>
        </pc:sldMkLst>
        <pc:spChg chg="mod">
          <ac:chgData name="Mohamed Asim" userId="463e8671-0eec-4074-8616-21d10d9d1eab" providerId="ADAL" clId="{22BEE584-E76A-48F8-B17A-4C2E66425416}" dt="2023-10-14T11:10:57.942" v="2126" actId="20577"/>
          <ac:spMkLst>
            <pc:docMk/>
            <pc:sldMk cId="1294615422" sldId="319"/>
            <ac:spMk id="2" creationId="{D81C7397-8D2B-8EC4-090A-C3D6EE3637DD}"/>
          </ac:spMkLst>
        </pc:spChg>
        <pc:spChg chg="mod">
          <ac:chgData name="Mohamed Asim" userId="463e8671-0eec-4074-8616-21d10d9d1eab" providerId="ADAL" clId="{22BEE584-E76A-48F8-B17A-4C2E66425416}" dt="2023-10-14T11:12:57.258" v="2348" actId="20577"/>
          <ac:spMkLst>
            <pc:docMk/>
            <pc:sldMk cId="1294615422" sldId="319"/>
            <ac:spMk id="3" creationId="{472324D8-8643-2F12-4570-FB04D9479DCA}"/>
          </ac:spMkLst>
        </pc:spChg>
      </pc:sldChg>
      <pc:sldChg chg="modSp new mod">
        <pc:chgData name="Mohamed Asim" userId="463e8671-0eec-4074-8616-21d10d9d1eab" providerId="ADAL" clId="{22BEE584-E76A-48F8-B17A-4C2E66425416}" dt="2023-10-14T11:14:18.539" v="2514" actId="20577"/>
        <pc:sldMkLst>
          <pc:docMk/>
          <pc:sldMk cId="3050232772" sldId="320"/>
        </pc:sldMkLst>
        <pc:spChg chg="mod">
          <ac:chgData name="Mohamed Asim" userId="463e8671-0eec-4074-8616-21d10d9d1eab" providerId="ADAL" clId="{22BEE584-E76A-48F8-B17A-4C2E66425416}" dt="2023-10-14T11:13:18.461" v="2388" actId="20577"/>
          <ac:spMkLst>
            <pc:docMk/>
            <pc:sldMk cId="3050232772" sldId="320"/>
            <ac:spMk id="2" creationId="{C6A9B46D-AC8E-A1FC-DE30-5CAF84AA325D}"/>
          </ac:spMkLst>
        </pc:spChg>
        <pc:spChg chg="mod">
          <ac:chgData name="Mohamed Asim" userId="463e8671-0eec-4074-8616-21d10d9d1eab" providerId="ADAL" clId="{22BEE584-E76A-48F8-B17A-4C2E66425416}" dt="2023-10-14T11:14:18.539" v="2514" actId="20577"/>
          <ac:spMkLst>
            <pc:docMk/>
            <pc:sldMk cId="3050232772" sldId="320"/>
            <ac:spMk id="3" creationId="{F5F2378C-7F1B-4978-DFD8-55497A87398B}"/>
          </ac:spMkLst>
        </pc:spChg>
      </pc:sldChg>
      <pc:sldChg chg="addSp delSp modSp new mod setBg">
        <pc:chgData name="Mohamed Asim" userId="463e8671-0eec-4074-8616-21d10d9d1eab" providerId="ADAL" clId="{22BEE584-E76A-48F8-B17A-4C2E66425416}" dt="2023-10-14T11:15:56.539" v="2518" actId="1076"/>
        <pc:sldMkLst>
          <pc:docMk/>
          <pc:sldMk cId="732267950" sldId="321"/>
        </pc:sldMkLst>
        <pc:spChg chg="del">
          <ac:chgData name="Mohamed Asim" userId="463e8671-0eec-4074-8616-21d10d9d1eab" providerId="ADAL" clId="{22BEE584-E76A-48F8-B17A-4C2E66425416}" dt="2023-10-14T11:15:47.359" v="2517" actId="26606"/>
          <ac:spMkLst>
            <pc:docMk/>
            <pc:sldMk cId="732267950" sldId="321"/>
            <ac:spMk id="2" creationId="{8E1FCBCE-31EF-3A05-C128-974E7E4752D4}"/>
          </ac:spMkLst>
        </pc:spChg>
        <pc:spChg chg="del">
          <ac:chgData name="Mohamed Asim" userId="463e8671-0eec-4074-8616-21d10d9d1eab" providerId="ADAL" clId="{22BEE584-E76A-48F8-B17A-4C2E66425416}" dt="2023-10-14T11:15:42.110" v="2516" actId="22"/>
          <ac:spMkLst>
            <pc:docMk/>
            <pc:sldMk cId="732267950" sldId="321"/>
            <ac:spMk id="3" creationId="{16E972F0-0E62-04FB-7EE1-2AB768B334F6}"/>
          </ac:spMkLst>
        </pc:spChg>
        <pc:picChg chg="add mod ord">
          <ac:chgData name="Mohamed Asim" userId="463e8671-0eec-4074-8616-21d10d9d1eab" providerId="ADAL" clId="{22BEE584-E76A-48F8-B17A-4C2E66425416}" dt="2023-10-14T11:15:56.539" v="2518" actId="1076"/>
          <ac:picMkLst>
            <pc:docMk/>
            <pc:sldMk cId="732267950" sldId="321"/>
            <ac:picMk id="5" creationId="{8B14C5F5-6528-BF96-F199-6DA041039E4C}"/>
          </ac:picMkLst>
        </pc:picChg>
      </pc:sldChg>
      <pc:sldChg chg="addSp delSp modSp new mod setBg">
        <pc:chgData name="Mohamed Asim" userId="463e8671-0eec-4074-8616-21d10d9d1eab" providerId="ADAL" clId="{22BEE584-E76A-48F8-B17A-4C2E66425416}" dt="2023-10-14T11:17:20.765" v="2522" actId="1076"/>
        <pc:sldMkLst>
          <pc:docMk/>
          <pc:sldMk cId="1185765440" sldId="322"/>
        </pc:sldMkLst>
        <pc:spChg chg="del">
          <ac:chgData name="Mohamed Asim" userId="463e8671-0eec-4074-8616-21d10d9d1eab" providerId="ADAL" clId="{22BEE584-E76A-48F8-B17A-4C2E66425416}" dt="2023-10-14T11:17:12.569" v="2521" actId="26606"/>
          <ac:spMkLst>
            <pc:docMk/>
            <pc:sldMk cId="1185765440" sldId="322"/>
            <ac:spMk id="2" creationId="{618DB83E-3D8C-58FE-3DC6-DD2D6251D289}"/>
          </ac:spMkLst>
        </pc:spChg>
        <pc:spChg chg="del">
          <ac:chgData name="Mohamed Asim" userId="463e8671-0eec-4074-8616-21d10d9d1eab" providerId="ADAL" clId="{22BEE584-E76A-48F8-B17A-4C2E66425416}" dt="2023-10-14T11:17:02.836" v="2520" actId="22"/>
          <ac:spMkLst>
            <pc:docMk/>
            <pc:sldMk cId="1185765440" sldId="322"/>
            <ac:spMk id="3" creationId="{0F094229-D844-11C9-FD8D-A66C76FA7381}"/>
          </ac:spMkLst>
        </pc:spChg>
        <pc:picChg chg="add mod ord">
          <ac:chgData name="Mohamed Asim" userId="463e8671-0eec-4074-8616-21d10d9d1eab" providerId="ADAL" clId="{22BEE584-E76A-48F8-B17A-4C2E66425416}" dt="2023-10-14T11:17:20.765" v="2522" actId="1076"/>
          <ac:picMkLst>
            <pc:docMk/>
            <pc:sldMk cId="1185765440" sldId="322"/>
            <ac:picMk id="5" creationId="{3697B778-70E4-F257-4D56-CD5DA83FBE69}"/>
          </ac:picMkLst>
        </pc:picChg>
      </pc:sldChg>
      <pc:sldChg chg="modSp new mod">
        <pc:chgData name="Mohamed Asim" userId="463e8671-0eec-4074-8616-21d10d9d1eab" providerId="ADAL" clId="{22BEE584-E76A-48F8-B17A-4C2E66425416}" dt="2023-10-14T11:23:59.910" v="3115" actId="20577"/>
        <pc:sldMkLst>
          <pc:docMk/>
          <pc:sldMk cId="3426860384" sldId="323"/>
        </pc:sldMkLst>
        <pc:spChg chg="mod">
          <ac:chgData name="Mohamed Asim" userId="463e8671-0eec-4074-8616-21d10d9d1eab" providerId="ADAL" clId="{22BEE584-E76A-48F8-B17A-4C2E66425416}" dt="2023-10-14T11:18:03.152" v="2554" actId="20577"/>
          <ac:spMkLst>
            <pc:docMk/>
            <pc:sldMk cId="3426860384" sldId="323"/>
            <ac:spMk id="2" creationId="{3EA10375-D9EA-83E7-6521-8CFB7D8226B2}"/>
          </ac:spMkLst>
        </pc:spChg>
        <pc:spChg chg="mod">
          <ac:chgData name="Mohamed Asim" userId="463e8671-0eec-4074-8616-21d10d9d1eab" providerId="ADAL" clId="{22BEE584-E76A-48F8-B17A-4C2E66425416}" dt="2023-10-14T11:23:59.910" v="3115" actId="20577"/>
          <ac:spMkLst>
            <pc:docMk/>
            <pc:sldMk cId="3426860384" sldId="323"/>
            <ac:spMk id="3" creationId="{E0E50BDA-0731-34FB-7632-77472514A6A0}"/>
          </ac:spMkLst>
        </pc:spChg>
      </pc:sldChg>
      <pc:sldChg chg="addSp delSp modSp new mod setBg">
        <pc:chgData name="Mohamed Asim" userId="463e8671-0eec-4074-8616-21d10d9d1eab" providerId="ADAL" clId="{22BEE584-E76A-48F8-B17A-4C2E66425416}" dt="2023-10-14T11:48:21.329" v="4169" actId="14100"/>
        <pc:sldMkLst>
          <pc:docMk/>
          <pc:sldMk cId="1853996211" sldId="324"/>
        </pc:sldMkLst>
        <pc:spChg chg="mod">
          <ac:chgData name="Mohamed Asim" userId="463e8671-0eec-4074-8616-21d10d9d1eab" providerId="ADAL" clId="{22BEE584-E76A-48F8-B17A-4C2E66425416}" dt="2023-10-14T11:48:15.102" v="4167" actId="20577"/>
          <ac:spMkLst>
            <pc:docMk/>
            <pc:sldMk cId="1853996211" sldId="324"/>
            <ac:spMk id="2" creationId="{D9D5D7DB-FB46-9E46-ACE1-B4BE6F276956}"/>
          </ac:spMkLst>
        </pc:spChg>
        <pc:spChg chg="del">
          <ac:chgData name="Mohamed Asim" userId="463e8671-0eec-4074-8616-21d10d9d1eab" providerId="ADAL" clId="{22BEE584-E76A-48F8-B17A-4C2E66425416}" dt="2023-10-14T11:25:12.885" v="3117" actId="22"/>
          <ac:spMkLst>
            <pc:docMk/>
            <pc:sldMk cId="1853996211" sldId="324"/>
            <ac:spMk id="3" creationId="{03BADAD3-7950-2809-C7C2-F26FE3C01523}"/>
          </ac:spMkLst>
        </pc:spChg>
        <pc:spChg chg="add mod">
          <ac:chgData name="Mohamed Asim" userId="463e8671-0eec-4074-8616-21d10d9d1eab" providerId="ADAL" clId="{22BEE584-E76A-48F8-B17A-4C2E66425416}" dt="2023-10-14T11:28:04.388" v="3325" actId="20577"/>
          <ac:spMkLst>
            <pc:docMk/>
            <pc:sldMk cId="1853996211" sldId="324"/>
            <ac:spMk id="9" creationId="{2F2C5B36-59F7-FA14-A8F2-C2EEC9C598AD}"/>
          </ac:spMkLst>
        </pc:spChg>
        <pc:spChg chg="add">
          <ac:chgData name="Mohamed Asim" userId="463e8671-0eec-4074-8616-21d10d9d1eab" providerId="ADAL" clId="{22BEE584-E76A-48F8-B17A-4C2E66425416}" dt="2023-10-14T11:25:25.126" v="3118" actId="26606"/>
          <ac:spMkLst>
            <pc:docMk/>
            <pc:sldMk cId="1853996211" sldId="324"/>
            <ac:spMk id="12" creationId="{F13C74B1-5B17-4795-BED0-7140497B445A}"/>
          </ac:spMkLst>
        </pc:spChg>
        <pc:spChg chg="add">
          <ac:chgData name="Mohamed Asim" userId="463e8671-0eec-4074-8616-21d10d9d1eab" providerId="ADAL" clId="{22BEE584-E76A-48F8-B17A-4C2E66425416}" dt="2023-10-14T11:25:25.126" v="3118" actId="26606"/>
          <ac:spMkLst>
            <pc:docMk/>
            <pc:sldMk cId="1853996211" sldId="324"/>
            <ac:spMk id="14" creationId="{D4974D33-8DC5-464E-8C6D-BE58F0669C17}"/>
          </ac:spMkLst>
        </pc:spChg>
        <pc:picChg chg="add mod ord">
          <ac:chgData name="Mohamed Asim" userId="463e8671-0eec-4074-8616-21d10d9d1eab" providerId="ADAL" clId="{22BEE584-E76A-48F8-B17A-4C2E66425416}" dt="2023-10-14T11:48:21.329" v="4169" actId="14100"/>
          <ac:picMkLst>
            <pc:docMk/>
            <pc:sldMk cId="1853996211" sldId="324"/>
            <ac:picMk id="5" creationId="{797E4F7B-A735-9D95-C4EE-DFFF683F59B4}"/>
          </ac:picMkLst>
        </pc:picChg>
      </pc:sldChg>
      <pc:sldChg chg="modSp new add del mod">
        <pc:chgData name="Mohamed Asim" userId="463e8671-0eec-4074-8616-21d10d9d1eab" providerId="ADAL" clId="{22BEE584-E76A-48F8-B17A-4C2E66425416}" dt="2023-10-14T11:31:23.586" v="3524" actId="2696"/>
        <pc:sldMkLst>
          <pc:docMk/>
          <pc:sldMk cId="3607252391" sldId="325"/>
        </pc:sldMkLst>
        <pc:spChg chg="mod">
          <ac:chgData name="Mohamed Asim" userId="463e8671-0eec-4074-8616-21d10d9d1eab" providerId="ADAL" clId="{22BEE584-E76A-48F8-B17A-4C2E66425416}" dt="2023-10-14T11:28:49.082" v="3357" actId="20577"/>
          <ac:spMkLst>
            <pc:docMk/>
            <pc:sldMk cId="3607252391" sldId="325"/>
            <ac:spMk id="2" creationId="{502D0D0D-7CED-6695-9812-E8023FFA8CDD}"/>
          </ac:spMkLst>
        </pc:spChg>
        <pc:spChg chg="mod">
          <ac:chgData name="Mohamed Asim" userId="463e8671-0eec-4074-8616-21d10d9d1eab" providerId="ADAL" clId="{22BEE584-E76A-48F8-B17A-4C2E66425416}" dt="2023-10-14T11:30:59.227" v="3522" actId="5793"/>
          <ac:spMkLst>
            <pc:docMk/>
            <pc:sldMk cId="3607252391" sldId="325"/>
            <ac:spMk id="3" creationId="{DEB35BC1-089C-EE6D-BC04-BCD8D3375114}"/>
          </ac:spMkLst>
        </pc:spChg>
      </pc:sldChg>
      <pc:sldChg chg="addSp delSp modSp new mod setBg">
        <pc:chgData name="Mohamed Asim" userId="463e8671-0eec-4074-8616-21d10d9d1eab" providerId="ADAL" clId="{22BEE584-E76A-48F8-B17A-4C2E66425416}" dt="2023-10-14T11:34:08.027" v="3558" actId="26606"/>
        <pc:sldMkLst>
          <pc:docMk/>
          <pc:sldMk cId="2741480056" sldId="326"/>
        </pc:sldMkLst>
        <pc:spChg chg="mod">
          <ac:chgData name="Mohamed Asim" userId="463e8671-0eec-4074-8616-21d10d9d1eab" providerId="ADAL" clId="{22BEE584-E76A-48F8-B17A-4C2E66425416}" dt="2023-10-14T11:34:08.027" v="3558" actId="26606"/>
          <ac:spMkLst>
            <pc:docMk/>
            <pc:sldMk cId="2741480056" sldId="326"/>
            <ac:spMk id="2" creationId="{026E70A0-952C-EEF5-BF40-FDA4E38ACEA4}"/>
          </ac:spMkLst>
        </pc:spChg>
        <pc:spChg chg="del">
          <ac:chgData name="Mohamed Asim" userId="463e8671-0eec-4074-8616-21d10d9d1eab" providerId="ADAL" clId="{22BEE584-E76A-48F8-B17A-4C2E66425416}" dt="2023-10-14T11:34:02.049" v="3557" actId="22"/>
          <ac:spMkLst>
            <pc:docMk/>
            <pc:sldMk cId="2741480056" sldId="326"/>
            <ac:spMk id="3" creationId="{59347A46-9D36-4975-A7F5-1DEE5824AECC}"/>
          </ac:spMkLst>
        </pc:spChg>
        <pc:spChg chg="add">
          <ac:chgData name="Mohamed Asim" userId="463e8671-0eec-4074-8616-21d10d9d1eab" providerId="ADAL" clId="{22BEE584-E76A-48F8-B17A-4C2E66425416}" dt="2023-10-14T11:34:08.027" v="3558" actId="26606"/>
          <ac:spMkLst>
            <pc:docMk/>
            <pc:sldMk cId="2741480056" sldId="326"/>
            <ac:spMk id="10" creationId="{665DBBEF-238B-476B-96AB-8AAC3224ECEA}"/>
          </ac:spMkLst>
        </pc:spChg>
        <pc:spChg chg="add">
          <ac:chgData name="Mohamed Asim" userId="463e8671-0eec-4074-8616-21d10d9d1eab" providerId="ADAL" clId="{22BEE584-E76A-48F8-B17A-4C2E66425416}" dt="2023-10-14T11:34:08.027" v="3558" actId="26606"/>
          <ac:spMkLst>
            <pc:docMk/>
            <pc:sldMk cId="2741480056" sldId="326"/>
            <ac:spMk id="12" creationId="{3FCFB1DE-0B7E-48CC-BA90-B2AB0889F9D6}"/>
          </ac:spMkLst>
        </pc:spChg>
        <pc:picChg chg="add mod ord">
          <ac:chgData name="Mohamed Asim" userId="463e8671-0eec-4074-8616-21d10d9d1eab" providerId="ADAL" clId="{22BEE584-E76A-48F8-B17A-4C2E66425416}" dt="2023-10-14T11:34:08.027" v="3558" actId="26606"/>
          <ac:picMkLst>
            <pc:docMk/>
            <pc:sldMk cId="2741480056" sldId="326"/>
            <ac:picMk id="5" creationId="{C1BEE09E-3C1D-B7E6-353A-22FCD98EB9E6}"/>
          </ac:picMkLst>
        </pc:picChg>
      </pc:sldChg>
      <pc:sldChg chg="modSp new mod">
        <pc:chgData name="Mohamed Asim" userId="463e8671-0eec-4074-8616-21d10d9d1eab" providerId="ADAL" clId="{22BEE584-E76A-48F8-B17A-4C2E66425416}" dt="2023-10-14T11:46:22.173" v="4134" actId="20577"/>
        <pc:sldMkLst>
          <pc:docMk/>
          <pc:sldMk cId="1341494757" sldId="327"/>
        </pc:sldMkLst>
        <pc:spChg chg="mod">
          <ac:chgData name="Mohamed Asim" userId="463e8671-0eec-4074-8616-21d10d9d1eab" providerId="ADAL" clId="{22BEE584-E76A-48F8-B17A-4C2E66425416}" dt="2023-10-14T11:46:22.173" v="4134" actId="20577"/>
          <ac:spMkLst>
            <pc:docMk/>
            <pc:sldMk cId="1341494757" sldId="327"/>
            <ac:spMk id="2" creationId="{8BEACA2C-5E3D-D1A9-20DE-51897DBB7370}"/>
          </ac:spMkLst>
        </pc:spChg>
        <pc:spChg chg="mod">
          <ac:chgData name="Mohamed Asim" userId="463e8671-0eec-4074-8616-21d10d9d1eab" providerId="ADAL" clId="{22BEE584-E76A-48F8-B17A-4C2E66425416}" dt="2023-10-14T11:44:09.090" v="4100" actId="207"/>
          <ac:spMkLst>
            <pc:docMk/>
            <pc:sldMk cId="1341494757" sldId="327"/>
            <ac:spMk id="3" creationId="{6566FCD9-78DD-071A-77BF-8ABDF602ACB3}"/>
          </ac:spMkLst>
        </pc:spChg>
      </pc:sldChg>
      <pc:sldChg chg="modSp mod delDesignElem">
        <pc:chgData name="Mohamed Asim" userId="463e8671-0eec-4074-8616-21d10d9d1eab" providerId="ADAL" clId="{22BEE584-E76A-48F8-B17A-4C2E66425416}" dt="2023-10-14T11:47:01.060" v="4161" actId="6549"/>
        <pc:sldMkLst>
          <pc:docMk/>
          <pc:sldMk cId="867362259" sldId="328"/>
        </pc:sldMkLst>
        <pc:spChg chg="mod">
          <ac:chgData name="Mohamed Asim" userId="463e8671-0eec-4074-8616-21d10d9d1eab" providerId="ADAL" clId="{22BEE584-E76A-48F8-B17A-4C2E66425416}" dt="2023-10-14T11:46:51.142" v="4159" actId="20577"/>
          <ac:spMkLst>
            <pc:docMk/>
            <pc:sldMk cId="867362259" sldId="328"/>
            <ac:spMk id="2" creationId="{D9D5D7DB-FB46-9E46-ACE1-B4BE6F276956}"/>
          </ac:spMkLst>
        </pc:spChg>
        <pc:spChg chg="mod">
          <ac:chgData name="Mohamed Asim" userId="463e8671-0eec-4074-8616-21d10d9d1eab" providerId="ADAL" clId="{22BEE584-E76A-48F8-B17A-4C2E66425416}" dt="2023-10-14T11:47:01.060" v="4161" actId="6549"/>
          <ac:spMkLst>
            <pc:docMk/>
            <pc:sldMk cId="867362259" sldId="328"/>
            <ac:spMk id="9" creationId="{2F2C5B36-59F7-FA14-A8F2-C2EEC9C598AD}"/>
          </ac:spMkLst>
        </pc:spChg>
      </pc:sldChg>
    </pc:docChg>
  </pc:docChgLst>
  <pc:docChgLst>
    <pc:chgData name="Mohamed Asim" userId="463e8671-0eec-4074-8616-21d10d9d1eab" providerId="ADAL" clId="{9670B96D-5088-49B3-84C0-47AE4C2449D3}"/>
    <pc:docChg chg="undo redo custSel addSld delSld modSld sldOrd">
      <pc:chgData name="Mohamed Asim" userId="463e8671-0eec-4074-8616-21d10d9d1eab" providerId="ADAL" clId="{9670B96D-5088-49B3-84C0-47AE4C2449D3}" dt="2024-02-21T16:27:56.588" v="2436" actId="13926"/>
      <pc:docMkLst>
        <pc:docMk/>
      </pc:docMkLst>
      <pc:sldChg chg="modSp mod">
        <pc:chgData name="Mohamed Asim" userId="463e8671-0eec-4074-8616-21d10d9d1eab" providerId="ADAL" clId="{9670B96D-5088-49B3-84C0-47AE4C2449D3}" dt="2024-02-16T12:46:15.436" v="165" actId="255"/>
        <pc:sldMkLst>
          <pc:docMk/>
          <pc:sldMk cId="1720888879" sldId="258"/>
        </pc:sldMkLst>
        <pc:spChg chg="mod">
          <ac:chgData name="Mohamed Asim" userId="463e8671-0eec-4074-8616-21d10d9d1eab" providerId="ADAL" clId="{9670B96D-5088-49B3-84C0-47AE4C2449D3}" dt="2024-02-16T12:46:15.436" v="165" actId="255"/>
          <ac:spMkLst>
            <pc:docMk/>
            <pc:sldMk cId="1720888879" sldId="258"/>
            <ac:spMk id="3" creationId="{74D9E2CC-1AE0-9F1D-FAB0-0A1AD94712BA}"/>
          </ac:spMkLst>
        </pc:spChg>
      </pc:sldChg>
      <pc:sldChg chg="modSp mod">
        <pc:chgData name="Mohamed Asim" userId="463e8671-0eec-4074-8616-21d10d9d1eab" providerId="ADAL" clId="{9670B96D-5088-49B3-84C0-47AE4C2449D3}" dt="2024-02-21T14:08:42.663" v="2285" actId="20577"/>
        <pc:sldMkLst>
          <pc:docMk/>
          <pc:sldMk cId="1116631375" sldId="264"/>
        </pc:sldMkLst>
        <pc:spChg chg="mod">
          <ac:chgData name="Mohamed Asim" userId="463e8671-0eec-4074-8616-21d10d9d1eab" providerId="ADAL" clId="{9670B96D-5088-49B3-84C0-47AE4C2449D3}" dt="2024-02-16T13:01:12.025" v="260" actId="20577"/>
          <ac:spMkLst>
            <pc:docMk/>
            <pc:sldMk cId="1116631375" sldId="264"/>
            <ac:spMk id="2" creationId="{DFB84F25-25C6-9BD5-742A-A50B606A0606}"/>
          </ac:spMkLst>
        </pc:spChg>
        <pc:spChg chg="mod">
          <ac:chgData name="Mohamed Asim" userId="463e8671-0eec-4074-8616-21d10d9d1eab" providerId="ADAL" clId="{9670B96D-5088-49B3-84C0-47AE4C2449D3}" dt="2024-02-21T14:08:42.663" v="2285" actId="20577"/>
          <ac:spMkLst>
            <pc:docMk/>
            <pc:sldMk cId="1116631375" sldId="264"/>
            <ac:spMk id="3" creationId="{882851C0-6472-8C4E-46B8-9AE82FBD8967}"/>
          </ac:spMkLst>
        </pc:spChg>
      </pc:sldChg>
      <pc:sldChg chg="modSp mod">
        <pc:chgData name="Mohamed Asim" userId="463e8671-0eec-4074-8616-21d10d9d1eab" providerId="ADAL" clId="{9670B96D-5088-49B3-84C0-47AE4C2449D3}" dt="2024-02-21T14:14:51.796" v="2306" actId="20577"/>
        <pc:sldMkLst>
          <pc:docMk/>
          <pc:sldMk cId="3242883234" sldId="278"/>
        </pc:sldMkLst>
        <pc:spChg chg="mod">
          <ac:chgData name="Mohamed Asim" userId="463e8671-0eec-4074-8616-21d10d9d1eab" providerId="ADAL" clId="{9670B96D-5088-49B3-84C0-47AE4C2449D3}" dt="2024-02-21T14:14:51.796" v="2306" actId="20577"/>
          <ac:spMkLst>
            <pc:docMk/>
            <pc:sldMk cId="3242883234" sldId="278"/>
            <ac:spMk id="2" creationId="{8687C581-AF50-4EF1-EDED-B05863B73D58}"/>
          </ac:spMkLst>
        </pc:spChg>
        <pc:spChg chg="mod">
          <ac:chgData name="Mohamed Asim" userId="463e8671-0eec-4074-8616-21d10d9d1eab" providerId="ADAL" clId="{9670B96D-5088-49B3-84C0-47AE4C2449D3}" dt="2024-02-16T13:30:09.346" v="1676" actId="5793"/>
          <ac:spMkLst>
            <pc:docMk/>
            <pc:sldMk cId="3242883234" sldId="278"/>
            <ac:spMk id="3" creationId="{356CD0EB-C0FD-EC7F-671D-6CF28221804A}"/>
          </ac:spMkLst>
        </pc:spChg>
      </pc:sldChg>
      <pc:sldChg chg="del">
        <pc:chgData name="Mohamed Asim" userId="463e8671-0eec-4074-8616-21d10d9d1eab" providerId="ADAL" clId="{9670B96D-5088-49B3-84C0-47AE4C2449D3}" dt="2024-02-16T13:00:43.022" v="169" actId="47"/>
        <pc:sldMkLst>
          <pc:docMk/>
          <pc:sldMk cId="1612819537" sldId="279"/>
        </pc:sldMkLst>
      </pc:sldChg>
      <pc:sldChg chg="del">
        <pc:chgData name="Mohamed Asim" userId="463e8671-0eec-4074-8616-21d10d9d1eab" providerId="ADAL" clId="{9670B96D-5088-49B3-84C0-47AE4C2449D3}" dt="2024-02-16T13:00:43.227" v="170" actId="47"/>
        <pc:sldMkLst>
          <pc:docMk/>
          <pc:sldMk cId="1384428703" sldId="280"/>
        </pc:sldMkLst>
      </pc:sldChg>
      <pc:sldChg chg="del">
        <pc:chgData name="Mohamed Asim" userId="463e8671-0eec-4074-8616-21d10d9d1eab" providerId="ADAL" clId="{9670B96D-5088-49B3-84C0-47AE4C2449D3}" dt="2024-02-16T13:00:42.818" v="168" actId="47"/>
        <pc:sldMkLst>
          <pc:docMk/>
          <pc:sldMk cId="3465703010" sldId="281"/>
        </pc:sldMkLst>
      </pc:sldChg>
      <pc:sldChg chg="del">
        <pc:chgData name="Mohamed Asim" userId="463e8671-0eec-4074-8616-21d10d9d1eab" providerId="ADAL" clId="{9670B96D-5088-49B3-84C0-47AE4C2449D3}" dt="2024-02-16T13:00:43.415" v="171" actId="47"/>
        <pc:sldMkLst>
          <pc:docMk/>
          <pc:sldMk cId="3287313156" sldId="282"/>
        </pc:sldMkLst>
      </pc:sldChg>
      <pc:sldChg chg="del">
        <pc:chgData name="Mohamed Asim" userId="463e8671-0eec-4074-8616-21d10d9d1eab" providerId="ADAL" clId="{9670B96D-5088-49B3-84C0-47AE4C2449D3}" dt="2024-02-16T13:00:43.593" v="172" actId="47"/>
        <pc:sldMkLst>
          <pc:docMk/>
          <pc:sldMk cId="1962392154" sldId="283"/>
        </pc:sldMkLst>
      </pc:sldChg>
      <pc:sldChg chg="del">
        <pc:chgData name="Mohamed Asim" userId="463e8671-0eec-4074-8616-21d10d9d1eab" providerId="ADAL" clId="{9670B96D-5088-49B3-84C0-47AE4C2449D3}" dt="2024-02-16T13:00:42.459" v="167" actId="47"/>
        <pc:sldMkLst>
          <pc:docMk/>
          <pc:sldMk cId="90388182" sldId="284"/>
        </pc:sldMkLst>
      </pc:sldChg>
      <pc:sldChg chg="add del">
        <pc:chgData name="Mohamed Asim" userId="463e8671-0eec-4074-8616-21d10d9d1eab" providerId="ADAL" clId="{9670B96D-5088-49B3-84C0-47AE4C2449D3}" dt="2024-02-16T13:00:52.780" v="179" actId="47"/>
        <pc:sldMkLst>
          <pc:docMk/>
          <pc:sldMk cId="2348444318" sldId="285"/>
        </pc:sldMkLst>
      </pc:sldChg>
      <pc:sldChg chg="del">
        <pc:chgData name="Mohamed Asim" userId="463e8671-0eec-4074-8616-21d10d9d1eab" providerId="ADAL" clId="{9670B96D-5088-49B3-84C0-47AE4C2449D3}" dt="2024-02-16T13:00:43.808" v="173" actId="47"/>
        <pc:sldMkLst>
          <pc:docMk/>
          <pc:sldMk cId="1241525016" sldId="286"/>
        </pc:sldMkLst>
      </pc:sldChg>
      <pc:sldChg chg="del">
        <pc:chgData name="Mohamed Asim" userId="463e8671-0eec-4074-8616-21d10d9d1eab" providerId="ADAL" clId="{9670B96D-5088-49B3-84C0-47AE4C2449D3}" dt="2024-02-16T13:00:44.012" v="174" actId="47"/>
        <pc:sldMkLst>
          <pc:docMk/>
          <pc:sldMk cId="3441471996" sldId="287"/>
        </pc:sldMkLst>
      </pc:sldChg>
      <pc:sldChg chg="add del">
        <pc:chgData name="Mohamed Asim" userId="463e8671-0eec-4074-8616-21d10d9d1eab" providerId="ADAL" clId="{9670B96D-5088-49B3-84C0-47AE4C2449D3}" dt="2024-02-16T13:00:49.306" v="177" actId="47"/>
        <pc:sldMkLst>
          <pc:docMk/>
          <pc:sldMk cId="4288315320" sldId="288"/>
        </pc:sldMkLst>
      </pc:sldChg>
      <pc:sldChg chg="modSp new mod">
        <pc:chgData name="Mohamed Asim" userId="463e8671-0eec-4074-8616-21d10d9d1eab" providerId="ADAL" clId="{9670B96D-5088-49B3-84C0-47AE4C2449D3}" dt="2024-02-20T08:32:27.617" v="2238" actId="20577"/>
        <pc:sldMkLst>
          <pc:docMk/>
          <pc:sldMk cId="19791997" sldId="289"/>
        </pc:sldMkLst>
        <pc:spChg chg="mod">
          <ac:chgData name="Mohamed Asim" userId="463e8671-0eec-4074-8616-21d10d9d1eab" providerId="ADAL" clId="{9670B96D-5088-49B3-84C0-47AE4C2449D3}" dt="2024-02-16T13:21:29.149" v="1334" actId="20577"/>
          <ac:spMkLst>
            <pc:docMk/>
            <pc:sldMk cId="19791997" sldId="289"/>
            <ac:spMk id="2" creationId="{B5F448CA-5055-2E15-9B65-4610D5EBE3E9}"/>
          </ac:spMkLst>
        </pc:spChg>
        <pc:spChg chg="mod">
          <ac:chgData name="Mohamed Asim" userId="463e8671-0eec-4074-8616-21d10d9d1eab" providerId="ADAL" clId="{9670B96D-5088-49B3-84C0-47AE4C2449D3}" dt="2024-02-20T08:32:27.617" v="2238" actId="20577"/>
          <ac:spMkLst>
            <pc:docMk/>
            <pc:sldMk cId="19791997" sldId="289"/>
            <ac:spMk id="3" creationId="{D9818D03-EF6E-8D18-E46F-237601ED3562}"/>
          </ac:spMkLst>
        </pc:spChg>
      </pc:sldChg>
      <pc:sldChg chg="addSp delSp modSp new mod setBg">
        <pc:chgData name="Mohamed Asim" userId="463e8671-0eec-4074-8616-21d10d9d1eab" providerId="ADAL" clId="{9670B96D-5088-49B3-84C0-47AE4C2449D3}" dt="2024-02-16T13:31:53.479" v="1739" actId="14100"/>
        <pc:sldMkLst>
          <pc:docMk/>
          <pc:sldMk cId="485883576" sldId="290"/>
        </pc:sldMkLst>
        <pc:spChg chg="mod">
          <ac:chgData name="Mohamed Asim" userId="463e8671-0eec-4074-8616-21d10d9d1eab" providerId="ADAL" clId="{9670B96D-5088-49B3-84C0-47AE4C2449D3}" dt="2024-02-16T13:31:39.754" v="1736" actId="20577"/>
          <ac:spMkLst>
            <pc:docMk/>
            <pc:sldMk cId="485883576" sldId="290"/>
            <ac:spMk id="2" creationId="{DA502736-0652-EA7E-A54B-996980D15393}"/>
          </ac:spMkLst>
        </pc:spChg>
        <pc:spChg chg="del">
          <ac:chgData name="Mohamed Asim" userId="463e8671-0eec-4074-8616-21d10d9d1eab" providerId="ADAL" clId="{9670B96D-5088-49B3-84C0-47AE4C2449D3}" dt="2024-02-16T13:31:16.161" v="1704" actId="22"/>
          <ac:spMkLst>
            <pc:docMk/>
            <pc:sldMk cId="485883576" sldId="290"/>
            <ac:spMk id="3" creationId="{639E91B6-020F-6737-9A44-8E327BED6784}"/>
          </ac:spMkLst>
        </pc:spChg>
        <pc:spChg chg="add">
          <ac:chgData name="Mohamed Asim" userId="463e8671-0eec-4074-8616-21d10d9d1eab" providerId="ADAL" clId="{9670B96D-5088-49B3-84C0-47AE4C2449D3}" dt="2024-02-16T13:31:32.477" v="1705" actId="26606"/>
          <ac:spMkLst>
            <pc:docMk/>
            <pc:sldMk cId="485883576" sldId="290"/>
            <ac:spMk id="10" creationId="{D4771268-CB57-404A-9271-370EB28F6090}"/>
          </ac:spMkLst>
        </pc:spChg>
        <pc:picChg chg="add mod ord">
          <ac:chgData name="Mohamed Asim" userId="463e8671-0eec-4074-8616-21d10d9d1eab" providerId="ADAL" clId="{9670B96D-5088-49B3-84C0-47AE4C2449D3}" dt="2024-02-16T13:31:53.479" v="1739" actId="14100"/>
          <ac:picMkLst>
            <pc:docMk/>
            <pc:sldMk cId="485883576" sldId="290"/>
            <ac:picMk id="5" creationId="{9E5A0563-CD25-A2E9-8305-A73DD180E268}"/>
          </ac:picMkLst>
        </pc:picChg>
      </pc:sldChg>
      <pc:sldChg chg="addSp delSp modSp new mod setBg">
        <pc:chgData name="Mohamed Asim" userId="463e8671-0eec-4074-8616-21d10d9d1eab" providerId="ADAL" clId="{9670B96D-5088-49B3-84C0-47AE4C2449D3}" dt="2024-02-16T13:34:25.627" v="1744" actId="14100"/>
        <pc:sldMkLst>
          <pc:docMk/>
          <pc:sldMk cId="1265389504" sldId="291"/>
        </pc:sldMkLst>
        <pc:spChg chg="del">
          <ac:chgData name="Mohamed Asim" userId="463e8671-0eec-4074-8616-21d10d9d1eab" providerId="ADAL" clId="{9670B96D-5088-49B3-84C0-47AE4C2449D3}" dt="2024-02-16T13:34:10.798" v="1742" actId="26606"/>
          <ac:spMkLst>
            <pc:docMk/>
            <pc:sldMk cId="1265389504" sldId="291"/>
            <ac:spMk id="2" creationId="{33E1B417-F694-CAB3-2C69-1129E41979C8}"/>
          </ac:spMkLst>
        </pc:spChg>
        <pc:spChg chg="del">
          <ac:chgData name="Mohamed Asim" userId="463e8671-0eec-4074-8616-21d10d9d1eab" providerId="ADAL" clId="{9670B96D-5088-49B3-84C0-47AE4C2449D3}" dt="2024-02-16T13:34:03.955" v="1741" actId="22"/>
          <ac:spMkLst>
            <pc:docMk/>
            <pc:sldMk cId="1265389504" sldId="291"/>
            <ac:spMk id="3" creationId="{2D6C2BB7-CD3D-D6E9-51B1-0CD456F2DC99}"/>
          </ac:spMkLst>
        </pc:spChg>
        <pc:picChg chg="add mod ord">
          <ac:chgData name="Mohamed Asim" userId="463e8671-0eec-4074-8616-21d10d9d1eab" providerId="ADAL" clId="{9670B96D-5088-49B3-84C0-47AE4C2449D3}" dt="2024-02-16T13:34:25.627" v="1744" actId="14100"/>
          <ac:picMkLst>
            <pc:docMk/>
            <pc:sldMk cId="1265389504" sldId="291"/>
            <ac:picMk id="5" creationId="{95B02314-A8FE-480F-FA28-54FED84DBE2B}"/>
          </ac:picMkLst>
        </pc:picChg>
      </pc:sldChg>
      <pc:sldChg chg="addSp delSp modSp new del mod setBg">
        <pc:chgData name="Mohamed Asim" userId="463e8671-0eec-4074-8616-21d10d9d1eab" providerId="ADAL" clId="{9670B96D-5088-49B3-84C0-47AE4C2449D3}" dt="2024-02-20T08:38:46.794" v="2239" actId="47"/>
        <pc:sldMkLst>
          <pc:docMk/>
          <pc:sldMk cId="165070677" sldId="292"/>
        </pc:sldMkLst>
        <pc:spChg chg="add del">
          <ac:chgData name="Mohamed Asim" userId="463e8671-0eec-4074-8616-21d10d9d1eab" providerId="ADAL" clId="{9670B96D-5088-49B3-84C0-47AE4C2449D3}" dt="2024-02-16T13:40:05.801" v="1749" actId="26606"/>
          <ac:spMkLst>
            <pc:docMk/>
            <pc:sldMk cId="165070677" sldId="292"/>
            <ac:spMk id="2" creationId="{C4308EC0-008B-796B-7167-4E12AAFC8D31}"/>
          </ac:spMkLst>
        </pc:spChg>
        <pc:spChg chg="del">
          <ac:chgData name="Mohamed Asim" userId="463e8671-0eec-4074-8616-21d10d9d1eab" providerId="ADAL" clId="{9670B96D-5088-49B3-84C0-47AE4C2449D3}" dt="2024-02-16T13:39:58.001" v="1746" actId="22"/>
          <ac:spMkLst>
            <pc:docMk/>
            <pc:sldMk cId="165070677" sldId="292"/>
            <ac:spMk id="3" creationId="{945B8A5B-0434-BFE1-0C42-40A83C963A4C}"/>
          </ac:spMkLst>
        </pc:spChg>
        <pc:picChg chg="add mod ord">
          <ac:chgData name="Mohamed Asim" userId="463e8671-0eec-4074-8616-21d10d9d1eab" providerId="ADAL" clId="{9670B96D-5088-49B3-84C0-47AE4C2449D3}" dt="2024-02-16T13:40:10.200" v="1750" actId="1076"/>
          <ac:picMkLst>
            <pc:docMk/>
            <pc:sldMk cId="165070677" sldId="292"/>
            <ac:picMk id="5" creationId="{F90215FE-EA85-CC17-35B5-C82F1534CF2E}"/>
          </ac:picMkLst>
        </pc:picChg>
      </pc:sldChg>
      <pc:sldChg chg="modSp new mod">
        <pc:chgData name="Mohamed Asim" userId="463e8671-0eec-4074-8616-21d10d9d1eab" providerId="ADAL" clId="{9670B96D-5088-49B3-84C0-47AE4C2449D3}" dt="2024-02-21T16:27:56.588" v="2436" actId="13926"/>
        <pc:sldMkLst>
          <pc:docMk/>
          <pc:sldMk cId="182684411" sldId="293"/>
        </pc:sldMkLst>
        <pc:spChg chg="mod">
          <ac:chgData name="Mohamed Asim" userId="463e8671-0eec-4074-8616-21d10d9d1eab" providerId="ADAL" clId="{9670B96D-5088-49B3-84C0-47AE4C2449D3}" dt="2024-02-16T13:41:15.254" v="1797" actId="20577"/>
          <ac:spMkLst>
            <pc:docMk/>
            <pc:sldMk cId="182684411" sldId="293"/>
            <ac:spMk id="2" creationId="{89564F8B-BBA6-47F5-A5F5-5BA1F68F5BB5}"/>
          </ac:spMkLst>
        </pc:spChg>
        <pc:spChg chg="mod">
          <ac:chgData name="Mohamed Asim" userId="463e8671-0eec-4074-8616-21d10d9d1eab" providerId="ADAL" clId="{9670B96D-5088-49B3-84C0-47AE4C2449D3}" dt="2024-02-21T16:27:56.588" v="2436" actId="13926"/>
          <ac:spMkLst>
            <pc:docMk/>
            <pc:sldMk cId="182684411" sldId="293"/>
            <ac:spMk id="3" creationId="{7C6CCEDA-25A5-C0C4-3A7B-199598B51707}"/>
          </ac:spMkLst>
        </pc:spChg>
      </pc:sldChg>
      <pc:sldChg chg="modSp new mod">
        <pc:chgData name="Mohamed Asim" userId="463e8671-0eec-4074-8616-21d10d9d1eab" providerId="ADAL" clId="{9670B96D-5088-49B3-84C0-47AE4C2449D3}" dt="2024-02-16T13:46:00.035" v="2177" actId="20577"/>
        <pc:sldMkLst>
          <pc:docMk/>
          <pc:sldMk cId="2785037058" sldId="294"/>
        </pc:sldMkLst>
        <pc:spChg chg="mod">
          <ac:chgData name="Mohamed Asim" userId="463e8671-0eec-4074-8616-21d10d9d1eab" providerId="ADAL" clId="{9670B96D-5088-49B3-84C0-47AE4C2449D3}" dt="2024-02-16T13:45:55.658" v="2176" actId="13926"/>
          <ac:spMkLst>
            <pc:docMk/>
            <pc:sldMk cId="2785037058" sldId="294"/>
            <ac:spMk id="2" creationId="{E2202B06-1F37-F440-7ED8-2A954957FEE5}"/>
          </ac:spMkLst>
        </pc:spChg>
        <pc:spChg chg="mod">
          <ac:chgData name="Mohamed Asim" userId="463e8671-0eec-4074-8616-21d10d9d1eab" providerId="ADAL" clId="{9670B96D-5088-49B3-84C0-47AE4C2449D3}" dt="2024-02-16T13:46:00.035" v="2177" actId="20577"/>
          <ac:spMkLst>
            <pc:docMk/>
            <pc:sldMk cId="2785037058" sldId="294"/>
            <ac:spMk id="3" creationId="{1103B69D-9B93-2DEE-1921-4C87CBD6857F}"/>
          </ac:spMkLst>
        </pc:spChg>
      </pc:sldChg>
      <pc:sldChg chg="addSp delSp modSp new mod setBg">
        <pc:chgData name="Mohamed Asim" userId="463e8671-0eec-4074-8616-21d10d9d1eab" providerId="ADAL" clId="{9670B96D-5088-49B3-84C0-47AE4C2449D3}" dt="2024-02-21T16:16:03.635" v="2311" actId="962"/>
        <pc:sldMkLst>
          <pc:docMk/>
          <pc:sldMk cId="3299710957" sldId="295"/>
        </pc:sldMkLst>
        <pc:spChg chg="del">
          <ac:chgData name="Mohamed Asim" userId="463e8671-0eec-4074-8616-21d10d9d1eab" providerId="ADAL" clId="{9670B96D-5088-49B3-84C0-47AE4C2449D3}" dt="2024-02-21T16:15:59.062" v="2309" actId="26606"/>
          <ac:spMkLst>
            <pc:docMk/>
            <pc:sldMk cId="3299710957" sldId="295"/>
            <ac:spMk id="2" creationId="{0BFA7904-CE8D-A95F-1673-3E3608D29347}"/>
          </ac:spMkLst>
        </pc:spChg>
        <pc:spChg chg="del">
          <ac:chgData name="Mohamed Asim" userId="463e8671-0eec-4074-8616-21d10d9d1eab" providerId="ADAL" clId="{9670B96D-5088-49B3-84C0-47AE4C2449D3}" dt="2024-02-21T16:15:50.597" v="2308" actId="22"/>
          <ac:spMkLst>
            <pc:docMk/>
            <pc:sldMk cId="3299710957" sldId="295"/>
            <ac:spMk id="3" creationId="{1ED7A1F9-E585-1600-D264-D8943BDDB7BA}"/>
          </ac:spMkLst>
        </pc:spChg>
        <pc:spChg chg="add">
          <ac:chgData name="Mohamed Asim" userId="463e8671-0eec-4074-8616-21d10d9d1eab" providerId="ADAL" clId="{9670B96D-5088-49B3-84C0-47AE4C2449D3}" dt="2024-02-21T16:15:59.062" v="2309" actId="26606"/>
          <ac:spMkLst>
            <pc:docMk/>
            <pc:sldMk cId="3299710957" sldId="295"/>
            <ac:spMk id="10" creationId="{AB8C311F-7253-4AED-9701-7FC0708C41C7}"/>
          </ac:spMkLst>
        </pc:spChg>
        <pc:spChg chg="add">
          <ac:chgData name="Mohamed Asim" userId="463e8671-0eec-4074-8616-21d10d9d1eab" providerId="ADAL" clId="{9670B96D-5088-49B3-84C0-47AE4C2449D3}" dt="2024-02-21T16:15:59.062" v="2309" actId="26606"/>
          <ac:spMkLst>
            <pc:docMk/>
            <pc:sldMk cId="3299710957" sldId="295"/>
            <ac:spMk id="12" creationId="{E2384209-CB15-4CDF-9D31-C44FD9A3F20D}"/>
          </ac:spMkLst>
        </pc:spChg>
        <pc:spChg chg="add">
          <ac:chgData name="Mohamed Asim" userId="463e8671-0eec-4074-8616-21d10d9d1eab" providerId="ADAL" clId="{9670B96D-5088-49B3-84C0-47AE4C2449D3}" dt="2024-02-21T16:15:59.062" v="2309" actId="26606"/>
          <ac:spMkLst>
            <pc:docMk/>
            <pc:sldMk cId="3299710957" sldId="295"/>
            <ac:spMk id="14" creationId="{2633B3B5-CC90-43F0-8714-D31D1F3F0209}"/>
          </ac:spMkLst>
        </pc:spChg>
        <pc:spChg chg="add">
          <ac:chgData name="Mohamed Asim" userId="463e8671-0eec-4074-8616-21d10d9d1eab" providerId="ADAL" clId="{9670B96D-5088-49B3-84C0-47AE4C2449D3}" dt="2024-02-21T16:15:59.062" v="2309" actId="26606"/>
          <ac:spMkLst>
            <pc:docMk/>
            <pc:sldMk cId="3299710957" sldId="295"/>
            <ac:spMk id="16" creationId="{A8D57A06-A426-446D-B02C-A2DC6B62E45E}"/>
          </ac:spMkLst>
        </pc:spChg>
        <pc:picChg chg="add mod ord">
          <ac:chgData name="Mohamed Asim" userId="463e8671-0eec-4074-8616-21d10d9d1eab" providerId="ADAL" clId="{9670B96D-5088-49B3-84C0-47AE4C2449D3}" dt="2024-02-21T16:16:03.635" v="2311" actId="962"/>
          <ac:picMkLst>
            <pc:docMk/>
            <pc:sldMk cId="3299710957" sldId="295"/>
            <ac:picMk id="5" creationId="{CEDB0FCB-BBA5-EDE5-1019-4D5BA5AA1390}"/>
          </ac:picMkLst>
        </pc:picChg>
      </pc:sldChg>
      <pc:sldChg chg="addSp delSp modSp new mod setBg">
        <pc:chgData name="Mohamed Asim" userId="463e8671-0eec-4074-8616-21d10d9d1eab" providerId="ADAL" clId="{9670B96D-5088-49B3-84C0-47AE4C2449D3}" dt="2024-02-21T16:17:20.207" v="2320" actId="26606"/>
        <pc:sldMkLst>
          <pc:docMk/>
          <pc:sldMk cId="1329665987" sldId="296"/>
        </pc:sldMkLst>
        <pc:spChg chg="add del">
          <ac:chgData name="Mohamed Asim" userId="463e8671-0eec-4074-8616-21d10d9d1eab" providerId="ADAL" clId="{9670B96D-5088-49B3-84C0-47AE4C2449D3}" dt="2024-02-21T16:17:20.207" v="2320" actId="26606"/>
          <ac:spMkLst>
            <pc:docMk/>
            <pc:sldMk cId="1329665987" sldId="296"/>
            <ac:spMk id="2" creationId="{5DE1AC0E-A122-7692-EE3A-7C1C72B5162A}"/>
          </ac:spMkLst>
        </pc:spChg>
        <pc:spChg chg="add del">
          <ac:chgData name="Mohamed Asim" userId="463e8671-0eec-4074-8616-21d10d9d1eab" providerId="ADAL" clId="{9670B96D-5088-49B3-84C0-47AE4C2449D3}" dt="2024-02-21T16:17:04.127" v="2315" actId="22"/>
          <ac:spMkLst>
            <pc:docMk/>
            <pc:sldMk cId="1329665987" sldId="296"/>
            <ac:spMk id="3" creationId="{CA8A5069-9051-15E3-2B3B-B20C2D970A85}"/>
          </ac:spMkLst>
        </pc:spChg>
        <pc:spChg chg="add del">
          <ac:chgData name="Mohamed Asim" userId="463e8671-0eec-4074-8616-21d10d9d1eab" providerId="ADAL" clId="{9670B96D-5088-49B3-84C0-47AE4C2449D3}" dt="2024-02-21T16:17:16.814" v="2317" actId="26606"/>
          <ac:spMkLst>
            <pc:docMk/>
            <pc:sldMk cId="1329665987" sldId="296"/>
            <ac:spMk id="12" creationId="{AB8C311F-7253-4AED-9701-7FC0708C41C7}"/>
          </ac:spMkLst>
        </pc:spChg>
        <pc:spChg chg="add del">
          <ac:chgData name="Mohamed Asim" userId="463e8671-0eec-4074-8616-21d10d9d1eab" providerId="ADAL" clId="{9670B96D-5088-49B3-84C0-47AE4C2449D3}" dt="2024-02-21T16:17:16.814" v="2317" actId="26606"/>
          <ac:spMkLst>
            <pc:docMk/>
            <pc:sldMk cId="1329665987" sldId="296"/>
            <ac:spMk id="14" creationId="{E2384209-CB15-4CDF-9D31-C44FD9A3F20D}"/>
          </ac:spMkLst>
        </pc:spChg>
        <pc:spChg chg="add del">
          <ac:chgData name="Mohamed Asim" userId="463e8671-0eec-4074-8616-21d10d9d1eab" providerId="ADAL" clId="{9670B96D-5088-49B3-84C0-47AE4C2449D3}" dt="2024-02-21T16:17:16.814" v="2317" actId="26606"/>
          <ac:spMkLst>
            <pc:docMk/>
            <pc:sldMk cId="1329665987" sldId="296"/>
            <ac:spMk id="16" creationId="{2633B3B5-CC90-43F0-8714-D31D1F3F0209}"/>
          </ac:spMkLst>
        </pc:spChg>
        <pc:spChg chg="add del">
          <ac:chgData name="Mohamed Asim" userId="463e8671-0eec-4074-8616-21d10d9d1eab" providerId="ADAL" clId="{9670B96D-5088-49B3-84C0-47AE4C2449D3}" dt="2024-02-21T16:17:16.814" v="2317" actId="26606"/>
          <ac:spMkLst>
            <pc:docMk/>
            <pc:sldMk cId="1329665987" sldId="296"/>
            <ac:spMk id="18" creationId="{A8D57A06-A426-446D-B02C-A2DC6B62E45E}"/>
          </ac:spMkLst>
        </pc:spChg>
        <pc:spChg chg="add del">
          <ac:chgData name="Mohamed Asim" userId="463e8671-0eec-4074-8616-21d10d9d1eab" providerId="ADAL" clId="{9670B96D-5088-49B3-84C0-47AE4C2449D3}" dt="2024-02-21T16:17:20.191" v="2319" actId="26606"/>
          <ac:spMkLst>
            <pc:docMk/>
            <pc:sldMk cId="1329665987" sldId="296"/>
            <ac:spMk id="20" creationId="{AB8C311F-7253-4AED-9701-7FC0708C41C7}"/>
          </ac:spMkLst>
        </pc:spChg>
        <pc:spChg chg="add del">
          <ac:chgData name="Mohamed Asim" userId="463e8671-0eec-4074-8616-21d10d9d1eab" providerId="ADAL" clId="{9670B96D-5088-49B3-84C0-47AE4C2449D3}" dt="2024-02-21T16:17:20.191" v="2319" actId="26606"/>
          <ac:spMkLst>
            <pc:docMk/>
            <pc:sldMk cId="1329665987" sldId="296"/>
            <ac:spMk id="21" creationId="{E2384209-CB15-4CDF-9D31-C44FD9A3F20D}"/>
          </ac:spMkLst>
        </pc:spChg>
        <pc:spChg chg="add del">
          <ac:chgData name="Mohamed Asim" userId="463e8671-0eec-4074-8616-21d10d9d1eab" providerId="ADAL" clId="{9670B96D-5088-49B3-84C0-47AE4C2449D3}" dt="2024-02-21T16:17:20.191" v="2319" actId="26606"/>
          <ac:spMkLst>
            <pc:docMk/>
            <pc:sldMk cId="1329665987" sldId="296"/>
            <ac:spMk id="22" creationId="{2633B3B5-CC90-43F0-8714-D31D1F3F0209}"/>
          </ac:spMkLst>
        </pc:spChg>
        <pc:spChg chg="add del">
          <ac:chgData name="Mohamed Asim" userId="463e8671-0eec-4074-8616-21d10d9d1eab" providerId="ADAL" clId="{9670B96D-5088-49B3-84C0-47AE4C2449D3}" dt="2024-02-21T16:17:20.191" v="2319" actId="26606"/>
          <ac:spMkLst>
            <pc:docMk/>
            <pc:sldMk cId="1329665987" sldId="296"/>
            <ac:spMk id="23" creationId="{A8D57A06-A426-446D-B02C-A2DC6B62E45E}"/>
          </ac:spMkLst>
        </pc:spChg>
        <pc:spChg chg="add">
          <ac:chgData name="Mohamed Asim" userId="463e8671-0eec-4074-8616-21d10d9d1eab" providerId="ADAL" clId="{9670B96D-5088-49B3-84C0-47AE4C2449D3}" dt="2024-02-21T16:17:20.207" v="2320" actId="26606"/>
          <ac:spMkLst>
            <pc:docMk/>
            <pc:sldMk cId="1329665987" sldId="296"/>
            <ac:spMk id="25" creationId="{32BC26D8-82FB-445E-AA49-62A77D7C1EE0}"/>
          </ac:spMkLst>
        </pc:spChg>
        <pc:spChg chg="add">
          <ac:chgData name="Mohamed Asim" userId="463e8671-0eec-4074-8616-21d10d9d1eab" providerId="ADAL" clId="{9670B96D-5088-49B3-84C0-47AE4C2449D3}" dt="2024-02-21T16:17:20.207" v="2320" actId="26606"/>
          <ac:spMkLst>
            <pc:docMk/>
            <pc:sldMk cId="1329665987" sldId="296"/>
            <ac:spMk id="26" creationId="{CB44330D-EA18-4254-AA95-EB49948539B8}"/>
          </ac:spMkLst>
        </pc:spChg>
        <pc:picChg chg="add del mod ord">
          <ac:chgData name="Mohamed Asim" userId="463e8671-0eec-4074-8616-21d10d9d1eab" providerId="ADAL" clId="{9670B96D-5088-49B3-84C0-47AE4C2449D3}" dt="2024-02-21T16:17:01.048" v="2314" actId="22"/>
          <ac:picMkLst>
            <pc:docMk/>
            <pc:sldMk cId="1329665987" sldId="296"/>
            <ac:picMk id="5" creationId="{7C426E40-40CD-A367-D3CB-D396583E4EBA}"/>
          </ac:picMkLst>
        </pc:picChg>
        <pc:picChg chg="add mod ord">
          <ac:chgData name="Mohamed Asim" userId="463e8671-0eec-4074-8616-21d10d9d1eab" providerId="ADAL" clId="{9670B96D-5088-49B3-84C0-47AE4C2449D3}" dt="2024-02-21T16:17:20.207" v="2320" actId="26606"/>
          <ac:picMkLst>
            <pc:docMk/>
            <pc:sldMk cId="1329665987" sldId="296"/>
            <ac:picMk id="7" creationId="{A7ED0B8C-9DDA-44A8-2A03-D8E576E8F635}"/>
          </ac:picMkLst>
        </pc:picChg>
      </pc:sldChg>
      <pc:sldChg chg="modSp new mod">
        <pc:chgData name="Mohamed Asim" userId="463e8671-0eec-4074-8616-21d10d9d1eab" providerId="ADAL" clId="{9670B96D-5088-49B3-84C0-47AE4C2449D3}" dt="2024-02-21T16:17:48.745" v="2363" actId="20577"/>
        <pc:sldMkLst>
          <pc:docMk/>
          <pc:sldMk cId="1864801070" sldId="297"/>
        </pc:sldMkLst>
        <pc:spChg chg="mod">
          <ac:chgData name="Mohamed Asim" userId="463e8671-0eec-4074-8616-21d10d9d1eab" providerId="ADAL" clId="{9670B96D-5088-49B3-84C0-47AE4C2449D3}" dt="2024-02-21T16:17:45.632" v="2362" actId="20577"/>
          <ac:spMkLst>
            <pc:docMk/>
            <pc:sldMk cId="1864801070" sldId="297"/>
            <ac:spMk id="2" creationId="{CAB6F618-32CD-4A8F-EC63-F7479D35F0D4}"/>
          </ac:spMkLst>
        </pc:spChg>
        <pc:spChg chg="mod">
          <ac:chgData name="Mohamed Asim" userId="463e8671-0eec-4074-8616-21d10d9d1eab" providerId="ADAL" clId="{9670B96D-5088-49B3-84C0-47AE4C2449D3}" dt="2024-02-21T16:17:48.745" v="2363" actId="20577"/>
          <ac:spMkLst>
            <pc:docMk/>
            <pc:sldMk cId="1864801070" sldId="297"/>
            <ac:spMk id="3" creationId="{D3B72248-9E3F-A3A8-5C29-42F1B12333C9}"/>
          </ac:spMkLst>
        </pc:spChg>
      </pc:sldChg>
      <pc:sldChg chg="addSp delSp modSp new mod setBg">
        <pc:chgData name="Mohamed Asim" userId="463e8671-0eec-4074-8616-21d10d9d1eab" providerId="ADAL" clId="{9670B96D-5088-49B3-84C0-47AE4C2449D3}" dt="2024-02-21T16:26:00.856" v="2397" actId="1076"/>
        <pc:sldMkLst>
          <pc:docMk/>
          <pc:sldMk cId="1343613373" sldId="298"/>
        </pc:sldMkLst>
        <pc:spChg chg="add del">
          <ac:chgData name="Mohamed Asim" userId="463e8671-0eec-4074-8616-21d10d9d1eab" providerId="ADAL" clId="{9670B96D-5088-49B3-84C0-47AE4C2449D3}" dt="2024-02-21T16:19:10.788" v="2370" actId="26606"/>
          <ac:spMkLst>
            <pc:docMk/>
            <pc:sldMk cId="1343613373" sldId="298"/>
            <ac:spMk id="2" creationId="{7E10C6EE-239F-B914-B09A-543F125EA78D}"/>
          </ac:spMkLst>
        </pc:spChg>
        <pc:spChg chg="del">
          <ac:chgData name="Mohamed Asim" userId="463e8671-0eec-4074-8616-21d10d9d1eab" providerId="ADAL" clId="{9670B96D-5088-49B3-84C0-47AE4C2449D3}" dt="2024-02-21T16:18:56.445" v="2365" actId="22"/>
          <ac:spMkLst>
            <pc:docMk/>
            <pc:sldMk cId="1343613373" sldId="298"/>
            <ac:spMk id="3" creationId="{2BF808AB-D4B8-154A-C331-A49B3C462545}"/>
          </ac:spMkLst>
        </pc:spChg>
        <pc:spChg chg="add del">
          <ac:chgData name="Mohamed Asim" userId="463e8671-0eec-4074-8616-21d10d9d1eab" providerId="ADAL" clId="{9670B96D-5088-49B3-84C0-47AE4C2449D3}" dt="2024-02-21T16:19:07.791" v="2367" actId="26606"/>
          <ac:spMkLst>
            <pc:docMk/>
            <pc:sldMk cId="1343613373" sldId="298"/>
            <ac:spMk id="10" creationId="{69D184B2-2226-4E31-BCCB-444330767440}"/>
          </ac:spMkLst>
        </pc:spChg>
        <pc:spChg chg="add del">
          <ac:chgData name="Mohamed Asim" userId="463e8671-0eec-4074-8616-21d10d9d1eab" providerId="ADAL" clId="{9670B96D-5088-49B3-84C0-47AE4C2449D3}" dt="2024-02-21T16:19:07.791" v="2367" actId="26606"/>
          <ac:spMkLst>
            <pc:docMk/>
            <pc:sldMk cId="1343613373" sldId="298"/>
            <ac:spMk id="12" creationId="{1AC4D4E3-486A-464A-8EC8-D44881097267}"/>
          </ac:spMkLst>
        </pc:spChg>
        <pc:spChg chg="add del">
          <ac:chgData name="Mohamed Asim" userId="463e8671-0eec-4074-8616-21d10d9d1eab" providerId="ADAL" clId="{9670B96D-5088-49B3-84C0-47AE4C2449D3}" dt="2024-02-21T16:19:07.791" v="2367" actId="26606"/>
          <ac:spMkLst>
            <pc:docMk/>
            <pc:sldMk cId="1343613373" sldId="298"/>
            <ac:spMk id="14" creationId="{864DE13E-58EB-4475-B79C-0D4FC651239B}"/>
          </ac:spMkLst>
        </pc:spChg>
        <pc:spChg chg="add del">
          <ac:chgData name="Mohamed Asim" userId="463e8671-0eec-4074-8616-21d10d9d1eab" providerId="ADAL" clId="{9670B96D-5088-49B3-84C0-47AE4C2449D3}" dt="2024-02-21T16:19:10.774" v="2369" actId="26606"/>
          <ac:spMkLst>
            <pc:docMk/>
            <pc:sldMk cId="1343613373" sldId="298"/>
            <ac:spMk id="16" creationId="{D64E9910-51FE-45BF-973D-9D2401FD3C63}"/>
          </ac:spMkLst>
        </pc:spChg>
        <pc:spChg chg="add del">
          <ac:chgData name="Mohamed Asim" userId="463e8671-0eec-4074-8616-21d10d9d1eab" providerId="ADAL" clId="{9670B96D-5088-49B3-84C0-47AE4C2449D3}" dt="2024-02-21T16:19:10.774" v="2369" actId="26606"/>
          <ac:spMkLst>
            <pc:docMk/>
            <pc:sldMk cId="1343613373" sldId="298"/>
            <ac:spMk id="17" creationId="{8950AD4C-6AF3-49F8-94E1-DBCAFB39478B}"/>
          </ac:spMkLst>
        </pc:spChg>
        <pc:spChg chg="add del">
          <ac:chgData name="Mohamed Asim" userId="463e8671-0eec-4074-8616-21d10d9d1eab" providerId="ADAL" clId="{9670B96D-5088-49B3-84C0-47AE4C2449D3}" dt="2024-02-21T16:19:10.774" v="2369" actId="26606"/>
          <ac:spMkLst>
            <pc:docMk/>
            <pc:sldMk cId="1343613373" sldId="298"/>
            <ac:spMk id="18" creationId="{0ACBD85E-A404-45CB-B532-1039E479D4C6}"/>
          </ac:spMkLst>
        </pc:spChg>
        <pc:spChg chg="add del">
          <ac:chgData name="Mohamed Asim" userId="463e8671-0eec-4074-8616-21d10d9d1eab" providerId="ADAL" clId="{9670B96D-5088-49B3-84C0-47AE4C2449D3}" dt="2024-02-21T16:19:10.774" v="2369" actId="26606"/>
          <ac:spMkLst>
            <pc:docMk/>
            <pc:sldMk cId="1343613373" sldId="298"/>
            <ac:spMk id="19" creationId="{DB1626B1-BAC7-4893-A5AC-620597685187}"/>
          </ac:spMkLst>
        </pc:spChg>
        <pc:spChg chg="add">
          <ac:chgData name="Mohamed Asim" userId="463e8671-0eec-4074-8616-21d10d9d1eab" providerId="ADAL" clId="{9670B96D-5088-49B3-84C0-47AE4C2449D3}" dt="2024-02-21T16:19:10.788" v="2370" actId="26606"/>
          <ac:spMkLst>
            <pc:docMk/>
            <pc:sldMk cId="1343613373" sldId="298"/>
            <ac:spMk id="21" creationId="{69D184B2-2226-4E31-BCCB-444330767440}"/>
          </ac:spMkLst>
        </pc:spChg>
        <pc:spChg chg="add">
          <ac:chgData name="Mohamed Asim" userId="463e8671-0eec-4074-8616-21d10d9d1eab" providerId="ADAL" clId="{9670B96D-5088-49B3-84C0-47AE4C2449D3}" dt="2024-02-21T16:19:10.788" v="2370" actId="26606"/>
          <ac:spMkLst>
            <pc:docMk/>
            <pc:sldMk cId="1343613373" sldId="298"/>
            <ac:spMk id="22" creationId="{1AC4D4E3-486A-464A-8EC8-D44881097267}"/>
          </ac:spMkLst>
        </pc:spChg>
        <pc:spChg chg="add">
          <ac:chgData name="Mohamed Asim" userId="463e8671-0eec-4074-8616-21d10d9d1eab" providerId="ADAL" clId="{9670B96D-5088-49B3-84C0-47AE4C2449D3}" dt="2024-02-21T16:19:10.788" v="2370" actId="26606"/>
          <ac:spMkLst>
            <pc:docMk/>
            <pc:sldMk cId="1343613373" sldId="298"/>
            <ac:spMk id="23" creationId="{864DE13E-58EB-4475-B79C-0D4FC651239B}"/>
          </ac:spMkLst>
        </pc:spChg>
        <pc:picChg chg="add mod ord">
          <ac:chgData name="Mohamed Asim" userId="463e8671-0eec-4074-8616-21d10d9d1eab" providerId="ADAL" clId="{9670B96D-5088-49B3-84C0-47AE4C2449D3}" dt="2024-02-21T16:26:00.856" v="2397" actId="1076"/>
          <ac:picMkLst>
            <pc:docMk/>
            <pc:sldMk cId="1343613373" sldId="298"/>
            <ac:picMk id="5" creationId="{8682C5EA-FF77-4A5F-23EF-E52BCC1AFC16}"/>
          </ac:picMkLst>
        </pc:picChg>
      </pc:sldChg>
      <pc:sldChg chg="addSp delSp modSp new mod setBg">
        <pc:chgData name="Mohamed Asim" userId="463e8671-0eec-4074-8616-21d10d9d1eab" providerId="ADAL" clId="{9670B96D-5088-49B3-84C0-47AE4C2449D3}" dt="2024-02-21T16:20:57.506" v="2379" actId="14100"/>
        <pc:sldMkLst>
          <pc:docMk/>
          <pc:sldMk cId="2229299075" sldId="299"/>
        </pc:sldMkLst>
        <pc:spChg chg="del">
          <ac:chgData name="Mohamed Asim" userId="463e8671-0eec-4074-8616-21d10d9d1eab" providerId="ADAL" clId="{9670B96D-5088-49B3-84C0-47AE4C2449D3}" dt="2024-02-21T16:20:30.639" v="2375" actId="26606"/>
          <ac:spMkLst>
            <pc:docMk/>
            <pc:sldMk cId="2229299075" sldId="299"/>
            <ac:spMk id="2" creationId="{C9198869-57F2-A553-4367-9F3FF0AECC68}"/>
          </ac:spMkLst>
        </pc:spChg>
        <pc:spChg chg="del">
          <ac:chgData name="Mohamed Asim" userId="463e8671-0eec-4074-8616-21d10d9d1eab" providerId="ADAL" clId="{9670B96D-5088-49B3-84C0-47AE4C2449D3}" dt="2024-02-21T16:20:30.639" v="2375" actId="26606"/>
          <ac:spMkLst>
            <pc:docMk/>
            <pc:sldMk cId="2229299075" sldId="299"/>
            <ac:spMk id="3" creationId="{20A0092A-995D-65CC-3732-453C65393984}"/>
          </ac:spMkLst>
        </pc:spChg>
        <pc:spChg chg="add">
          <ac:chgData name="Mohamed Asim" userId="463e8671-0eec-4074-8616-21d10d9d1eab" providerId="ADAL" clId="{9670B96D-5088-49B3-84C0-47AE4C2449D3}" dt="2024-02-21T16:20:30.639" v="2375" actId="26606"/>
          <ac:spMkLst>
            <pc:docMk/>
            <pc:sldMk cId="2229299075" sldId="299"/>
            <ac:spMk id="10" creationId="{AB8C311F-7253-4AED-9701-7FC0708C41C7}"/>
          </ac:spMkLst>
        </pc:spChg>
        <pc:spChg chg="add">
          <ac:chgData name="Mohamed Asim" userId="463e8671-0eec-4074-8616-21d10d9d1eab" providerId="ADAL" clId="{9670B96D-5088-49B3-84C0-47AE4C2449D3}" dt="2024-02-21T16:20:30.639" v="2375" actId="26606"/>
          <ac:spMkLst>
            <pc:docMk/>
            <pc:sldMk cId="2229299075" sldId="299"/>
            <ac:spMk id="12" creationId="{E2384209-CB15-4CDF-9D31-C44FD9A3F20D}"/>
          </ac:spMkLst>
        </pc:spChg>
        <pc:spChg chg="add">
          <ac:chgData name="Mohamed Asim" userId="463e8671-0eec-4074-8616-21d10d9d1eab" providerId="ADAL" clId="{9670B96D-5088-49B3-84C0-47AE4C2449D3}" dt="2024-02-21T16:20:30.639" v="2375" actId="26606"/>
          <ac:spMkLst>
            <pc:docMk/>
            <pc:sldMk cId="2229299075" sldId="299"/>
            <ac:spMk id="14" creationId="{2633B3B5-CC90-43F0-8714-D31D1F3F0209}"/>
          </ac:spMkLst>
        </pc:spChg>
        <pc:spChg chg="add">
          <ac:chgData name="Mohamed Asim" userId="463e8671-0eec-4074-8616-21d10d9d1eab" providerId="ADAL" clId="{9670B96D-5088-49B3-84C0-47AE4C2449D3}" dt="2024-02-21T16:20:30.639" v="2375" actId="26606"/>
          <ac:spMkLst>
            <pc:docMk/>
            <pc:sldMk cId="2229299075" sldId="299"/>
            <ac:spMk id="16" creationId="{A8D57A06-A426-446D-B02C-A2DC6B62E45E}"/>
          </ac:spMkLst>
        </pc:spChg>
        <pc:picChg chg="add mod">
          <ac:chgData name="Mohamed Asim" userId="463e8671-0eec-4074-8616-21d10d9d1eab" providerId="ADAL" clId="{9670B96D-5088-49B3-84C0-47AE4C2449D3}" dt="2024-02-21T16:20:57.506" v="2379" actId="14100"/>
          <ac:picMkLst>
            <pc:docMk/>
            <pc:sldMk cId="2229299075" sldId="299"/>
            <ac:picMk id="5" creationId="{3956DE9C-E22D-A3C4-6EAB-1B06872DA139}"/>
          </ac:picMkLst>
        </pc:picChg>
      </pc:sldChg>
      <pc:sldChg chg="addSp delSp modSp new mod setBg">
        <pc:chgData name="Mohamed Asim" userId="463e8671-0eec-4074-8616-21d10d9d1eab" providerId="ADAL" clId="{9670B96D-5088-49B3-84C0-47AE4C2449D3}" dt="2024-02-21T16:21:51.932" v="2388" actId="962"/>
        <pc:sldMkLst>
          <pc:docMk/>
          <pc:sldMk cId="36477542" sldId="300"/>
        </pc:sldMkLst>
        <pc:spChg chg="add del">
          <ac:chgData name="Mohamed Asim" userId="463e8671-0eec-4074-8616-21d10d9d1eab" providerId="ADAL" clId="{9670B96D-5088-49B3-84C0-47AE4C2449D3}" dt="2024-02-21T16:21:49.214" v="2386" actId="26606"/>
          <ac:spMkLst>
            <pc:docMk/>
            <pc:sldMk cId="36477542" sldId="300"/>
            <ac:spMk id="2" creationId="{A733F09F-E1EC-8AF3-DCD5-9AB297E879E9}"/>
          </ac:spMkLst>
        </pc:spChg>
        <pc:spChg chg="add del">
          <ac:chgData name="Mohamed Asim" userId="463e8671-0eec-4074-8616-21d10d9d1eab" providerId="ADAL" clId="{9670B96D-5088-49B3-84C0-47AE4C2449D3}" dt="2024-02-21T16:21:49.214" v="2386" actId="26606"/>
          <ac:spMkLst>
            <pc:docMk/>
            <pc:sldMk cId="36477542" sldId="300"/>
            <ac:spMk id="3" creationId="{585AB14A-72BC-A7C6-28AB-50DD8D16D224}"/>
          </ac:spMkLst>
        </pc:spChg>
        <pc:spChg chg="add del">
          <ac:chgData name="Mohamed Asim" userId="463e8671-0eec-4074-8616-21d10d9d1eab" providerId="ADAL" clId="{9670B96D-5088-49B3-84C0-47AE4C2449D3}" dt="2024-02-21T16:21:47.217" v="2383" actId="26606"/>
          <ac:spMkLst>
            <pc:docMk/>
            <pc:sldMk cId="36477542" sldId="300"/>
            <ac:spMk id="10" creationId="{AB8C311F-7253-4AED-9701-7FC0708C41C7}"/>
          </ac:spMkLst>
        </pc:spChg>
        <pc:spChg chg="add del">
          <ac:chgData name="Mohamed Asim" userId="463e8671-0eec-4074-8616-21d10d9d1eab" providerId="ADAL" clId="{9670B96D-5088-49B3-84C0-47AE4C2449D3}" dt="2024-02-21T16:21:47.217" v="2383" actId="26606"/>
          <ac:spMkLst>
            <pc:docMk/>
            <pc:sldMk cId="36477542" sldId="300"/>
            <ac:spMk id="12" creationId="{E2384209-CB15-4CDF-9D31-C44FD9A3F20D}"/>
          </ac:spMkLst>
        </pc:spChg>
        <pc:spChg chg="add del">
          <ac:chgData name="Mohamed Asim" userId="463e8671-0eec-4074-8616-21d10d9d1eab" providerId="ADAL" clId="{9670B96D-5088-49B3-84C0-47AE4C2449D3}" dt="2024-02-21T16:21:47.217" v="2383" actId="26606"/>
          <ac:spMkLst>
            <pc:docMk/>
            <pc:sldMk cId="36477542" sldId="300"/>
            <ac:spMk id="14" creationId="{2633B3B5-CC90-43F0-8714-D31D1F3F0209}"/>
          </ac:spMkLst>
        </pc:spChg>
        <pc:spChg chg="add del">
          <ac:chgData name="Mohamed Asim" userId="463e8671-0eec-4074-8616-21d10d9d1eab" providerId="ADAL" clId="{9670B96D-5088-49B3-84C0-47AE4C2449D3}" dt="2024-02-21T16:21:47.217" v="2383" actId="26606"/>
          <ac:spMkLst>
            <pc:docMk/>
            <pc:sldMk cId="36477542" sldId="300"/>
            <ac:spMk id="16" creationId="{A8D57A06-A426-446D-B02C-A2DC6B62E45E}"/>
          </ac:spMkLst>
        </pc:spChg>
        <pc:spChg chg="add del">
          <ac:chgData name="Mohamed Asim" userId="463e8671-0eec-4074-8616-21d10d9d1eab" providerId="ADAL" clId="{9670B96D-5088-49B3-84C0-47AE4C2449D3}" dt="2024-02-21T16:21:49.214" v="2385" actId="26606"/>
          <ac:spMkLst>
            <pc:docMk/>
            <pc:sldMk cId="36477542" sldId="300"/>
            <ac:spMk id="18" creationId="{32BC26D8-82FB-445E-AA49-62A77D7C1EE0}"/>
          </ac:spMkLst>
        </pc:spChg>
        <pc:spChg chg="add del">
          <ac:chgData name="Mohamed Asim" userId="463e8671-0eec-4074-8616-21d10d9d1eab" providerId="ADAL" clId="{9670B96D-5088-49B3-84C0-47AE4C2449D3}" dt="2024-02-21T16:21:49.214" v="2385" actId="26606"/>
          <ac:spMkLst>
            <pc:docMk/>
            <pc:sldMk cId="36477542" sldId="300"/>
            <ac:spMk id="19" creationId="{CB44330D-EA18-4254-AA95-EB49948539B8}"/>
          </ac:spMkLst>
        </pc:spChg>
        <pc:spChg chg="add">
          <ac:chgData name="Mohamed Asim" userId="463e8671-0eec-4074-8616-21d10d9d1eab" providerId="ADAL" clId="{9670B96D-5088-49B3-84C0-47AE4C2449D3}" dt="2024-02-21T16:21:49.214" v="2386" actId="26606"/>
          <ac:spMkLst>
            <pc:docMk/>
            <pc:sldMk cId="36477542" sldId="300"/>
            <ac:spMk id="21" creationId="{AB8C311F-7253-4AED-9701-7FC0708C41C7}"/>
          </ac:spMkLst>
        </pc:spChg>
        <pc:spChg chg="add">
          <ac:chgData name="Mohamed Asim" userId="463e8671-0eec-4074-8616-21d10d9d1eab" providerId="ADAL" clId="{9670B96D-5088-49B3-84C0-47AE4C2449D3}" dt="2024-02-21T16:21:49.214" v="2386" actId="26606"/>
          <ac:spMkLst>
            <pc:docMk/>
            <pc:sldMk cId="36477542" sldId="300"/>
            <ac:spMk id="22" creationId="{E2384209-CB15-4CDF-9D31-C44FD9A3F20D}"/>
          </ac:spMkLst>
        </pc:spChg>
        <pc:spChg chg="add">
          <ac:chgData name="Mohamed Asim" userId="463e8671-0eec-4074-8616-21d10d9d1eab" providerId="ADAL" clId="{9670B96D-5088-49B3-84C0-47AE4C2449D3}" dt="2024-02-21T16:21:49.214" v="2386" actId="26606"/>
          <ac:spMkLst>
            <pc:docMk/>
            <pc:sldMk cId="36477542" sldId="300"/>
            <ac:spMk id="23" creationId="{2633B3B5-CC90-43F0-8714-D31D1F3F0209}"/>
          </ac:spMkLst>
        </pc:spChg>
        <pc:spChg chg="add">
          <ac:chgData name="Mohamed Asim" userId="463e8671-0eec-4074-8616-21d10d9d1eab" providerId="ADAL" clId="{9670B96D-5088-49B3-84C0-47AE4C2449D3}" dt="2024-02-21T16:21:49.214" v="2386" actId="26606"/>
          <ac:spMkLst>
            <pc:docMk/>
            <pc:sldMk cId="36477542" sldId="300"/>
            <ac:spMk id="24" creationId="{A8D57A06-A426-446D-B02C-A2DC6B62E45E}"/>
          </ac:spMkLst>
        </pc:spChg>
        <pc:picChg chg="add mod">
          <ac:chgData name="Mohamed Asim" userId="463e8671-0eec-4074-8616-21d10d9d1eab" providerId="ADAL" clId="{9670B96D-5088-49B3-84C0-47AE4C2449D3}" dt="2024-02-21T16:21:51.932" v="2388" actId="962"/>
          <ac:picMkLst>
            <pc:docMk/>
            <pc:sldMk cId="36477542" sldId="300"/>
            <ac:picMk id="5" creationId="{BEAE2CDE-19F1-97C2-8493-E522445FE6FB}"/>
          </ac:picMkLst>
        </pc:picChg>
      </pc:sldChg>
      <pc:sldChg chg="addSp delSp modSp new mod ord setBg">
        <pc:chgData name="Mohamed Asim" userId="463e8671-0eec-4074-8616-21d10d9d1eab" providerId="ADAL" clId="{9670B96D-5088-49B3-84C0-47AE4C2449D3}" dt="2024-02-21T16:26:11.175" v="2399"/>
        <pc:sldMkLst>
          <pc:docMk/>
          <pc:sldMk cId="250772810" sldId="301"/>
        </pc:sldMkLst>
        <pc:spChg chg="del">
          <ac:chgData name="Mohamed Asim" userId="463e8671-0eec-4074-8616-21d10d9d1eab" providerId="ADAL" clId="{9670B96D-5088-49B3-84C0-47AE4C2449D3}" dt="2024-02-21T16:22:35.616" v="2391" actId="26606"/>
          <ac:spMkLst>
            <pc:docMk/>
            <pc:sldMk cId="250772810" sldId="301"/>
            <ac:spMk id="2" creationId="{439A15EE-5F1F-E7BF-19BE-46FB31434700}"/>
          </ac:spMkLst>
        </pc:spChg>
        <pc:spChg chg="del">
          <ac:chgData name="Mohamed Asim" userId="463e8671-0eec-4074-8616-21d10d9d1eab" providerId="ADAL" clId="{9670B96D-5088-49B3-84C0-47AE4C2449D3}" dt="2024-02-21T16:22:35.616" v="2391" actId="26606"/>
          <ac:spMkLst>
            <pc:docMk/>
            <pc:sldMk cId="250772810" sldId="301"/>
            <ac:spMk id="3" creationId="{E7FF8B4B-6C2A-80B9-06A2-1DCF92226E86}"/>
          </ac:spMkLst>
        </pc:spChg>
        <pc:spChg chg="add">
          <ac:chgData name="Mohamed Asim" userId="463e8671-0eec-4074-8616-21d10d9d1eab" providerId="ADAL" clId="{9670B96D-5088-49B3-84C0-47AE4C2449D3}" dt="2024-02-21T16:22:35.616" v="2391" actId="26606"/>
          <ac:spMkLst>
            <pc:docMk/>
            <pc:sldMk cId="250772810" sldId="301"/>
            <ac:spMk id="10" creationId="{32BC26D8-82FB-445E-AA49-62A77D7C1EE0}"/>
          </ac:spMkLst>
        </pc:spChg>
        <pc:spChg chg="add">
          <ac:chgData name="Mohamed Asim" userId="463e8671-0eec-4074-8616-21d10d9d1eab" providerId="ADAL" clId="{9670B96D-5088-49B3-84C0-47AE4C2449D3}" dt="2024-02-21T16:22:35.616" v="2391" actId="26606"/>
          <ac:spMkLst>
            <pc:docMk/>
            <pc:sldMk cId="250772810" sldId="301"/>
            <ac:spMk id="12" creationId="{CB44330D-EA18-4254-AA95-EB49948539B8}"/>
          </ac:spMkLst>
        </pc:spChg>
        <pc:picChg chg="add mod">
          <ac:chgData name="Mohamed Asim" userId="463e8671-0eec-4074-8616-21d10d9d1eab" providerId="ADAL" clId="{9670B96D-5088-49B3-84C0-47AE4C2449D3}" dt="2024-02-21T16:24:00.723" v="2394" actId="1035"/>
          <ac:picMkLst>
            <pc:docMk/>
            <pc:sldMk cId="250772810" sldId="301"/>
            <ac:picMk id="5" creationId="{82DA8A30-6E8D-B943-EBBF-CB89DCD2D08A}"/>
          </ac:picMkLst>
        </pc:picChg>
      </pc:sldChg>
    </pc:docChg>
  </pc:docChgLst>
  <pc:docChgLst>
    <pc:chgData name="Mohamed Asim" userId="463e8671-0eec-4074-8616-21d10d9d1eab" providerId="ADAL" clId="{57813B53-2461-4484-90A6-15D6E5008D53}"/>
    <pc:docChg chg="undo custSel addSld delSld modSld sldOrd delMainMaster">
      <pc:chgData name="Mohamed Asim" userId="463e8671-0eec-4074-8616-21d10d9d1eab" providerId="ADAL" clId="{57813B53-2461-4484-90A6-15D6E5008D53}" dt="2024-10-15T14:14:44.059" v="624" actId="20577"/>
      <pc:docMkLst>
        <pc:docMk/>
      </pc:docMkLst>
      <pc:sldChg chg="modSp mod">
        <pc:chgData name="Mohamed Asim" userId="463e8671-0eec-4074-8616-21d10d9d1eab" providerId="ADAL" clId="{57813B53-2461-4484-90A6-15D6E5008D53}" dt="2024-10-15T14:05:35.354" v="544" actId="6549"/>
        <pc:sldMkLst>
          <pc:docMk/>
          <pc:sldMk cId="1116631375" sldId="264"/>
        </pc:sldMkLst>
        <pc:spChg chg="mod">
          <ac:chgData name="Mohamed Asim" userId="463e8671-0eec-4074-8616-21d10d9d1eab" providerId="ADAL" clId="{57813B53-2461-4484-90A6-15D6E5008D53}" dt="2024-10-15T14:05:35.354" v="544" actId="6549"/>
          <ac:spMkLst>
            <pc:docMk/>
            <pc:sldMk cId="1116631375" sldId="264"/>
            <ac:spMk id="3" creationId="{882851C0-6472-8C4E-46B8-9AE82FBD8967}"/>
          </ac:spMkLst>
        </pc:spChg>
      </pc:sldChg>
      <pc:sldChg chg="delSp add del setBg delDesignElem">
        <pc:chgData name="Mohamed Asim" userId="463e8671-0eec-4074-8616-21d10d9d1eab" providerId="ADAL" clId="{57813B53-2461-4484-90A6-15D6E5008D53}" dt="2024-10-15T14:07:58.267" v="549" actId="2696"/>
        <pc:sldMkLst>
          <pc:docMk/>
          <pc:sldMk cId="2348444318" sldId="285"/>
        </pc:sldMkLst>
        <pc:spChg chg="del">
          <ac:chgData name="Mohamed Asim" userId="463e8671-0eec-4074-8616-21d10d9d1eab" providerId="ADAL" clId="{57813B53-2461-4484-90A6-15D6E5008D53}" dt="2024-10-14T11:47:49.802" v="161"/>
          <ac:spMkLst>
            <pc:docMk/>
            <pc:sldMk cId="2348444318" sldId="285"/>
            <ac:spMk id="12" creationId="{F3060C83-F051-4F0E-ABAD-AA0DFC48B218}"/>
          </ac:spMkLst>
        </pc:spChg>
        <pc:spChg chg="del">
          <ac:chgData name="Mohamed Asim" userId="463e8671-0eec-4074-8616-21d10d9d1eab" providerId="ADAL" clId="{57813B53-2461-4484-90A6-15D6E5008D53}" dt="2024-10-14T11:47:49.802" v="161"/>
          <ac:spMkLst>
            <pc:docMk/>
            <pc:sldMk cId="2348444318" sldId="285"/>
            <ac:spMk id="14" creationId="{83C98ABE-055B-441F-B07E-44F97F083C39}"/>
          </ac:spMkLst>
        </pc:spChg>
        <pc:spChg chg="del">
          <ac:chgData name="Mohamed Asim" userId="463e8671-0eec-4074-8616-21d10d9d1eab" providerId="ADAL" clId="{57813B53-2461-4484-90A6-15D6E5008D53}" dt="2024-10-14T11:47:49.802" v="161"/>
          <ac:spMkLst>
            <pc:docMk/>
            <pc:sldMk cId="2348444318" sldId="285"/>
            <ac:spMk id="16" creationId="{29FDB030-9B49-4CED-8CCD-4D99382388AC}"/>
          </ac:spMkLst>
        </pc:spChg>
        <pc:spChg chg="del">
          <ac:chgData name="Mohamed Asim" userId="463e8671-0eec-4074-8616-21d10d9d1eab" providerId="ADAL" clId="{57813B53-2461-4484-90A6-15D6E5008D53}" dt="2024-10-14T11:47:49.802" v="161"/>
          <ac:spMkLst>
            <pc:docMk/>
            <pc:sldMk cId="2348444318" sldId="285"/>
            <ac:spMk id="18" creationId="{3783CA14-24A1-485C-8B30-D6A5D87987AD}"/>
          </ac:spMkLst>
        </pc:spChg>
        <pc:spChg chg="del">
          <ac:chgData name="Mohamed Asim" userId="463e8671-0eec-4074-8616-21d10d9d1eab" providerId="ADAL" clId="{57813B53-2461-4484-90A6-15D6E5008D53}" dt="2024-10-14T11:47:49.802" v="161"/>
          <ac:spMkLst>
            <pc:docMk/>
            <pc:sldMk cId="2348444318" sldId="285"/>
            <ac:spMk id="20" creationId="{9A97C86A-04D6-40F7-AE84-31AB43E6A846}"/>
          </ac:spMkLst>
        </pc:spChg>
        <pc:spChg chg="del">
          <ac:chgData name="Mohamed Asim" userId="463e8671-0eec-4074-8616-21d10d9d1eab" providerId="ADAL" clId="{57813B53-2461-4484-90A6-15D6E5008D53}" dt="2024-10-14T11:47:49.802" v="161"/>
          <ac:spMkLst>
            <pc:docMk/>
            <pc:sldMk cId="2348444318" sldId="285"/>
            <ac:spMk id="22" creationId="{FF9F2414-84E8-453E-B1F3-389FDE8192D9}"/>
          </ac:spMkLst>
        </pc:spChg>
        <pc:spChg chg="del">
          <ac:chgData name="Mohamed Asim" userId="463e8671-0eec-4074-8616-21d10d9d1eab" providerId="ADAL" clId="{57813B53-2461-4484-90A6-15D6E5008D53}" dt="2024-10-14T11:47:49.802" v="161"/>
          <ac:spMkLst>
            <pc:docMk/>
            <pc:sldMk cId="2348444318" sldId="285"/>
            <ac:spMk id="24" creationId="{3ECA69A1-7536-43AC-85EF-C7106179F5ED}"/>
          </ac:spMkLst>
        </pc:spChg>
      </pc:sldChg>
      <pc:sldChg chg="modSp add mod">
        <pc:chgData name="Mohamed Asim" userId="463e8671-0eec-4074-8616-21d10d9d1eab" providerId="ADAL" clId="{57813B53-2461-4484-90A6-15D6E5008D53}" dt="2024-10-15T14:07:23.152" v="548" actId="27636"/>
        <pc:sldMkLst>
          <pc:docMk/>
          <pc:sldMk cId="1241525016" sldId="286"/>
        </pc:sldMkLst>
        <pc:spChg chg="mod">
          <ac:chgData name="Mohamed Asim" userId="463e8671-0eec-4074-8616-21d10d9d1eab" providerId="ADAL" clId="{57813B53-2461-4484-90A6-15D6E5008D53}" dt="2024-10-15T14:07:23.152" v="548" actId="27636"/>
          <ac:spMkLst>
            <pc:docMk/>
            <pc:sldMk cId="1241525016" sldId="286"/>
            <ac:spMk id="3" creationId="{A2780A47-F91B-EFD0-E53D-AAAF8571623D}"/>
          </ac:spMkLst>
        </pc:spChg>
      </pc:sldChg>
      <pc:sldChg chg="add setBg">
        <pc:chgData name="Mohamed Asim" userId="463e8671-0eec-4074-8616-21d10d9d1eab" providerId="ADAL" clId="{57813B53-2461-4484-90A6-15D6E5008D53}" dt="2024-10-14T11:47:49.802" v="161"/>
        <pc:sldMkLst>
          <pc:docMk/>
          <pc:sldMk cId="3441471996" sldId="287"/>
        </pc:sldMkLst>
      </pc:sldChg>
      <pc:sldChg chg="delSp add del setBg delDesignElem">
        <pc:chgData name="Mohamed Asim" userId="463e8671-0eec-4074-8616-21d10d9d1eab" providerId="ADAL" clId="{57813B53-2461-4484-90A6-15D6E5008D53}" dt="2024-10-14T11:50:41.997" v="304" actId="2696"/>
        <pc:sldMkLst>
          <pc:docMk/>
          <pc:sldMk cId="4288315320" sldId="288"/>
        </pc:sldMkLst>
        <pc:spChg chg="del">
          <ac:chgData name="Mohamed Asim" userId="463e8671-0eec-4074-8616-21d10d9d1eab" providerId="ADAL" clId="{57813B53-2461-4484-90A6-15D6E5008D53}" dt="2024-10-14T11:47:49.802" v="161"/>
          <ac:spMkLst>
            <pc:docMk/>
            <pc:sldMk cId="4288315320" sldId="288"/>
            <ac:spMk id="18" creationId="{C0763A76-9F1C-4FC5-82B7-DD475DA461B2}"/>
          </ac:spMkLst>
        </pc:spChg>
        <pc:spChg chg="del">
          <ac:chgData name="Mohamed Asim" userId="463e8671-0eec-4074-8616-21d10d9d1eab" providerId="ADAL" clId="{57813B53-2461-4484-90A6-15D6E5008D53}" dt="2024-10-14T11:47:49.802" v="161"/>
          <ac:spMkLst>
            <pc:docMk/>
            <pc:sldMk cId="4288315320" sldId="288"/>
            <ac:spMk id="19" creationId="{E81BF4F6-F2CF-4984-9D14-D6966D92F99F}"/>
          </ac:spMkLst>
        </pc:spChg>
      </pc:sldChg>
      <pc:sldChg chg="modSp mod">
        <pc:chgData name="Mohamed Asim" userId="463e8671-0eec-4074-8616-21d10d9d1eab" providerId="ADAL" clId="{57813B53-2461-4484-90A6-15D6E5008D53}" dt="2024-10-14T11:39:42.197" v="157" actId="20577"/>
        <pc:sldMkLst>
          <pc:docMk/>
          <pc:sldMk cId="19791997" sldId="289"/>
        </pc:sldMkLst>
        <pc:spChg chg="mod">
          <ac:chgData name="Mohamed Asim" userId="463e8671-0eec-4074-8616-21d10d9d1eab" providerId="ADAL" clId="{57813B53-2461-4484-90A6-15D6E5008D53}" dt="2024-10-14T11:39:42.197" v="157" actId="20577"/>
          <ac:spMkLst>
            <pc:docMk/>
            <pc:sldMk cId="19791997" sldId="289"/>
            <ac:spMk id="2" creationId="{B5F448CA-5055-2E15-9B65-4610D5EBE3E9}"/>
          </ac:spMkLst>
        </pc:spChg>
      </pc:sldChg>
      <pc:sldChg chg="modSp mod">
        <pc:chgData name="Mohamed Asim" userId="463e8671-0eec-4074-8616-21d10d9d1eab" providerId="ADAL" clId="{57813B53-2461-4484-90A6-15D6E5008D53}" dt="2024-10-15T14:14:44.059" v="624" actId="20577"/>
        <pc:sldMkLst>
          <pc:docMk/>
          <pc:sldMk cId="182684411" sldId="293"/>
        </pc:sldMkLst>
        <pc:spChg chg="mod">
          <ac:chgData name="Mohamed Asim" userId="463e8671-0eec-4074-8616-21d10d9d1eab" providerId="ADAL" clId="{57813B53-2461-4484-90A6-15D6E5008D53}" dt="2024-10-15T14:14:33.987" v="623" actId="27636"/>
          <ac:spMkLst>
            <pc:docMk/>
            <pc:sldMk cId="182684411" sldId="293"/>
            <ac:spMk id="2" creationId="{89564F8B-BBA6-47F5-A5F5-5BA1F68F5BB5}"/>
          </ac:spMkLst>
        </pc:spChg>
        <pc:spChg chg="mod">
          <ac:chgData name="Mohamed Asim" userId="463e8671-0eec-4074-8616-21d10d9d1eab" providerId="ADAL" clId="{57813B53-2461-4484-90A6-15D6E5008D53}" dt="2024-10-15T14:14:44.059" v="624" actId="20577"/>
          <ac:spMkLst>
            <pc:docMk/>
            <pc:sldMk cId="182684411" sldId="293"/>
            <ac:spMk id="3" creationId="{7C6CCEDA-25A5-C0C4-3A7B-199598B51707}"/>
          </ac:spMkLst>
        </pc:spChg>
      </pc:sldChg>
      <pc:sldChg chg="modSp del mod">
        <pc:chgData name="Mohamed Asim" userId="463e8671-0eec-4074-8616-21d10d9d1eab" providerId="ADAL" clId="{57813B53-2461-4484-90A6-15D6E5008D53}" dt="2024-10-15T14:13:28.931" v="599" actId="2696"/>
        <pc:sldMkLst>
          <pc:docMk/>
          <pc:sldMk cId="1864801070" sldId="297"/>
        </pc:sldMkLst>
        <pc:spChg chg="mod">
          <ac:chgData name="Mohamed Asim" userId="463e8671-0eec-4074-8616-21d10d9d1eab" providerId="ADAL" clId="{57813B53-2461-4484-90A6-15D6E5008D53}" dt="2024-10-15T14:09:40.363" v="597" actId="13926"/>
          <ac:spMkLst>
            <pc:docMk/>
            <pc:sldMk cId="1864801070" sldId="297"/>
            <ac:spMk id="2" creationId="{CAB6F618-32CD-4A8F-EC63-F7479D35F0D4}"/>
          </ac:spMkLst>
        </pc:spChg>
        <pc:spChg chg="mod">
          <ac:chgData name="Mohamed Asim" userId="463e8671-0eec-4074-8616-21d10d9d1eab" providerId="ADAL" clId="{57813B53-2461-4484-90A6-15D6E5008D53}" dt="2024-10-15T14:09:27.594" v="596" actId="20577"/>
          <ac:spMkLst>
            <pc:docMk/>
            <pc:sldMk cId="1864801070" sldId="297"/>
            <ac:spMk id="3" creationId="{D3B72248-9E3F-A3A8-5C29-42F1B12333C9}"/>
          </ac:spMkLst>
        </pc:spChg>
      </pc:sldChg>
      <pc:sldChg chg="del">
        <pc:chgData name="Mohamed Asim" userId="463e8671-0eec-4074-8616-21d10d9d1eab" providerId="ADAL" clId="{57813B53-2461-4484-90A6-15D6E5008D53}" dt="2024-10-15T14:11:32.799" v="598" actId="2696"/>
        <pc:sldMkLst>
          <pc:docMk/>
          <pc:sldMk cId="1343613373" sldId="298"/>
        </pc:sldMkLst>
      </pc:sldChg>
      <pc:sldChg chg="add ord">
        <pc:chgData name="Mohamed Asim" userId="463e8671-0eec-4074-8616-21d10d9d1eab" providerId="ADAL" clId="{57813B53-2461-4484-90A6-15D6E5008D53}" dt="2024-10-15T14:06:54.853" v="546"/>
        <pc:sldMkLst>
          <pc:docMk/>
          <pc:sldMk cId="425754768" sldId="302"/>
        </pc:sldMkLst>
      </pc:sldChg>
      <pc:sldChg chg="modSp new mod">
        <pc:chgData name="Mohamed Asim" userId="463e8671-0eec-4074-8616-21d10d9d1eab" providerId="ADAL" clId="{57813B53-2461-4484-90A6-15D6E5008D53}" dt="2024-10-14T11:51:33.439" v="388" actId="120"/>
        <pc:sldMkLst>
          <pc:docMk/>
          <pc:sldMk cId="1138034257" sldId="303"/>
        </pc:sldMkLst>
        <pc:spChg chg="mod">
          <ac:chgData name="Mohamed Asim" userId="463e8671-0eec-4074-8616-21d10d9d1eab" providerId="ADAL" clId="{57813B53-2461-4484-90A6-15D6E5008D53}" dt="2024-10-14T11:51:33.439" v="388" actId="120"/>
          <ac:spMkLst>
            <pc:docMk/>
            <pc:sldMk cId="1138034257" sldId="303"/>
            <ac:spMk id="2" creationId="{DA0FAC25-8610-8CC5-4BDF-C78FBCF8BF5A}"/>
          </ac:spMkLst>
        </pc:spChg>
      </pc:sldChg>
      <pc:sldChg chg="modSp new mod">
        <pc:chgData name="Mohamed Asim" userId="463e8671-0eec-4074-8616-21d10d9d1eab" providerId="ADAL" clId="{57813B53-2461-4484-90A6-15D6E5008D53}" dt="2024-10-15T14:13:55.792" v="601" actId="20577"/>
        <pc:sldMkLst>
          <pc:docMk/>
          <pc:sldMk cId="4238272017" sldId="304"/>
        </pc:sldMkLst>
        <pc:spChg chg="mod">
          <ac:chgData name="Mohamed Asim" userId="463e8671-0eec-4074-8616-21d10d9d1eab" providerId="ADAL" clId="{57813B53-2461-4484-90A6-15D6E5008D53}" dt="2024-10-15T14:13:55.792" v="601" actId="20577"/>
          <ac:spMkLst>
            <pc:docMk/>
            <pc:sldMk cId="4238272017" sldId="304"/>
            <ac:spMk id="2" creationId="{782CDE8C-B53B-07E3-F2CB-3118FB881955}"/>
          </ac:spMkLst>
        </pc:spChg>
        <pc:spChg chg="mod">
          <ac:chgData name="Mohamed Asim" userId="463e8671-0eec-4074-8616-21d10d9d1eab" providerId="ADAL" clId="{57813B53-2461-4484-90A6-15D6E5008D53}" dt="2024-10-14T12:00:15.068" v="543" actId="5793"/>
          <ac:spMkLst>
            <pc:docMk/>
            <pc:sldMk cId="4238272017" sldId="304"/>
            <ac:spMk id="3" creationId="{3A153E39-49BE-044E-4028-B764D9650764}"/>
          </ac:spMkLst>
        </pc:spChg>
      </pc:sldChg>
      <pc:sldMasterChg chg="del delSldLayout">
        <pc:chgData name="Mohamed Asim" userId="463e8671-0eec-4074-8616-21d10d9d1eab" providerId="ADAL" clId="{57813B53-2461-4484-90A6-15D6E5008D53}" dt="2024-10-03T13:49:07.459" v="34"/>
        <pc:sldMasterMkLst>
          <pc:docMk/>
          <pc:sldMasterMk cId="3994187330" sldId="2147483650"/>
        </pc:sldMasterMkLst>
        <pc:sldLayoutChg chg="del">
          <pc:chgData name="Mohamed Asim" userId="463e8671-0eec-4074-8616-21d10d9d1eab" providerId="ADAL" clId="{57813B53-2461-4484-90A6-15D6E5008D53}" dt="2024-10-03T13:49:07.459" v="34"/>
          <pc:sldLayoutMkLst>
            <pc:docMk/>
            <pc:sldMasterMk cId="3994187330" sldId="2147483650"/>
            <pc:sldLayoutMk cId="4175462874" sldId="2147483675"/>
          </pc:sldLayoutMkLst>
        </pc:sldLayoutChg>
      </pc:sldMasterChg>
      <pc:sldMasterChg chg="del delSldLayout">
        <pc:chgData name="Mohamed Asim" userId="463e8671-0eec-4074-8616-21d10d9d1eab" providerId="ADAL" clId="{57813B53-2461-4484-90A6-15D6E5008D53}" dt="2024-10-03T13:49:07.459" v="35"/>
        <pc:sldMasterMkLst>
          <pc:docMk/>
          <pc:sldMasterMk cId="99430989" sldId="2147483652"/>
        </pc:sldMasterMkLst>
        <pc:sldLayoutChg chg="del">
          <pc:chgData name="Mohamed Asim" userId="463e8671-0eec-4074-8616-21d10d9d1eab" providerId="ADAL" clId="{57813B53-2461-4484-90A6-15D6E5008D53}" dt="2024-10-03T13:49:07.459" v="35"/>
          <pc:sldLayoutMkLst>
            <pc:docMk/>
            <pc:sldMasterMk cId="99430989" sldId="2147483652"/>
            <pc:sldLayoutMk cId="114797263" sldId="2147483676"/>
          </pc:sldLayoutMkLst>
        </pc:sldLayoutChg>
      </pc:sldMasterChg>
      <pc:sldMasterChg chg="del delSldLayout">
        <pc:chgData name="Mohamed Asim" userId="463e8671-0eec-4074-8616-21d10d9d1eab" providerId="ADAL" clId="{57813B53-2461-4484-90A6-15D6E5008D53}" dt="2024-10-03T13:49:07.459" v="36"/>
        <pc:sldMasterMkLst>
          <pc:docMk/>
          <pc:sldMasterMk cId="503966888" sldId="2147483653"/>
        </pc:sldMasterMkLst>
        <pc:sldLayoutChg chg="del">
          <pc:chgData name="Mohamed Asim" userId="463e8671-0eec-4074-8616-21d10d9d1eab" providerId="ADAL" clId="{57813B53-2461-4484-90A6-15D6E5008D53}" dt="2024-10-03T13:49:07.459" v="36"/>
          <pc:sldLayoutMkLst>
            <pc:docMk/>
            <pc:sldMasterMk cId="503966888" sldId="2147483653"/>
            <pc:sldLayoutMk cId="4216905086" sldId="2147483677"/>
          </pc:sldLayoutMkLst>
        </pc:sldLayoutChg>
      </pc:sldMasterChg>
      <pc:sldMasterChg chg="del delSldLayout">
        <pc:chgData name="Mohamed Asim" userId="463e8671-0eec-4074-8616-21d10d9d1eab" providerId="ADAL" clId="{57813B53-2461-4484-90A6-15D6E5008D53}" dt="2024-10-03T13:49:07.459" v="37"/>
        <pc:sldMasterMkLst>
          <pc:docMk/>
          <pc:sldMasterMk cId="19418140" sldId="2147483654"/>
        </pc:sldMasterMkLst>
        <pc:sldLayoutChg chg="del">
          <pc:chgData name="Mohamed Asim" userId="463e8671-0eec-4074-8616-21d10d9d1eab" providerId="ADAL" clId="{57813B53-2461-4484-90A6-15D6E5008D53}" dt="2024-10-03T13:49:07.459" v="37"/>
          <pc:sldLayoutMkLst>
            <pc:docMk/>
            <pc:sldMasterMk cId="19418140" sldId="2147483654"/>
            <pc:sldLayoutMk cId="94923803" sldId="2147483678"/>
          </pc:sldLayoutMkLst>
        </pc:sldLayoutChg>
      </pc:sldMasterChg>
      <pc:sldMasterChg chg="del delSldLayout">
        <pc:chgData name="Mohamed Asim" userId="463e8671-0eec-4074-8616-21d10d9d1eab" providerId="ADAL" clId="{57813B53-2461-4484-90A6-15D6E5008D53}" dt="2024-10-03T13:49:07.459" v="38"/>
        <pc:sldMasterMkLst>
          <pc:docMk/>
          <pc:sldMasterMk cId="537362470" sldId="2147483656"/>
        </pc:sldMasterMkLst>
        <pc:sldLayoutChg chg="del">
          <pc:chgData name="Mohamed Asim" userId="463e8671-0eec-4074-8616-21d10d9d1eab" providerId="ADAL" clId="{57813B53-2461-4484-90A6-15D6E5008D53}" dt="2024-10-03T13:49:07.459" v="38"/>
          <pc:sldLayoutMkLst>
            <pc:docMk/>
            <pc:sldMasterMk cId="537362470" sldId="2147483656"/>
            <pc:sldLayoutMk cId="3130719715" sldId="2147483680"/>
          </pc:sldLayoutMkLst>
        </pc:sldLayoutChg>
      </pc:sldMasterChg>
      <pc:sldMasterChg chg="del delSldLayout">
        <pc:chgData name="Mohamed Asim" userId="463e8671-0eec-4074-8616-21d10d9d1eab" providerId="ADAL" clId="{57813B53-2461-4484-90A6-15D6E5008D53}" dt="2024-10-03T13:49:07.459" v="48"/>
        <pc:sldMasterMkLst>
          <pc:docMk/>
          <pc:sldMasterMk cId="1800093731" sldId="2147483659"/>
        </pc:sldMasterMkLst>
        <pc:sldLayoutChg chg="del">
          <pc:chgData name="Mohamed Asim" userId="463e8671-0eec-4074-8616-21d10d9d1eab" providerId="ADAL" clId="{57813B53-2461-4484-90A6-15D6E5008D53}" dt="2024-10-03T13:49:07.459" v="48"/>
          <pc:sldLayoutMkLst>
            <pc:docMk/>
            <pc:sldMasterMk cId="1800093731" sldId="2147483659"/>
            <pc:sldLayoutMk cId="1597148504" sldId="2147483684"/>
          </pc:sldLayoutMkLst>
        </pc:sldLayoutChg>
      </pc:sldMasterChg>
      <pc:sldMasterChg chg="del delSldLayout">
        <pc:chgData name="Mohamed Asim" userId="463e8671-0eec-4074-8616-21d10d9d1eab" providerId="ADAL" clId="{57813B53-2461-4484-90A6-15D6E5008D53}" dt="2024-10-03T13:49:07.459" v="49"/>
        <pc:sldMasterMkLst>
          <pc:docMk/>
          <pc:sldMasterMk cId="2581267852" sldId="2147483662"/>
        </pc:sldMasterMkLst>
        <pc:sldLayoutChg chg="del">
          <pc:chgData name="Mohamed Asim" userId="463e8671-0eec-4074-8616-21d10d9d1eab" providerId="ADAL" clId="{57813B53-2461-4484-90A6-15D6E5008D53}" dt="2024-10-03T13:49:07.459" v="49"/>
          <pc:sldLayoutMkLst>
            <pc:docMk/>
            <pc:sldMasterMk cId="2581267852" sldId="2147483662"/>
            <pc:sldLayoutMk cId="196634507" sldId="2147483686"/>
          </pc:sldLayoutMkLst>
        </pc:sldLayoutChg>
      </pc:sldMasterChg>
      <pc:sldMasterChg chg="del delSldLayout">
        <pc:chgData name="Mohamed Asim" userId="463e8671-0eec-4074-8616-21d10d9d1eab" providerId="ADAL" clId="{57813B53-2461-4484-90A6-15D6E5008D53}" dt="2024-10-03T13:49:07.459" v="50"/>
        <pc:sldMasterMkLst>
          <pc:docMk/>
          <pc:sldMasterMk cId="754378712" sldId="2147483666"/>
        </pc:sldMasterMkLst>
        <pc:sldLayoutChg chg="del">
          <pc:chgData name="Mohamed Asim" userId="463e8671-0eec-4074-8616-21d10d9d1eab" providerId="ADAL" clId="{57813B53-2461-4484-90A6-15D6E5008D53}" dt="2024-10-03T13:49:07.459" v="50"/>
          <pc:sldLayoutMkLst>
            <pc:docMk/>
            <pc:sldMasterMk cId="754378712" sldId="2147483666"/>
            <pc:sldLayoutMk cId="3132846485" sldId="2147483690"/>
          </pc:sldLayoutMkLst>
        </pc:sldLayoutChg>
        <pc:sldLayoutChg chg="del">
          <pc:chgData name="Mohamed Asim" userId="463e8671-0eec-4074-8616-21d10d9d1eab" providerId="ADAL" clId="{57813B53-2461-4484-90A6-15D6E5008D53}" dt="2024-10-03T13:49:07.459" v="50"/>
          <pc:sldLayoutMkLst>
            <pc:docMk/>
            <pc:sldMasterMk cId="754378712" sldId="2147483666"/>
            <pc:sldLayoutMk cId="1638318787" sldId="2147483698"/>
          </pc:sldLayoutMkLst>
        </pc:sldLayoutChg>
        <pc:sldLayoutChg chg="del">
          <pc:chgData name="Mohamed Asim" userId="463e8671-0eec-4074-8616-21d10d9d1eab" providerId="ADAL" clId="{57813B53-2461-4484-90A6-15D6E5008D53}" dt="2024-10-03T13:49:07.459" v="50"/>
          <pc:sldLayoutMkLst>
            <pc:docMk/>
            <pc:sldMasterMk cId="754378712" sldId="2147483666"/>
            <pc:sldLayoutMk cId="1988994691" sldId="2147483699"/>
          </pc:sldLayoutMkLst>
        </pc:sldLayoutChg>
        <pc:sldLayoutChg chg="del">
          <pc:chgData name="Mohamed Asim" userId="463e8671-0eec-4074-8616-21d10d9d1eab" providerId="ADAL" clId="{57813B53-2461-4484-90A6-15D6E5008D53}" dt="2024-10-03T13:49:07.459" v="50"/>
          <pc:sldLayoutMkLst>
            <pc:docMk/>
            <pc:sldMasterMk cId="754378712" sldId="2147483666"/>
            <pc:sldLayoutMk cId="1668414652" sldId="2147483700"/>
          </pc:sldLayoutMkLst>
        </pc:sldLayoutChg>
        <pc:sldLayoutChg chg="del">
          <pc:chgData name="Mohamed Asim" userId="463e8671-0eec-4074-8616-21d10d9d1eab" providerId="ADAL" clId="{57813B53-2461-4484-90A6-15D6E5008D53}" dt="2024-10-03T13:49:07.459" v="50"/>
          <pc:sldLayoutMkLst>
            <pc:docMk/>
            <pc:sldMasterMk cId="754378712" sldId="2147483666"/>
            <pc:sldLayoutMk cId="3376813219" sldId="2147483701"/>
          </pc:sldLayoutMkLst>
        </pc:sldLayoutChg>
        <pc:sldLayoutChg chg="del">
          <pc:chgData name="Mohamed Asim" userId="463e8671-0eec-4074-8616-21d10d9d1eab" providerId="ADAL" clId="{57813B53-2461-4484-90A6-15D6E5008D53}" dt="2024-10-03T13:49:07.459" v="50"/>
          <pc:sldLayoutMkLst>
            <pc:docMk/>
            <pc:sldMasterMk cId="754378712" sldId="2147483666"/>
            <pc:sldLayoutMk cId="1322761775" sldId="2147483703"/>
          </pc:sldLayoutMkLst>
        </pc:sldLayoutChg>
        <pc:sldLayoutChg chg="del">
          <pc:chgData name="Mohamed Asim" userId="463e8671-0eec-4074-8616-21d10d9d1eab" providerId="ADAL" clId="{57813B53-2461-4484-90A6-15D6E5008D53}" dt="2024-10-03T13:49:07.459" v="50"/>
          <pc:sldLayoutMkLst>
            <pc:docMk/>
            <pc:sldMasterMk cId="754378712" sldId="2147483666"/>
            <pc:sldLayoutMk cId="1402491513" sldId="2147483704"/>
          </pc:sldLayoutMkLst>
        </pc:sldLayoutChg>
        <pc:sldLayoutChg chg="del">
          <pc:chgData name="Mohamed Asim" userId="463e8671-0eec-4074-8616-21d10d9d1eab" providerId="ADAL" clId="{57813B53-2461-4484-90A6-15D6E5008D53}" dt="2024-10-03T13:49:07.459" v="50"/>
          <pc:sldLayoutMkLst>
            <pc:docMk/>
            <pc:sldMasterMk cId="754378712" sldId="2147483666"/>
            <pc:sldLayoutMk cId="2661865558" sldId="2147483705"/>
          </pc:sldLayoutMkLst>
        </pc:sldLayoutChg>
      </pc:sldMasterChg>
      <pc:sldMasterChg chg="del delSldLayout">
        <pc:chgData name="Mohamed Asim" userId="463e8671-0eec-4074-8616-21d10d9d1eab" providerId="ADAL" clId="{57813B53-2461-4484-90A6-15D6E5008D53}" dt="2024-10-03T13:49:07.459" v="39"/>
        <pc:sldMasterMkLst>
          <pc:docMk/>
          <pc:sldMasterMk cId="1466483333" sldId="2147483706"/>
        </pc:sldMasterMkLst>
        <pc:sldLayoutChg chg="del">
          <pc:chgData name="Mohamed Asim" userId="463e8671-0eec-4074-8616-21d10d9d1eab" providerId="ADAL" clId="{57813B53-2461-4484-90A6-15D6E5008D53}" dt="2024-10-03T13:49:07.459" v="39"/>
          <pc:sldLayoutMkLst>
            <pc:docMk/>
            <pc:sldMasterMk cId="1466483333" sldId="2147483706"/>
            <pc:sldLayoutMk cId="1423767212" sldId="2147483707"/>
          </pc:sldLayoutMkLst>
        </pc:sldLayoutChg>
      </pc:sldMasterChg>
      <pc:sldMasterChg chg="del delSldLayout">
        <pc:chgData name="Mohamed Asim" userId="463e8671-0eec-4074-8616-21d10d9d1eab" providerId="ADAL" clId="{57813B53-2461-4484-90A6-15D6E5008D53}" dt="2024-10-03T13:49:07.459" v="40"/>
        <pc:sldMasterMkLst>
          <pc:docMk/>
          <pc:sldMasterMk cId="897765364" sldId="2147483708"/>
        </pc:sldMasterMkLst>
        <pc:sldLayoutChg chg="del">
          <pc:chgData name="Mohamed Asim" userId="463e8671-0eec-4074-8616-21d10d9d1eab" providerId="ADAL" clId="{57813B53-2461-4484-90A6-15D6E5008D53}" dt="2024-10-03T13:49:07.459" v="40"/>
          <pc:sldLayoutMkLst>
            <pc:docMk/>
            <pc:sldMasterMk cId="897765364" sldId="2147483708"/>
            <pc:sldLayoutMk cId="3262394580" sldId="2147483709"/>
          </pc:sldLayoutMkLst>
        </pc:sldLayoutChg>
      </pc:sldMasterChg>
      <pc:sldMasterChg chg="del delSldLayout">
        <pc:chgData name="Mohamed Asim" userId="463e8671-0eec-4074-8616-21d10d9d1eab" providerId="ADAL" clId="{57813B53-2461-4484-90A6-15D6E5008D53}" dt="2024-10-03T13:49:07.459" v="41"/>
        <pc:sldMasterMkLst>
          <pc:docMk/>
          <pc:sldMasterMk cId="677080840" sldId="2147483710"/>
        </pc:sldMasterMkLst>
        <pc:sldLayoutChg chg="del">
          <pc:chgData name="Mohamed Asim" userId="463e8671-0eec-4074-8616-21d10d9d1eab" providerId="ADAL" clId="{57813B53-2461-4484-90A6-15D6E5008D53}" dt="2024-10-03T13:49:07.459" v="41"/>
          <pc:sldLayoutMkLst>
            <pc:docMk/>
            <pc:sldMasterMk cId="677080840" sldId="2147483710"/>
            <pc:sldLayoutMk cId="3996945441" sldId="2147483711"/>
          </pc:sldLayoutMkLst>
        </pc:sldLayoutChg>
      </pc:sldMasterChg>
      <pc:sldMasterChg chg="del delSldLayout">
        <pc:chgData name="Mohamed Asim" userId="463e8671-0eec-4074-8616-21d10d9d1eab" providerId="ADAL" clId="{57813B53-2461-4484-90A6-15D6E5008D53}" dt="2024-10-03T13:49:07.459" v="42"/>
        <pc:sldMasterMkLst>
          <pc:docMk/>
          <pc:sldMasterMk cId="298413319" sldId="2147483712"/>
        </pc:sldMasterMkLst>
        <pc:sldLayoutChg chg="del">
          <pc:chgData name="Mohamed Asim" userId="463e8671-0eec-4074-8616-21d10d9d1eab" providerId="ADAL" clId="{57813B53-2461-4484-90A6-15D6E5008D53}" dt="2024-10-03T13:49:07.459" v="42"/>
          <pc:sldLayoutMkLst>
            <pc:docMk/>
            <pc:sldMasterMk cId="298413319" sldId="2147483712"/>
            <pc:sldLayoutMk cId="816941431" sldId="2147483713"/>
          </pc:sldLayoutMkLst>
        </pc:sldLayoutChg>
      </pc:sldMasterChg>
      <pc:sldMasterChg chg="del delSldLayout">
        <pc:chgData name="Mohamed Asim" userId="463e8671-0eec-4074-8616-21d10d9d1eab" providerId="ADAL" clId="{57813B53-2461-4484-90A6-15D6E5008D53}" dt="2024-10-03T13:49:07.459" v="43"/>
        <pc:sldMasterMkLst>
          <pc:docMk/>
          <pc:sldMasterMk cId="3785228503" sldId="2147483714"/>
        </pc:sldMasterMkLst>
        <pc:sldLayoutChg chg="del">
          <pc:chgData name="Mohamed Asim" userId="463e8671-0eec-4074-8616-21d10d9d1eab" providerId="ADAL" clId="{57813B53-2461-4484-90A6-15D6E5008D53}" dt="2024-10-03T13:49:07.459" v="43"/>
          <pc:sldLayoutMkLst>
            <pc:docMk/>
            <pc:sldMasterMk cId="3785228503" sldId="2147483714"/>
            <pc:sldLayoutMk cId="198213857" sldId="2147483715"/>
          </pc:sldLayoutMkLst>
        </pc:sldLayoutChg>
      </pc:sldMasterChg>
      <pc:sldMasterChg chg="del delSldLayout">
        <pc:chgData name="Mohamed Asim" userId="463e8671-0eec-4074-8616-21d10d9d1eab" providerId="ADAL" clId="{57813B53-2461-4484-90A6-15D6E5008D53}" dt="2024-10-03T13:49:07.459" v="44"/>
        <pc:sldMasterMkLst>
          <pc:docMk/>
          <pc:sldMasterMk cId="1861407090" sldId="2147483716"/>
        </pc:sldMasterMkLst>
        <pc:sldLayoutChg chg="del">
          <pc:chgData name="Mohamed Asim" userId="463e8671-0eec-4074-8616-21d10d9d1eab" providerId="ADAL" clId="{57813B53-2461-4484-90A6-15D6E5008D53}" dt="2024-10-03T13:49:07.459" v="44"/>
          <pc:sldLayoutMkLst>
            <pc:docMk/>
            <pc:sldMasterMk cId="1861407090" sldId="2147483716"/>
            <pc:sldLayoutMk cId="3638965304" sldId="2147483717"/>
          </pc:sldLayoutMkLst>
        </pc:sldLayoutChg>
      </pc:sldMasterChg>
      <pc:sldMasterChg chg="del delSldLayout">
        <pc:chgData name="Mohamed Asim" userId="463e8671-0eec-4074-8616-21d10d9d1eab" providerId="ADAL" clId="{57813B53-2461-4484-90A6-15D6E5008D53}" dt="2024-10-03T13:49:07.459" v="45"/>
        <pc:sldMasterMkLst>
          <pc:docMk/>
          <pc:sldMasterMk cId="42203895" sldId="2147483718"/>
        </pc:sldMasterMkLst>
        <pc:sldLayoutChg chg="del">
          <pc:chgData name="Mohamed Asim" userId="463e8671-0eec-4074-8616-21d10d9d1eab" providerId="ADAL" clId="{57813B53-2461-4484-90A6-15D6E5008D53}" dt="2024-10-03T13:49:07.459" v="45"/>
          <pc:sldLayoutMkLst>
            <pc:docMk/>
            <pc:sldMasterMk cId="42203895" sldId="2147483718"/>
            <pc:sldLayoutMk cId="1582093728" sldId="2147483719"/>
          </pc:sldLayoutMkLst>
        </pc:sldLayoutChg>
      </pc:sldMasterChg>
      <pc:sldMasterChg chg="del delSldLayout">
        <pc:chgData name="Mohamed Asim" userId="463e8671-0eec-4074-8616-21d10d9d1eab" providerId="ADAL" clId="{57813B53-2461-4484-90A6-15D6E5008D53}" dt="2024-10-03T13:49:07.459" v="46"/>
        <pc:sldMasterMkLst>
          <pc:docMk/>
          <pc:sldMasterMk cId="3921216059" sldId="2147483720"/>
        </pc:sldMasterMkLst>
        <pc:sldLayoutChg chg="del">
          <pc:chgData name="Mohamed Asim" userId="463e8671-0eec-4074-8616-21d10d9d1eab" providerId="ADAL" clId="{57813B53-2461-4484-90A6-15D6E5008D53}" dt="2024-10-03T13:49:07.459" v="46"/>
          <pc:sldLayoutMkLst>
            <pc:docMk/>
            <pc:sldMasterMk cId="3921216059" sldId="2147483720"/>
            <pc:sldLayoutMk cId="3706359216" sldId="2147483721"/>
          </pc:sldLayoutMkLst>
        </pc:sldLayoutChg>
      </pc:sldMasterChg>
      <pc:sldMasterChg chg="del delSldLayout">
        <pc:chgData name="Mohamed Asim" userId="463e8671-0eec-4074-8616-21d10d9d1eab" providerId="ADAL" clId="{57813B53-2461-4484-90A6-15D6E5008D53}" dt="2024-10-03T13:49:07.459" v="47"/>
        <pc:sldMasterMkLst>
          <pc:docMk/>
          <pc:sldMasterMk cId="2412027871" sldId="2147483722"/>
        </pc:sldMasterMkLst>
        <pc:sldLayoutChg chg="del">
          <pc:chgData name="Mohamed Asim" userId="463e8671-0eec-4074-8616-21d10d9d1eab" providerId="ADAL" clId="{57813B53-2461-4484-90A6-15D6E5008D53}" dt="2024-10-03T13:49:07.459" v="47"/>
          <pc:sldLayoutMkLst>
            <pc:docMk/>
            <pc:sldMasterMk cId="2412027871" sldId="2147483722"/>
            <pc:sldLayoutMk cId="3226134424" sldId="2147483723"/>
          </pc:sldLayoutMkLst>
        </pc:sldLayoutChg>
      </pc:sldMasterChg>
    </pc:docChg>
  </pc:docChgLst>
  <pc:docChgLst>
    <pc:chgData name="Mohamed Asim" userId="463e8671-0eec-4074-8616-21d10d9d1eab" providerId="ADAL" clId="{48C3F923-06AA-4D41-AB37-D507D83605AD}"/>
    <pc:docChg chg="custSel addSld modSld">
      <pc:chgData name="Mohamed Asim" userId="463e8671-0eec-4074-8616-21d10d9d1eab" providerId="ADAL" clId="{48C3F923-06AA-4D41-AB37-D507D83605AD}" dt="2023-10-15T11:54:01.799" v="722" actId="20577"/>
      <pc:docMkLst>
        <pc:docMk/>
      </pc:docMkLst>
      <pc:sldChg chg="modSp mod">
        <pc:chgData name="Mohamed Asim" userId="463e8671-0eec-4074-8616-21d10d9d1eab" providerId="ADAL" clId="{48C3F923-06AA-4D41-AB37-D507D83605AD}" dt="2023-10-15T11:41:22.387" v="79" actId="20577"/>
        <pc:sldMkLst>
          <pc:docMk/>
          <pc:sldMk cId="1720888879" sldId="258"/>
        </pc:sldMkLst>
        <pc:spChg chg="mod">
          <ac:chgData name="Mohamed Asim" userId="463e8671-0eec-4074-8616-21d10d9d1eab" providerId="ADAL" clId="{48C3F923-06AA-4D41-AB37-D507D83605AD}" dt="2023-10-15T11:41:22.387" v="79" actId="20577"/>
          <ac:spMkLst>
            <pc:docMk/>
            <pc:sldMk cId="1720888879" sldId="258"/>
            <ac:spMk id="3" creationId="{74D9E2CC-1AE0-9F1D-FAB0-0A1AD94712BA}"/>
          </ac:spMkLst>
        </pc:spChg>
      </pc:sldChg>
      <pc:sldChg chg="modSp mod">
        <pc:chgData name="Mohamed Asim" userId="463e8671-0eec-4074-8616-21d10d9d1eab" providerId="ADAL" clId="{48C3F923-06AA-4D41-AB37-D507D83605AD}" dt="2023-10-15T11:54:01.799" v="722" actId="20577"/>
        <pc:sldMkLst>
          <pc:docMk/>
          <pc:sldMk cId="675937917" sldId="263"/>
        </pc:sldMkLst>
        <pc:spChg chg="mod">
          <ac:chgData name="Mohamed Asim" userId="463e8671-0eec-4074-8616-21d10d9d1eab" providerId="ADAL" clId="{48C3F923-06AA-4D41-AB37-D507D83605AD}" dt="2023-10-15T11:45:52.632" v="475" actId="20577"/>
          <ac:spMkLst>
            <pc:docMk/>
            <pc:sldMk cId="675937917" sldId="263"/>
            <ac:spMk id="2" creationId="{F06D4C42-0D9B-9EA7-695C-4205B1C36E07}"/>
          </ac:spMkLst>
        </pc:spChg>
        <pc:spChg chg="mod">
          <ac:chgData name="Mohamed Asim" userId="463e8671-0eec-4074-8616-21d10d9d1eab" providerId="ADAL" clId="{48C3F923-06AA-4D41-AB37-D507D83605AD}" dt="2023-10-15T11:54:01.799" v="722" actId="20577"/>
          <ac:spMkLst>
            <pc:docMk/>
            <pc:sldMk cId="675937917" sldId="263"/>
            <ac:spMk id="3" creationId="{362B371C-EBE1-213F-C23F-EAC2867DAF8C}"/>
          </ac:spMkLst>
        </pc:spChg>
      </pc:sldChg>
      <pc:sldChg chg="modSp new mod">
        <pc:chgData name="Mohamed Asim" userId="463e8671-0eec-4074-8616-21d10d9d1eab" providerId="ADAL" clId="{48C3F923-06AA-4D41-AB37-D507D83605AD}" dt="2023-10-15T11:53:48.990" v="721" actId="20577"/>
        <pc:sldMkLst>
          <pc:docMk/>
          <pc:sldMk cId="1116631375" sldId="264"/>
        </pc:sldMkLst>
        <pc:spChg chg="mod">
          <ac:chgData name="Mohamed Asim" userId="463e8671-0eec-4074-8616-21d10d9d1eab" providerId="ADAL" clId="{48C3F923-06AA-4D41-AB37-D507D83605AD}" dt="2023-10-15T11:46:01.985" v="496" actId="20577"/>
          <ac:spMkLst>
            <pc:docMk/>
            <pc:sldMk cId="1116631375" sldId="264"/>
            <ac:spMk id="2" creationId="{DFB84F25-25C6-9BD5-742A-A50B606A0606}"/>
          </ac:spMkLst>
        </pc:spChg>
        <pc:spChg chg="mod">
          <ac:chgData name="Mohamed Asim" userId="463e8671-0eec-4074-8616-21d10d9d1eab" providerId="ADAL" clId="{48C3F923-06AA-4D41-AB37-D507D83605AD}" dt="2023-10-15T11:53:48.990" v="721" actId="20577"/>
          <ac:spMkLst>
            <pc:docMk/>
            <pc:sldMk cId="1116631375" sldId="264"/>
            <ac:spMk id="3" creationId="{882851C0-6472-8C4E-46B8-9AE82FBD8967}"/>
          </ac:spMkLst>
        </pc:spChg>
      </pc:sldChg>
    </pc:docChg>
  </pc:docChgLst>
  <pc:docChgLst>
    <pc:chgData name="Mohamed Asim" userId="463e8671-0eec-4074-8616-21d10d9d1eab" providerId="ADAL" clId="{0CBCF403-BBB9-422E-851D-47A336B55825}"/>
    <pc:docChg chg="undo custSel addSld modSld sldOrd">
      <pc:chgData name="Mohamed Asim" userId="463e8671-0eec-4074-8616-21d10d9d1eab" providerId="ADAL" clId="{0CBCF403-BBB9-422E-851D-47A336B55825}" dt="2023-10-17T18:53:32.003" v="2244" actId="20577"/>
      <pc:docMkLst>
        <pc:docMk/>
      </pc:docMkLst>
      <pc:sldChg chg="modSp mod">
        <pc:chgData name="Mohamed Asim" userId="463e8671-0eec-4074-8616-21d10d9d1eab" providerId="ADAL" clId="{0CBCF403-BBB9-422E-851D-47A336B55825}" dt="2023-10-17T18:03:22.719" v="51" actId="20577"/>
        <pc:sldMkLst>
          <pc:docMk/>
          <pc:sldMk cId="1720888879" sldId="258"/>
        </pc:sldMkLst>
        <pc:spChg chg="mod">
          <ac:chgData name="Mohamed Asim" userId="463e8671-0eec-4074-8616-21d10d9d1eab" providerId="ADAL" clId="{0CBCF403-BBB9-422E-851D-47A336B55825}" dt="2023-10-17T18:03:22.719" v="51" actId="20577"/>
          <ac:spMkLst>
            <pc:docMk/>
            <pc:sldMk cId="1720888879" sldId="258"/>
            <ac:spMk id="3" creationId="{74D9E2CC-1AE0-9F1D-FAB0-0A1AD94712BA}"/>
          </ac:spMkLst>
        </pc:spChg>
      </pc:sldChg>
      <pc:sldChg chg="modSp mod ord">
        <pc:chgData name="Mohamed Asim" userId="463e8671-0eec-4074-8616-21d10d9d1eab" providerId="ADAL" clId="{0CBCF403-BBB9-422E-851D-47A336B55825}" dt="2023-10-17T18:12:25.860" v="726" actId="20577"/>
        <pc:sldMkLst>
          <pc:docMk/>
          <pc:sldMk cId="675937917" sldId="263"/>
        </pc:sldMkLst>
        <pc:spChg chg="mod">
          <ac:chgData name="Mohamed Asim" userId="463e8671-0eec-4074-8616-21d10d9d1eab" providerId="ADAL" clId="{0CBCF403-BBB9-422E-851D-47A336B55825}" dt="2023-10-17T18:04:17.988" v="217" actId="20577"/>
          <ac:spMkLst>
            <pc:docMk/>
            <pc:sldMk cId="675937917" sldId="263"/>
            <ac:spMk id="2" creationId="{F06D4C42-0D9B-9EA7-695C-4205B1C36E07}"/>
          </ac:spMkLst>
        </pc:spChg>
        <pc:spChg chg="mod">
          <ac:chgData name="Mohamed Asim" userId="463e8671-0eec-4074-8616-21d10d9d1eab" providerId="ADAL" clId="{0CBCF403-BBB9-422E-851D-47A336B55825}" dt="2023-10-17T18:12:25.860" v="726" actId="20577"/>
          <ac:spMkLst>
            <pc:docMk/>
            <pc:sldMk cId="675937917" sldId="263"/>
            <ac:spMk id="3" creationId="{362B371C-EBE1-213F-C23F-EAC2867DAF8C}"/>
          </ac:spMkLst>
        </pc:spChg>
      </pc:sldChg>
      <pc:sldChg chg="modSp mod">
        <pc:chgData name="Mohamed Asim" userId="463e8671-0eec-4074-8616-21d10d9d1eab" providerId="ADAL" clId="{0CBCF403-BBB9-422E-851D-47A336B55825}" dt="2023-10-17T18:07:07.430" v="524" actId="20577"/>
        <pc:sldMkLst>
          <pc:docMk/>
          <pc:sldMk cId="1116631375" sldId="264"/>
        </pc:sldMkLst>
        <pc:spChg chg="mod">
          <ac:chgData name="Mohamed Asim" userId="463e8671-0eec-4074-8616-21d10d9d1eab" providerId="ADAL" clId="{0CBCF403-BBB9-422E-851D-47A336B55825}" dt="2023-10-17T18:07:07.430" v="524" actId="20577"/>
          <ac:spMkLst>
            <pc:docMk/>
            <pc:sldMk cId="1116631375" sldId="264"/>
            <ac:spMk id="2" creationId="{DFB84F25-25C6-9BD5-742A-A50B606A0606}"/>
          </ac:spMkLst>
        </pc:spChg>
        <pc:spChg chg="mod">
          <ac:chgData name="Mohamed Asim" userId="463e8671-0eec-4074-8616-21d10d9d1eab" providerId="ADAL" clId="{0CBCF403-BBB9-422E-851D-47A336B55825}" dt="2023-10-17T18:06:45.615" v="502" actId="20577"/>
          <ac:spMkLst>
            <pc:docMk/>
            <pc:sldMk cId="1116631375" sldId="264"/>
            <ac:spMk id="3" creationId="{882851C0-6472-8C4E-46B8-9AE82FBD8967}"/>
          </ac:spMkLst>
        </pc:spChg>
      </pc:sldChg>
      <pc:sldChg chg="addSp delSp modSp new mod setBg">
        <pc:chgData name="Mohamed Asim" userId="463e8671-0eec-4074-8616-21d10d9d1eab" providerId="ADAL" clId="{0CBCF403-BBB9-422E-851D-47A336B55825}" dt="2023-10-17T18:14:11.346" v="760" actId="26606"/>
        <pc:sldMkLst>
          <pc:docMk/>
          <pc:sldMk cId="3116902116" sldId="265"/>
        </pc:sldMkLst>
        <pc:spChg chg="mod">
          <ac:chgData name="Mohamed Asim" userId="463e8671-0eec-4074-8616-21d10d9d1eab" providerId="ADAL" clId="{0CBCF403-BBB9-422E-851D-47A336B55825}" dt="2023-10-17T18:14:11.346" v="760" actId="26606"/>
          <ac:spMkLst>
            <pc:docMk/>
            <pc:sldMk cId="3116902116" sldId="265"/>
            <ac:spMk id="2" creationId="{33B890F3-EA66-14B8-9515-FBE7A0130EA3}"/>
          </ac:spMkLst>
        </pc:spChg>
        <pc:spChg chg="del">
          <ac:chgData name="Mohamed Asim" userId="463e8671-0eec-4074-8616-21d10d9d1eab" providerId="ADAL" clId="{0CBCF403-BBB9-422E-851D-47A336B55825}" dt="2023-10-17T18:13:56.873" v="759" actId="22"/>
          <ac:spMkLst>
            <pc:docMk/>
            <pc:sldMk cId="3116902116" sldId="265"/>
            <ac:spMk id="3" creationId="{952DA9C7-3E3B-4576-08E9-EBB803E5EBB4}"/>
          </ac:spMkLst>
        </pc:spChg>
        <pc:spChg chg="add">
          <ac:chgData name="Mohamed Asim" userId="463e8671-0eec-4074-8616-21d10d9d1eab" providerId="ADAL" clId="{0CBCF403-BBB9-422E-851D-47A336B55825}" dt="2023-10-17T18:14:11.346" v="760" actId="26606"/>
          <ac:spMkLst>
            <pc:docMk/>
            <pc:sldMk cId="3116902116" sldId="265"/>
            <ac:spMk id="10" creationId="{16C5FA50-8D52-4617-AF91-5C7B1C8352F1}"/>
          </ac:spMkLst>
        </pc:spChg>
        <pc:spChg chg="add">
          <ac:chgData name="Mohamed Asim" userId="463e8671-0eec-4074-8616-21d10d9d1eab" providerId="ADAL" clId="{0CBCF403-BBB9-422E-851D-47A336B55825}" dt="2023-10-17T18:14:11.346" v="760" actId="26606"/>
          <ac:spMkLst>
            <pc:docMk/>
            <pc:sldMk cId="3116902116" sldId="265"/>
            <ac:spMk id="12" creationId="{E223798C-12AD-4B0C-A50C-D676347D67CF}"/>
          </ac:spMkLst>
        </pc:spChg>
        <pc:picChg chg="add mod ord">
          <ac:chgData name="Mohamed Asim" userId="463e8671-0eec-4074-8616-21d10d9d1eab" providerId="ADAL" clId="{0CBCF403-BBB9-422E-851D-47A336B55825}" dt="2023-10-17T18:14:11.346" v="760" actId="26606"/>
          <ac:picMkLst>
            <pc:docMk/>
            <pc:sldMk cId="3116902116" sldId="265"/>
            <ac:picMk id="5" creationId="{F51519FF-1E76-8142-93C7-D0F0E44327C2}"/>
          </ac:picMkLst>
        </pc:picChg>
      </pc:sldChg>
      <pc:sldChg chg="addSp delSp modSp new mod">
        <pc:chgData name="Mohamed Asim" userId="463e8671-0eec-4074-8616-21d10d9d1eab" providerId="ADAL" clId="{0CBCF403-BBB9-422E-851D-47A336B55825}" dt="2023-10-17T18:49:59.548" v="2205" actId="20577"/>
        <pc:sldMkLst>
          <pc:docMk/>
          <pc:sldMk cId="1389466257" sldId="266"/>
        </pc:sldMkLst>
        <pc:spChg chg="mod">
          <ac:chgData name="Mohamed Asim" userId="463e8671-0eec-4074-8616-21d10d9d1eab" providerId="ADAL" clId="{0CBCF403-BBB9-422E-851D-47A336B55825}" dt="2023-10-17T18:49:59.548" v="2205" actId="20577"/>
          <ac:spMkLst>
            <pc:docMk/>
            <pc:sldMk cId="1389466257" sldId="266"/>
            <ac:spMk id="2" creationId="{FCB2497F-26FE-6324-BEC3-B2A68C837D42}"/>
          </ac:spMkLst>
        </pc:spChg>
        <pc:spChg chg="mod">
          <ac:chgData name="Mohamed Asim" userId="463e8671-0eec-4074-8616-21d10d9d1eab" providerId="ADAL" clId="{0CBCF403-BBB9-422E-851D-47A336B55825}" dt="2023-10-17T18:49:48.948" v="2204" actId="20577"/>
          <ac:spMkLst>
            <pc:docMk/>
            <pc:sldMk cId="1389466257" sldId="266"/>
            <ac:spMk id="3" creationId="{5CBA2C4E-8FE0-08FC-0CA9-B3B0B68A0E6E}"/>
          </ac:spMkLst>
        </pc:spChg>
        <pc:picChg chg="add del">
          <ac:chgData name="Mohamed Asim" userId="463e8671-0eec-4074-8616-21d10d9d1eab" providerId="ADAL" clId="{0CBCF403-BBB9-422E-851D-47A336B55825}" dt="2023-10-17T18:17:25.400" v="942" actId="22"/>
          <ac:picMkLst>
            <pc:docMk/>
            <pc:sldMk cId="1389466257" sldId="266"/>
            <ac:picMk id="5" creationId="{E92C62E5-9193-2878-195B-6BD2AB7CD88A}"/>
          </ac:picMkLst>
        </pc:picChg>
      </pc:sldChg>
      <pc:sldChg chg="addSp delSp modSp new mod setBg">
        <pc:chgData name="Mohamed Asim" userId="463e8671-0eec-4074-8616-21d10d9d1eab" providerId="ADAL" clId="{0CBCF403-BBB9-422E-851D-47A336B55825}" dt="2023-10-17T18:20:51.734" v="1049" actId="26606"/>
        <pc:sldMkLst>
          <pc:docMk/>
          <pc:sldMk cId="2425646004" sldId="267"/>
        </pc:sldMkLst>
        <pc:spChg chg="mod">
          <ac:chgData name="Mohamed Asim" userId="463e8671-0eec-4074-8616-21d10d9d1eab" providerId="ADAL" clId="{0CBCF403-BBB9-422E-851D-47A336B55825}" dt="2023-10-17T18:20:51.734" v="1049" actId="26606"/>
          <ac:spMkLst>
            <pc:docMk/>
            <pc:sldMk cId="2425646004" sldId="267"/>
            <ac:spMk id="2" creationId="{13157183-E1E5-1848-071E-BF9C2003219A}"/>
          </ac:spMkLst>
        </pc:spChg>
        <pc:spChg chg="del">
          <ac:chgData name="Mohamed Asim" userId="463e8671-0eec-4074-8616-21d10d9d1eab" providerId="ADAL" clId="{0CBCF403-BBB9-422E-851D-47A336B55825}" dt="2023-10-17T18:20:43.371" v="1048" actId="22"/>
          <ac:spMkLst>
            <pc:docMk/>
            <pc:sldMk cId="2425646004" sldId="267"/>
            <ac:spMk id="3" creationId="{A7F1E323-0941-A0A9-97B7-365C845C00FF}"/>
          </ac:spMkLst>
        </pc:spChg>
        <pc:spChg chg="add">
          <ac:chgData name="Mohamed Asim" userId="463e8671-0eec-4074-8616-21d10d9d1eab" providerId="ADAL" clId="{0CBCF403-BBB9-422E-851D-47A336B55825}" dt="2023-10-17T18:20:51.734" v="1049" actId="26606"/>
          <ac:spMkLst>
            <pc:docMk/>
            <pc:sldMk cId="2425646004" sldId="267"/>
            <ac:spMk id="10" creationId="{16C5FA50-8D52-4617-AF91-5C7B1C8352F1}"/>
          </ac:spMkLst>
        </pc:spChg>
        <pc:spChg chg="add">
          <ac:chgData name="Mohamed Asim" userId="463e8671-0eec-4074-8616-21d10d9d1eab" providerId="ADAL" clId="{0CBCF403-BBB9-422E-851D-47A336B55825}" dt="2023-10-17T18:20:51.734" v="1049" actId="26606"/>
          <ac:spMkLst>
            <pc:docMk/>
            <pc:sldMk cId="2425646004" sldId="267"/>
            <ac:spMk id="12" creationId="{E223798C-12AD-4B0C-A50C-D676347D67CF}"/>
          </ac:spMkLst>
        </pc:spChg>
        <pc:picChg chg="add mod ord">
          <ac:chgData name="Mohamed Asim" userId="463e8671-0eec-4074-8616-21d10d9d1eab" providerId="ADAL" clId="{0CBCF403-BBB9-422E-851D-47A336B55825}" dt="2023-10-17T18:20:51.734" v="1049" actId="26606"/>
          <ac:picMkLst>
            <pc:docMk/>
            <pc:sldMk cId="2425646004" sldId="267"/>
            <ac:picMk id="5" creationId="{3E4E7207-74BB-61E0-8E04-C8D0476E904F}"/>
          </ac:picMkLst>
        </pc:picChg>
      </pc:sldChg>
      <pc:sldChg chg="modSp new mod">
        <pc:chgData name="Mohamed Asim" userId="463e8671-0eec-4074-8616-21d10d9d1eab" providerId="ADAL" clId="{0CBCF403-BBB9-422E-851D-47A336B55825}" dt="2023-10-17T18:19:44.555" v="1025" actId="20577"/>
        <pc:sldMkLst>
          <pc:docMk/>
          <pc:sldMk cId="1511305649" sldId="268"/>
        </pc:sldMkLst>
        <pc:spChg chg="mod">
          <ac:chgData name="Mohamed Asim" userId="463e8671-0eec-4074-8616-21d10d9d1eab" providerId="ADAL" clId="{0CBCF403-BBB9-422E-851D-47A336B55825}" dt="2023-10-17T18:19:44.555" v="1025" actId="20577"/>
          <ac:spMkLst>
            <pc:docMk/>
            <pc:sldMk cId="1511305649" sldId="268"/>
            <ac:spMk id="2" creationId="{E3481FFE-D7F3-3C7F-2329-6F38E1E097AC}"/>
          </ac:spMkLst>
        </pc:spChg>
      </pc:sldChg>
      <pc:sldChg chg="modSp new mod">
        <pc:chgData name="Mohamed Asim" userId="463e8671-0eec-4074-8616-21d10d9d1eab" providerId="ADAL" clId="{0CBCF403-BBB9-422E-851D-47A336B55825}" dt="2023-10-17T18:22:48.119" v="1280" actId="20577"/>
        <pc:sldMkLst>
          <pc:docMk/>
          <pc:sldMk cId="4146544261" sldId="269"/>
        </pc:sldMkLst>
        <pc:spChg chg="mod">
          <ac:chgData name="Mohamed Asim" userId="463e8671-0eec-4074-8616-21d10d9d1eab" providerId="ADAL" clId="{0CBCF403-BBB9-422E-851D-47A336B55825}" dt="2023-10-17T18:21:25.186" v="1074" actId="20577"/>
          <ac:spMkLst>
            <pc:docMk/>
            <pc:sldMk cId="4146544261" sldId="269"/>
            <ac:spMk id="2" creationId="{44BCA478-DC76-54C7-6C42-DFDEA37B94F1}"/>
          </ac:spMkLst>
        </pc:spChg>
        <pc:spChg chg="mod">
          <ac:chgData name="Mohamed Asim" userId="463e8671-0eec-4074-8616-21d10d9d1eab" providerId="ADAL" clId="{0CBCF403-BBB9-422E-851D-47A336B55825}" dt="2023-10-17T18:22:48.119" v="1280" actId="20577"/>
          <ac:spMkLst>
            <pc:docMk/>
            <pc:sldMk cId="4146544261" sldId="269"/>
            <ac:spMk id="3" creationId="{A49B11CB-6A9A-C928-374E-136F985DEAB6}"/>
          </ac:spMkLst>
        </pc:spChg>
      </pc:sldChg>
      <pc:sldChg chg="modSp new mod">
        <pc:chgData name="Mohamed Asim" userId="463e8671-0eec-4074-8616-21d10d9d1eab" providerId="ADAL" clId="{0CBCF403-BBB9-422E-851D-47A336B55825}" dt="2023-10-17T18:29:41.895" v="1721" actId="20577"/>
        <pc:sldMkLst>
          <pc:docMk/>
          <pc:sldMk cId="1308847154" sldId="270"/>
        </pc:sldMkLst>
        <pc:spChg chg="mod">
          <ac:chgData name="Mohamed Asim" userId="463e8671-0eec-4074-8616-21d10d9d1eab" providerId="ADAL" clId="{0CBCF403-BBB9-422E-851D-47A336B55825}" dt="2023-10-17T18:23:51.239" v="1315" actId="20577"/>
          <ac:spMkLst>
            <pc:docMk/>
            <pc:sldMk cId="1308847154" sldId="270"/>
            <ac:spMk id="2" creationId="{29EB78F6-7E56-0431-39B0-5B408BC05E14}"/>
          </ac:spMkLst>
        </pc:spChg>
        <pc:spChg chg="mod">
          <ac:chgData name="Mohamed Asim" userId="463e8671-0eec-4074-8616-21d10d9d1eab" providerId="ADAL" clId="{0CBCF403-BBB9-422E-851D-47A336B55825}" dt="2023-10-17T18:29:41.895" v="1721" actId="20577"/>
          <ac:spMkLst>
            <pc:docMk/>
            <pc:sldMk cId="1308847154" sldId="270"/>
            <ac:spMk id="3" creationId="{3B06A84B-7660-944C-0515-10C511FADD48}"/>
          </ac:spMkLst>
        </pc:spChg>
      </pc:sldChg>
      <pc:sldChg chg="modSp new mod">
        <pc:chgData name="Mohamed Asim" userId="463e8671-0eec-4074-8616-21d10d9d1eab" providerId="ADAL" clId="{0CBCF403-BBB9-422E-851D-47A336B55825}" dt="2023-10-17T18:33:04.942" v="1780" actId="115"/>
        <pc:sldMkLst>
          <pc:docMk/>
          <pc:sldMk cId="1691690398" sldId="271"/>
        </pc:sldMkLst>
        <pc:spChg chg="mod">
          <ac:chgData name="Mohamed Asim" userId="463e8671-0eec-4074-8616-21d10d9d1eab" providerId="ADAL" clId="{0CBCF403-BBB9-422E-851D-47A336B55825}" dt="2023-10-17T18:30:51.130" v="1760" actId="20577"/>
          <ac:spMkLst>
            <pc:docMk/>
            <pc:sldMk cId="1691690398" sldId="271"/>
            <ac:spMk id="2" creationId="{41741A48-38C7-AD60-DD4B-0CA266BB656E}"/>
          </ac:spMkLst>
        </pc:spChg>
        <pc:spChg chg="mod">
          <ac:chgData name="Mohamed Asim" userId="463e8671-0eec-4074-8616-21d10d9d1eab" providerId="ADAL" clId="{0CBCF403-BBB9-422E-851D-47A336B55825}" dt="2023-10-17T18:33:04.942" v="1780" actId="115"/>
          <ac:spMkLst>
            <pc:docMk/>
            <pc:sldMk cId="1691690398" sldId="271"/>
            <ac:spMk id="3" creationId="{7F62CEF3-2C91-D627-1503-BE9FD9852366}"/>
          </ac:spMkLst>
        </pc:spChg>
      </pc:sldChg>
      <pc:sldChg chg="addSp delSp modSp new mod setBg">
        <pc:chgData name="Mohamed Asim" userId="463e8671-0eec-4074-8616-21d10d9d1eab" providerId="ADAL" clId="{0CBCF403-BBB9-422E-851D-47A336B55825}" dt="2023-10-17T18:34:31.533" v="1786" actId="26606"/>
        <pc:sldMkLst>
          <pc:docMk/>
          <pc:sldMk cId="271629956" sldId="272"/>
        </pc:sldMkLst>
        <pc:spChg chg="del">
          <ac:chgData name="Mohamed Asim" userId="463e8671-0eec-4074-8616-21d10d9d1eab" providerId="ADAL" clId="{0CBCF403-BBB9-422E-851D-47A336B55825}" dt="2023-10-17T18:34:31.533" v="1786" actId="26606"/>
          <ac:spMkLst>
            <pc:docMk/>
            <pc:sldMk cId="271629956" sldId="272"/>
            <ac:spMk id="2" creationId="{088BED62-4461-BF61-DF36-8F07F24F5072}"/>
          </ac:spMkLst>
        </pc:spChg>
        <pc:spChg chg="del">
          <ac:chgData name="Mohamed Asim" userId="463e8671-0eec-4074-8616-21d10d9d1eab" providerId="ADAL" clId="{0CBCF403-BBB9-422E-851D-47A336B55825}" dt="2023-10-17T18:34:31.533" v="1786" actId="26606"/>
          <ac:spMkLst>
            <pc:docMk/>
            <pc:sldMk cId="271629956" sldId="272"/>
            <ac:spMk id="3" creationId="{37496EA9-849D-25D3-767E-AE9F77F01688}"/>
          </ac:spMkLst>
        </pc:spChg>
        <pc:spChg chg="add">
          <ac:chgData name="Mohamed Asim" userId="463e8671-0eec-4074-8616-21d10d9d1eab" providerId="ADAL" clId="{0CBCF403-BBB9-422E-851D-47A336B55825}" dt="2023-10-17T18:34:31.533" v="1786" actId="26606"/>
          <ac:spMkLst>
            <pc:docMk/>
            <pc:sldMk cId="271629956" sldId="272"/>
            <ac:spMk id="12" creationId="{42A4FC2C-047E-45A5-965D-8E1E3BF09BC6}"/>
          </ac:spMkLst>
        </pc:spChg>
        <pc:picChg chg="add del mod">
          <ac:chgData name="Mohamed Asim" userId="463e8671-0eec-4074-8616-21d10d9d1eab" providerId="ADAL" clId="{0CBCF403-BBB9-422E-851D-47A336B55825}" dt="2023-10-17T18:34:24.869" v="1784" actId="22"/>
          <ac:picMkLst>
            <pc:docMk/>
            <pc:sldMk cId="271629956" sldId="272"/>
            <ac:picMk id="5" creationId="{708F9598-F823-40AE-E7FB-ADD4F6547B52}"/>
          </ac:picMkLst>
        </pc:picChg>
        <pc:picChg chg="add mod">
          <ac:chgData name="Mohamed Asim" userId="463e8671-0eec-4074-8616-21d10d9d1eab" providerId="ADAL" clId="{0CBCF403-BBB9-422E-851D-47A336B55825}" dt="2023-10-17T18:34:31.533" v="1786" actId="26606"/>
          <ac:picMkLst>
            <pc:docMk/>
            <pc:sldMk cId="271629956" sldId="272"/>
            <ac:picMk id="7" creationId="{079E9D85-471B-7CA8-EF17-8C748F2D5378}"/>
          </ac:picMkLst>
        </pc:picChg>
      </pc:sldChg>
      <pc:sldChg chg="addSp delSp modSp new mod setBg">
        <pc:chgData name="Mohamed Asim" userId="463e8671-0eec-4074-8616-21d10d9d1eab" providerId="ADAL" clId="{0CBCF403-BBB9-422E-851D-47A336B55825}" dt="2023-10-17T18:37:44.507" v="1944" actId="20577"/>
        <pc:sldMkLst>
          <pc:docMk/>
          <pc:sldMk cId="2901255118" sldId="273"/>
        </pc:sldMkLst>
        <pc:spChg chg="add del">
          <ac:chgData name="Mohamed Asim" userId="463e8671-0eec-4074-8616-21d10d9d1eab" providerId="ADAL" clId="{0CBCF403-BBB9-422E-851D-47A336B55825}" dt="2023-10-17T18:36:31.864" v="1799" actId="26606"/>
          <ac:spMkLst>
            <pc:docMk/>
            <pc:sldMk cId="2901255118" sldId="273"/>
            <ac:spMk id="2" creationId="{3185EE02-888C-9BFF-F90B-4A15EE109CF5}"/>
          </ac:spMkLst>
        </pc:spChg>
        <pc:spChg chg="add del">
          <ac:chgData name="Mohamed Asim" userId="463e8671-0eec-4074-8616-21d10d9d1eab" providerId="ADAL" clId="{0CBCF403-BBB9-422E-851D-47A336B55825}" dt="2023-10-17T18:36:31.864" v="1799" actId="26606"/>
          <ac:spMkLst>
            <pc:docMk/>
            <pc:sldMk cId="2901255118" sldId="273"/>
            <ac:spMk id="3" creationId="{3B6657D6-EA8D-B0A2-813E-514ACDD6E9E3}"/>
          </ac:spMkLst>
        </pc:spChg>
        <pc:spChg chg="add del">
          <ac:chgData name="Mohamed Asim" userId="463e8671-0eec-4074-8616-21d10d9d1eab" providerId="ADAL" clId="{0CBCF403-BBB9-422E-851D-47A336B55825}" dt="2023-10-17T18:36:08.202" v="1790" actId="26606"/>
          <ac:spMkLst>
            <pc:docMk/>
            <pc:sldMk cId="2901255118" sldId="273"/>
            <ac:spMk id="10" creationId="{42A4FC2C-047E-45A5-965D-8E1E3BF09BC6}"/>
          </ac:spMkLst>
        </pc:spChg>
        <pc:spChg chg="add del">
          <ac:chgData name="Mohamed Asim" userId="463e8671-0eec-4074-8616-21d10d9d1eab" providerId="ADAL" clId="{0CBCF403-BBB9-422E-851D-47A336B55825}" dt="2023-10-17T18:36:17.543" v="1792" actId="26606"/>
          <ac:spMkLst>
            <pc:docMk/>
            <pc:sldMk cId="2901255118" sldId="273"/>
            <ac:spMk id="12" creationId="{83C98ABE-055B-441F-B07E-44F97F083C39}"/>
          </ac:spMkLst>
        </pc:spChg>
        <pc:spChg chg="add del">
          <ac:chgData name="Mohamed Asim" userId="463e8671-0eec-4074-8616-21d10d9d1eab" providerId="ADAL" clId="{0CBCF403-BBB9-422E-851D-47A336B55825}" dt="2023-10-17T18:36:17.543" v="1792" actId="26606"/>
          <ac:spMkLst>
            <pc:docMk/>
            <pc:sldMk cId="2901255118" sldId="273"/>
            <ac:spMk id="13" creationId="{F3060C83-F051-4F0E-ABAD-AA0DFC48B218}"/>
          </ac:spMkLst>
        </pc:spChg>
        <pc:spChg chg="add del">
          <ac:chgData name="Mohamed Asim" userId="463e8671-0eec-4074-8616-21d10d9d1eab" providerId="ADAL" clId="{0CBCF403-BBB9-422E-851D-47A336B55825}" dt="2023-10-17T18:36:17.543" v="1792" actId="26606"/>
          <ac:spMkLst>
            <pc:docMk/>
            <pc:sldMk cId="2901255118" sldId="273"/>
            <ac:spMk id="14" creationId="{29FDB030-9B49-4CED-8CCD-4D99382388AC}"/>
          </ac:spMkLst>
        </pc:spChg>
        <pc:spChg chg="add del">
          <ac:chgData name="Mohamed Asim" userId="463e8671-0eec-4074-8616-21d10d9d1eab" providerId="ADAL" clId="{0CBCF403-BBB9-422E-851D-47A336B55825}" dt="2023-10-17T18:36:17.543" v="1792" actId="26606"/>
          <ac:spMkLst>
            <pc:docMk/>
            <pc:sldMk cId="2901255118" sldId="273"/>
            <ac:spMk id="16" creationId="{3783CA14-24A1-485C-8B30-D6A5D87987AD}"/>
          </ac:spMkLst>
        </pc:spChg>
        <pc:spChg chg="add del">
          <ac:chgData name="Mohamed Asim" userId="463e8671-0eec-4074-8616-21d10d9d1eab" providerId="ADAL" clId="{0CBCF403-BBB9-422E-851D-47A336B55825}" dt="2023-10-17T18:36:17.543" v="1792" actId="26606"/>
          <ac:spMkLst>
            <pc:docMk/>
            <pc:sldMk cId="2901255118" sldId="273"/>
            <ac:spMk id="18" creationId="{9A97C86A-04D6-40F7-AE84-31AB43E6A846}"/>
          </ac:spMkLst>
        </pc:spChg>
        <pc:spChg chg="add del">
          <ac:chgData name="Mohamed Asim" userId="463e8671-0eec-4074-8616-21d10d9d1eab" providerId="ADAL" clId="{0CBCF403-BBB9-422E-851D-47A336B55825}" dt="2023-10-17T18:36:17.543" v="1792" actId="26606"/>
          <ac:spMkLst>
            <pc:docMk/>
            <pc:sldMk cId="2901255118" sldId="273"/>
            <ac:spMk id="20" creationId="{FF9F2414-84E8-453E-B1F3-389FDE8192D9}"/>
          </ac:spMkLst>
        </pc:spChg>
        <pc:spChg chg="add del">
          <ac:chgData name="Mohamed Asim" userId="463e8671-0eec-4074-8616-21d10d9d1eab" providerId="ADAL" clId="{0CBCF403-BBB9-422E-851D-47A336B55825}" dt="2023-10-17T18:36:17.543" v="1792" actId="26606"/>
          <ac:spMkLst>
            <pc:docMk/>
            <pc:sldMk cId="2901255118" sldId="273"/>
            <ac:spMk id="22" creationId="{3ECA69A1-7536-43AC-85EF-C7106179F5ED}"/>
          </ac:spMkLst>
        </pc:spChg>
        <pc:spChg chg="add del">
          <ac:chgData name="Mohamed Asim" userId="463e8671-0eec-4074-8616-21d10d9d1eab" providerId="ADAL" clId="{0CBCF403-BBB9-422E-851D-47A336B55825}" dt="2023-10-17T18:36:20.452" v="1794" actId="26606"/>
          <ac:spMkLst>
            <pc:docMk/>
            <pc:sldMk cId="2901255118" sldId="273"/>
            <ac:spMk id="24" creationId="{0288C6B4-AFC3-407F-A595-EFFD38D4CCAF}"/>
          </ac:spMkLst>
        </pc:spChg>
        <pc:spChg chg="add del">
          <ac:chgData name="Mohamed Asim" userId="463e8671-0eec-4074-8616-21d10d9d1eab" providerId="ADAL" clId="{0CBCF403-BBB9-422E-851D-47A336B55825}" dt="2023-10-17T18:36:20.452" v="1794" actId="26606"/>
          <ac:spMkLst>
            <pc:docMk/>
            <pc:sldMk cId="2901255118" sldId="273"/>
            <ac:spMk id="25" creationId="{CF236821-17FE-429B-8D2C-08E13A64EA40}"/>
          </ac:spMkLst>
        </pc:spChg>
        <pc:spChg chg="add del">
          <ac:chgData name="Mohamed Asim" userId="463e8671-0eec-4074-8616-21d10d9d1eab" providerId="ADAL" clId="{0CBCF403-BBB9-422E-851D-47A336B55825}" dt="2023-10-17T18:36:20.452" v="1794" actId="26606"/>
          <ac:spMkLst>
            <pc:docMk/>
            <pc:sldMk cId="2901255118" sldId="273"/>
            <ac:spMk id="26" creationId="{C0BDBCD2-E081-43AB-9119-C55465E59757}"/>
          </ac:spMkLst>
        </pc:spChg>
        <pc:spChg chg="add del">
          <ac:chgData name="Mohamed Asim" userId="463e8671-0eec-4074-8616-21d10d9d1eab" providerId="ADAL" clId="{0CBCF403-BBB9-422E-851D-47A336B55825}" dt="2023-10-17T18:36:20.452" v="1794" actId="26606"/>
          <ac:spMkLst>
            <pc:docMk/>
            <pc:sldMk cId="2901255118" sldId="273"/>
            <ac:spMk id="27" creationId="{3185EE02-888C-9BFF-F90B-4A15EE109CF5}"/>
          </ac:spMkLst>
        </pc:spChg>
        <pc:spChg chg="add del">
          <ac:chgData name="Mohamed Asim" userId="463e8671-0eec-4074-8616-21d10d9d1eab" providerId="ADAL" clId="{0CBCF403-BBB9-422E-851D-47A336B55825}" dt="2023-10-17T18:36:20.452" v="1794" actId="26606"/>
          <ac:spMkLst>
            <pc:docMk/>
            <pc:sldMk cId="2901255118" sldId="273"/>
            <ac:spMk id="28" creationId="{98E79BE4-34FE-485A-98A5-92CE8F7C4743}"/>
          </ac:spMkLst>
        </pc:spChg>
        <pc:spChg chg="add del">
          <ac:chgData name="Mohamed Asim" userId="463e8671-0eec-4074-8616-21d10d9d1eab" providerId="ADAL" clId="{0CBCF403-BBB9-422E-851D-47A336B55825}" dt="2023-10-17T18:36:20.452" v="1794" actId="26606"/>
          <ac:spMkLst>
            <pc:docMk/>
            <pc:sldMk cId="2901255118" sldId="273"/>
            <ac:spMk id="29" creationId="{7A5F0580-5EE9-419F-96EE-B6529EF6E7D0}"/>
          </ac:spMkLst>
        </pc:spChg>
        <pc:spChg chg="add del">
          <ac:chgData name="Mohamed Asim" userId="463e8671-0eec-4074-8616-21d10d9d1eab" providerId="ADAL" clId="{0CBCF403-BBB9-422E-851D-47A336B55825}" dt="2023-10-17T18:36:20.452" v="1794" actId="26606"/>
          <ac:spMkLst>
            <pc:docMk/>
            <pc:sldMk cId="2901255118" sldId="273"/>
            <ac:spMk id="30" creationId="{3B6657D6-EA8D-B0A2-813E-514ACDD6E9E3}"/>
          </ac:spMkLst>
        </pc:spChg>
        <pc:spChg chg="add del">
          <ac:chgData name="Mohamed Asim" userId="463e8671-0eec-4074-8616-21d10d9d1eab" providerId="ADAL" clId="{0CBCF403-BBB9-422E-851D-47A336B55825}" dt="2023-10-17T18:36:30.149" v="1796" actId="26606"/>
          <ac:spMkLst>
            <pc:docMk/>
            <pc:sldMk cId="2901255118" sldId="273"/>
            <ac:spMk id="32" creationId="{3185EE02-888C-9BFF-F90B-4A15EE109CF5}"/>
          </ac:spMkLst>
        </pc:spChg>
        <pc:spChg chg="add del">
          <ac:chgData name="Mohamed Asim" userId="463e8671-0eec-4074-8616-21d10d9d1eab" providerId="ADAL" clId="{0CBCF403-BBB9-422E-851D-47A336B55825}" dt="2023-10-17T18:36:30.149" v="1796" actId="26606"/>
          <ac:spMkLst>
            <pc:docMk/>
            <pc:sldMk cId="2901255118" sldId="273"/>
            <ac:spMk id="33" creationId="{7ED7575E-88D2-B771-681D-46A7E55415DD}"/>
          </ac:spMkLst>
        </pc:spChg>
        <pc:spChg chg="add del">
          <ac:chgData name="Mohamed Asim" userId="463e8671-0eec-4074-8616-21d10d9d1eab" providerId="ADAL" clId="{0CBCF403-BBB9-422E-851D-47A336B55825}" dt="2023-10-17T18:36:30.149" v="1796" actId="26606"/>
          <ac:spMkLst>
            <pc:docMk/>
            <pc:sldMk cId="2901255118" sldId="273"/>
            <ac:spMk id="35" creationId="{3B6657D6-EA8D-B0A2-813E-514ACDD6E9E3}"/>
          </ac:spMkLst>
        </pc:spChg>
        <pc:spChg chg="add del">
          <ac:chgData name="Mohamed Asim" userId="463e8671-0eec-4074-8616-21d10d9d1eab" providerId="ADAL" clId="{0CBCF403-BBB9-422E-851D-47A336B55825}" dt="2023-10-17T18:36:31.864" v="1798" actId="26606"/>
          <ac:spMkLst>
            <pc:docMk/>
            <pc:sldMk cId="2901255118" sldId="273"/>
            <ac:spMk id="37" creationId="{3185EE02-888C-9BFF-F90B-4A15EE109CF5}"/>
          </ac:spMkLst>
        </pc:spChg>
        <pc:spChg chg="add del">
          <ac:chgData name="Mohamed Asim" userId="463e8671-0eec-4074-8616-21d10d9d1eab" providerId="ADAL" clId="{0CBCF403-BBB9-422E-851D-47A336B55825}" dt="2023-10-17T18:36:31.864" v="1798" actId="26606"/>
          <ac:spMkLst>
            <pc:docMk/>
            <pc:sldMk cId="2901255118" sldId="273"/>
            <ac:spMk id="38" creationId="{3B6657D6-EA8D-B0A2-813E-514ACDD6E9E3}"/>
          </ac:spMkLst>
        </pc:spChg>
        <pc:spChg chg="add mod">
          <ac:chgData name="Mohamed Asim" userId="463e8671-0eec-4074-8616-21d10d9d1eab" providerId="ADAL" clId="{0CBCF403-BBB9-422E-851D-47A336B55825}" dt="2023-10-17T18:37:05.458" v="1843" actId="20577"/>
          <ac:spMkLst>
            <pc:docMk/>
            <pc:sldMk cId="2901255118" sldId="273"/>
            <ac:spMk id="42" creationId="{3185EE02-888C-9BFF-F90B-4A15EE109CF5}"/>
          </ac:spMkLst>
        </pc:spChg>
        <pc:spChg chg="add">
          <ac:chgData name="Mohamed Asim" userId="463e8671-0eec-4074-8616-21d10d9d1eab" providerId="ADAL" clId="{0CBCF403-BBB9-422E-851D-47A336B55825}" dt="2023-10-17T18:36:31.864" v="1799" actId="26606"/>
          <ac:spMkLst>
            <pc:docMk/>
            <pc:sldMk cId="2901255118" sldId="273"/>
            <ac:spMk id="43" creationId="{7ED7575E-88D2-B771-681D-46A7E55415DD}"/>
          </ac:spMkLst>
        </pc:spChg>
        <pc:spChg chg="add mod">
          <ac:chgData name="Mohamed Asim" userId="463e8671-0eec-4074-8616-21d10d9d1eab" providerId="ADAL" clId="{0CBCF403-BBB9-422E-851D-47A336B55825}" dt="2023-10-17T18:37:44.507" v="1944" actId="20577"/>
          <ac:spMkLst>
            <pc:docMk/>
            <pc:sldMk cId="2901255118" sldId="273"/>
            <ac:spMk id="45" creationId="{3B6657D6-EA8D-B0A2-813E-514ACDD6E9E3}"/>
          </ac:spMkLst>
        </pc:spChg>
        <pc:grpChg chg="add del">
          <ac:chgData name="Mohamed Asim" userId="463e8671-0eec-4074-8616-21d10d9d1eab" providerId="ADAL" clId="{0CBCF403-BBB9-422E-851D-47A336B55825}" dt="2023-10-17T18:36:31.864" v="1798" actId="26606"/>
          <ac:grpSpMkLst>
            <pc:docMk/>
            <pc:sldMk cId="2901255118" sldId="273"/>
            <ac:grpSpMk id="39" creationId="{6258F736-B256-8039-9DC6-F4E49A5C5AD5}"/>
          </ac:grpSpMkLst>
        </pc:grpChg>
        <pc:picChg chg="add mod">
          <ac:chgData name="Mohamed Asim" userId="463e8671-0eec-4074-8616-21d10d9d1eab" providerId="ADAL" clId="{0CBCF403-BBB9-422E-851D-47A336B55825}" dt="2023-10-17T18:36:46.561" v="1802" actId="14100"/>
          <ac:picMkLst>
            <pc:docMk/>
            <pc:sldMk cId="2901255118" sldId="273"/>
            <ac:picMk id="5" creationId="{87847850-D5BD-B667-7579-B5DCE9A68B7B}"/>
          </ac:picMkLst>
        </pc:picChg>
        <pc:cxnChg chg="add del">
          <ac:chgData name="Mohamed Asim" userId="463e8671-0eec-4074-8616-21d10d9d1eab" providerId="ADAL" clId="{0CBCF403-BBB9-422E-851D-47A336B55825}" dt="2023-10-17T18:36:30.149" v="1796" actId="26606"/>
          <ac:cxnSpMkLst>
            <pc:docMk/>
            <pc:sldMk cId="2901255118" sldId="273"/>
            <ac:cxnSpMk id="34" creationId="{249EDD1B-F94D-B4E6-ACAA-566B9A26FDE3}"/>
          </ac:cxnSpMkLst>
        </pc:cxnChg>
        <pc:cxnChg chg="add">
          <ac:chgData name="Mohamed Asim" userId="463e8671-0eec-4074-8616-21d10d9d1eab" providerId="ADAL" clId="{0CBCF403-BBB9-422E-851D-47A336B55825}" dt="2023-10-17T18:36:31.864" v="1799" actId="26606"/>
          <ac:cxnSpMkLst>
            <pc:docMk/>
            <pc:sldMk cId="2901255118" sldId="273"/>
            <ac:cxnSpMk id="44" creationId="{249EDD1B-F94D-B4E6-ACAA-566B9A26FDE3}"/>
          </ac:cxnSpMkLst>
        </pc:cxnChg>
      </pc:sldChg>
      <pc:sldChg chg="modSp new mod">
        <pc:chgData name="Mohamed Asim" userId="463e8671-0eec-4074-8616-21d10d9d1eab" providerId="ADAL" clId="{0CBCF403-BBB9-422E-851D-47A336B55825}" dt="2023-10-17T18:39:46.214" v="2117" actId="113"/>
        <pc:sldMkLst>
          <pc:docMk/>
          <pc:sldMk cId="3616253459" sldId="274"/>
        </pc:sldMkLst>
        <pc:spChg chg="mod">
          <ac:chgData name="Mohamed Asim" userId="463e8671-0eec-4074-8616-21d10d9d1eab" providerId="ADAL" clId="{0CBCF403-BBB9-422E-851D-47A336B55825}" dt="2023-10-17T18:38:19.910" v="1978" actId="20577"/>
          <ac:spMkLst>
            <pc:docMk/>
            <pc:sldMk cId="3616253459" sldId="274"/>
            <ac:spMk id="2" creationId="{F03BC654-5421-A384-2279-34F4801E206E}"/>
          </ac:spMkLst>
        </pc:spChg>
        <pc:spChg chg="mod">
          <ac:chgData name="Mohamed Asim" userId="463e8671-0eec-4074-8616-21d10d9d1eab" providerId="ADAL" clId="{0CBCF403-BBB9-422E-851D-47A336B55825}" dt="2023-10-17T18:39:46.214" v="2117" actId="113"/>
          <ac:spMkLst>
            <pc:docMk/>
            <pc:sldMk cId="3616253459" sldId="274"/>
            <ac:spMk id="3" creationId="{3BFC0689-E7AA-71E3-2A42-2070CE2777B3}"/>
          </ac:spMkLst>
        </pc:spChg>
      </pc:sldChg>
      <pc:sldChg chg="addSp delSp modSp new mod setBg">
        <pc:chgData name="Mohamed Asim" userId="463e8671-0eec-4074-8616-21d10d9d1eab" providerId="ADAL" clId="{0CBCF403-BBB9-422E-851D-47A336B55825}" dt="2023-10-17T18:44:15.940" v="2129" actId="14100"/>
        <pc:sldMkLst>
          <pc:docMk/>
          <pc:sldMk cId="3470438892" sldId="275"/>
        </pc:sldMkLst>
        <pc:spChg chg="del">
          <ac:chgData name="Mohamed Asim" userId="463e8671-0eec-4074-8616-21d10d9d1eab" providerId="ADAL" clId="{0CBCF403-BBB9-422E-851D-47A336B55825}" dt="2023-10-17T18:43:14.837" v="2120" actId="26606"/>
          <ac:spMkLst>
            <pc:docMk/>
            <pc:sldMk cId="3470438892" sldId="275"/>
            <ac:spMk id="2" creationId="{2644851B-7234-A818-F342-9692B1B2E02C}"/>
          </ac:spMkLst>
        </pc:spChg>
        <pc:spChg chg="del">
          <ac:chgData name="Mohamed Asim" userId="463e8671-0eec-4074-8616-21d10d9d1eab" providerId="ADAL" clId="{0CBCF403-BBB9-422E-851D-47A336B55825}" dt="2023-10-17T18:43:14.837" v="2120" actId="26606"/>
          <ac:spMkLst>
            <pc:docMk/>
            <pc:sldMk cId="3470438892" sldId="275"/>
            <ac:spMk id="3" creationId="{01217B08-7837-AA0E-3295-14A764161DEE}"/>
          </ac:spMkLst>
        </pc:spChg>
        <pc:spChg chg="add">
          <ac:chgData name="Mohamed Asim" userId="463e8671-0eec-4074-8616-21d10d9d1eab" providerId="ADAL" clId="{0CBCF403-BBB9-422E-851D-47A336B55825}" dt="2023-10-17T18:43:14.837" v="2120" actId="26606"/>
          <ac:spMkLst>
            <pc:docMk/>
            <pc:sldMk cId="3470438892" sldId="275"/>
            <ac:spMk id="10" creationId="{AB8C311F-7253-4AED-9701-7FC0708C41C7}"/>
          </ac:spMkLst>
        </pc:spChg>
        <pc:spChg chg="add">
          <ac:chgData name="Mohamed Asim" userId="463e8671-0eec-4074-8616-21d10d9d1eab" providerId="ADAL" clId="{0CBCF403-BBB9-422E-851D-47A336B55825}" dt="2023-10-17T18:43:14.837" v="2120" actId="26606"/>
          <ac:spMkLst>
            <pc:docMk/>
            <pc:sldMk cId="3470438892" sldId="275"/>
            <ac:spMk id="12" creationId="{E2384209-CB15-4CDF-9D31-C44FD9A3F20D}"/>
          </ac:spMkLst>
        </pc:spChg>
        <pc:spChg chg="add">
          <ac:chgData name="Mohamed Asim" userId="463e8671-0eec-4074-8616-21d10d9d1eab" providerId="ADAL" clId="{0CBCF403-BBB9-422E-851D-47A336B55825}" dt="2023-10-17T18:43:14.837" v="2120" actId="26606"/>
          <ac:spMkLst>
            <pc:docMk/>
            <pc:sldMk cId="3470438892" sldId="275"/>
            <ac:spMk id="14" creationId="{2633B3B5-CC90-43F0-8714-D31D1F3F0209}"/>
          </ac:spMkLst>
        </pc:spChg>
        <pc:spChg chg="add">
          <ac:chgData name="Mohamed Asim" userId="463e8671-0eec-4074-8616-21d10d9d1eab" providerId="ADAL" clId="{0CBCF403-BBB9-422E-851D-47A336B55825}" dt="2023-10-17T18:43:14.837" v="2120" actId="26606"/>
          <ac:spMkLst>
            <pc:docMk/>
            <pc:sldMk cId="3470438892" sldId="275"/>
            <ac:spMk id="16" creationId="{A8D57A06-A426-446D-B02C-A2DC6B62E45E}"/>
          </ac:spMkLst>
        </pc:spChg>
        <pc:picChg chg="add mod">
          <ac:chgData name="Mohamed Asim" userId="463e8671-0eec-4074-8616-21d10d9d1eab" providerId="ADAL" clId="{0CBCF403-BBB9-422E-851D-47A336B55825}" dt="2023-10-17T18:44:15.940" v="2129" actId="14100"/>
          <ac:picMkLst>
            <pc:docMk/>
            <pc:sldMk cId="3470438892" sldId="275"/>
            <ac:picMk id="5" creationId="{4AC4BAF4-163D-740A-DC98-5294A4B8A7F3}"/>
          </ac:picMkLst>
        </pc:picChg>
      </pc:sldChg>
      <pc:sldChg chg="addSp delSp modSp new mod setBg">
        <pc:chgData name="Mohamed Asim" userId="463e8671-0eec-4074-8616-21d10d9d1eab" providerId="ADAL" clId="{0CBCF403-BBB9-422E-851D-47A336B55825}" dt="2023-10-17T18:45:59.949" v="2132" actId="26606"/>
        <pc:sldMkLst>
          <pc:docMk/>
          <pc:sldMk cId="141692553" sldId="276"/>
        </pc:sldMkLst>
        <pc:spChg chg="del">
          <ac:chgData name="Mohamed Asim" userId="463e8671-0eec-4074-8616-21d10d9d1eab" providerId="ADAL" clId="{0CBCF403-BBB9-422E-851D-47A336B55825}" dt="2023-10-17T18:45:59.949" v="2132" actId="26606"/>
          <ac:spMkLst>
            <pc:docMk/>
            <pc:sldMk cId="141692553" sldId="276"/>
            <ac:spMk id="2" creationId="{CE6A50E4-426A-A872-4B1C-EA543E09E362}"/>
          </ac:spMkLst>
        </pc:spChg>
        <pc:spChg chg="del">
          <ac:chgData name="Mohamed Asim" userId="463e8671-0eec-4074-8616-21d10d9d1eab" providerId="ADAL" clId="{0CBCF403-BBB9-422E-851D-47A336B55825}" dt="2023-10-17T18:45:59.949" v="2132" actId="26606"/>
          <ac:spMkLst>
            <pc:docMk/>
            <pc:sldMk cId="141692553" sldId="276"/>
            <ac:spMk id="3" creationId="{E96CD270-7F86-09B3-5179-984327B39810}"/>
          </ac:spMkLst>
        </pc:spChg>
        <pc:spChg chg="add">
          <ac:chgData name="Mohamed Asim" userId="463e8671-0eec-4074-8616-21d10d9d1eab" providerId="ADAL" clId="{0CBCF403-BBB9-422E-851D-47A336B55825}" dt="2023-10-17T18:45:59.949" v="2132" actId="26606"/>
          <ac:spMkLst>
            <pc:docMk/>
            <pc:sldMk cId="141692553" sldId="276"/>
            <ac:spMk id="10" creationId="{32BC26D8-82FB-445E-AA49-62A77D7C1EE0}"/>
          </ac:spMkLst>
        </pc:spChg>
        <pc:spChg chg="add">
          <ac:chgData name="Mohamed Asim" userId="463e8671-0eec-4074-8616-21d10d9d1eab" providerId="ADAL" clId="{0CBCF403-BBB9-422E-851D-47A336B55825}" dt="2023-10-17T18:45:59.949" v="2132" actId="26606"/>
          <ac:spMkLst>
            <pc:docMk/>
            <pc:sldMk cId="141692553" sldId="276"/>
            <ac:spMk id="12" creationId="{CB44330D-EA18-4254-AA95-EB49948539B8}"/>
          </ac:spMkLst>
        </pc:spChg>
        <pc:picChg chg="add mod">
          <ac:chgData name="Mohamed Asim" userId="463e8671-0eec-4074-8616-21d10d9d1eab" providerId="ADAL" clId="{0CBCF403-BBB9-422E-851D-47A336B55825}" dt="2023-10-17T18:45:59.949" v="2132" actId="26606"/>
          <ac:picMkLst>
            <pc:docMk/>
            <pc:sldMk cId="141692553" sldId="276"/>
            <ac:picMk id="5" creationId="{89FEF9FE-AE75-0FEC-8370-6835D1E90877}"/>
          </ac:picMkLst>
        </pc:picChg>
      </pc:sldChg>
      <pc:sldChg chg="modSp new mod">
        <pc:chgData name="Mohamed Asim" userId="463e8671-0eec-4074-8616-21d10d9d1eab" providerId="ADAL" clId="{0CBCF403-BBB9-422E-851D-47A336B55825}" dt="2023-10-17T18:47:02.706" v="2203" actId="20577"/>
        <pc:sldMkLst>
          <pc:docMk/>
          <pc:sldMk cId="3267734555" sldId="277"/>
        </pc:sldMkLst>
        <pc:spChg chg="mod">
          <ac:chgData name="Mohamed Asim" userId="463e8671-0eec-4074-8616-21d10d9d1eab" providerId="ADAL" clId="{0CBCF403-BBB9-422E-851D-47A336B55825}" dt="2023-10-17T18:47:00.232" v="2202" actId="20577"/>
          <ac:spMkLst>
            <pc:docMk/>
            <pc:sldMk cId="3267734555" sldId="277"/>
            <ac:spMk id="2" creationId="{65E2E45A-4BE7-4F46-0D50-D69960334844}"/>
          </ac:spMkLst>
        </pc:spChg>
        <pc:spChg chg="mod">
          <ac:chgData name="Mohamed Asim" userId="463e8671-0eec-4074-8616-21d10d9d1eab" providerId="ADAL" clId="{0CBCF403-BBB9-422E-851D-47A336B55825}" dt="2023-10-17T18:47:02.706" v="2203" actId="20577"/>
          <ac:spMkLst>
            <pc:docMk/>
            <pc:sldMk cId="3267734555" sldId="277"/>
            <ac:spMk id="3" creationId="{D28767DA-9DD1-ECB4-DD6A-2D8D6F8C18B7}"/>
          </ac:spMkLst>
        </pc:spChg>
      </pc:sldChg>
      <pc:sldChg chg="modSp new mod">
        <pc:chgData name="Mohamed Asim" userId="463e8671-0eec-4074-8616-21d10d9d1eab" providerId="ADAL" clId="{0CBCF403-BBB9-422E-851D-47A336B55825}" dt="2023-10-17T18:53:32.003" v="2244" actId="20577"/>
        <pc:sldMkLst>
          <pc:docMk/>
          <pc:sldMk cId="3242883234" sldId="278"/>
        </pc:sldMkLst>
        <pc:spChg chg="mod">
          <ac:chgData name="Mohamed Asim" userId="463e8671-0eec-4074-8616-21d10d9d1eab" providerId="ADAL" clId="{0CBCF403-BBB9-422E-851D-47A336B55825}" dt="2023-10-17T18:53:28.737" v="2243" actId="207"/>
          <ac:spMkLst>
            <pc:docMk/>
            <pc:sldMk cId="3242883234" sldId="278"/>
            <ac:spMk id="2" creationId="{8687C581-AF50-4EF1-EDED-B05863B73D58}"/>
          </ac:spMkLst>
        </pc:spChg>
        <pc:spChg chg="mod">
          <ac:chgData name="Mohamed Asim" userId="463e8671-0eec-4074-8616-21d10d9d1eab" providerId="ADAL" clId="{0CBCF403-BBB9-422E-851D-47A336B55825}" dt="2023-10-17T18:53:32.003" v="2244" actId="20577"/>
          <ac:spMkLst>
            <pc:docMk/>
            <pc:sldMk cId="3242883234" sldId="278"/>
            <ac:spMk id="3" creationId="{356CD0EB-C0FD-EC7F-671D-6CF28221804A}"/>
          </ac:spMkLst>
        </pc:spChg>
      </pc:sldChg>
    </pc:docChg>
  </pc:docChgLst>
  <pc:docChgLst>
    <pc:chgData name="Mohamed Asim" userId="463e8671-0eec-4074-8616-21d10d9d1eab" providerId="ADAL" clId="{B9BDCD4D-F81B-4797-B471-08215EDEF9CC}"/>
    <pc:docChg chg="undo custSel addSld delSld modSld sldOrd">
      <pc:chgData name="Mohamed Asim" userId="463e8671-0eec-4074-8616-21d10d9d1eab" providerId="ADAL" clId="{B9BDCD4D-F81B-4797-B471-08215EDEF9CC}" dt="2024-02-15T14:13:11.774" v="3186" actId="20577"/>
      <pc:docMkLst>
        <pc:docMk/>
      </pc:docMkLst>
      <pc:sldChg chg="modSp mod">
        <pc:chgData name="Mohamed Asim" userId="463e8671-0eec-4074-8616-21d10d9d1eab" providerId="ADAL" clId="{B9BDCD4D-F81B-4797-B471-08215EDEF9CC}" dt="2024-02-13T14:11:59.260" v="180" actId="20577"/>
        <pc:sldMkLst>
          <pc:docMk/>
          <pc:sldMk cId="1720888879" sldId="258"/>
        </pc:sldMkLst>
        <pc:spChg chg="mod">
          <ac:chgData name="Mohamed Asim" userId="463e8671-0eec-4074-8616-21d10d9d1eab" providerId="ADAL" clId="{B9BDCD4D-F81B-4797-B471-08215EDEF9CC}" dt="2024-02-13T14:11:59.260" v="180" actId="20577"/>
          <ac:spMkLst>
            <pc:docMk/>
            <pc:sldMk cId="1720888879" sldId="258"/>
            <ac:spMk id="3" creationId="{74D9E2CC-1AE0-9F1D-FAB0-0A1AD94712BA}"/>
          </ac:spMkLst>
        </pc:spChg>
      </pc:sldChg>
      <pc:sldChg chg="del">
        <pc:chgData name="Mohamed Asim" userId="463e8671-0eec-4074-8616-21d10d9d1eab" providerId="ADAL" clId="{B9BDCD4D-F81B-4797-B471-08215EDEF9CC}" dt="2024-02-13T14:15:50.108" v="326" actId="47"/>
        <pc:sldMkLst>
          <pc:docMk/>
          <pc:sldMk cId="675937917" sldId="263"/>
        </pc:sldMkLst>
      </pc:sldChg>
      <pc:sldChg chg="modSp add del mod">
        <pc:chgData name="Mohamed Asim" userId="463e8671-0eec-4074-8616-21d10d9d1eab" providerId="ADAL" clId="{B9BDCD4D-F81B-4797-B471-08215EDEF9CC}" dt="2024-02-14T12:14:00.210" v="2752" actId="255"/>
        <pc:sldMkLst>
          <pc:docMk/>
          <pc:sldMk cId="1116631375" sldId="264"/>
        </pc:sldMkLst>
        <pc:spChg chg="mod">
          <ac:chgData name="Mohamed Asim" userId="463e8671-0eec-4074-8616-21d10d9d1eab" providerId="ADAL" clId="{B9BDCD4D-F81B-4797-B471-08215EDEF9CC}" dt="2024-02-13T14:16:25.990" v="344" actId="27636"/>
          <ac:spMkLst>
            <pc:docMk/>
            <pc:sldMk cId="1116631375" sldId="264"/>
            <ac:spMk id="2" creationId="{DFB84F25-25C6-9BD5-742A-A50B606A0606}"/>
          </ac:spMkLst>
        </pc:spChg>
        <pc:spChg chg="mod">
          <ac:chgData name="Mohamed Asim" userId="463e8671-0eec-4074-8616-21d10d9d1eab" providerId="ADAL" clId="{B9BDCD4D-F81B-4797-B471-08215EDEF9CC}" dt="2024-02-14T12:14:00.210" v="2752" actId="255"/>
          <ac:spMkLst>
            <pc:docMk/>
            <pc:sldMk cId="1116631375" sldId="264"/>
            <ac:spMk id="3" creationId="{882851C0-6472-8C4E-46B8-9AE82FBD8967}"/>
          </ac:spMkLst>
        </pc:spChg>
      </pc:sldChg>
      <pc:sldChg chg="del">
        <pc:chgData name="Mohamed Asim" userId="463e8671-0eec-4074-8616-21d10d9d1eab" providerId="ADAL" clId="{B9BDCD4D-F81B-4797-B471-08215EDEF9CC}" dt="2024-02-13T14:15:50.969" v="327" actId="47"/>
        <pc:sldMkLst>
          <pc:docMk/>
          <pc:sldMk cId="3116902116" sldId="265"/>
        </pc:sldMkLst>
      </pc:sldChg>
      <pc:sldChg chg="del">
        <pc:chgData name="Mohamed Asim" userId="463e8671-0eec-4074-8616-21d10d9d1eab" providerId="ADAL" clId="{B9BDCD4D-F81B-4797-B471-08215EDEF9CC}" dt="2024-02-13T14:15:51.485" v="328" actId="47"/>
        <pc:sldMkLst>
          <pc:docMk/>
          <pc:sldMk cId="1389466257" sldId="266"/>
        </pc:sldMkLst>
      </pc:sldChg>
      <pc:sldChg chg="del">
        <pc:chgData name="Mohamed Asim" userId="463e8671-0eec-4074-8616-21d10d9d1eab" providerId="ADAL" clId="{B9BDCD4D-F81B-4797-B471-08215EDEF9CC}" dt="2024-02-13T14:15:52.151" v="330" actId="47"/>
        <pc:sldMkLst>
          <pc:docMk/>
          <pc:sldMk cId="2425646004" sldId="267"/>
        </pc:sldMkLst>
      </pc:sldChg>
      <pc:sldChg chg="del">
        <pc:chgData name="Mohamed Asim" userId="463e8671-0eec-4074-8616-21d10d9d1eab" providerId="ADAL" clId="{B9BDCD4D-F81B-4797-B471-08215EDEF9CC}" dt="2024-02-13T14:15:51.827" v="329" actId="47"/>
        <pc:sldMkLst>
          <pc:docMk/>
          <pc:sldMk cId="1511305649" sldId="268"/>
        </pc:sldMkLst>
      </pc:sldChg>
      <pc:sldChg chg="del">
        <pc:chgData name="Mohamed Asim" userId="463e8671-0eec-4074-8616-21d10d9d1eab" providerId="ADAL" clId="{B9BDCD4D-F81B-4797-B471-08215EDEF9CC}" dt="2024-02-13T14:15:52.438" v="331" actId="47"/>
        <pc:sldMkLst>
          <pc:docMk/>
          <pc:sldMk cId="4146544261" sldId="269"/>
        </pc:sldMkLst>
      </pc:sldChg>
      <pc:sldChg chg="del">
        <pc:chgData name="Mohamed Asim" userId="463e8671-0eec-4074-8616-21d10d9d1eab" providerId="ADAL" clId="{B9BDCD4D-F81B-4797-B471-08215EDEF9CC}" dt="2024-02-13T14:15:52.720" v="332" actId="47"/>
        <pc:sldMkLst>
          <pc:docMk/>
          <pc:sldMk cId="1308847154" sldId="270"/>
        </pc:sldMkLst>
      </pc:sldChg>
      <pc:sldChg chg="del">
        <pc:chgData name="Mohamed Asim" userId="463e8671-0eec-4074-8616-21d10d9d1eab" providerId="ADAL" clId="{B9BDCD4D-F81B-4797-B471-08215EDEF9CC}" dt="2024-02-13T14:15:52.971" v="333" actId="47"/>
        <pc:sldMkLst>
          <pc:docMk/>
          <pc:sldMk cId="1691690398" sldId="271"/>
        </pc:sldMkLst>
      </pc:sldChg>
      <pc:sldChg chg="del">
        <pc:chgData name="Mohamed Asim" userId="463e8671-0eec-4074-8616-21d10d9d1eab" providerId="ADAL" clId="{B9BDCD4D-F81B-4797-B471-08215EDEF9CC}" dt="2024-02-13T14:15:53.219" v="334" actId="47"/>
        <pc:sldMkLst>
          <pc:docMk/>
          <pc:sldMk cId="271629956" sldId="272"/>
        </pc:sldMkLst>
      </pc:sldChg>
      <pc:sldChg chg="del">
        <pc:chgData name="Mohamed Asim" userId="463e8671-0eec-4074-8616-21d10d9d1eab" providerId="ADAL" clId="{B9BDCD4D-F81B-4797-B471-08215EDEF9CC}" dt="2024-02-13T14:15:53.500" v="335" actId="47"/>
        <pc:sldMkLst>
          <pc:docMk/>
          <pc:sldMk cId="2901255118" sldId="273"/>
        </pc:sldMkLst>
      </pc:sldChg>
      <pc:sldChg chg="del">
        <pc:chgData name="Mohamed Asim" userId="463e8671-0eec-4074-8616-21d10d9d1eab" providerId="ADAL" clId="{B9BDCD4D-F81B-4797-B471-08215EDEF9CC}" dt="2024-02-13T14:15:53.785" v="336" actId="47"/>
        <pc:sldMkLst>
          <pc:docMk/>
          <pc:sldMk cId="3616253459" sldId="274"/>
        </pc:sldMkLst>
      </pc:sldChg>
      <pc:sldChg chg="del">
        <pc:chgData name="Mohamed Asim" userId="463e8671-0eec-4074-8616-21d10d9d1eab" providerId="ADAL" clId="{B9BDCD4D-F81B-4797-B471-08215EDEF9CC}" dt="2024-02-13T14:15:54.052" v="337" actId="47"/>
        <pc:sldMkLst>
          <pc:docMk/>
          <pc:sldMk cId="3470438892" sldId="275"/>
        </pc:sldMkLst>
      </pc:sldChg>
      <pc:sldChg chg="del">
        <pc:chgData name="Mohamed Asim" userId="463e8671-0eec-4074-8616-21d10d9d1eab" providerId="ADAL" clId="{B9BDCD4D-F81B-4797-B471-08215EDEF9CC}" dt="2024-02-13T14:15:54.324" v="338" actId="47"/>
        <pc:sldMkLst>
          <pc:docMk/>
          <pc:sldMk cId="141692553" sldId="276"/>
        </pc:sldMkLst>
      </pc:sldChg>
      <pc:sldChg chg="del">
        <pc:chgData name="Mohamed Asim" userId="463e8671-0eec-4074-8616-21d10d9d1eab" providerId="ADAL" clId="{B9BDCD4D-F81B-4797-B471-08215EDEF9CC}" dt="2024-02-13T14:15:54.615" v="339" actId="47"/>
        <pc:sldMkLst>
          <pc:docMk/>
          <pc:sldMk cId="3267734555" sldId="277"/>
        </pc:sldMkLst>
      </pc:sldChg>
      <pc:sldChg chg="modSp mod">
        <pc:chgData name="Mohamed Asim" userId="463e8671-0eec-4074-8616-21d10d9d1eab" providerId="ADAL" clId="{B9BDCD4D-F81B-4797-B471-08215EDEF9CC}" dt="2024-02-14T12:17:48.052" v="2906" actId="20577"/>
        <pc:sldMkLst>
          <pc:docMk/>
          <pc:sldMk cId="3242883234" sldId="278"/>
        </pc:sldMkLst>
        <pc:spChg chg="mod">
          <ac:chgData name="Mohamed Asim" userId="463e8671-0eec-4074-8616-21d10d9d1eab" providerId="ADAL" clId="{B9BDCD4D-F81B-4797-B471-08215EDEF9CC}" dt="2024-02-14T12:10:43.536" v="2713" actId="20577"/>
          <ac:spMkLst>
            <pc:docMk/>
            <pc:sldMk cId="3242883234" sldId="278"/>
            <ac:spMk id="2" creationId="{8687C581-AF50-4EF1-EDED-B05863B73D58}"/>
          </ac:spMkLst>
        </pc:spChg>
        <pc:spChg chg="mod">
          <ac:chgData name="Mohamed Asim" userId="463e8671-0eec-4074-8616-21d10d9d1eab" providerId="ADAL" clId="{B9BDCD4D-F81B-4797-B471-08215EDEF9CC}" dt="2024-02-14T12:17:48.052" v="2906" actId="20577"/>
          <ac:spMkLst>
            <pc:docMk/>
            <pc:sldMk cId="3242883234" sldId="278"/>
            <ac:spMk id="3" creationId="{356CD0EB-C0FD-EC7F-671D-6CF28221804A}"/>
          </ac:spMkLst>
        </pc:spChg>
      </pc:sldChg>
      <pc:sldChg chg="modSp new mod">
        <pc:chgData name="Mohamed Asim" userId="463e8671-0eec-4074-8616-21d10d9d1eab" providerId="ADAL" clId="{B9BDCD4D-F81B-4797-B471-08215EDEF9CC}" dt="2024-02-13T14:19:43.078" v="468" actId="13926"/>
        <pc:sldMkLst>
          <pc:docMk/>
          <pc:sldMk cId="1612819537" sldId="279"/>
        </pc:sldMkLst>
        <pc:spChg chg="mod">
          <ac:chgData name="Mohamed Asim" userId="463e8671-0eec-4074-8616-21d10d9d1eab" providerId="ADAL" clId="{B9BDCD4D-F81B-4797-B471-08215EDEF9CC}" dt="2024-02-13T14:18:38.787" v="391" actId="27636"/>
          <ac:spMkLst>
            <pc:docMk/>
            <pc:sldMk cId="1612819537" sldId="279"/>
            <ac:spMk id="2" creationId="{7EE8FD98-D859-A4BB-FE48-A1140D029015}"/>
          </ac:spMkLst>
        </pc:spChg>
        <pc:spChg chg="mod">
          <ac:chgData name="Mohamed Asim" userId="463e8671-0eec-4074-8616-21d10d9d1eab" providerId="ADAL" clId="{B9BDCD4D-F81B-4797-B471-08215EDEF9CC}" dt="2024-02-13T14:19:43.078" v="468" actId="13926"/>
          <ac:spMkLst>
            <pc:docMk/>
            <pc:sldMk cId="1612819537" sldId="279"/>
            <ac:spMk id="3" creationId="{C02EAD50-CDB7-7728-5D6F-C2917CB89145}"/>
          </ac:spMkLst>
        </pc:spChg>
      </pc:sldChg>
      <pc:sldChg chg="modSp new mod">
        <pc:chgData name="Mohamed Asim" userId="463e8671-0eec-4074-8616-21d10d9d1eab" providerId="ADAL" clId="{B9BDCD4D-F81B-4797-B471-08215EDEF9CC}" dt="2024-02-14T12:15:36.989" v="2759" actId="20577"/>
        <pc:sldMkLst>
          <pc:docMk/>
          <pc:sldMk cId="1384428703" sldId="280"/>
        </pc:sldMkLst>
        <pc:spChg chg="mod">
          <ac:chgData name="Mohamed Asim" userId="463e8671-0eec-4074-8616-21d10d9d1eab" providerId="ADAL" clId="{B9BDCD4D-F81B-4797-B471-08215EDEF9CC}" dt="2024-02-13T14:20:05.253" v="497" actId="20577"/>
          <ac:spMkLst>
            <pc:docMk/>
            <pc:sldMk cId="1384428703" sldId="280"/>
            <ac:spMk id="2" creationId="{4292C27C-C5FE-514A-8066-B63FA9A4DE82}"/>
          </ac:spMkLst>
        </pc:spChg>
        <pc:spChg chg="mod">
          <ac:chgData name="Mohamed Asim" userId="463e8671-0eec-4074-8616-21d10d9d1eab" providerId="ADAL" clId="{B9BDCD4D-F81B-4797-B471-08215EDEF9CC}" dt="2024-02-14T12:15:36.989" v="2759" actId="20577"/>
          <ac:spMkLst>
            <pc:docMk/>
            <pc:sldMk cId="1384428703" sldId="280"/>
            <ac:spMk id="3" creationId="{2642B582-CBE0-FA05-FE36-0073999FB13B}"/>
          </ac:spMkLst>
        </pc:spChg>
      </pc:sldChg>
      <pc:sldChg chg="modSp new mod ord">
        <pc:chgData name="Mohamed Asim" userId="463e8671-0eec-4074-8616-21d10d9d1eab" providerId="ADAL" clId="{B9BDCD4D-F81B-4797-B471-08215EDEF9CC}" dt="2024-02-14T11:34:27.222" v="1868"/>
        <pc:sldMkLst>
          <pc:docMk/>
          <pc:sldMk cId="3465703010" sldId="281"/>
        </pc:sldMkLst>
        <pc:spChg chg="mod">
          <ac:chgData name="Mohamed Asim" userId="463e8671-0eec-4074-8616-21d10d9d1eab" providerId="ADAL" clId="{B9BDCD4D-F81B-4797-B471-08215EDEF9CC}" dt="2024-02-13T14:27:40.091" v="1195" actId="122"/>
          <ac:spMkLst>
            <pc:docMk/>
            <pc:sldMk cId="3465703010" sldId="281"/>
            <ac:spMk id="2" creationId="{1C327A7A-2081-8CB8-8C63-E58838056CFB}"/>
          </ac:spMkLst>
        </pc:spChg>
        <pc:spChg chg="mod">
          <ac:chgData name="Mohamed Asim" userId="463e8671-0eec-4074-8616-21d10d9d1eab" providerId="ADAL" clId="{B9BDCD4D-F81B-4797-B471-08215EDEF9CC}" dt="2024-02-14T11:32:02.517" v="1866" actId="20577"/>
          <ac:spMkLst>
            <pc:docMk/>
            <pc:sldMk cId="3465703010" sldId="281"/>
            <ac:spMk id="3" creationId="{837AC134-4E38-A604-2748-31E7D4000430}"/>
          </ac:spMkLst>
        </pc:spChg>
      </pc:sldChg>
      <pc:sldChg chg="modSp new mod">
        <pc:chgData name="Mohamed Asim" userId="463e8671-0eec-4074-8616-21d10d9d1eab" providerId="ADAL" clId="{B9BDCD4D-F81B-4797-B471-08215EDEF9CC}" dt="2024-02-13T15:16:42.679" v="1381" actId="20577"/>
        <pc:sldMkLst>
          <pc:docMk/>
          <pc:sldMk cId="3287313156" sldId="282"/>
        </pc:sldMkLst>
        <pc:spChg chg="mod">
          <ac:chgData name="Mohamed Asim" userId="463e8671-0eec-4074-8616-21d10d9d1eab" providerId="ADAL" clId="{B9BDCD4D-F81B-4797-B471-08215EDEF9CC}" dt="2024-02-13T15:13:25.691" v="1309" actId="14100"/>
          <ac:spMkLst>
            <pc:docMk/>
            <pc:sldMk cId="3287313156" sldId="282"/>
            <ac:spMk id="2" creationId="{0E1033DB-D35E-F42A-F64D-FBA70D7C0C00}"/>
          </ac:spMkLst>
        </pc:spChg>
        <pc:spChg chg="mod">
          <ac:chgData name="Mohamed Asim" userId="463e8671-0eec-4074-8616-21d10d9d1eab" providerId="ADAL" clId="{B9BDCD4D-F81B-4797-B471-08215EDEF9CC}" dt="2024-02-13T15:16:42.679" v="1381" actId="20577"/>
          <ac:spMkLst>
            <pc:docMk/>
            <pc:sldMk cId="3287313156" sldId="282"/>
            <ac:spMk id="3" creationId="{8726DC45-9A96-90CF-7BF3-9A87F4661D0F}"/>
          </ac:spMkLst>
        </pc:spChg>
      </pc:sldChg>
      <pc:sldChg chg="modSp new mod">
        <pc:chgData name="Mohamed Asim" userId="463e8671-0eec-4074-8616-21d10d9d1eab" providerId="ADAL" clId="{B9BDCD4D-F81B-4797-B471-08215EDEF9CC}" dt="2024-02-13T15:17:06.768" v="1399" actId="20577"/>
        <pc:sldMkLst>
          <pc:docMk/>
          <pc:sldMk cId="1962392154" sldId="283"/>
        </pc:sldMkLst>
        <pc:spChg chg="mod">
          <ac:chgData name="Mohamed Asim" userId="463e8671-0eec-4074-8616-21d10d9d1eab" providerId="ADAL" clId="{B9BDCD4D-F81B-4797-B471-08215EDEF9CC}" dt="2024-02-13T15:14:59.486" v="1349" actId="20577"/>
          <ac:spMkLst>
            <pc:docMk/>
            <pc:sldMk cId="1962392154" sldId="283"/>
            <ac:spMk id="2" creationId="{8D6CEFD8-4896-356A-E8FC-BD72BA1109B5}"/>
          </ac:spMkLst>
        </pc:spChg>
        <pc:spChg chg="mod">
          <ac:chgData name="Mohamed Asim" userId="463e8671-0eec-4074-8616-21d10d9d1eab" providerId="ADAL" clId="{B9BDCD4D-F81B-4797-B471-08215EDEF9CC}" dt="2024-02-13T15:17:06.768" v="1399" actId="20577"/>
          <ac:spMkLst>
            <pc:docMk/>
            <pc:sldMk cId="1962392154" sldId="283"/>
            <ac:spMk id="3" creationId="{1519A461-B270-5E9F-1E97-27CF3D1501A3}"/>
          </ac:spMkLst>
        </pc:spChg>
      </pc:sldChg>
      <pc:sldChg chg="modSp new mod">
        <pc:chgData name="Mohamed Asim" userId="463e8671-0eec-4074-8616-21d10d9d1eab" providerId="ADAL" clId="{B9BDCD4D-F81B-4797-B471-08215EDEF9CC}" dt="2024-02-14T11:35:30.198" v="1881" actId="20577"/>
        <pc:sldMkLst>
          <pc:docMk/>
          <pc:sldMk cId="90388182" sldId="284"/>
        </pc:sldMkLst>
        <pc:spChg chg="mod">
          <ac:chgData name="Mohamed Asim" userId="463e8671-0eec-4074-8616-21d10d9d1eab" providerId="ADAL" clId="{B9BDCD4D-F81B-4797-B471-08215EDEF9CC}" dt="2024-02-13T15:27:19.315" v="1426" actId="20577"/>
          <ac:spMkLst>
            <pc:docMk/>
            <pc:sldMk cId="90388182" sldId="284"/>
            <ac:spMk id="2" creationId="{E291973F-0190-4ED2-B477-C687918B3132}"/>
          </ac:spMkLst>
        </pc:spChg>
        <pc:spChg chg="mod">
          <ac:chgData name="Mohamed Asim" userId="463e8671-0eec-4074-8616-21d10d9d1eab" providerId="ADAL" clId="{B9BDCD4D-F81B-4797-B471-08215EDEF9CC}" dt="2024-02-14T11:35:30.198" v="1881" actId="20577"/>
          <ac:spMkLst>
            <pc:docMk/>
            <pc:sldMk cId="90388182" sldId="284"/>
            <ac:spMk id="3" creationId="{B57CD721-8B37-B5D2-382B-D0ABB3031B89}"/>
          </ac:spMkLst>
        </pc:spChg>
      </pc:sldChg>
      <pc:sldChg chg="addSp delSp modSp new mod setBg">
        <pc:chgData name="Mohamed Asim" userId="463e8671-0eec-4074-8616-21d10d9d1eab" providerId="ADAL" clId="{B9BDCD4D-F81B-4797-B471-08215EDEF9CC}" dt="2024-02-14T11:54:54.479" v="1896" actId="14100"/>
        <pc:sldMkLst>
          <pc:docMk/>
          <pc:sldMk cId="2348444318" sldId="285"/>
        </pc:sldMkLst>
        <pc:spChg chg="add del">
          <ac:chgData name="Mohamed Asim" userId="463e8671-0eec-4074-8616-21d10d9d1eab" providerId="ADAL" clId="{B9BDCD4D-F81B-4797-B471-08215EDEF9CC}" dt="2024-02-14T11:53:42.778" v="1888" actId="26606"/>
          <ac:spMkLst>
            <pc:docMk/>
            <pc:sldMk cId="2348444318" sldId="285"/>
            <ac:spMk id="2" creationId="{A7275C22-493A-6AFE-2750-004226F7F6A4}"/>
          </ac:spMkLst>
        </pc:spChg>
        <pc:spChg chg="add del">
          <ac:chgData name="Mohamed Asim" userId="463e8671-0eec-4074-8616-21d10d9d1eab" providerId="ADAL" clId="{B9BDCD4D-F81B-4797-B471-08215EDEF9CC}" dt="2024-02-14T11:53:42.778" v="1888" actId="26606"/>
          <ac:spMkLst>
            <pc:docMk/>
            <pc:sldMk cId="2348444318" sldId="285"/>
            <ac:spMk id="3" creationId="{64FB7EBC-4F1C-3462-52E6-68ACACEFB202}"/>
          </ac:spMkLst>
        </pc:spChg>
        <pc:spChg chg="add del">
          <ac:chgData name="Mohamed Asim" userId="463e8671-0eec-4074-8616-21d10d9d1eab" providerId="ADAL" clId="{B9BDCD4D-F81B-4797-B471-08215EDEF9CC}" dt="2024-02-14T11:53:20.047" v="1885" actId="26606"/>
          <ac:spMkLst>
            <pc:docMk/>
            <pc:sldMk cId="2348444318" sldId="285"/>
            <ac:spMk id="10" creationId="{42A4FC2C-047E-45A5-965D-8E1E3BF09BC6}"/>
          </ac:spMkLst>
        </pc:spChg>
        <pc:spChg chg="add">
          <ac:chgData name="Mohamed Asim" userId="463e8671-0eec-4074-8616-21d10d9d1eab" providerId="ADAL" clId="{B9BDCD4D-F81B-4797-B471-08215EDEF9CC}" dt="2024-02-14T11:53:42.778" v="1888" actId="26606"/>
          <ac:spMkLst>
            <pc:docMk/>
            <pc:sldMk cId="2348444318" sldId="285"/>
            <ac:spMk id="12" creationId="{F3060C83-F051-4F0E-ABAD-AA0DFC48B218}"/>
          </ac:spMkLst>
        </pc:spChg>
        <pc:spChg chg="add">
          <ac:chgData name="Mohamed Asim" userId="463e8671-0eec-4074-8616-21d10d9d1eab" providerId="ADAL" clId="{B9BDCD4D-F81B-4797-B471-08215EDEF9CC}" dt="2024-02-14T11:53:42.778" v="1888" actId="26606"/>
          <ac:spMkLst>
            <pc:docMk/>
            <pc:sldMk cId="2348444318" sldId="285"/>
            <ac:spMk id="14" creationId="{83C98ABE-055B-441F-B07E-44F97F083C39}"/>
          </ac:spMkLst>
        </pc:spChg>
        <pc:spChg chg="add">
          <ac:chgData name="Mohamed Asim" userId="463e8671-0eec-4074-8616-21d10d9d1eab" providerId="ADAL" clId="{B9BDCD4D-F81B-4797-B471-08215EDEF9CC}" dt="2024-02-14T11:53:42.778" v="1888" actId="26606"/>
          <ac:spMkLst>
            <pc:docMk/>
            <pc:sldMk cId="2348444318" sldId="285"/>
            <ac:spMk id="16" creationId="{29FDB030-9B49-4CED-8CCD-4D99382388AC}"/>
          </ac:spMkLst>
        </pc:spChg>
        <pc:spChg chg="add">
          <ac:chgData name="Mohamed Asim" userId="463e8671-0eec-4074-8616-21d10d9d1eab" providerId="ADAL" clId="{B9BDCD4D-F81B-4797-B471-08215EDEF9CC}" dt="2024-02-14T11:53:42.778" v="1888" actId="26606"/>
          <ac:spMkLst>
            <pc:docMk/>
            <pc:sldMk cId="2348444318" sldId="285"/>
            <ac:spMk id="18" creationId="{3783CA14-24A1-485C-8B30-D6A5D87987AD}"/>
          </ac:spMkLst>
        </pc:spChg>
        <pc:spChg chg="add">
          <ac:chgData name="Mohamed Asim" userId="463e8671-0eec-4074-8616-21d10d9d1eab" providerId="ADAL" clId="{B9BDCD4D-F81B-4797-B471-08215EDEF9CC}" dt="2024-02-14T11:53:42.778" v="1888" actId="26606"/>
          <ac:spMkLst>
            <pc:docMk/>
            <pc:sldMk cId="2348444318" sldId="285"/>
            <ac:spMk id="20" creationId="{9A97C86A-04D6-40F7-AE84-31AB43E6A846}"/>
          </ac:spMkLst>
        </pc:spChg>
        <pc:spChg chg="add">
          <ac:chgData name="Mohamed Asim" userId="463e8671-0eec-4074-8616-21d10d9d1eab" providerId="ADAL" clId="{B9BDCD4D-F81B-4797-B471-08215EDEF9CC}" dt="2024-02-14T11:53:42.778" v="1888" actId="26606"/>
          <ac:spMkLst>
            <pc:docMk/>
            <pc:sldMk cId="2348444318" sldId="285"/>
            <ac:spMk id="22" creationId="{FF9F2414-84E8-453E-B1F3-389FDE8192D9}"/>
          </ac:spMkLst>
        </pc:spChg>
        <pc:spChg chg="add">
          <ac:chgData name="Mohamed Asim" userId="463e8671-0eec-4074-8616-21d10d9d1eab" providerId="ADAL" clId="{B9BDCD4D-F81B-4797-B471-08215EDEF9CC}" dt="2024-02-14T11:53:42.778" v="1888" actId="26606"/>
          <ac:spMkLst>
            <pc:docMk/>
            <pc:sldMk cId="2348444318" sldId="285"/>
            <ac:spMk id="24" creationId="{3ECA69A1-7536-43AC-85EF-C7106179F5ED}"/>
          </ac:spMkLst>
        </pc:spChg>
        <pc:picChg chg="add del mod">
          <ac:chgData name="Mohamed Asim" userId="463e8671-0eec-4074-8616-21d10d9d1eab" providerId="ADAL" clId="{B9BDCD4D-F81B-4797-B471-08215EDEF9CC}" dt="2024-02-14T11:53:32.537" v="1886" actId="22"/>
          <ac:picMkLst>
            <pc:docMk/>
            <pc:sldMk cId="2348444318" sldId="285"/>
            <ac:picMk id="5" creationId="{10DFAB61-76AD-4A6D-D43A-307CC7497B30}"/>
          </ac:picMkLst>
        </pc:picChg>
        <pc:picChg chg="add mod">
          <ac:chgData name="Mohamed Asim" userId="463e8671-0eec-4074-8616-21d10d9d1eab" providerId="ADAL" clId="{B9BDCD4D-F81B-4797-B471-08215EDEF9CC}" dt="2024-02-14T11:54:54.479" v="1896" actId="14100"/>
          <ac:picMkLst>
            <pc:docMk/>
            <pc:sldMk cId="2348444318" sldId="285"/>
            <ac:picMk id="7" creationId="{B645E384-5DE1-2866-F015-3D3F9647AA33}"/>
          </ac:picMkLst>
        </pc:picChg>
      </pc:sldChg>
      <pc:sldChg chg="modSp new mod">
        <pc:chgData name="Mohamed Asim" userId="463e8671-0eec-4074-8616-21d10d9d1eab" providerId="ADAL" clId="{B9BDCD4D-F81B-4797-B471-08215EDEF9CC}" dt="2024-02-14T12:01:44.855" v="2204" actId="14100"/>
        <pc:sldMkLst>
          <pc:docMk/>
          <pc:sldMk cId="1241525016" sldId="286"/>
        </pc:sldMkLst>
        <pc:spChg chg="mod">
          <ac:chgData name="Mohamed Asim" userId="463e8671-0eec-4074-8616-21d10d9d1eab" providerId="ADAL" clId="{B9BDCD4D-F81B-4797-B471-08215EDEF9CC}" dt="2024-02-14T12:01:44.855" v="2204" actId="14100"/>
          <ac:spMkLst>
            <pc:docMk/>
            <pc:sldMk cId="1241525016" sldId="286"/>
            <ac:spMk id="2" creationId="{54CE0BDC-2259-9ECC-C0D3-AD2CA5ECD160}"/>
          </ac:spMkLst>
        </pc:spChg>
        <pc:spChg chg="mod">
          <ac:chgData name="Mohamed Asim" userId="463e8671-0eec-4074-8616-21d10d9d1eab" providerId="ADAL" clId="{B9BDCD4D-F81B-4797-B471-08215EDEF9CC}" dt="2024-02-14T12:01:36.866" v="2202" actId="20577"/>
          <ac:spMkLst>
            <pc:docMk/>
            <pc:sldMk cId="1241525016" sldId="286"/>
            <ac:spMk id="3" creationId="{A2780A47-F91B-EFD0-E53D-AAAF8571623D}"/>
          </ac:spMkLst>
        </pc:spChg>
      </pc:sldChg>
      <pc:sldChg chg="addSp delSp modSp new mod setBg">
        <pc:chgData name="Mohamed Asim" userId="463e8671-0eec-4074-8616-21d10d9d1eab" providerId="ADAL" clId="{B9BDCD4D-F81B-4797-B471-08215EDEF9CC}" dt="2024-02-14T12:03:14.062" v="2208" actId="1076"/>
        <pc:sldMkLst>
          <pc:docMk/>
          <pc:sldMk cId="3441471996" sldId="287"/>
        </pc:sldMkLst>
        <pc:spChg chg="del">
          <ac:chgData name="Mohamed Asim" userId="463e8671-0eec-4074-8616-21d10d9d1eab" providerId="ADAL" clId="{B9BDCD4D-F81B-4797-B471-08215EDEF9CC}" dt="2024-02-14T12:03:10.389" v="2207" actId="26606"/>
          <ac:spMkLst>
            <pc:docMk/>
            <pc:sldMk cId="3441471996" sldId="287"/>
            <ac:spMk id="2" creationId="{6798B821-9FBB-A211-A8B7-687375605BF4}"/>
          </ac:spMkLst>
        </pc:spChg>
        <pc:spChg chg="del">
          <ac:chgData name="Mohamed Asim" userId="463e8671-0eec-4074-8616-21d10d9d1eab" providerId="ADAL" clId="{B9BDCD4D-F81B-4797-B471-08215EDEF9CC}" dt="2024-02-14T12:03:10.389" v="2207" actId="26606"/>
          <ac:spMkLst>
            <pc:docMk/>
            <pc:sldMk cId="3441471996" sldId="287"/>
            <ac:spMk id="3" creationId="{82E3FE78-F643-332E-2653-6002D3C6AE8D}"/>
          </ac:spMkLst>
        </pc:spChg>
        <pc:picChg chg="add mod">
          <ac:chgData name="Mohamed Asim" userId="463e8671-0eec-4074-8616-21d10d9d1eab" providerId="ADAL" clId="{B9BDCD4D-F81B-4797-B471-08215EDEF9CC}" dt="2024-02-14T12:03:14.062" v="2208" actId="1076"/>
          <ac:picMkLst>
            <pc:docMk/>
            <pc:sldMk cId="3441471996" sldId="287"/>
            <ac:picMk id="5" creationId="{24DB902D-ED78-E0E6-3F1B-017A88711CAD}"/>
          </ac:picMkLst>
        </pc:picChg>
      </pc:sldChg>
      <pc:sldChg chg="addSp delSp modSp new mod setBg">
        <pc:chgData name="Mohamed Asim" userId="463e8671-0eec-4074-8616-21d10d9d1eab" providerId="ADAL" clId="{B9BDCD4D-F81B-4797-B471-08215EDEF9CC}" dt="2024-02-15T14:13:11.774" v="3186" actId="20577"/>
        <pc:sldMkLst>
          <pc:docMk/>
          <pc:sldMk cId="4288315320" sldId="288"/>
        </pc:sldMkLst>
        <pc:spChg chg="mod">
          <ac:chgData name="Mohamed Asim" userId="463e8671-0eec-4074-8616-21d10d9d1eab" providerId="ADAL" clId="{B9BDCD4D-F81B-4797-B471-08215EDEF9CC}" dt="2024-02-15T14:13:11.774" v="3186" actId="20577"/>
          <ac:spMkLst>
            <pc:docMk/>
            <pc:sldMk cId="4288315320" sldId="288"/>
            <ac:spMk id="2" creationId="{9377191A-E9CC-FC8F-DC4A-16B6C41D5F30}"/>
          </ac:spMkLst>
        </pc:spChg>
        <pc:spChg chg="add del mod">
          <ac:chgData name="Mohamed Asim" userId="463e8671-0eec-4074-8616-21d10d9d1eab" providerId="ADAL" clId="{B9BDCD4D-F81B-4797-B471-08215EDEF9CC}" dt="2024-02-14T12:10:18.962" v="2646" actId="26606"/>
          <ac:spMkLst>
            <pc:docMk/>
            <pc:sldMk cId="4288315320" sldId="288"/>
            <ac:spMk id="3" creationId="{E80C1945-C4EB-17F4-51CB-5AABA4834A2C}"/>
          </ac:spMkLst>
        </pc:spChg>
        <pc:spChg chg="add del">
          <ac:chgData name="Mohamed Asim" userId="463e8671-0eec-4074-8616-21d10d9d1eab" providerId="ADAL" clId="{B9BDCD4D-F81B-4797-B471-08215EDEF9CC}" dt="2024-02-14T12:10:16.237" v="2643" actId="26606"/>
          <ac:spMkLst>
            <pc:docMk/>
            <pc:sldMk cId="4288315320" sldId="288"/>
            <ac:spMk id="9" creationId="{C0763A76-9F1C-4FC5-82B7-DD475DA461B2}"/>
          </ac:spMkLst>
        </pc:spChg>
        <pc:spChg chg="add del">
          <ac:chgData name="Mohamed Asim" userId="463e8671-0eec-4074-8616-21d10d9d1eab" providerId="ADAL" clId="{B9BDCD4D-F81B-4797-B471-08215EDEF9CC}" dt="2024-02-14T12:10:16.237" v="2643" actId="26606"/>
          <ac:spMkLst>
            <pc:docMk/>
            <pc:sldMk cId="4288315320" sldId="288"/>
            <ac:spMk id="10" creationId="{E80C1945-C4EB-17F4-51CB-5AABA4834A2C}"/>
          </ac:spMkLst>
        </pc:spChg>
        <pc:spChg chg="add del">
          <ac:chgData name="Mohamed Asim" userId="463e8671-0eec-4074-8616-21d10d9d1eab" providerId="ADAL" clId="{B9BDCD4D-F81B-4797-B471-08215EDEF9CC}" dt="2024-02-14T12:10:16.237" v="2643" actId="26606"/>
          <ac:spMkLst>
            <pc:docMk/>
            <pc:sldMk cId="4288315320" sldId="288"/>
            <ac:spMk id="11" creationId="{E81BF4F6-F2CF-4984-9D14-D6966D92F99F}"/>
          </ac:spMkLst>
        </pc:spChg>
        <pc:spChg chg="add del">
          <ac:chgData name="Mohamed Asim" userId="463e8671-0eec-4074-8616-21d10d9d1eab" providerId="ADAL" clId="{B9BDCD4D-F81B-4797-B471-08215EDEF9CC}" dt="2024-02-14T12:10:18.946" v="2645" actId="26606"/>
          <ac:spMkLst>
            <pc:docMk/>
            <pc:sldMk cId="4288315320" sldId="288"/>
            <ac:spMk id="13" creationId="{9DECDBF4-02B6-4BB4-B65B-B8107AD6A9E8}"/>
          </ac:spMkLst>
        </pc:spChg>
        <pc:spChg chg="add del">
          <ac:chgData name="Mohamed Asim" userId="463e8671-0eec-4074-8616-21d10d9d1eab" providerId="ADAL" clId="{B9BDCD4D-F81B-4797-B471-08215EDEF9CC}" dt="2024-02-14T12:10:18.946" v="2645" actId="26606"/>
          <ac:spMkLst>
            <pc:docMk/>
            <pc:sldMk cId="4288315320" sldId="288"/>
            <ac:spMk id="14" creationId="{53B021B3-DE93-4AB7-8A18-CF5F1CED88B8}"/>
          </ac:spMkLst>
        </pc:spChg>
        <pc:spChg chg="add del">
          <ac:chgData name="Mohamed Asim" userId="463e8671-0eec-4074-8616-21d10d9d1eab" providerId="ADAL" clId="{B9BDCD4D-F81B-4797-B471-08215EDEF9CC}" dt="2024-02-14T12:10:18.946" v="2645" actId="26606"/>
          <ac:spMkLst>
            <pc:docMk/>
            <pc:sldMk cId="4288315320" sldId="288"/>
            <ac:spMk id="15" creationId="{52D502E5-F6B4-4D58-B4AE-FC466FF15EE8}"/>
          </ac:spMkLst>
        </pc:spChg>
        <pc:spChg chg="add">
          <ac:chgData name="Mohamed Asim" userId="463e8671-0eec-4074-8616-21d10d9d1eab" providerId="ADAL" clId="{B9BDCD4D-F81B-4797-B471-08215EDEF9CC}" dt="2024-02-14T12:10:18.962" v="2646" actId="26606"/>
          <ac:spMkLst>
            <pc:docMk/>
            <pc:sldMk cId="4288315320" sldId="288"/>
            <ac:spMk id="18" creationId="{C0763A76-9F1C-4FC5-82B7-DD475DA461B2}"/>
          </ac:spMkLst>
        </pc:spChg>
        <pc:spChg chg="add">
          <ac:chgData name="Mohamed Asim" userId="463e8671-0eec-4074-8616-21d10d9d1eab" providerId="ADAL" clId="{B9BDCD4D-F81B-4797-B471-08215EDEF9CC}" dt="2024-02-14T12:10:18.962" v="2646" actId="26606"/>
          <ac:spMkLst>
            <pc:docMk/>
            <pc:sldMk cId="4288315320" sldId="288"/>
            <ac:spMk id="19" creationId="{E81BF4F6-F2CF-4984-9D14-D6966D92F99F}"/>
          </ac:spMkLst>
        </pc:spChg>
        <pc:spChg chg="add mod">
          <ac:chgData name="Mohamed Asim" userId="463e8671-0eec-4074-8616-21d10d9d1eab" providerId="ADAL" clId="{B9BDCD4D-F81B-4797-B471-08215EDEF9CC}" dt="2024-02-15T14:12:49.909" v="3169" actId="20577"/>
          <ac:spMkLst>
            <pc:docMk/>
            <pc:sldMk cId="4288315320" sldId="288"/>
            <ac:spMk id="20" creationId="{E80C1945-C4EB-17F4-51CB-5AABA4834A2C}"/>
          </ac:spMkLst>
        </pc:spChg>
        <pc:graphicFrameChg chg="add del">
          <ac:chgData name="Mohamed Asim" userId="463e8671-0eec-4074-8616-21d10d9d1eab" providerId="ADAL" clId="{B9BDCD4D-F81B-4797-B471-08215EDEF9CC}" dt="2024-02-14T12:09:59.280" v="2639" actId="26606"/>
          <ac:graphicFrameMkLst>
            <pc:docMk/>
            <pc:sldMk cId="4288315320" sldId="288"/>
            <ac:graphicFrameMk id="5" creationId="{1CFD0AF4-B2B7-210D-4DD3-C475FC55FD0B}"/>
          </ac:graphicFrameMkLst>
        </pc:graphicFrameChg>
        <pc:graphicFrameChg chg="add del">
          <ac:chgData name="Mohamed Asim" userId="463e8671-0eec-4074-8616-21d10d9d1eab" providerId="ADAL" clId="{B9BDCD4D-F81B-4797-B471-08215EDEF9CC}" dt="2024-02-14T12:10:07.741" v="2641" actId="26606"/>
          <ac:graphicFrameMkLst>
            <pc:docMk/>
            <pc:sldMk cId="4288315320" sldId="288"/>
            <ac:graphicFrameMk id="7" creationId="{12C2FDA1-D299-F14D-40E0-CA8197553B48}"/>
          </ac:graphicFrameMkLst>
        </pc:graphicFrameChg>
        <pc:graphicFrameChg chg="add del">
          <ac:chgData name="Mohamed Asim" userId="463e8671-0eec-4074-8616-21d10d9d1eab" providerId="ADAL" clId="{B9BDCD4D-F81B-4797-B471-08215EDEF9CC}" dt="2024-02-14T12:10:18.946" v="2645" actId="26606"/>
          <ac:graphicFrameMkLst>
            <pc:docMk/>
            <pc:sldMk cId="4288315320" sldId="288"/>
            <ac:graphicFrameMk id="16" creationId="{C062201B-602A-1117-2D2C-D887094A4715}"/>
          </ac:graphicFrameMkLst>
        </pc:graphicFrameChg>
        <pc:picChg chg="add del">
          <ac:chgData name="Mohamed Asim" userId="463e8671-0eec-4074-8616-21d10d9d1eab" providerId="ADAL" clId="{B9BDCD4D-F81B-4797-B471-08215EDEF9CC}" dt="2024-02-14T12:10:16.237" v="2643" actId="26606"/>
          <ac:picMkLst>
            <pc:docMk/>
            <pc:sldMk cId="4288315320" sldId="288"/>
            <ac:picMk id="12" creationId="{5DBF06C0-411A-DB45-2CB9-ED2B0CCCDEDC}"/>
          </ac:picMkLst>
        </pc:picChg>
        <pc:picChg chg="add">
          <ac:chgData name="Mohamed Asim" userId="463e8671-0eec-4074-8616-21d10d9d1eab" providerId="ADAL" clId="{B9BDCD4D-F81B-4797-B471-08215EDEF9CC}" dt="2024-02-14T12:10:18.962" v="2646" actId="26606"/>
          <ac:picMkLst>
            <pc:docMk/>
            <pc:sldMk cId="4288315320" sldId="288"/>
            <ac:picMk id="21" creationId="{5DBF06C0-411A-DB45-2CB9-ED2B0CCCDED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917D39-44C8-4CB7-9073-D4C64472DAE0}" type="datetimeFigureOut">
              <a:rPr lang="en-GB" smtClean="0"/>
              <a:t>15/10/2024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F38699-4B03-4757-A8E8-1F2266124752}" type="slidenum">
              <a:rPr lang="en-GB" smtClean="0"/>
              <a:t>‹#›</a:t>
            </a:fld>
            <a:endParaRPr lang="en-GB"/>
          </a:p>
        </p:txBody>
      </p:sp>
    </p:spTree>
    <p:extLst>
      <p:ext uri="{BB962C8B-B14F-4D97-AF65-F5344CB8AC3E}">
        <p14:creationId xmlns:p14="http://schemas.microsoft.com/office/powerpoint/2010/main" val="3063802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Fill in the relevant information for the cohort</a:t>
            </a:r>
          </a:p>
        </p:txBody>
      </p:sp>
      <p:sp>
        <p:nvSpPr>
          <p:cNvPr id="4" name="Slide Number Placeholder 3"/>
          <p:cNvSpPr>
            <a:spLocks noGrp="1"/>
          </p:cNvSpPr>
          <p:nvPr>
            <p:ph type="sldNum" sz="quarter" idx="5"/>
          </p:nvPr>
        </p:nvSpPr>
        <p:spPr/>
        <p:txBody>
          <a:bodyPr/>
          <a:lstStyle/>
          <a:p>
            <a:fld id="{58F38699-4B03-4757-A8E8-1F2266124752}" type="slidenum">
              <a:rPr lang="en-GB" smtClean="0"/>
              <a:t>1</a:t>
            </a:fld>
            <a:endParaRPr lang="en-GB"/>
          </a:p>
        </p:txBody>
      </p:sp>
    </p:spTree>
    <p:extLst>
      <p:ext uri="{BB962C8B-B14F-4D97-AF65-F5344CB8AC3E}">
        <p14:creationId xmlns:p14="http://schemas.microsoft.com/office/powerpoint/2010/main" val="2234479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file:///C:\Users\mohamed.asim\Downloads\Week%201%20-%20MichaelCrotty_1998_1IntroductionTheResea_TheFoundationsOfSocial%20Research.pdf"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D9E2CC-1AE0-9F1D-FAB0-0A1AD94712BA}"/>
              </a:ext>
            </a:extLst>
          </p:cNvPr>
          <p:cNvSpPr>
            <a:spLocks noGrp="1"/>
          </p:cNvSpPr>
          <p:nvPr>
            <p:ph idx="1"/>
          </p:nvPr>
        </p:nvSpPr>
        <p:spPr>
          <a:xfrm>
            <a:off x="882191" y="486116"/>
            <a:ext cx="5213809" cy="3118339"/>
          </a:xfrm>
        </p:spPr>
        <p:txBody>
          <a:bodyPr/>
          <a:lstStyle/>
          <a:p>
            <a:pPr marL="0" indent="0" algn="ctr">
              <a:buNone/>
            </a:pPr>
            <a:endParaRPr lang="en-GB" sz="4000" dirty="0"/>
          </a:p>
          <a:p>
            <a:pPr marL="0" indent="0">
              <a:buNone/>
            </a:pPr>
            <a:r>
              <a:rPr lang="en-GB" sz="4000" dirty="0"/>
              <a:t>      </a:t>
            </a:r>
            <a:r>
              <a:rPr lang="en-GB" sz="2400" dirty="0"/>
              <a:t>Converting Research into Practice LCDB 7010</a:t>
            </a:r>
          </a:p>
          <a:p>
            <a:pPr marL="0" indent="0" algn="ctr">
              <a:buNone/>
            </a:pPr>
            <a:endParaRPr lang="en-GB" sz="4000" dirty="0"/>
          </a:p>
          <a:p>
            <a:pPr marL="0" indent="0">
              <a:buNone/>
            </a:pPr>
            <a:r>
              <a:rPr lang="en-GB" sz="4000" dirty="0"/>
              <a:t>      </a:t>
            </a:r>
            <a:r>
              <a:rPr lang="en-GB" dirty="0"/>
              <a:t>Week 2 – Foundations of Social Research and Research Proposals </a:t>
            </a:r>
          </a:p>
          <a:p>
            <a:pPr marL="0" indent="0">
              <a:buNone/>
            </a:pPr>
            <a:r>
              <a:rPr lang="en-GB" dirty="0"/>
              <a:t>				</a:t>
            </a:r>
          </a:p>
          <a:p>
            <a:pPr marL="0" indent="0">
              <a:buNone/>
            </a:pPr>
            <a:r>
              <a:rPr lang="en-GB" sz="4000" dirty="0"/>
              <a:t>			</a:t>
            </a:r>
          </a:p>
        </p:txBody>
      </p:sp>
    </p:spTree>
    <p:extLst>
      <p:ext uri="{BB962C8B-B14F-4D97-AF65-F5344CB8AC3E}">
        <p14:creationId xmlns:p14="http://schemas.microsoft.com/office/powerpoint/2010/main" val="17208888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84F25-25C6-9BD5-742A-A50B606A0606}"/>
              </a:ext>
            </a:extLst>
          </p:cNvPr>
          <p:cNvSpPr>
            <a:spLocks noGrp="1"/>
          </p:cNvSpPr>
          <p:nvPr>
            <p:ph type="title"/>
          </p:nvPr>
        </p:nvSpPr>
        <p:spPr>
          <a:xfrm>
            <a:off x="358219" y="365125"/>
            <a:ext cx="11481847" cy="508635"/>
          </a:xfrm>
        </p:spPr>
        <p:txBody>
          <a:bodyPr>
            <a:normAutofit fontScale="90000"/>
          </a:bodyPr>
          <a:lstStyle/>
          <a:p>
            <a:r>
              <a:rPr lang="en-GB" dirty="0"/>
              <a:t>Session Plan</a:t>
            </a:r>
          </a:p>
        </p:txBody>
      </p:sp>
      <p:sp>
        <p:nvSpPr>
          <p:cNvPr id="3" name="Content Placeholder 2">
            <a:extLst>
              <a:ext uri="{FF2B5EF4-FFF2-40B4-BE49-F238E27FC236}">
                <a16:creationId xmlns:a16="http://schemas.microsoft.com/office/drawing/2014/main" id="{882851C0-6472-8C4E-46B8-9AE82FBD8967}"/>
              </a:ext>
            </a:extLst>
          </p:cNvPr>
          <p:cNvSpPr>
            <a:spLocks noGrp="1"/>
          </p:cNvSpPr>
          <p:nvPr>
            <p:ph idx="1"/>
          </p:nvPr>
        </p:nvSpPr>
        <p:spPr>
          <a:xfrm>
            <a:off x="358219" y="731520"/>
            <a:ext cx="11481847" cy="5049520"/>
          </a:xfrm>
        </p:spPr>
        <p:txBody>
          <a:bodyPr>
            <a:normAutofit fontScale="85000" lnSpcReduction="20000"/>
          </a:bodyPr>
          <a:lstStyle/>
          <a:p>
            <a:pPr marL="0" indent="0">
              <a:buNone/>
            </a:pPr>
            <a:r>
              <a:rPr lang="en-GB" dirty="0"/>
              <a:t> </a:t>
            </a:r>
          </a:p>
          <a:p>
            <a:pPr marL="514350" indent="-514350">
              <a:buAutoNum type="arabicPeriod"/>
            </a:pPr>
            <a:r>
              <a:rPr lang="en-GB" dirty="0"/>
              <a:t>Presentation and Discussion on Crotty’s Foundation of Social Science Research</a:t>
            </a:r>
          </a:p>
          <a:p>
            <a:pPr marL="514350" indent="-514350">
              <a:buAutoNum type="arabicPeriod"/>
            </a:pPr>
            <a:r>
              <a:rPr lang="en-GB" dirty="0"/>
              <a:t>Reflect on your research topic vis-à-vis theory covered</a:t>
            </a:r>
          </a:p>
          <a:p>
            <a:pPr marL="514350" indent="-514350">
              <a:buAutoNum type="arabicPeriod"/>
            </a:pPr>
            <a:r>
              <a:rPr lang="en-GB" dirty="0"/>
              <a:t>Overview of Research Proposal and Discussion</a:t>
            </a:r>
          </a:p>
          <a:p>
            <a:pPr marL="971550" lvl="1" indent="-514350">
              <a:buAutoNum type="arabicPeriod"/>
            </a:pPr>
            <a:r>
              <a:rPr lang="en-GB" dirty="0"/>
              <a:t>Logic and structure</a:t>
            </a:r>
          </a:p>
          <a:p>
            <a:pPr marL="971550" lvl="1" indent="-514350">
              <a:buAutoNum type="arabicPeriod"/>
            </a:pPr>
            <a:r>
              <a:rPr lang="en-GB" dirty="0"/>
              <a:t>Basic criteria of successful research proposals</a:t>
            </a:r>
          </a:p>
          <a:p>
            <a:pPr marL="971550" lvl="1" indent="-514350">
              <a:buAutoNum type="arabicPeriod"/>
            </a:pPr>
            <a:r>
              <a:rPr lang="en-GB" dirty="0"/>
              <a:t>Selling an idea</a:t>
            </a:r>
          </a:p>
          <a:p>
            <a:pPr marL="514350" indent="-514350">
              <a:buAutoNum type="arabicPeriod"/>
            </a:pPr>
            <a:r>
              <a:rPr lang="en-GB" dirty="0"/>
              <a:t>Activity on identifying research area/topic; research questions; objectives</a:t>
            </a:r>
          </a:p>
          <a:p>
            <a:pPr marL="514350" indent="-514350">
              <a:buAutoNum type="arabicPeriod"/>
            </a:pPr>
            <a:r>
              <a:rPr lang="en-GB" dirty="0"/>
              <a:t>Reflective reading on Part 2 of the Book by </a:t>
            </a:r>
            <a:r>
              <a:rPr lang="en-GB" dirty="0" err="1"/>
              <a:t>Descombe</a:t>
            </a:r>
            <a:r>
              <a:rPr lang="en-GB" dirty="0"/>
              <a:t> – Provide answers to the following questions ( 2- 3pm)</a:t>
            </a:r>
          </a:p>
          <a:p>
            <a:pPr marL="0" indent="0">
              <a:buNone/>
            </a:pPr>
            <a:r>
              <a:rPr lang="en-GB" b="1" dirty="0">
                <a:solidFill>
                  <a:srgbClr val="FF0000"/>
                </a:solidFill>
                <a:highlight>
                  <a:srgbClr val="00FFFF"/>
                </a:highlight>
              </a:rPr>
              <a:t>What is the aim of your research? What do we already know? What do we need to find out? How will we get the necessary information? How long will it take? Is the research socially acceptable? What will be the benefits of your research?</a:t>
            </a:r>
          </a:p>
          <a:p>
            <a:pPr marL="0" indent="0">
              <a:buNone/>
            </a:pPr>
            <a:r>
              <a:rPr lang="en-GB" dirty="0"/>
              <a:t>5. Workshop by Ivana on Library Resources - Upcoming workshops?</a:t>
            </a:r>
          </a:p>
          <a:p>
            <a:pPr marL="514350" indent="-514350">
              <a:buAutoNum type="arabicPeriod"/>
            </a:pPr>
            <a:endParaRPr lang="en-GB" dirty="0"/>
          </a:p>
          <a:p>
            <a:pPr marL="514350" indent="-514350">
              <a:buAutoNum type="arabicPeriod"/>
            </a:pPr>
            <a:endParaRPr lang="en-GB" dirty="0"/>
          </a:p>
          <a:p>
            <a:pPr marL="514350" indent="-514350">
              <a:buAutoNum type="arabicPeriod"/>
            </a:pPr>
            <a:endParaRPr lang="en-GB" dirty="0"/>
          </a:p>
          <a:p>
            <a:pPr marL="514350" indent="-514350">
              <a:buAutoNum type="arabicPeriod"/>
            </a:pPr>
            <a:endParaRPr lang="en-GB" dirty="0"/>
          </a:p>
        </p:txBody>
      </p:sp>
    </p:spTree>
    <p:extLst>
      <p:ext uri="{BB962C8B-B14F-4D97-AF65-F5344CB8AC3E}">
        <p14:creationId xmlns:p14="http://schemas.microsoft.com/office/powerpoint/2010/main" val="1116631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D4413-243E-1AA2-5B7B-4EDC9B6A2BEF}"/>
              </a:ext>
            </a:extLst>
          </p:cNvPr>
          <p:cNvSpPr>
            <a:spLocks noGrp="1"/>
          </p:cNvSpPr>
          <p:nvPr>
            <p:ph type="title"/>
          </p:nvPr>
        </p:nvSpPr>
        <p:spPr/>
        <p:txBody>
          <a:bodyPr/>
          <a:lstStyle/>
          <a:p>
            <a:r>
              <a:rPr lang="en-GB" dirty="0"/>
              <a:t>Article by Micheal Crotty on Introduction to Research </a:t>
            </a:r>
          </a:p>
        </p:txBody>
      </p:sp>
      <p:sp>
        <p:nvSpPr>
          <p:cNvPr id="3" name="Content Placeholder 2">
            <a:extLst>
              <a:ext uri="{FF2B5EF4-FFF2-40B4-BE49-F238E27FC236}">
                <a16:creationId xmlns:a16="http://schemas.microsoft.com/office/drawing/2014/main" id="{C69F5542-F319-1D57-2FAA-D977C8EAF7A0}"/>
              </a:ext>
            </a:extLst>
          </p:cNvPr>
          <p:cNvSpPr>
            <a:spLocks noGrp="1"/>
          </p:cNvSpPr>
          <p:nvPr>
            <p:ph idx="1"/>
          </p:nvPr>
        </p:nvSpPr>
        <p:spPr/>
        <p:txBody>
          <a:bodyPr/>
          <a:lstStyle/>
          <a:p>
            <a:r>
              <a:rPr lang="en-GB" dirty="0">
                <a:hlinkClick r:id="rId2"/>
              </a:rPr>
              <a:t>Week 1 - MichaelCrotty_1998_1IntroductionTheResea_TheFoundationsOfSocial Research.pdf</a:t>
            </a:r>
            <a:endParaRPr lang="en-GB" dirty="0"/>
          </a:p>
          <a:p>
            <a:endParaRPr lang="en-GB" dirty="0"/>
          </a:p>
          <a:p>
            <a:r>
              <a:rPr lang="en-GB" dirty="0"/>
              <a:t>Present your understanding of the article next week in class</a:t>
            </a:r>
          </a:p>
          <a:p>
            <a:endParaRPr lang="en-GB" dirty="0"/>
          </a:p>
        </p:txBody>
      </p:sp>
    </p:spTree>
    <p:extLst>
      <p:ext uri="{BB962C8B-B14F-4D97-AF65-F5344CB8AC3E}">
        <p14:creationId xmlns:p14="http://schemas.microsoft.com/office/powerpoint/2010/main" val="4257547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448CA-5055-2E15-9B65-4610D5EBE3E9}"/>
              </a:ext>
            </a:extLst>
          </p:cNvPr>
          <p:cNvSpPr>
            <a:spLocks noGrp="1"/>
          </p:cNvSpPr>
          <p:nvPr>
            <p:ph type="title"/>
          </p:nvPr>
        </p:nvSpPr>
        <p:spPr/>
        <p:txBody>
          <a:bodyPr/>
          <a:lstStyle/>
          <a:p>
            <a:r>
              <a:rPr lang="en-GB" dirty="0"/>
              <a:t>Forum Question ( Next week)</a:t>
            </a:r>
          </a:p>
        </p:txBody>
      </p:sp>
      <p:sp>
        <p:nvSpPr>
          <p:cNvPr id="3" name="Content Placeholder 2">
            <a:extLst>
              <a:ext uri="{FF2B5EF4-FFF2-40B4-BE49-F238E27FC236}">
                <a16:creationId xmlns:a16="http://schemas.microsoft.com/office/drawing/2014/main" id="{D9818D03-EF6E-8D18-E46F-237601ED3562}"/>
              </a:ext>
            </a:extLst>
          </p:cNvPr>
          <p:cNvSpPr>
            <a:spLocks noGrp="1"/>
          </p:cNvSpPr>
          <p:nvPr>
            <p:ph idx="1"/>
          </p:nvPr>
        </p:nvSpPr>
        <p:spPr/>
        <p:txBody>
          <a:bodyPr/>
          <a:lstStyle/>
          <a:p>
            <a:pPr marL="0" indent="0">
              <a:buNone/>
            </a:pPr>
            <a:r>
              <a:rPr lang="en-GB" dirty="0"/>
              <a:t>Discuss the methodological differences between Survey Research, Ethnography, Phenomenological Research, Grounded Theory and Action Research – Cite examples!</a:t>
            </a:r>
          </a:p>
        </p:txBody>
      </p:sp>
    </p:spTree>
    <p:extLst>
      <p:ext uri="{BB962C8B-B14F-4D97-AF65-F5344CB8AC3E}">
        <p14:creationId xmlns:p14="http://schemas.microsoft.com/office/powerpoint/2010/main" val="197919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E0BDC-2259-9ECC-C0D3-AD2CA5ECD160}"/>
              </a:ext>
            </a:extLst>
          </p:cNvPr>
          <p:cNvSpPr>
            <a:spLocks noGrp="1"/>
          </p:cNvSpPr>
          <p:nvPr>
            <p:ph type="title"/>
          </p:nvPr>
        </p:nvSpPr>
        <p:spPr>
          <a:xfrm>
            <a:off x="358219" y="1"/>
            <a:ext cx="11481847" cy="990599"/>
          </a:xfrm>
        </p:spPr>
        <p:txBody>
          <a:bodyPr/>
          <a:lstStyle/>
          <a:p>
            <a:r>
              <a:rPr lang="en-GB" dirty="0"/>
              <a:t>Foundations of social science research</a:t>
            </a:r>
          </a:p>
        </p:txBody>
      </p:sp>
      <p:sp>
        <p:nvSpPr>
          <p:cNvPr id="3" name="Content Placeholder 2">
            <a:extLst>
              <a:ext uri="{FF2B5EF4-FFF2-40B4-BE49-F238E27FC236}">
                <a16:creationId xmlns:a16="http://schemas.microsoft.com/office/drawing/2014/main" id="{A2780A47-F91B-EFD0-E53D-AAAF8571623D}"/>
              </a:ext>
            </a:extLst>
          </p:cNvPr>
          <p:cNvSpPr>
            <a:spLocks noGrp="1"/>
          </p:cNvSpPr>
          <p:nvPr>
            <p:ph idx="1"/>
          </p:nvPr>
        </p:nvSpPr>
        <p:spPr>
          <a:xfrm>
            <a:off x="358219" y="1386840"/>
            <a:ext cx="11481847" cy="4014719"/>
          </a:xfrm>
        </p:spPr>
        <p:txBody>
          <a:bodyPr>
            <a:normAutofit/>
          </a:bodyPr>
          <a:lstStyle/>
          <a:p>
            <a:r>
              <a:rPr lang="en-GB" dirty="0"/>
              <a:t>Scaffolding</a:t>
            </a:r>
          </a:p>
          <a:p>
            <a:pPr lvl="1"/>
            <a:r>
              <a:rPr lang="en-GB" dirty="0"/>
              <a:t>Provides stability and direction</a:t>
            </a:r>
          </a:p>
          <a:p>
            <a:r>
              <a:rPr lang="en-GB" dirty="0"/>
              <a:t>What methodologies and methods will be employed?</a:t>
            </a:r>
          </a:p>
          <a:p>
            <a:r>
              <a:rPr lang="en-GB" dirty="0"/>
              <a:t>How do we justify the choice made?</a:t>
            </a:r>
          </a:p>
          <a:p>
            <a:pPr lvl="1"/>
            <a:r>
              <a:rPr lang="en-GB" dirty="0"/>
              <a:t>Answer lies in the Purpose of research</a:t>
            </a:r>
          </a:p>
          <a:p>
            <a:r>
              <a:rPr lang="en-GB" dirty="0"/>
              <a:t>What methods do we propose to use?  </a:t>
            </a:r>
          </a:p>
          <a:p>
            <a:pPr marL="0" indent="0">
              <a:buNone/>
            </a:pPr>
            <a:r>
              <a:rPr lang="en-GB" dirty="0"/>
              <a:t>• What theoretical perspective lies behind the methodology in question? </a:t>
            </a:r>
          </a:p>
          <a:p>
            <a:pPr marL="0" indent="0">
              <a:buNone/>
            </a:pPr>
            <a:r>
              <a:rPr lang="en-GB" dirty="0"/>
              <a:t>• What epistemology informs this theoretical perspective?</a:t>
            </a:r>
          </a:p>
          <a:p>
            <a:endParaRPr lang="en-GB" dirty="0"/>
          </a:p>
          <a:p>
            <a:endParaRPr lang="en-GB" dirty="0"/>
          </a:p>
          <a:p>
            <a:endParaRPr lang="en-GB" dirty="0"/>
          </a:p>
        </p:txBody>
      </p:sp>
    </p:spTree>
    <p:extLst>
      <p:ext uri="{BB962C8B-B14F-4D97-AF65-F5344CB8AC3E}">
        <p14:creationId xmlns:p14="http://schemas.microsoft.com/office/powerpoint/2010/main" val="12415250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4DB902D-ED78-E0E6-3F1B-017A88711CAD}"/>
              </a:ext>
            </a:extLst>
          </p:cNvPr>
          <p:cNvPicPr>
            <a:picLocks noGrp="1" noChangeAspect="1"/>
          </p:cNvPicPr>
          <p:nvPr>
            <p:ph idx="1"/>
          </p:nvPr>
        </p:nvPicPr>
        <p:blipFill>
          <a:blip r:embed="rId2"/>
          <a:stretch>
            <a:fillRect/>
          </a:stretch>
        </p:blipFill>
        <p:spPr>
          <a:xfrm>
            <a:off x="643467" y="650494"/>
            <a:ext cx="10905066" cy="4825490"/>
          </a:xfrm>
          <a:prstGeom prst="rect">
            <a:avLst/>
          </a:prstGeom>
        </p:spPr>
      </p:pic>
    </p:spTree>
    <p:extLst>
      <p:ext uri="{BB962C8B-B14F-4D97-AF65-F5344CB8AC3E}">
        <p14:creationId xmlns:p14="http://schemas.microsoft.com/office/powerpoint/2010/main" val="3441471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FAC25-8610-8CC5-4BDF-C78FBCF8BF5A}"/>
              </a:ext>
            </a:extLst>
          </p:cNvPr>
          <p:cNvSpPr>
            <a:spLocks noGrp="1"/>
          </p:cNvSpPr>
          <p:nvPr>
            <p:ph type="title"/>
          </p:nvPr>
        </p:nvSpPr>
        <p:spPr/>
        <p:txBody>
          <a:bodyPr/>
          <a:lstStyle/>
          <a:p>
            <a:r>
              <a:rPr lang="en-GB" dirty="0"/>
              <a:t>Reflections on Crotty’s article ?</a:t>
            </a:r>
          </a:p>
        </p:txBody>
      </p:sp>
      <p:sp>
        <p:nvSpPr>
          <p:cNvPr id="3" name="Content Placeholder 2">
            <a:extLst>
              <a:ext uri="{FF2B5EF4-FFF2-40B4-BE49-F238E27FC236}">
                <a16:creationId xmlns:a16="http://schemas.microsoft.com/office/drawing/2014/main" id="{ECD0ED65-741C-46B4-3A23-83A66593B29A}"/>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1380342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87C581-AF50-4EF1-EDED-B05863B73D58}"/>
              </a:ext>
            </a:extLst>
          </p:cNvPr>
          <p:cNvSpPr>
            <a:spLocks noGrp="1"/>
          </p:cNvSpPr>
          <p:nvPr>
            <p:ph type="title"/>
          </p:nvPr>
        </p:nvSpPr>
        <p:spPr>
          <a:xfrm>
            <a:off x="358219" y="365125"/>
            <a:ext cx="11481847" cy="925195"/>
          </a:xfrm>
        </p:spPr>
        <p:txBody>
          <a:bodyPr>
            <a:normAutofit fontScale="90000"/>
          </a:bodyPr>
          <a:lstStyle/>
          <a:p>
            <a:br>
              <a:rPr lang="en-GB" dirty="0"/>
            </a:br>
            <a:r>
              <a:rPr lang="en-GB"/>
              <a:t>RESEARCH PROPOSALS - logic </a:t>
            </a:r>
            <a:r>
              <a:rPr lang="en-GB" dirty="0"/>
              <a:t>of research proposals</a:t>
            </a:r>
            <a:br>
              <a:rPr lang="en-GB" dirty="0"/>
            </a:br>
            <a:endParaRPr lang="en-GB" dirty="0">
              <a:highlight>
                <a:srgbClr val="800080"/>
              </a:highlight>
            </a:endParaRPr>
          </a:p>
        </p:txBody>
      </p:sp>
      <p:sp>
        <p:nvSpPr>
          <p:cNvPr id="3" name="Content Placeholder 2">
            <a:extLst>
              <a:ext uri="{FF2B5EF4-FFF2-40B4-BE49-F238E27FC236}">
                <a16:creationId xmlns:a16="http://schemas.microsoft.com/office/drawing/2014/main" id="{356CD0EB-C0FD-EC7F-671D-6CF28221804A}"/>
              </a:ext>
            </a:extLst>
          </p:cNvPr>
          <p:cNvSpPr>
            <a:spLocks noGrp="1"/>
          </p:cNvSpPr>
          <p:nvPr>
            <p:ph idx="1"/>
          </p:nvPr>
        </p:nvSpPr>
        <p:spPr>
          <a:xfrm>
            <a:off x="358219" y="1463040"/>
            <a:ext cx="11481847" cy="3938519"/>
          </a:xfrm>
        </p:spPr>
        <p:txBody>
          <a:bodyPr/>
          <a:lstStyle/>
          <a:p>
            <a:pPr marL="0" indent="0">
              <a:buNone/>
            </a:pPr>
            <a:endParaRPr lang="en-GB" dirty="0"/>
          </a:p>
          <a:p>
            <a:pPr marL="0" indent="0">
              <a:buNone/>
            </a:pPr>
            <a:r>
              <a:rPr lang="en-GB" dirty="0"/>
              <a:t>Worthwhile</a:t>
            </a:r>
          </a:p>
          <a:p>
            <a:pPr marL="0" indent="0">
              <a:buNone/>
            </a:pPr>
            <a:endParaRPr lang="en-GB" dirty="0"/>
          </a:p>
          <a:p>
            <a:pPr marL="0" indent="0">
              <a:buNone/>
            </a:pPr>
            <a:r>
              <a:rPr lang="en-GB" dirty="0"/>
              <a:t>Feasible</a:t>
            </a:r>
          </a:p>
          <a:p>
            <a:pPr marL="0" indent="0">
              <a:buNone/>
            </a:pPr>
            <a:endParaRPr lang="en-GB" dirty="0"/>
          </a:p>
          <a:p>
            <a:pPr marL="0" indent="0">
              <a:buNone/>
            </a:pPr>
            <a:r>
              <a:rPr lang="en-GB" dirty="0"/>
              <a:t>Selling an idea …… a target audience</a:t>
            </a:r>
          </a:p>
        </p:txBody>
      </p:sp>
    </p:spTree>
    <p:extLst>
      <p:ext uri="{BB962C8B-B14F-4D97-AF65-F5344CB8AC3E}">
        <p14:creationId xmlns:p14="http://schemas.microsoft.com/office/powerpoint/2010/main" val="32428832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502736-0652-EA7E-A54B-996980D15393}"/>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dirty="0">
                <a:solidFill>
                  <a:srgbClr val="FFFFFF"/>
                </a:solidFill>
                <a:latin typeface="+mj-lt"/>
                <a:ea typeface="+mj-ea"/>
                <a:cs typeface="+mj-cs"/>
              </a:rPr>
              <a:t>Logic of the research proposal</a:t>
            </a:r>
          </a:p>
        </p:txBody>
      </p:sp>
      <p:pic>
        <p:nvPicPr>
          <p:cNvPr id="5" name="Content Placeholder 4">
            <a:extLst>
              <a:ext uri="{FF2B5EF4-FFF2-40B4-BE49-F238E27FC236}">
                <a16:creationId xmlns:a16="http://schemas.microsoft.com/office/drawing/2014/main" id="{9E5A0563-CD25-A2E9-8305-A73DD180E268}"/>
              </a:ext>
            </a:extLst>
          </p:cNvPr>
          <p:cNvPicPr>
            <a:picLocks noGrp="1" noChangeAspect="1"/>
          </p:cNvPicPr>
          <p:nvPr>
            <p:ph idx="1"/>
          </p:nvPr>
        </p:nvPicPr>
        <p:blipFill>
          <a:blip r:embed="rId2"/>
          <a:stretch>
            <a:fillRect/>
          </a:stretch>
        </p:blipFill>
        <p:spPr>
          <a:xfrm>
            <a:off x="4527804" y="97363"/>
            <a:ext cx="6946773" cy="5630338"/>
          </a:xfrm>
          <a:prstGeom prst="rect">
            <a:avLst/>
          </a:prstGeom>
        </p:spPr>
      </p:pic>
    </p:spTree>
    <p:extLst>
      <p:ext uri="{BB962C8B-B14F-4D97-AF65-F5344CB8AC3E}">
        <p14:creationId xmlns:p14="http://schemas.microsoft.com/office/powerpoint/2010/main" val="4858835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5B02314-A8FE-480F-FA28-54FED84DBE2B}"/>
              </a:ext>
            </a:extLst>
          </p:cNvPr>
          <p:cNvPicPr>
            <a:picLocks noGrp="1" noChangeAspect="1"/>
          </p:cNvPicPr>
          <p:nvPr>
            <p:ph idx="1"/>
          </p:nvPr>
        </p:nvPicPr>
        <p:blipFill rotWithShape="1">
          <a:blip r:embed="rId2"/>
          <a:srcRect t="16178" r="-1" b="-1"/>
          <a:stretch/>
        </p:blipFill>
        <p:spPr>
          <a:xfrm>
            <a:off x="547545" y="152401"/>
            <a:ext cx="11088962" cy="5600700"/>
          </a:xfrm>
          <a:prstGeom prst="rect">
            <a:avLst/>
          </a:prstGeom>
        </p:spPr>
      </p:pic>
    </p:spTree>
    <p:extLst>
      <p:ext uri="{BB962C8B-B14F-4D97-AF65-F5344CB8AC3E}">
        <p14:creationId xmlns:p14="http://schemas.microsoft.com/office/powerpoint/2010/main" val="12653895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close-up of a question&#10;&#10;Description automatically generated">
            <a:extLst>
              <a:ext uri="{FF2B5EF4-FFF2-40B4-BE49-F238E27FC236}">
                <a16:creationId xmlns:a16="http://schemas.microsoft.com/office/drawing/2014/main" id="{CEDB0FCB-BBA5-EDE5-1019-4D5BA5AA1390}"/>
              </a:ext>
            </a:extLst>
          </p:cNvPr>
          <p:cNvPicPr>
            <a:picLocks noGrp="1" noChangeAspect="1"/>
          </p:cNvPicPr>
          <p:nvPr>
            <p:ph idx="1"/>
          </p:nvPr>
        </p:nvPicPr>
        <p:blipFill>
          <a:blip r:embed="rId2"/>
          <a:stretch>
            <a:fillRect/>
          </a:stretch>
        </p:blipFill>
        <p:spPr>
          <a:xfrm>
            <a:off x="2159840" y="457200"/>
            <a:ext cx="7872319" cy="5943600"/>
          </a:xfrm>
          <a:prstGeom prst="rect">
            <a:avLst/>
          </a:prstGeom>
        </p:spPr>
      </p:pic>
    </p:spTree>
    <p:extLst>
      <p:ext uri="{BB962C8B-B14F-4D97-AF65-F5344CB8AC3E}">
        <p14:creationId xmlns:p14="http://schemas.microsoft.com/office/powerpoint/2010/main" val="32997109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799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a:extLst>
              <a:ext uri="{FF2B5EF4-FFF2-40B4-BE49-F238E27FC236}">
                <a16:creationId xmlns:a16="http://schemas.microsoft.com/office/drawing/2014/main" id="{A7ED0B8C-9DDA-44A8-2A03-D8E576E8F635}"/>
              </a:ext>
            </a:extLst>
          </p:cNvPr>
          <p:cNvPicPr>
            <a:picLocks noGrp="1" noChangeAspect="1"/>
          </p:cNvPicPr>
          <p:nvPr>
            <p:ph idx="1"/>
          </p:nvPr>
        </p:nvPicPr>
        <p:blipFill>
          <a:blip r:embed="rId2"/>
          <a:stretch>
            <a:fillRect/>
          </a:stretch>
        </p:blipFill>
        <p:spPr>
          <a:xfrm>
            <a:off x="1293356" y="643467"/>
            <a:ext cx="9605288" cy="5571066"/>
          </a:xfrm>
          <a:prstGeom prst="rect">
            <a:avLst/>
          </a:prstGeom>
        </p:spPr>
      </p:pic>
    </p:spTree>
    <p:extLst>
      <p:ext uri="{BB962C8B-B14F-4D97-AF65-F5344CB8AC3E}">
        <p14:creationId xmlns:p14="http://schemas.microsoft.com/office/powerpoint/2010/main" val="13296659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3956DE9C-E22D-A3C4-6EAB-1B06872DA139}"/>
              </a:ext>
            </a:extLst>
          </p:cNvPr>
          <p:cNvPicPr>
            <a:picLocks noGrp="1" noChangeAspect="1"/>
          </p:cNvPicPr>
          <p:nvPr>
            <p:ph idx="1"/>
          </p:nvPr>
        </p:nvPicPr>
        <p:blipFill>
          <a:blip r:embed="rId2"/>
          <a:stretch>
            <a:fillRect/>
          </a:stretch>
        </p:blipFill>
        <p:spPr>
          <a:xfrm>
            <a:off x="2959100" y="429"/>
            <a:ext cx="6654799" cy="6725008"/>
          </a:xfrm>
          <a:prstGeom prst="rect">
            <a:avLst/>
          </a:prstGeom>
        </p:spPr>
      </p:pic>
    </p:spTree>
    <p:extLst>
      <p:ext uri="{BB962C8B-B14F-4D97-AF65-F5344CB8AC3E}">
        <p14:creationId xmlns:p14="http://schemas.microsoft.com/office/powerpoint/2010/main" val="2229299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close-up of a paper&#10;&#10;Description automatically generated">
            <a:extLst>
              <a:ext uri="{FF2B5EF4-FFF2-40B4-BE49-F238E27FC236}">
                <a16:creationId xmlns:a16="http://schemas.microsoft.com/office/drawing/2014/main" id="{BEAE2CDE-19F1-97C2-8493-E522445FE6FB}"/>
              </a:ext>
            </a:extLst>
          </p:cNvPr>
          <p:cNvPicPr>
            <a:picLocks noGrp="1" noChangeAspect="1"/>
          </p:cNvPicPr>
          <p:nvPr>
            <p:ph idx="1"/>
          </p:nvPr>
        </p:nvPicPr>
        <p:blipFill rotWithShape="1">
          <a:blip r:embed="rId2"/>
          <a:srcRect t="4304" b="12041"/>
          <a:stretch/>
        </p:blipFill>
        <p:spPr>
          <a:xfrm>
            <a:off x="457200" y="457200"/>
            <a:ext cx="11277600" cy="5943600"/>
          </a:xfrm>
          <a:prstGeom prst="rect">
            <a:avLst/>
          </a:prstGeom>
        </p:spPr>
      </p:pic>
    </p:spTree>
    <p:extLst>
      <p:ext uri="{BB962C8B-B14F-4D97-AF65-F5344CB8AC3E}">
        <p14:creationId xmlns:p14="http://schemas.microsoft.com/office/powerpoint/2010/main" val="364775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C88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screenshot of a questionnaire&#10;&#10;Description automatically generated">
            <a:extLst>
              <a:ext uri="{FF2B5EF4-FFF2-40B4-BE49-F238E27FC236}">
                <a16:creationId xmlns:a16="http://schemas.microsoft.com/office/drawing/2014/main" id="{82DA8A30-6E8D-B943-EBBF-CB89DCD2D08A}"/>
              </a:ext>
            </a:extLst>
          </p:cNvPr>
          <p:cNvPicPr>
            <a:picLocks noGrp="1" noChangeAspect="1"/>
          </p:cNvPicPr>
          <p:nvPr>
            <p:ph idx="1"/>
          </p:nvPr>
        </p:nvPicPr>
        <p:blipFill>
          <a:blip r:embed="rId2"/>
          <a:stretch>
            <a:fillRect/>
          </a:stretch>
        </p:blipFill>
        <p:spPr>
          <a:xfrm>
            <a:off x="643467" y="1074250"/>
            <a:ext cx="10905066" cy="4689179"/>
          </a:xfrm>
          <a:prstGeom prst="rect">
            <a:avLst/>
          </a:prstGeom>
        </p:spPr>
      </p:pic>
    </p:spTree>
    <p:extLst>
      <p:ext uri="{BB962C8B-B14F-4D97-AF65-F5344CB8AC3E}">
        <p14:creationId xmlns:p14="http://schemas.microsoft.com/office/powerpoint/2010/main" val="2507728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6F618-32CD-4A8F-EC63-F7479D35F0D4}"/>
              </a:ext>
            </a:extLst>
          </p:cNvPr>
          <p:cNvSpPr>
            <a:spLocks noGrp="1"/>
          </p:cNvSpPr>
          <p:nvPr>
            <p:ph type="title"/>
          </p:nvPr>
        </p:nvSpPr>
        <p:spPr/>
        <p:txBody>
          <a:bodyPr/>
          <a:lstStyle/>
          <a:p>
            <a:r>
              <a:rPr lang="en-GB" dirty="0">
                <a:highlight>
                  <a:srgbClr val="00FFFF"/>
                </a:highlight>
              </a:rPr>
              <a:t>Class Activity:</a:t>
            </a:r>
            <a:br>
              <a:rPr lang="en-GB" dirty="0">
                <a:highlight>
                  <a:srgbClr val="00FFFF"/>
                </a:highlight>
              </a:rPr>
            </a:br>
            <a:endParaRPr lang="en-GB" dirty="0">
              <a:highlight>
                <a:srgbClr val="00FFFF"/>
              </a:highlight>
            </a:endParaRPr>
          </a:p>
        </p:txBody>
      </p:sp>
      <p:sp>
        <p:nvSpPr>
          <p:cNvPr id="3" name="Content Placeholder 2">
            <a:extLst>
              <a:ext uri="{FF2B5EF4-FFF2-40B4-BE49-F238E27FC236}">
                <a16:creationId xmlns:a16="http://schemas.microsoft.com/office/drawing/2014/main" id="{D3B72248-9E3F-A3A8-5C29-42F1B12333C9}"/>
              </a:ext>
            </a:extLst>
          </p:cNvPr>
          <p:cNvSpPr>
            <a:spLocks noGrp="1"/>
          </p:cNvSpPr>
          <p:nvPr>
            <p:ph idx="1"/>
          </p:nvPr>
        </p:nvSpPr>
        <p:spPr/>
        <p:txBody>
          <a:bodyPr>
            <a:normAutofit/>
          </a:bodyPr>
          <a:lstStyle/>
          <a:p>
            <a:pPr marL="0" indent="0">
              <a:buNone/>
            </a:pPr>
            <a:r>
              <a:rPr lang="en-GB" sz="3600" dirty="0"/>
              <a:t>RESEARCH IDEA/TOPIC AND POSSIBLE RESEARCH QUESTIONS</a:t>
            </a:r>
          </a:p>
        </p:txBody>
      </p:sp>
    </p:spTree>
    <p:extLst>
      <p:ext uri="{BB962C8B-B14F-4D97-AF65-F5344CB8AC3E}">
        <p14:creationId xmlns:p14="http://schemas.microsoft.com/office/powerpoint/2010/main" val="40018329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CDE8C-B53B-07E3-F2CB-3118FB881955}"/>
              </a:ext>
            </a:extLst>
          </p:cNvPr>
          <p:cNvSpPr>
            <a:spLocks noGrp="1"/>
          </p:cNvSpPr>
          <p:nvPr>
            <p:ph type="title"/>
          </p:nvPr>
        </p:nvSpPr>
        <p:spPr/>
        <p:txBody>
          <a:bodyPr/>
          <a:lstStyle/>
          <a:p>
            <a:r>
              <a:rPr lang="en-GB" dirty="0"/>
              <a:t>Class activity 2</a:t>
            </a:r>
          </a:p>
        </p:txBody>
      </p:sp>
      <p:sp>
        <p:nvSpPr>
          <p:cNvPr id="3" name="Content Placeholder 2">
            <a:extLst>
              <a:ext uri="{FF2B5EF4-FFF2-40B4-BE49-F238E27FC236}">
                <a16:creationId xmlns:a16="http://schemas.microsoft.com/office/drawing/2014/main" id="{3A153E39-49BE-044E-4028-B764D9650764}"/>
              </a:ext>
            </a:extLst>
          </p:cNvPr>
          <p:cNvSpPr>
            <a:spLocks noGrp="1"/>
          </p:cNvSpPr>
          <p:nvPr>
            <p:ph idx="1"/>
          </p:nvPr>
        </p:nvSpPr>
        <p:spPr/>
        <p:txBody>
          <a:bodyPr/>
          <a:lstStyle/>
          <a:p>
            <a:r>
              <a:rPr lang="en-GB" dirty="0"/>
              <a:t>Reading and reflecting and making notes on the </a:t>
            </a:r>
            <a:r>
              <a:rPr lang="en-GB" b="1" dirty="0"/>
              <a:t>Chapters 4- 10  (Martyn Denscombe 2012) </a:t>
            </a:r>
            <a:r>
              <a:rPr lang="en-GB" dirty="0"/>
              <a:t>– Book is available on the ONLINE reading list.</a:t>
            </a:r>
          </a:p>
          <a:p>
            <a:pPr marL="0" indent="0">
              <a:buNone/>
            </a:pPr>
            <a:endParaRPr lang="en-GB" dirty="0"/>
          </a:p>
        </p:txBody>
      </p:sp>
    </p:spTree>
    <p:extLst>
      <p:ext uri="{BB962C8B-B14F-4D97-AF65-F5344CB8AC3E}">
        <p14:creationId xmlns:p14="http://schemas.microsoft.com/office/powerpoint/2010/main" val="42382720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64F8B-BBA6-47F5-A5F5-5BA1F68F5BB5}"/>
              </a:ext>
            </a:extLst>
          </p:cNvPr>
          <p:cNvSpPr>
            <a:spLocks noGrp="1"/>
          </p:cNvSpPr>
          <p:nvPr>
            <p:ph type="title"/>
          </p:nvPr>
        </p:nvSpPr>
        <p:spPr/>
        <p:txBody>
          <a:bodyPr>
            <a:normAutofit fontScale="90000"/>
          </a:bodyPr>
          <a:lstStyle/>
          <a:p>
            <a:r>
              <a:rPr lang="en-GB" dirty="0"/>
              <a:t>For Next Week:</a:t>
            </a:r>
            <a:br>
              <a:rPr lang="en-GB" dirty="0"/>
            </a:br>
            <a:br>
              <a:rPr lang="en-GB" dirty="0"/>
            </a:br>
            <a:r>
              <a:rPr lang="en-GB" dirty="0">
                <a:solidFill>
                  <a:schemeClr val="accent1"/>
                </a:solidFill>
              </a:rPr>
              <a:t>How do I produce a good research proposal</a:t>
            </a:r>
          </a:p>
        </p:txBody>
      </p:sp>
      <p:sp>
        <p:nvSpPr>
          <p:cNvPr id="3" name="Content Placeholder 2">
            <a:extLst>
              <a:ext uri="{FF2B5EF4-FFF2-40B4-BE49-F238E27FC236}">
                <a16:creationId xmlns:a16="http://schemas.microsoft.com/office/drawing/2014/main" id="{7C6CCEDA-25A5-C0C4-3A7B-199598B51707}"/>
              </a:ext>
            </a:extLst>
          </p:cNvPr>
          <p:cNvSpPr>
            <a:spLocks noGrp="1"/>
          </p:cNvSpPr>
          <p:nvPr>
            <p:ph idx="1"/>
          </p:nvPr>
        </p:nvSpPr>
        <p:spPr/>
        <p:txBody>
          <a:bodyPr/>
          <a:lstStyle/>
          <a:p>
            <a:pPr marL="0" indent="0">
              <a:buNone/>
            </a:pPr>
            <a:r>
              <a:rPr lang="en-GB" dirty="0">
                <a:solidFill>
                  <a:schemeClr val="accent1"/>
                </a:solidFill>
              </a:rPr>
              <a:t>Read Chapters Chapter 4- 10  (Martyn Denscombe 2012) – Book is available on the ONLINE reading list.</a:t>
            </a:r>
          </a:p>
          <a:p>
            <a:pPr marL="0" indent="0">
              <a:buNone/>
            </a:pPr>
            <a:endParaRPr lang="en-GB" dirty="0"/>
          </a:p>
          <a:p>
            <a:pPr marL="0" indent="0">
              <a:buNone/>
            </a:pPr>
            <a:r>
              <a:rPr lang="en-GB" dirty="0">
                <a:highlight>
                  <a:srgbClr val="00FFFF"/>
                </a:highlight>
              </a:rPr>
              <a:t>Complete your research proposal and do a presentation next week.</a:t>
            </a:r>
          </a:p>
          <a:p>
            <a:pPr marL="0" indent="0">
              <a:buNone/>
            </a:pPr>
            <a:endParaRPr lang="en-GB" dirty="0"/>
          </a:p>
          <a:p>
            <a:pPr marL="0" indent="0">
              <a:buNone/>
            </a:pPr>
            <a:r>
              <a:rPr lang="en-GB" dirty="0"/>
              <a:t>This is the basis of your Research Article  (Assessment Part1)</a:t>
            </a:r>
          </a:p>
        </p:txBody>
      </p:sp>
    </p:spTree>
    <p:extLst>
      <p:ext uri="{BB962C8B-B14F-4D97-AF65-F5344CB8AC3E}">
        <p14:creationId xmlns:p14="http://schemas.microsoft.com/office/powerpoint/2010/main" val="1826844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02B06-1F37-F440-7ED8-2A954957FEE5}"/>
              </a:ext>
            </a:extLst>
          </p:cNvPr>
          <p:cNvSpPr>
            <a:spLocks noGrp="1"/>
          </p:cNvSpPr>
          <p:nvPr>
            <p:ph type="title"/>
          </p:nvPr>
        </p:nvSpPr>
        <p:spPr/>
        <p:txBody>
          <a:bodyPr/>
          <a:lstStyle/>
          <a:p>
            <a:r>
              <a:rPr lang="en-GB" dirty="0">
                <a:highlight>
                  <a:srgbClr val="00FFFF"/>
                </a:highlight>
              </a:rPr>
              <a:t>Remember next week’s FORUM Question!</a:t>
            </a:r>
          </a:p>
        </p:txBody>
      </p:sp>
      <p:sp>
        <p:nvSpPr>
          <p:cNvPr id="3" name="Content Placeholder 2">
            <a:extLst>
              <a:ext uri="{FF2B5EF4-FFF2-40B4-BE49-F238E27FC236}">
                <a16:creationId xmlns:a16="http://schemas.microsoft.com/office/drawing/2014/main" id="{1103B69D-9B93-2DEE-1921-4C87CBD6857F}"/>
              </a:ext>
            </a:extLst>
          </p:cNvPr>
          <p:cNvSpPr>
            <a:spLocks noGrp="1"/>
          </p:cNvSpPr>
          <p:nvPr>
            <p:ph idx="1"/>
          </p:nvPr>
        </p:nvSpPr>
        <p:spPr/>
        <p:txBody>
          <a:bodyPr/>
          <a:lstStyle/>
          <a:p>
            <a:pPr marL="0" indent="0">
              <a:buNone/>
            </a:pPr>
            <a:r>
              <a:rPr lang="en-GB"/>
              <a:t>.</a:t>
            </a:r>
            <a:endParaRPr lang="en-GB" dirty="0"/>
          </a:p>
        </p:txBody>
      </p:sp>
    </p:spTree>
    <p:extLst>
      <p:ext uri="{BB962C8B-B14F-4D97-AF65-F5344CB8AC3E}">
        <p14:creationId xmlns:p14="http://schemas.microsoft.com/office/powerpoint/2010/main" val="2785037058"/>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BE7DBDF00C77446A3212AEFF4577A21" ma:contentTypeVersion="15" ma:contentTypeDescription="Create a new document." ma:contentTypeScope="" ma:versionID="88d377bbb04589a03e167bb4dce2ed9b">
  <xsd:schema xmlns:xsd="http://www.w3.org/2001/XMLSchema" xmlns:xs="http://www.w3.org/2001/XMLSchema" xmlns:p="http://schemas.microsoft.com/office/2006/metadata/properties" xmlns:ns2="58fca413-3b36-4298-af2b-d24aa1f4750f" xmlns:ns3="1084fe36-8241-4751-a893-1fa9f44ff207" targetNamespace="http://schemas.microsoft.com/office/2006/metadata/properties" ma:root="true" ma:fieldsID="a83c89f097d3dbb612ba75a0c85ec0f4" ns2:_="" ns3:_="">
    <xsd:import namespace="58fca413-3b36-4298-af2b-d24aa1f4750f"/>
    <xsd:import namespace="1084fe36-8241-4751-a893-1fa9f44ff207"/>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SearchProperties" minOccurs="0"/>
                <xsd:element ref="ns3:SharedWithUsers" minOccurs="0"/>
                <xsd:element ref="ns3:SharedWithDetails" minOccurs="0"/>
                <xsd:element ref="ns2:MediaServiceDateTaken" minOccurs="0"/>
                <xsd:element ref="ns2:MediaLengthInSeconds" minOccurs="0"/>
                <xsd:element ref="ns2:MediaServiceLoc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fca413-3b36-4298-af2b-d24aa1f475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SearchProperties" ma:index="16" nillable="true" ma:displayName="MediaServiceSearchProperties" ma:hidden="true" ma:internalName="MediaServiceSearchProperties" ma:readOnly="true">
      <xsd:simpleType>
        <xsd:restriction base="dms:Note"/>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084fe36-8241-4751-a893-1fa9f44ff207"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57825e2e-b4cb-4c0a-9f8d-3bc57ca7aae6}" ma:internalName="TaxCatchAll" ma:showField="CatchAllData" ma:web="1084fe36-8241-4751-a893-1fa9f44ff207">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8fca413-3b36-4298-af2b-d24aa1f4750f">
      <Terms xmlns="http://schemas.microsoft.com/office/infopath/2007/PartnerControls"/>
    </lcf76f155ced4ddcb4097134ff3c332f>
    <TaxCatchAll xmlns="1084fe36-8241-4751-a893-1fa9f44ff207" xsi:nil="true"/>
    <SharedWithUsers xmlns="1084fe36-8241-4751-a893-1fa9f44ff207">
      <UserInfo>
        <DisplayName>Kyle Erickson</DisplayName>
        <AccountId>17</AccountId>
        <AccountType/>
      </UserInfo>
      <UserInfo>
        <DisplayName>Magdalena Ohrman</DisplayName>
        <AccountId>13</AccountId>
        <AccountType/>
      </UserInfo>
      <UserInfo>
        <DisplayName>Errietta Bissa</DisplayName>
        <AccountId>12</AccountId>
        <AccountType/>
      </UserInfo>
      <UserInfo>
        <DisplayName>Joanne Price</DisplayName>
        <AccountId>134</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15FB024-880A-4974-8524-70C44E6D2B1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8fca413-3b36-4298-af2b-d24aa1f4750f"/>
    <ds:schemaRef ds:uri="1084fe36-8241-4751-a893-1fa9f44ff2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AC00B7-894A-4FF9-8954-5C11DD8B84A2}">
  <ds:schemaRefs>
    <ds:schemaRef ds:uri="http://schemas.microsoft.com/office/2006/documentManagement/types"/>
    <ds:schemaRef ds:uri="http://purl.org/dc/elements/1.1/"/>
    <ds:schemaRef ds:uri="http://www.w3.org/XML/1998/namespace"/>
    <ds:schemaRef ds:uri="58fca413-3b36-4298-af2b-d24aa1f4750f"/>
    <ds:schemaRef ds:uri="http://schemas.microsoft.com/office/infopath/2007/PartnerControls"/>
    <ds:schemaRef ds:uri="http://schemas.microsoft.com/office/2006/metadata/properties"/>
    <ds:schemaRef ds:uri="http://purl.org/dc/terms/"/>
    <ds:schemaRef ds:uri="http://schemas.openxmlformats.org/package/2006/metadata/core-properties"/>
    <ds:schemaRef ds:uri="1084fe36-8241-4751-a893-1fa9f44ff207"/>
    <ds:schemaRef ds:uri="http://purl.org/dc/dcmitype/"/>
  </ds:schemaRefs>
</ds:datastoreItem>
</file>

<file path=customXml/itemProps3.xml><?xml version="1.0" encoding="utf-8"?>
<ds:datastoreItem xmlns:ds="http://schemas.openxmlformats.org/officeDocument/2006/customXml" ds:itemID="{F1EB36A1-00A8-4A82-8553-77C9455E5C4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Induction Slides DBA Oct 23 intake</Template>
  <TotalTime>0</TotalTime>
  <Words>419</Words>
  <Application>Microsoft Office PowerPoint</Application>
  <PresentationFormat>Widescreen</PresentationFormat>
  <Paragraphs>59</Paragraphs>
  <Slides>19</Slides>
  <Notes>1</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19</vt:i4>
      </vt:variant>
    </vt:vector>
  </HeadingPairs>
  <TitlesOfParts>
    <vt:vector size="24" baseType="lpstr">
      <vt:lpstr>Arial</vt:lpstr>
      <vt:lpstr>Calibri</vt:lpstr>
      <vt:lpstr>Calibri Light</vt:lpstr>
      <vt:lpstr>UWTSD 200_Title Page</vt:lpstr>
      <vt:lpstr>UWTSD 200_Text 1</vt:lpstr>
      <vt:lpstr>PowerPoint Presentation</vt:lpstr>
      <vt:lpstr>Session Plan</vt:lpstr>
      <vt:lpstr>Article by Micheal Crotty on Introduction to Research </vt:lpstr>
      <vt:lpstr>Forum Question ( Next week)</vt:lpstr>
      <vt:lpstr>Foundations of social science research</vt:lpstr>
      <vt:lpstr>PowerPoint Presentation</vt:lpstr>
      <vt:lpstr>Reflections on Crotty’s article ?</vt:lpstr>
      <vt:lpstr> RESEARCH PROPOSALS - logic of research proposals </vt:lpstr>
      <vt:lpstr>Logic of the research proposal</vt:lpstr>
      <vt:lpstr>PowerPoint Presentation</vt:lpstr>
      <vt:lpstr>PowerPoint Presentation</vt:lpstr>
      <vt:lpstr>PowerPoint Presentation</vt:lpstr>
      <vt:lpstr>PowerPoint Presentation</vt:lpstr>
      <vt:lpstr>PowerPoint Presentation</vt:lpstr>
      <vt:lpstr>PowerPoint Presentation</vt:lpstr>
      <vt:lpstr>Class Activity: </vt:lpstr>
      <vt:lpstr>Class activity 2</vt:lpstr>
      <vt:lpstr>For Next Week:  How do I produce a good research proposal</vt:lpstr>
      <vt:lpstr>Remember next week’s FORUM Question!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Asim</dc:creator>
  <cp:lastModifiedBy>Mohamed Asim</cp:lastModifiedBy>
  <cp:revision>1</cp:revision>
  <dcterms:created xsi:type="dcterms:W3CDTF">2023-10-08T18:11:10Z</dcterms:created>
  <dcterms:modified xsi:type="dcterms:W3CDTF">2024-10-15T14:14:51Z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0x0101000BE7DBDF00C77446A3212AEFF4577A21</vt:lpwstr>
  </property>
  <property fmtid="{D5CDD505-2E9C-101B-9397-08002B2CF9AE}" pid="3" name="MediaServiceImageTags">
    <vt:lpwstr/>
  </property>
</Properties>
</file>