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452" r:id="rId5"/>
    <p:sldId id="451" r:id="rId6"/>
    <p:sldId id="989" r:id="rId7"/>
    <p:sldId id="995" r:id="rId8"/>
    <p:sldId id="996" r:id="rId9"/>
    <p:sldId id="997" r:id="rId10"/>
    <p:sldId id="987" r:id="rId11"/>
    <p:sldId id="990" r:id="rId12"/>
    <p:sldId id="991" r:id="rId13"/>
    <p:sldId id="993" r:id="rId14"/>
    <p:sldId id="994" r:id="rId15"/>
    <p:sldId id="953" r:id="rId16"/>
    <p:sldId id="998" r:id="rId17"/>
    <p:sldId id="955" r:id="rId18"/>
    <p:sldId id="291" r:id="rId19"/>
    <p:sldId id="929" r:id="rId20"/>
    <p:sldId id="933" r:id="rId21"/>
    <p:sldId id="930" r:id="rId22"/>
    <p:sldId id="931" r:id="rId23"/>
    <p:sldId id="956" r:id="rId24"/>
    <p:sldId id="926" r:id="rId25"/>
    <p:sldId id="936" r:id="rId26"/>
    <p:sldId id="949" r:id="rId27"/>
    <p:sldId id="938" r:id="rId28"/>
    <p:sldId id="941" r:id="rId29"/>
    <p:sldId id="950" r:id="rId30"/>
    <p:sldId id="942" r:id="rId31"/>
    <p:sldId id="943" r:id="rId32"/>
    <p:sldId id="945" r:id="rId33"/>
    <p:sldId id="946" r:id="rId34"/>
    <p:sldId id="947" r:id="rId35"/>
    <p:sldId id="972" r:id="rId36"/>
    <p:sldId id="973" r:id="rId37"/>
    <p:sldId id="974" r:id="rId38"/>
    <p:sldId id="969" r:id="rId39"/>
    <p:sldId id="971" r:id="rId40"/>
    <p:sldId id="97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045816-0373-2F4A-C665-F34946C7875F}" v="275" dt="2024-03-11T11:41:29.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ECA09B3B-828F-4395-8BD8-FE536BB7BD4D}"/>
    <pc:docChg chg="undo redo custSel addSld delSld modSld sldOrd">
      <pc:chgData name="Aishat Bakre" userId="839b68a6-4a2b-45ef-9a5a-14f954bfea5f" providerId="ADAL" clId="{ECA09B3B-828F-4395-8BD8-FE536BB7BD4D}" dt="2023-03-21T15:51:11.029" v="1702" actId="14100"/>
      <pc:docMkLst>
        <pc:docMk/>
      </pc:docMkLst>
      <pc:sldChg chg="del">
        <pc:chgData name="Aishat Bakre" userId="839b68a6-4a2b-45ef-9a5a-14f954bfea5f" providerId="ADAL" clId="{ECA09B3B-828F-4395-8BD8-FE536BB7BD4D}" dt="2023-03-19T15:11:33.743" v="17" actId="2696"/>
        <pc:sldMkLst>
          <pc:docMk/>
          <pc:sldMk cId="736208756" sldId="257"/>
        </pc:sldMkLst>
      </pc:sldChg>
      <pc:sldChg chg="del">
        <pc:chgData name="Aishat Bakre" userId="839b68a6-4a2b-45ef-9a5a-14f954bfea5f" providerId="ADAL" clId="{ECA09B3B-828F-4395-8BD8-FE536BB7BD4D}" dt="2023-03-18T17:01:50.793" v="0" actId="2696"/>
        <pc:sldMkLst>
          <pc:docMk/>
          <pc:sldMk cId="1395684286" sldId="260"/>
        </pc:sldMkLst>
      </pc:sldChg>
      <pc:sldChg chg="del">
        <pc:chgData name="Aishat Bakre" userId="839b68a6-4a2b-45ef-9a5a-14f954bfea5f" providerId="ADAL" clId="{ECA09B3B-828F-4395-8BD8-FE536BB7BD4D}" dt="2023-03-20T10:09:46.233" v="739"/>
        <pc:sldMkLst>
          <pc:docMk/>
          <pc:sldMk cId="2208285899" sldId="296"/>
        </pc:sldMkLst>
      </pc:sldChg>
      <pc:sldChg chg="del">
        <pc:chgData name="Aishat Bakre" userId="839b68a6-4a2b-45ef-9a5a-14f954bfea5f" providerId="ADAL" clId="{ECA09B3B-828F-4395-8BD8-FE536BB7BD4D}" dt="2023-03-19T15:11:37.380" v="18" actId="2696"/>
        <pc:sldMkLst>
          <pc:docMk/>
          <pc:sldMk cId="1797734647" sldId="310"/>
        </pc:sldMkLst>
      </pc:sldChg>
      <pc:sldChg chg="modSp mod">
        <pc:chgData name="Aishat Bakre" userId="839b68a6-4a2b-45ef-9a5a-14f954bfea5f" providerId="ADAL" clId="{ECA09B3B-828F-4395-8BD8-FE536BB7BD4D}" dt="2023-03-20T11:35:32.628" v="1156" actId="12"/>
        <pc:sldMkLst>
          <pc:docMk/>
          <pc:sldMk cId="1460264782" sldId="451"/>
        </pc:sldMkLst>
        <pc:spChg chg="mod">
          <ac:chgData name="Aishat Bakre" userId="839b68a6-4a2b-45ef-9a5a-14f954bfea5f" providerId="ADAL" clId="{ECA09B3B-828F-4395-8BD8-FE536BB7BD4D}" dt="2023-03-20T11:35:32.628" v="1156" actId="12"/>
          <ac:spMkLst>
            <pc:docMk/>
            <pc:sldMk cId="1460264782" sldId="451"/>
            <ac:spMk id="3" creationId="{4B04E91D-47BD-D9CB-4F50-623E3026B562}"/>
          </ac:spMkLst>
        </pc:spChg>
      </pc:sldChg>
      <pc:sldChg chg="modSp mod">
        <pc:chgData name="Aishat Bakre" userId="839b68a6-4a2b-45ef-9a5a-14f954bfea5f" providerId="ADAL" clId="{ECA09B3B-828F-4395-8BD8-FE536BB7BD4D}" dt="2023-03-20T11:33:32.227" v="1111" actId="20577"/>
        <pc:sldMkLst>
          <pc:docMk/>
          <pc:sldMk cId="3942005549" sldId="452"/>
        </pc:sldMkLst>
        <pc:spChg chg="mod">
          <ac:chgData name="Aishat Bakre" userId="839b68a6-4a2b-45ef-9a5a-14f954bfea5f" providerId="ADAL" clId="{ECA09B3B-828F-4395-8BD8-FE536BB7BD4D}" dt="2023-03-20T11:33:32.227" v="1111" actId="20577"/>
          <ac:spMkLst>
            <pc:docMk/>
            <pc:sldMk cId="3942005549" sldId="452"/>
            <ac:spMk id="2" creationId="{00000000-0000-0000-0000-000000000000}"/>
          </ac:spMkLst>
        </pc:spChg>
      </pc:sldChg>
      <pc:sldChg chg="modSp mod">
        <pc:chgData name="Aishat Bakre" userId="839b68a6-4a2b-45ef-9a5a-14f954bfea5f" providerId="ADAL" clId="{ECA09B3B-828F-4395-8BD8-FE536BB7BD4D}" dt="2023-03-20T11:15:19.464" v="1032" actId="20577"/>
        <pc:sldMkLst>
          <pc:docMk/>
          <pc:sldMk cId="1613224168" sldId="925"/>
        </pc:sldMkLst>
        <pc:spChg chg="mod">
          <ac:chgData name="Aishat Bakre" userId="839b68a6-4a2b-45ef-9a5a-14f954bfea5f" providerId="ADAL" clId="{ECA09B3B-828F-4395-8BD8-FE536BB7BD4D}" dt="2023-03-20T11:15:19.464" v="1032" actId="20577"/>
          <ac:spMkLst>
            <pc:docMk/>
            <pc:sldMk cId="1613224168" sldId="925"/>
            <ac:spMk id="3" creationId="{30D38738-5E86-4880-9981-A729DB13476E}"/>
          </ac:spMkLst>
        </pc:spChg>
      </pc:sldChg>
      <pc:sldChg chg="modSp mod">
        <pc:chgData name="Aishat Bakre" userId="839b68a6-4a2b-45ef-9a5a-14f954bfea5f" providerId="ADAL" clId="{ECA09B3B-828F-4395-8BD8-FE536BB7BD4D}" dt="2023-03-20T12:44:33.453" v="1390" actId="255"/>
        <pc:sldMkLst>
          <pc:docMk/>
          <pc:sldMk cId="2357150747" sldId="926"/>
        </pc:sldMkLst>
        <pc:spChg chg="mod">
          <ac:chgData name="Aishat Bakre" userId="839b68a6-4a2b-45ef-9a5a-14f954bfea5f" providerId="ADAL" clId="{ECA09B3B-828F-4395-8BD8-FE536BB7BD4D}" dt="2023-03-20T12:44:33.453" v="1390" actId="255"/>
          <ac:spMkLst>
            <pc:docMk/>
            <pc:sldMk cId="2357150747" sldId="926"/>
            <ac:spMk id="2" creationId="{E0663AB4-423F-4467-A865-639F43276DBF}"/>
          </ac:spMkLst>
        </pc:spChg>
        <pc:spChg chg="mod">
          <ac:chgData name="Aishat Bakre" userId="839b68a6-4a2b-45ef-9a5a-14f954bfea5f" providerId="ADAL" clId="{ECA09B3B-828F-4395-8BD8-FE536BB7BD4D}" dt="2023-03-20T12:44:20.161" v="1381" actId="5793"/>
          <ac:spMkLst>
            <pc:docMk/>
            <pc:sldMk cId="2357150747" sldId="926"/>
            <ac:spMk id="3" creationId="{584A0D91-E59B-47F9-85F1-F88485DA6720}"/>
          </ac:spMkLst>
        </pc:spChg>
      </pc:sldChg>
      <pc:sldChg chg="modSp mod">
        <pc:chgData name="Aishat Bakre" userId="839b68a6-4a2b-45ef-9a5a-14f954bfea5f" providerId="ADAL" clId="{ECA09B3B-828F-4395-8BD8-FE536BB7BD4D}" dt="2023-03-19T16:57:56.368" v="364" actId="20577"/>
        <pc:sldMkLst>
          <pc:docMk/>
          <pc:sldMk cId="2051670778" sldId="927"/>
        </pc:sldMkLst>
        <pc:spChg chg="mod">
          <ac:chgData name="Aishat Bakre" userId="839b68a6-4a2b-45ef-9a5a-14f954bfea5f" providerId="ADAL" clId="{ECA09B3B-828F-4395-8BD8-FE536BB7BD4D}" dt="2023-03-19T16:57:56.368" v="364" actId="20577"/>
          <ac:spMkLst>
            <pc:docMk/>
            <pc:sldMk cId="2051670778" sldId="927"/>
            <ac:spMk id="3" creationId="{820282E9-09D8-424A-A55A-61036C686A9D}"/>
          </ac:spMkLst>
        </pc:spChg>
      </pc:sldChg>
      <pc:sldChg chg="del">
        <pc:chgData name="Aishat Bakre" userId="839b68a6-4a2b-45ef-9a5a-14f954bfea5f" providerId="ADAL" clId="{ECA09B3B-828F-4395-8BD8-FE536BB7BD4D}" dt="2023-03-19T17:00:39.794" v="367" actId="2696"/>
        <pc:sldMkLst>
          <pc:docMk/>
          <pc:sldMk cId="3303612184" sldId="929"/>
        </pc:sldMkLst>
      </pc:sldChg>
      <pc:sldChg chg="del">
        <pc:chgData name="Aishat Bakre" userId="839b68a6-4a2b-45ef-9a5a-14f954bfea5f" providerId="ADAL" clId="{ECA09B3B-828F-4395-8BD8-FE536BB7BD4D}" dt="2023-03-19T17:01:14.125" v="369" actId="2696"/>
        <pc:sldMkLst>
          <pc:docMk/>
          <pc:sldMk cId="991202351" sldId="930"/>
        </pc:sldMkLst>
      </pc:sldChg>
      <pc:sldChg chg="del">
        <pc:chgData name="Aishat Bakre" userId="839b68a6-4a2b-45ef-9a5a-14f954bfea5f" providerId="ADAL" clId="{ECA09B3B-828F-4395-8BD8-FE536BB7BD4D}" dt="2023-03-19T17:01:30.116" v="370" actId="2696"/>
        <pc:sldMkLst>
          <pc:docMk/>
          <pc:sldMk cId="1550104038" sldId="931"/>
        </pc:sldMkLst>
      </pc:sldChg>
      <pc:sldChg chg="del">
        <pc:chgData name="Aishat Bakre" userId="839b68a6-4a2b-45ef-9a5a-14f954bfea5f" providerId="ADAL" clId="{ECA09B3B-828F-4395-8BD8-FE536BB7BD4D}" dt="2023-03-19T17:01:00.529" v="368" actId="2696"/>
        <pc:sldMkLst>
          <pc:docMk/>
          <pc:sldMk cId="1472369881" sldId="933"/>
        </pc:sldMkLst>
      </pc:sldChg>
      <pc:sldChg chg="modSp mod">
        <pc:chgData name="Aishat Bakre" userId="839b68a6-4a2b-45ef-9a5a-14f954bfea5f" providerId="ADAL" clId="{ECA09B3B-828F-4395-8BD8-FE536BB7BD4D}" dt="2023-03-20T09:44:27.248" v="391" actId="20577"/>
        <pc:sldMkLst>
          <pc:docMk/>
          <pc:sldMk cId="2073253746" sldId="936"/>
        </pc:sldMkLst>
        <pc:spChg chg="mod">
          <ac:chgData name="Aishat Bakre" userId="839b68a6-4a2b-45ef-9a5a-14f954bfea5f" providerId="ADAL" clId="{ECA09B3B-828F-4395-8BD8-FE536BB7BD4D}" dt="2023-03-20T09:44:27.248" v="391" actId="20577"/>
          <ac:spMkLst>
            <pc:docMk/>
            <pc:sldMk cId="2073253746" sldId="936"/>
            <ac:spMk id="2" creationId="{F0B5173B-15AF-4114-94A9-A5F56AFC7851}"/>
          </ac:spMkLst>
        </pc:spChg>
      </pc:sldChg>
      <pc:sldChg chg="ord">
        <pc:chgData name="Aishat Bakre" userId="839b68a6-4a2b-45ef-9a5a-14f954bfea5f" providerId="ADAL" clId="{ECA09B3B-828F-4395-8BD8-FE536BB7BD4D}" dt="2023-03-20T09:54:12.457" v="538"/>
        <pc:sldMkLst>
          <pc:docMk/>
          <pc:sldMk cId="1911875443" sldId="937"/>
        </pc:sldMkLst>
      </pc:sldChg>
      <pc:sldChg chg="modSp mod">
        <pc:chgData name="Aishat Bakre" userId="839b68a6-4a2b-45ef-9a5a-14f954bfea5f" providerId="ADAL" clId="{ECA09B3B-828F-4395-8BD8-FE536BB7BD4D}" dt="2023-03-20T09:59:01.556" v="632" actId="255"/>
        <pc:sldMkLst>
          <pc:docMk/>
          <pc:sldMk cId="3785001677" sldId="938"/>
        </pc:sldMkLst>
        <pc:spChg chg="mod">
          <ac:chgData name="Aishat Bakre" userId="839b68a6-4a2b-45ef-9a5a-14f954bfea5f" providerId="ADAL" clId="{ECA09B3B-828F-4395-8BD8-FE536BB7BD4D}" dt="2023-03-20T09:59:01.556" v="632" actId="255"/>
          <ac:spMkLst>
            <pc:docMk/>
            <pc:sldMk cId="3785001677" sldId="938"/>
            <ac:spMk id="2" creationId="{739C583D-0A6F-4F00-BC91-12E986C049A6}"/>
          </ac:spMkLst>
        </pc:spChg>
      </pc:sldChg>
      <pc:sldChg chg="modSp mod">
        <pc:chgData name="Aishat Bakre" userId="839b68a6-4a2b-45ef-9a5a-14f954bfea5f" providerId="ADAL" clId="{ECA09B3B-828F-4395-8BD8-FE536BB7BD4D}" dt="2023-03-20T12:47:39.565" v="1406" actId="20577"/>
        <pc:sldMkLst>
          <pc:docMk/>
          <pc:sldMk cId="2313732938" sldId="940"/>
        </pc:sldMkLst>
        <pc:spChg chg="mod">
          <ac:chgData name="Aishat Bakre" userId="839b68a6-4a2b-45ef-9a5a-14f954bfea5f" providerId="ADAL" clId="{ECA09B3B-828F-4395-8BD8-FE536BB7BD4D}" dt="2023-03-20T10:42:26.829" v="1007" actId="255"/>
          <ac:spMkLst>
            <pc:docMk/>
            <pc:sldMk cId="2313732938" sldId="940"/>
            <ac:spMk id="2" creationId="{721C6511-B362-4FF7-A768-06C895D3C53F}"/>
          </ac:spMkLst>
        </pc:spChg>
        <pc:spChg chg="mod">
          <ac:chgData name="Aishat Bakre" userId="839b68a6-4a2b-45ef-9a5a-14f954bfea5f" providerId="ADAL" clId="{ECA09B3B-828F-4395-8BD8-FE536BB7BD4D}" dt="2023-03-20T12:47:39.565" v="1406" actId="20577"/>
          <ac:spMkLst>
            <pc:docMk/>
            <pc:sldMk cId="2313732938" sldId="940"/>
            <ac:spMk id="3" creationId="{8E870CF5-182C-496F-8BA9-9B5E1DDC1059}"/>
          </ac:spMkLst>
        </pc:spChg>
      </pc:sldChg>
      <pc:sldChg chg="modSp mod ord">
        <pc:chgData name="Aishat Bakre" userId="839b68a6-4a2b-45ef-9a5a-14f954bfea5f" providerId="ADAL" clId="{ECA09B3B-828F-4395-8BD8-FE536BB7BD4D}" dt="2023-03-20T10:05:36.999" v="724" actId="1076"/>
        <pc:sldMkLst>
          <pc:docMk/>
          <pc:sldMk cId="570878087" sldId="941"/>
        </pc:sldMkLst>
        <pc:spChg chg="mod">
          <ac:chgData name="Aishat Bakre" userId="839b68a6-4a2b-45ef-9a5a-14f954bfea5f" providerId="ADAL" clId="{ECA09B3B-828F-4395-8BD8-FE536BB7BD4D}" dt="2023-03-20T10:05:32.870" v="723" actId="122"/>
          <ac:spMkLst>
            <pc:docMk/>
            <pc:sldMk cId="570878087" sldId="941"/>
            <ac:spMk id="2" creationId="{312767AA-5426-421E-9363-4CCE2029E426}"/>
          </ac:spMkLst>
        </pc:spChg>
        <pc:spChg chg="mod">
          <ac:chgData name="Aishat Bakre" userId="839b68a6-4a2b-45ef-9a5a-14f954bfea5f" providerId="ADAL" clId="{ECA09B3B-828F-4395-8BD8-FE536BB7BD4D}" dt="2023-03-20T10:05:36.999" v="724" actId="1076"/>
          <ac:spMkLst>
            <pc:docMk/>
            <pc:sldMk cId="570878087" sldId="941"/>
            <ac:spMk id="3" creationId="{06C4A695-3828-41B5-AEB3-4A47409EB713}"/>
          </ac:spMkLst>
        </pc:spChg>
      </pc:sldChg>
      <pc:sldChg chg="modSp mod">
        <pc:chgData name="Aishat Bakre" userId="839b68a6-4a2b-45ef-9a5a-14f954bfea5f" providerId="ADAL" clId="{ECA09B3B-828F-4395-8BD8-FE536BB7BD4D}" dt="2023-03-20T10:00:03.842" v="634" actId="27636"/>
        <pc:sldMkLst>
          <pc:docMk/>
          <pc:sldMk cId="3136841784" sldId="942"/>
        </pc:sldMkLst>
        <pc:spChg chg="mod">
          <ac:chgData name="Aishat Bakre" userId="839b68a6-4a2b-45ef-9a5a-14f954bfea5f" providerId="ADAL" clId="{ECA09B3B-828F-4395-8BD8-FE536BB7BD4D}" dt="2023-03-19T16:55:33.743" v="362" actId="207"/>
          <ac:spMkLst>
            <pc:docMk/>
            <pc:sldMk cId="3136841784" sldId="942"/>
            <ac:spMk id="2" creationId="{5F7DE86E-583C-44C5-A17F-858AFBF2DB29}"/>
          </ac:spMkLst>
        </pc:spChg>
        <pc:spChg chg="mod">
          <ac:chgData name="Aishat Bakre" userId="839b68a6-4a2b-45ef-9a5a-14f954bfea5f" providerId="ADAL" clId="{ECA09B3B-828F-4395-8BD8-FE536BB7BD4D}" dt="2023-03-20T10:00:03.842" v="634" actId="27636"/>
          <ac:spMkLst>
            <pc:docMk/>
            <pc:sldMk cId="3136841784" sldId="942"/>
            <ac:spMk id="3" creationId="{7CA13D36-5545-4A59-AD02-245D98C16B73}"/>
          </ac:spMkLst>
        </pc:spChg>
      </pc:sldChg>
      <pc:sldChg chg="modSp mod modNotesTx">
        <pc:chgData name="Aishat Bakre" userId="839b68a6-4a2b-45ef-9a5a-14f954bfea5f" providerId="ADAL" clId="{ECA09B3B-828F-4395-8BD8-FE536BB7BD4D}" dt="2023-03-19T16:38:25.804" v="208" actId="20577"/>
        <pc:sldMkLst>
          <pc:docMk/>
          <pc:sldMk cId="2225304214" sldId="943"/>
        </pc:sldMkLst>
        <pc:spChg chg="mod">
          <ac:chgData name="Aishat Bakre" userId="839b68a6-4a2b-45ef-9a5a-14f954bfea5f" providerId="ADAL" clId="{ECA09B3B-828F-4395-8BD8-FE536BB7BD4D}" dt="2023-03-19T16:38:22.769" v="207" actId="207"/>
          <ac:spMkLst>
            <pc:docMk/>
            <pc:sldMk cId="2225304214" sldId="943"/>
            <ac:spMk id="2" creationId="{4C84BFCB-C638-486F-942B-8E6A6CA435E1}"/>
          </ac:spMkLst>
        </pc:spChg>
        <pc:spChg chg="mod">
          <ac:chgData name="Aishat Bakre" userId="839b68a6-4a2b-45ef-9a5a-14f954bfea5f" providerId="ADAL" clId="{ECA09B3B-828F-4395-8BD8-FE536BB7BD4D}" dt="2023-03-19T16:38:14.118" v="205" actId="207"/>
          <ac:spMkLst>
            <pc:docMk/>
            <pc:sldMk cId="2225304214" sldId="943"/>
            <ac:spMk id="3" creationId="{4DC9A594-05B4-41D7-9DF5-C2F052190797}"/>
          </ac:spMkLst>
        </pc:spChg>
      </pc:sldChg>
      <pc:sldChg chg="modSp mod">
        <pc:chgData name="Aishat Bakre" userId="839b68a6-4a2b-45ef-9a5a-14f954bfea5f" providerId="ADAL" clId="{ECA09B3B-828F-4395-8BD8-FE536BB7BD4D}" dt="2023-03-19T16:38:02.637" v="202" actId="207"/>
        <pc:sldMkLst>
          <pc:docMk/>
          <pc:sldMk cId="1693019878" sldId="945"/>
        </pc:sldMkLst>
        <pc:spChg chg="mod">
          <ac:chgData name="Aishat Bakre" userId="839b68a6-4a2b-45ef-9a5a-14f954bfea5f" providerId="ADAL" clId="{ECA09B3B-828F-4395-8BD8-FE536BB7BD4D}" dt="2023-03-19T16:38:02.637" v="202" actId="207"/>
          <ac:spMkLst>
            <pc:docMk/>
            <pc:sldMk cId="1693019878" sldId="945"/>
            <ac:spMk id="2" creationId="{BF372E13-81BA-4BB9-B8ED-6ACA6D86EB6D}"/>
          </ac:spMkLst>
        </pc:spChg>
        <pc:spChg chg="mod">
          <ac:chgData name="Aishat Bakre" userId="839b68a6-4a2b-45ef-9a5a-14f954bfea5f" providerId="ADAL" clId="{ECA09B3B-828F-4395-8BD8-FE536BB7BD4D}" dt="2023-03-19T16:37:53.897" v="200" actId="2711"/>
          <ac:spMkLst>
            <pc:docMk/>
            <pc:sldMk cId="1693019878" sldId="945"/>
            <ac:spMk id="3" creationId="{610D137E-0FA9-4F9C-B562-7586D790D2C1}"/>
          </ac:spMkLst>
        </pc:spChg>
      </pc:sldChg>
      <pc:sldChg chg="modSp mod">
        <pc:chgData name="Aishat Bakre" userId="839b68a6-4a2b-45ef-9a5a-14f954bfea5f" providerId="ADAL" clId="{ECA09B3B-828F-4395-8BD8-FE536BB7BD4D}" dt="2023-03-19T16:37:20.649" v="195" actId="27636"/>
        <pc:sldMkLst>
          <pc:docMk/>
          <pc:sldMk cId="4129890763" sldId="946"/>
        </pc:sldMkLst>
        <pc:spChg chg="mod">
          <ac:chgData name="Aishat Bakre" userId="839b68a6-4a2b-45ef-9a5a-14f954bfea5f" providerId="ADAL" clId="{ECA09B3B-828F-4395-8BD8-FE536BB7BD4D}" dt="2023-03-19T16:36:56.908" v="190" actId="207"/>
          <ac:spMkLst>
            <pc:docMk/>
            <pc:sldMk cId="4129890763" sldId="946"/>
            <ac:spMk id="2" creationId="{AE2DF56B-19CF-442D-8695-EBD174555B1F}"/>
          </ac:spMkLst>
        </pc:spChg>
        <pc:spChg chg="mod">
          <ac:chgData name="Aishat Bakre" userId="839b68a6-4a2b-45ef-9a5a-14f954bfea5f" providerId="ADAL" clId="{ECA09B3B-828F-4395-8BD8-FE536BB7BD4D}" dt="2023-03-19T16:37:20.649" v="195" actId="27636"/>
          <ac:spMkLst>
            <pc:docMk/>
            <pc:sldMk cId="4129890763" sldId="946"/>
            <ac:spMk id="3" creationId="{3C66CFE5-C32A-4F1B-BC7E-A39454E8A5B7}"/>
          </ac:spMkLst>
        </pc:spChg>
      </pc:sldChg>
      <pc:sldChg chg="modSp mod modNotesTx">
        <pc:chgData name="Aishat Bakre" userId="839b68a6-4a2b-45ef-9a5a-14f954bfea5f" providerId="ADAL" clId="{ECA09B3B-828F-4395-8BD8-FE536BB7BD4D}" dt="2023-03-19T16:41:22.651" v="234" actId="20577"/>
        <pc:sldMkLst>
          <pc:docMk/>
          <pc:sldMk cId="641662149" sldId="947"/>
        </pc:sldMkLst>
        <pc:spChg chg="mod">
          <ac:chgData name="Aishat Bakre" userId="839b68a6-4a2b-45ef-9a5a-14f954bfea5f" providerId="ADAL" clId="{ECA09B3B-828F-4395-8BD8-FE536BB7BD4D}" dt="2023-03-19T16:36:41.924" v="187" actId="207"/>
          <ac:spMkLst>
            <pc:docMk/>
            <pc:sldMk cId="641662149" sldId="947"/>
            <ac:spMk id="2" creationId="{1072A480-E790-48A2-844C-807BE1DC600E}"/>
          </ac:spMkLst>
        </pc:spChg>
        <pc:spChg chg="mod">
          <ac:chgData name="Aishat Bakre" userId="839b68a6-4a2b-45ef-9a5a-14f954bfea5f" providerId="ADAL" clId="{ECA09B3B-828F-4395-8BD8-FE536BB7BD4D}" dt="2023-03-19T16:41:22.651" v="234" actId="20577"/>
          <ac:spMkLst>
            <pc:docMk/>
            <pc:sldMk cId="641662149" sldId="947"/>
            <ac:spMk id="3" creationId="{759989C0-C368-4419-AD9E-173A10BAE810}"/>
          </ac:spMkLst>
        </pc:spChg>
      </pc:sldChg>
      <pc:sldChg chg="modSp mod delDesignElem">
        <pc:chgData name="Aishat Bakre" userId="839b68a6-4a2b-45ef-9a5a-14f954bfea5f" providerId="ADAL" clId="{ECA09B3B-828F-4395-8BD8-FE536BB7BD4D}" dt="2023-03-20T10:41:15.202" v="1006" actId="14100"/>
        <pc:sldMkLst>
          <pc:docMk/>
          <pc:sldMk cId="854176930" sldId="949"/>
        </pc:sldMkLst>
        <pc:spChg chg="mod">
          <ac:chgData name="Aishat Bakre" userId="839b68a6-4a2b-45ef-9a5a-14f954bfea5f" providerId="ADAL" clId="{ECA09B3B-828F-4395-8BD8-FE536BB7BD4D}" dt="2023-03-20T10:41:15.202" v="1006" actId="14100"/>
          <ac:spMkLst>
            <pc:docMk/>
            <pc:sldMk cId="854176930" sldId="949"/>
            <ac:spMk id="2" creationId="{61AD2382-FA83-4FD8-AFEB-4E2A36F567BB}"/>
          </ac:spMkLst>
        </pc:spChg>
        <pc:spChg chg="mod">
          <ac:chgData name="Aishat Bakre" userId="839b68a6-4a2b-45ef-9a5a-14f954bfea5f" providerId="ADAL" clId="{ECA09B3B-828F-4395-8BD8-FE536BB7BD4D}" dt="2023-03-20T10:24:51.829" v="948" actId="14100"/>
          <ac:spMkLst>
            <pc:docMk/>
            <pc:sldMk cId="854176930" sldId="949"/>
            <ac:spMk id="3" creationId="{E6680A96-3667-4737-AA0C-454970A3DD2F}"/>
          </ac:spMkLst>
        </pc:spChg>
      </pc:sldChg>
      <pc:sldChg chg="modSp mod delDesignElem">
        <pc:chgData name="Aishat Bakre" userId="839b68a6-4a2b-45ef-9a5a-14f954bfea5f" providerId="ADAL" clId="{ECA09B3B-828F-4395-8BD8-FE536BB7BD4D}" dt="2023-03-21T13:43:39.789" v="1694" actId="1076"/>
        <pc:sldMkLst>
          <pc:docMk/>
          <pc:sldMk cId="1231442038" sldId="950"/>
        </pc:sldMkLst>
        <pc:spChg chg="mod">
          <ac:chgData name="Aishat Bakre" userId="839b68a6-4a2b-45ef-9a5a-14f954bfea5f" providerId="ADAL" clId="{ECA09B3B-828F-4395-8BD8-FE536BB7BD4D}" dt="2023-03-21T13:43:39.789" v="1694" actId="1076"/>
          <ac:spMkLst>
            <pc:docMk/>
            <pc:sldMk cId="1231442038" sldId="950"/>
            <ac:spMk id="2" creationId="{E9CA712D-4860-4B28-986B-956DB722B3E0}"/>
          </ac:spMkLst>
        </pc:spChg>
        <pc:spChg chg="mod">
          <ac:chgData name="Aishat Bakre" userId="839b68a6-4a2b-45ef-9a5a-14f954bfea5f" providerId="ADAL" clId="{ECA09B3B-828F-4395-8BD8-FE536BB7BD4D}" dt="2023-03-21T13:43:35.981" v="1693" actId="1076"/>
          <ac:spMkLst>
            <pc:docMk/>
            <pc:sldMk cId="1231442038" sldId="950"/>
            <ac:spMk id="3" creationId="{2879E6B3-F530-4951-AE50-7D8750E8C25D}"/>
          </ac:spMkLst>
        </pc:spChg>
      </pc:sldChg>
      <pc:sldChg chg="modSp mod">
        <pc:chgData name="Aishat Bakre" userId="839b68a6-4a2b-45ef-9a5a-14f954bfea5f" providerId="ADAL" clId="{ECA09B3B-828F-4395-8BD8-FE536BB7BD4D}" dt="2023-03-21T12:58:45.097" v="1658" actId="20577"/>
        <pc:sldMkLst>
          <pc:docMk/>
          <pc:sldMk cId="2909100484" sldId="953"/>
        </pc:sldMkLst>
        <pc:spChg chg="mod">
          <ac:chgData name="Aishat Bakre" userId="839b68a6-4a2b-45ef-9a5a-14f954bfea5f" providerId="ADAL" clId="{ECA09B3B-828F-4395-8BD8-FE536BB7BD4D}" dt="2023-03-20T12:40:43.430" v="1374" actId="255"/>
          <ac:spMkLst>
            <pc:docMk/>
            <pc:sldMk cId="2909100484" sldId="953"/>
            <ac:spMk id="2" creationId="{74B945F2-B0AE-47D0-9581-2B4F0CEC5171}"/>
          </ac:spMkLst>
        </pc:spChg>
        <pc:spChg chg="mod">
          <ac:chgData name="Aishat Bakre" userId="839b68a6-4a2b-45ef-9a5a-14f954bfea5f" providerId="ADAL" clId="{ECA09B3B-828F-4395-8BD8-FE536BB7BD4D}" dt="2023-03-21T12:58:45.097" v="1658" actId="20577"/>
          <ac:spMkLst>
            <pc:docMk/>
            <pc:sldMk cId="2909100484" sldId="953"/>
            <ac:spMk id="3" creationId="{C37E4544-DDC7-47FA-B647-16C1EF3E59F0}"/>
          </ac:spMkLst>
        </pc:spChg>
      </pc:sldChg>
      <pc:sldChg chg="modSp mod">
        <pc:chgData name="Aishat Bakre" userId="839b68a6-4a2b-45ef-9a5a-14f954bfea5f" providerId="ADAL" clId="{ECA09B3B-828F-4395-8BD8-FE536BB7BD4D}" dt="2023-03-20T11:34:36.324" v="1139" actId="20577"/>
        <pc:sldMkLst>
          <pc:docMk/>
          <pc:sldMk cId="1398339714" sldId="955"/>
        </pc:sldMkLst>
        <pc:spChg chg="mod">
          <ac:chgData name="Aishat Bakre" userId="839b68a6-4a2b-45ef-9a5a-14f954bfea5f" providerId="ADAL" clId="{ECA09B3B-828F-4395-8BD8-FE536BB7BD4D}" dt="2023-03-20T11:34:36.324" v="1139" actId="20577"/>
          <ac:spMkLst>
            <pc:docMk/>
            <pc:sldMk cId="1398339714" sldId="955"/>
            <ac:spMk id="2" creationId="{CEAD9BDC-2040-F093-557B-F1D1F58B6B16}"/>
          </ac:spMkLst>
        </pc:spChg>
      </pc:sldChg>
      <pc:sldChg chg="modSp mod">
        <pc:chgData name="Aishat Bakre" userId="839b68a6-4a2b-45ef-9a5a-14f954bfea5f" providerId="ADAL" clId="{ECA09B3B-828F-4395-8BD8-FE536BB7BD4D}" dt="2023-03-20T16:49:57.268" v="1600" actId="20577"/>
        <pc:sldMkLst>
          <pc:docMk/>
          <pc:sldMk cId="2615603803" sldId="970"/>
        </pc:sldMkLst>
        <pc:spChg chg="mod">
          <ac:chgData name="Aishat Bakre" userId="839b68a6-4a2b-45ef-9a5a-14f954bfea5f" providerId="ADAL" clId="{ECA09B3B-828F-4395-8BD8-FE536BB7BD4D}" dt="2023-03-20T10:28:57.853" v="998" actId="113"/>
          <ac:spMkLst>
            <pc:docMk/>
            <pc:sldMk cId="2615603803" sldId="970"/>
            <ac:spMk id="2" creationId="{D3507796-4E68-4C73-3A0D-49971E25D682}"/>
          </ac:spMkLst>
        </pc:spChg>
        <pc:spChg chg="mod">
          <ac:chgData name="Aishat Bakre" userId="839b68a6-4a2b-45ef-9a5a-14f954bfea5f" providerId="ADAL" clId="{ECA09B3B-828F-4395-8BD8-FE536BB7BD4D}" dt="2023-03-20T16:49:57.268" v="1600" actId="20577"/>
          <ac:spMkLst>
            <pc:docMk/>
            <pc:sldMk cId="2615603803" sldId="970"/>
            <ac:spMk id="3" creationId="{9E6CDD40-3FFF-294B-0205-583702529741}"/>
          </ac:spMkLst>
        </pc:spChg>
      </pc:sldChg>
      <pc:sldChg chg="modSp mod">
        <pc:chgData name="Aishat Bakre" userId="839b68a6-4a2b-45ef-9a5a-14f954bfea5f" providerId="ADAL" clId="{ECA09B3B-828F-4395-8BD8-FE536BB7BD4D}" dt="2023-03-19T16:37:41.520" v="198" actId="122"/>
        <pc:sldMkLst>
          <pc:docMk/>
          <pc:sldMk cId="3186467277" sldId="971"/>
        </pc:sldMkLst>
        <pc:spChg chg="mod">
          <ac:chgData name="Aishat Bakre" userId="839b68a6-4a2b-45ef-9a5a-14f954bfea5f" providerId="ADAL" clId="{ECA09B3B-828F-4395-8BD8-FE536BB7BD4D}" dt="2023-03-19T16:37:41.520" v="198" actId="122"/>
          <ac:spMkLst>
            <pc:docMk/>
            <pc:sldMk cId="3186467277" sldId="971"/>
            <ac:spMk id="3" creationId="{C62C671F-2300-1D33-889C-FED75A7C8221}"/>
          </ac:spMkLst>
        </pc:spChg>
      </pc:sldChg>
      <pc:sldChg chg="modSp new mod">
        <pc:chgData name="Aishat Bakre" userId="839b68a6-4a2b-45ef-9a5a-14f954bfea5f" providerId="ADAL" clId="{ECA09B3B-828F-4395-8BD8-FE536BB7BD4D}" dt="2023-03-21T13:48:42.257" v="1696" actId="20577"/>
        <pc:sldMkLst>
          <pc:docMk/>
          <pc:sldMk cId="271314155" sldId="972"/>
        </pc:sldMkLst>
        <pc:spChg chg="mod">
          <ac:chgData name="Aishat Bakre" userId="839b68a6-4a2b-45ef-9a5a-14f954bfea5f" providerId="ADAL" clId="{ECA09B3B-828F-4395-8BD8-FE536BB7BD4D}" dt="2023-03-19T16:43:31.308" v="263" actId="20577"/>
          <ac:spMkLst>
            <pc:docMk/>
            <pc:sldMk cId="271314155" sldId="972"/>
            <ac:spMk id="2" creationId="{A94D0E7F-CCBF-2EAC-85A4-429767C8E0AC}"/>
          </ac:spMkLst>
        </pc:spChg>
        <pc:spChg chg="mod">
          <ac:chgData name="Aishat Bakre" userId="839b68a6-4a2b-45ef-9a5a-14f954bfea5f" providerId="ADAL" clId="{ECA09B3B-828F-4395-8BD8-FE536BB7BD4D}" dt="2023-03-21T13:48:42.257" v="1696" actId="20577"/>
          <ac:spMkLst>
            <pc:docMk/>
            <pc:sldMk cId="271314155" sldId="972"/>
            <ac:spMk id="3" creationId="{63FF8F4E-58D2-40B7-50D1-1183688024B5}"/>
          </ac:spMkLst>
        </pc:spChg>
      </pc:sldChg>
      <pc:sldChg chg="new del">
        <pc:chgData name="Aishat Bakre" userId="839b68a6-4a2b-45ef-9a5a-14f954bfea5f" providerId="ADAL" clId="{ECA09B3B-828F-4395-8BD8-FE536BB7BD4D}" dt="2023-03-19T16:39:24.384" v="211" actId="680"/>
        <pc:sldMkLst>
          <pc:docMk/>
          <pc:sldMk cId="2720942700" sldId="972"/>
        </pc:sldMkLst>
      </pc:sldChg>
      <pc:sldChg chg="modSp new mod">
        <pc:chgData name="Aishat Bakre" userId="839b68a6-4a2b-45ef-9a5a-14f954bfea5f" providerId="ADAL" clId="{ECA09B3B-828F-4395-8BD8-FE536BB7BD4D}" dt="2023-03-19T16:47:41.668" v="275" actId="113"/>
        <pc:sldMkLst>
          <pc:docMk/>
          <pc:sldMk cId="3719882288" sldId="973"/>
        </pc:sldMkLst>
        <pc:spChg chg="mod">
          <ac:chgData name="Aishat Bakre" userId="839b68a6-4a2b-45ef-9a5a-14f954bfea5f" providerId="ADAL" clId="{ECA09B3B-828F-4395-8BD8-FE536BB7BD4D}" dt="2023-03-19T16:47:41.668" v="275" actId="113"/>
          <ac:spMkLst>
            <pc:docMk/>
            <pc:sldMk cId="3719882288" sldId="973"/>
            <ac:spMk id="2" creationId="{6D88EA59-B30C-D983-B91C-627CF0595253}"/>
          </ac:spMkLst>
        </pc:spChg>
        <pc:spChg chg="mod">
          <ac:chgData name="Aishat Bakre" userId="839b68a6-4a2b-45ef-9a5a-14f954bfea5f" providerId="ADAL" clId="{ECA09B3B-828F-4395-8BD8-FE536BB7BD4D}" dt="2023-03-19T16:47:26.518" v="274" actId="27636"/>
          <ac:spMkLst>
            <pc:docMk/>
            <pc:sldMk cId="3719882288" sldId="973"/>
            <ac:spMk id="3" creationId="{855A2EF9-6415-B620-A67E-8294D7F077DB}"/>
          </ac:spMkLst>
        </pc:spChg>
      </pc:sldChg>
      <pc:sldChg chg="modSp new mod">
        <pc:chgData name="Aishat Bakre" userId="839b68a6-4a2b-45ef-9a5a-14f954bfea5f" providerId="ADAL" clId="{ECA09B3B-828F-4395-8BD8-FE536BB7BD4D}" dt="2023-03-20T10:11:04.503" v="870" actId="14100"/>
        <pc:sldMkLst>
          <pc:docMk/>
          <pc:sldMk cId="3375591817" sldId="974"/>
        </pc:sldMkLst>
        <pc:spChg chg="mod">
          <ac:chgData name="Aishat Bakre" userId="839b68a6-4a2b-45ef-9a5a-14f954bfea5f" providerId="ADAL" clId="{ECA09B3B-828F-4395-8BD8-FE536BB7BD4D}" dt="2023-03-19T16:48:49.763" v="304" actId="113"/>
          <ac:spMkLst>
            <pc:docMk/>
            <pc:sldMk cId="3375591817" sldId="974"/>
            <ac:spMk id="2" creationId="{3F28257F-F608-542C-90BE-178C34C559F5}"/>
          </ac:spMkLst>
        </pc:spChg>
        <pc:spChg chg="mod">
          <ac:chgData name="Aishat Bakre" userId="839b68a6-4a2b-45ef-9a5a-14f954bfea5f" providerId="ADAL" clId="{ECA09B3B-828F-4395-8BD8-FE536BB7BD4D}" dt="2023-03-20T10:11:04.503" v="870" actId="14100"/>
          <ac:spMkLst>
            <pc:docMk/>
            <pc:sldMk cId="3375591817" sldId="974"/>
            <ac:spMk id="3" creationId="{58D52EC3-0843-3E89-78A6-14F79189B703}"/>
          </ac:spMkLst>
        </pc:spChg>
      </pc:sldChg>
      <pc:sldChg chg="modSp mod">
        <pc:chgData name="Aishat Bakre" userId="839b68a6-4a2b-45ef-9a5a-14f954bfea5f" providerId="ADAL" clId="{ECA09B3B-828F-4395-8BD8-FE536BB7BD4D}" dt="2023-03-20T09:42:44.407" v="371"/>
        <pc:sldMkLst>
          <pc:docMk/>
          <pc:sldMk cId="663953122" sldId="975"/>
        </pc:sldMkLst>
        <pc:spChg chg="mod">
          <ac:chgData name="Aishat Bakre" userId="839b68a6-4a2b-45ef-9a5a-14f954bfea5f" providerId="ADAL" clId="{ECA09B3B-828F-4395-8BD8-FE536BB7BD4D}" dt="2023-03-20T09:42:44.407" v="371"/>
          <ac:spMkLst>
            <pc:docMk/>
            <pc:sldMk cId="663953122" sldId="975"/>
            <ac:spMk id="2" creationId="{CEAD9BDC-2040-F093-557B-F1D1F58B6B16}"/>
          </ac:spMkLst>
        </pc:spChg>
      </pc:sldChg>
      <pc:sldChg chg="modSp new mod ord">
        <pc:chgData name="Aishat Bakre" userId="839b68a6-4a2b-45ef-9a5a-14f954bfea5f" providerId="ADAL" clId="{ECA09B3B-828F-4395-8BD8-FE536BB7BD4D}" dt="2023-03-20T09:54:38.173" v="551"/>
        <pc:sldMkLst>
          <pc:docMk/>
          <pc:sldMk cId="4059987152" sldId="976"/>
        </pc:sldMkLst>
        <pc:spChg chg="mod">
          <ac:chgData name="Aishat Bakre" userId="839b68a6-4a2b-45ef-9a5a-14f954bfea5f" providerId="ADAL" clId="{ECA09B3B-828F-4395-8BD8-FE536BB7BD4D}" dt="2023-03-20T09:49:46.069" v="453" actId="113"/>
          <ac:spMkLst>
            <pc:docMk/>
            <pc:sldMk cId="4059987152" sldId="976"/>
            <ac:spMk id="2" creationId="{1D672936-F039-A47D-2A60-E8DF78F0F936}"/>
          </ac:spMkLst>
        </pc:spChg>
        <pc:spChg chg="mod">
          <ac:chgData name="Aishat Bakre" userId="839b68a6-4a2b-45ef-9a5a-14f954bfea5f" providerId="ADAL" clId="{ECA09B3B-828F-4395-8BD8-FE536BB7BD4D}" dt="2023-03-20T09:54:35.553" v="549" actId="20577"/>
          <ac:spMkLst>
            <pc:docMk/>
            <pc:sldMk cId="4059987152" sldId="976"/>
            <ac:spMk id="3" creationId="{393D2293-F50E-C345-B280-C006C7515114}"/>
          </ac:spMkLst>
        </pc:spChg>
      </pc:sldChg>
      <pc:sldChg chg="modSp new mod ord">
        <pc:chgData name="Aishat Bakre" userId="839b68a6-4a2b-45ef-9a5a-14f954bfea5f" providerId="ADAL" clId="{ECA09B3B-828F-4395-8BD8-FE536BB7BD4D}" dt="2023-03-20T09:51:28.699" v="535"/>
        <pc:sldMkLst>
          <pc:docMk/>
          <pc:sldMk cId="3004906188" sldId="977"/>
        </pc:sldMkLst>
        <pc:spChg chg="mod">
          <ac:chgData name="Aishat Bakre" userId="839b68a6-4a2b-45ef-9a5a-14f954bfea5f" providerId="ADAL" clId="{ECA09B3B-828F-4395-8BD8-FE536BB7BD4D}" dt="2023-03-20T09:51:06.421" v="513" actId="113"/>
          <ac:spMkLst>
            <pc:docMk/>
            <pc:sldMk cId="3004906188" sldId="977"/>
            <ac:spMk id="2" creationId="{68A5D7E0-D5FD-178A-644E-96C6995C1C73}"/>
          </ac:spMkLst>
        </pc:spChg>
        <pc:spChg chg="mod">
          <ac:chgData name="Aishat Bakre" userId="839b68a6-4a2b-45ef-9a5a-14f954bfea5f" providerId="ADAL" clId="{ECA09B3B-828F-4395-8BD8-FE536BB7BD4D}" dt="2023-03-20T09:50:55.809" v="504" actId="27636"/>
          <ac:spMkLst>
            <pc:docMk/>
            <pc:sldMk cId="3004906188" sldId="977"/>
            <ac:spMk id="3" creationId="{53FF0386-CFC0-31E6-360D-03690647BE63}"/>
          </ac:spMkLst>
        </pc:spChg>
      </pc:sldChg>
      <pc:sldChg chg="modSp new mod">
        <pc:chgData name="Aishat Bakre" userId="839b68a6-4a2b-45ef-9a5a-14f954bfea5f" providerId="ADAL" clId="{ECA09B3B-828F-4395-8BD8-FE536BB7BD4D}" dt="2023-03-20T10:43:15.510" v="1009" actId="207"/>
        <pc:sldMkLst>
          <pc:docMk/>
          <pc:sldMk cId="1330034580" sldId="978"/>
        </pc:sldMkLst>
        <pc:spChg chg="mod">
          <ac:chgData name="Aishat Bakre" userId="839b68a6-4a2b-45ef-9a5a-14f954bfea5f" providerId="ADAL" clId="{ECA09B3B-828F-4395-8BD8-FE536BB7BD4D}" dt="2023-03-20T09:55:26.823" v="593" actId="113"/>
          <ac:spMkLst>
            <pc:docMk/>
            <pc:sldMk cId="1330034580" sldId="978"/>
            <ac:spMk id="2" creationId="{9617E6AD-5F23-6E88-E547-D8FF55AE3FD9}"/>
          </ac:spMkLst>
        </pc:spChg>
        <pc:spChg chg="mod">
          <ac:chgData name="Aishat Bakre" userId="839b68a6-4a2b-45ef-9a5a-14f954bfea5f" providerId="ADAL" clId="{ECA09B3B-828F-4395-8BD8-FE536BB7BD4D}" dt="2023-03-20T10:43:15.510" v="1009" actId="207"/>
          <ac:spMkLst>
            <pc:docMk/>
            <pc:sldMk cId="1330034580" sldId="978"/>
            <ac:spMk id="3" creationId="{0C8B8C0D-741B-627C-CEB2-587E1B69CD92}"/>
          </ac:spMkLst>
        </pc:spChg>
      </pc:sldChg>
      <pc:sldChg chg="modSp new mod">
        <pc:chgData name="Aishat Bakre" userId="839b68a6-4a2b-45ef-9a5a-14f954bfea5f" providerId="ADAL" clId="{ECA09B3B-828F-4395-8BD8-FE536BB7BD4D}" dt="2023-03-21T15:17:02.433" v="1699" actId="14100"/>
        <pc:sldMkLst>
          <pc:docMk/>
          <pc:sldMk cId="2614397431" sldId="979"/>
        </pc:sldMkLst>
        <pc:spChg chg="mod">
          <ac:chgData name="Aishat Bakre" userId="839b68a6-4a2b-45ef-9a5a-14f954bfea5f" providerId="ADAL" clId="{ECA09B3B-828F-4395-8BD8-FE536BB7BD4D}" dt="2023-03-20T09:56:00.847" v="605" actId="113"/>
          <ac:spMkLst>
            <pc:docMk/>
            <pc:sldMk cId="2614397431" sldId="979"/>
            <ac:spMk id="2" creationId="{89B925A5-A468-F2A9-2EAE-76D2B739512F}"/>
          </ac:spMkLst>
        </pc:spChg>
        <pc:spChg chg="mod">
          <ac:chgData name="Aishat Bakre" userId="839b68a6-4a2b-45ef-9a5a-14f954bfea5f" providerId="ADAL" clId="{ECA09B3B-828F-4395-8BD8-FE536BB7BD4D}" dt="2023-03-21T15:17:02.433" v="1699" actId="14100"/>
          <ac:spMkLst>
            <pc:docMk/>
            <pc:sldMk cId="2614397431" sldId="979"/>
            <ac:spMk id="3" creationId="{D49C3883-4469-522B-4211-49F1BD23D605}"/>
          </ac:spMkLst>
        </pc:spChg>
      </pc:sldChg>
      <pc:sldChg chg="modSp new mod">
        <pc:chgData name="Aishat Bakre" userId="839b68a6-4a2b-45ef-9a5a-14f954bfea5f" providerId="ADAL" clId="{ECA09B3B-828F-4395-8BD8-FE536BB7BD4D}" dt="2023-03-20T10:04:41.711" v="701" actId="20577"/>
        <pc:sldMkLst>
          <pc:docMk/>
          <pc:sldMk cId="1884848429" sldId="980"/>
        </pc:sldMkLst>
        <pc:spChg chg="mod">
          <ac:chgData name="Aishat Bakre" userId="839b68a6-4a2b-45ef-9a5a-14f954bfea5f" providerId="ADAL" clId="{ECA09B3B-828F-4395-8BD8-FE536BB7BD4D}" dt="2023-03-20T10:02:11.498" v="692" actId="113"/>
          <ac:spMkLst>
            <pc:docMk/>
            <pc:sldMk cId="1884848429" sldId="980"/>
            <ac:spMk id="2" creationId="{48DE4718-B6D3-63C6-DD74-0B6CDB8679AE}"/>
          </ac:spMkLst>
        </pc:spChg>
        <pc:spChg chg="mod">
          <ac:chgData name="Aishat Bakre" userId="839b68a6-4a2b-45ef-9a5a-14f954bfea5f" providerId="ADAL" clId="{ECA09B3B-828F-4395-8BD8-FE536BB7BD4D}" dt="2023-03-20T10:04:41.711" v="701" actId="20577"/>
          <ac:spMkLst>
            <pc:docMk/>
            <pc:sldMk cId="1884848429" sldId="980"/>
            <ac:spMk id="3" creationId="{C783A616-24FD-931E-FC22-2B3BF32A0A44}"/>
          </ac:spMkLst>
        </pc:spChg>
      </pc:sldChg>
      <pc:sldChg chg="modSp new mod">
        <pc:chgData name="Aishat Bakre" userId="839b68a6-4a2b-45ef-9a5a-14f954bfea5f" providerId="ADAL" clId="{ECA09B3B-828F-4395-8BD8-FE536BB7BD4D}" dt="2023-03-21T15:51:11.029" v="1702" actId="14100"/>
        <pc:sldMkLst>
          <pc:docMk/>
          <pc:sldMk cId="1591040303" sldId="981"/>
        </pc:sldMkLst>
        <pc:spChg chg="mod">
          <ac:chgData name="Aishat Bakre" userId="839b68a6-4a2b-45ef-9a5a-14f954bfea5f" providerId="ADAL" clId="{ECA09B3B-828F-4395-8BD8-FE536BB7BD4D}" dt="2023-03-20T10:06:54.840" v="737" actId="113"/>
          <ac:spMkLst>
            <pc:docMk/>
            <pc:sldMk cId="1591040303" sldId="981"/>
            <ac:spMk id="2" creationId="{6DBC2278-A34A-0CE1-15A4-14AD220C93E6}"/>
          </ac:spMkLst>
        </pc:spChg>
        <pc:spChg chg="mod">
          <ac:chgData name="Aishat Bakre" userId="839b68a6-4a2b-45ef-9a5a-14f954bfea5f" providerId="ADAL" clId="{ECA09B3B-828F-4395-8BD8-FE536BB7BD4D}" dt="2023-03-21T15:51:11.029" v="1702" actId="14100"/>
          <ac:spMkLst>
            <pc:docMk/>
            <pc:sldMk cId="1591040303" sldId="981"/>
            <ac:spMk id="3" creationId="{D67AB4FF-5FA8-4823-E5B5-9DE1F6795B05}"/>
          </ac:spMkLst>
        </pc:spChg>
      </pc:sldChg>
      <pc:sldChg chg="modSp new mod">
        <pc:chgData name="Aishat Bakre" userId="839b68a6-4a2b-45ef-9a5a-14f954bfea5f" providerId="ADAL" clId="{ECA09B3B-828F-4395-8BD8-FE536BB7BD4D}" dt="2023-03-20T11:23:28.215" v="1102" actId="20577"/>
        <pc:sldMkLst>
          <pc:docMk/>
          <pc:sldMk cId="2010297016" sldId="982"/>
        </pc:sldMkLst>
        <pc:spChg chg="mod">
          <ac:chgData name="Aishat Bakre" userId="839b68a6-4a2b-45ef-9a5a-14f954bfea5f" providerId="ADAL" clId="{ECA09B3B-828F-4395-8BD8-FE536BB7BD4D}" dt="2023-03-20T10:10:50.192" v="868" actId="113"/>
          <ac:spMkLst>
            <pc:docMk/>
            <pc:sldMk cId="2010297016" sldId="982"/>
            <ac:spMk id="2" creationId="{FF458C73-6541-E00F-0E90-182D3275EC9B}"/>
          </ac:spMkLst>
        </pc:spChg>
        <pc:spChg chg="mod">
          <ac:chgData name="Aishat Bakre" userId="839b68a6-4a2b-45ef-9a5a-14f954bfea5f" providerId="ADAL" clId="{ECA09B3B-828F-4395-8BD8-FE536BB7BD4D}" dt="2023-03-20T11:23:28.215" v="1102" actId="20577"/>
          <ac:spMkLst>
            <pc:docMk/>
            <pc:sldMk cId="2010297016" sldId="982"/>
            <ac:spMk id="3" creationId="{1FFE41D1-056F-7F85-7A92-4AD4C7804FDB}"/>
          </ac:spMkLst>
        </pc:spChg>
      </pc:sldChg>
      <pc:sldChg chg="modSp new del mod ord">
        <pc:chgData name="Aishat Bakre" userId="839b68a6-4a2b-45ef-9a5a-14f954bfea5f" providerId="ADAL" clId="{ECA09B3B-828F-4395-8BD8-FE536BB7BD4D}" dt="2023-03-20T10:26:51.904" v="992" actId="2696"/>
        <pc:sldMkLst>
          <pc:docMk/>
          <pc:sldMk cId="244472676" sldId="983"/>
        </pc:sldMkLst>
        <pc:spChg chg="mod">
          <ac:chgData name="Aishat Bakre" userId="839b68a6-4a2b-45ef-9a5a-14f954bfea5f" providerId="ADAL" clId="{ECA09B3B-828F-4395-8BD8-FE536BB7BD4D}" dt="2023-03-20T10:16:36.984" v="902" actId="113"/>
          <ac:spMkLst>
            <pc:docMk/>
            <pc:sldMk cId="244472676" sldId="983"/>
            <ac:spMk id="2" creationId="{D7919B8D-D170-96E7-5DB1-65A9D2F332C4}"/>
          </ac:spMkLst>
        </pc:spChg>
        <pc:spChg chg="mod">
          <ac:chgData name="Aishat Bakre" userId="839b68a6-4a2b-45ef-9a5a-14f954bfea5f" providerId="ADAL" clId="{ECA09B3B-828F-4395-8BD8-FE536BB7BD4D}" dt="2023-03-20T10:18:36.574" v="913" actId="313"/>
          <ac:spMkLst>
            <pc:docMk/>
            <pc:sldMk cId="244472676" sldId="983"/>
            <ac:spMk id="3" creationId="{E19644CC-2722-4331-71FD-0F7F1665581E}"/>
          </ac:spMkLst>
        </pc:spChg>
      </pc:sldChg>
      <pc:sldChg chg="modSp new del mod">
        <pc:chgData name="Aishat Bakre" userId="839b68a6-4a2b-45ef-9a5a-14f954bfea5f" providerId="ADAL" clId="{ECA09B3B-828F-4395-8BD8-FE536BB7BD4D}" dt="2023-03-20T10:23:22.529" v="934" actId="2696"/>
        <pc:sldMkLst>
          <pc:docMk/>
          <pc:sldMk cId="2181318769" sldId="984"/>
        </pc:sldMkLst>
        <pc:spChg chg="mod">
          <ac:chgData name="Aishat Bakre" userId="839b68a6-4a2b-45ef-9a5a-14f954bfea5f" providerId="ADAL" clId="{ECA09B3B-828F-4395-8BD8-FE536BB7BD4D}" dt="2023-03-20T10:22:54.870" v="931" actId="27636"/>
          <ac:spMkLst>
            <pc:docMk/>
            <pc:sldMk cId="2181318769" sldId="984"/>
            <ac:spMk id="3" creationId="{2E37C84B-C241-3A0C-C184-E20A23C227D3}"/>
          </ac:spMkLst>
        </pc:spChg>
      </pc:sldChg>
      <pc:sldChg chg="modSp mod ord">
        <pc:chgData name="Aishat Bakre" userId="839b68a6-4a2b-45ef-9a5a-14f954bfea5f" providerId="ADAL" clId="{ECA09B3B-828F-4395-8BD8-FE536BB7BD4D}" dt="2023-03-20T12:46:57.769" v="1404" actId="20577"/>
        <pc:sldMkLst>
          <pc:docMk/>
          <pc:sldMk cId="548085889" sldId="985"/>
        </pc:sldMkLst>
        <pc:spChg chg="mod">
          <ac:chgData name="Aishat Bakre" userId="839b68a6-4a2b-45ef-9a5a-14f954bfea5f" providerId="ADAL" clId="{ECA09B3B-828F-4395-8BD8-FE536BB7BD4D}" dt="2023-03-20T10:41:04.729" v="1002" actId="20577"/>
          <ac:spMkLst>
            <pc:docMk/>
            <pc:sldMk cId="548085889" sldId="985"/>
            <ac:spMk id="2" creationId="{61AD2382-FA83-4FD8-AFEB-4E2A36F567BB}"/>
          </ac:spMkLst>
        </pc:spChg>
        <pc:spChg chg="mod">
          <ac:chgData name="Aishat Bakre" userId="839b68a6-4a2b-45ef-9a5a-14f954bfea5f" providerId="ADAL" clId="{ECA09B3B-828F-4395-8BD8-FE536BB7BD4D}" dt="2023-03-20T12:46:57.769" v="1404" actId="20577"/>
          <ac:spMkLst>
            <pc:docMk/>
            <pc:sldMk cId="548085889" sldId="985"/>
            <ac:spMk id="3" creationId="{E6680A96-3667-4737-AA0C-454970A3DD2F}"/>
          </ac:spMkLst>
        </pc:spChg>
      </pc:sldChg>
      <pc:sldChg chg="modSp mod ord">
        <pc:chgData name="Aishat Bakre" userId="839b68a6-4a2b-45ef-9a5a-14f954bfea5f" providerId="ADAL" clId="{ECA09B3B-828F-4395-8BD8-FE536BB7BD4D}" dt="2023-03-20T12:48:59.201" v="1418" actId="20577"/>
        <pc:sldMkLst>
          <pc:docMk/>
          <pc:sldMk cId="3392701205" sldId="986"/>
        </pc:sldMkLst>
        <pc:spChg chg="mod">
          <ac:chgData name="Aishat Bakre" userId="839b68a6-4a2b-45ef-9a5a-14f954bfea5f" providerId="ADAL" clId="{ECA09B3B-828F-4395-8BD8-FE536BB7BD4D}" dt="2023-03-20T10:43:36.865" v="1011" actId="20577"/>
          <ac:spMkLst>
            <pc:docMk/>
            <pc:sldMk cId="3392701205" sldId="986"/>
            <ac:spMk id="2" creationId="{61AD2382-FA83-4FD8-AFEB-4E2A36F567BB}"/>
          </ac:spMkLst>
        </pc:spChg>
        <pc:spChg chg="mod">
          <ac:chgData name="Aishat Bakre" userId="839b68a6-4a2b-45ef-9a5a-14f954bfea5f" providerId="ADAL" clId="{ECA09B3B-828F-4395-8BD8-FE536BB7BD4D}" dt="2023-03-20T12:48:59.201" v="1418" actId="20577"/>
          <ac:spMkLst>
            <pc:docMk/>
            <pc:sldMk cId="3392701205" sldId="986"/>
            <ac:spMk id="3" creationId="{E6680A96-3667-4737-AA0C-454970A3DD2F}"/>
          </ac:spMkLst>
        </pc:spChg>
      </pc:sldChg>
      <pc:sldChg chg="modSp new mod">
        <pc:chgData name="Aishat Bakre" userId="839b68a6-4a2b-45ef-9a5a-14f954bfea5f" providerId="ADAL" clId="{ECA09B3B-828F-4395-8BD8-FE536BB7BD4D}" dt="2023-03-20T12:41:46.531" v="1379" actId="114"/>
        <pc:sldMkLst>
          <pc:docMk/>
          <pc:sldMk cId="4282977009" sldId="987"/>
        </pc:sldMkLst>
        <pc:spChg chg="mod">
          <ac:chgData name="Aishat Bakre" userId="839b68a6-4a2b-45ef-9a5a-14f954bfea5f" providerId="ADAL" clId="{ECA09B3B-828F-4395-8BD8-FE536BB7BD4D}" dt="2023-03-20T11:36:32.097" v="1176" actId="113"/>
          <ac:spMkLst>
            <pc:docMk/>
            <pc:sldMk cId="4282977009" sldId="987"/>
            <ac:spMk id="2" creationId="{B97801D9-CC0B-35F7-8DE7-0A276987FB85}"/>
          </ac:spMkLst>
        </pc:spChg>
        <pc:spChg chg="mod">
          <ac:chgData name="Aishat Bakre" userId="839b68a6-4a2b-45ef-9a5a-14f954bfea5f" providerId="ADAL" clId="{ECA09B3B-828F-4395-8BD8-FE536BB7BD4D}" dt="2023-03-20T12:41:46.531" v="1379" actId="114"/>
          <ac:spMkLst>
            <pc:docMk/>
            <pc:sldMk cId="4282977009" sldId="987"/>
            <ac:spMk id="3" creationId="{B0736038-9D6A-F5B5-30F0-3C90749861A5}"/>
          </ac:spMkLst>
        </pc:spChg>
      </pc:sldChg>
      <pc:sldChg chg="modSp mod">
        <pc:chgData name="Aishat Bakre" userId="839b68a6-4a2b-45ef-9a5a-14f954bfea5f" providerId="ADAL" clId="{ECA09B3B-828F-4395-8BD8-FE536BB7BD4D}" dt="2023-03-20T11:34:30.065" v="1130" actId="20577"/>
        <pc:sldMkLst>
          <pc:docMk/>
          <pc:sldMk cId="4016354629" sldId="988"/>
        </pc:sldMkLst>
        <pc:spChg chg="mod">
          <ac:chgData name="Aishat Bakre" userId="839b68a6-4a2b-45ef-9a5a-14f954bfea5f" providerId="ADAL" clId="{ECA09B3B-828F-4395-8BD8-FE536BB7BD4D}" dt="2023-03-20T11:34:30.065" v="1130" actId="20577"/>
          <ac:spMkLst>
            <pc:docMk/>
            <pc:sldMk cId="4016354629" sldId="988"/>
            <ac:spMk id="2" creationId="{CEAD9BDC-2040-F093-557B-F1D1F58B6B16}"/>
          </ac:spMkLst>
        </pc:spChg>
      </pc:sldChg>
      <pc:sldChg chg="modSp mod">
        <pc:chgData name="Aishat Bakre" userId="839b68a6-4a2b-45ef-9a5a-14f954bfea5f" providerId="ADAL" clId="{ECA09B3B-828F-4395-8BD8-FE536BB7BD4D}" dt="2023-03-20T11:37:34.536" v="1201" actId="1076"/>
        <pc:sldMkLst>
          <pc:docMk/>
          <pc:sldMk cId="4083256967" sldId="989"/>
        </pc:sldMkLst>
        <pc:spChg chg="mod">
          <ac:chgData name="Aishat Bakre" userId="839b68a6-4a2b-45ef-9a5a-14f954bfea5f" providerId="ADAL" clId="{ECA09B3B-828F-4395-8BD8-FE536BB7BD4D}" dt="2023-03-20T11:37:34.536" v="1201" actId="1076"/>
          <ac:spMkLst>
            <pc:docMk/>
            <pc:sldMk cId="4083256967" sldId="989"/>
            <ac:spMk id="2" creationId="{CEAD9BDC-2040-F093-557B-F1D1F58B6B16}"/>
          </ac:spMkLst>
        </pc:spChg>
      </pc:sldChg>
      <pc:sldChg chg="modSp new mod">
        <pc:chgData name="Aishat Bakre" userId="839b68a6-4a2b-45ef-9a5a-14f954bfea5f" providerId="ADAL" clId="{ECA09B3B-828F-4395-8BD8-FE536BB7BD4D}" dt="2023-03-20T12:36:29.671" v="1334" actId="114"/>
        <pc:sldMkLst>
          <pc:docMk/>
          <pc:sldMk cId="3154518149" sldId="990"/>
        </pc:sldMkLst>
        <pc:spChg chg="mod">
          <ac:chgData name="Aishat Bakre" userId="839b68a6-4a2b-45ef-9a5a-14f954bfea5f" providerId="ADAL" clId="{ECA09B3B-828F-4395-8BD8-FE536BB7BD4D}" dt="2023-03-20T11:38:29.771" v="1208"/>
          <ac:spMkLst>
            <pc:docMk/>
            <pc:sldMk cId="3154518149" sldId="990"/>
            <ac:spMk id="2" creationId="{D9E66834-7829-CAA6-F2F5-CB320DBB51F3}"/>
          </ac:spMkLst>
        </pc:spChg>
        <pc:spChg chg="mod">
          <ac:chgData name="Aishat Bakre" userId="839b68a6-4a2b-45ef-9a5a-14f954bfea5f" providerId="ADAL" clId="{ECA09B3B-828F-4395-8BD8-FE536BB7BD4D}" dt="2023-03-20T12:36:29.671" v="1334" actId="114"/>
          <ac:spMkLst>
            <pc:docMk/>
            <pc:sldMk cId="3154518149" sldId="990"/>
            <ac:spMk id="3" creationId="{DF500A62-A7E5-160C-9F9F-F8F2E4CA2BF9}"/>
          </ac:spMkLst>
        </pc:spChg>
      </pc:sldChg>
      <pc:sldChg chg="modSp new mod">
        <pc:chgData name="Aishat Bakre" userId="839b68a6-4a2b-45ef-9a5a-14f954bfea5f" providerId="ADAL" clId="{ECA09B3B-828F-4395-8BD8-FE536BB7BD4D}" dt="2023-03-21T12:56:47.732" v="1608" actId="1076"/>
        <pc:sldMkLst>
          <pc:docMk/>
          <pc:sldMk cId="486864661" sldId="991"/>
        </pc:sldMkLst>
        <pc:spChg chg="mod">
          <ac:chgData name="Aishat Bakre" userId="839b68a6-4a2b-45ef-9a5a-14f954bfea5f" providerId="ADAL" clId="{ECA09B3B-828F-4395-8BD8-FE536BB7BD4D}" dt="2023-03-20T11:40:14.667" v="1228"/>
          <ac:spMkLst>
            <pc:docMk/>
            <pc:sldMk cId="486864661" sldId="991"/>
            <ac:spMk id="2" creationId="{53ACCCAB-4134-175D-3460-6093BA028498}"/>
          </ac:spMkLst>
        </pc:spChg>
        <pc:spChg chg="mod">
          <ac:chgData name="Aishat Bakre" userId="839b68a6-4a2b-45ef-9a5a-14f954bfea5f" providerId="ADAL" clId="{ECA09B3B-828F-4395-8BD8-FE536BB7BD4D}" dt="2023-03-21T12:56:47.732" v="1608" actId="1076"/>
          <ac:spMkLst>
            <pc:docMk/>
            <pc:sldMk cId="486864661" sldId="991"/>
            <ac:spMk id="3" creationId="{FBE65B4A-D091-5A9A-7BA9-C05C2F416851}"/>
          </ac:spMkLst>
        </pc:spChg>
      </pc:sldChg>
      <pc:sldChg chg="modSp new mod">
        <pc:chgData name="Aishat Bakre" userId="839b68a6-4a2b-45ef-9a5a-14f954bfea5f" providerId="ADAL" clId="{ECA09B3B-828F-4395-8BD8-FE536BB7BD4D}" dt="2023-03-20T12:38:40.316" v="1361" actId="20577"/>
        <pc:sldMkLst>
          <pc:docMk/>
          <pc:sldMk cId="593212592" sldId="992"/>
        </pc:sldMkLst>
        <pc:spChg chg="mod">
          <ac:chgData name="Aishat Bakre" userId="839b68a6-4a2b-45ef-9a5a-14f954bfea5f" providerId="ADAL" clId="{ECA09B3B-828F-4395-8BD8-FE536BB7BD4D}" dt="2023-03-20T12:38:20.623" v="1351" actId="122"/>
          <ac:spMkLst>
            <pc:docMk/>
            <pc:sldMk cId="593212592" sldId="992"/>
            <ac:spMk id="2" creationId="{C7AC6E2E-079C-67C1-D91A-CF807B9B3B72}"/>
          </ac:spMkLst>
        </pc:spChg>
        <pc:spChg chg="mod">
          <ac:chgData name="Aishat Bakre" userId="839b68a6-4a2b-45ef-9a5a-14f954bfea5f" providerId="ADAL" clId="{ECA09B3B-828F-4395-8BD8-FE536BB7BD4D}" dt="2023-03-20T12:38:40.316" v="1361" actId="20577"/>
          <ac:spMkLst>
            <pc:docMk/>
            <pc:sldMk cId="593212592" sldId="992"/>
            <ac:spMk id="3" creationId="{72A3536B-DA47-04BD-209E-C3249978CA33}"/>
          </ac:spMkLst>
        </pc:spChg>
      </pc:sldChg>
      <pc:sldChg chg="addSp delSp modSp new mod">
        <pc:chgData name="Aishat Bakre" userId="839b68a6-4a2b-45ef-9a5a-14f954bfea5f" providerId="ADAL" clId="{ECA09B3B-828F-4395-8BD8-FE536BB7BD4D}" dt="2023-03-21T12:58:03.899" v="1656" actId="20577"/>
        <pc:sldMkLst>
          <pc:docMk/>
          <pc:sldMk cId="3443366997" sldId="993"/>
        </pc:sldMkLst>
        <pc:spChg chg="mod">
          <ac:chgData name="Aishat Bakre" userId="839b68a6-4a2b-45ef-9a5a-14f954bfea5f" providerId="ADAL" clId="{ECA09B3B-828F-4395-8BD8-FE536BB7BD4D}" dt="2023-03-21T12:58:03.899" v="1656" actId="20577"/>
          <ac:spMkLst>
            <pc:docMk/>
            <pc:sldMk cId="3443366997" sldId="993"/>
            <ac:spMk id="2" creationId="{D520261C-C6F0-6C6E-79FB-2BBA46EEE2F7}"/>
          </ac:spMkLst>
        </pc:spChg>
        <pc:spChg chg="del">
          <ac:chgData name="Aishat Bakre" userId="839b68a6-4a2b-45ef-9a5a-14f954bfea5f" providerId="ADAL" clId="{ECA09B3B-828F-4395-8BD8-FE536BB7BD4D}" dt="2023-03-20T11:47:54.828" v="1249" actId="22"/>
          <ac:spMkLst>
            <pc:docMk/>
            <pc:sldMk cId="3443366997" sldId="993"/>
            <ac:spMk id="3" creationId="{3C6AEBDE-52E4-4AFC-5759-7796EB0178BF}"/>
          </ac:spMkLst>
        </pc:spChg>
        <pc:picChg chg="add mod ord">
          <ac:chgData name="Aishat Bakre" userId="839b68a6-4a2b-45ef-9a5a-14f954bfea5f" providerId="ADAL" clId="{ECA09B3B-828F-4395-8BD8-FE536BB7BD4D}" dt="2023-03-20T11:48:08.588" v="1259" actId="14100"/>
          <ac:picMkLst>
            <pc:docMk/>
            <pc:sldMk cId="3443366997" sldId="993"/>
            <ac:picMk id="5" creationId="{C2102DA1-E40F-3BB2-9E24-F1122EFB6FA7}"/>
          </ac:picMkLst>
        </pc:picChg>
      </pc:sldChg>
      <pc:sldChg chg="addSp delSp modSp new mod">
        <pc:chgData name="Aishat Bakre" userId="839b68a6-4a2b-45ef-9a5a-14f954bfea5f" providerId="ADAL" clId="{ECA09B3B-828F-4395-8BD8-FE536BB7BD4D}" dt="2023-03-20T11:50:23.153" v="1304" actId="20577"/>
        <pc:sldMkLst>
          <pc:docMk/>
          <pc:sldMk cId="1635495416" sldId="994"/>
        </pc:sldMkLst>
        <pc:spChg chg="mod">
          <ac:chgData name="Aishat Bakre" userId="839b68a6-4a2b-45ef-9a5a-14f954bfea5f" providerId="ADAL" clId="{ECA09B3B-828F-4395-8BD8-FE536BB7BD4D}" dt="2023-03-20T11:50:23.153" v="1304" actId="20577"/>
          <ac:spMkLst>
            <pc:docMk/>
            <pc:sldMk cId="1635495416" sldId="994"/>
            <ac:spMk id="2" creationId="{5DF86BEC-5B00-9C11-E346-D9D243C21473}"/>
          </ac:spMkLst>
        </pc:spChg>
        <pc:spChg chg="del">
          <ac:chgData name="Aishat Bakre" userId="839b68a6-4a2b-45ef-9a5a-14f954bfea5f" providerId="ADAL" clId="{ECA09B3B-828F-4395-8BD8-FE536BB7BD4D}" dt="2023-03-20T11:49:32.856" v="1261" actId="22"/>
          <ac:spMkLst>
            <pc:docMk/>
            <pc:sldMk cId="1635495416" sldId="994"/>
            <ac:spMk id="3" creationId="{457330E0-CB9A-1828-2448-739F1EE7CA75}"/>
          </ac:spMkLst>
        </pc:spChg>
        <pc:picChg chg="add mod ord">
          <ac:chgData name="Aishat Bakre" userId="839b68a6-4a2b-45ef-9a5a-14f954bfea5f" providerId="ADAL" clId="{ECA09B3B-828F-4395-8BD8-FE536BB7BD4D}" dt="2023-03-20T11:49:42.859" v="1263" actId="14100"/>
          <ac:picMkLst>
            <pc:docMk/>
            <pc:sldMk cId="1635495416" sldId="994"/>
            <ac:picMk id="5" creationId="{A44D1E0F-4EF8-AD3A-D65E-7ED0F612DB85}"/>
          </ac:picMkLst>
        </pc:picChg>
      </pc:sldChg>
      <pc:sldChg chg="modSp new mod">
        <pc:chgData name="Aishat Bakre" userId="839b68a6-4a2b-45ef-9a5a-14f954bfea5f" providerId="ADAL" clId="{ECA09B3B-828F-4395-8BD8-FE536BB7BD4D}" dt="2023-03-21T12:54:15.762" v="1604" actId="5793"/>
        <pc:sldMkLst>
          <pc:docMk/>
          <pc:sldMk cId="4247802850" sldId="995"/>
        </pc:sldMkLst>
        <pc:spChg chg="mod">
          <ac:chgData name="Aishat Bakre" userId="839b68a6-4a2b-45ef-9a5a-14f954bfea5f" providerId="ADAL" clId="{ECA09B3B-828F-4395-8BD8-FE536BB7BD4D}" dt="2023-03-20T11:53:16.164" v="1330" actId="113"/>
          <ac:spMkLst>
            <pc:docMk/>
            <pc:sldMk cId="4247802850" sldId="995"/>
            <ac:spMk id="2" creationId="{D0704242-AF44-DDDC-C22D-E2F32B7E68E8}"/>
          </ac:spMkLst>
        </pc:spChg>
        <pc:spChg chg="mod">
          <ac:chgData name="Aishat Bakre" userId="839b68a6-4a2b-45ef-9a5a-14f954bfea5f" providerId="ADAL" clId="{ECA09B3B-828F-4395-8BD8-FE536BB7BD4D}" dt="2023-03-21T12:54:15.762" v="1604" actId="5793"/>
          <ac:spMkLst>
            <pc:docMk/>
            <pc:sldMk cId="4247802850" sldId="995"/>
            <ac:spMk id="3" creationId="{FC605C1A-05E4-3651-D14B-F1D5075FB3D2}"/>
          </ac:spMkLst>
        </pc:spChg>
      </pc:sldChg>
      <pc:sldChg chg="modSp new mod">
        <pc:chgData name="Aishat Bakre" userId="839b68a6-4a2b-45ef-9a5a-14f954bfea5f" providerId="ADAL" clId="{ECA09B3B-828F-4395-8BD8-FE536BB7BD4D}" dt="2023-03-20T14:09:49.767" v="1423"/>
        <pc:sldMkLst>
          <pc:docMk/>
          <pc:sldMk cId="1445348770" sldId="996"/>
        </pc:sldMkLst>
        <pc:spChg chg="mod">
          <ac:chgData name="Aishat Bakre" userId="839b68a6-4a2b-45ef-9a5a-14f954bfea5f" providerId="ADAL" clId="{ECA09B3B-828F-4395-8BD8-FE536BB7BD4D}" dt="2023-03-20T14:09:49.767" v="1423"/>
          <ac:spMkLst>
            <pc:docMk/>
            <pc:sldMk cId="1445348770" sldId="996"/>
            <ac:spMk id="2" creationId="{FF354100-57AC-3447-8DF4-F9AC265D3A80}"/>
          </ac:spMkLst>
        </pc:spChg>
        <pc:spChg chg="mod">
          <ac:chgData name="Aishat Bakre" userId="839b68a6-4a2b-45ef-9a5a-14f954bfea5f" providerId="ADAL" clId="{ECA09B3B-828F-4395-8BD8-FE536BB7BD4D}" dt="2023-03-20T14:09:32.660" v="1422" actId="20577"/>
          <ac:spMkLst>
            <pc:docMk/>
            <pc:sldMk cId="1445348770" sldId="996"/>
            <ac:spMk id="3" creationId="{CA7CA3A2-8DC1-E04F-0457-D9F1171174B1}"/>
          </ac:spMkLst>
        </pc:spChg>
      </pc:sldChg>
      <pc:sldChg chg="modSp new mod">
        <pc:chgData name="Aishat Bakre" userId="839b68a6-4a2b-45ef-9a5a-14f954bfea5f" providerId="ADAL" clId="{ECA09B3B-828F-4395-8BD8-FE536BB7BD4D}" dt="2023-03-21T12:55:44.574" v="1605" actId="20577"/>
        <pc:sldMkLst>
          <pc:docMk/>
          <pc:sldMk cId="2271980340" sldId="997"/>
        </pc:sldMkLst>
        <pc:spChg chg="mod">
          <ac:chgData name="Aishat Bakre" userId="839b68a6-4a2b-45ef-9a5a-14f954bfea5f" providerId="ADAL" clId="{ECA09B3B-828F-4395-8BD8-FE536BB7BD4D}" dt="2023-03-20T15:05:41.219" v="1483" actId="27636"/>
          <ac:spMkLst>
            <pc:docMk/>
            <pc:sldMk cId="2271980340" sldId="997"/>
            <ac:spMk id="2" creationId="{8DD0D5BB-8FDF-3221-0106-35DE9261526B}"/>
          </ac:spMkLst>
        </pc:spChg>
        <pc:spChg chg="mod">
          <ac:chgData name="Aishat Bakre" userId="839b68a6-4a2b-45ef-9a5a-14f954bfea5f" providerId="ADAL" clId="{ECA09B3B-828F-4395-8BD8-FE536BB7BD4D}" dt="2023-03-21T12:55:44.574" v="1605" actId="20577"/>
          <ac:spMkLst>
            <pc:docMk/>
            <pc:sldMk cId="2271980340" sldId="997"/>
            <ac:spMk id="3" creationId="{93F55283-76DC-5028-6A60-291CC1A9C6C6}"/>
          </ac:spMkLst>
        </pc:spChg>
      </pc:sldChg>
      <pc:sldChg chg="modSp new mod">
        <pc:chgData name="Aishat Bakre" userId="839b68a6-4a2b-45ef-9a5a-14f954bfea5f" providerId="ADAL" clId="{ECA09B3B-828F-4395-8BD8-FE536BB7BD4D}" dt="2023-03-20T15:12:58.894" v="1526" actId="20577"/>
        <pc:sldMkLst>
          <pc:docMk/>
          <pc:sldMk cId="2385315607" sldId="998"/>
        </pc:sldMkLst>
        <pc:spChg chg="mod">
          <ac:chgData name="Aishat Bakre" userId="839b68a6-4a2b-45ef-9a5a-14f954bfea5f" providerId="ADAL" clId="{ECA09B3B-828F-4395-8BD8-FE536BB7BD4D}" dt="2023-03-20T15:11:28.206" v="1514" actId="113"/>
          <ac:spMkLst>
            <pc:docMk/>
            <pc:sldMk cId="2385315607" sldId="998"/>
            <ac:spMk id="2" creationId="{D4DF1727-C157-A18D-86C7-A562A495575F}"/>
          </ac:spMkLst>
        </pc:spChg>
        <pc:spChg chg="mod">
          <ac:chgData name="Aishat Bakre" userId="839b68a6-4a2b-45ef-9a5a-14f954bfea5f" providerId="ADAL" clId="{ECA09B3B-828F-4395-8BD8-FE536BB7BD4D}" dt="2023-03-20T15:12:58.894" v="1526" actId="20577"/>
          <ac:spMkLst>
            <pc:docMk/>
            <pc:sldMk cId="2385315607" sldId="998"/>
            <ac:spMk id="3" creationId="{910AC9FA-A1D4-D18A-449C-9C8F5BBC2C5F}"/>
          </ac:spMkLst>
        </pc:spChg>
      </pc:sldChg>
      <pc:sldChg chg="del">
        <pc:chgData name="Aishat Bakre" userId="839b68a6-4a2b-45ef-9a5a-14f954bfea5f" providerId="ADAL" clId="{ECA09B3B-828F-4395-8BD8-FE536BB7BD4D}" dt="2023-03-19T15:11:40.429" v="19" actId="2696"/>
        <pc:sldMkLst>
          <pc:docMk/>
          <pc:sldMk cId="197473447" sldId="1389"/>
        </pc:sldMkLst>
      </pc:sldChg>
    </pc:docChg>
  </pc:docChgLst>
  <pc:docChgLst>
    <pc:chgData name="Zeno Leung" userId="S::z.leung@uwtsd.ac.uk::a08ca5a1-307c-496d-ab60-1a1000b53ffc" providerId="AD" clId="Web-{9D045816-0373-2F4A-C665-F34946C7875F}"/>
    <pc:docChg chg="addSld delSld modSld sldOrd">
      <pc:chgData name="Zeno Leung" userId="S::z.leung@uwtsd.ac.uk::a08ca5a1-307c-496d-ab60-1a1000b53ffc" providerId="AD" clId="Web-{9D045816-0373-2F4A-C665-F34946C7875F}" dt="2024-03-11T11:41:29.442" v="275" actId="20577"/>
      <pc:docMkLst>
        <pc:docMk/>
      </pc:docMkLst>
      <pc:sldChg chg="modSp">
        <pc:chgData name="Zeno Leung" userId="S::z.leung@uwtsd.ac.uk::a08ca5a1-307c-496d-ab60-1a1000b53ffc" providerId="AD" clId="Web-{9D045816-0373-2F4A-C665-F34946C7875F}" dt="2024-03-11T11:41:29.442" v="275" actId="20577"/>
        <pc:sldMkLst>
          <pc:docMk/>
          <pc:sldMk cId="3942005549" sldId="452"/>
        </pc:sldMkLst>
        <pc:spChg chg="mod">
          <ac:chgData name="Zeno Leung" userId="S::z.leung@uwtsd.ac.uk::a08ca5a1-307c-496d-ab60-1a1000b53ffc" providerId="AD" clId="Web-{9D045816-0373-2F4A-C665-F34946C7875F}" dt="2024-03-11T11:41:29.442" v="275" actId="20577"/>
          <ac:spMkLst>
            <pc:docMk/>
            <pc:sldMk cId="3942005549" sldId="452"/>
            <ac:spMk id="2" creationId="{00000000-0000-0000-0000-000000000000}"/>
          </ac:spMkLst>
        </pc:spChg>
      </pc:sldChg>
      <pc:sldChg chg="del">
        <pc:chgData name="Zeno Leung" userId="S::z.leung@uwtsd.ac.uk::a08ca5a1-307c-496d-ab60-1a1000b53ffc" providerId="AD" clId="Web-{9D045816-0373-2F4A-C665-F34946C7875F}" dt="2024-03-11T11:08:34.245" v="65"/>
        <pc:sldMkLst>
          <pc:docMk/>
          <pc:sldMk cId="1613224168" sldId="925"/>
        </pc:sldMkLst>
      </pc:sldChg>
      <pc:sldChg chg="modSp">
        <pc:chgData name="Zeno Leung" userId="S::z.leung@uwtsd.ac.uk::a08ca5a1-307c-496d-ab60-1a1000b53ffc" providerId="AD" clId="Web-{9D045816-0373-2F4A-C665-F34946C7875F}" dt="2024-03-11T11:24:34.882" v="145" actId="20577"/>
        <pc:sldMkLst>
          <pc:docMk/>
          <pc:sldMk cId="2357150747" sldId="926"/>
        </pc:sldMkLst>
        <pc:spChg chg="mod">
          <ac:chgData name="Zeno Leung" userId="S::z.leung@uwtsd.ac.uk::a08ca5a1-307c-496d-ab60-1a1000b53ffc" providerId="AD" clId="Web-{9D045816-0373-2F4A-C665-F34946C7875F}" dt="2024-03-11T11:15:26.554" v="141" actId="20577"/>
          <ac:spMkLst>
            <pc:docMk/>
            <pc:sldMk cId="2357150747" sldId="926"/>
            <ac:spMk id="2" creationId="{E0663AB4-423F-4467-A865-639F43276DBF}"/>
          </ac:spMkLst>
        </pc:spChg>
        <pc:spChg chg="mod">
          <ac:chgData name="Zeno Leung" userId="S::z.leung@uwtsd.ac.uk::a08ca5a1-307c-496d-ab60-1a1000b53ffc" providerId="AD" clId="Web-{9D045816-0373-2F4A-C665-F34946C7875F}" dt="2024-03-11T11:24:34.882" v="145" actId="20577"/>
          <ac:spMkLst>
            <pc:docMk/>
            <pc:sldMk cId="2357150747" sldId="926"/>
            <ac:spMk id="3" creationId="{584A0D91-E59B-47F9-85F1-F88485DA6720}"/>
          </ac:spMkLst>
        </pc:spChg>
      </pc:sldChg>
      <pc:sldChg chg="modSp del">
        <pc:chgData name="Zeno Leung" userId="S::z.leung@uwtsd.ac.uk::a08ca5a1-307c-496d-ab60-1a1000b53ffc" providerId="AD" clId="Web-{9D045816-0373-2F4A-C665-F34946C7875F}" dt="2024-03-11T11:11:13.484" v="108"/>
        <pc:sldMkLst>
          <pc:docMk/>
          <pc:sldMk cId="2051670778" sldId="927"/>
        </pc:sldMkLst>
        <pc:spChg chg="mod">
          <ac:chgData name="Zeno Leung" userId="S::z.leung@uwtsd.ac.uk::a08ca5a1-307c-496d-ab60-1a1000b53ffc" providerId="AD" clId="Web-{9D045816-0373-2F4A-C665-F34946C7875F}" dt="2024-03-11T11:08:20.636" v="64" actId="20577"/>
          <ac:spMkLst>
            <pc:docMk/>
            <pc:sldMk cId="2051670778" sldId="927"/>
            <ac:spMk id="3" creationId="{820282E9-09D8-424A-A55A-61036C686A9D}"/>
          </ac:spMkLst>
        </pc:spChg>
      </pc:sldChg>
      <pc:sldChg chg="modSp">
        <pc:chgData name="Zeno Leung" userId="S::z.leung@uwtsd.ac.uk::a08ca5a1-307c-496d-ab60-1a1000b53ffc" providerId="AD" clId="Web-{9D045816-0373-2F4A-C665-F34946C7875F}" dt="2024-03-11T11:01:48.562" v="27" actId="20577"/>
        <pc:sldMkLst>
          <pc:docMk/>
          <pc:sldMk cId="2749556443" sldId="929"/>
        </pc:sldMkLst>
        <pc:spChg chg="mod">
          <ac:chgData name="Zeno Leung" userId="S::z.leung@uwtsd.ac.uk::a08ca5a1-307c-496d-ab60-1a1000b53ffc" providerId="AD" clId="Web-{9D045816-0373-2F4A-C665-F34946C7875F}" dt="2024-03-11T11:01:48.562" v="27" actId="20577"/>
          <ac:spMkLst>
            <pc:docMk/>
            <pc:sldMk cId="2749556443" sldId="929"/>
            <ac:spMk id="3" creationId="{1CAC31D1-0E31-4AB9-B74D-63CB917A8FA1}"/>
          </ac:spMkLst>
        </pc:spChg>
      </pc:sldChg>
      <pc:sldChg chg="modSp">
        <pc:chgData name="Zeno Leung" userId="S::z.leung@uwtsd.ac.uk::a08ca5a1-307c-496d-ab60-1a1000b53ffc" providerId="AD" clId="Web-{9D045816-0373-2F4A-C665-F34946C7875F}" dt="2024-03-11T11:07:03.008" v="50" actId="20577"/>
        <pc:sldMkLst>
          <pc:docMk/>
          <pc:sldMk cId="2598358337" sldId="930"/>
        </pc:sldMkLst>
        <pc:spChg chg="mod">
          <ac:chgData name="Zeno Leung" userId="S::z.leung@uwtsd.ac.uk::a08ca5a1-307c-496d-ab60-1a1000b53ffc" providerId="AD" clId="Web-{9D045816-0373-2F4A-C665-F34946C7875F}" dt="2024-03-11T11:07:03.008" v="50" actId="20577"/>
          <ac:spMkLst>
            <pc:docMk/>
            <pc:sldMk cId="2598358337" sldId="930"/>
            <ac:spMk id="3" creationId="{3E5907F5-6B9E-4CA1-B7F7-274E881C0DA9}"/>
          </ac:spMkLst>
        </pc:spChg>
      </pc:sldChg>
      <pc:sldChg chg="modSp">
        <pc:chgData name="Zeno Leung" userId="S::z.leung@uwtsd.ac.uk::a08ca5a1-307c-496d-ab60-1a1000b53ffc" providerId="AD" clId="Web-{9D045816-0373-2F4A-C665-F34946C7875F}" dt="2024-03-11T11:07:27.009" v="53" actId="20577"/>
        <pc:sldMkLst>
          <pc:docMk/>
          <pc:sldMk cId="3797470122" sldId="931"/>
        </pc:sldMkLst>
        <pc:spChg chg="mod">
          <ac:chgData name="Zeno Leung" userId="S::z.leung@uwtsd.ac.uk::a08ca5a1-307c-496d-ab60-1a1000b53ffc" providerId="AD" clId="Web-{9D045816-0373-2F4A-C665-F34946C7875F}" dt="2024-03-11T11:07:27.009" v="53" actId="20577"/>
          <ac:spMkLst>
            <pc:docMk/>
            <pc:sldMk cId="3797470122" sldId="931"/>
            <ac:spMk id="3" creationId="{2978DB96-CABE-40E9-B04C-2A2C56F73071}"/>
          </ac:spMkLst>
        </pc:spChg>
      </pc:sldChg>
      <pc:sldChg chg="addSp modSp addAnim">
        <pc:chgData name="Zeno Leung" userId="S::z.leung@uwtsd.ac.uk::a08ca5a1-307c-496d-ab60-1a1000b53ffc" providerId="AD" clId="Web-{9D045816-0373-2F4A-C665-F34946C7875F}" dt="2024-03-11T11:03:37.174" v="47"/>
        <pc:sldMkLst>
          <pc:docMk/>
          <pc:sldMk cId="3718577497" sldId="933"/>
        </pc:sldMkLst>
        <pc:spChg chg="add mod">
          <ac:chgData name="Zeno Leung" userId="S::z.leung@uwtsd.ac.uk::a08ca5a1-307c-496d-ab60-1a1000b53ffc" providerId="AD" clId="Web-{9D045816-0373-2F4A-C665-F34946C7875F}" dt="2024-03-11T11:03:25.080" v="46" actId="1076"/>
          <ac:spMkLst>
            <pc:docMk/>
            <pc:sldMk cId="3718577497" sldId="933"/>
            <ac:spMk id="2" creationId="{4FA6FB29-BD30-722E-2E5D-E539D74555BF}"/>
          </ac:spMkLst>
        </pc:spChg>
        <pc:spChg chg="mod">
          <ac:chgData name="Zeno Leung" userId="S::z.leung@uwtsd.ac.uk::a08ca5a1-307c-496d-ab60-1a1000b53ffc" providerId="AD" clId="Web-{9D045816-0373-2F4A-C665-F34946C7875F}" dt="2024-03-11T11:02:20.657" v="30" actId="20577"/>
          <ac:spMkLst>
            <pc:docMk/>
            <pc:sldMk cId="3718577497" sldId="933"/>
            <ac:spMk id="3" creationId="{F178CB4B-DA50-48F0-AF50-6823DDA5F0E3}"/>
          </ac:spMkLst>
        </pc:spChg>
      </pc:sldChg>
      <pc:sldChg chg="modSp">
        <pc:chgData name="Zeno Leung" userId="S::z.leung@uwtsd.ac.uk::a08ca5a1-307c-496d-ab60-1a1000b53ffc" providerId="AD" clId="Web-{9D045816-0373-2F4A-C665-F34946C7875F}" dt="2024-03-11T11:24:57.461" v="153" actId="20577"/>
        <pc:sldMkLst>
          <pc:docMk/>
          <pc:sldMk cId="2073253746" sldId="936"/>
        </pc:sldMkLst>
        <pc:spChg chg="mod">
          <ac:chgData name="Zeno Leung" userId="S::z.leung@uwtsd.ac.uk::a08ca5a1-307c-496d-ab60-1a1000b53ffc" providerId="AD" clId="Web-{9D045816-0373-2F4A-C665-F34946C7875F}" dt="2024-03-11T11:24:42.273" v="151" actId="20577"/>
          <ac:spMkLst>
            <pc:docMk/>
            <pc:sldMk cId="2073253746" sldId="936"/>
            <ac:spMk id="2" creationId="{F0B5173B-15AF-4114-94A9-A5F56AFC7851}"/>
          </ac:spMkLst>
        </pc:spChg>
        <pc:spChg chg="mod">
          <ac:chgData name="Zeno Leung" userId="S::z.leung@uwtsd.ac.uk::a08ca5a1-307c-496d-ab60-1a1000b53ffc" providerId="AD" clId="Web-{9D045816-0373-2F4A-C665-F34946C7875F}" dt="2024-03-11T11:24:57.461" v="153" actId="20577"/>
          <ac:spMkLst>
            <pc:docMk/>
            <pc:sldMk cId="2073253746" sldId="936"/>
            <ac:spMk id="3" creationId="{ECB669B8-C95F-4941-8E89-052FCE5AC470}"/>
          </ac:spMkLst>
        </pc:spChg>
      </pc:sldChg>
      <pc:sldChg chg="del">
        <pc:chgData name="Zeno Leung" userId="S::z.leung@uwtsd.ac.uk::a08ca5a1-307c-496d-ab60-1a1000b53ffc" providerId="AD" clId="Web-{9D045816-0373-2F4A-C665-F34946C7875F}" dt="2024-03-11T11:12:32.361" v="122"/>
        <pc:sldMkLst>
          <pc:docMk/>
          <pc:sldMk cId="1911875443" sldId="937"/>
        </pc:sldMkLst>
      </pc:sldChg>
      <pc:sldChg chg="modSp">
        <pc:chgData name="Zeno Leung" userId="S::z.leung@uwtsd.ac.uk::a08ca5a1-307c-496d-ab60-1a1000b53ffc" providerId="AD" clId="Web-{9D045816-0373-2F4A-C665-F34946C7875F}" dt="2024-03-11T11:30:48.564" v="212" actId="20577"/>
        <pc:sldMkLst>
          <pc:docMk/>
          <pc:sldMk cId="3785001677" sldId="938"/>
        </pc:sldMkLst>
        <pc:spChg chg="mod">
          <ac:chgData name="Zeno Leung" userId="S::z.leung@uwtsd.ac.uk::a08ca5a1-307c-496d-ab60-1a1000b53ffc" providerId="AD" clId="Web-{9D045816-0373-2F4A-C665-F34946C7875F}" dt="2024-03-11T11:27:08.636" v="164" actId="20577"/>
          <ac:spMkLst>
            <pc:docMk/>
            <pc:sldMk cId="3785001677" sldId="938"/>
            <ac:spMk id="2" creationId="{739C583D-0A6F-4F00-BC91-12E986C049A6}"/>
          </ac:spMkLst>
        </pc:spChg>
        <pc:spChg chg="mod">
          <ac:chgData name="Zeno Leung" userId="S::z.leung@uwtsd.ac.uk::a08ca5a1-307c-496d-ab60-1a1000b53ffc" providerId="AD" clId="Web-{9D045816-0373-2F4A-C665-F34946C7875F}" dt="2024-03-11T11:30:48.564" v="212" actId="20577"/>
          <ac:spMkLst>
            <pc:docMk/>
            <pc:sldMk cId="3785001677" sldId="938"/>
            <ac:spMk id="3" creationId="{9F983246-7CD8-4A7B-8D22-AE0E2EC82669}"/>
          </ac:spMkLst>
        </pc:spChg>
      </pc:sldChg>
      <pc:sldChg chg="addSp delSp modSp del">
        <pc:chgData name="Zeno Leung" userId="S::z.leung@uwtsd.ac.uk::a08ca5a1-307c-496d-ab60-1a1000b53ffc" providerId="AD" clId="Web-{9D045816-0373-2F4A-C665-F34946C7875F}" dt="2024-03-11T11:30:50.033" v="213"/>
        <pc:sldMkLst>
          <pc:docMk/>
          <pc:sldMk cId="1175899584" sldId="939"/>
        </pc:sldMkLst>
        <pc:spChg chg="del">
          <ac:chgData name="Zeno Leung" userId="S::z.leung@uwtsd.ac.uk::a08ca5a1-307c-496d-ab60-1a1000b53ffc" providerId="AD" clId="Web-{9D045816-0373-2F4A-C665-F34946C7875F}" dt="2024-03-11T11:27:16.058" v="165"/>
          <ac:spMkLst>
            <pc:docMk/>
            <pc:sldMk cId="1175899584" sldId="939"/>
            <ac:spMk id="2" creationId="{31E4B0AA-69A1-4F0D-81DC-485B8EE9CB65}"/>
          </ac:spMkLst>
        </pc:spChg>
        <pc:spChg chg="add del mod">
          <ac:chgData name="Zeno Leung" userId="S::z.leung@uwtsd.ac.uk::a08ca5a1-307c-496d-ab60-1a1000b53ffc" providerId="AD" clId="Web-{9D045816-0373-2F4A-C665-F34946C7875F}" dt="2024-03-11T11:27:24.262" v="166"/>
          <ac:spMkLst>
            <pc:docMk/>
            <pc:sldMk cId="1175899584" sldId="939"/>
            <ac:spMk id="5" creationId="{629C0CDB-D02C-5505-30B9-4ECA0FC63C33}"/>
          </ac:spMkLst>
        </pc:spChg>
      </pc:sldChg>
      <pc:sldChg chg="del">
        <pc:chgData name="Zeno Leung" userId="S::z.leung@uwtsd.ac.uk::a08ca5a1-307c-496d-ab60-1a1000b53ffc" providerId="AD" clId="Web-{9D045816-0373-2F4A-C665-F34946C7875F}" dt="2024-03-11T11:30:57.033" v="214"/>
        <pc:sldMkLst>
          <pc:docMk/>
          <pc:sldMk cId="2313732938" sldId="940"/>
        </pc:sldMkLst>
      </pc:sldChg>
      <pc:sldChg chg="modSp">
        <pc:chgData name="Zeno Leung" userId="S::z.leung@uwtsd.ac.uk::a08ca5a1-307c-496d-ab60-1a1000b53ffc" providerId="AD" clId="Web-{9D045816-0373-2F4A-C665-F34946C7875F}" dt="2024-03-11T11:36:59.497" v="245" actId="20577"/>
        <pc:sldMkLst>
          <pc:docMk/>
          <pc:sldMk cId="3136841784" sldId="942"/>
        </pc:sldMkLst>
        <pc:spChg chg="mod">
          <ac:chgData name="Zeno Leung" userId="S::z.leung@uwtsd.ac.uk::a08ca5a1-307c-496d-ab60-1a1000b53ffc" providerId="AD" clId="Web-{9D045816-0373-2F4A-C665-F34946C7875F}" dt="2024-03-11T11:33:03.443" v="225" actId="20577"/>
          <ac:spMkLst>
            <pc:docMk/>
            <pc:sldMk cId="3136841784" sldId="942"/>
            <ac:spMk id="2" creationId="{5F7DE86E-583C-44C5-A17F-858AFBF2DB29}"/>
          </ac:spMkLst>
        </pc:spChg>
        <pc:spChg chg="mod">
          <ac:chgData name="Zeno Leung" userId="S::z.leung@uwtsd.ac.uk::a08ca5a1-307c-496d-ab60-1a1000b53ffc" providerId="AD" clId="Web-{9D045816-0373-2F4A-C665-F34946C7875F}" dt="2024-03-11T11:36:59.497" v="245" actId="20577"/>
          <ac:spMkLst>
            <pc:docMk/>
            <pc:sldMk cId="3136841784" sldId="942"/>
            <ac:spMk id="3" creationId="{7CA13D36-5545-4A59-AD02-245D98C16B73}"/>
          </ac:spMkLst>
        </pc:spChg>
      </pc:sldChg>
      <pc:sldChg chg="modSp">
        <pc:chgData name="Zeno Leung" userId="S::z.leung@uwtsd.ac.uk::a08ca5a1-307c-496d-ab60-1a1000b53ffc" providerId="AD" clId="Web-{9D045816-0373-2F4A-C665-F34946C7875F}" dt="2024-03-11T11:37:42.982" v="257" actId="20577"/>
        <pc:sldMkLst>
          <pc:docMk/>
          <pc:sldMk cId="2225304214" sldId="943"/>
        </pc:sldMkLst>
        <pc:spChg chg="mod">
          <ac:chgData name="Zeno Leung" userId="S::z.leung@uwtsd.ac.uk::a08ca5a1-307c-496d-ab60-1a1000b53ffc" providerId="AD" clId="Web-{9D045816-0373-2F4A-C665-F34946C7875F}" dt="2024-03-11T11:37:42.982" v="257" actId="20577"/>
          <ac:spMkLst>
            <pc:docMk/>
            <pc:sldMk cId="2225304214" sldId="943"/>
            <ac:spMk id="2" creationId="{4C84BFCB-C638-486F-942B-8E6A6CA435E1}"/>
          </ac:spMkLst>
        </pc:spChg>
      </pc:sldChg>
      <pc:sldChg chg="modSp">
        <pc:chgData name="Zeno Leung" userId="S::z.leung@uwtsd.ac.uk::a08ca5a1-307c-496d-ab60-1a1000b53ffc" providerId="AD" clId="Web-{9D045816-0373-2F4A-C665-F34946C7875F}" dt="2024-03-11T11:38:32.905" v="262" actId="20577"/>
        <pc:sldMkLst>
          <pc:docMk/>
          <pc:sldMk cId="1693019878" sldId="945"/>
        </pc:sldMkLst>
        <pc:spChg chg="mod">
          <ac:chgData name="Zeno Leung" userId="S::z.leung@uwtsd.ac.uk::a08ca5a1-307c-496d-ab60-1a1000b53ffc" providerId="AD" clId="Web-{9D045816-0373-2F4A-C665-F34946C7875F}" dt="2024-03-11T11:33:58.179" v="230" actId="20577"/>
          <ac:spMkLst>
            <pc:docMk/>
            <pc:sldMk cId="1693019878" sldId="945"/>
            <ac:spMk id="2" creationId="{BF372E13-81BA-4BB9-B8ED-6ACA6D86EB6D}"/>
          </ac:spMkLst>
        </pc:spChg>
        <pc:spChg chg="mod">
          <ac:chgData name="Zeno Leung" userId="S::z.leung@uwtsd.ac.uk::a08ca5a1-307c-496d-ab60-1a1000b53ffc" providerId="AD" clId="Web-{9D045816-0373-2F4A-C665-F34946C7875F}" dt="2024-03-11T11:38:32.905" v="262" actId="20577"/>
          <ac:spMkLst>
            <pc:docMk/>
            <pc:sldMk cId="1693019878" sldId="945"/>
            <ac:spMk id="3" creationId="{610D137E-0FA9-4F9C-B562-7586D790D2C1}"/>
          </ac:spMkLst>
        </pc:spChg>
      </pc:sldChg>
      <pc:sldChg chg="addSp delSp modSp">
        <pc:chgData name="Zeno Leung" userId="S::z.leung@uwtsd.ac.uk::a08ca5a1-307c-496d-ab60-1a1000b53ffc" providerId="AD" clId="Web-{9D045816-0373-2F4A-C665-F34946C7875F}" dt="2024-03-11T11:39:23.501" v="268" actId="14100"/>
        <pc:sldMkLst>
          <pc:docMk/>
          <pc:sldMk cId="4129890763" sldId="946"/>
        </pc:sldMkLst>
        <pc:spChg chg="del">
          <ac:chgData name="Zeno Leung" userId="S::z.leung@uwtsd.ac.uk::a08ca5a1-307c-496d-ab60-1a1000b53ffc" providerId="AD" clId="Web-{9D045816-0373-2F4A-C665-F34946C7875F}" dt="2024-03-11T11:34:06.945" v="231"/>
          <ac:spMkLst>
            <pc:docMk/>
            <pc:sldMk cId="4129890763" sldId="946"/>
            <ac:spMk id="2" creationId="{AE2DF56B-19CF-442D-8695-EBD174555B1F}"/>
          </ac:spMkLst>
        </pc:spChg>
        <pc:spChg chg="mod">
          <ac:chgData name="Zeno Leung" userId="S::z.leung@uwtsd.ac.uk::a08ca5a1-307c-496d-ab60-1a1000b53ffc" providerId="AD" clId="Web-{9D045816-0373-2F4A-C665-F34946C7875F}" dt="2024-03-11T11:39:23.501" v="268" actId="14100"/>
          <ac:spMkLst>
            <pc:docMk/>
            <pc:sldMk cId="4129890763" sldId="946"/>
            <ac:spMk id="3" creationId="{3C66CFE5-C32A-4F1B-BC7E-A39454E8A5B7}"/>
          </ac:spMkLst>
        </pc:spChg>
        <pc:spChg chg="add del mod">
          <ac:chgData name="Zeno Leung" userId="S::z.leung@uwtsd.ac.uk::a08ca5a1-307c-496d-ab60-1a1000b53ffc" providerId="AD" clId="Web-{9D045816-0373-2F4A-C665-F34946C7875F}" dt="2024-03-11T11:38:50.125" v="263"/>
          <ac:spMkLst>
            <pc:docMk/>
            <pc:sldMk cId="4129890763" sldId="946"/>
            <ac:spMk id="5" creationId="{193B9EB2-B327-8527-AA57-A59372452BFA}"/>
          </ac:spMkLst>
        </pc:spChg>
      </pc:sldChg>
      <pc:sldChg chg="addSp delSp modSp">
        <pc:chgData name="Zeno Leung" userId="S::z.leung@uwtsd.ac.uk::a08ca5a1-307c-496d-ab60-1a1000b53ffc" providerId="AD" clId="Web-{9D045816-0373-2F4A-C665-F34946C7875F}" dt="2024-03-11T11:40:09.299" v="269"/>
        <pc:sldMkLst>
          <pc:docMk/>
          <pc:sldMk cId="641662149" sldId="947"/>
        </pc:sldMkLst>
        <pc:spChg chg="del">
          <ac:chgData name="Zeno Leung" userId="S::z.leung@uwtsd.ac.uk::a08ca5a1-307c-496d-ab60-1a1000b53ffc" providerId="AD" clId="Web-{9D045816-0373-2F4A-C665-F34946C7875F}" dt="2024-03-11T11:40:09.299" v="269"/>
          <ac:spMkLst>
            <pc:docMk/>
            <pc:sldMk cId="641662149" sldId="947"/>
            <ac:spMk id="2" creationId="{1072A480-E790-48A2-844C-807BE1DC600E}"/>
          </ac:spMkLst>
        </pc:spChg>
        <pc:spChg chg="add mod">
          <ac:chgData name="Zeno Leung" userId="S::z.leung@uwtsd.ac.uk::a08ca5a1-307c-496d-ab60-1a1000b53ffc" providerId="AD" clId="Web-{9D045816-0373-2F4A-C665-F34946C7875F}" dt="2024-03-11T11:40:09.299" v="269"/>
          <ac:spMkLst>
            <pc:docMk/>
            <pc:sldMk cId="641662149" sldId="947"/>
            <ac:spMk id="5" creationId="{D814406E-6C70-41AA-09A6-28B4E3E251E8}"/>
          </ac:spMkLst>
        </pc:spChg>
      </pc:sldChg>
      <pc:sldChg chg="modSp">
        <pc:chgData name="Zeno Leung" userId="S::z.leung@uwtsd.ac.uk::a08ca5a1-307c-496d-ab60-1a1000b53ffc" providerId="AD" clId="Web-{9D045816-0373-2F4A-C665-F34946C7875F}" dt="2024-03-11T11:26:52.308" v="157" actId="20577"/>
        <pc:sldMkLst>
          <pc:docMk/>
          <pc:sldMk cId="854176930" sldId="949"/>
        </pc:sldMkLst>
        <pc:spChg chg="mod">
          <ac:chgData name="Zeno Leung" userId="S::z.leung@uwtsd.ac.uk::a08ca5a1-307c-496d-ab60-1a1000b53ffc" providerId="AD" clId="Web-{9D045816-0373-2F4A-C665-F34946C7875F}" dt="2024-03-11T11:26:52.308" v="157" actId="20577"/>
          <ac:spMkLst>
            <pc:docMk/>
            <pc:sldMk cId="854176930" sldId="949"/>
            <ac:spMk id="3" creationId="{E6680A96-3667-4737-AA0C-454970A3DD2F}"/>
          </ac:spMkLst>
        </pc:spChg>
      </pc:sldChg>
      <pc:sldChg chg="modSp">
        <pc:chgData name="Zeno Leung" userId="S::z.leung@uwtsd.ac.uk::a08ca5a1-307c-496d-ab60-1a1000b53ffc" providerId="AD" clId="Web-{9D045816-0373-2F4A-C665-F34946C7875F}" dt="2024-03-11T11:32:46.615" v="222" actId="20577"/>
        <pc:sldMkLst>
          <pc:docMk/>
          <pc:sldMk cId="1231442038" sldId="950"/>
        </pc:sldMkLst>
        <pc:spChg chg="mod">
          <ac:chgData name="Zeno Leung" userId="S::z.leung@uwtsd.ac.uk::a08ca5a1-307c-496d-ab60-1a1000b53ffc" providerId="AD" clId="Web-{9D045816-0373-2F4A-C665-F34946C7875F}" dt="2024-03-11T11:32:46.615" v="222" actId="20577"/>
          <ac:spMkLst>
            <pc:docMk/>
            <pc:sldMk cId="1231442038" sldId="950"/>
            <ac:spMk id="2" creationId="{E9CA712D-4860-4B28-986B-956DB722B3E0}"/>
          </ac:spMkLst>
        </pc:spChg>
        <pc:spChg chg="mod">
          <ac:chgData name="Zeno Leung" userId="S::z.leung@uwtsd.ac.uk::a08ca5a1-307c-496d-ab60-1a1000b53ffc" providerId="AD" clId="Web-{9D045816-0373-2F4A-C665-F34946C7875F}" dt="2024-03-11T11:32:05.301" v="219" actId="20577"/>
          <ac:spMkLst>
            <pc:docMk/>
            <pc:sldMk cId="1231442038" sldId="950"/>
            <ac:spMk id="3" creationId="{2879E6B3-F530-4951-AE50-7D8750E8C25D}"/>
          </ac:spMkLst>
        </pc:spChg>
      </pc:sldChg>
      <pc:sldChg chg="addSp modSp">
        <pc:chgData name="Zeno Leung" userId="S::z.leung@uwtsd.ac.uk::a08ca5a1-307c-496d-ab60-1a1000b53ffc" providerId="AD" clId="Web-{9D045816-0373-2F4A-C665-F34946C7875F}" dt="2024-03-11T11:11:09.328" v="107" actId="1076"/>
        <pc:sldMkLst>
          <pc:docMk/>
          <pc:sldMk cId="2906944126" sldId="956"/>
        </pc:sldMkLst>
        <pc:spChg chg="mod">
          <ac:chgData name="Zeno Leung" userId="S::z.leung@uwtsd.ac.uk::a08ca5a1-307c-496d-ab60-1a1000b53ffc" providerId="AD" clId="Web-{9D045816-0373-2F4A-C665-F34946C7875F}" dt="2024-03-11T11:09:14.090" v="72" actId="1076"/>
          <ac:spMkLst>
            <pc:docMk/>
            <pc:sldMk cId="2906944126" sldId="956"/>
            <ac:spMk id="2" creationId="{CEAD9BDC-2040-F093-557B-F1D1F58B6B16}"/>
          </ac:spMkLst>
        </pc:spChg>
        <pc:spChg chg="add mod">
          <ac:chgData name="Zeno Leung" userId="S::z.leung@uwtsd.ac.uk::a08ca5a1-307c-496d-ab60-1a1000b53ffc" providerId="AD" clId="Web-{9D045816-0373-2F4A-C665-F34946C7875F}" dt="2024-03-11T11:11:09.328" v="107" actId="1076"/>
          <ac:spMkLst>
            <pc:docMk/>
            <pc:sldMk cId="2906944126" sldId="956"/>
            <ac:spMk id="4" creationId="{2F40C6EB-D6FC-2A1E-676F-A3A6D9CFB167}"/>
          </ac:spMkLst>
        </pc:spChg>
      </pc:sldChg>
      <pc:sldChg chg="ord">
        <pc:chgData name="Zeno Leung" userId="S::z.leung@uwtsd.ac.uk::a08ca5a1-307c-496d-ab60-1a1000b53ffc" providerId="AD" clId="Web-{9D045816-0373-2F4A-C665-F34946C7875F}" dt="2024-03-11T11:14:46.053" v="133"/>
        <pc:sldMkLst>
          <pc:docMk/>
          <pc:sldMk cId="664988539" sldId="969"/>
        </pc:sldMkLst>
      </pc:sldChg>
      <pc:sldChg chg="addSp delSp modSp">
        <pc:chgData name="Zeno Leung" userId="S::z.leung@uwtsd.ac.uk::a08ca5a1-307c-496d-ab60-1a1000b53ffc" providerId="AD" clId="Web-{9D045816-0373-2F4A-C665-F34946C7875F}" dt="2024-03-11T11:14:32.896" v="132" actId="14100"/>
        <pc:sldMkLst>
          <pc:docMk/>
          <pc:sldMk cId="3186467277" sldId="971"/>
        </pc:sldMkLst>
        <pc:spChg chg="del">
          <ac:chgData name="Zeno Leung" userId="S::z.leung@uwtsd.ac.uk::a08ca5a1-307c-496d-ab60-1a1000b53ffc" providerId="AD" clId="Web-{9D045816-0373-2F4A-C665-F34946C7875F}" dt="2024-03-11T11:14:25.505" v="129"/>
          <ac:spMkLst>
            <pc:docMk/>
            <pc:sldMk cId="3186467277" sldId="971"/>
            <ac:spMk id="2" creationId="{DF9084CE-5743-E8D6-BA19-59610E1DABBF}"/>
          </ac:spMkLst>
        </pc:spChg>
        <pc:spChg chg="del">
          <ac:chgData name="Zeno Leung" userId="S::z.leung@uwtsd.ac.uk::a08ca5a1-307c-496d-ab60-1a1000b53ffc" providerId="AD" clId="Web-{9D045816-0373-2F4A-C665-F34946C7875F}" dt="2024-03-11T11:14:08.458" v="123"/>
          <ac:spMkLst>
            <pc:docMk/>
            <pc:sldMk cId="3186467277" sldId="971"/>
            <ac:spMk id="3" creationId="{C62C671F-2300-1D33-889C-FED75A7C8221}"/>
          </ac:spMkLst>
        </pc:spChg>
        <pc:spChg chg="add del mod">
          <ac:chgData name="Zeno Leung" userId="S::z.leung@uwtsd.ac.uk::a08ca5a1-307c-496d-ab60-1a1000b53ffc" providerId="AD" clId="Web-{9D045816-0373-2F4A-C665-F34946C7875F}" dt="2024-03-11T11:14:14.567" v="124"/>
          <ac:spMkLst>
            <pc:docMk/>
            <pc:sldMk cId="3186467277" sldId="971"/>
            <ac:spMk id="5" creationId="{EEC1D190-2B00-4BD0-BE76-E38F9802E2C7}"/>
          </ac:spMkLst>
        </pc:spChg>
        <pc:spChg chg="add del mod">
          <ac:chgData name="Zeno Leung" userId="S::z.leung@uwtsd.ac.uk::a08ca5a1-307c-496d-ab60-1a1000b53ffc" providerId="AD" clId="Web-{9D045816-0373-2F4A-C665-F34946C7875F}" dt="2024-03-11T11:14:27.599" v="130"/>
          <ac:spMkLst>
            <pc:docMk/>
            <pc:sldMk cId="3186467277" sldId="971"/>
            <ac:spMk id="8" creationId="{2CA9E703-21E7-AC7E-54E9-4B59AA5F5055}"/>
          </ac:spMkLst>
        </pc:spChg>
        <pc:picChg chg="add mod ord">
          <ac:chgData name="Zeno Leung" userId="S::z.leung@uwtsd.ac.uk::a08ca5a1-307c-496d-ab60-1a1000b53ffc" providerId="AD" clId="Web-{9D045816-0373-2F4A-C665-F34946C7875F}" dt="2024-03-11T11:14:32.896" v="132" actId="14100"/>
          <ac:picMkLst>
            <pc:docMk/>
            <pc:sldMk cId="3186467277" sldId="971"/>
            <ac:picMk id="6" creationId="{5182A305-ABE1-3F12-A718-DAC731791D16}"/>
          </ac:picMkLst>
        </pc:picChg>
      </pc:sldChg>
      <pc:sldChg chg="modSp">
        <pc:chgData name="Zeno Leung" userId="S::z.leung@uwtsd.ac.uk::a08ca5a1-307c-496d-ab60-1a1000b53ffc" providerId="AD" clId="Web-{9D045816-0373-2F4A-C665-F34946C7875F}" dt="2024-03-11T11:40:52.988" v="273" actId="20577"/>
        <pc:sldMkLst>
          <pc:docMk/>
          <pc:sldMk cId="3719882288" sldId="973"/>
        </pc:sldMkLst>
        <pc:spChg chg="mod">
          <ac:chgData name="Zeno Leung" userId="S::z.leung@uwtsd.ac.uk::a08ca5a1-307c-496d-ab60-1a1000b53ffc" providerId="AD" clId="Web-{9D045816-0373-2F4A-C665-F34946C7875F}" dt="2024-03-11T11:34:24.992" v="234" actId="20577"/>
          <ac:spMkLst>
            <pc:docMk/>
            <pc:sldMk cId="3719882288" sldId="973"/>
            <ac:spMk id="2" creationId="{6D88EA59-B30C-D983-B91C-627CF0595253}"/>
          </ac:spMkLst>
        </pc:spChg>
        <pc:spChg chg="mod">
          <ac:chgData name="Zeno Leung" userId="S::z.leung@uwtsd.ac.uk::a08ca5a1-307c-496d-ab60-1a1000b53ffc" providerId="AD" clId="Web-{9D045816-0373-2F4A-C665-F34946C7875F}" dt="2024-03-11T11:40:52.988" v="273" actId="20577"/>
          <ac:spMkLst>
            <pc:docMk/>
            <pc:sldMk cId="3719882288" sldId="973"/>
            <ac:spMk id="3" creationId="{855A2EF9-6415-B620-A67E-8294D7F077DB}"/>
          </ac:spMkLst>
        </pc:spChg>
      </pc:sldChg>
      <pc:sldChg chg="del">
        <pc:chgData name="Zeno Leung" userId="S::z.leung@uwtsd.ac.uk::a08ca5a1-307c-496d-ab60-1a1000b53ffc" providerId="AD" clId="Web-{9D045816-0373-2F4A-C665-F34946C7875F}" dt="2024-03-11T11:11:56.080" v="119"/>
        <pc:sldMkLst>
          <pc:docMk/>
          <pc:sldMk cId="663953122" sldId="975"/>
        </pc:sldMkLst>
      </pc:sldChg>
      <pc:sldChg chg="del">
        <pc:chgData name="Zeno Leung" userId="S::z.leung@uwtsd.ac.uk::a08ca5a1-307c-496d-ab60-1a1000b53ffc" providerId="AD" clId="Web-{9D045816-0373-2F4A-C665-F34946C7875F}" dt="2024-03-11T11:12:30.940" v="120"/>
        <pc:sldMkLst>
          <pc:docMk/>
          <pc:sldMk cId="4059987152" sldId="976"/>
        </pc:sldMkLst>
      </pc:sldChg>
      <pc:sldChg chg="del">
        <pc:chgData name="Zeno Leung" userId="S::z.leung@uwtsd.ac.uk::a08ca5a1-307c-496d-ab60-1a1000b53ffc" providerId="AD" clId="Web-{9D045816-0373-2F4A-C665-F34946C7875F}" dt="2024-03-11T11:12:31.455" v="121"/>
        <pc:sldMkLst>
          <pc:docMk/>
          <pc:sldMk cId="3004906188" sldId="977"/>
        </pc:sldMkLst>
      </pc:sldChg>
      <pc:sldChg chg="del">
        <pc:chgData name="Zeno Leung" userId="S::z.leung@uwtsd.ac.uk::a08ca5a1-307c-496d-ab60-1a1000b53ffc" providerId="AD" clId="Web-{9D045816-0373-2F4A-C665-F34946C7875F}" dt="2024-03-11T11:30:59.393" v="215"/>
        <pc:sldMkLst>
          <pc:docMk/>
          <pc:sldMk cId="1330034580" sldId="978"/>
        </pc:sldMkLst>
      </pc:sldChg>
      <pc:sldChg chg="del">
        <pc:chgData name="Zeno Leung" userId="S::z.leung@uwtsd.ac.uk::a08ca5a1-307c-496d-ab60-1a1000b53ffc" providerId="AD" clId="Web-{9D045816-0373-2F4A-C665-F34946C7875F}" dt="2024-03-11T11:31:01.486" v="216"/>
        <pc:sldMkLst>
          <pc:docMk/>
          <pc:sldMk cId="2614397431" sldId="979"/>
        </pc:sldMkLst>
      </pc:sldChg>
      <pc:sldChg chg="del">
        <pc:chgData name="Zeno Leung" userId="S::z.leung@uwtsd.ac.uk::a08ca5a1-307c-496d-ab60-1a1000b53ffc" providerId="AD" clId="Web-{9D045816-0373-2F4A-C665-F34946C7875F}" dt="2024-03-11T11:33:29.272" v="226"/>
        <pc:sldMkLst>
          <pc:docMk/>
          <pc:sldMk cId="1884848429" sldId="980"/>
        </pc:sldMkLst>
      </pc:sldChg>
      <pc:sldChg chg="del">
        <pc:chgData name="Zeno Leung" userId="S::z.leung@uwtsd.ac.uk::a08ca5a1-307c-496d-ab60-1a1000b53ffc" providerId="AD" clId="Web-{9D045816-0373-2F4A-C665-F34946C7875F}" dt="2024-03-11T11:33:35.960" v="227"/>
        <pc:sldMkLst>
          <pc:docMk/>
          <pc:sldMk cId="1591040303" sldId="981"/>
        </pc:sldMkLst>
      </pc:sldChg>
      <pc:sldChg chg="del">
        <pc:chgData name="Zeno Leung" userId="S::z.leung@uwtsd.ac.uk::a08ca5a1-307c-496d-ab60-1a1000b53ffc" providerId="AD" clId="Web-{9D045816-0373-2F4A-C665-F34946C7875F}" dt="2024-03-11T11:14:52.381" v="134"/>
        <pc:sldMkLst>
          <pc:docMk/>
          <pc:sldMk cId="2010297016" sldId="982"/>
        </pc:sldMkLst>
      </pc:sldChg>
      <pc:sldChg chg="del">
        <pc:chgData name="Zeno Leung" userId="S::z.leung@uwtsd.ac.uk::a08ca5a1-307c-496d-ab60-1a1000b53ffc" providerId="AD" clId="Web-{9D045816-0373-2F4A-C665-F34946C7875F}" dt="2024-03-11T11:25:16.695" v="154"/>
        <pc:sldMkLst>
          <pc:docMk/>
          <pc:sldMk cId="548085889" sldId="985"/>
        </pc:sldMkLst>
      </pc:sldChg>
      <pc:sldChg chg="del">
        <pc:chgData name="Zeno Leung" userId="S::z.leung@uwtsd.ac.uk::a08ca5a1-307c-496d-ab60-1a1000b53ffc" providerId="AD" clId="Web-{9D045816-0373-2F4A-C665-F34946C7875F}" dt="2024-03-11T11:31:40.003" v="217"/>
        <pc:sldMkLst>
          <pc:docMk/>
          <pc:sldMk cId="3392701205" sldId="986"/>
        </pc:sldMkLst>
      </pc:sldChg>
      <pc:sldChg chg="addSp delSp modSp new del mod modClrScheme chgLayout">
        <pc:chgData name="Zeno Leung" userId="S::z.leung@uwtsd.ac.uk::a08ca5a1-307c-496d-ab60-1a1000b53ffc" providerId="AD" clId="Web-{9D045816-0373-2F4A-C665-F34946C7875F}" dt="2024-03-11T10:59:54.746" v="24"/>
        <pc:sldMkLst>
          <pc:docMk/>
          <pc:sldMk cId="2428631533" sldId="999"/>
        </pc:sldMkLst>
        <pc:spChg chg="del">
          <ac:chgData name="Zeno Leung" userId="S::z.leung@uwtsd.ac.uk::a08ca5a1-307c-496d-ab60-1a1000b53ffc" providerId="AD" clId="Web-{9D045816-0373-2F4A-C665-F34946C7875F}" dt="2024-03-11T10:30:42.697" v="2"/>
          <ac:spMkLst>
            <pc:docMk/>
            <pc:sldMk cId="2428631533" sldId="999"/>
            <ac:spMk id="2" creationId="{E6372772-EFF8-A267-C2FF-5E2776656957}"/>
          </ac:spMkLst>
        </pc:spChg>
        <pc:spChg chg="del">
          <ac:chgData name="Zeno Leung" userId="S::z.leung@uwtsd.ac.uk::a08ca5a1-307c-496d-ab60-1a1000b53ffc" providerId="AD" clId="Web-{9D045816-0373-2F4A-C665-F34946C7875F}" dt="2024-03-11T10:30:38.541" v="1"/>
          <ac:spMkLst>
            <pc:docMk/>
            <pc:sldMk cId="2428631533" sldId="999"/>
            <ac:spMk id="3" creationId="{0CB8B627-616F-639F-E884-1629AFBFE4B0}"/>
          </ac:spMkLst>
        </pc:spChg>
        <pc:spChg chg="add mod">
          <ac:chgData name="Zeno Leung" userId="S::z.leung@uwtsd.ac.uk::a08ca5a1-307c-496d-ab60-1a1000b53ffc" providerId="AD" clId="Web-{9D045816-0373-2F4A-C665-F34946C7875F}" dt="2024-03-11T10:34:27.547" v="23" actId="14100"/>
          <ac:spMkLst>
            <pc:docMk/>
            <pc:sldMk cId="2428631533" sldId="999"/>
            <ac:spMk id="9" creationId="{CF879B8D-8E7A-CF85-F8B9-B7E9E567061A}"/>
          </ac:spMkLst>
        </pc:spChg>
        <pc:spChg chg="add del mod">
          <ac:chgData name="Zeno Leung" userId="S::z.leung@uwtsd.ac.uk::a08ca5a1-307c-496d-ab60-1a1000b53ffc" providerId="AD" clId="Web-{9D045816-0373-2F4A-C665-F34946C7875F}" dt="2024-03-11T10:33:45.327" v="14"/>
          <ac:spMkLst>
            <pc:docMk/>
            <pc:sldMk cId="2428631533" sldId="999"/>
            <ac:spMk id="11" creationId="{F71172F7-9F4C-6D5C-4DFF-20709A402E23}"/>
          </ac:spMkLst>
        </pc:spChg>
        <pc:picChg chg="add mod ord">
          <ac:chgData name="Zeno Leung" userId="S::z.leung@uwtsd.ac.uk::a08ca5a1-307c-496d-ab60-1a1000b53ffc" providerId="AD" clId="Web-{9D045816-0373-2F4A-C665-F34946C7875F}" dt="2024-03-11T10:31:01.432" v="6" actId="1076"/>
          <ac:picMkLst>
            <pc:docMk/>
            <pc:sldMk cId="2428631533" sldId="999"/>
            <ac:picMk id="4" creationId="{122BEEF8-4823-6C58-38B3-A614D97BFB57}"/>
          </ac:picMkLst>
        </pc:picChg>
        <pc:picChg chg="add mod ord">
          <ac:chgData name="Zeno Leung" userId="S::z.leung@uwtsd.ac.uk::a08ca5a1-307c-496d-ab60-1a1000b53ffc" providerId="AD" clId="Web-{9D045816-0373-2F4A-C665-F34946C7875F}" dt="2024-03-11T10:34:10.359" v="19"/>
          <ac:picMkLst>
            <pc:docMk/>
            <pc:sldMk cId="2428631533" sldId="999"/>
            <ac:picMk id="5" creationId="{CE76AA6F-6C62-90CC-A962-BC57132E7C71}"/>
          </ac:picMkLst>
        </pc:picChg>
      </pc:sldChg>
    </pc:docChg>
  </pc:docChgLst>
  <pc:docChgLst>
    <pc:chgData name="Zeno Leung" userId="S::z.leung@uwtsd.ac.uk::a08ca5a1-307c-496d-ab60-1a1000b53ffc" providerId="AD" clId="Web-{8A449E83-2268-0B75-FF23-B000AD4DD23B}"/>
    <pc:docChg chg="delSld modSld sldOrd">
      <pc:chgData name="Zeno Leung" userId="S::z.leung@uwtsd.ac.uk::a08ca5a1-307c-496d-ab60-1a1000b53ffc" providerId="AD" clId="Web-{8A449E83-2268-0B75-FF23-B000AD4DD23B}" dt="2024-03-04T13:21:32.891" v="116"/>
      <pc:docMkLst>
        <pc:docMk/>
      </pc:docMkLst>
      <pc:sldChg chg="modSp">
        <pc:chgData name="Zeno Leung" userId="S::z.leung@uwtsd.ac.uk::a08ca5a1-307c-496d-ab60-1a1000b53ffc" providerId="AD" clId="Web-{8A449E83-2268-0B75-FF23-B000AD4DD23B}" dt="2024-03-04T13:21:09.906" v="111" actId="20577"/>
        <pc:sldMkLst>
          <pc:docMk/>
          <pc:sldMk cId="3496233146" sldId="291"/>
        </pc:sldMkLst>
        <pc:spChg chg="mod">
          <ac:chgData name="Zeno Leung" userId="S::z.leung@uwtsd.ac.uk::a08ca5a1-307c-496d-ab60-1a1000b53ffc" providerId="AD" clId="Web-{8A449E83-2268-0B75-FF23-B000AD4DD23B}" dt="2024-03-04T13:21:09.906" v="111" actId="20577"/>
          <ac:spMkLst>
            <pc:docMk/>
            <pc:sldMk cId="3496233146" sldId="291"/>
            <ac:spMk id="2" creationId="{A35A6341-8CDF-42BC-85F5-CBA785710428}"/>
          </ac:spMkLst>
        </pc:spChg>
      </pc:sldChg>
      <pc:sldChg chg="modSp">
        <pc:chgData name="Zeno Leung" userId="S::z.leung@uwtsd.ac.uk::a08ca5a1-307c-496d-ab60-1a1000b53ffc" providerId="AD" clId="Web-{8A449E83-2268-0B75-FF23-B000AD4DD23B}" dt="2024-03-04T13:08:42.307" v="28" actId="20577"/>
        <pc:sldMkLst>
          <pc:docMk/>
          <pc:sldMk cId="1460264782" sldId="451"/>
        </pc:sldMkLst>
        <pc:spChg chg="mod">
          <ac:chgData name="Zeno Leung" userId="S::z.leung@uwtsd.ac.uk::a08ca5a1-307c-496d-ab60-1a1000b53ffc" providerId="AD" clId="Web-{8A449E83-2268-0B75-FF23-B000AD4DD23B}" dt="2024-03-04T13:08:42.307" v="28" actId="20577"/>
          <ac:spMkLst>
            <pc:docMk/>
            <pc:sldMk cId="1460264782" sldId="451"/>
            <ac:spMk id="3" creationId="{4B04E91D-47BD-D9CB-4F50-623E3026B562}"/>
          </ac:spMkLst>
        </pc:spChg>
      </pc:sldChg>
      <pc:sldChg chg="modSp">
        <pc:chgData name="Zeno Leung" userId="S::z.leung@uwtsd.ac.uk::a08ca5a1-307c-496d-ab60-1a1000b53ffc" providerId="AD" clId="Web-{8A449E83-2268-0B75-FF23-B000AD4DD23B}" dt="2024-03-04T13:02:11.006" v="23" actId="1076"/>
        <pc:sldMkLst>
          <pc:docMk/>
          <pc:sldMk cId="3942005549" sldId="452"/>
        </pc:sldMkLst>
        <pc:spChg chg="mod">
          <ac:chgData name="Zeno Leung" userId="S::z.leung@uwtsd.ac.uk::a08ca5a1-307c-496d-ab60-1a1000b53ffc" providerId="AD" clId="Web-{8A449E83-2268-0B75-FF23-B000AD4DD23B}" dt="2024-03-04T13:01:43.599" v="3" actId="20577"/>
          <ac:spMkLst>
            <pc:docMk/>
            <pc:sldMk cId="3942005549" sldId="452"/>
            <ac:spMk id="2" creationId="{00000000-0000-0000-0000-000000000000}"/>
          </ac:spMkLst>
        </pc:spChg>
        <pc:spChg chg="mod">
          <ac:chgData name="Zeno Leung" userId="S::z.leung@uwtsd.ac.uk::a08ca5a1-307c-496d-ab60-1a1000b53ffc" providerId="AD" clId="Web-{8A449E83-2268-0B75-FF23-B000AD4DD23B}" dt="2024-03-04T13:02:11.006" v="23" actId="1076"/>
          <ac:spMkLst>
            <pc:docMk/>
            <pc:sldMk cId="3942005549" sldId="452"/>
            <ac:spMk id="5" creationId="{ADFE276F-6869-41C6-B887-3EC4A210430D}"/>
          </ac:spMkLst>
        </pc:spChg>
      </pc:sldChg>
      <pc:sldChg chg="del">
        <pc:chgData name="Zeno Leung" userId="S::z.leung@uwtsd.ac.uk::a08ca5a1-307c-496d-ab60-1a1000b53ffc" providerId="AD" clId="Web-{8A449E83-2268-0B75-FF23-B000AD4DD23B}" dt="2024-03-04T13:02:13.725" v="24"/>
        <pc:sldMkLst>
          <pc:docMk/>
          <pc:sldMk cId="1985581411" sldId="453"/>
        </pc:sldMkLst>
      </pc:sldChg>
      <pc:sldChg chg="del">
        <pc:chgData name="Zeno Leung" userId="S::z.leung@uwtsd.ac.uk::a08ca5a1-307c-496d-ab60-1a1000b53ffc" providerId="AD" clId="Web-{8A449E83-2268-0B75-FF23-B000AD4DD23B}" dt="2024-03-04T13:02:16.475" v="25"/>
        <pc:sldMkLst>
          <pc:docMk/>
          <pc:sldMk cId="1623993447" sldId="454"/>
        </pc:sldMkLst>
      </pc:sldChg>
      <pc:sldChg chg="addSp delSp modSp">
        <pc:chgData name="Zeno Leung" userId="S::z.leung@uwtsd.ac.uk::a08ca5a1-307c-496d-ab60-1a1000b53ffc" providerId="AD" clId="Web-{8A449E83-2268-0B75-FF23-B000AD4DD23B}" dt="2024-03-04T13:21:23.203" v="114"/>
        <pc:sldMkLst>
          <pc:docMk/>
          <pc:sldMk cId="2749556443" sldId="929"/>
        </pc:sldMkLst>
        <pc:spChg chg="del mod">
          <ac:chgData name="Zeno Leung" userId="S::z.leung@uwtsd.ac.uk::a08ca5a1-307c-496d-ab60-1a1000b53ffc" providerId="AD" clId="Web-{8A449E83-2268-0B75-FF23-B000AD4DD23B}" dt="2024-03-04T13:21:20.953" v="113"/>
          <ac:spMkLst>
            <pc:docMk/>
            <pc:sldMk cId="2749556443" sldId="929"/>
            <ac:spMk id="2" creationId="{32CD994B-F6F4-4B69-BA05-80FB89AD13DC}"/>
          </ac:spMkLst>
        </pc:spChg>
        <pc:spChg chg="add del mod">
          <ac:chgData name="Zeno Leung" userId="S::z.leung@uwtsd.ac.uk::a08ca5a1-307c-496d-ab60-1a1000b53ffc" providerId="AD" clId="Web-{8A449E83-2268-0B75-FF23-B000AD4DD23B}" dt="2024-03-04T13:21:23.203" v="114"/>
          <ac:spMkLst>
            <pc:docMk/>
            <pc:sldMk cId="2749556443" sldId="929"/>
            <ac:spMk id="5" creationId="{427C2393-F180-2EAC-7A74-CE3611463FFE}"/>
          </ac:spMkLst>
        </pc:spChg>
      </pc:sldChg>
      <pc:sldChg chg="addSp delSp modSp">
        <pc:chgData name="Zeno Leung" userId="S::z.leung@uwtsd.ac.uk::a08ca5a1-307c-496d-ab60-1a1000b53ffc" providerId="AD" clId="Web-{8A449E83-2268-0B75-FF23-B000AD4DD23B}" dt="2024-03-04T13:21:32.891" v="116"/>
        <pc:sldMkLst>
          <pc:docMk/>
          <pc:sldMk cId="3718577497" sldId="933"/>
        </pc:sldMkLst>
        <pc:spChg chg="del">
          <ac:chgData name="Zeno Leung" userId="S::z.leung@uwtsd.ac.uk::a08ca5a1-307c-496d-ab60-1a1000b53ffc" providerId="AD" clId="Web-{8A449E83-2268-0B75-FF23-B000AD4DD23B}" dt="2024-03-04T13:21:31.032" v="115"/>
          <ac:spMkLst>
            <pc:docMk/>
            <pc:sldMk cId="3718577497" sldId="933"/>
            <ac:spMk id="2" creationId="{6307A02B-6FD6-440B-AF9A-6D7060322E07}"/>
          </ac:spMkLst>
        </pc:spChg>
        <pc:spChg chg="add del mod">
          <ac:chgData name="Zeno Leung" userId="S::z.leung@uwtsd.ac.uk::a08ca5a1-307c-496d-ab60-1a1000b53ffc" providerId="AD" clId="Web-{8A449E83-2268-0B75-FF23-B000AD4DD23B}" dt="2024-03-04T13:21:32.891" v="116"/>
          <ac:spMkLst>
            <pc:docMk/>
            <pc:sldMk cId="3718577497" sldId="933"/>
            <ac:spMk id="5" creationId="{B26798C9-F2E5-0EDB-5E1E-05A3E01534EF}"/>
          </ac:spMkLst>
        </pc:spChg>
      </pc:sldChg>
      <pc:sldChg chg="addSp delSp modSp">
        <pc:chgData name="Zeno Leung" userId="S::z.leung@uwtsd.ac.uk::a08ca5a1-307c-496d-ab60-1a1000b53ffc" providerId="AD" clId="Web-{8A449E83-2268-0B75-FF23-B000AD4DD23B}" dt="2024-03-04T13:17:33.161" v="63"/>
        <pc:sldMkLst>
          <pc:docMk/>
          <pc:sldMk cId="2909100484" sldId="953"/>
        </pc:sldMkLst>
        <pc:spChg chg="del mod">
          <ac:chgData name="Zeno Leung" userId="S::z.leung@uwtsd.ac.uk::a08ca5a1-307c-496d-ab60-1a1000b53ffc" providerId="AD" clId="Web-{8A449E83-2268-0B75-FF23-B000AD4DD23B}" dt="2024-03-04T13:17:27.879" v="62"/>
          <ac:spMkLst>
            <pc:docMk/>
            <pc:sldMk cId="2909100484" sldId="953"/>
            <ac:spMk id="2" creationId="{74B945F2-B0AE-47D0-9581-2B4F0CEC5171}"/>
          </ac:spMkLst>
        </pc:spChg>
        <pc:spChg chg="add del mod">
          <ac:chgData name="Zeno Leung" userId="S::z.leung@uwtsd.ac.uk::a08ca5a1-307c-496d-ab60-1a1000b53ffc" providerId="AD" clId="Web-{8A449E83-2268-0B75-FF23-B000AD4DD23B}" dt="2024-03-04T13:17:33.161" v="63"/>
          <ac:spMkLst>
            <pc:docMk/>
            <pc:sldMk cId="2909100484" sldId="953"/>
            <ac:spMk id="5" creationId="{375C4B91-77E6-8BB1-F9E7-527ECEC5E5AA}"/>
          </ac:spMkLst>
        </pc:spChg>
      </pc:sldChg>
      <pc:sldChg chg="modSp">
        <pc:chgData name="Zeno Leung" userId="S::z.leung@uwtsd.ac.uk::a08ca5a1-307c-496d-ab60-1a1000b53ffc" providerId="AD" clId="Web-{8A449E83-2268-0B75-FF23-B000AD4DD23B}" dt="2024-03-04T13:21:01.702" v="109" actId="20577"/>
        <pc:sldMkLst>
          <pc:docMk/>
          <pc:sldMk cId="1398339714" sldId="955"/>
        </pc:sldMkLst>
        <pc:spChg chg="mod">
          <ac:chgData name="Zeno Leung" userId="S::z.leung@uwtsd.ac.uk::a08ca5a1-307c-496d-ab60-1a1000b53ffc" providerId="AD" clId="Web-{8A449E83-2268-0B75-FF23-B000AD4DD23B}" dt="2024-03-04T13:21:01.702" v="109" actId="20577"/>
          <ac:spMkLst>
            <pc:docMk/>
            <pc:sldMk cId="1398339714" sldId="955"/>
            <ac:spMk id="2" creationId="{CEAD9BDC-2040-F093-557B-F1D1F58B6B16}"/>
          </ac:spMkLst>
        </pc:spChg>
      </pc:sldChg>
      <pc:sldChg chg="del">
        <pc:chgData name="Zeno Leung" userId="S::z.leung@uwtsd.ac.uk::a08ca5a1-307c-496d-ab60-1a1000b53ffc" providerId="AD" clId="Web-{8A449E83-2268-0B75-FF23-B000AD4DD23B}" dt="2024-03-04T13:08:44.369" v="29"/>
        <pc:sldMkLst>
          <pc:docMk/>
          <pc:sldMk cId="4016354629" sldId="988"/>
        </pc:sldMkLst>
      </pc:sldChg>
      <pc:sldChg chg="modSp ord">
        <pc:chgData name="Zeno Leung" userId="S::z.leung@uwtsd.ac.uk::a08ca5a1-307c-496d-ab60-1a1000b53ffc" providerId="AD" clId="Web-{8A449E83-2268-0B75-FF23-B000AD4DD23B}" dt="2024-03-04T13:20:37.170" v="83" actId="20577"/>
        <pc:sldMkLst>
          <pc:docMk/>
          <pc:sldMk cId="4083256967" sldId="989"/>
        </pc:sldMkLst>
        <pc:spChg chg="mod">
          <ac:chgData name="Zeno Leung" userId="S::z.leung@uwtsd.ac.uk::a08ca5a1-307c-496d-ab60-1a1000b53ffc" providerId="AD" clId="Web-{8A449E83-2268-0B75-FF23-B000AD4DD23B}" dt="2024-03-04T13:20:37.170" v="83" actId="20577"/>
          <ac:spMkLst>
            <pc:docMk/>
            <pc:sldMk cId="4083256967" sldId="989"/>
            <ac:spMk id="2" creationId="{CEAD9BDC-2040-F093-557B-F1D1F58B6B16}"/>
          </ac:spMkLst>
        </pc:spChg>
      </pc:sldChg>
      <pc:sldChg chg="modSp">
        <pc:chgData name="Zeno Leung" userId="S::z.leung@uwtsd.ac.uk::a08ca5a1-307c-496d-ab60-1a1000b53ffc" providerId="AD" clId="Web-{8A449E83-2268-0B75-FF23-B000AD4DD23B}" dt="2024-03-04T13:14:33.386" v="36" actId="20577"/>
        <pc:sldMkLst>
          <pc:docMk/>
          <pc:sldMk cId="3154518149" sldId="990"/>
        </pc:sldMkLst>
        <pc:spChg chg="mod">
          <ac:chgData name="Zeno Leung" userId="S::z.leung@uwtsd.ac.uk::a08ca5a1-307c-496d-ab60-1a1000b53ffc" providerId="AD" clId="Web-{8A449E83-2268-0B75-FF23-B000AD4DD23B}" dt="2024-03-04T13:14:33.386" v="36" actId="20577"/>
          <ac:spMkLst>
            <pc:docMk/>
            <pc:sldMk cId="3154518149" sldId="990"/>
            <ac:spMk id="3" creationId="{DF500A62-A7E5-160C-9F9F-F8F2E4CA2BF9}"/>
          </ac:spMkLst>
        </pc:spChg>
      </pc:sldChg>
      <pc:sldChg chg="del">
        <pc:chgData name="Zeno Leung" userId="S::z.leung@uwtsd.ac.uk::a08ca5a1-307c-496d-ab60-1a1000b53ffc" providerId="AD" clId="Web-{8A449E83-2268-0B75-FF23-B000AD4DD23B}" dt="2024-03-04T13:14:59.950" v="37"/>
        <pc:sldMkLst>
          <pc:docMk/>
          <pc:sldMk cId="593212592" sldId="992"/>
        </pc:sldMkLst>
      </pc:sldChg>
      <pc:sldChg chg="modSp">
        <pc:chgData name="Zeno Leung" userId="S::z.leung@uwtsd.ac.uk::a08ca5a1-307c-496d-ab60-1a1000b53ffc" providerId="AD" clId="Web-{8A449E83-2268-0B75-FF23-B000AD4DD23B}" dt="2024-03-04T13:16:10.344" v="52" actId="20577"/>
        <pc:sldMkLst>
          <pc:docMk/>
          <pc:sldMk cId="3443366997" sldId="993"/>
        </pc:sldMkLst>
        <pc:spChg chg="mod">
          <ac:chgData name="Zeno Leung" userId="S::z.leung@uwtsd.ac.uk::a08ca5a1-307c-496d-ab60-1a1000b53ffc" providerId="AD" clId="Web-{8A449E83-2268-0B75-FF23-B000AD4DD23B}" dt="2024-03-04T13:16:10.344" v="52" actId="20577"/>
          <ac:spMkLst>
            <pc:docMk/>
            <pc:sldMk cId="3443366997" sldId="993"/>
            <ac:spMk id="2" creationId="{D520261C-C6F0-6C6E-79FB-2BBA46EEE2F7}"/>
          </ac:spMkLst>
        </pc:spChg>
      </pc:sldChg>
      <pc:sldChg chg="addSp delSp modSp addAnim">
        <pc:chgData name="Zeno Leung" userId="S::z.leung@uwtsd.ac.uk::a08ca5a1-307c-496d-ab60-1a1000b53ffc" providerId="AD" clId="Web-{8A449E83-2268-0B75-FF23-B000AD4DD23B}" dt="2024-03-04T13:17:02.112" v="60" actId="14100"/>
        <pc:sldMkLst>
          <pc:docMk/>
          <pc:sldMk cId="1635495416" sldId="994"/>
        </pc:sldMkLst>
        <pc:spChg chg="del">
          <ac:chgData name="Zeno Leung" userId="S::z.leung@uwtsd.ac.uk::a08ca5a1-307c-496d-ab60-1a1000b53ffc" providerId="AD" clId="Web-{8A449E83-2268-0B75-FF23-B000AD4DD23B}" dt="2024-03-04T13:16:15.485" v="53"/>
          <ac:spMkLst>
            <pc:docMk/>
            <pc:sldMk cId="1635495416" sldId="994"/>
            <ac:spMk id="2" creationId="{5DF86BEC-5B00-9C11-E346-D9D243C21473}"/>
          </ac:spMkLst>
        </pc:spChg>
        <pc:spChg chg="add del mod">
          <ac:chgData name="Zeno Leung" userId="S::z.leung@uwtsd.ac.uk::a08ca5a1-307c-496d-ab60-1a1000b53ffc" providerId="AD" clId="Web-{8A449E83-2268-0B75-FF23-B000AD4DD23B}" dt="2024-03-04T13:16:17.751" v="54"/>
          <ac:spMkLst>
            <pc:docMk/>
            <pc:sldMk cId="1635495416" sldId="994"/>
            <ac:spMk id="4" creationId="{3E9BE9C9-AEA0-E21E-D433-9AC3D1C938C7}"/>
          </ac:spMkLst>
        </pc:spChg>
        <pc:spChg chg="add mod">
          <ac:chgData name="Zeno Leung" userId="S::z.leung@uwtsd.ac.uk::a08ca5a1-307c-496d-ab60-1a1000b53ffc" providerId="AD" clId="Web-{8A449E83-2268-0B75-FF23-B000AD4DD23B}" dt="2024-03-04T13:17:02.112" v="60" actId="14100"/>
          <ac:spMkLst>
            <pc:docMk/>
            <pc:sldMk cId="1635495416" sldId="994"/>
            <ac:spMk id="6" creationId="{DF6D72D6-AE71-1D39-79F4-CCC0E60BCF69}"/>
          </ac:spMkLst>
        </pc:spChg>
      </pc:sldChg>
      <pc:sldChg chg="modSp">
        <pc:chgData name="Zeno Leung" userId="S::z.leung@uwtsd.ac.uk::a08ca5a1-307c-496d-ab60-1a1000b53ffc" providerId="AD" clId="Web-{8A449E83-2268-0B75-FF23-B000AD4DD23B}" dt="2024-03-04T13:09:48.044" v="31" actId="20577"/>
        <pc:sldMkLst>
          <pc:docMk/>
          <pc:sldMk cId="1445348770" sldId="996"/>
        </pc:sldMkLst>
        <pc:spChg chg="mod">
          <ac:chgData name="Zeno Leung" userId="S::z.leung@uwtsd.ac.uk::a08ca5a1-307c-496d-ab60-1a1000b53ffc" providerId="AD" clId="Web-{8A449E83-2268-0B75-FF23-B000AD4DD23B}" dt="2024-03-04T13:09:48.044" v="31" actId="20577"/>
          <ac:spMkLst>
            <pc:docMk/>
            <pc:sldMk cId="1445348770" sldId="996"/>
            <ac:spMk id="3" creationId="{CA7CA3A2-8DC1-E04F-0457-D9F1171174B1}"/>
          </ac:spMkLst>
        </pc:spChg>
      </pc:sldChg>
      <pc:sldChg chg="modSp">
        <pc:chgData name="Zeno Leung" userId="S::z.leung@uwtsd.ac.uk::a08ca5a1-307c-496d-ab60-1a1000b53ffc" providerId="AD" clId="Web-{8A449E83-2268-0B75-FF23-B000AD4DD23B}" dt="2024-03-04T13:13:07.679" v="33" actId="20577"/>
        <pc:sldMkLst>
          <pc:docMk/>
          <pc:sldMk cId="2271980340" sldId="997"/>
        </pc:sldMkLst>
        <pc:spChg chg="mod">
          <ac:chgData name="Zeno Leung" userId="S::z.leung@uwtsd.ac.uk::a08ca5a1-307c-496d-ab60-1a1000b53ffc" providerId="AD" clId="Web-{8A449E83-2268-0B75-FF23-B000AD4DD23B}" dt="2024-03-04T13:13:07.679" v="33" actId="20577"/>
          <ac:spMkLst>
            <pc:docMk/>
            <pc:sldMk cId="2271980340" sldId="997"/>
            <ac:spMk id="3" creationId="{93F55283-76DC-5028-6A60-291CC1A9C6C6}"/>
          </ac:spMkLst>
        </pc:spChg>
      </pc:sldChg>
      <pc:sldChg chg="addSp delSp modSp">
        <pc:chgData name="Zeno Leung" userId="S::z.leung@uwtsd.ac.uk::a08ca5a1-307c-496d-ab60-1a1000b53ffc" providerId="AD" clId="Web-{8A449E83-2268-0B75-FF23-B000AD4DD23B}" dt="2024-03-04T13:19:13.650" v="70" actId="1076"/>
        <pc:sldMkLst>
          <pc:docMk/>
          <pc:sldMk cId="2385315607" sldId="998"/>
        </pc:sldMkLst>
        <pc:spChg chg="del">
          <ac:chgData name="Zeno Leung" userId="S::z.leung@uwtsd.ac.uk::a08ca5a1-307c-496d-ab60-1a1000b53ffc" providerId="AD" clId="Web-{8A449E83-2268-0B75-FF23-B000AD4DD23B}" dt="2024-03-04T13:19:05.681" v="67"/>
          <ac:spMkLst>
            <pc:docMk/>
            <pc:sldMk cId="2385315607" sldId="998"/>
            <ac:spMk id="2" creationId="{D4DF1727-C157-A18D-86C7-A562A495575F}"/>
          </ac:spMkLst>
        </pc:spChg>
        <pc:spChg chg="del">
          <ac:chgData name="Zeno Leung" userId="S::z.leung@uwtsd.ac.uk::a08ca5a1-307c-496d-ab60-1a1000b53ffc" providerId="AD" clId="Web-{8A449E83-2268-0B75-FF23-B000AD4DD23B}" dt="2024-03-04T13:18:54.540" v="64"/>
          <ac:spMkLst>
            <pc:docMk/>
            <pc:sldMk cId="2385315607" sldId="998"/>
            <ac:spMk id="3" creationId="{910AC9FA-A1D4-D18A-449C-9C8F5BBC2C5F}"/>
          </ac:spMkLst>
        </pc:spChg>
        <pc:spChg chg="add del mod">
          <ac:chgData name="Zeno Leung" userId="S::z.leung@uwtsd.ac.uk::a08ca5a1-307c-496d-ab60-1a1000b53ffc" providerId="AD" clId="Web-{8A449E83-2268-0B75-FF23-B000AD4DD23B}" dt="2024-03-04T13:19:00.493" v="65"/>
          <ac:spMkLst>
            <pc:docMk/>
            <pc:sldMk cId="2385315607" sldId="998"/>
            <ac:spMk id="5" creationId="{3C1E9B66-0FFD-DD14-E905-75098B2AF12B}"/>
          </ac:spMkLst>
        </pc:spChg>
        <pc:spChg chg="add del mod">
          <ac:chgData name="Zeno Leung" userId="S::z.leung@uwtsd.ac.uk::a08ca5a1-307c-496d-ab60-1a1000b53ffc" providerId="AD" clId="Web-{8A449E83-2268-0B75-FF23-B000AD4DD23B}" dt="2024-03-04T13:19:08.103" v="68"/>
          <ac:spMkLst>
            <pc:docMk/>
            <pc:sldMk cId="2385315607" sldId="998"/>
            <ac:spMk id="8" creationId="{7B5A4940-B18E-1CA2-787B-B7B50C892183}"/>
          </ac:spMkLst>
        </pc:spChg>
        <pc:picChg chg="add mod ord">
          <ac:chgData name="Zeno Leung" userId="S::z.leung@uwtsd.ac.uk::a08ca5a1-307c-496d-ab60-1a1000b53ffc" providerId="AD" clId="Web-{8A449E83-2268-0B75-FF23-B000AD4DD23B}" dt="2024-03-04T13:19:13.650" v="70" actId="1076"/>
          <ac:picMkLst>
            <pc:docMk/>
            <pc:sldMk cId="2385315607" sldId="998"/>
            <ac:picMk id="6" creationId="{971530D3-BFF8-786E-4C4B-7DE8B351510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16</a:t>
            </a:fld>
            <a:endParaRPr lang="en-GB"/>
          </a:p>
        </p:txBody>
      </p:sp>
    </p:spTree>
    <p:extLst>
      <p:ext uri="{BB962C8B-B14F-4D97-AF65-F5344CB8AC3E}">
        <p14:creationId xmlns:p14="http://schemas.microsoft.com/office/powerpoint/2010/main" val="1183273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https://library.sacredheart.edu/c.php?g=29803&amp;p=185933</a:t>
            </a:r>
          </a:p>
        </p:txBody>
      </p:sp>
      <p:sp>
        <p:nvSpPr>
          <p:cNvPr id="4" name="Slide Number Placeholder 3"/>
          <p:cNvSpPr>
            <a:spLocks noGrp="1"/>
          </p:cNvSpPr>
          <p:nvPr>
            <p:ph type="sldNum" sz="quarter" idx="5"/>
          </p:nvPr>
        </p:nvSpPr>
        <p:spPr/>
        <p:txBody>
          <a:bodyPr/>
          <a:lstStyle/>
          <a:p>
            <a:fld id="{1E44DD5C-AA99-4FF0-A500-F5525681ABE0}" type="slidenum">
              <a:rPr lang="en-GB" smtClean="0"/>
              <a:t>19</a:t>
            </a:fld>
            <a:endParaRPr lang="en-GB"/>
          </a:p>
        </p:txBody>
      </p:sp>
    </p:spTree>
    <p:extLst>
      <p:ext uri="{BB962C8B-B14F-4D97-AF65-F5344CB8AC3E}">
        <p14:creationId xmlns:p14="http://schemas.microsoft.com/office/powerpoint/2010/main" val="812861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42</a:t>
            </a:fld>
            <a:endParaRPr lang="en-GB"/>
          </a:p>
        </p:txBody>
      </p:sp>
    </p:spTree>
    <p:extLst>
      <p:ext uri="{BB962C8B-B14F-4D97-AF65-F5344CB8AC3E}">
        <p14:creationId xmlns:p14="http://schemas.microsoft.com/office/powerpoint/2010/main" val="1788770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44DD5C-AA99-4FF0-A500-F5525681ABE0}" type="slidenum">
              <a:rPr lang="en-GB" smtClean="0"/>
              <a:t>45</a:t>
            </a:fld>
            <a:endParaRPr lang="en-GB"/>
          </a:p>
        </p:txBody>
      </p:sp>
    </p:spTree>
    <p:extLst>
      <p:ext uri="{BB962C8B-B14F-4D97-AF65-F5344CB8AC3E}">
        <p14:creationId xmlns:p14="http://schemas.microsoft.com/office/powerpoint/2010/main" val="2459844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WP4gDG0q63k?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LfCGoWtF_tc?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scribbr.com/dissertation/discussion/" TargetMode="External"/><Relationship Id="rId2" Type="http://schemas.openxmlformats.org/officeDocument/2006/relationships/hyperlink" Target="https://www.scribbr.com/dissertation/results/" TargetMode="External"/><Relationship Id="rId1" Type="http://schemas.openxmlformats.org/officeDocument/2006/relationships/slideLayout" Target="../slideLayouts/slideLayout2.xml"/><Relationship Id="rId5" Type="http://schemas.openxmlformats.org/officeDocument/2006/relationships/hyperlink" Target="https://skillslab.tue.nl/pathtoimg.php?id=172#:~:text=An%20example%20of%20a%20Discussion%20%2F%20Conclusion%20section,of%20psychosocial%20intervention%20in%20improving%20quality%20of%20life" TargetMode="External"/><Relationship Id="rId4" Type="http://schemas.openxmlformats.org/officeDocument/2006/relationships/hyperlink" Target="https://www.phrasebank.manchester.ac.uk/discussing-find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dirty="0"/>
            </a:br>
            <a:br>
              <a:rPr lang="en-GB" sz="3600" b="1" i="1" dirty="0">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br>
            <a:br>
              <a:rPr lang="en-GB" sz="3600" b="1" i="1" dirty="0"/>
            </a:br>
            <a:r>
              <a:rPr lang="en-GB" sz="3600" b="1" i="1" dirty="0">
                <a:solidFill>
                  <a:schemeClr val="bg1"/>
                </a:solidFill>
              </a:rPr>
              <a:t>Assessment Workshop-</a:t>
            </a:r>
            <a:br>
              <a:rPr lang="en-GB" sz="3600" b="1" dirty="0"/>
            </a:br>
            <a:r>
              <a:rPr lang="en-GB" sz="3600" b="1" i="1" dirty="0">
                <a:solidFill>
                  <a:schemeClr val="bg1"/>
                </a:solidFill>
              </a:rPr>
              <a:t>How to write the research result &amp; discussion section</a:t>
            </a:r>
            <a:br>
              <a:rPr lang="en-GB" sz="3600" b="1" dirty="0"/>
            </a:br>
            <a:endParaRPr lang="en-GB" sz="3200" b="1">
              <a:solidFill>
                <a:schemeClr val="bg1"/>
              </a:solidFill>
              <a:latin typeface="Arial"/>
              <a:cs typeface="Aria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269140" y="5427703"/>
            <a:ext cx="3749568" cy="769441"/>
          </a:xfrm>
          <a:prstGeom prst="rect">
            <a:avLst/>
          </a:prstGeom>
          <a:noFill/>
        </p:spPr>
        <p:txBody>
          <a:bodyPr wrap="square" lIns="91440" tIns="45720" rIns="91440" bIns="45720" anchor="t">
            <a:spAutoFit/>
          </a:bodyPr>
          <a:lstStyle/>
          <a:p>
            <a:pPr algn="ctr">
              <a:spcBef>
                <a:spcPct val="20000"/>
              </a:spcBef>
              <a:defRPr/>
            </a:pPr>
            <a:r>
              <a:rPr lang="en-GB" sz="2000" b="1" dirty="0">
                <a:solidFill>
                  <a:prstClr val="white"/>
                </a:solidFill>
                <a:latin typeface="Arial"/>
                <a:cs typeface="Arial"/>
              </a:rPr>
              <a:t>Created by: Dr</a:t>
            </a:r>
            <a:r>
              <a:rPr kumimoji="0" lang="en-GB" sz="2000" b="1" i="0" u="none" strike="noStrike" kern="1200" cap="none" spc="0" normalizeH="0" baseline="0" noProof="0" dirty="0">
                <a:ln>
                  <a:noFill/>
                </a:ln>
                <a:solidFill>
                  <a:prstClr val="white"/>
                </a:solidFill>
                <a:effectLst/>
                <a:uLnTx/>
                <a:uFillTx/>
                <a:latin typeface="Arial"/>
                <a:cs typeface="Arial"/>
              </a:rPr>
              <a:t> Aishat </a:t>
            </a:r>
            <a:r>
              <a:rPr kumimoji="0" lang="en-GB" sz="2000" b="1" i="0" u="none" strike="noStrike" kern="1200" cap="none" spc="0" normalizeH="0" baseline="0" noProof="0" dirty="0" err="1">
                <a:ln>
                  <a:noFill/>
                </a:ln>
                <a:solidFill>
                  <a:prstClr val="white"/>
                </a:solidFill>
                <a:effectLst/>
                <a:uLnTx/>
                <a:uFillTx/>
                <a:latin typeface="Arial"/>
                <a:cs typeface="Arial"/>
              </a:rPr>
              <a:t>Bakre</a:t>
            </a:r>
            <a:endParaRPr lang="en-GB" sz="2000" i="0" u="none" strike="noStrike" kern="1200" cap="none" spc="0" normalizeH="0" baseline="0" noProof="0" dirty="0" err="1">
              <a:ln>
                <a:noFill/>
              </a:ln>
              <a:solidFill>
                <a:prstClr val="white"/>
              </a:solidFill>
              <a:effectLst/>
              <a:uLnTx/>
              <a:uFillTx/>
              <a:latin typeface="Arial"/>
              <a:cs typeface="Arial"/>
            </a:endParaRPr>
          </a:p>
          <a:p>
            <a:pPr algn="ctr">
              <a:spcBef>
                <a:spcPct val="20000"/>
              </a:spcBef>
              <a:defRPr/>
            </a:pPr>
            <a:r>
              <a:rPr lang="en-GB" sz="2000" b="1" dirty="0">
                <a:solidFill>
                  <a:prstClr val="white"/>
                </a:solidFill>
                <a:latin typeface="Arial"/>
                <a:cs typeface="Arial"/>
              </a:rPr>
              <a:t>Modified by: Dr Zeno Leung</a:t>
            </a: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rial"/>
                <a:cs typeface="Arial"/>
              </a:rPr>
              <a:t>To understand</a:t>
            </a:r>
          </a:p>
          <a:p>
            <a:pPr>
              <a:buFont typeface="Wingdings" panose="05000000000000000000" pitchFamily="2" charset="2"/>
              <a:buChar char="§"/>
            </a:pPr>
            <a:r>
              <a:rPr lang="en-GB" sz="2400" dirty="0">
                <a:latin typeface="Arial"/>
                <a:cs typeface="Arial"/>
              </a:rPr>
              <a:t>How to report the qualitative research results</a:t>
            </a:r>
          </a:p>
          <a:p>
            <a:pPr>
              <a:buFont typeface="Wingdings" panose="05000000000000000000" pitchFamily="2" charset="2"/>
              <a:buChar char="§"/>
            </a:pPr>
            <a:r>
              <a:rPr lang="en-GB" sz="2400" dirty="0">
                <a:latin typeface="Arial"/>
                <a:cs typeface="Arial"/>
              </a:rPr>
              <a:t>How to write the research discussion section</a:t>
            </a:r>
          </a:p>
          <a:p>
            <a:pPr>
              <a:buFont typeface="Wingdings" panose="05000000000000000000" pitchFamily="2" charset="2"/>
              <a:buChar char="§"/>
            </a:pPr>
            <a:r>
              <a:rPr lang="en-GB" sz="2400" dirty="0">
                <a:latin typeface="Arial"/>
                <a:cs typeface="Arial"/>
              </a:rPr>
              <a:t>Outlined the structure of the discussion section</a:t>
            </a:r>
          </a:p>
          <a:p>
            <a:pPr>
              <a:buFont typeface="Wingdings" panose="05000000000000000000" pitchFamily="2" charset="2"/>
              <a:buChar char="§"/>
            </a:pPr>
            <a:r>
              <a:rPr lang="en-GB" sz="2400" dirty="0">
                <a:latin typeface="Arial"/>
                <a:cs typeface="Arial"/>
              </a:rPr>
              <a:t>Identified language for each stage</a:t>
            </a:r>
          </a:p>
          <a:p>
            <a:pPr>
              <a:buFont typeface="Wingdings" panose="05000000000000000000" pitchFamily="2" charset="2"/>
              <a:buChar char="§"/>
            </a:pPr>
            <a:r>
              <a:rPr lang="en-GB" sz="2400" dirty="0">
                <a:latin typeface="Arial"/>
                <a:cs typeface="Arial"/>
              </a:rPr>
              <a:t>Matched language to the correct function</a:t>
            </a:r>
          </a:p>
          <a:p>
            <a:pPr>
              <a:buFont typeface="Wingdings" panose="05000000000000000000" pitchFamily="2" charset="2"/>
              <a:buChar char="§"/>
            </a:pPr>
            <a:r>
              <a:rPr lang="en-GB" sz="2400" dirty="0">
                <a:latin typeface="Arial"/>
                <a:cs typeface="Arial"/>
              </a:rPr>
              <a:t>Identified sections of an example discussion section</a:t>
            </a:r>
          </a:p>
          <a:p>
            <a:pPr>
              <a:buFont typeface="Wingdings" panose="05000000000000000000" pitchFamily="2" charset="2"/>
              <a:buChar char="§"/>
            </a:pPr>
            <a:endParaRPr lang="en-GB" sz="240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latin typeface="Arial"/>
                <a:cs typeface="Arial"/>
              </a:rPr>
              <a:t>Qualitative Research</a:t>
            </a:r>
            <a:br>
              <a:rPr lang="en-GB" b="1" i="1" dirty="0">
                <a:solidFill>
                  <a:schemeClr val="bg1"/>
                </a:solidFill>
                <a:latin typeface="Arial"/>
                <a:cs typeface="Arial"/>
              </a:rPr>
            </a:br>
            <a:r>
              <a:rPr lang="en-GB" b="1" i="1" dirty="0">
                <a:solidFill>
                  <a:schemeClr val="bg1"/>
                </a:solidFill>
                <a:latin typeface="Arial"/>
                <a:cs typeface="Arial"/>
              </a:rPr>
              <a:t>Result Section</a:t>
            </a:r>
            <a:endParaRPr lang="en-GB" b="1" i="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3256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04242-AF44-DDDC-C22D-E2F32B7E68E8}"/>
              </a:ext>
            </a:extLst>
          </p:cNvPr>
          <p:cNvSpPr>
            <a:spLocks noGrp="1"/>
          </p:cNvSpPr>
          <p:nvPr>
            <p:ph type="title"/>
          </p:nvPr>
        </p:nvSpPr>
        <p:spPr/>
        <p:txBody>
          <a:bodyPr/>
          <a:lstStyle/>
          <a:p>
            <a:r>
              <a:rPr lang="en-GB" b="1"/>
              <a:t>Result section</a:t>
            </a:r>
          </a:p>
        </p:txBody>
      </p:sp>
      <p:sp>
        <p:nvSpPr>
          <p:cNvPr id="3" name="Content Placeholder 2">
            <a:extLst>
              <a:ext uri="{FF2B5EF4-FFF2-40B4-BE49-F238E27FC236}">
                <a16:creationId xmlns:a16="http://schemas.microsoft.com/office/drawing/2014/main" id="{FC605C1A-05E4-3651-D14B-F1D5075FB3D2}"/>
              </a:ext>
            </a:extLst>
          </p:cNvPr>
          <p:cNvSpPr>
            <a:spLocks noGrp="1"/>
          </p:cNvSpPr>
          <p:nvPr>
            <p:ph idx="1"/>
          </p:nvPr>
        </p:nvSpPr>
        <p:spPr/>
        <p:txBody>
          <a:bodyPr>
            <a:noAutofit/>
          </a:bodyPr>
          <a:lstStyle/>
          <a:p>
            <a:r>
              <a:rPr lang="en-GB" sz="2400"/>
              <a:t>A results section is where you report the main findings of the data collection and analysis you conducted for your thesis or dissertation.</a:t>
            </a:r>
          </a:p>
          <a:p>
            <a:endParaRPr lang="en-GB" sz="2400"/>
          </a:p>
          <a:p>
            <a:r>
              <a:rPr lang="en-GB" sz="2400"/>
              <a:t>You should report all relevant results concisely and objectively, in a logical order.</a:t>
            </a:r>
          </a:p>
          <a:p>
            <a:pPr marL="0" indent="0">
              <a:buNone/>
            </a:pPr>
            <a:endParaRPr lang="en-GB" sz="2400"/>
          </a:p>
          <a:p>
            <a:r>
              <a:rPr lang="en-GB" sz="2400"/>
              <a:t>Don’t include subjective interpretations of why you found these results or what they mean—any evaluation should be saved for the </a:t>
            </a:r>
            <a:r>
              <a:rPr lang="en-GB" sz="2400" b="1" i="1"/>
              <a:t>discussion section</a:t>
            </a:r>
            <a:r>
              <a:rPr lang="en-GB" sz="2400"/>
              <a:t>.</a:t>
            </a:r>
          </a:p>
        </p:txBody>
      </p:sp>
    </p:spTree>
    <p:extLst>
      <p:ext uri="{BB962C8B-B14F-4D97-AF65-F5344CB8AC3E}">
        <p14:creationId xmlns:p14="http://schemas.microsoft.com/office/powerpoint/2010/main" val="4247802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54100-57AC-3447-8DF4-F9AC265D3A80}"/>
              </a:ext>
            </a:extLst>
          </p:cNvPr>
          <p:cNvSpPr>
            <a:spLocks noGrp="1"/>
          </p:cNvSpPr>
          <p:nvPr>
            <p:ph type="title"/>
          </p:nvPr>
        </p:nvSpPr>
        <p:spPr/>
        <p:txBody>
          <a:bodyPr/>
          <a:lstStyle/>
          <a:p>
            <a:r>
              <a:rPr lang="en-GB" b="1"/>
              <a:t>Result section</a:t>
            </a:r>
            <a:endParaRPr lang="en-GB"/>
          </a:p>
        </p:txBody>
      </p:sp>
      <p:sp>
        <p:nvSpPr>
          <p:cNvPr id="3" name="Content Placeholder 2">
            <a:extLst>
              <a:ext uri="{FF2B5EF4-FFF2-40B4-BE49-F238E27FC236}">
                <a16:creationId xmlns:a16="http://schemas.microsoft.com/office/drawing/2014/main" id="{CA7CA3A2-8DC1-E04F-0457-D9F1171174B1}"/>
              </a:ext>
            </a:extLst>
          </p:cNvPr>
          <p:cNvSpPr>
            <a:spLocks noGrp="1"/>
          </p:cNvSpPr>
          <p:nvPr>
            <p:ph idx="1"/>
          </p:nvPr>
        </p:nvSpPr>
        <p:spPr/>
        <p:txBody>
          <a:bodyPr vert="horz" lIns="91440" tIns="45720" rIns="91440" bIns="45720" rtlCol="0" anchor="t">
            <a:normAutofit/>
          </a:bodyPr>
          <a:lstStyle/>
          <a:p>
            <a:r>
              <a:rPr lang="en-GB" dirty="0"/>
              <a:t>When conducting research, it’s important to report the results of your study </a:t>
            </a:r>
            <a:r>
              <a:rPr lang="en-GB" dirty="0">
                <a:solidFill>
                  <a:srgbClr val="FF0000"/>
                </a:solidFill>
              </a:rPr>
              <a:t>prior to</a:t>
            </a:r>
            <a:r>
              <a:rPr lang="en-GB" dirty="0"/>
              <a:t> discussing your interpretations of it.</a:t>
            </a:r>
          </a:p>
          <a:p>
            <a:r>
              <a:rPr lang="en-GB" dirty="0"/>
              <a:t>This gives your reader a clear idea of exactly what you found and keeps the data itself separate from your subjective analysis.</a:t>
            </a:r>
          </a:p>
        </p:txBody>
      </p:sp>
    </p:spTree>
    <p:extLst>
      <p:ext uri="{BB962C8B-B14F-4D97-AF65-F5344CB8AC3E}">
        <p14:creationId xmlns:p14="http://schemas.microsoft.com/office/powerpoint/2010/main" val="1445348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0D5BB-8FDF-3221-0106-35DE9261526B}"/>
              </a:ext>
            </a:extLst>
          </p:cNvPr>
          <p:cNvSpPr>
            <a:spLocks noGrp="1"/>
          </p:cNvSpPr>
          <p:nvPr>
            <p:ph type="title"/>
          </p:nvPr>
        </p:nvSpPr>
        <p:spPr/>
        <p:txBody>
          <a:bodyPr>
            <a:normAutofit/>
          </a:bodyPr>
          <a:lstStyle/>
          <a:p>
            <a:r>
              <a:rPr lang="en-GB" sz="3600" b="1"/>
              <a:t>Tips to write a good result section</a:t>
            </a:r>
          </a:p>
        </p:txBody>
      </p:sp>
      <p:sp>
        <p:nvSpPr>
          <p:cNvPr id="3" name="Content Placeholder 2">
            <a:extLst>
              <a:ext uri="{FF2B5EF4-FFF2-40B4-BE49-F238E27FC236}">
                <a16:creationId xmlns:a16="http://schemas.microsoft.com/office/drawing/2014/main" id="{93F55283-76DC-5028-6A60-291CC1A9C6C6}"/>
              </a:ext>
            </a:extLst>
          </p:cNvPr>
          <p:cNvSpPr>
            <a:spLocks noGrp="1"/>
          </p:cNvSpPr>
          <p:nvPr>
            <p:ph idx="1"/>
          </p:nvPr>
        </p:nvSpPr>
        <p:spPr>
          <a:xfrm>
            <a:off x="457200" y="1417638"/>
            <a:ext cx="8229600" cy="4243610"/>
          </a:xfrm>
        </p:spPr>
        <p:txBody>
          <a:bodyPr vert="horz" lIns="91440" tIns="45720" rIns="91440" bIns="45720" rtlCol="0" anchor="t">
            <a:normAutofit fontScale="77500" lnSpcReduction="20000"/>
          </a:bodyPr>
          <a:lstStyle/>
          <a:p>
            <a:r>
              <a:rPr lang="en-GB" dirty="0"/>
              <a:t>Your results should always be written in the past tense.</a:t>
            </a:r>
          </a:p>
          <a:p>
            <a:pPr marL="0" indent="0">
              <a:buNone/>
            </a:pPr>
            <a:endParaRPr lang="en-GB"/>
          </a:p>
          <a:p>
            <a:r>
              <a:rPr lang="en-GB" dirty="0"/>
              <a:t>While the length of this section depends on how much data you collected and analysed, it should be written as concisely as possible.</a:t>
            </a:r>
          </a:p>
          <a:p>
            <a:pPr marL="0" indent="0">
              <a:buNone/>
            </a:pPr>
            <a:endParaRPr lang="en-GB"/>
          </a:p>
          <a:p>
            <a:r>
              <a:rPr lang="en-GB" dirty="0"/>
              <a:t>Only include results that are </a:t>
            </a:r>
            <a:r>
              <a:rPr lang="en-GB" dirty="0">
                <a:solidFill>
                  <a:srgbClr val="FF0000"/>
                </a:solidFill>
              </a:rPr>
              <a:t>directly relevant</a:t>
            </a:r>
            <a:r>
              <a:rPr lang="en-GB" dirty="0"/>
              <a:t> to answering your research questions. Avoid speculative or interpretative words like </a:t>
            </a:r>
            <a:r>
              <a:rPr lang="en-GB" b="1" i="1" dirty="0"/>
              <a:t>“appears” or “implies.”</a:t>
            </a:r>
          </a:p>
          <a:p>
            <a:pPr marL="0" indent="0">
              <a:buNone/>
            </a:pPr>
            <a:endParaRPr lang="en-GB"/>
          </a:p>
          <a:p>
            <a:r>
              <a:rPr lang="en-GB" dirty="0"/>
              <a:t>If you have other results you’d like to include, consider adding them to an appendix.</a:t>
            </a:r>
          </a:p>
        </p:txBody>
      </p:sp>
    </p:spTree>
    <p:extLst>
      <p:ext uri="{BB962C8B-B14F-4D97-AF65-F5344CB8AC3E}">
        <p14:creationId xmlns:p14="http://schemas.microsoft.com/office/powerpoint/2010/main" val="2271980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01D9-CC0B-35F7-8DE7-0A276987FB85}"/>
              </a:ext>
            </a:extLst>
          </p:cNvPr>
          <p:cNvSpPr>
            <a:spLocks noGrp="1"/>
          </p:cNvSpPr>
          <p:nvPr>
            <p:ph type="title"/>
          </p:nvPr>
        </p:nvSpPr>
        <p:spPr/>
        <p:txBody>
          <a:bodyPr/>
          <a:lstStyle/>
          <a:p>
            <a:r>
              <a:rPr lang="en-GB" b="1"/>
              <a:t>Qualitative research results</a:t>
            </a:r>
          </a:p>
        </p:txBody>
      </p:sp>
      <p:sp>
        <p:nvSpPr>
          <p:cNvPr id="3" name="Content Placeholder 2">
            <a:extLst>
              <a:ext uri="{FF2B5EF4-FFF2-40B4-BE49-F238E27FC236}">
                <a16:creationId xmlns:a16="http://schemas.microsoft.com/office/drawing/2014/main" id="{B0736038-9D6A-F5B5-30F0-3C90749861A5}"/>
              </a:ext>
            </a:extLst>
          </p:cNvPr>
          <p:cNvSpPr>
            <a:spLocks noGrp="1"/>
          </p:cNvSpPr>
          <p:nvPr>
            <p:ph idx="1"/>
          </p:nvPr>
        </p:nvSpPr>
        <p:spPr/>
        <p:txBody>
          <a:bodyPr/>
          <a:lstStyle/>
          <a:p>
            <a:r>
              <a:rPr lang="en-GB"/>
              <a:t>In qualitative research, your results might not all be directly related to specific hypotheses. </a:t>
            </a:r>
          </a:p>
          <a:p>
            <a:r>
              <a:rPr lang="en-GB"/>
              <a:t>In this case, you can structure your results section around key </a:t>
            </a:r>
            <a:r>
              <a:rPr lang="en-GB" b="1" i="1"/>
              <a:t>themes or topics </a:t>
            </a:r>
            <a:r>
              <a:rPr lang="en-GB"/>
              <a:t>that </a:t>
            </a:r>
            <a:r>
              <a:rPr lang="en-GB" b="1" i="1"/>
              <a:t>emerged</a:t>
            </a:r>
            <a:r>
              <a:rPr lang="en-GB"/>
              <a:t> from your analysis of the data.</a:t>
            </a:r>
          </a:p>
        </p:txBody>
      </p:sp>
    </p:spTree>
    <p:extLst>
      <p:ext uri="{BB962C8B-B14F-4D97-AF65-F5344CB8AC3E}">
        <p14:creationId xmlns:p14="http://schemas.microsoft.com/office/powerpoint/2010/main" val="4282977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6834-7829-CAA6-F2F5-CB320DBB51F3}"/>
              </a:ext>
            </a:extLst>
          </p:cNvPr>
          <p:cNvSpPr>
            <a:spLocks noGrp="1"/>
          </p:cNvSpPr>
          <p:nvPr>
            <p:ph type="title"/>
          </p:nvPr>
        </p:nvSpPr>
        <p:spPr/>
        <p:txBody>
          <a:bodyPr/>
          <a:lstStyle/>
          <a:p>
            <a:r>
              <a:rPr lang="en-GB" b="1"/>
              <a:t>Qualitative research results</a:t>
            </a:r>
            <a:endParaRPr lang="en-GB"/>
          </a:p>
        </p:txBody>
      </p:sp>
      <p:sp>
        <p:nvSpPr>
          <p:cNvPr id="3" name="Content Placeholder 2">
            <a:extLst>
              <a:ext uri="{FF2B5EF4-FFF2-40B4-BE49-F238E27FC236}">
                <a16:creationId xmlns:a16="http://schemas.microsoft.com/office/drawing/2014/main" id="{DF500A62-A7E5-160C-9F9F-F8F2E4CA2BF9}"/>
              </a:ext>
            </a:extLst>
          </p:cNvPr>
          <p:cNvSpPr>
            <a:spLocks noGrp="1"/>
          </p:cNvSpPr>
          <p:nvPr>
            <p:ph idx="1"/>
          </p:nvPr>
        </p:nvSpPr>
        <p:spPr>
          <a:xfrm>
            <a:off x="251520" y="1600201"/>
            <a:ext cx="8712968" cy="3917032"/>
          </a:xfrm>
        </p:spPr>
        <p:txBody>
          <a:bodyPr vert="horz" lIns="91440" tIns="45720" rIns="91440" bIns="45720" rtlCol="0" anchor="t">
            <a:normAutofit fontScale="92500"/>
          </a:bodyPr>
          <a:lstStyle/>
          <a:p>
            <a:r>
              <a:rPr lang="en-GB" dirty="0"/>
              <a:t>For each </a:t>
            </a:r>
            <a:r>
              <a:rPr lang="en-GB" b="1" i="1" dirty="0"/>
              <a:t>theme</a:t>
            </a:r>
            <a:r>
              <a:rPr lang="en-GB" dirty="0"/>
              <a:t>, start with general observations about what the data showed. That is:</a:t>
            </a:r>
          </a:p>
          <a:p>
            <a:endParaRPr lang="en-GB"/>
          </a:p>
          <a:p>
            <a:r>
              <a:rPr lang="en-GB" dirty="0"/>
              <a:t>Recurring points of agreement or disagreement</a:t>
            </a:r>
          </a:p>
          <a:p>
            <a:r>
              <a:rPr lang="en-GB" dirty="0"/>
              <a:t>Patterns and trends</a:t>
            </a:r>
          </a:p>
          <a:p>
            <a:r>
              <a:rPr lang="en-GB" dirty="0"/>
              <a:t>Particularly significant extracts from individual responses</a:t>
            </a:r>
          </a:p>
        </p:txBody>
      </p:sp>
    </p:spTree>
    <p:extLst>
      <p:ext uri="{BB962C8B-B14F-4D97-AF65-F5344CB8AC3E}">
        <p14:creationId xmlns:p14="http://schemas.microsoft.com/office/powerpoint/2010/main" val="3154518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CCAB-4134-175D-3460-6093BA028498}"/>
              </a:ext>
            </a:extLst>
          </p:cNvPr>
          <p:cNvSpPr>
            <a:spLocks noGrp="1"/>
          </p:cNvSpPr>
          <p:nvPr>
            <p:ph type="title"/>
          </p:nvPr>
        </p:nvSpPr>
        <p:spPr/>
        <p:txBody>
          <a:bodyPr/>
          <a:lstStyle/>
          <a:p>
            <a:r>
              <a:rPr lang="en-GB" b="1"/>
              <a:t>Qualitative research results</a:t>
            </a:r>
            <a:endParaRPr lang="en-GB"/>
          </a:p>
        </p:txBody>
      </p:sp>
      <p:sp>
        <p:nvSpPr>
          <p:cNvPr id="3" name="Content Placeholder 2">
            <a:extLst>
              <a:ext uri="{FF2B5EF4-FFF2-40B4-BE49-F238E27FC236}">
                <a16:creationId xmlns:a16="http://schemas.microsoft.com/office/drawing/2014/main" id="{FBE65B4A-D091-5A9A-7BA9-C05C2F416851}"/>
              </a:ext>
            </a:extLst>
          </p:cNvPr>
          <p:cNvSpPr>
            <a:spLocks noGrp="1"/>
          </p:cNvSpPr>
          <p:nvPr>
            <p:ph idx="1"/>
          </p:nvPr>
        </p:nvSpPr>
        <p:spPr>
          <a:xfrm>
            <a:off x="457200" y="1844824"/>
            <a:ext cx="8507288" cy="3917032"/>
          </a:xfrm>
        </p:spPr>
        <p:txBody>
          <a:bodyPr/>
          <a:lstStyle/>
          <a:p>
            <a:r>
              <a:rPr lang="en-GB"/>
              <a:t>Next, clarify and support these points with </a:t>
            </a:r>
            <a:r>
              <a:rPr lang="en-GB" b="1" i="1"/>
              <a:t>direct quotations</a:t>
            </a:r>
            <a:r>
              <a:rPr lang="en-GB"/>
              <a:t>. </a:t>
            </a:r>
          </a:p>
          <a:p>
            <a:r>
              <a:rPr lang="en-GB"/>
              <a:t>Be sure to report any relevant </a:t>
            </a:r>
            <a:r>
              <a:rPr lang="en-GB" b="1" i="1"/>
              <a:t>demographic information</a:t>
            </a:r>
            <a:r>
              <a:rPr lang="en-GB"/>
              <a:t> about participants</a:t>
            </a:r>
          </a:p>
        </p:txBody>
      </p:sp>
    </p:spTree>
    <p:extLst>
      <p:ext uri="{BB962C8B-B14F-4D97-AF65-F5344CB8AC3E}">
        <p14:creationId xmlns:p14="http://schemas.microsoft.com/office/powerpoint/2010/main" val="486864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261C-C6F0-6C6E-79FB-2BBA46EEE2F7}"/>
              </a:ext>
            </a:extLst>
          </p:cNvPr>
          <p:cNvSpPr>
            <a:spLocks noGrp="1"/>
          </p:cNvSpPr>
          <p:nvPr>
            <p:ph type="title"/>
          </p:nvPr>
        </p:nvSpPr>
        <p:spPr/>
        <p:txBody>
          <a:bodyPr>
            <a:noAutofit/>
          </a:bodyPr>
          <a:lstStyle/>
          <a:p>
            <a:r>
              <a:rPr lang="en-GB" sz="3600" b="1" dirty="0"/>
              <a:t>Example of Qualitative Result</a:t>
            </a:r>
          </a:p>
        </p:txBody>
      </p:sp>
      <p:pic>
        <p:nvPicPr>
          <p:cNvPr id="5" name="Content Placeholder 4">
            <a:extLst>
              <a:ext uri="{FF2B5EF4-FFF2-40B4-BE49-F238E27FC236}">
                <a16:creationId xmlns:a16="http://schemas.microsoft.com/office/drawing/2014/main" id="{C2102DA1-E40F-3BB2-9E24-F1122EFB6FA7}"/>
              </a:ext>
            </a:extLst>
          </p:cNvPr>
          <p:cNvPicPr>
            <a:picLocks noGrp="1" noChangeAspect="1"/>
          </p:cNvPicPr>
          <p:nvPr>
            <p:ph idx="1"/>
          </p:nvPr>
        </p:nvPicPr>
        <p:blipFill>
          <a:blip r:embed="rId2"/>
          <a:stretch>
            <a:fillRect/>
          </a:stretch>
        </p:blipFill>
        <p:spPr>
          <a:xfrm>
            <a:off x="899592" y="1600200"/>
            <a:ext cx="7632848" cy="3916363"/>
          </a:xfrm>
        </p:spPr>
      </p:pic>
    </p:spTree>
    <p:extLst>
      <p:ext uri="{BB962C8B-B14F-4D97-AF65-F5344CB8AC3E}">
        <p14:creationId xmlns:p14="http://schemas.microsoft.com/office/powerpoint/2010/main" val="3443366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44D1E0F-4EF8-AD3A-D65E-7ED0F612DB85}"/>
              </a:ext>
            </a:extLst>
          </p:cNvPr>
          <p:cNvPicPr>
            <a:picLocks noGrp="1" noChangeAspect="1"/>
          </p:cNvPicPr>
          <p:nvPr>
            <p:ph idx="1"/>
          </p:nvPr>
        </p:nvPicPr>
        <p:blipFill>
          <a:blip r:embed="rId2"/>
          <a:stretch>
            <a:fillRect/>
          </a:stretch>
        </p:blipFill>
        <p:spPr>
          <a:xfrm>
            <a:off x="457200" y="1772816"/>
            <a:ext cx="8229600" cy="3384376"/>
          </a:xfrm>
        </p:spPr>
      </p:pic>
      <p:sp>
        <p:nvSpPr>
          <p:cNvPr id="6" name="Rectangle 5">
            <a:extLst>
              <a:ext uri="{FF2B5EF4-FFF2-40B4-BE49-F238E27FC236}">
                <a16:creationId xmlns:a16="http://schemas.microsoft.com/office/drawing/2014/main" id="{DF6D72D6-AE71-1D39-79F4-CCC0E60BCF69}"/>
              </a:ext>
            </a:extLst>
          </p:cNvPr>
          <p:cNvSpPr/>
          <p:nvPr/>
        </p:nvSpPr>
        <p:spPr>
          <a:xfrm>
            <a:off x="669636" y="3163454"/>
            <a:ext cx="7793181" cy="1835726"/>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5495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7E4544-DDC7-47FA-B647-16C1EF3E59F0}"/>
              </a:ext>
            </a:extLst>
          </p:cNvPr>
          <p:cNvSpPr>
            <a:spLocks noGrp="1"/>
          </p:cNvSpPr>
          <p:nvPr>
            <p:ph idx="1"/>
          </p:nvPr>
        </p:nvSpPr>
        <p:spPr>
          <a:xfrm>
            <a:off x="765544" y="1556792"/>
            <a:ext cx="7749806" cy="4104456"/>
          </a:xfrm>
        </p:spPr>
        <p:txBody>
          <a:bodyPr>
            <a:normAutofit/>
          </a:bodyPr>
          <a:lstStyle/>
          <a:p>
            <a:pPr marL="0" indent="0">
              <a:buNone/>
            </a:pPr>
            <a:r>
              <a:rPr lang="en-GB" sz="2400" b="1" i="1">
                <a:latin typeface="Arial" panose="020B0604020202020204" pitchFamily="34" charset="0"/>
                <a:cs typeface="Arial" panose="020B0604020202020204" pitchFamily="34" charset="0"/>
              </a:rPr>
              <a:t>Theme 2-Taste </a:t>
            </a:r>
          </a:p>
          <a:p>
            <a:pPr marL="0" indent="0">
              <a:buNone/>
            </a:pPr>
            <a:r>
              <a:rPr lang="en-GB" sz="2400">
                <a:latin typeface="Arial" panose="020B0604020202020204" pitchFamily="34" charset="0"/>
                <a:cs typeface="Arial" panose="020B0604020202020204" pitchFamily="34" charset="0"/>
              </a:rPr>
              <a:t>The participants perceived taste as a very important factor that allows and influence their rate of fish consumption. One of them commented: </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a:t>
            </a:r>
            <a:r>
              <a:rPr lang="en-GB" sz="2000" i="1">
                <a:latin typeface="Arial" panose="020B0604020202020204" pitchFamily="34" charset="0"/>
                <a:cs typeface="Arial" panose="020B0604020202020204" pitchFamily="34" charset="0"/>
              </a:rPr>
              <a:t>The taste is good. That is what we are sure of. The other things are not sure.” P6 FG1 </a:t>
            </a:r>
          </a:p>
          <a:p>
            <a:pPr marL="0" indent="0">
              <a:buNone/>
            </a:pPr>
            <a:r>
              <a:rPr lang="en-GB" sz="2000" i="1">
                <a:latin typeface="Arial" panose="020B0604020202020204" pitchFamily="34" charset="0"/>
                <a:cs typeface="Arial" panose="020B0604020202020204" pitchFamily="34" charset="0"/>
              </a:rPr>
              <a:t>Another participant reiterated that </a:t>
            </a:r>
          </a:p>
          <a:p>
            <a:pPr marL="0" indent="0">
              <a:buNone/>
            </a:pPr>
            <a:r>
              <a:rPr lang="en-GB" sz="2000" i="1">
                <a:latin typeface="Arial" panose="020B0604020202020204" pitchFamily="34" charset="0"/>
                <a:cs typeface="Arial" panose="020B0604020202020204" pitchFamily="34" charset="0"/>
              </a:rPr>
              <a:t>“They are lovely food to eat, and so the taste from fish is very important, that is why I enjoy eating fish</a:t>
            </a:r>
            <a:r>
              <a:rPr lang="en-GB" sz="2000">
                <a:latin typeface="Arial" panose="020B0604020202020204" pitchFamily="34" charset="0"/>
                <a:cs typeface="Arial" panose="020B0604020202020204" pitchFamily="34" charset="0"/>
              </a:rPr>
              <a:t>….” P2 FG1</a:t>
            </a:r>
          </a:p>
        </p:txBody>
      </p:sp>
    </p:spTree>
    <p:extLst>
      <p:ext uri="{BB962C8B-B14F-4D97-AF65-F5344CB8AC3E}">
        <p14:creationId xmlns:p14="http://schemas.microsoft.com/office/powerpoint/2010/main" val="290910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How to Write a Dissertation Results Section | Scribbr 🎓">
            <a:hlinkClick r:id="" action="ppaction://media"/>
            <a:extLst>
              <a:ext uri="{FF2B5EF4-FFF2-40B4-BE49-F238E27FC236}">
                <a16:creationId xmlns:a16="http://schemas.microsoft.com/office/drawing/2014/main" id="{971530D3-BFF8-786E-4C4B-7DE8B351510A}"/>
              </a:ext>
            </a:extLst>
          </p:cNvPr>
          <p:cNvPicPr>
            <a:picLocks noGrp="1" noRot="1" noChangeAspect="1"/>
          </p:cNvPicPr>
          <p:nvPr>
            <p:ph idx="1"/>
            <a:videoFile r:link="rId1"/>
          </p:nvPr>
        </p:nvPicPr>
        <p:blipFill>
          <a:blip r:embed="rId3"/>
          <a:stretch>
            <a:fillRect/>
          </a:stretch>
        </p:blipFill>
        <p:spPr>
          <a:xfrm>
            <a:off x="679307" y="872837"/>
            <a:ext cx="7866206" cy="4447453"/>
          </a:xfrm>
        </p:spPr>
      </p:pic>
    </p:spTree>
    <p:extLst>
      <p:ext uri="{BB962C8B-B14F-4D97-AF65-F5344CB8AC3E}">
        <p14:creationId xmlns:p14="http://schemas.microsoft.com/office/powerpoint/2010/main" val="2385315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p:txBody>
          <a:bodyPr>
            <a:normAutofit/>
          </a:bodyPr>
          <a:lstStyle/>
          <a:p>
            <a:r>
              <a:rPr lang="en-GB" b="1" i="1" dirty="0">
                <a:solidFill>
                  <a:schemeClr val="bg1"/>
                </a:solidFill>
                <a:latin typeface="Arial"/>
                <a:cs typeface="Arial"/>
              </a:rPr>
              <a:t>Qualitative Research</a:t>
            </a:r>
            <a:br>
              <a:rPr lang="en-GB" b="1" i="1" dirty="0">
                <a:solidFill>
                  <a:schemeClr val="bg1"/>
                </a:solidFill>
                <a:latin typeface="Arial"/>
                <a:cs typeface="Arial"/>
              </a:rPr>
            </a:br>
            <a:r>
              <a:rPr lang="en-GB" b="1" i="1" dirty="0">
                <a:solidFill>
                  <a:schemeClr val="bg1"/>
                </a:solidFill>
                <a:latin typeface="Arial"/>
                <a:cs typeface="Arial"/>
              </a:rPr>
              <a:t>Discussion Section</a:t>
            </a:r>
            <a:endParaRPr lang="en-GB" b="1" i="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8339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A6341-8CDF-42BC-85F5-CBA785710428}"/>
              </a:ext>
            </a:extLst>
          </p:cNvPr>
          <p:cNvSpPr>
            <a:spLocks noGrp="1"/>
          </p:cNvSpPr>
          <p:nvPr>
            <p:ph type="title"/>
          </p:nvPr>
        </p:nvSpPr>
        <p:spPr/>
        <p:txBody>
          <a:bodyPr>
            <a:normAutofit/>
          </a:bodyPr>
          <a:lstStyle/>
          <a:p>
            <a:r>
              <a:rPr lang="en-GB" sz="3300" b="1" dirty="0">
                <a:latin typeface="Arial"/>
                <a:cs typeface="Arial"/>
              </a:rPr>
              <a:t>Discussion Section</a:t>
            </a:r>
            <a:endParaRPr lang="en-GB" sz="33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7381F2-C344-4C07-983E-C72D64E694CE}"/>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The discussion section is where you explore the underlying meaning of your research, </a:t>
            </a:r>
          </a:p>
          <a:p>
            <a:r>
              <a:rPr lang="en-GB" sz="2800">
                <a:latin typeface="Arial" panose="020B0604020202020204" pitchFamily="34" charset="0"/>
                <a:cs typeface="Arial" panose="020B0604020202020204" pitchFamily="34" charset="0"/>
              </a:rPr>
              <a:t>Its possible implications in other areas of study, and the possible improvements that can be made in order to further develop the concerns of your research.</a:t>
            </a:r>
          </a:p>
        </p:txBody>
      </p:sp>
    </p:spTree>
    <p:extLst>
      <p:ext uri="{BB962C8B-B14F-4D97-AF65-F5344CB8AC3E}">
        <p14:creationId xmlns:p14="http://schemas.microsoft.com/office/powerpoint/2010/main" val="3496233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AC31D1-0E31-4AB9-B74D-63CB917A8FA1}"/>
              </a:ext>
            </a:extLst>
          </p:cNvPr>
          <p:cNvSpPr>
            <a:spLocks noGrp="1"/>
          </p:cNvSpPr>
          <p:nvPr>
            <p:ph idx="1"/>
          </p:nvPr>
        </p:nvSpPr>
        <p:spPr>
          <a:xfrm>
            <a:off x="755576" y="1844824"/>
            <a:ext cx="7749806" cy="2511942"/>
          </a:xfrm>
        </p:spPr>
        <p:txBody>
          <a:bodyPr vert="horz" lIns="91440" tIns="45720" rIns="91440" bIns="45720" rtlCol="0" anchor="t">
            <a:noAutofit/>
          </a:bodyPr>
          <a:lstStyle/>
          <a:p>
            <a:pPr marL="257175" indent="-257175">
              <a:buFont typeface="Wingdings" panose="05000000000000000000" pitchFamily="2" charset="2"/>
              <a:buChar char="§"/>
            </a:pPr>
            <a:r>
              <a:rPr lang="en-GB" sz="2800" dirty="0">
                <a:latin typeface="Arial"/>
                <a:cs typeface="Arial"/>
              </a:rPr>
              <a:t>The purpose of the discussion is to </a:t>
            </a:r>
            <a:r>
              <a:rPr lang="en-GB" sz="2800" dirty="0">
                <a:solidFill>
                  <a:srgbClr val="FF0000"/>
                </a:solidFill>
                <a:latin typeface="Arial"/>
                <a:cs typeface="Arial"/>
              </a:rPr>
              <a:t>interpret</a:t>
            </a:r>
            <a:r>
              <a:rPr lang="en-GB" sz="2800" dirty="0">
                <a:latin typeface="Arial"/>
                <a:cs typeface="Arial"/>
              </a:rPr>
              <a:t> and describe the significance of your findings in light of what was already known about the research problem being investigated, </a:t>
            </a:r>
            <a:endParaRPr lang="en-GB" sz="2800">
              <a:latin typeface="Arial" panose="020B0604020202020204" pitchFamily="34" charset="0"/>
              <a:cs typeface="Arial" panose="020B0604020202020204" pitchFamily="34" charset="0"/>
            </a:endParaRPr>
          </a:p>
          <a:p>
            <a:pPr marL="257175" indent="-257175">
              <a:buFont typeface="Wingdings" panose="05000000000000000000" pitchFamily="2" charset="2"/>
              <a:buChar char="§"/>
            </a:pPr>
            <a:r>
              <a:rPr lang="en-GB" sz="2800" dirty="0">
                <a:latin typeface="Arial"/>
                <a:cs typeface="Arial"/>
              </a:rPr>
              <a:t>And to </a:t>
            </a:r>
            <a:r>
              <a:rPr lang="en-GB" sz="2800" dirty="0">
                <a:solidFill>
                  <a:srgbClr val="FF0000"/>
                </a:solidFill>
                <a:latin typeface="Arial"/>
                <a:cs typeface="Arial"/>
              </a:rPr>
              <a:t>explain</a:t>
            </a:r>
            <a:r>
              <a:rPr lang="en-GB" sz="2800" dirty="0">
                <a:latin typeface="Arial"/>
                <a:cs typeface="Arial"/>
              </a:rPr>
              <a:t> any new understanding or fresh insights about the problem after you've taken the findings into consideration.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9556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78CB4B-DA50-48F0-AF50-6823DDA5F0E3}"/>
              </a:ext>
            </a:extLst>
          </p:cNvPr>
          <p:cNvSpPr>
            <a:spLocks noGrp="1"/>
          </p:cNvSpPr>
          <p:nvPr>
            <p:ph idx="1"/>
          </p:nvPr>
        </p:nvSpPr>
        <p:spPr/>
        <p:txBody>
          <a:bodyPr vert="horz" lIns="91440" tIns="45720" rIns="91440" bIns="45720" rtlCol="0" anchor="t">
            <a:normAutofit/>
          </a:bodyPr>
          <a:lstStyle/>
          <a:p>
            <a:pPr marL="257175" indent="-257175">
              <a:buFont typeface="Wingdings" panose="05000000000000000000" pitchFamily="2" charset="2"/>
              <a:buChar char="§"/>
            </a:pPr>
            <a:r>
              <a:rPr lang="en-GB" sz="2400" dirty="0">
                <a:latin typeface="Arial"/>
                <a:cs typeface="Arial"/>
              </a:rPr>
              <a:t>The discussion will always </a:t>
            </a:r>
            <a:r>
              <a:rPr lang="en-GB" sz="2400" dirty="0">
                <a:solidFill>
                  <a:srgbClr val="FF0000"/>
                </a:solidFill>
                <a:latin typeface="Arial"/>
                <a:cs typeface="Arial"/>
              </a:rPr>
              <a:t>connect to</a:t>
            </a:r>
            <a:r>
              <a:rPr lang="en-GB" sz="2400" dirty="0">
                <a:latin typeface="Arial"/>
                <a:cs typeface="Arial"/>
              </a:rPr>
              <a:t> the introduction by way of the </a:t>
            </a:r>
            <a:r>
              <a:rPr lang="en-GB" sz="2400" dirty="0">
                <a:solidFill>
                  <a:srgbClr val="FF0000"/>
                </a:solidFill>
                <a:latin typeface="Arial"/>
                <a:cs typeface="Arial"/>
              </a:rPr>
              <a:t>research questions</a:t>
            </a:r>
            <a:r>
              <a:rPr lang="en-GB" sz="2400" dirty="0">
                <a:latin typeface="Arial"/>
                <a:cs typeface="Arial"/>
              </a:rPr>
              <a:t> or hypotheses you posed and the literature you reviewed, </a:t>
            </a:r>
            <a:endParaRPr lang="en-GB" sz="2400">
              <a:latin typeface="Arial" panose="020B0604020202020204" pitchFamily="34" charset="0"/>
              <a:cs typeface="Arial" panose="020B0604020202020204" pitchFamily="34" charset="0"/>
            </a:endParaRPr>
          </a:p>
          <a:p>
            <a:pPr marL="257175" indent="-257175">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257175" indent="-257175">
              <a:buFont typeface="Wingdings" panose="05000000000000000000" pitchFamily="2" charset="2"/>
              <a:buChar char="§"/>
            </a:pPr>
            <a:r>
              <a:rPr lang="en-GB" sz="2400" dirty="0">
                <a:latin typeface="Arial"/>
                <a:cs typeface="Arial"/>
              </a:rPr>
              <a:t>But it does not simply repeat or rearrange the introduction; the discussion should always explain how your study has moved the reader's understanding of the research problem forward from where you left them at the end of the introduction.</a:t>
            </a:r>
          </a:p>
          <a:p>
            <a:endParaRPr lang="en-GB"/>
          </a:p>
        </p:txBody>
      </p:sp>
      <p:sp>
        <p:nvSpPr>
          <p:cNvPr id="2" name="Speech Bubble: Rectangle with Corners Rounded 1">
            <a:extLst>
              <a:ext uri="{FF2B5EF4-FFF2-40B4-BE49-F238E27FC236}">
                <a16:creationId xmlns:a16="http://schemas.microsoft.com/office/drawing/2014/main" id="{4FA6FB29-BD30-722E-2E5D-E539D74555BF}"/>
              </a:ext>
            </a:extLst>
          </p:cNvPr>
          <p:cNvSpPr/>
          <p:nvPr/>
        </p:nvSpPr>
        <p:spPr>
          <a:xfrm>
            <a:off x="5172363" y="773545"/>
            <a:ext cx="2436090" cy="727363"/>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i.e. answer your research questions</a:t>
            </a:r>
          </a:p>
        </p:txBody>
      </p:sp>
    </p:spTree>
    <p:extLst>
      <p:ext uri="{BB962C8B-B14F-4D97-AF65-F5344CB8AC3E}">
        <p14:creationId xmlns:p14="http://schemas.microsoft.com/office/powerpoint/2010/main" val="3718577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D1421-29CC-4403-8F64-A402F257F564}"/>
              </a:ext>
            </a:extLst>
          </p:cNvPr>
          <p:cNvSpPr>
            <a:spLocks noGrp="1"/>
          </p:cNvSpPr>
          <p:nvPr>
            <p:ph type="title"/>
          </p:nvPr>
        </p:nvSpPr>
        <p:spPr/>
        <p:txBody>
          <a:bodyPr>
            <a:normAutofit/>
          </a:bodyPr>
          <a:lstStyle/>
          <a:p>
            <a:pPr algn="ctr"/>
            <a:r>
              <a:rPr lang="en-GB" sz="3200" b="1">
                <a:latin typeface="Arial" panose="020B0604020202020204" pitchFamily="34" charset="0"/>
                <a:cs typeface="Arial" panose="020B0604020202020204" pitchFamily="34" charset="0"/>
              </a:rPr>
              <a:t>The content of the discussion section of your paper most often includes:</a:t>
            </a:r>
          </a:p>
        </p:txBody>
      </p:sp>
      <p:sp>
        <p:nvSpPr>
          <p:cNvPr id="3" name="Content Placeholder 2">
            <a:extLst>
              <a:ext uri="{FF2B5EF4-FFF2-40B4-BE49-F238E27FC236}">
                <a16:creationId xmlns:a16="http://schemas.microsoft.com/office/drawing/2014/main" id="{3E5907F5-6B9E-4CA1-B7F7-274E881C0DA9}"/>
              </a:ext>
            </a:extLst>
          </p:cNvPr>
          <p:cNvSpPr>
            <a:spLocks noGrp="1"/>
          </p:cNvSpPr>
          <p:nvPr>
            <p:ph idx="1"/>
          </p:nvPr>
        </p:nvSpPr>
        <p:spPr/>
        <p:txBody>
          <a:bodyPr vert="horz" lIns="91440" tIns="45720" rIns="91440" bIns="45720" rtlCol="0" anchor="t">
            <a:normAutofit fontScale="70000" lnSpcReduction="20000"/>
          </a:bodyPr>
          <a:lstStyle/>
          <a:p>
            <a:r>
              <a:rPr lang="en-GB" b="1" dirty="0">
                <a:solidFill>
                  <a:srgbClr val="FF0000"/>
                </a:solidFill>
                <a:latin typeface="Arial"/>
                <a:cs typeface="Arial"/>
              </a:rPr>
              <a:t>Explanation of results</a:t>
            </a:r>
            <a:r>
              <a:rPr lang="en-GB" dirty="0">
                <a:latin typeface="Arial"/>
                <a:cs typeface="Arial"/>
              </a:rPr>
              <a:t>: </a:t>
            </a:r>
            <a:r>
              <a:rPr lang="en-GB" b="0" dirty="0">
                <a:latin typeface="Arial"/>
                <a:cs typeface="Arial"/>
              </a:rPr>
              <a:t>comment on whether or not the results were expected and present explanations for the results; go into greater depth when explaining findings that were unexpected or especially profound. If appropriate, note any unusual or unanticipated patterns or trends that emerged from your results and explain their meaning.</a:t>
            </a:r>
          </a:p>
          <a:p>
            <a:r>
              <a:rPr lang="en-GB" b="1" dirty="0">
                <a:solidFill>
                  <a:srgbClr val="FF0000"/>
                </a:solidFill>
                <a:latin typeface="Arial"/>
                <a:cs typeface="Arial"/>
              </a:rPr>
              <a:t>References to previous research</a:t>
            </a:r>
            <a:r>
              <a:rPr lang="en-GB" b="0" dirty="0">
                <a:latin typeface="Arial"/>
                <a:cs typeface="Arial"/>
              </a:rPr>
              <a:t>: compare your results with the findings from other studies, or use the studies to support a claim. This can include re-visiting key sources already cited in your literature review section, or, save them to cite later in the discussion section if they are more important to compare with your results than being part of the general research you cited to provide context and background information</a:t>
            </a:r>
          </a:p>
        </p:txBody>
      </p:sp>
    </p:spTree>
    <p:extLst>
      <p:ext uri="{BB962C8B-B14F-4D97-AF65-F5344CB8AC3E}">
        <p14:creationId xmlns:p14="http://schemas.microsoft.com/office/powerpoint/2010/main" val="2598358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799F-2626-4026-8828-6E9AD432CE63}"/>
              </a:ext>
            </a:extLst>
          </p:cNvPr>
          <p:cNvSpPr>
            <a:spLocks noGrp="1"/>
          </p:cNvSpPr>
          <p:nvPr>
            <p:ph type="title"/>
          </p:nvPr>
        </p:nvSpPr>
        <p:spPr/>
        <p:txBody>
          <a:bodyPr>
            <a:normAutofit/>
          </a:bodyPr>
          <a:lstStyle/>
          <a:p>
            <a:pPr algn="ctr"/>
            <a:r>
              <a:rPr lang="en-GB" sz="2700" b="1">
                <a:latin typeface="Arial" panose="020B0604020202020204" pitchFamily="34" charset="0"/>
                <a:cs typeface="Arial" panose="020B0604020202020204" pitchFamily="34" charset="0"/>
              </a:rPr>
              <a:t>The content of the discussion section of your paper most often includes:</a:t>
            </a:r>
          </a:p>
        </p:txBody>
      </p:sp>
      <p:sp>
        <p:nvSpPr>
          <p:cNvPr id="3" name="Content Placeholder 2">
            <a:extLst>
              <a:ext uri="{FF2B5EF4-FFF2-40B4-BE49-F238E27FC236}">
                <a16:creationId xmlns:a16="http://schemas.microsoft.com/office/drawing/2014/main" id="{2978DB96-CABE-40E9-B04C-2A2C56F73071}"/>
              </a:ext>
            </a:extLst>
          </p:cNvPr>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400" dirty="0">
                <a:latin typeface="Arial"/>
                <a:cs typeface="Arial"/>
              </a:rPr>
              <a:t>Describe the patterns, principles, and relationships shown by each major findings and place them in proper perspective. </a:t>
            </a:r>
            <a:endParaRPr lang="en-GB" sz="240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a:cs typeface="Arial"/>
              </a:rPr>
              <a:t>The sequencing of providing this information is important; first </a:t>
            </a:r>
            <a:r>
              <a:rPr lang="en-GB" sz="2400" b="1" dirty="0">
                <a:latin typeface="Arial"/>
                <a:cs typeface="Arial"/>
              </a:rPr>
              <a:t>state the answer</a:t>
            </a:r>
            <a:r>
              <a:rPr lang="en-GB" sz="2400" dirty="0">
                <a:latin typeface="Arial"/>
                <a:cs typeface="Arial"/>
              </a:rPr>
              <a:t>, then the </a:t>
            </a:r>
            <a:r>
              <a:rPr lang="en-GB" sz="2400" i="1" dirty="0">
                <a:latin typeface="Arial"/>
                <a:cs typeface="Arial"/>
              </a:rPr>
              <a:t>relevant results</a:t>
            </a:r>
            <a:r>
              <a:rPr lang="en-GB" sz="2400" dirty="0">
                <a:latin typeface="Arial"/>
                <a:cs typeface="Arial"/>
              </a:rPr>
              <a:t>, then </a:t>
            </a:r>
            <a:r>
              <a:rPr lang="en-GB" sz="2400" b="1" dirty="0">
                <a:latin typeface="Arial"/>
                <a:cs typeface="Arial"/>
              </a:rPr>
              <a:t>cite the work of others</a:t>
            </a:r>
            <a:r>
              <a:rPr lang="en-GB" sz="2400" dirty="0">
                <a:latin typeface="Arial"/>
                <a:cs typeface="Arial"/>
              </a:rPr>
              <a:t>.</a:t>
            </a:r>
          </a:p>
          <a:p>
            <a:pPr>
              <a:buFont typeface="Wingdings" panose="05000000000000000000" pitchFamily="2" charset="2"/>
              <a:buChar char="§"/>
            </a:pPr>
            <a:r>
              <a:rPr lang="en-GB" sz="2400" dirty="0">
                <a:latin typeface="Arial"/>
                <a:cs typeface="Arial"/>
              </a:rPr>
              <a:t>The order of interpreting each major finding should be in the </a:t>
            </a:r>
            <a:r>
              <a:rPr lang="en-GB" sz="2400" dirty="0">
                <a:solidFill>
                  <a:srgbClr val="FF0000"/>
                </a:solidFill>
                <a:latin typeface="Arial"/>
                <a:cs typeface="Arial"/>
              </a:rPr>
              <a:t>same order as</a:t>
            </a:r>
            <a:r>
              <a:rPr lang="en-GB" sz="2400" dirty="0">
                <a:latin typeface="Arial"/>
                <a:cs typeface="Arial"/>
              </a:rPr>
              <a:t> they were described in your </a:t>
            </a:r>
            <a:r>
              <a:rPr lang="en-GB" sz="2400" dirty="0">
                <a:solidFill>
                  <a:srgbClr val="FF0000"/>
                </a:solidFill>
                <a:latin typeface="Arial"/>
                <a:cs typeface="Arial"/>
              </a:rPr>
              <a:t>results section</a:t>
            </a:r>
            <a:r>
              <a:rPr lang="en-GB" sz="2400" dirty="0">
                <a:latin typeface="Arial"/>
                <a:cs typeface="Arial"/>
              </a:rPr>
              <a:t>.</a:t>
            </a:r>
          </a:p>
        </p:txBody>
      </p:sp>
    </p:spTree>
    <p:extLst>
      <p:ext uri="{BB962C8B-B14F-4D97-AF65-F5344CB8AC3E}">
        <p14:creationId xmlns:p14="http://schemas.microsoft.com/office/powerpoint/2010/main" val="3797470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9BDC-2040-F093-557B-F1D1F58B6B16}"/>
              </a:ext>
            </a:extLst>
          </p:cNvPr>
          <p:cNvSpPr>
            <a:spLocks noGrp="1"/>
          </p:cNvSpPr>
          <p:nvPr>
            <p:ph type="ctrTitle"/>
          </p:nvPr>
        </p:nvSpPr>
        <p:spPr>
          <a:xfrm>
            <a:off x="487296" y="788113"/>
            <a:ext cx="8453581" cy="1470025"/>
          </a:xfrm>
        </p:spPr>
        <p:txBody>
          <a:bodyPr>
            <a:normAutofit/>
          </a:bodyPr>
          <a:lstStyle/>
          <a:p>
            <a:r>
              <a:rPr lang="en-GB" sz="3200" b="1" i="1" dirty="0">
                <a:solidFill>
                  <a:schemeClr val="bg1"/>
                </a:solidFill>
                <a:latin typeface="Arial"/>
                <a:cs typeface="Arial"/>
              </a:rPr>
              <a:t>Difference between results and discussion</a:t>
            </a:r>
          </a:p>
        </p:txBody>
      </p:sp>
      <p:sp>
        <p:nvSpPr>
          <p:cNvPr id="4" name="Content Placeholder 2">
            <a:extLst>
              <a:ext uri="{FF2B5EF4-FFF2-40B4-BE49-F238E27FC236}">
                <a16:creationId xmlns:a16="http://schemas.microsoft.com/office/drawing/2014/main" id="{2F40C6EB-D6FC-2A1E-676F-A3A6D9CFB167}"/>
              </a:ext>
            </a:extLst>
          </p:cNvPr>
          <p:cNvSpPr txBox="1">
            <a:spLocks/>
          </p:cNvSpPr>
          <p:nvPr/>
        </p:nvSpPr>
        <p:spPr>
          <a:xfrm>
            <a:off x="491836" y="2050474"/>
            <a:ext cx="8229600" cy="4044032"/>
          </a:xfrm>
          <a:prstGeom prst="rect">
            <a:avLst/>
          </a:prstGeom>
        </p:spPr>
        <p:txBody>
          <a:bodyPr vert="horz" lIns="91440" tIns="45720" rIns="91440" bIns="45720" rtlCol="0" anchor="t">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Char char="•"/>
            </a:pPr>
            <a:r>
              <a:rPr lang="en-GB" sz="2400" dirty="0">
                <a:solidFill>
                  <a:srgbClr val="FFFFFF"/>
                </a:solidFill>
                <a:latin typeface="Arial"/>
                <a:cs typeface="Arial"/>
              </a:rPr>
              <a:t>The results chapter or section simply and objectively </a:t>
            </a:r>
            <a:r>
              <a:rPr lang="en-GB" sz="2400" dirty="0">
                <a:solidFill>
                  <a:srgbClr val="FF0000"/>
                </a:solidFill>
                <a:latin typeface="Arial"/>
                <a:cs typeface="Arial"/>
              </a:rPr>
              <a:t>reports</a:t>
            </a:r>
            <a:r>
              <a:rPr lang="en-GB" sz="2400" dirty="0">
                <a:solidFill>
                  <a:srgbClr val="FFFFFF"/>
                </a:solidFill>
                <a:latin typeface="Arial"/>
                <a:cs typeface="Arial"/>
              </a:rPr>
              <a:t> what you found, without speculating on why you found these results. </a:t>
            </a:r>
          </a:p>
          <a:p>
            <a:pPr marL="457200" indent="-457200" algn="l">
              <a:buChar char="•"/>
            </a:pPr>
            <a:r>
              <a:rPr lang="en-GB" sz="2400" dirty="0">
                <a:solidFill>
                  <a:srgbClr val="FFFFFF"/>
                </a:solidFill>
                <a:latin typeface="Arial"/>
                <a:cs typeface="Arial"/>
              </a:rPr>
              <a:t>The discussion </a:t>
            </a:r>
            <a:r>
              <a:rPr lang="en-GB" sz="2400" dirty="0">
                <a:solidFill>
                  <a:srgbClr val="FF0000"/>
                </a:solidFill>
                <a:latin typeface="Arial"/>
                <a:cs typeface="Arial"/>
              </a:rPr>
              <a:t>interprets</a:t>
            </a:r>
            <a:r>
              <a:rPr lang="en-GB" sz="2400" dirty="0">
                <a:solidFill>
                  <a:srgbClr val="FFFFFF"/>
                </a:solidFill>
                <a:latin typeface="Arial"/>
                <a:cs typeface="Arial"/>
              </a:rPr>
              <a:t> the meaning of the results, puts them in context, and explains why they matter.</a:t>
            </a:r>
          </a:p>
          <a:p>
            <a:pPr marL="457200" indent="-457200" algn="l">
              <a:buChar char="•"/>
            </a:pPr>
            <a:r>
              <a:rPr lang="en-GB" sz="2400" dirty="0">
                <a:solidFill>
                  <a:srgbClr val="FFFFFF"/>
                </a:solidFill>
                <a:latin typeface="Arial"/>
                <a:cs typeface="Arial"/>
              </a:rPr>
              <a:t>In </a:t>
            </a:r>
            <a:r>
              <a:rPr lang="en-GB" sz="2400" dirty="0">
                <a:solidFill>
                  <a:srgbClr val="FF0000"/>
                </a:solidFill>
                <a:latin typeface="Arial"/>
                <a:cs typeface="Arial"/>
              </a:rPr>
              <a:t>qualitative research</a:t>
            </a:r>
            <a:r>
              <a:rPr lang="en-GB" sz="2400" dirty="0">
                <a:solidFill>
                  <a:srgbClr val="FFFFFF"/>
                </a:solidFill>
                <a:latin typeface="Arial"/>
                <a:cs typeface="Arial"/>
              </a:rPr>
              <a:t>, results and discussion are </a:t>
            </a:r>
            <a:r>
              <a:rPr lang="en-GB" sz="2400" dirty="0">
                <a:solidFill>
                  <a:srgbClr val="FF0000"/>
                </a:solidFill>
                <a:latin typeface="Arial"/>
                <a:cs typeface="Arial"/>
              </a:rPr>
              <a:t>sometimes combined</a:t>
            </a:r>
            <a:r>
              <a:rPr lang="en-GB" sz="2400" dirty="0">
                <a:solidFill>
                  <a:srgbClr val="FFFFFF"/>
                </a:solidFill>
                <a:latin typeface="Arial"/>
                <a:cs typeface="Arial"/>
              </a:rPr>
              <a:t>. </a:t>
            </a:r>
          </a:p>
          <a:p>
            <a:pPr marL="457200" indent="-457200" algn="l">
              <a:buChar char="•"/>
            </a:pPr>
            <a:r>
              <a:rPr lang="en-GB" sz="2400" dirty="0">
                <a:solidFill>
                  <a:srgbClr val="FFFFFF"/>
                </a:solidFill>
                <a:latin typeface="Arial"/>
                <a:cs typeface="Arial"/>
              </a:rPr>
              <a:t>But in quantitative research, it is considered important to separate the objective results from your interpretation of them.</a:t>
            </a:r>
            <a:endParaRPr lang="en-GB" sz="2400">
              <a:solidFill>
                <a:srgbClr val="FFFFFF"/>
              </a:solidFill>
              <a:latin typeface="Arial"/>
              <a:cs typeface="Arial"/>
            </a:endParaRPr>
          </a:p>
        </p:txBody>
      </p:sp>
    </p:spTree>
    <p:extLst>
      <p:ext uri="{BB962C8B-B14F-4D97-AF65-F5344CB8AC3E}">
        <p14:creationId xmlns:p14="http://schemas.microsoft.com/office/powerpoint/2010/main" val="2906944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63AB4-423F-4467-A865-639F43276DBF}"/>
              </a:ext>
            </a:extLst>
          </p:cNvPr>
          <p:cNvSpPr>
            <a:spLocks noGrp="1"/>
          </p:cNvSpPr>
          <p:nvPr>
            <p:ph type="title"/>
          </p:nvPr>
        </p:nvSpPr>
        <p:spPr/>
        <p:txBody>
          <a:bodyPr>
            <a:normAutofit fontScale="90000"/>
          </a:bodyPr>
          <a:lstStyle/>
          <a:p>
            <a:r>
              <a:rPr lang="en-GB" sz="4000" b="1" spc="75" dirty="0">
                <a:solidFill>
                  <a:prstClr val="black"/>
                </a:solidFill>
                <a:latin typeface="Arial"/>
                <a:cs typeface="Arial"/>
              </a:rPr>
              <a:t>Five key elements in the discussion section</a:t>
            </a:r>
            <a:endParaRPr lang="en-GB" sz="4000" dirty="0">
              <a:solidFill>
                <a:prstClr val="black"/>
              </a:solidFill>
              <a:latin typeface="Arial"/>
              <a:cs typeface="Arial"/>
            </a:endParaRPr>
          </a:p>
        </p:txBody>
      </p:sp>
      <p:sp>
        <p:nvSpPr>
          <p:cNvPr id="3" name="Content Placeholder 2">
            <a:extLst>
              <a:ext uri="{FF2B5EF4-FFF2-40B4-BE49-F238E27FC236}">
                <a16:creationId xmlns:a16="http://schemas.microsoft.com/office/drawing/2014/main" id="{584A0D91-E59B-47F9-85F1-F88485DA6720}"/>
              </a:ext>
            </a:extLst>
          </p:cNvPr>
          <p:cNvSpPr>
            <a:spLocks noGrp="1"/>
          </p:cNvSpPr>
          <p:nvPr>
            <p:ph idx="1"/>
          </p:nvPr>
        </p:nvSpPr>
        <p:spPr>
          <a:xfrm>
            <a:off x="457200" y="1470484"/>
            <a:ext cx="8229600" cy="3917032"/>
          </a:xfrm>
        </p:spPr>
        <p:txBody>
          <a:bodyPr vert="horz" lIns="91440" tIns="45720" rIns="91440" bIns="45720" rtlCol="0" anchor="t">
            <a:normAutofit fontScale="85000" lnSpcReduction="20000"/>
          </a:bodyPr>
          <a:lstStyle/>
          <a:p>
            <a:pPr marL="0" indent="0">
              <a:buNone/>
            </a:pPr>
            <a:r>
              <a:rPr lang="en-GB" dirty="0">
                <a:latin typeface="Arial"/>
                <a:cs typeface="Arial"/>
              </a:rPr>
              <a:t>There are many different ways to write this section, but you can focus your discussion around five key elements:</a:t>
            </a:r>
          </a:p>
          <a:p>
            <a:pPr>
              <a:buAutoNum type="arabicPeriod"/>
            </a:pPr>
            <a:endParaRPr lang="en-GB" b="1">
              <a:latin typeface="Arial" panose="020B0604020202020204" pitchFamily="34" charset="0"/>
              <a:cs typeface="Arial" panose="020B0604020202020204" pitchFamily="34" charset="0"/>
            </a:endParaRPr>
          </a:p>
          <a:p>
            <a:pPr marL="514350" indent="-514350">
              <a:buAutoNum type="arabicPeriod"/>
            </a:pPr>
            <a:r>
              <a:rPr lang="en-GB" b="1" dirty="0">
                <a:latin typeface="Arial" panose="020B0604020202020204" pitchFamily="34" charset="0"/>
                <a:cs typeface="Arial" panose="020B0604020202020204" pitchFamily="34" charset="0"/>
              </a:rPr>
              <a:t>Summary: </a:t>
            </a:r>
            <a:r>
              <a:rPr lang="en-GB" dirty="0">
                <a:latin typeface="Arial" panose="020B0604020202020204" pitchFamily="34" charset="0"/>
                <a:cs typeface="Arial" panose="020B0604020202020204" pitchFamily="34" charset="0"/>
              </a:rPr>
              <a:t>A brief recap of your key results</a:t>
            </a:r>
          </a:p>
          <a:p>
            <a:pPr marL="514350" indent="-514350">
              <a:buAutoNum type="arabicPeriod"/>
            </a:pPr>
            <a:r>
              <a:rPr lang="en-GB" b="1" dirty="0">
                <a:latin typeface="Arial" panose="020B0604020202020204" pitchFamily="34" charset="0"/>
                <a:cs typeface="Arial" panose="020B0604020202020204" pitchFamily="34" charset="0"/>
              </a:rPr>
              <a:t>Interpretations:</a:t>
            </a:r>
            <a:r>
              <a:rPr lang="en-GB" b="0" dirty="0">
                <a:latin typeface="Arial" panose="020B0604020202020204" pitchFamily="34" charset="0"/>
                <a:cs typeface="Arial" panose="020B0604020202020204" pitchFamily="34" charset="0"/>
              </a:rPr>
              <a:t> what do the results mean?</a:t>
            </a:r>
          </a:p>
          <a:p>
            <a:pPr marL="514350" indent="-514350">
              <a:buAutoNum type="arabicPeriod"/>
            </a:pPr>
            <a:r>
              <a:rPr lang="en-GB" b="1" dirty="0">
                <a:latin typeface="Arial" panose="020B0604020202020204" pitchFamily="34" charset="0"/>
                <a:cs typeface="Arial" panose="020B0604020202020204" pitchFamily="34" charset="0"/>
              </a:rPr>
              <a:t>Implications</a:t>
            </a:r>
            <a:r>
              <a:rPr lang="en-GB" b="0" dirty="0">
                <a:latin typeface="Arial" panose="020B0604020202020204" pitchFamily="34" charset="0"/>
                <a:cs typeface="Arial" panose="020B0604020202020204" pitchFamily="34" charset="0"/>
              </a:rPr>
              <a:t>: why do the results matter?</a:t>
            </a:r>
          </a:p>
          <a:p>
            <a:pPr marL="514350" indent="-514350">
              <a:buAutoNum type="arabicPeriod"/>
            </a:pPr>
            <a:r>
              <a:rPr lang="en-GB" b="1" dirty="0">
                <a:latin typeface="Arial" panose="020B0604020202020204" pitchFamily="34" charset="0"/>
                <a:cs typeface="Arial" panose="020B0604020202020204" pitchFamily="34" charset="0"/>
              </a:rPr>
              <a:t>Limitations</a:t>
            </a:r>
            <a:r>
              <a:rPr lang="en-GB" b="0" dirty="0">
                <a:latin typeface="Arial" panose="020B0604020202020204" pitchFamily="34" charset="0"/>
                <a:cs typeface="Arial" panose="020B0604020202020204" pitchFamily="34" charset="0"/>
              </a:rPr>
              <a:t>: what can’t the results tell us?</a:t>
            </a:r>
          </a:p>
          <a:p>
            <a:pPr marL="514350" indent="-514350">
              <a:buAutoNum type="arabicPeriod"/>
            </a:pPr>
            <a:r>
              <a:rPr lang="en-GB" b="1" dirty="0">
                <a:latin typeface="Arial" panose="020B0604020202020204" pitchFamily="34" charset="0"/>
                <a:cs typeface="Arial" panose="020B0604020202020204" pitchFamily="34" charset="0"/>
              </a:rPr>
              <a:t>Recommendations</a:t>
            </a:r>
            <a:r>
              <a:rPr lang="en-GB" b="0" dirty="0">
                <a:latin typeface="Arial" panose="020B0604020202020204" pitchFamily="34" charset="0"/>
                <a:cs typeface="Arial" panose="020B0604020202020204" pitchFamily="34" charset="0"/>
              </a:rPr>
              <a:t>: what practical actions or scientific studies should follow?</a:t>
            </a:r>
          </a:p>
          <a:p>
            <a:pPr>
              <a:buAutoNum type="arabicPeriod"/>
            </a:pPr>
            <a:endParaRPr lang="en-GB"/>
          </a:p>
        </p:txBody>
      </p:sp>
    </p:spTree>
    <p:extLst>
      <p:ext uri="{BB962C8B-B14F-4D97-AF65-F5344CB8AC3E}">
        <p14:creationId xmlns:p14="http://schemas.microsoft.com/office/powerpoint/2010/main" val="2357150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173B-15AF-4114-94A9-A5F56AFC7851}"/>
              </a:ext>
            </a:extLst>
          </p:cNvPr>
          <p:cNvSpPr>
            <a:spLocks noGrp="1"/>
          </p:cNvSpPr>
          <p:nvPr>
            <p:ph type="title"/>
          </p:nvPr>
        </p:nvSpPr>
        <p:spPr/>
        <p:txBody>
          <a:bodyPr>
            <a:normAutofit/>
          </a:bodyPr>
          <a:lstStyle/>
          <a:p>
            <a:r>
              <a:rPr lang="en-GB" sz="3200" b="1" dirty="0">
                <a:latin typeface="Arial"/>
                <a:cs typeface="Arial"/>
              </a:rPr>
              <a:t>1. Summarize your key findings</a:t>
            </a:r>
          </a:p>
        </p:txBody>
      </p:sp>
      <p:sp>
        <p:nvSpPr>
          <p:cNvPr id="3" name="Content Placeholder 2">
            <a:extLst>
              <a:ext uri="{FF2B5EF4-FFF2-40B4-BE49-F238E27FC236}">
                <a16:creationId xmlns:a16="http://schemas.microsoft.com/office/drawing/2014/main" id="{ECB669B8-C95F-4941-8E89-052FCE5AC470}"/>
              </a:ext>
            </a:extLst>
          </p:cNvPr>
          <p:cNvSpPr>
            <a:spLocks noGrp="1"/>
          </p:cNvSpPr>
          <p:nvPr>
            <p:ph idx="1"/>
          </p:nvPr>
        </p:nvSpPr>
        <p:spPr/>
        <p:txBody>
          <a:bodyPr vert="horz" lIns="91440" tIns="45720" rIns="91440" bIns="45720" rtlCol="0" anchor="t">
            <a:normAutofit/>
          </a:bodyPr>
          <a:lstStyle/>
          <a:p>
            <a:r>
              <a:rPr lang="en-GB" sz="2800" dirty="0">
                <a:latin typeface="Arial"/>
                <a:cs typeface="Arial"/>
              </a:rPr>
              <a:t>Start this section by reiterating your research problem and concisely summarizing your major findings. </a:t>
            </a:r>
            <a:endParaRPr lang="en-GB" sz="2800">
              <a:latin typeface="Arial" panose="020B0604020202020204" pitchFamily="34" charset="0"/>
              <a:cs typeface="Arial" panose="020B0604020202020204" pitchFamily="34" charset="0"/>
            </a:endParaRPr>
          </a:p>
          <a:p>
            <a:r>
              <a:rPr lang="en-GB" sz="2800" dirty="0">
                <a:solidFill>
                  <a:srgbClr val="FF0000"/>
                </a:solidFill>
                <a:latin typeface="Arial"/>
                <a:cs typeface="Arial"/>
              </a:rPr>
              <a:t>Don’t just repeat</a:t>
            </a:r>
            <a:r>
              <a:rPr lang="en-GB" sz="2800" dirty="0">
                <a:latin typeface="Arial"/>
                <a:cs typeface="Arial"/>
              </a:rPr>
              <a:t> all the data you have already reported – aim for a clear statement of the overall result that directly answers your main research question. </a:t>
            </a:r>
            <a:endParaRPr lang="en-GB" sz="2800" dirty="0">
              <a:latin typeface="Arial" panose="020B0604020202020204" pitchFamily="34" charset="0"/>
              <a:cs typeface="Arial" panose="020B0604020202020204" pitchFamily="34" charset="0"/>
            </a:endParaRPr>
          </a:p>
          <a:p>
            <a:r>
              <a:rPr lang="en-GB" sz="2800" dirty="0">
                <a:latin typeface="Arial"/>
                <a:cs typeface="Arial"/>
              </a:rPr>
              <a:t>This should be no more than one paragraph.</a:t>
            </a:r>
          </a:p>
        </p:txBody>
      </p:sp>
    </p:spTree>
    <p:extLst>
      <p:ext uri="{BB962C8B-B14F-4D97-AF65-F5344CB8AC3E}">
        <p14:creationId xmlns:p14="http://schemas.microsoft.com/office/powerpoint/2010/main" val="20732537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2382-FA83-4FD8-AFEB-4E2A36F567BB}"/>
              </a:ext>
            </a:extLst>
          </p:cNvPr>
          <p:cNvSpPr>
            <a:spLocks noGrp="1"/>
          </p:cNvSpPr>
          <p:nvPr>
            <p:ph type="title"/>
          </p:nvPr>
        </p:nvSpPr>
        <p:spPr>
          <a:xfrm>
            <a:off x="251520" y="836712"/>
            <a:ext cx="3098342" cy="4032448"/>
          </a:xfrm>
        </p:spPr>
        <p:txBody>
          <a:bodyPr>
            <a:normAutofit/>
          </a:bodyPr>
          <a:lstStyle/>
          <a:p>
            <a:pPr algn="ctr"/>
            <a:r>
              <a:rPr lang="en-GB" sz="3300" b="1">
                <a:latin typeface="Arial" panose="020B0604020202020204" pitchFamily="34" charset="0"/>
                <a:cs typeface="Arial" panose="020B0604020202020204" pitchFamily="34" charset="0"/>
              </a:rPr>
              <a:t>Article extract showing example of how to start a discussion section</a:t>
            </a:r>
          </a:p>
        </p:txBody>
      </p:sp>
      <p:sp>
        <p:nvSpPr>
          <p:cNvPr id="3" name="Content Placeholder 2">
            <a:extLst>
              <a:ext uri="{FF2B5EF4-FFF2-40B4-BE49-F238E27FC236}">
                <a16:creationId xmlns:a16="http://schemas.microsoft.com/office/drawing/2014/main" id="{E6680A96-3667-4737-AA0C-454970A3DD2F}"/>
              </a:ext>
            </a:extLst>
          </p:cNvPr>
          <p:cNvSpPr>
            <a:spLocks noGrp="1"/>
          </p:cNvSpPr>
          <p:nvPr>
            <p:ph idx="1"/>
          </p:nvPr>
        </p:nvSpPr>
        <p:spPr>
          <a:xfrm>
            <a:off x="3349862" y="332656"/>
            <a:ext cx="5686634" cy="5184576"/>
          </a:xfrm>
        </p:spPr>
        <p:txBody>
          <a:bodyPr anchor="ctr">
            <a:normAutofit/>
          </a:bodyPr>
          <a:lstStyle/>
          <a:p>
            <a:pPr marL="0" indent="0">
              <a:lnSpc>
                <a:spcPct val="90000"/>
              </a:lnSpc>
              <a:buNone/>
            </a:pPr>
            <a:r>
              <a:rPr lang="en-GB" sz="2250" dirty="0">
                <a:latin typeface="Arial"/>
                <a:cs typeface="Arial"/>
              </a:rPr>
              <a:t>The </a:t>
            </a:r>
            <a:r>
              <a:rPr lang="en-GB" sz="2250" dirty="0">
                <a:solidFill>
                  <a:srgbClr val="FF0000"/>
                </a:solidFill>
                <a:latin typeface="Arial"/>
                <a:cs typeface="Arial"/>
              </a:rPr>
              <a:t>present study aimed to</a:t>
            </a:r>
            <a:r>
              <a:rPr lang="en-GB" sz="2250" dirty="0">
                <a:latin typeface="Arial"/>
                <a:cs typeface="Arial"/>
              </a:rPr>
              <a:t> explore the association between PF and MF with cognitive function in schoolboys. The </a:t>
            </a:r>
            <a:r>
              <a:rPr lang="en-GB" sz="2250" dirty="0">
                <a:solidFill>
                  <a:srgbClr val="FF0000"/>
                </a:solidFill>
                <a:latin typeface="Arial"/>
                <a:cs typeface="Arial"/>
              </a:rPr>
              <a:t>results</a:t>
            </a:r>
            <a:r>
              <a:rPr lang="en-GB" sz="2250" dirty="0">
                <a:latin typeface="Arial"/>
                <a:cs typeface="Arial"/>
              </a:rPr>
              <a:t> of the present study </a:t>
            </a:r>
            <a:r>
              <a:rPr lang="en-GB" sz="2250" dirty="0">
                <a:solidFill>
                  <a:srgbClr val="FF0000"/>
                </a:solidFill>
                <a:latin typeface="Arial"/>
                <a:cs typeface="Arial"/>
              </a:rPr>
              <a:t>showed that</a:t>
            </a:r>
            <a:r>
              <a:rPr lang="en-GB" sz="2250" dirty="0">
                <a:latin typeface="Arial"/>
                <a:cs typeface="Arial"/>
              </a:rPr>
              <a:t> agility as a component of MF was a significant predictor of inhibitory control but not information processing speed. None of the PF components (SMS, DME, and flexibility) or other measured MF components (i.e., speed) were predictors of either information processing speed or inhibitory control in the schoolboys. These findings are consistent with the literature [1,11,33]</a:t>
            </a:r>
          </a:p>
        </p:txBody>
      </p:sp>
    </p:spTree>
    <p:extLst>
      <p:ext uri="{BB962C8B-B14F-4D97-AF65-F5344CB8AC3E}">
        <p14:creationId xmlns:p14="http://schemas.microsoft.com/office/powerpoint/2010/main" val="854176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583D-0A6F-4F00-BC91-12E986C049A6}"/>
              </a:ext>
            </a:extLst>
          </p:cNvPr>
          <p:cNvSpPr>
            <a:spLocks noGrp="1"/>
          </p:cNvSpPr>
          <p:nvPr>
            <p:ph type="title"/>
          </p:nvPr>
        </p:nvSpPr>
        <p:spPr/>
        <p:txBody>
          <a:bodyPr>
            <a:noAutofit/>
          </a:bodyPr>
          <a:lstStyle/>
          <a:p>
            <a:r>
              <a:rPr lang="en-GB" sz="3600" b="1" dirty="0">
                <a:latin typeface="Arial"/>
                <a:cs typeface="Arial"/>
              </a:rPr>
              <a:t>2. </a:t>
            </a:r>
            <a:r>
              <a:rPr lang="en-GB" sz="3600" b="1" i="0" dirty="0">
                <a:effectLst/>
                <a:latin typeface="Arial"/>
                <a:cs typeface="Arial"/>
              </a:rPr>
              <a:t>Give your interpretations</a:t>
            </a:r>
            <a:endParaRPr lang="en-GB" sz="3600" dirty="0">
              <a:latin typeface="Arial"/>
              <a:cs typeface="Arial"/>
            </a:endParaRPr>
          </a:p>
        </p:txBody>
      </p:sp>
      <p:sp>
        <p:nvSpPr>
          <p:cNvPr id="3" name="Content Placeholder 2">
            <a:extLst>
              <a:ext uri="{FF2B5EF4-FFF2-40B4-BE49-F238E27FC236}">
                <a16:creationId xmlns:a16="http://schemas.microsoft.com/office/drawing/2014/main" id="{9F983246-7CD8-4A7B-8D22-AE0E2EC82669}"/>
              </a:ext>
            </a:extLst>
          </p:cNvPr>
          <p:cNvSpPr>
            <a:spLocks noGrp="1"/>
          </p:cNvSpPr>
          <p:nvPr>
            <p:ph idx="1"/>
          </p:nvPr>
        </p:nvSpPr>
        <p:spPr>
          <a:xfrm>
            <a:off x="422563" y="1415474"/>
            <a:ext cx="8483600" cy="4101759"/>
          </a:xfrm>
        </p:spPr>
        <p:txBody>
          <a:bodyPr vert="horz" lIns="91440" tIns="45720" rIns="91440" bIns="45720" rtlCol="0" anchor="t">
            <a:normAutofit fontScale="92500"/>
          </a:bodyPr>
          <a:lstStyle/>
          <a:p>
            <a:pPr>
              <a:buFont typeface="Wingdings" panose="05000000000000000000" pitchFamily="2" charset="2"/>
              <a:buChar char="§"/>
            </a:pPr>
            <a:r>
              <a:rPr lang="en-GB" sz="2400" b="0" i="0" dirty="0">
                <a:effectLst/>
                <a:latin typeface="Arial"/>
                <a:cs typeface="Arial"/>
              </a:rPr>
              <a:t>The meaning of the results might seem obvious to you, but it’s important to </a:t>
            </a:r>
            <a:r>
              <a:rPr lang="en-GB" sz="2400" b="0" i="0" dirty="0">
                <a:solidFill>
                  <a:srgbClr val="FF0000"/>
                </a:solidFill>
                <a:effectLst/>
                <a:latin typeface="Arial"/>
                <a:cs typeface="Arial"/>
              </a:rPr>
              <a:t>spell out</a:t>
            </a:r>
            <a:r>
              <a:rPr lang="en-GB" sz="2400" b="0" i="0" dirty="0">
                <a:effectLst/>
                <a:latin typeface="Arial"/>
                <a:cs typeface="Arial"/>
              </a:rPr>
              <a:t> their significance </a:t>
            </a:r>
            <a:r>
              <a:rPr lang="en-GB" sz="2400" b="0" i="0" dirty="0">
                <a:solidFill>
                  <a:srgbClr val="FF0000"/>
                </a:solidFill>
                <a:effectLst/>
                <a:latin typeface="Arial"/>
                <a:cs typeface="Arial"/>
              </a:rPr>
              <a:t>for the reader</a:t>
            </a:r>
            <a:r>
              <a:rPr lang="en-GB" sz="2400" b="0" i="0" dirty="0">
                <a:effectLst/>
                <a:latin typeface="Arial"/>
                <a:cs typeface="Arial"/>
              </a:rPr>
              <a:t> and show exactly how they answer your research questions.</a:t>
            </a:r>
            <a:endParaRPr lang="en-GB" sz="2400" b="0" i="0">
              <a:effectLst/>
              <a:latin typeface="Arial"/>
              <a:cs typeface="Arial"/>
            </a:endParaRPr>
          </a:p>
          <a:p>
            <a:pPr>
              <a:buFont typeface="Wingdings" panose="05000000000000000000" pitchFamily="2" charset="2"/>
              <a:buChar char="§"/>
            </a:pPr>
            <a:r>
              <a:rPr lang="en-GB" sz="2400" dirty="0">
                <a:latin typeface="Arial"/>
                <a:cs typeface="Arial"/>
              </a:rPr>
              <a:t>Typical</a:t>
            </a:r>
            <a:r>
              <a:rPr lang="en-GB" sz="2400" b="0" i="0" dirty="0">
                <a:effectLst/>
                <a:latin typeface="Arial"/>
                <a:cs typeface="Arial"/>
              </a:rPr>
              <a:t> approaches to interpreting the data </a:t>
            </a:r>
            <a:r>
              <a:rPr lang="en-GB" sz="2400" dirty="0">
                <a:latin typeface="Arial"/>
                <a:cs typeface="Arial"/>
              </a:rPr>
              <a:t>may include</a:t>
            </a:r>
            <a:r>
              <a:rPr lang="en-GB" sz="2400" b="0" i="0" dirty="0">
                <a:effectLst/>
                <a:latin typeface="Arial"/>
                <a:cs typeface="Arial"/>
              </a:rPr>
              <a:t>:</a:t>
            </a:r>
          </a:p>
          <a:p>
            <a:pPr lvl="1">
              <a:buFont typeface="Courier New" panose="05000000000000000000" pitchFamily="2" charset="2"/>
              <a:buChar char="o"/>
            </a:pPr>
            <a:r>
              <a:rPr lang="en-GB" sz="2000" dirty="0">
                <a:solidFill>
                  <a:srgbClr val="FF0000"/>
                </a:solidFill>
                <a:latin typeface="Arial"/>
                <a:cs typeface="Arial"/>
              </a:rPr>
              <a:t>Identifying correlations, patterns and relationships</a:t>
            </a:r>
            <a:r>
              <a:rPr lang="en-GB" sz="2000" dirty="0">
                <a:latin typeface="Arial"/>
                <a:cs typeface="Arial"/>
              </a:rPr>
              <a:t> among the data</a:t>
            </a:r>
            <a:endParaRPr lang="en-US" sz="2000" dirty="0">
              <a:latin typeface="Arial"/>
              <a:cs typeface="Arial"/>
            </a:endParaRPr>
          </a:p>
          <a:p>
            <a:pPr lvl="1">
              <a:buFont typeface="Courier New" panose="05000000000000000000" pitchFamily="2" charset="2"/>
              <a:buChar char="o"/>
            </a:pPr>
            <a:r>
              <a:rPr lang="en-GB" sz="2000" dirty="0">
                <a:latin typeface="Arial"/>
                <a:cs typeface="Arial"/>
              </a:rPr>
              <a:t>Discussing whether the results met your </a:t>
            </a:r>
            <a:r>
              <a:rPr lang="en-GB" sz="2000" dirty="0">
                <a:solidFill>
                  <a:srgbClr val="FF0000"/>
                </a:solidFill>
                <a:latin typeface="Arial"/>
                <a:cs typeface="Arial"/>
              </a:rPr>
              <a:t>expectations</a:t>
            </a:r>
            <a:r>
              <a:rPr lang="en-GB" sz="2000" dirty="0">
                <a:latin typeface="Arial"/>
                <a:cs typeface="Arial"/>
              </a:rPr>
              <a:t> or supported your hypotheses</a:t>
            </a:r>
            <a:endParaRPr lang="en-US" sz="2000">
              <a:latin typeface="Arial"/>
              <a:cs typeface="Arial"/>
            </a:endParaRPr>
          </a:p>
          <a:p>
            <a:pPr lvl="1">
              <a:buFont typeface="Courier New" panose="05000000000000000000" pitchFamily="2" charset="2"/>
              <a:buChar char="o"/>
            </a:pPr>
            <a:r>
              <a:rPr lang="en-GB" sz="2000" dirty="0">
                <a:latin typeface="Arial"/>
                <a:cs typeface="Arial"/>
              </a:rPr>
              <a:t>Contextualizing your findings within previous research (i.e. </a:t>
            </a:r>
            <a:r>
              <a:rPr lang="en-GB" sz="2000" dirty="0">
                <a:solidFill>
                  <a:srgbClr val="FF0000"/>
                </a:solidFill>
                <a:latin typeface="Arial"/>
                <a:cs typeface="Arial"/>
              </a:rPr>
              <a:t>echoing?</a:t>
            </a:r>
            <a:r>
              <a:rPr lang="en-GB" sz="2000" dirty="0">
                <a:latin typeface="Arial"/>
                <a:cs typeface="Arial"/>
              </a:rPr>
              <a:t>)</a:t>
            </a:r>
            <a:endParaRPr lang="en-US" sz="2000" dirty="0">
              <a:latin typeface="Arial"/>
              <a:cs typeface="Arial"/>
            </a:endParaRPr>
          </a:p>
          <a:p>
            <a:pPr lvl="1">
              <a:buFont typeface="Courier New" panose="05000000000000000000" pitchFamily="2" charset="2"/>
              <a:buChar char="o"/>
            </a:pPr>
            <a:r>
              <a:rPr lang="en-GB" sz="2000" dirty="0">
                <a:solidFill>
                  <a:srgbClr val="FF0000"/>
                </a:solidFill>
                <a:latin typeface="Arial"/>
                <a:cs typeface="Arial"/>
              </a:rPr>
              <a:t>Explaining unexpected results</a:t>
            </a:r>
            <a:r>
              <a:rPr lang="en-GB" sz="2000" dirty="0">
                <a:latin typeface="Arial"/>
                <a:cs typeface="Arial"/>
              </a:rPr>
              <a:t> and evaluating their significance</a:t>
            </a:r>
            <a:endParaRPr lang="en-US" sz="2000">
              <a:latin typeface="Arial"/>
              <a:cs typeface="Arial"/>
            </a:endParaRPr>
          </a:p>
          <a:p>
            <a:pPr lvl="1">
              <a:buFont typeface="Courier New" panose="05000000000000000000" pitchFamily="2" charset="2"/>
              <a:buChar char="o"/>
            </a:pPr>
            <a:r>
              <a:rPr lang="en-GB" sz="2000" dirty="0">
                <a:latin typeface="Arial"/>
                <a:cs typeface="Arial"/>
              </a:rPr>
              <a:t>Considering possible </a:t>
            </a:r>
            <a:r>
              <a:rPr lang="en-GB" sz="2000" dirty="0">
                <a:solidFill>
                  <a:srgbClr val="FF0000"/>
                </a:solidFill>
                <a:latin typeface="Arial"/>
                <a:cs typeface="Arial"/>
              </a:rPr>
              <a:t>alternative explanations</a:t>
            </a:r>
            <a:r>
              <a:rPr lang="en-GB" sz="2000" dirty="0">
                <a:latin typeface="Arial"/>
                <a:cs typeface="Arial"/>
              </a:rPr>
              <a:t> and making an argument for your position</a:t>
            </a:r>
            <a:endParaRPr lang="en-US" sz="2000">
              <a:latin typeface="Arial"/>
              <a:cs typeface="Arial"/>
            </a:endParaRPr>
          </a:p>
          <a:p>
            <a:pPr lvl="1">
              <a:buFont typeface="Courier New" panose="05000000000000000000" pitchFamily="2" charset="2"/>
              <a:buChar char="o"/>
            </a:pPr>
            <a:endParaRPr lang="en-GB" sz="2000" dirty="0">
              <a:latin typeface="Arial"/>
              <a:cs typeface="Arial"/>
            </a:endParaRPr>
          </a:p>
          <a:p>
            <a:endParaRPr lang="en-GB" sz="2400"/>
          </a:p>
        </p:txBody>
      </p:sp>
    </p:spTree>
    <p:extLst>
      <p:ext uri="{BB962C8B-B14F-4D97-AF65-F5344CB8AC3E}">
        <p14:creationId xmlns:p14="http://schemas.microsoft.com/office/powerpoint/2010/main" val="3785001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67AA-5426-421E-9363-4CCE2029E426}"/>
              </a:ext>
            </a:extLst>
          </p:cNvPr>
          <p:cNvSpPr>
            <a:spLocks noGrp="1"/>
          </p:cNvSpPr>
          <p:nvPr>
            <p:ph type="title"/>
          </p:nvPr>
        </p:nvSpPr>
        <p:spPr/>
        <p:txBody>
          <a:bodyPr>
            <a:normAutofit/>
          </a:bodyPr>
          <a:lstStyle/>
          <a:p>
            <a:r>
              <a:rPr lang="en-GB" sz="3200" b="1" i="0">
                <a:effectLst/>
                <a:latin typeface="Arial" panose="020B0604020202020204" pitchFamily="34" charset="0"/>
                <a:cs typeface="Arial" panose="020B0604020202020204" pitchFamily="34" charset="0"/>
              </a:rPr>
              <a:t>Examples of how to start an interpretation sentence</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6C4A695-3828-41B5-AEB3-4A47409EB713}"/>
              </a:ext>
            </a:extLst>
          </p:cNvPr>
          <p:cNvSpPr>
            <a:spLocks noGrp="1"/>
          </p:cNvSpPr>
          <p:nvPr>
            <p:ph idx="1"/>
          </p:nvPr>
        </p:nvSpPr>
        <p:spPr>
          <a:xfrm>
            <a:off x="457200" y="1844824"/>
            <a:ext cx="8229600" cy="3917032"/>
          </a:xfrm>
        </p:spPr>
        <p:txBody>
          <a:bodyPr>
            <a:normAutofit fontScale="92500" lnSpcReduction="20000"/>
          </a:bodyPr>
          <a:lstStyle/>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In line with the hypothesis…</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Contrary to the hypothesized association…</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results contradict the claims of Smith (2007) that…</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results might suggest that </a:t>
            </a:r>
            <a:r>
              <a:rPr lang="en-GB" b="0" i="1">
                <a:effectLst/>
                <a:latin typeface="Arial" panose="020B0604020202020204" pitchFamily="34" charset="0"/>
                <a:cs typeface="Arial" panose="020B0604020202020204" pitchFamily="34" charset="0"/>
              </a:rPr>
              <a:t>X</a:t>
            </a:r>
            <a:r>
              <a:rPr lang="en-GB" b="0" i="0">
                <a:effectLst/>
                <a:latin typeface="Arial" panose="020B0604020202020204" pitchFamily="34" charset="0"/>
                <a:cs typeface="Arial" panose="020B0604020202020204" pitchFamily="34" charset="0"/>
              </a:rPr>
              <a:t>. However, based on the findings of similar studies, a more plausible explanation is </a:t>
            </a:r>
            <a:r>
              <a:rPr lang="en-GB" b="0" i="1">
                <a:effectLst/>
                <a:latin typeface="Arial" panose="020B0604020202020204" pitchFamily="34" charset="0"/>
                <a:cs typeface="Arial" panose="020B0604020202020204" pitchFamily="34" charset="0"/>
              </a:rPr>
              <a:t>Y</a:t>
            </a:r>
            <a:r>
              <a:rPr lang="en-GB" b="0" i="0">
                <a:effectLst/>
                <a:latin typeface="Arial" panose="020B0604020202020204" pitchFamily="34" charset="0"/>
                <a:cs typeface="Arial" panose="020B0604020202020204" pitchFamily="34" charset="0"/>
              </a:rPr>
              <a:t>.</a:t>
            </a:r>
          </a:p>
          <a:p>
            <a:pPr marL="0" indent="0">
              <a:buNone/>
            </a:pPr>
            <a:br>
              <a:rPr lang="en-GB" b="0" i="0">
                <a:solidFill>
                  <a:srgbClr val="0D405F"/>
                </a:solidFill>
                <a:effectLst/>
                <a:latin typeface="Inter"/>
              </a:rPr>
            </a:br>
            <a:endParaRPr lang="en-GB"/>
          </a:p>
        </p:txBody>
      </p:sp>
    </p:spTree>
    <p:extLst>
      <p:ext uri="{BB962C8B-B14F-4D97-AF65-F5344CB8AC3E}">
        <p14:creationId xmlns:p14="http://schemas.microsoft.com/office/powerpoint/2010/main" val="570878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A712D-4860-4B28-986B-956DB722B3E0}"/>
              </a:ext>
            </a:extLst>
          </p:cNvPr>
          <p:cNvSpPr>
            <a:spLocks noGrp="1"/>
          </p:cNvSpPr>
          <p:nvPr>
            <p:ph type="title"/>
          </p:nvPr>
        </p:nvSpPr>
        <p:spPr>
          <a:xfrm>
            <a:off x="100287" y="708677"/>
            <a:ext cx="2973533" cy="4328795"/>
          </a:xfrm>
        </p:spPr>
        <p:txBody>
          <a:bodyPr>
            <a:noAutofit/>
          </a:bodyPr>
          <a:lstStyle/>
          <a:p>
            <a:r>
              <a:rPr lang="en-GB" sz="3200" b="1" dirty="0">
                <a:latin typeface="Arial"/>
                <a:cs typeface="Arial"/>
              </a:rPr>
              <a:t>Article extract showing example of discussion section</a:t>
            </a:r>
          </a:p>
        </p:txBody>
      </p:sp>
      <p:sp>
        <p:nvSpPr>
          <p:cNvPr id="3" name="Content Placeholder 2">
            <a:extLst>
              <a:ext uri="{FF2B5EF4-FFF2-40B4-BE49-F238E27FC236}">
                <a16:creationId xmlns:a16="http://schemas.microsoft.com/office/drawing/2014/main" id="{2879E6B3-F530-4951-AE50-7D8750E8C25D}"/>
              </a:ext>
            </a:extLst>
          </p:cNvPr>
          <p:cNvSpPr>
            <a:spLocks noGrp="1"/>
          </p:cNvSpPr>
          <p:nvPr>
            <p:ph idx="1"/>
          </p:nvPr>
        </p:nvSpPr>
        <p:spPr>
          <a:xfrm>
            <a:off x="3073820" y="679308"/>
            <a:ext cx="5976663" cy="4968552"/>
          </a:xfrm>
        </p:spPr>
        <p:txBody>
          <a:bodyPr anchor="ctr">
            <a:noAutofit/>
          </a:bodyPr>
          <a:lstStyle/>
          <a:p>
            <a:pPr marL="0" indent="0">
              <a:lnSpc>
                <a:spcPct val="90000"/>
              </a:lnSpc>
              <a:buNone/>
            </a:pPr>
            <a:r>
              <a:rPr lang="en-GB" sz="1800" dirty="0">
                <a:latin typeface="Arial"/>
                <a:cs typeface="Arial"/>
              </a:rPr>
              <a:t>Our findings are </a:t>
            </a:r>
            <a:r>
              <a:rPr lang="en-GB" sz="1800" dirty="0">
                <a:solidFill>
                  <a:srgbClr val="FF0000"/>
                </a:solidFill>
                <a:latin typeface="Arial"/>
                <a:cs typeface="Arial"/>
              </a:rPr>
              <a:t>consistent with the literature</a:t>
            </a:r>
            <a:r>
              <a:rPr lang="en-GB" sz="1800" dirty="0">
                <a:latin typeface="Arial"/>
                <a:cs typeface="Arial"/>
              </a:rPr>
              <a:t>, which shows that motor skills activities which have higher cognitive demand are more likely to be associated with cognitive tasks [1,2]. Niederer et al. [33] observed that agility was independently associated with better performance both in working memory and attention in children after controlling for potential confounders, such as age and SES. Davis et al. [34] found a significant association between strength/agility with visual processing, memory, and crystallized intelligence (but not with fluid intelligence) among children. </a:t>
            </a:r>
            <a:r>
              <a:rPr lang="en-GB" sz="1800" dirty="0" err="1">
                <a:latin typeface="Arial"/>
                <a:cs typeface="Arial"/>
              </a:rPr>
              <a:t>Roebers</a:t>
            </a:r>
            <a:r>
              <a:rPr lang="en-GB" sz="1800" dirty="0">
                <a:latin typeface="Arial"/>
                <a:cs typeface="Arial"/>
              </a:rPr>
              <a:t> and Kauer [35] have found no association between executive functioning tasks (e.g., inhibitory control) and motor skills (i.e., body coordination, postural flexibility and moving sideways) among 6–9-year-old children. </a:t>
            </a:r>
            <a:r>
              <a:rPr lang="en-GB" sz="1800" dirty="0">
                <a:solidFill>
                  <a:srgbClr val="FF0000"/>
                </a:solidFill>
                <a:latin typeface="Arial"/>
                <a:cs typeface="Arial"/>
              </a:rPr>
              <a:t>Similar findings were observed in another study</a:t>
            </a:r>
            <a:r>
              <a:rPr lang="en-GB" sz="1800" dirty="0">
                <a:latin typeface="Arial"/>
                <a:cs typeface="Arial"/>
              </a:rPr>
              <a:t> [36], where strength, flexibility. and agility were not associated with fluid intelligence in 10- and 14-year-old children, although a significant association was observed between flexibility and fluid intelligence in 12-year-old boys</a:t>
            </a:r>
          </a:p>
        </p:txBody>
      </p:sp>
    </p:spTree>
    <p:extLst>
      <p:ext uri="{BB962C8B-B14F-4D97-AF65-F5344CB8AC3E}">
        <p14:creationId xmlns:p14="http://schemas.microsoft.com/office/powerpoint/2010/main" val="1231442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E86E-583C-44C5-A17F-858AFBF2DB29}"/>
              </a:ext>
            </a:extLst>
          </p:cNvPr>
          <p:cNvSpPr>
            <a:spLocks noGrp="1"/>
          </p:cNvSpPr>
          <p:nvPr>
            <p:ph type="title"/>
          </p:nvPr>
        </p:nvSpPr>
        <p:spPr/>
        <p:txBody>
          <a:bodyPr>
            <a:normAutofit/>
          </a:bodyPr>
          <a:lstStyle/>
          <a:p>
            <a:r>
              <a:rPr lang="en-GB" b="1" dirty="0">
                <a:latin typeface="Arial"/>
                <a:cs typeface="Arial"/>
              </a:rPr>
              <a:t>3. Discuss</a:t>
            </a:r>
            <a:r>
              <a:rPr lang="en-GB" b="1" i="0" dirty="0">
                <a:effectLst/>
                <a:latin typeface="Arial"/>
                <a:cs typeface="Arial"/>
              </a:rPr>
              <a:t> the implications</a:t>
            </a:r>
            <a:endParaRPr lang="en-GB" dirty="0">
              <a:latin typeface="Arial"/>
              <a:cs typeface="Arial"/>
            </a:endParaRPr>
          </a:p>
        </p:txBody>
      </p:sp>
      <p:sp>
        <p:nvSpPr>
          <p:cNvPr id="3" name="Content Placeholder 2">
            <a:extLst>
              <a:ext uri="{FF2B5EF4-FFF2-40B4-BE49-F238E27FC236}">
                <a16:creationId xmlns:a16="http://schemas.microsoft.com/office/drawing/2014/main" id="{7CA13D36-5545-4A59-AD02-245D98C16B73}"/>
              </a:ext>
            </a:extLst>
          </p:cNvPr>
          <p:cNvSpPr>
            <a:spLocks noGrp="1"/>
          </p:cNvSpPr>
          <p:nvPr>
            <p:ph idx="1"/>
          </p:nvPr>
        </p:nvSpPr>
        <p:spPr/>
        <p:txBody>
          <a:bodyPr vert="horz" lIns="91440" tIns="45720" rIns="91440" bIns="45720" rtlCol="0" anchor="t">
            <a:normAutofit lnSpcReduction="10000"/>
          </a:bodyPr>
          <a:lstStyle/>
          <a:p>
            <a:r>
              <a:rPr lang="en-GB" sz="2400" dirty="0">
                <a:latin typeface="Arial"/>
                <a:cs typeface="Arial"/>
              </a:rPr>
              <a:t>As well as giving your own interpretations, make sure to </a:t>
            </a:r>
            <a:r>
              <a:rPr lang="en-GB" sz="2400" dirty="0">
                <a:solidFill>
                  <a:srgbClr val="FF0000"/>
                </a:solidFill>
                <a:latin typeface="Arial"/>
                <a:cs typeface="Arial"/>
              </a:rPr>
              <a:t>relate</a:t>
            </a:r>
            <a:r>
              <a:rPr lang="en-GB" sz="2400" dirty="0">
                <a:latin typeface="Arial"/>
                <a:cs typeface="Arial"/>
              </a:rPr>
              <a:t> your results </a:t>
            </a:r>
            <a:r>
              <a:rPr lang="en-GB" sz="2400" dirty="0">
                <a:solidFill>
                  <a:srgbClr val="FF0000"/>
                </a:solidFill>
                <a:latin typeface="Arial"/>
                <a:cs typeface="Arial"/>
              </a:rPr>
              <a:t>back to</a:t>
            </a:r>
            <a:r>
              <a:rPr lang="en-GB" sz="2400" dirty="0">
                <a:latin typeface="Arial"/>
                <a:cs typeface="Arial"/>
              </a:rPr>
              <a:t> the scholarly work that you surveyed in the </a:t>
            </a:r>
            <a:r>
              <a:rPr lang="en-GB" sz="2400" dirty="0">
                <a:solidFill>
                  <a:srgbClr val="FF0000"/>
                </a:solidFill>
                <a:latin typeface="Arial"/>
                <a:cs typeface="Arial"/>
              </a:rPr>
              <a:t>literature</a:t>
            </a:r>
            <a:r>
              <a:rPr lang="en-GB" sz="2400" dirty="0">
                <a:latin typeface="Arial"/>
                <a:cs typeface="Arial"/>
              </a:rPr>
              <a:t> review. </a:t>
            </a:r>
            <a:endParaRPr lang="en-GB" sz="2400">
              <a:latin typeface="Arial" panose="020B0604020202020204" pitchFamily="34" charset="0"/>
              <a:cs typeface="Arial" panose="020B0604020202020204" pitchFamily="34" charset="0"/>
            </a:endParaRPr>
          </a:p>
          <a:p>
            <a:r>
              <a:rPr lang="en-GB" sz="2400" dirty="0">
                <a:latin typeface="Arial"/>
                <a:cs typeface="Arial"/>
              </a:rPr>
              <a:t>The discussion should show how your findings fit with existing knowledge, what </a:t>
            </a:r>
            <a:r>
              <a:rPr lang="en-GB" sz="2400" dirty="0">
                <a:solidFill>
                  <a:srgbClr val="FF0000"/>
                </a:solidFill>
                <a:latin typeface="Arial"/>
                <a:cs typeface="Arial"/>
              </a:rPr>
              <a:t>new insights</a:t>
            </a:r>
            <a:r>
              <a:rPr lang="en-GB" sz="2400" dirty="0">
                <a:latin typeface="Arial"/>
                <a:cs typeface="Arial"/>
              </a:rPr>
              <a:t> they contribute, and </a:t>
            </a:r>
            <a:r>
              <a:rPr lang="en-GB" sz="2400" dirty="0">
                <a:solidFill>
                  <a:srgbClr val="FF0000"/>
                </a:solidFill>
                <a:latin typeface="Arial"/>
                <a:cs typeface="Arial"/>
              </a:rPr>
              <a:t>what consequences</a:t>
            </a:r>
            <a:r>
              <a:rPr lang="en-GB" sz="2400" dirty="0">
                <a:latin typeface="Arial"/>
                <a:cs typeface="Arial"/>
              </a:rPr>
              <a:t> they have for theory or practice. Ask yourself these questions:</a:t>
            </a:r>
          </a:p>
          <a:p>
            <a:pPr lvl="1" algn="l">
              <a:buFont typeface="Courier New" pitchFamily="34" charset="0"/>
              <a:buChar char="o"/>
            </a:pPr>
            <a:r>
              <a:rPr lang="en-GB" sz="2000" dirty="0">
                <a:latin typeface="Arial"/>
                <a:cs typeface="Arial"/>
              </a:rPr>
              <a:t>Do your results agree with previous research? If so, what do they add to it?</a:t>
            </a:r>
          </a:p>
          <a:p>
            <a:pPr lvl="1" algn="l">
              <a:buFont typeface="Courier New" pitchFamily="34" charset="0"/>
              <a:buChar char="o"/>
            </a:pPr>
            <a:r>
              <a:rPr lang="en-GB" sz="2000" dirty="0">
                <a:latin typeface="Arial"/>
                <a:cs typeface="Arial"/>
              </a:rPr>
              <a:t>Are your findings very different from other studies? If so, why might this be?</a:t>
            </a:r>
          </a:p>
          <a:p>
            <a:endParaRPr lang="en-GB" sz="1800"/>
          </a:p>
        </p:txBody>
      </p:sp>
    </p:spTree>
    <p:extLst>
      <p:ext uri="{BB962C8B-B14F-4D97-AF65-F5344CB8AC3E}">
        <p14:creationId xmlns:p14="http://schemas.microsoft.com/office/powerpoint/2010/main" val="3136841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4BFCB-C638-486F-942B-8E6A6CA435E1}"/>
              </a:ext>
            </a:extLst>
          </p:cNvPr>
          <p:cNvSpPr>
            <a:spLocks noGrp="1"/>
          </p:cNvSpPr>
          <p:nvPr>
            <p:ph type="title"/>
          </p:nvPr>
        </p:nvSpPr>
        <p:spPr/>
        <p:txBody>
          <a:bodyPr>
            <a:normAutofit/>
          </a:bodyPr>
          <a:lstStyle/>
          <a:p>
            <a:r>
              <a:rPr lang="en-GB" sz="3200" b="1" dirty="0">
                <a:latin typeface="Arial"/>
                <a:cs typeface="Arial"/>
              </a:rPr>
              <a:t>Examples of how to start an implication sentence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C9A594-05B4-41D7-9DF5-C2F052190797}"/>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These results build on existing evidence of…</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experiment provides a new insight into the relationship between…</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These results should be taken into account when considering how to…</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The data contributes a clearer understanding of…</a:t>
            </a:r>
          </a:p>
          <a:p>
            <a:pPr algn="l">
              <a:buFont typeface="Arial" panose="020B0604020202020204" pitchFamily="34" charset="0"/>
              <a:buChar char="•"/>
            </a:pPr>
            <a:r>
              <a:rPr lang="en-GB" b="0" i="0">
                <a:effectLst/>
                <a:latin typeface="Arial" panose="020B0604020202020204" pitchFamily="34" charset="0"/>
                <a:cs typeface="Arial" panose="020B0604020202020204" pitchFamily="34" charset="0"/>
              </a:rPr>
              <a:t>While previous research has focused on </a:t>
            </a:r>
            <a:r>
              <a:rPr lang="en-GB" b="0" i="1">
                <a:effectLst/>
                <a:latin typeface="Arial" panose="020B0604020202020204" pitchFamily="34" charset="0"/>
                <a:cs typeface="Arial" panose="020B0604020202020204" pitchFamily="34" charset="0"/>
              </a:rPr>
              <a:t>X</a:t>
            </a:r>
            <a:r>
              <a:rPr lang="en-GB" b="0" i="0">
                <a:effectLst/>
                <a:latin typeface="Arial" panose="020B0604020202020204" pitchFamily="34" charset="0"/>
                <a:cs typeface="Arial" panose="020B0604020202020204" pitchFamily="34" charset="0"/>
              </a:rPr>
              <a:t>, these results demonstrate that </a:t>
            </a:r>
            <a:r>
              <a:rPr lang="en-GB" b="0" i="1">
                <a:effectLst/>
                <a:latin typeface="Arial" panose="020B0604020202020204" pitchFamily="34" charset="0"/>
                <a:cs typeface="Arial" panose="020B0604020202020204" pitchFamily="34" charset="0"/>
              </a:rPr>
              <a:t>Y</a:t>
            </a:r>
            <a:r>
              <a:rPr lang="en-GB" b="0" i="0">
                <a:effectLst/>
                <a:latin typeface="Arial" panose="020B0604020202020204" pitchFamily="34" charset="0"/>
                <a:cs typeface="Arial" panose="020B0604020202020204" pitchFamily="34" charset="0"/>
              </a:rPr>
              <a:t>…….</a:t>
            </a:r>
          </a:p>
          <a:p>
            <a:endParaRPr lang="en-GB"/>
          </a:p>
        </p:txBody>
      </p:sp>
    </p:spTree>
    <p:extLst>
      <p:ext uri="{BB962C8B-B14F-4D97-AF65-F5344CB8AC3E}">
        <p14:creationId xmlns:p14="http://schemas.microsoft.com/office/powerpoint/2010/main" val="2225304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2E13-81BA-4BB9-B8ED-6ACA6D86EB6D}"/>
              </a:ext>
            </a:extLst>
          </p:cNvPr>
          <p:cNvSpPr>
            <a:spLocks noGrp="1"/>
          </p:cNvSpPr>
          <p:nvPr>
            <p:ph type="title"/>
          </p:nvPr>
        </p:nvSpPr>
        <p:spPr/>
        <p:txBody>
          <a:bodyPr>
            <a:normAutofit fontScale="90000"/>
          </a:bodyPr>
          <a:lstStyle/>
          <a:p>
            <a:r>
              <a:rPr lang="en-GB" b="1" dirty="0">
                <a:latin typeface="Arial"/>
                <a:cs typeface="Arial"/>
              </a:rPr>
              <a:t>4. Acknowledge</a:t>
            </a:r>
            <a:r>
              <a:rPr lang="en-GB" b="1" i="0" dirty="0">
                <a:effectLst/>
                <a:latin typeface="Arial"/>
                <a:cs typeface="Arial"/>
              </a:rPr>
              <a:t> the limitations</a:t>
            </a:r>
            <a:endParaRPr lang="en-GB" dirty="0">
              <a:latin typeface="Arial"/>
              <a:cs typeface="Arial"/>
            </a:endParaRPr>
          </a:p>
        </p:txBody>
      </p:sp>
      <p:sp>
        <p:nvSpPr>
          <p:cNvPr id="3" name="Content Placeholder 2">
            <a:extLst>
              <a:ext uri="{FF2B5EF4-FFF2-40B4-BE49-F238E27FC236}">
                <a16:creationId xmlns:a16="http://schemas.microsoft.com/office/drawing/2014/main" id="{610D137E-0FA9-4F9C-B562-7586D790D2C1}"/>
              </a:ext>
            </a:extLst>
          </p:cNvPr>
          <p:cNvSpPr>
            <a:spLocks noGrp="1"/>
          </p:cNvSpPr>
          <p:nvPr>
            <p:ph idx="1"/>
          </p:nvPr>
        </p:nvSpPr>
        <p:spPr/>
        <p:txBody>
          <a:bodyPr vert="horz" lIns="91440" tIns="45720" rIns="91440" bIns="45720" rtlCol="0" anchor="t">
            <a:normAutofit/>
          </a:bodyPr>
          <a:lstStyle/>
          <a:p>
            <a:r>
              <a:rPr lang="en-GB" b="0" i="0" dirty="0">
                <a:effectLst/>
                <a:latin typeface="Arial"/>
                <a:cs typeface="Arial"/>
              </a:rPr>
              <a:t>Even the best research has some limitations, and acknowledging these is important to demonstrate your credibility.</a:t>
            </a:r>
            <a:r>
              <a:rPr lang="en-GB" dirty="0">
                <a:latin typeface="Arial"/>
                <a:cs typeface="Arial"/>
              </a:rPr>
              <a:t> </a:t>
            </a:r>
            <a:endParaRPr lang="en-GB" b="0" i="0">
              <a:effectLst/>
              <a:latin typeface="Arial" panose="020B0604020202020204" pitchFamily="34" charset="0"/>
              <a:cs typeface="Arial" panose="020B0604020202020204" pitchFamily="34" charset="0"/>
            </a:endParaRPr>
          </a:p>
          <a:p>
            <a:r>
              <a:rPr lang="en-GB" b="0" i="0" dirty="0">
                <a:effectLst/>
                <a:latin typeface="Arial"/>
                <a:cs typeface="Arial"/>
              </a:rPr>
              <a:t>Limitations aren’t about listing your errors, but about providing an </a:t>
            </a:r>
            <a:r>
              <a:rPr lang="en-GB" b="0" i="0" dirty="0">
                <a:solidFill>
                  <a:srgbClr val="FF0000"/>
                </a:solidFill>
                <a:effectLst/>
                <a:latin typeface="Arial"/>
                <a:cs typeface="Arial"/>
              </a:rPr>
              <a:t>accurate picture</a:t>
            </a:r>
            <a:r>
              <a:rPr lang="en-GB" b="0" i="0" dirty="0">
                <a:effectLst/>
                <a:latin typeface="Arial"/>
                <a:cs typeface="Arial"/>
              </a:rPr>
              <a:t> of what</a:t>
            </a:r>
            <a:r>
              <a:rPr lang="en-GB" b="0" i="0" dirty="0">
                <a:solidFill>
                  <a:srgbClr val="FF0000"/>
                </a:solidFill>
                <a:effectLst/>
                <a:latin typeface="Arial"/>
                <a:cs typeface="Arial"/>
              </a:rPr>
              <a:t> can </a:t>
            </a:r>
            <a:r>
              <a:rPr lang="en-GB" b="0" i="0" dirty="0">
                <a:effectLst/>
                <a:latin typeface="Arial"/>
                <a:cs typeface="Arial"/>
              </a:rPr>
              <a:t>and</a:t>
            </a:r>
            <a:r>
              <a:rPr lang="en-GB" b="0" i="0" dirty="0">
                <a:solidFill>
                  <a:srgbClr val="FF0000"/>
                </a:solidFill>
                <a:effectLst/>
                <a:latin typeface="Arial"/>
                <a:cs typeface="Arial"/>
              </a:rPr>
              <a:t> cannot be concluded</a:t>
            </a:r>
            <a:r>
              <a:rPr lang="en-GB" b="0" i="0" dirty="0">
                <a:effectLst/>
                <a:latin typeface="Arial"/>
                <a:cs typeface="Arial"/>
              </a:rPr>
              <a:t> from your study.</a:t>
            </a:r>
            <a:endParaRPr lang="en-GB" dirty="0">
              <a:latin typeface="Arial"/>
              <a:cs typeface="Arial"/>
            </a:endParaRPr>
          </a:p>
        </p:txBody>
      </p:sp>
    </p:spTree>
    <p:extLst>
      <p:ext uri="{BB962C8B-B14F-4D97-AF65-F5344CB8AC3E}">
        <p14:creationId xmlns:p14="http://schemas.microsoft.com/office/powerpoint/2010/main" val="1693019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66CFE5-C32A-4F1B-BC7E-A39454E8A5B7}"/>
              </a:ext>
            </a:extLst>
          </p:cNvPr>
          <p:cNvSpPr>
            <a:spLocks noGrp="1"/>
          </p:cNvSpPr>
          <p:nvPr>
            <p:ph idx="1"/>
          </p:nvPr>
        </p:nvSpPr>
        <p:spPr>
          <a:xfrm>
            <a:off x="457200" y="1600201"/>
            <a:ext cx="8345054" cy="3917032"/>
          </a:xfrm>
        </p:spPr>
        <p:txBody>
          <a:bodyPr vert="horz" lIns="91440" tIns="45720" rIns="91440" bIns="45720" rtlCol="0" anchor="t">
            <a:normAutofit/>
          </a:bodyPr>
          <a:lstStyle/>
          <a:p>
            <a:r>
              <a:rPr lang="en-GB" sz="2800" b="0" i="0" dirty="0">
                <a:effectLst/>
                <a:latin typeface="Arial"/>
                <a:cs typeface="Arial"/>
              </a:rPr>
              <a:t>Limitations might be due to your overall research design, specific </a:t>
            </a:r>
            <a:r>
              <a:rPr lang="en-GB" sz="2800" i="1" dirty="0">
                <a:solidFill>
                  <a:srgbClr val="FF0000"/>
                </a:solidFill>
                <a:effectLst/>
                <a:latin typeface="Arial"/>
                <a:cs typeface="Arial"/>
              </a:rPr>
              <a:t>methodological choices</a:t>
            </a:r>
            <a:r>
              <a:rPr lang="en-GB" sz="2800" b="0" i="0" dirty="0">
                <a:effectLst/>
                <a:latin typeface="Arial"/>
                <a:cs typeface="Arial"/>
              </a:rPr>
              <a:t>, or unanticipated obstacles that emerged during the research process.</a:t>
            </a:r>
            <a:r>
              <a:rPr lang="en-GB" sz="2800" dirty="0">
                <a:latin typeface="Arial"/>
                <a:cs typeface="Arial"/>
              </a:rPr>
              <a:t> </a:t>
            </a:r>
            <a:endParaRPr lang="en-GB" sz="2800" b="0" i="0">
              <a:effectLst/>
              <a:latin typeface="Arial" panose="020B0604020202020204" pitchFamily="34" charset="0"/>
              <a:cs typeface="Arial" panose="020B0604020202020204" pitchFamily="34" charset="0"/>
            </a:endParaRPr>
          </a:p>
          <a:p>
            <a:r>
              <a:rPr lang="en-GB" sz="2800" b="0" i="0" dirty="0">
                <a:effectLst/>
                <a:latin typeface="Arial"/>
                <a:cs typeface="Arial"/>
              </a:rPr>
              <a:t>You should only mention limitations that are </a:t>
            </a:r>
            <a:r>
              <a:rPr lang="en-GB" sz="2800" b="0" i="0" dirty="0">
                <a:solidFill>
                  <a:srgbClr val="FF0000"/>
                </a:solidFill>
                <a:effectLst/>
                <a:latin typeface="Arial"/>
                <a:cs typeface="Arial"/>
              </a:rPr>
              <a:t>directly relevant to your </a:t>
            </a:r>
            <a:r>
              <a:rPr lang="en-GB" sz="2800" i="1" dirty="0">
                <a:solidFill>
                  <a:srgbClr val="FF0000"/>
                </a:solidFill>
                <a:effectLst/>
                <a:latin typeface="Arial"/>
                <a:cs typeface="Arial"/>
              </a:rPr>
              <a:t>research objectives</a:t>
            </a:r>
            <a:r>
              <a:rPr lang="en-GB" sz="2800" b="0" i="0" dirty="0">
                <a:effectLst/>
                <a:latin typeface="Arial"/>
                <a:cs typeface="Arial"/>
              </a:rPr>
              <a:t>, and evaluate how much impact they had on achieving the aims of the research.</a:t>
            </a:r>
            <a:endParaRPr lang="en-GB" sz="2800" dirty="0">
              <a:latin typeface="Arial"/>
              <a:cs typeface="Arial"/>
            </a:endParaRPr>
          </a:p>
        </p:txBody>
      </p:sp>
    </p:spTree>
    <p:extLst>
      <p:ext uri="{BB962C8B-B14F-4D97-AF65-F5344CB8AC3E}">
        <p14:creationId xmlns:p14="http://schemas.microsoft.com/office/powerpoint/2010/main" val="4129890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9989C0-C368-4419-AD9E-173A10BAE810}"/>
              </a:ext>
            </a:extLst>
          </p:cNvPr>
          <p:cNvSpPr>
            <a:spLocks noGrp="1"/>
          </p:cNvSpPr>
          <p:nvPr>
            <p:ph idx="1"/>
          </p:nvPr>
        </p:nvSpPr>
        <p:spPr>
          <a:xfrm>
            <a:off x="894020" y="1340768"/>
            <a:ext cx="7749806" cy="4104456"/>
          </a:xfrm>
        </p:spPr>
        <p:txBody>
          <a:bodyPr>
            <a:normAutofit fontScale="62500" lnSpcReduction="20000"/>
          </a:bodyPr>
          <a:lstStyle/>
          <a:p>
            <a:r>
              <a:rPr lang="en-GB" b="0" i="0">
                <a:effectLst/>
                <a:latin typeface="Arial" panose="020B0604020202020204" pitchFamily="34" charset="0"/>
                <a:cs typeface="Arial" panose="020B0604020202020204" pitchFamily="34" charset="0"/>
              </a:rPr>
              <a:t>For example, if your sample size was small or limited to a specific group of people, note that this can limits its generalisability. </a:t>
            </a:r>
          </a:p>
          <a:p>
            <a:r>
              <a:rPr lang="en-GB" b="0" i="0">
                <a:effectLst/>
                <a:latin typeface="Arial" panose="020B0604020202020204" pitchFamily="34" charset="0"/>
                <a:cs typeface="Arial" panose="020B0604020202020204" pitchFamily="34" charset="0"/>
              </a:rPr>
              <a:t>If you encountered problems when gathering or analysing data, explain how these influenced the results. </a:t>
            </a:r>
          </a:p>
          <a:p>
            <a:r>
              <a:rPr lang="en-GB" b="0" i="0">
                <a:effectLst/>
                <a:latin typeface="Arial" panose="020B0604020202020204" pitchFamily="34" charset="0"/>
                <a:cs typeface="Arial" panose="020B0604020202020204" pitchFamily="34" charset="0"/>
              </a:rPr>
              <a:t>If there are potential confounding variables that you were unable to control, acknowledge the effect these may have had</a:t>
            </a:r>
          </a:p>
          <a:p>
            <a:endParaRPr lang="en-GB" b="0" i="0">
              <a:effectLst/>
              <a:latin typeface="Arial" panose="020B0604020202020204" pitchFamily="34" charset="0"/>
              <a:cs typeface="Arial" panose="020B0604020202020204" pitchFamily="34" charset="0"/>
            </a:endParaRPr>
          </a:p>
          <a:p>
            <a:r>
              <a:rPr lang="en-GB" b="0" i="0">
                <a:effectLst/>
                <a:latin typeface="Arial" panose="020B0604020202020204" pitchFamily="34" charset="0"/>
                <a:cs typeface="Arial" panose="020B0604020202020204" pitchFamily="34" charset="0"/>
              </a:rPr>
              <a:t>After noting the limitations, you can reiterate why the results are nonetheless valid for the purpose of answering your research questions.</a:t>
            </a:r>
          </a:p>
          <a:p>
            <a:r>
              <a:rPr lang="en-GB" b="1" i="1">
                <a:latin typeface="Arial" panose="020B0604020202020204" pitchFamily="34" charset="0"/>
                <a:cs typeface="Arial" panose="020B0604020202020204" pitchFamily="34" charset="0"/>
              </a:rPr>
              <a:t>Note: </a:t>
            </a:r>
            <a:r>
              <a:rPr lang="en-GB" b="1" i="1">
                <a:effectLst/>
                <a:latin typeface="Arial" panose="020B0604020202020204" pitchFamily="34" charset="0"/>
                <a:cs typeface="Arial" panose="020B0604020202020204" pitchFamily="34" charset="0"/>
              </a:rPr>
              <a:t>You should only mention limitations that are directly relevant to your research objectives. Then, share how much impact they had on achieving the aims of your research.</a:t>
            </a:r>
            <a:endParaRPr lang="en-GB" b="1" i="1">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D814406E-6C70-41AA-09A6-28B4E3E251E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6416621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D0E7F-CCBF-2EAC-85A4-429767C8E0AC}"/>
              </a:ext>
            </a:extLst>
          </p:cNvPr>
          <p:cNvSpPr>
            <a:spLocks noGrp="1"/>
          </p:cNvSpPr>
          <p:nvPr>
            <p:ph type="title"/>
          </p:nvPr>
        </p:nvSpPr>
        <p:spPr/>
        <p:txBody>
          <a:bodyPr>
            <a:normAutofit fontScale="90000"/>
          </a:bodyPr>
          <a:lstStyle/>
          <a:p>
            <a:r>
              <a:rPr lang="en-GB" b="1"/>
              <a:t>Examples of how to start a Limitation sentence</a:t>
            </a:r>
          </a:p>
        </p:txBody>
      </p:sp>
      <p:sp>
        <p:nvSpPr>
          <p:cNvPr id="3" name="Content Placeholder 2">
            <a:extLst>
              <a:ext uri="{FF2B5EF4-FFF2-40B4-BE49-F238E27FC236}">
                <a16:creationId xmlns:a16="http://schemas.microsoft.com/office/drawing/2014/main" id="{63FF8F4E-58D2-40B7-50D1-1183688024B5}"/>
              </a:ext>
            </a:extLst>
          </p:cNvPr>
          <p:cNvSpPr>
            <a:spLocks noGrp="1"/>
          </p:cNvSpPr>
          <p:nvPr>
            <p:ph idx="1"/>
          </p:nvPr>
        </p:nvSpPr>
        <p:spPr/>
        <p:txBody>
          <a:bodyPr>
            <a:normAutofit/>
          </a:bodyPr>
          <a:lstStyle/>
          <a:p>
            <a:r>
              <a:rPr lang="en-GB" sz="2800"/>
              <a:t>The generalisability of the results is limited by…</a:t>
            </a:r>
          </a:p>
          <a:p>
            <a:r>
              <a:rPr lang="en-GB" sz="2800"/>
              <a:t>The reliability of these data is impacted by…</a:t>
            </a:r>
          </a:p>
          <a:p>
            <a:r>
              <a:rPr lang="en-GB" sz="2800"/>
              <a:t>Due to the lack of data on x, the results cannot confirm…</a:t>
            </a:r>
          </a:p>
          <a:p>
            <a:r>
              <a:rPr lang="en-GB" sz="2800"/>
              <a:t>The methodological choices were constrained by…</a:t>
            </a:r>
          </a:p>
          <a:p>
            <a:r>
              <a:rPr lang="en-GB" sz="2800"/>
              <a:t>It is beyond the scope of this study to…</a:t>
            </a:r>
          </a:p>
        </p:txBody>
      </p:sp>
    </p:spTree>
    <p:extLst>
      <p:ext uri="{BB962C8B-B14F-4D97-AF65-F5344CB8AC3E}">
        <p14:creationId xmlns:p14="http://schemas.microsoft.com/office/powerpoint/2010/main" val="271314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EA59-B30C-D983-B91C-627CF0595253}"/>
              </a:ext>
            </a:extLst>
          </p:cNvPr>
          <p:cNvSpPr>
            <a:spLocks noGrp="1"/>
          </p:cNvSpPr>
          <p:nvPr>
            <p:ph type="title"/>
          </p:nvPr>
        </p:nvSpPr>
        <p:spPr/>
        <p:txBody>
          <a:bodyPr>
            <a:normAutofit fontScale="90000"/>
          </a:bodyPr>
          <a:lstStyle/>
          <a:p>
            <a:r>
              <a:rPr lang="en-GB" b="1" dirty="0"/>
              <a:t>5. Share your recommendations</a:t>
            </a:r>
          </a:p>
        </p:txBody>
      </p:sp>
      <p:sp>
        <p:nvSpPr>
          <p:cNvPr id="3" name="Content Placeholder 2">
            <a:extLst>
              <a:ext uri="{FF2B5EF4-FFF2-40B4-BE49-F238E27FC236}">
                <a16:creationId xmlns:a16="http://schemas.microsoft.com/office/drawing/2014/main" id="{855A2EF9-6415-B620-A67E-8294D7F077DB}"/>
              </a:ext>
            </a:extLst>
          </p:cNvPr>
          <p:cNvSpPr>
            <a:spLocks noGrp="1"/>
          </p:cNvSpPr>
          <p:nvPr>
            <p:ph idx="1"/>
          </p:nvPr>
        </p:nvSpPr>
        <p:spPr/>
        <p:txBody>
          <a:bodyPr vert="horz" lIns="91440" tIns="45720" rIns="91440" bIns="45720" rtlCol="0" anchor="t">
            <a:normAutofit fontScale="77500" lnSpcReduction="20000"/>
          </a:bodyPr>
          <a:lstStyle/>
          <a:p>
            <a:r>
              <a:rPr lang="en-GB" dirty="0"/>
              <a:t>Based on the discussion of your results, you can make recommendations for practical implementation or further research. </a:t>
            </a:r>
            <a:endParaRPr lang="en-GB"/>
          </a:p>
          <a:p>
            <a:r>
              <a:rPr lang="en-GB" dirty="0"/>
              <a:t>Sometimes, the recommendations are </a:t>
            </a:r>
            <a:r>
              <a:rPr lang="en-GB" dirty="0">
                <a:solidFill>
                  <a:srgbClr val="FF0000"/>
                </a:solidFill>
              </a:rPr>
              <a:t>saved for the conclusion</a:t>
            </a:r>
            <a:r>
              <a:rPr lang="en-GB" dirty="0"/>
              <a:t>.</a:t>
            </a:r>
          </a:p>
          <a:p>
            <a:r>
              <a:rPr lang="en-GB" dirty="0"/>
              <a:t>Suggestions for </a:t>
            </a:r>
            <a:r>
              <a:rPr lang="en-GB" dirty="0">
                <a:solidFill>
                  <a:srgbClr val="FF0000"/>
                </a:solidFill>
              </a:rPr>
              <a:t>further research</a:t>
            </a:r>
            <a:r>
              <a:rPr lang="en-GB" dirty="0"/>
              <a:t> can lead directly from the limitations. </a:t>
            </a:r>
          </a:p>
          <a:p>
            <a:r>
              <a:rPr lang="en-GB" dirty="0"/>
              <a:t>Don’t just state that more studies should be done—give </a:t>
            </a:r>
            <a:r>
              <a:rPr lang="en-GB" dirty="0">
                <a:solidFill>
                  <a:srgbClr val="FF0000"/>
                </a:solidFill>
              </a:rPr>
              <a:t>concrete</a:t>
            </a:r>
            <a:r>
              <a:rPr lang="en-GB" dirty="0"/>
              <a:t> ideas for how future work can build on areas that your own research was unable to address.</a:t>
            </a:r>
          </a:p>
        </p:txBody>
      </p:sp>
    </p:spTree>
    <p:extLst>
      <p:ext uri="{BB962C8B-B14F-4D97-AF65-F5344CB8AC3E}">
        <p14:creationId xmlns:p14="http://schemas.microsoft.com/office/powerpoint/2010/main" val="3719882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257F-F608-542C-90BE-178C34C559F5}"/>
              </a:ext>
            </a:extLst>
          </p:cNvPr>
          <p:cNvSpPr>
            <a:spLocks noGrp="1"/>
          </p:cNvSpPr>
          <p:nvPr>
            <p:ph type="title"/>
          </p:nvPr>
        </p:nvSpPr>
        <p:spPr/>
        <p:txBody>
          <a:bodyPr>
            <a:normAutofit fontScale="90000"/>
          </a:bodyPr>
          <a:lstStyle/>
          <a:p>
            <a:r>
              <a:rPr lang="en-GB" b="1"/>
              <a:t>Examples of how to start the Recommendation sentence</a:t>
            </a:r>
          </a:p>
        </p:txBody>
      </p:sp>
      <p:sp>
        <p:nvSpPr>
          <p:cNvPr id="3" name="Content Placeholder 2">
            <a:extLst>
              <a:ext uri="{FF2B5EF4-FFF2-40B4-BE49-F238E27FC236}">
                <a16:creationId xmlns:a16="http://schemas.microsoft.com/office/drawing/2014/main" id="{58D52EC3-0843-3E89-78A6-14F79189B703}"/>
              </a:ext>
            </a:extLst>
          </p:cNvPr>
          <p:cNvSpPr>
            <a:spLocks noGrp="1"/>
          </p:cNvSpPr>
          <p:nvPr>
            <p:ph idx="1"/>
          </p:nvPr>
        </p:nvSpPr>
        <p:spPr>
          <a:xfrm>
            <a:off x="457200" y="2276872"/>
            <a:ext cx="8229600" cy="3096344"/>
          </a:xfrm>
        </p:spPr>
        <p:txBody>
          <a:bodyPr/>
          <a:lstStyle/>
          <a:p>
            <a:r>
              <a:rPr lang="en-GB"/>
              <a:t>Further research is needed to establish…</a:t>
            </a:r>
          </a:p>
          <a:p>
            <a:r>
              <a:rPr lang="en-GB"/>
              <a:t>Future studies should take into account…</a:t>
            </a:r>
          </a:p>
          <a:p>
            <a:r>
              <a:rPr lang="en-GB"/>
              <a:t>Avenues for future research include…</a:t>
            </a:r>
          </a:p>
        </p:txBody>
      </p:sp>
    </p:spTree>
    <p:extLst>
      <p:ext uri="{BB962C8B-B14F-4D97-AF65-F5344CB8AC3E}">
        <p14:creationId xmlns:p14="http://schemas.microsoft.com/office/powerpoint/2010/main" val="3375591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EC4DF-BFC3-F5C4-296D-250771C49696}"/>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834A3089-E95F-558C-1B45-F28D44A22386}"/>
              </a:ext>
            </a:extLst>
          </p:cNvPr>
          <p:cNvPicPr>
            <a:picLocks noGrp="1" noChangeAspect="1"/>
          </p:cNvPicPr>
          <p:nvPr>
            <p:ph idx="1"/>
          </p:nvPr>
        </p:nvPicPr>
        <p:blipFill>
          <a:blip r:embed="rId2"/>
          <a:stretch>
            <a:fillRect/>
          </a:stretch>
        </p:blipFill>
        <p:spPr>
          <a:xfrm>
            <a:off x="457200" y="274638"/>
            <a:ext cx="8229600" cy="5386610"/>
          </a:xfrm>
          <a:prstGeom prst="rect">
            <a:avLst/>
          </a:prstGeom>
        </p:spPr>
      </p:pic>
    </p:spTree>
    <p:extLst>
      <p:ext uri="{BB962C8B-B14F-4D97-AF65-F5344CB8AC3E}">
        <p14:creationId xmlns:p14="http://schemas.microsoft.com/office/powerpoint/2010/main" val="664988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How to Write a Discussion Section | Scribbr 🎓">
            <a:hlinkClick r:id="" action="ppaction://media"/>
            <a:extLst>
              <a:ext uri="{FF2B5EF4-FFF2-40B4-BE49-F238E27FC236}">
                <a16:creationId xmlns:a16="http://schemas.microsoft.com/office/drawing/2014/main" id="{5182A305-ABE1-3F12-A718-DAC731791D16}"/>
              </a:ext>
            </a:extLst>
          </p:cNvPr>
          <p:cNvPicPr>
            <a:picLocks noGrp="1" noRot="1" noChangeAspect="1"/>
          </p:cNvPicPr>
          <p:nvPr>
            <p:ph idx="1"/>
            <a:videoFile r:link="rId1"/>
          </p:nvPr>
        </p:nvPicPr>
        <p:blipFill>
          <a:blip r:embed="rId3"/>
          <a:stretch>
            <a:fillRect/>
          </a:stretch>
        </p:blipFill>
        <p:spPr>
          <a:xfrm>
            <a:off x="748579" y="930565"/>
            <a:ext cx="7831570" cy="4424362"/>
          </a:xfrm>
        </p:spPr>
      </p:pic>
    </p:spTree>
    <p:extLst>
      <p:ext uri="{BB962C8B-B14F-4D97-AF65-F5344CB8AC3E}">
        <p14:creationId xmlns:p14="http://schemas.microsoft.com/office/powerpoint/2010/main" val="31864672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7796-4E68-4C73-3A0D-49971E25D682}"/>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9E6CDD40-3FFF-294B-0205-583702529741}"/>
              </a:ext>
            </a:extLst>
          </p:cNvPr>
          <p:cNvSpPr>
            <a:spLocks noGrp="1"/>
          </p:cNvSpPr>
          <p:nvPr>
            <p:ph idx="1"/>
          </p:nvPr>
        </p:nvSpPr>
        <p:spPr/>
        <p:txBody>
          <a:bodyPr/>
          <a:lstStyle/>
          <a:p>
            <a:r>
              <a:rPr lang="en-GB" sz="1600" b="0" i="0">
                <a:solidFill>
                  <a:srgbClr val="202F66"/>
                </a:solidFill>
                <a:effectLst/>
              </a:rPr>
              <a:t>George, T. (2022)</a:t>
            </a:r>
            <a:r>
              <a:rPr lang="en-GB" sz="1600">
                <a:solidFill>
                  <a:srgbClr val="202F66"/>
                </a:solidFill>
              </a:rPr>
              <a:t> </a:t>
            </a:r>
            <a:r>
              <a:rPr lang="en-GB" sz="1600" b="0" i="1">
                <a:solidFill>
                  <a:srgbClr val="202F66"/>
                </a:solidFill>
                <a:effectLst/>
              </a:rPr>
              <a:t>How to Write a Results Section | Tips &amp; Examples.</a:t>
            </a:r>
            <a:r>
              <a:rPr lang="en-GB" sz="1600" b="0" i="0">
                <a:solidFill>
                  <a:srgbClr val="202F66"/>
                </a:solidFill>
                <a:effectLst/>
              </a:rPr>
              <a:t> </a:t>
            </a:r>
            <a:r>
              <a:rPr lang="en-GB" sz="1600" b="0" i="0" err="1">
                <a:solidFill>
                  <a:srgbClr val="202F66"/>
                </a:solidFill>
                <a:effectLst/>
              </a:rPr>
              <a:t>Scribbr</a:t>
            </a:r>
            <a:r>
              <a:rPr lang="en-GB" sz="1600" b="0" i="0">
                <a:solidFill>
                  <a:srgbClr val="202F66"/>
                </a:solidFill>
                <a:effectLst/>
              </a:rPr>
              <a:t>. </a:t>
            </a:r>
            <a:r>
              <a:rPr lang="en-GB" sz="1600"/>
              <a:t>Available at: </a:t>
            </a:r>
            <a:r>
              <a:rPr lang="en-GB" sz="1600" b="0" i="0">
                <a:solidFill>
                  <a:srgbClr val="202F66"/>
                </a:solidFill>
                <a:effectLst/>
                <a:hlinkClick r:id="rId2"/>
              </a:rPr>
              <a:t>https://www.scribbr.com/dissertation/results/</a:t>
            </a:r>
            <a:r>
              <a:rPr lang="en-GB" sz="1600" b="0" i="0">
                <a:solidFill>
                  <a:srgbClr val="202F66"/>
                </a:solidFill>
                <a:effectLst/>
              </a:rPr>
              <a:t> (Accessed date 20</a:t>
            </a:r>
            <a:r>
              <a:rPr lang="en-GB" sz="1600" b="0" i="0" baseline="30000">
                <a:solidFill>
                  <a:srgbClr val="202F66"/>
                </a:solidFill>
                <a:effectLst/>
              </a:rPr>
              <a:t>th</a:t>
            </a:r>
            <a:r>
              <a:rPr lang="en-GB" sz="1600" b="0" i="0">
                <a:solidFill>
                  <a:srgbClr val="202F66"/>
                </a:solidFill>
                <a:effectLst/>
              </a:rPr>
              <a:t> March 2023) </a:t>
            </a:r>
            <a:endParaRPr lang="en-GB" sz="1600"/>
          </a:p>
          <a:p>
            <a:r>
              <a:rPr lang="en-GB" sz="1600" err="1"/>
              <a:t>McCombes</a:t>
            </a:r>
            <a:r>
              <a:rPr lang="en-GB" sz="1600"/>
              <a:t>, S. (2020). How to write a discussion section: checklist and examples. Available at: </a:t>
            </a:r>
            <a:r>
              <a:rPr lang="en-GB" sz="1600">
                <a:hlinkClick r:id="rId3"/>
              </a:rPr>
              <a:t>https://www.scribbr.com/dissertation/discussion/</a:t>
            </a:r>
            <a:r>
              <a:rPr lang="en-GB" sz="1600"/>
              <a:t> (Accessed date 06 March 2023).</a:t>
            </a:r>
          </a:p>
          <a:p>
            <a:r>
              <a:rPr lang="en-GB" sz="1600"/>
              <a:t>The University of Manchester (N.D.). Academic </a:t>
            </a:r>
            <a:r>
              <a:rPr lang="en-GB" sz="1600" err="1"/>
              <a:t>Phrasebank</a:t>
            </a:r>
            <a:r>
              <a:rPr lang="en-GB" sz="1600"/>
              <a:t>. Available at: </a:t>
            </a:r>
            <a:r>
              <a:rPr lang="en-GB" sz="1600">
                <a:hlinkClick r:id="rId4"/>
              </a:rPr>
              <a:t>https://www.phrasebank.manchester.ac.uk/discussing-findings/</a:t>
            </a:r>
            <a:r>
              <a:rPr lang="en-GB" sz="1600"/>
              <a:t> (Accessed date 06 March 2023).</a:t>
            </a:r>
          </a:p>
          <a:p>
            <a:r>
              <a:rPr lang="en-GB" sz="1600"/>
              <a:t>Skills Lab. (N.D.). Adapted from </a:t>
            </a:r>
            <a:r>
              <a:rPr lang="en-GB" sz="1600" err="1"/>
              <a:t>Glasman</a:t>
            </a:r>
            <a:r>
              <a:rPr lang="en-GB" sz="1600"/>
              <a:t>-Deal, H. (2010). Science Research Writing for Non-Native Speakers of English. </a:t>
            </a:r>
            <a:r>
              <a:rPr lang="en-GB" sz="1600">
                <a:hlinkClick r:id="rId5"/>
              </a:rPr>
              <a:t>https://skillslab.tue.nl/pathtoimg.php?id=172#:~:text=An%20example%20of%20a%20Discussion%20%2F%20Conclusion%20section,of%20psychosocial%20intervention%20in%20improving%20quality%20of%20life</a:t>
            </a:r>
            <a:r>
              <a:rPr lang="en-GB" sz="1600"/>
              <a:t> </a:t>
            </a:r>
          </a:p>
          <a:p>
            <a:endParaRPr lang="en-GB" sz="1600"/>
          </a:p>
          <a:p>
            <a:endParaRPr lang="en-GB"/>
          </a:p>
        </p:txBody>
      </p:sp>
    </p:spTree>
    <p:extLst>
      <p:ext uri="{BB962C8B-B14F-4D97-AF65-F5344CB8AC3E}">
        <p14:creationId xmlns:p14="http://schemas.microsoft.com/office/powerpoint/2010/main" val="26156038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Application>Microsoft Office PowerPoint</Application>
  <PresentationFormat>On-screen Show (4:3)</PresentationFormat>
  <Slides>37</Slides>
  <Notes>4</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20140311PresentationUWTSDTemplate</vt:lpstr>
      <vt:lpstr>  PRACTICE-BASED RESEARCH  Assessment Workshop- How to write the research result &amp; discussion section </vt:lpstr>
      <vt:lpstr>Aims of the Session</vt:lpstr>
      <vt:lpstr>Qualitative Research Result Section</vt:lpstr>
      <vt:lpstr>Result section</vt:lpstr>
      <vt:lpstr>Result section</vt:lpstr>
      <vt:lpstr>Tips to write a good result section</vt:lpstr>
      <vt:lpstr>Qualitative research results</vt:lpstr>
      <vt:lpstr>Qualitative research results</vt:lpstr>
      <vt:lpstr>Qualitative research results</vt:lpstr>
      <vt:lpstr>Example of Qualitative Result</vt:lpstr>
      <vt:lpstr>PowerPoint Presentation</vt:lpstr>
      <vt:lpstr>PowerPoint Presentation</vt:lpstr>
      <vt:lpstr>PowerPoint Presentation</vt:lpstr>
      <vt:lpstr>Qualitative Research Discussion Section</vt:lpstr>
      <vt:lpstr>Discussion Section</vt:lpstr>
      <vt:lpstr>PowerPoint Presentation</vt:lpstr>
      <vt:lpstr>PowerPoint Presentation</vt:lpstr>
      <vt:lpstr>The content of the discussion section of your paper most often includes:</vt:lpstr>
      <vt:lpstr>The content of the discussion section of your paper most often includes:</vt:lpstr>
      <vt:lpstr>Difference between results and discussion</vt:lpstr>
      <vt:lpstr>Five key elements in the discussion section</vt:lpstr>
      <vt:lpstr>1. Summarize your key findings</vt:lpstr>
      <vt:lpstr>Article extract showing example of how to start a discussion section</vt:lpstr>
      <vt:lpstr>2. Give your interpretations</vt:lpstr>
      <vt:lpstr>Examples of how to start an interpretation sentence</vt:lpstr>
      <vt:lpstr>Article extract showing example of discussion section</vt:lpstr>
      <vt:lpstr>3. Discuss the implications</vt:lpstr>
      <vt:lpstr>Examples of how to start an implication sentence</vt:lpstr>
      <vt:lpstr>4. Acknowledge the limitations</vt:lpstr>
      <vt:lpstr>PowerPoint Presentation</vt:lpstr>
      <vt:lpstr>PowerPoint Presentation</vt:lpstr>
      <vt:lpstr>Examples of how to start a Limitation sentence</vt:lpstr>
      <vt:lpstr>5. Share your recommendations</vt:lpstr>
      <vt:lpstr>Examples of how to start the Recommendation sentence</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214</cp:revision>
  <dcterms:created xsi:type="dcterms:W3CDTF">2015-04-14T15:21:28Z</dcterms:created>
  <dcterms:modified xsi:type="dcterms:W3CDTF">2024-03-11T11:41:37Z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