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6" r:id="rId5"/>
    <p:sldId id="347" r:id="rId6"/>
    <p:sldId id="348" r:id="rId7"/>
    <p:sldId id="349" r:id="rId8"/>
    <p:sldId id="350" r:id="rId9"/>
    <p:sldId id="351" r:id="rId10"/>
    <p:sldId id="353" r:id="rId11"/>
    <p:sldId id="327" r:id="rId12"/>
    <p:sldId id="324" r:id="rId13"/>
    <p:sldId id="332" r:id="rId14"/>
    <p:sldId id="354" r:id="rId15"/>
    <p:sldId id="355" r:id="rId16"/>
    <p:sldId id="358" r:id="rId17"/>
    <p:sldId id="287" r:id="rId18"/>
    <p:sldId id="325" r:id="rId19"/>
    <p:sldId id="356" r:id="rId20"/>
    <p:sldId id="359" r:id="rId21"/>
    <p:sldId id="360" r:id="rId22"/>
    <p:sldId id="343" r:id="rId23"/>
    <p:sldId id="326" r:id="rId24"/>
    <p:sldId id="361" r:id="rId25"/>
    <p:sldId id="357" r:id="rId26"/>
    <p:sldId id="345" r:id="rId27"/>
    <p:sldId id="328" r:id="rId28"/>
    <p:sldId id="307" r:id="rId29"/>
    <p:sldId id="344" r:id="rId30"/>
    <p:sldId id="309" r:id="rId31"/>
    <p:sldId id="310" r:id="rId32"/>
    <p:sldId id="329"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18D29D-2636-4E0C-8433-F69C17B87CF9}" v="26" dt="2022-09-30T13:50:24.3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7F0A2E95-3F4F-4D83-9292-536D6655F83D}"/>
    <pc:docChg chg="custSel modSld">
      <pc:chgData name="Emily Hywel" userId="baf2cde3-8896-481d-9254-c66691563779" providerId="ADAL" clId="{7F0A2E95-3F4F-4D83-9292-536D6655F83D}" dt="2022-03-01T09:12:08.658" v="55" actId="20577"/>
      <pc:docMkLst>
        <pc:docMk/>
      </pc:docMkLst>
      <pc:sldChg chg="modSp mod">
        <pc:chgData name="Emily Hywel" userId="baf2cde3-8896-481d-9254-c66691563779" providerId="ADAL" clId="{7F0A2E95-3F4F-4D83-9292-536D6655F83D}" dt="2022-03-01T08:54:11.003" v="0" actId="2711"/>
        <pc:sldMkLst>
          <pc:docMk/>
          <pc:sldMk cId="1042176829" sldId="287"/>
        </pc:sldMkLst>
        <pc:spChg chg="mod">
          <ac:chgData name="Emily Hywel" userId="baf2cde3-8896-481d-9254-c66691563779" providerId="ADAL" clId="{7F0A2E95-3F4F-4D83-9292-536D6655F83D}" dt="2022-03-01T08:54:11.003" v="0" actId="2711"/>
          <ac:spMkLst>
            <pc:docMk/>
            <pc:sldMk cId="1042176829" sldId="287"/>
            <ac:spMk id="2" creationId="{00000000-0000-0000-0000-000000000000}"/>
          </ac:spMkLst>
        </pc:spChg>
      </pc:sldChg>
      <pc:sldChg chg="modSp mod">
        <pc:chgData name="Emily Hywel" userId="baf2cde3-8896-481d-9254-c66691563779" providerId="ADAL" clId="{7F0A2E95-3F4F-4D83-9292-536D6655F83D}" dt="2022-03-01T09:12:08.658" v="55" actId="20577"/>
        <pc:sldMkLst>
          <pc:docMk/>
          <pc:sldMk cId="3935867652" sldId="325"/>
        </pc:sldMkLst>
        <pc:spChg chg="mod">
          <ac:chgData name="Emily Hywel" userId="baf2cde3-8896-481d-9254-c66691563779" providerId="ADAL" clId="{7F0A2E95-3F4F-4D83-9292-536D6655F83D}" dt="2022-03-01T09:12:08.658" v="55" actId="20577"/>
          <ac:spMkLst>
            <pc:docMk/>
            <pc:sldMk cId="3935867652" sldId="325"/>
            <ac:spMk id="2" creationId="{CE119CEF-03E0-410C-8B3B-137DE0DA4C8E}"/>
          </ac:spMkLst>
        </pc:spChg>
      </pc:sldChg>
      <pc:sldChg chg="modSp mod">
        <pc:chgData name="Emily Hywel" userId="baf2cde3-8896-481d-9254-c66691563779" providerId="ADAL" clId="{7F0A2E95-3F4F-4D83-9292-536D6655F83D}" dt="2022-03-01T08:54:42.954" v="2" actId="2711"/>
        <pc:sldMkLst>
          <pc:docMk/>
          <pc:sldMk cId="2103737881" sldId="329"/>
        </pc:sldMkLst>
        <pc:spChg chg="mod">
          <ac:chgData name="Emily Hywel" userId="baf2cde3-8896-481d-9254-c66691563779" providerId="ADAL" clId="{7F0A2E95-3F4F-4D83-9292-536D6655F83D}" dt="2022-03-01T08:54:42.954" v="2" actId="2711"/>
          <ac:spMkLst>
            <pc:docMk/>
            <pc:sldMk cId="2103737881" sldId="329"/>
            <ac:spMk id="2" creationId="{00000000-0000-0000-0000-000000000000}"/>
          </ac:spMkLst>
        </pc:spChg>
      </pc:sldChg>
      <pc:sldChg chg="modSp mod">
        <pc:chgData name="Emily Hywel" userId="baf2cde3-8896-481d-9254-c66691563779" providerId="ADAL" clId="{7F0A2E95-3F4F-4D83-9292-536D6655F83D}" dt="2022-03-01T08:54:26.292" v="1" actId="2711"/>
        <pc:sldMkLst>
          <pc:docMk/>
          <pc:sldMk cId="2704174582" sldId="332"/>
        </pc:sldMkLst>
        <pc:spChg chg="mod">
          <ac:chgData name="Emily Hywel" userId="baf2cde3-8896-481d-9254-c66691563779" providerId="ADAL" clId="{7F0A2E95-3F4F-4D83-9292-536D6655F83D}" dt="2022-03-01T08:54:26.292" v="1" actId="2711"/>
          <ac:spMkLst>
            <pc:docMk/>
            <pc:sldMk cId="2704174582" sldId="332"/>
            <ac:spMk id="2" creationId="{00000000-0000-0000-0000-000000000000}"/>
          </ac:spMkLst>
        </pc:spChg>
      </pc:sldChg>
    </pc:docChg>
  </pc:docChgLst>
  <pc:docChgLst>
    <pc:chgData name="Emily Hywel" userId="baf2cde3-8896-481d-9254-c66691563779" providerId="ADAL" clId="{CE8AFFDA-BBCA-469E-AB0A-59CACDC4B6B2}"/>
    <pc:docChg chg="custSel delSld modSld sldOrd">
      <pc:chgData name="Emily Hywel" userId="baf2cde3-8896-481d-9254-c66691563779" providerId="ADAL" clId="{CE8AFFDA-BBCA-469E-AB0A-59CACDC4B6B2}" dt="2021-11-09T10:15:23.538" v="200" actId="47"/>
      <pc:docMkLst>
        <pc:docMk/>
      </pc:docMkLst>
      <pc:sldChg chg="modSp mod">
        <pc:chgData name="Emily Hywel" userId="baf2cde3-8896-481d-9254-c66691563779" providerId="ADAL" clId="{CE8AFFDA-BBCA-469E-AB0A-59CACDC4B6B2}" dt="2021-10-18T10:30:27.333" v="199" actId="6549"/>
        <pc:sldMkLst>
          <pc:docMk/>
          <pc:sldMk cId="3799625505" sldId="256"/>
        </pc:sldMkLst>
        <pc:spChg chg="mod">
          <ac:chgData name="Emily Hywel" userId="baf2cde3-8896-481d-9254-c66691563779" providerId="ADAL" clId="{CE8AFFDA-BBCA-469E-AB0A-59CACDC4B6B2}" dt="2021-10-18T10:30:27.333" v="199" actId="6549"/>
          <ac:spMkLst>
            <pc:docMk/>
            <pc:sldMk cId="3799625505" sldId="256"/>
            <ac:spMk id="4" creationId="{00000000-0000-0000-0000-000000000000}"/>
          </ac:spMkLst>
        </pc:spChg>
      </pc:sldChg>
      <pc:sldChg chg="addSp delSp modSp mod">
        <pc:chgData name="Emily Hywel" userId="baf2cde3-8896-481d-9254-c66691563779" providerId="ADAL" clId="{CE8AFFDA-BBCA-469E-AB0A-59CACDC4B6B2}" dt="2021-10-06T15:55:47.724" v="115" actId="1076"/>
        <pc:sldMkLst>
          <pc:docMk/>
          <pc:sldMk cId="2571866604" sldId="282"/>
        </pc:sldMkLst>
        <pc:picChg chg="add mod modCrop">
          <ac:chgData name="Emily Hywel" userId="baf2cde3-8896-481d-9254-c66691563779" providerId="ADAL" clId="{CE8AFFDA-BBCA-469E-AB0A-59CACDC4B6B2}" dt="2021-10-06T15:55:47.724" v="115" actId="1076"/>
          <ac:picMkLst>
            <pc:docMk/>
            <pc:sldMk cId="2571866604" sldId="282"/>
            <ac:picMk id="6" creationId="{CF3FDEE3-7DD5-475E-BA8E-2889E8D76951}"/>
          </ac:picMkLst>
        </pc:picChg>
        <pc:picChg chg="del">
          <ac:chgData name="Emily Hywel" userId="baf2cde3-8896-481d-9254-c66691563779" providerId="ADAL" clId="{CE8AFFDA-BBCA-469E-AB0A-59CACDC4B6B2}" dt="2021-10-06T15:46:24.526" v="86" actId="478"/>
          <ac:picMkLst>
            <pc:docMk/>
            <pc:sldMk cId="2571866604" sldId="282"/>
            <ac:picMk id="8" creationId="{30D441E7-A2EC-4722-9227-9515B555194F}"/>
          </ac:picMkLst>
        </pc:picChg>
      </pc:sldChg>
      <pc:sldChg chg="ord">
        <pc:chgData name="Emily Hywel" userId="baf2cde3-8896-481d-9254-c66691563779" providerId="ADAL" clId="{CE8AFFDA-BBCA-469E-AB0A-59CACDC4B6B2}" dt="2021-10-12T08:35:35.485" v="148"/>
        <pc:sldMkLst>
          <pc:docMk/>
          <pc:sldMk cId="1042176829" sldId="287"/>
        </pc:sldMkLst>
      </pc:sldChg>
      <pc:sldChg chg="addSp delSp modSp mod">
        <pc:chgData name="Emily Hywel" userId="baf2cde3-8896-481d-9254-c66691563779" providerId="ADAL" clId="{CE8AFFDA-BBCA-469E-AB0A-59CACDC4B6B2}" dt="2021-10-06T15:55:24.742" v="113" actId="1076"/>
        <pc:sldMkLst>
          <pc:docMk/>
          <pc:sldMk cId="2109071096" sldId="300"/>
        </pc:sldMkLst>
        <pc:spChg chg="mod">
          <ac:chgData name="Emily Hywel" userId="baf2cde3-8896-481d-9254-c66691563779" providerId="ADAL" clId="{CE8AFFDA-BBCA-469E-AB0A-59CACDC4B6B2}" dt="2021-10-06T15:55:24.742" v="113" actId="1076"/>
          <ac:spMkLst>
            <pc:docMk/>
            <pc:sldMk cId="2109071096" sldId="300"/>
            <ac:spMk id="15" creationId="{D86C6BE5-8542-4E38-83A1-B9FDF10597E2}"/>
          </ac:spMkLst>
        </pc:spChg>
        <pc:picChg chg="add del mod modCrop">
          <ac:chgData name="Emily Hywel" userId="baf2cde3-8896-481d-9254-c66691563779" providerId="ADAL" clId="{CE8AFFDA-BBCA-469E-AB0A-59CACDC4B6B2}" dt="2021-10-06T15:54:32.406" v="103" actId="478"/>
          <ac:picMkLst>
            <pc:docMk/>
            <pc:sldMk cId="2109071096" sldId="300"/>
            <ac:picMk id="5" creationId="{CE385BFC-9315-490F-90EE-F93B3A946230}"/>
          </ac:picMkLst>
        </pc:picChg>
        <pc:picChg chg="add mod modCrop">
          <ac:chgData name="Emily Hywel" userId="baf2cde3-8896-481d-9254-c66691563779" providerId="ADAL" clId="{CE8AFFDA-BBCA-469E-AB0A-59CACDC4B6B2}" dt="2021-10-06T15:55:08.381" v="112" actId="1076"/>
          <ac:picMkLst>
            <pc:docMk/>
            <pc:sldMk cId="2109071096" sldId="300"/>
            <ac:picMk id="8" creationId="{F34740B0-338F-4020-8A18-80466857BCCF}"/>
          </ac:picMkLst>
        </pc:picChg>
        <pc:picChg chg="del">
          <ac:chgData name="Emily Hywel" userId="baf2cde3-8896-481d-9254-c66691563779" providerId="ADAL" clId="{CE8AFFDA-BBCA-469E-AB0A-59CACDC4B6B2}" dt="2021-10-06T15:51:00.181" v="95" actId="478"/>
          <ac:picMkLst>
            <pc:docMk/>
            <pc:sldMk cId="2109071096" sldId="300"/>
            <ac:picMk id="13" creationId="{A1AC8CEA-7CFB-4CB3-B1C6-C538DC56C76A}"/>
          </ac:picMkLst>
        </pc:picChg>
      </pc:sldChg>
      <pc:sldChg chg="modSp mod">
        <pc:chgData name="Emily Hywel" userId="baf2cde3-8896-481d-9254-c66691563779" providerId="ADAL" clId="{CE8AFFDA-BBCA-469E-AB0A-59CACDC4B6B2}" dt="2021-10-12T08:53:22.835" v="198" actId="1076"/>
        <pc:sldMkLst>
          <pc:docMk/>
          <pc:sldMk cId="2677344603" sldId="320"/>
        </pc:sldMkLst>
        <pc:spChg chg="mod">
          <ac:chgData name="Emily Hywel" userId="baf2cde3-8896-481d-9254-c66691563779" providerId="ADAL" clId="{CE8AFFDA-BBCA-469E-AB0A-59CACDC4B6B2}" dt="2021-10-12T08:53:22.835" v="198" actId="1076"/>
          <ac:spMkLst>
            <pc:docMk/>
            <pc:sldMk cId="2677344603" sldId="320"/>
            <ac:spMk id="3" creationId="{A368FB39-D035-499B-90CE-618FBFA1C9EF}"/>
          </ac:spMkLst>
        </pc:spChg>
      </pc:sldChg>
      <pc:sldChg chg="del">
        <pc:chgData name="Emily Hywel" userId="baf2cde3-8896-481d-9254-c66691563779" providerId="ADAL" clId="{CE8AFFDA-BBCA-469E-AB0A-59CACDC4B6B2}" dt="2021-11-09T10:15:23.538" v="200" actId="47"/>
        <pc:sldMkLst>
          <pc:docMk/>
          <pc:sldMk cId="2266921094" sldId="321"/>
        </pc:sldMkLst>
      </pc:sldChg>
      <pc:sldChg chg="addSp delSp modSp mod">
        <pc:chgData name="Emily Hywel" userId="baf2cde3-8896-481d-9254-c66691563779" providerId="ADAL" clId="{CE8AFFDA-BBCA-469E-AB0A-59CACDC4B6B2}" dt="2021-10-06T15:42:16.234" v="84" actId="1076"/>
        <pc:sldMkLst>
          <pc:docMk/>
          <pc:sldMk cId="2230789105" sldId="324"/>
        </pc:sldMkLst>
        <pc:spChg chg="mod">
          <ac:chgData name="Emily Hywel" userId="baf2cde3-8896-481d-9254-c66691563779" providerId="ADAL" clId="{CE8AFFDA-BBCA-469E-AB0A-59CACDC4B6B2}" dt="2021-10-06T15:41:11.402" v="75" actId="27636"/>
          <ac:spMkLst>
            <pc:docMk/>
            <pc:sldMk cId="2230789105" sldId="324"/>
            <ac:spMk id="3" creationId="{FB06B31B-340F-4273-A225-11BBB7ACBB38}"/>
          </ac:spMkLst>
        </pc:spChg>
        <pc:spChg chg="mod">
          <ac:chgData name="Emily Hywel" userId="baf2cde3-8896-481d-9254-c66691563779" providerId="ADAL" clId="{CE8AFFDA-BBCA-469E-AB0A-59CACDC4B6B2}" dt="2021-10-06T15:41:58.066" v="80" actId="1076"/>
          <ac:spMkLst>
            <pc:docMk/>
            <pc:sldMk cId="2230789105" sldId="324"/>
            <ac:spMk id="4" creationId="{C0FC1650-46AF-4905-840C-49C0D7D0020F}"/>
          </ac:spMkLst>
        </pc:spChg>
        <pc:spChg chg="add del mod">
          <ac:chgData name="Emily Hywel" userId="baf2cde3-8896-481d-9254-c66691563779" providerId="ADAL" clId="{CE8AFFDA-BBCA-469E-AB0A-59CACDC4B6B2}" dt="2021-10-06T15:36:42.924" v="31" actId="22"/>
          <ac:spMkLst>
            <pc:docMk/>
            <pc:sldMk cId="2230789105" sldId="324"/>
            <ac:spMk id="9" creationId="{1BB036F4-3939-45DB-856C-E08B8551399C}"/>
          </ac:spMkLst>
        </pc:spChg>
        <pc:spChg chg="add del mod">
          <ac:chgData name="Emily Hywel" userId="baf2cde3-8896-481d-9254-c66691563779" providerId="ADAL" clId="{CE8AFFDA-BBCA-469E-AB0A-59CACDC4B6B2}" dt="2021-10-06T15:37:35.128" v="35" actId="22"/>
          <ac:spMkLst>
            <pc:docMk/>
            <pc:sldMk cId="2230789105" sldId="324"/>
            <ac:spMk id="14" creationId="{6BB14FAD-E62B-4CBA-8C06-83438E5C8D0A}"/>
          </ac:spMkLst>
        </pc:spChg>
        <pc:picChg chg="del">
          <ac:chgData name="Emily Hywel" userId="baf2cde3-8896-481d-9254-c66691563779" providerId="ADAL" clId="{CE8AFFDA-BBCA-469E-AB0A-59CACDC4B6B2}" dt="2021-10-06T15:35:51.812" v="29" actId="478"/>
          <ac:picMkLst>
            <pc:docMk/>
            <pc:sldMk cId="2230789105" sldId="324"/>
            <ac:picMk id="8" creationId="{44DE86B3-CFB3-4B18-A8CD-E9C7B41CE621}"/>
          </ac:picMkLst>
        </pc:picChg>
        <pc:picChg chg="del">
          <ac:chgData name="Emily Hywel" userId="baf2cde3-8896-481d-9254-c66691563779" providerId="ADAL" clId="{CE8AFFDA-BBCA-469E-AB0A-59CACDC4B6B2}" dt="2021-10-06T15:35:54.102" v="30" actId="478"/>
          <ac:picMkLst>
            <pc:docMk/>
            <pc:sldMk cId="2230789105" sldId="324"/>
            <ac:picMk id="10" creationId="{7798A975-D028-4EF5-9BB3-A0EF30E5B5A3}"/>
          </ac:picMkLst>
        </pc:picChg>
        <pc:picChg chg="add del mod ord modCrop">
          <ac:chgData name="Emily Hywel" userId="baf2cde3-8896-481d-9254-c66691563779" providerId="ADAL" clId="{CE8AFFDA-BBCA-469E-AB0A-59CACDC4B6B2}" dt="2021-10-06T15:37:12.258" v="34" actId="478"/>
          <ac:picMkLst>
            <pc:docMk/>
            <pc:sldMk cId="2230789105" sldId="324"/>
            <ac:picMk id="12" creationId="{A262BCF6-A98D-441D-B112-DF4372088B3E}"/>
          </ac:picMkLst>
        </pc:picChg>
        <pc:picChg chg="add mod ord modCrop">
          <ac:chgData name="Emily Hywel" userId="baf2cde3-8896-481d-9254-c66691563779" providerId="ADAL" clId="{CE8AFFDA-BBCA-469E-AB0A-59CACDC4B6B2}" dt="2021-10-06T15:41:14.562" v="76" actId="1076"/>
          <ac:picMkLst>
            <pc:docMk/>
            <pc:sldMk cId="2230789105" sldId="324"/>
            <ac:picMk id="16" creationId="{192B50CE-D6C3-4425-A3E3-11DB1F0BE452}"/>
          </ac:picMkLst>
        </pc:picChg>
        <pc:picChg chg="add mod modCrop">
          <ac:chgData name="Emily Hywel" userId="baf2cde3-8896-481d-9254-c66691563779" providerId="ADAL" clId="{CE8AFFDA-BBCA-469E-AB0A-59CACDC4B6B2}" dt="2021-10-06T15:42:16.234" v="84" actId="1076"/>
          <ac:picMkLst>
            <pc:docMk/>
            <pc:sldMk cId="2230789105" sldId="324"/>
            <ac:picMk id="18" creationId="{224D63F7-757D-4ACC-950C-8171E24AC115}"/>
          </ac:picMkLst>
        </pc:picChg>
        <pc:picChg chg="add mod modCrop">
          <ac:chgData name="Emily Hywel" userId="baf2cde3-8896-481d-9254-c66691563779" providerId="ADAL" clId="{CE8AFFDA-BBCA-469E-AB0A-59CACDC4B6B2}" dt="2021-10-06T15:42:10.833" v="83" actId="14100"/>
          <ac:picMkLst>
            <pc:docMk/>
            <pc:sldMk cId="2230789105" sldId="324"/>
            <ac:picMk id="20" creationId="{800E017B-0010-42A5-89BF-B6E079B5B1C2}"/>
          </ac:picMkLst>
        </pc:picChg>
      </pc:sldChg>
      <pc:sldChg chg="ord">
        <pc:chgData name="Emily Hywel" userId="baf2cde3-8896-481d-9254-c66691563779" providerId="ADAL" clId="{CE8AFFDA-BBCA-469E-AB0A-59CACDC4B6B2}" dt="2021-10-12T08:35:57.636" v="150"/>
        <pc:sldMkLst>
          <pc:docMk/>
          <pc:sldMk cId="1611154360" sldId="326"/>
        </pc:sldMkLst>
      </pc:sldChg>
      <pc:sldChg chg="modSp mod">
        <pc:chgData name="Emily Hywel" userId="baf2cde3-8896-481d-9254-c66691563779" providerId="ADAL" clId="{CE8AFFDA-BBCA-469E-AB0A-59CACDC4B6B2}" dt="2021-10-06T15:44:31.617" v="85" actId="14100"/>
        <pc:sldMkLst>
          <pc:docMk/>
          <pc:sldMk cId="876499847" sldId="327"/>
        </pc:sldMkLst>
        <pc:picChg chg="mod">
          <ac:chgData name="Emily Hywel" userId="baf2cde3-8896-481d-9254-c66691563779" providerId="ADAL" clId="{CE8AFFDA-BBCA-469E-AB0A-59CACDC4B6B2}" dt="2021-10-06T15:44:31.617" v="85" actId="14100"/>
          <ac:picMkLst>
            <pc:docMk/>
            <pc:sldMk cId="876499847" sldId="327"/>
            <ac:picMk id="6" creationId="{42DD8549-FF53-4938-A72A-68C1430A1F66}"/>
          </ac:picMkLst>
        </pc:picChg>
      </pc:sldChg>
      <pc:sldChg chg="addSp delSp modSp del mod">
        <pc:chgData name="Emily Hywel" userId="baf2cde3-8896-481d-9254-c66691563779" providerId="ADAL" clId="{CE8AFFDA-BBCA-469E-AB0A-59CACDC4B6B2}" dt="2021-10-11T11:54:41.299" v="146" actId="47"/>
        <pc:sldMkLst>
          <pc:docMk/>
          <pc:sldMk cId="3370922312" sldId="330"/>
        </pc:sldMkLst>
        <pc:spChg chg="mod">
          <ac:chgData name="Emily Hywel" userId="baf2cde3-8896-481d-9254-c66691563779" providerId="ADAL" clId="{CE8AFFDA-BBCA-469E-AB0A-59CACDC4B6B2}" dt="2021-10-06T16:11:43.275" v="145" actId="20577"/>
          <ac:spMkLst>
            <pc:docMk/>
            <pc:sldMk cId="3370922312" sldId="330"/>
            <ac:spMk id="5" creationId="{00000000-0000-0000-0000-000000000000}"/>
          </ac:spMkLst>
        </pc:spChg>
        <pc:picChg chg="del">
          <ac:chgData name="Emily Hywel" userId="baf2cde3-8896-481d-9254-c66691563779" providerId="ADAL" clId="{CE8AFFDA-BBCA-469E-AB0A-59CACDC4B6B2}" dt="2021-10-06T16:10:51.365" v="116" actId="478"/>
          <ac:picMkLst>
            <pc:docMk/>
            <pc:sldMk cId="3370922312" sldId="330"/>
            <ac:picMk id="6" creationId="{460B53B1-7CAF-4DFF-9D91-0928DC45CFC1}"/>
          </ac:picMkLst>
        </pc:picChg>
        <pc:picChg chg="add mod modCrop">
          <ac:chgData name="Emily Hywel" userId="baf2cde3-8896-481d-9254-c66691563779" providerId="ADAL" clId="{CE8AFFDA-BBCA-469E-AB0A-59CACDC4B6B2}" dt="2021-10-06T16:11:32.560" v="125" actId="1076"/>
          <ac:picMkLst>
            <pc:docMk/>
            <pc:sldMk cId="3370922312" sldId="330"/>
            <ac:picMk id="7" creationId="{66270E37-3593-4B46-AF40-6014E69B08D2}"/>
          </ac:picMkLst>
        </pc:picChg>
      </pc:sldChg>
    </pc:docChg>
  </pc:docChgLst>
  <pc:docChgLst>
    <pc:chgData name="Emily Hywel" userId="baf2cde3-8896-481d-9254-c66691563779" providerId="ADAL" clId="{A5C3625B-0CE2-42C2-988F-A819FFB546E7}"/>
    <pc:docChg chg="custSel addSld delSld modSld sldOrd">
      <pc:chgData name="Emily Hywel" userId="baf2cde3-8896-481d-9254-c66691563779" providerId="ADAL" clId="{A5C3625B-0CE2-42C2-988F-A819FFB546E7}" dt="2022-02-08T10:08:30.752" v="31" actId="6549"/>
      <pc:docMkLst>
        <pc:docMk/>
      </pc:docMkLst>
      <pc:sldChg chg="modSp mod">
        <pc:chgData name="Emily Hywel" userId="baf2cde3-8896-481d-9254-c66691563779" providerId="ADAL" clId="{A5C3625B-0CE2-42C2-988F-A819FFB546E7}" dt="2022-02-08T10:08:30.752" v="31" actId="6549"/>
        <pc:sldMkLst>
          <pc:docMk/>
          <pc:sldMk cId="3799625505" sldId="256"/>
        </pc:sldMkLst>
        <pc:spChg chg="mod">
          <ac:chgData name="Emily Hywel" userId="baf2cde3-8896-481d-9254-c66691563779" providerId="ADAL" clId="{A5C3625B-0CE2-42C2-988F-A819FFB546E7}" dt="2022-02-08T10:08:30.752" v="31" actId="6549"/>
          <ac:spMkLst>
            <pc:docMk/>
            <pc:sldMk cId="3799625505" sldId="256"/>
            <ac:spMk id="4" creationId="{00000000-0000-0000-0000-000000000000}"/>
          </ac:spMkLst>
        </pc:spChg>
      </pc:sldChg>
      <pc:sldChg chg="delSp modSp del mod">
        <pc:chgData name="Emily Hywel" userId="baf2cde3-8896-481d-9254-c66691563779" providerId="ADAL" clId="{A5C3625B-0CE2-42C2-988F-A819FFB546E7}" dt="2022-02-07T14:22:11.988" v="16" actId="47"/>
        <pc:sldMkLst>
          <pc:docMk/>
          <pc:sldMk cId="2571866604" sldId="282"/>
        </pc:sldMkLst>
        <pc:spChg chg="del mod">
          <ac:chgData name="Emily Hywel" userId="baf2cde3-8896-481d-9254-c66691563779" providerId="ADAL" clId="{A5C3625B-0CE2-42C2-988F-A819FFB546E7}" dt="2022-02-07T14:21:56.163" v="11"/>
          <ac:spMkLst>
            <pc:docMk/>
            <pc:sldMk cId="2571866604" sldId="282"/>
            <ac:spMk id="3" creationId="{3C5C0BC4-D81F-44F0-A1BB-47AD2D6CB1D9}"/>
          </ac:spMkLst>
        </pc:spChg>
        <pc:picChg chg="del">
          <ac:chgData name="Emily Hywel" userId="baf2cde3-8896-481d-9254-c66691563779" providerId="ADAL" clId="{A5C3625B-0CE2-42C2-988F-A819FFB546E7}" dt="2022-02-07T14:21:36.775" v="6" actId="21"/>
          <ac:picMkLst>
            <pc:docMk/>
            <pc:sldMk cId="2571866604" sldId="282"/>
            <ac:picMk id="6" creationId="{CF3FDEE3-7DD5-475E-BA8E-2889E8D76951}"/>
          </ac:picMkLst>
        </pc:picChg>
      </pc:sldChg>
      <pc:sldChg chg="add">
        <pc:chgData name="Emily Hywel" userId="baf2cde3-8896-481d-9254-c66691563779" providerId="ADAL" clId="{A5C3625B-0CE2-42C2-988F-A819FFB546E7}" dt="2022-02-07T14:24:59.504" v="20"/>
        <pc:sldMkLst>
          <pc:docMk/>
          <pc:sldMk cId="1928973981" sldId="292"/>
        </pc:sldMkLst>
      </pc:sldChg>
      <pc:sldChg chg="add">
        <pc:chgData name="Emily Hywel" userId="baf2cde3-8896-481d-9254-c66691563779" providerId="ADAL" clId="{A5C3625B-0CE2-42C2-988F-A819FFB546E7}" dt="2022-02-07T14:24:59.504" v="20"/>
        <pc:sldMkLst>
          <pc:docMk/>
          <pc:sldMk cId="714097536" sldId="298"/>
        </pc:sldMkLst>
      </pc:sldChg>
      <pc:sldChg chg="del">
        <pc:chgData name="Emily Hywel" userId="baf2cde3-8896-481d-9254-c66691563779" providerId="ADAL" clId="{A5C3625B-0CE2-42C2-988F-A819FFB546E7}" dt="2022-02-07T14:22:21.650" v="17" actId="47"/>
        <pc:sldMkLst>
          <pc:docMk/>
          <pc:sldMk cId="2109071096" sldId="300"/>
        </pc:sldMkLst>
      </pc:sldChg>
      <pc:sldChg chg="add">
        <pc:chgData name="Emily Hywel" userId="baf2cde3-8896-481d-9254-c66691563779" providerId="ADAL" clId="{A5C3625B-0CE2-42C2-988F-A819FFB546E7}" dt="2022-02-07T14:24:59.504" v="20"/>
        <pc:sldMkLst>
          <pc:docMk/>
          <pc:sldMk cId="2777510969" sldId="307"/>
        </pc:sldMkLst>
      </pc:sldChg>
      <pc:sldChg chg="modSp mod">
        <pc:chgData name="Emily Hywel" userId="baf2cde3-8896-481d-9254-c66691563779" providerId="ADAL" clId="{A5C3625B-0CE2-42C2-988F-A819FFB546E7}" dt="2022-02-07T14:19:20.258" v="1" actId="27636"/>
        <pc:sldMkLst>
          <pc:docMk/>
          <pc:sldMk cId="3994994829" sldId="308"/>
        </pc:sldMkLst>
        <pc:spChg chg="mod">
          <ac:chgData name="Emily Hywel" userId="baf2cde3-8896-481d-9254-c66691563779" providerId="ADAL" clId="{A5C3625B-0CE2-42C2-988F-A819FFB546E7}" dt="2022-02-07T14:19:20.258" v="1" actId="27636"/>
          <ac:spMkLst>
            <pc:docMk/>
            <pc:sldMk cId="3994994829" sldId="308"/>
            <ac:spMk id="2" creationId="{00000000-0000-0000-0000-000000000000}"/>
          </ac:spMkLst>
        </pc:spChg>
      </pc:sldChg>
      <pc:sldChg chg="add">
        <pc:chgData name="Emily Hywel" userId="baf2cde3-8896-481d-9254-c66691563779" providerId="ADAL" clId="{A5C3625B-0CE2-42C2-988F-A819FFB546E7}" dt="2022-02-07T14:24:59.504" v="20"/>
        <pc:sldMkLst>
          <pc:docMk/>
          <pc:sldMk cId="1586272751" sldId="309"/>
        </pc:sldMkLst>
      </pc:sldChg>
      <pc:sldChg chg="add">
        <pc:chgData name="Emily Hywel" userId="baf2cde3-8896-481d-9254-c66691563779" providerId="ADAL" clId="{A5C3625B-0CE2-42C2-988F-A819FFB546E7}" dt="2022-02-07T14:24:59.504" v="20"/>
        <pc:sldMkLst>
          <pc:docMk/>
          <pc:sldMk cId="1654345618" sldId="310"/>
        </pc:sldMkLst>
      </pc:sldChg>
      <pc:sldChg chg="del">
        <pc:chgData name="Emily Hywel" userId="baf2cde3-8896-481d-9254-c66691563779" providerId="ADAL" clId="{A5C3625B-0CE2-42C2-988F-A819FFB546E7}" dt="2022-02-07T14:22:53.605" v="19" actId="47"/>
        <pc:sldMkLst>
          <pc:docMk/>
          <pc:sldMk cId="1803750502" sldId="319"/>
        </pc:sldMkLst>
      </pc:sldChg>
      <pc:sldChg chg="addSp delSp modSp add mod ord">
        <pc:chgData name="Emily Hywel" userId="baf2cde3-8896-481d-9254-c66691563779" providerId="ADAL" clId="{A5C3625B-0CE2-42C2-988F-A819FFB546E7}" dt="2022-02-07T14:22:07.524" v="15" actId="1076"/>
        <pc:sldMkLst>
          <pc:docMk/>
          <pc:sldMk cId="1272375920" sldId="342"/>
        </pc:sldMkLst>
        <pc:spChg chg="mod">
          <ac:chgData name="Emily Hywel" userId="baf2cde3-8896-481d-9254-c66691563779" providerId="ADAL" clId="{A5C3625B-0CE2-42C2-988F-A819FFB546E7}" dt="2022-02-07T14:22:07.524" v="15" actId="1076"/>
          <ac:spMkLst>
            <pc:docMk/>
            <pc:sldMk cId="1272375920" sldId="342"/>
            <ac:spMk id="3" creationId="{3C5C0BC4-D81F-44F0-A1BB-47AD2D6CB1D9}"/>
          </ac:spMkLst>
        </pc:spChg>
        <pc:picChg chg="del">
          <ac:chgData name="Emily Hywel" userId="baf2cde3-8896-481d-9254-c66691563779" providerId="ADAL" clId="{A5C3625B-0CE2-42C2-988F-A819FFB546E7}" dt="2022-02-07T14:21:32.256" v="5" actId="478"/>
          <ac:picMkLst>
            <pc:docMk/>
            <pc:sldMk cId="1272375920" sldId="342"/>
            <ac:picMk id="5" creationId="{68147E08-E5B7-414A-83CE-7457B225A5B7}"/>
          </ac:picMkLst>
        </pc:picChg>
        <pc:picChg chg="add mod">
          <ac:chgData name="Emily Hywel" userId="baf2cde3-8896-481d-9254-c66691563779" providerId="ADAL" clId="{A5C3625B-0CE2-42C2-988F-A819FFB546E7}" dt="2022-02-07T14:21:43.089" v="8" actId="14100"/>
          <ac:picMkLst>
            <pc:docMk/>
            <pc:sldMk cId="1272375920" sldId="342"/>
            <ac:picMk id="9" creationId="{F9B1AE22-FF4F-446B-B44D-C696BA0F8ABE}"/>
          </ac:picMkLst>
        </pc:picChg>
      </pc:sldChg>
      <pc:sldChg chg="add">
        <pc:chgData name="Emily Hywel" userId="baf2cde3-8896-481d-9254-c66691563779" providerId="ADAL" clId="{A5C3625B-0CE2-42C2-988F-A819FFB546E7}" dt="2022-02-07T14:22:50.902" v="18"/>
        <pc:sldMkLst>
          <pc:docMk/>
          <pc:sldMk cId="500831355" sldId="343"/>
        </pc:sldMkLst>
      </pc:sldChg>
      <pc:sldChg chg="add">
        <pc:chgData name="Emily Hywel" userId="baf2cde3-8896-481d-9254-c66691563779" providerId="ADAL" clId="{A5C3625B-0CE2-42C2-988F-A819FFB546E7}" dt="2022-02-07T14:24:59.504" v="20"/>
        <pc:sldMkLst>
          <pc:docMk/>
          <pc:sldMk cId="1450180832" sldId="344"/>
        </pc:sldMkLst>
      </pc:sldChg>
      <pc:sldChg chg="add">
        <pc:chgData name="Emily Hywel" userId="baf2cde3-8896-481d-9254-c66691563779" providerId="ADAL" clId="{A5C3625B-0CE2-42C2-988F-A819FFB546E7}" dt="2022-02-07T14:24:59.504" v="20"/>
        <pc:sldMkLst>
          <pc:docMk/>
          <pc:sldMk cId="271723325" sldId="345"/>
        </pc:sldMkLst>
      </pc:sldChg>
    </pc:docChg>
  </pc:docChgLst>
  <pc:docChgLst>
    <pc:chgData name="Emily Hywel" userId="baf2cde3-8896-481d-9254-c66691563779" providerId="ADAL" clId="{CF18D29D-2636-4E0C-8433-F69C17B87CF9}"/>
    <pc:docChg chg="undo custSel addSld delSld modSld sldOrd">
      <pc:chgData name="Emily Hywel" userId="baf2cde3-8896-481d-9254-c66691563779" providerId="ADAL" clId="{CF18D29D-2636-4E0C-8433-F69C17B87CF9}" dt="2022-09-30T14:00:38.431" v="2595"/>
      <pc:docMkLst>
        <pc:docMk/>
      </pc:docMkLst>
      <pc:sldChg chg="modSp mod">
        <pc:chgData name="Emily Hywel" userId="baf2cde3-8896-481d-9254-c66691563779" providerId="ADAL" clId="{CF18D29D-2636-4E0C-8433-F69C17B87CF9}" dt="2022-09-22T16:34:40.087" v="2143" actId="27636"/>
        <pc:sldMkLst>
          <pc:docMk/>
          <pc:sldMk cId="3799625505" sldId="256"/>
        </pc:sldMkLst>
        <pc:spChg chg="mod">
          <ac:chgData name="Emily Hywel" userId="baf2cde3-8896-481d-9254-c66691563779" providerId="ADAL" clId="{CF18D29D-2636-4E0C-8433-F69C17B87CF9}" dt="2022-09-22T16:34:40.087" v="2143" actId="27636"/>
          <ac:spMkLst>
            <pc:docMk/>
            <pc:sldMk cId="3799625505" sldId="256"/>
            <ac:spMk id="4" creationId="{00000000-0000-0000-0000-000000000000}"/>
          </ac:spMkLst>
        </pc:spChg>
      </pc:sldChg>
      <pc:sldChg chg="modSp add del mod">
        <pc:chgData name="Emily Hywel" userId="baf2cde3-8896-481d-9254-c66691563779" providerId="ADAL" clId="{CF18D29D-2636-4E0C-8433-F69C17B87CF9}" dt="2022-09-30T12:15:28.032" v="2254" actId="47"/>
        <pc:sldMkLst>
          <pc:docMk/>
          <pc:sldMk cId="721920051" sldId="276"/>
        </pc:sldMkLst>
        <pc:spChg chg="mod">
          <ac:chgData name="Emily Hywel" userId="baf2cde3-8896-481d-9254-c66691563779" providerId="ADAL" clId="{CF18D29D-2636-4E0C-8433-F69C17B87CF9}" dt="2022-09-30T12:07:19.321" v="2220" actId="21"/>
          <ac:spMkLst>
            <pc:docMk/>
            <pc:sldMk cId="721920051" sldId="276"/>
            <ac:spMk id="5" creationId="{C7AC2A17-C4AE-45B8-8B26-C08E1BF036FA}"/>
          </ac:spMkLst>
        </pc:spChg>
      </pc:sldChg>
      <pc:sldChg chg="ord">
        <pc:chgData name="Emily Hywel" userId="baf2cde3-8896-481d-9254-c66691563779" providerId="ADAL" clId="{CF18D29D-2636-4E0C-8433-F69C17B87CF9}" dt="2022-09-28T13:39:07.886" v="2198"/>
        <pc:sldMkLst>
          <pc:docMk/>
          <pc:sldMk cId="1042176829" sldId="287"/>
        </pc:sldMkLst>
      </pc:sldChg>
      <pc:sldChg chg="del">
        <pc:chgData name="Emily Hywel" userId="baf2cde3-8896-481d-9254-c66691563779" providerId="ADAL" clId="{CF18D29D-2636-4E0C-8433-F69C17B87CF9}" dt="2022-09-22T16:16:10.504" v="1665" actId="47"/>
        <pc:sldMkLst>
          <pc:docMk/>
          <pc:sldMk cId="1928973981" sldId="292"/>
        </pc:sldMkLst>
      </pc:sldChg>
      <pc:sldChg chg="del">
        <pc:chgData name="Emily Hywel" userId="baf2cde3-8896-481d-9254-c66691563779" providerId="ADAL" clId="{CF18D29D-2636-4E0C-8433-F69C17B87CF9}" dt="2022-09-22T16:25:20.105" v="1812" actId="2696"/>
        <pc:sldMkLst>
          <pc:docMk/>
          <pc:sldMk cId="714097536" sldId="298"/>
        </pc:sldMkLst>
      </pc:sldChg>
      <pc:sldChg chg="modSp mod ord">
        <pc:chgData name="Emily Hywel" userId="baf2cde3-8896-481d-9254-c66691563779" providerId="ADAL" clId="{CF18D29D-2636-4E0C-8433-F69C17B87CF9}" dt="2022-09-30T11:57:31.488" v="2212"/>
        <pc:sldMkLst>
          <pc:docMk/>
          <pc:sldMk cId="2777510969" sldId="307"/>
        </pc:sldMkLst>
        <pc:spChg chg="mod">
          <ac:chgData name="Emily Hywel" userId="baf2cde3-8896-481d-9254-c66691563779" providerId="ADAL" clId="{CF18D29D-2636-4E0C-8433-F69C17B87CF9}" dt="2022-09-22T16:15:52.533" v="1664" actId="113"/>
          <ac:spMkLst>
            <pc:docMk/>
            <pc:sldMk cId="2777510969" sldId="307"/>
            <ac:spMk id="3" creationId="{00000000-0000-0000-0000-000000000000}"/>
          </ac:spMkLst>
        </pc:spChg>
      </pc:sldChg>
      <pc:sldChg chg="del">
        <pc:chgData name="Emily Hywel" userId="baf2cde3-8896-481d-9254-c66691563779" providerId="ADAL" clId="{CF18D29D-2636-4E0C-8433-F69C17B87CF9}" dt="2022-09-22T13:44:30.883" v="956" actId="47"/>
        <pc:sldMkLst>
          <pc:docMk/>
          <pc:sldMk cId="3994994829" sldId="308"/>
        </pc:sldMkLst>
      </pc:sldChg>
      <pc:sldChg chg="addSp modSp mod">
        <pc:chgData name="Emily Hywel" userId="baf2cde3-8896-481d-9254-c66691563779" providerId="ADAL" clId="{CF18D29D-2636-4E0C-8433-F69C17B87CF9}" dt="2022-09-22T16:15:22.278" v="1663" actId="20577"/>
        <pc:sldMkLst>
          <pc:docMk/>
          <pc:sldMk cId="1586272751" sldId="309"/>
        </pc:sldMkLst>
        <pc:spChg chg="mod">
          <ac:chgData name="Emily Hywel" userId="baf2cde3-8896-481d-9254-c66691563779" providerId="ADAL" clId="{CF18D29D-2636-4E0C-8433-F69C17B87CF9}" dt="2022-09-22T16:15:22.278" v="1663" actId="20577"/>
          <ac:spMkLst>
            <pc:docMk/>
            <pc:sldMk cId="1586272751" sldId="309"/>
            <ac:spMk id="3" creationId="{00000000-0000-0000-0000-000000000000}"/>
          </ac:spMkLst>
        </pc:spChg>
        <pc:picChg chg="add mod">
          <ac:chgData name="Emily Hywel" userId="baf2cde3-8896-481d-9254-c66691563779" providerId="ADAL" clId="{CF18D29D-2636-4E0C-8433-F69C17B87CF9}" dt="2022-09-22T16:14:58.797" v="1658" actId="1076"/>
          <ac:picMkLst>
            <pc:docMk/>
            <pc:sldMk cId="1586272751" sldId="309"/>
            <ac:picMk id="5" creationId="{CE523B48-7447-6CC5-ED7C-65899B0B45F2}"/>
          </ac:picMkLst>
        </pc:picChg>
      </pc:sldChg>
      <pc:sldChg chg="addSp delSp modSp del mod">
        <pc:chgData name="Emily Hywel" userId="baf2cde3-8896-481d-9254-c66691563779" providerId="ADAL" clId="{CF18D29D-2636-4E0C-8433-F69C17B87CF9}" dt="2022-09-22T14:41:20.628" v="1063" actId="47"/>
        <pc:sldMkLst>
          <pc:docMk/>
          <pc:sldMk cId="2558616302" sldId="318"/>
        </pc:sldMkLst>
        <pc:spChg chg="del">
          <ac:chgData name="Emily Hywel" userId="baf2cde3-8896-481d-9254-c66691563779" providerId="ADAL" clId="{CF18D29D-2636-4E0C-8433-F69C17B87CF9}" dt="2022-09-22T14:37:38.464" v="1044" actId="478"/>
          <ac:spMkLst>
            <pc:docMk/>
            <pc:sldMk cId="2558616302" sldId="318"/>
            <ac:spMk id="2" creationId="{B30B8157-AA27-4DB7-9471-E83C3FA7B1C2}"/>
          </ac:spMkLst>
        </pc:spChg>
        <pc:spChg chg="mod">
          <ac:chgData name="Emily Hywel" userId="baf2cde3-8896-481d-9254-c66691563779" providerId="ADAL" clId="{CF18D29D-2636-4E0C-8433-F69C17B87CF9}" dt="2022-09-22T14:39:50.610" v="1062" actId="6549"/>
          <ac:spMkLst>
            <pc:docMk/>
            <pc:sldMk cId="2558616302" sldId="318"/>
            <ac:spMk id="3" creationId="{EED23210-B6FB-4F9F-A5BC-A4660CF0FA76}"/>
          </ac:spMkLst>
        </pc:spChg>
        <pc:spChg chg="del">
          <ac:chgData name="Emily Hywel" userId="baf2cde3-8896-481d-9254-c66691563779" providerId="ADAL" clId="{CF18D29D-2636-4E0C-8433-F69C17B87CF9}" dt="2022-09-22T14:37:47.269" v="1046" actId="478"/>
          <ac:spMkLst>
            <pc:docMk/>
            <pc:sldMk cId="2558616302" sldId="318"/>
            <ac:spMk id="4" creationId="{A317F975-21BA-4B94-9605-C2AF28FF3451}"/>
          </ac:spMkLst>
        </pc:spChg>
        <pc:spChg chg="mod">
          <ac:chgData name="Emily Hywel" userId="baf2cde3-8896-481d-9254-c66691563779" providerId="ADAL" clId="{CF18D29D-2636-4E0C-8433-F69C17B87CF9}" dt="2022-09-22T14:39:36.354" v="1059" actId="1076"/>
          <ac:spMkLst>
            <pc:docMk/>
            <pc:sldMk cId="2558616302" sldId="318"/>
            <ac:spMk id="5" creationId="{94EF9FA2-C282-42C1-9FBF-EC442A07E419}"/>
          </ac:spMkLst>
        </pc:spChg>
        <pc:spChg chg="mod">
          <ac:chgData name="Emily Hywel" userId="baf2cde3-8896-481d-9254-c66691563779" providerId="ADAL" clId="{CF18D29D-2636-4E0C-8433-F69C17B87CF9}" dt="2022-09-22T14:38:35.167" v="1057" actId="20577"/>
          <ac:spMkLst>
            <pc:docMk/>
            <pc:sldMk cId="2558616302" sldId="318"/>
            <ac:spMk id="6" creationId="{5F8FE7DC-F638-4338-835E-F269354F001D}"/>
          </ac:spMkLst>
        </pc:spChg>
        <pc:spChg chg="add del mod">
          <ac:chgData name="Emily Hywel" userId="baf2cde3-8896-481d-9254-c66691563779" providerId="ADAL" clId="{CF18D29D-2636-4E0C-8433-F69C17B87CF9}" dt="2022-09-22T14:37:42.015" v="1045" actId="478"/>
          <ac:spMkLst>
            <pc:docMk/>
            <pc:sldMk cId="2558616302" sldId="318"/>
            <ac:spMk id="8" creationId="{EDB07C9D-22C7-83DA-59D0-564B1448F8F5}"/>
          </ac:spMkLst>
        </pc:spChg>
        <pc:spChg chg="add del mod">
          <ac:chgData name="Emily Hywel" userId="baf2cde3-8896-481d-9254-c66691563779" providerId="ADAL" clId="{CF18D29D-2636-4E0C-8433-F69C17B87CF9}" dt="2022-09-22T14:37:50.721" v="1048" actId="478"/>
          <ac:spMkLst>
            <pc:docMk/>
            <pc:sldMk cId="2558616302" sldId="318"/>
            <ac:spMk id="10" creationId="{E503EC27-3EDD-6297-591D-CB621BC24E75}"/>
          </ac:spMkLst>
        </pc:spChg>
      </pc:sldChg>
      <pc:sldChg chg="modSp del mod">
        <pc:chgData name="Emily Hywel" userId="baf2cde3-8896-481d-9254-c66691563779" providerId="ADAL" clId="{CF18D29D-2636-4E0C-8433-F69C17B87CF9}" dt="2022-09-22T13:43:45.699" v="953" actId="47"/>
        <pc:sldMkLst>
          <pc:docMk/>
          <pc:sldMk cId="2677344603" sldId="320"/>
        </pc:sldMkLst>
        <pc:spChg chg="mod">
          <ac:chgData name="Emily Hywel" userId="baf2cde3-8896-481d-9254-c66691563779" providerId="ADAL" clId="{CF18D29D-2636-4E0C-8433-F69C17B87CF9}" dt="2022-09-21T11:33:27.853" v="391" actId="20577"/>
          <ac:spMkLst>
            <pc:docMk/>
            <pc:sldMk cId="2677344603" sldId="320"/>
            <ac:spMk id="2" creationId="{3E823A2E-BF7A-4E87-A95E-71937C376E5A}"/>
          </ac:spMkLst>
        </pc:spChg>
        <pc:spChg chg="mod">
          <ac:chgData name="Emily Hywel" userId="baf2cde3-8896-481d-9254-c66691563779" providerId="ADAL" clId="{CF18D29D-2636-4E0C-8433-F69C17B87CF9}" dt="2022-09-21T11:41:45.076" v="951" actId="20577"/>
          <ac:spMkLst>
            <pc:docMk/>
            <pc:sldMk cId="2677344603" sldId="320"/>
            <ac:spMk id="3" creationId="{A368FB39-D035-499B-90CE-618FBFA1C9EF}"/>
          </ac:spMkLst>
        </pc:spChg>
      </pc:sldChg>
      <pc:sldChg chg="del">
        <pc:chgData name="Emily Hywel" userId="baf2cde3-8896-481d-9254-c66691563779" providerId="ADAL" clId="{CF18D29D-2636-4E0C-8433-F69C17B87CF9}" dt="2022-09-22T13:47:01.450" v="991" actId="47"/>
        <pc:sldMkLst>
          <pc:docMk/>
          <pc:sldMk cId="4243773002" sldId="322"/>
        </pc:sldMkLst>
      </pc:sldChg>
      <pc:sldChg chg="del">
        <pc:chgData name="Emily Hywel" userId="baf2cde3-8896-481d-9254-c66691563779" providerId="ADAL" clId="{CF18D29D-2636-4E0C-8433-F69C17B87CF9}" dt="2022-09-22T13:47:24.904" v="993" actId="47"/>
        <pc:sldMkLst>
          <pc:docMk/>
          <pc:sldMk cId="2238740673" sldId="323"/>
        </pc:sldMkLst>
      </pc:sldChg>
      <pc:sldChg chg="ord">
        <pc:chgData name="Emily Hywel" userId="baf2cde3-8896-481d-9254-c66691563779" providerId="ADAL" clId="{CF18D29D-2636-4E0C-8433-F69C17B87CF9}" dt="2022-09-22T16:44:42.680" v="2147"/>
        <pc:sldMkLst>
          <pc:docMk/>
          <pc:sldMk cId="2230789105" sldId="324"/>
        </pc:sldMkLst>
      </pc:sldChg>
      <pc:sldChg chg="addSp delSp modSp mod">
        <pc:chgData name="Emily Hywel" userId="baf2cde3-8896-481d-9254-c66691563779" providerId="ADAL" clId="{CF18D29D-2636-4E0C-8433-F69C17B87CF9}" dt="2022-09-22T15:15:41.438" v="1536" actId="20577"/>
        <pc:sldMkLst>
          <pc:docMk/>
          <pc:sldMk cId="3935867652" sldId="325"/>
        </pc:sldMkLst>
        <pc:spChg chg="mod">
          <ac:chgData name="Emily Hywel" userId="baf2cde3-8896-481d-9254-c66691563779" providerId="ADAL" clId="{CF18D29D-2636-4E0C-8433-F69C17B87CF9}" dt="2022-09-22T15:15:41.438" v="1536" actId="20577"/>
          <ac:spMkLst>
            <pc:docMk/>
            <pc:sldMk cId="3935867652" sldId="325"/>
            <ac:spMk id="2" creationId="{CE119CEF-03E0-410C-8B3B-137DE0DA4C8E}"/>
          </ac:spMkLst>
        </pc:spChg>
        <pc:spChg chg="mod">
          <ac:chgData name="Emily Hywel" userId="baf2cde3-8896-481d-9254-c66691563779" providerId="ADAL" clId="{CF18D29D-2636-4E0C-8433-F69C17B87CF9}" dt="2022-09-22T14:41:35.820" v="1089" actId="6549"/>
          <ac:spMkLst>
            <pc:docMk/>
            <pc:sldMk cId="3935867652" sldId="325"/>
            <ac:spMk id="3" creationId="{6D940B5C-BFBC-41CC-A8F5-9904EDC6C699}"/>
          </ac:spMkLst>
        </pc:spChg>
        <pc:spChg chg="add del mod">
          <ac:chgData name="Emily Hywel" userId="baf2cde3-8896-481d-9254-c66691563779" providerId="ADAL" clId="{CF18D29D-2636-4E0C-8433-F69C17B87CF9}" dt="2022-09-22T14:42:19.647" v="1095" actId="478"/>
          <ac:spMkLst>
            <pc:docMk/>
            <pc:sldMk cId="3935867652" sldId="325"/>
            <ac:spMk id="5" creationId="{7B8A7645-18DC-B994-91F0-C2A9B08216DF}"/>
          </ac:spMkLst>
        </pc:spChg>
        <pc:spChg chg="add del mod">
          <ac:chgData name="Emily Hywel" userId="baf2cde3-8896-481d-9254-c66691563779" providerId="ADAL" clId="{CF18D29D-2636-4E0C-8433-F69C17B87CF9}" dt="2022-09-22T14:43:01.536" v="1098" actId="478"/>
          <ac:spMkLst>
            <pc:docMk/>
            <pc:sldMk cId="3935867652" sldId="325"/>
            <ac:spMk id="8" creationId="{CD2F008A-E257-BE3D-F0B7-71EDDEDFCDDC}"/>
          </ac:spMkLst>
        </pc:spChg>
        <pc:spChg chg="mod">
          <ac:chgData name="Emily Hywel" userId="baf2cde3-8896-481d-9254-c66691563779" providerId="ADAL" clId="{CF18D29D-2636-4E0C-8433-F69C17B87CF9}" dt="2022-09-22T14:45:06.456" v="1189" actId="1076"/>
          <ac:spMkLst>
            <pc:docMk/>
            <pc:sldMk cId="3935867652" sldId="325"/>
            <ac:spMk id="11" creationId="{D92420CA-AEE8-4CA8-AB01-42C508CC15D8}"/>
          </ac:spMkLst>
        </pc:spChg>
        <pc:spChg chg="del">
          <ac:chgData name="Emily Hywel" userId="baf2cde3-8896-481d-9254-c66691563779" providerId="ADAL" clId="{CF18D29D-2636-4E0C-8433-F69C17B87CF9}" dt="2022-09-22T14:42:13.611" v="1094" actId="478"/>
          <ac:spMkLst>
            <pc:docMk/>
            <pc:sldMk cId="3935867652" sldId="325"/>
            <ac:spMk id="13" creationId="{E6DBA38F-0090-4BE9-8A9B-DA8852FFFBF7}"/>
          </ac:spMkLst>
        </pc:spChg>
        <pc:picChg chg="del mod">
          <ac:chgData name="Emily Hywel" userId="baf2cde3-8896-481d-9254-c66691563779" providerId="ADAL" clId="{CF18D29D-2636-4E0C-8433-F69C17B87CF9}" dt="2022-09-22T14:42:56.740" v="1097" actId="478"/>
          <ac:picMkLst>
            <pc:docMk/>
            <pc:sldMk cId="3935867652" sldId="325"/>
            <ac:picMk id="6" creationId="{13AAEFD4-E29F-4600-A548-9E5BA8CC00A0}"/>
          </ac:picMkLst>
        </pc:picChg>
        <pc:picChg chg="add mod modCrop">
          <ac:chgData name="Emily Hywel" userId="baf2cde3-8896-481d-9254-c66691563779" providerId="ADAL" clId="{CF18D29D-2636-4E0C-8433-F69C17B87CF9}" dt="2022-09-22T14:45:02.303" v="1188" actId="1076"/>
          <ac:picMkLst>
            <pc:docMk/>
            <pc:sldMk cId="3935867652" sldId="325"/>
            <ac:picMk id="10" creationId="{937688F6-02C0-B990-BC41-F5A5E1CD4384}"/>
          </ac:picMkLst>
        </pc:picChg>
      </pc:sldChg>
      <pc:sldChg chg="modSp mod">
        <pc:chgData name="Emily Hywel" userId="baf2cde3-8896-481d-9254-c66691563779" providerId="ADAL" clId="{CF18D29D-2636-4E0C-8433-F69C17B87CF9}" dt="2022-09-22T15:17:32.225" v="1539" actId="20577"/>
        <pc:sldMkLst>
          <pc:docMk/>
          <pc:sldMk cId="1611154360" sldId="326"/>
        </pc:sldMkLst>
        <pc:spChg chg="mod">
          <ac:chgData name="Emily Hywel" userId="baf2cde3-8896-481d-9254-c66691563779" providerId="ADAL" clId="{CF18D29D-2636-4E0C-8433-F69C17B87CF9}" dt="2022-09-22T15:17:32.225" v="1539" actId="20577"/>
          <ac:spMkLst>
            <pc:docMk/>
            <pc:sldMk cId="1611154360" sldId="326"/>
            <ac:spMk id="3" creationId="{DA1B2F3C-C3A5-4E1B-A5C7-7335A632CA2F}"/>
          </ac:spMkLst>
        </pc:spChg>
      </pc:sldChg>
      <pc:sldChg chg="ord">
        <pc:chgData name="Emily Hywel" userId="baf2cde3-8896-481d-9254-c66691563779" providerId="ADAL" clId="{CF18D29D-2636-4E0C-8433-F69C17B87CF9}" dt="2022-09-22T16:44:35.199" v="2145"/>
        <pc:sldMkLst>
          <pc:docMk/>
          <pc:sldMk cId="876499847" sldId="327"/>
        </pc:sldMkLst>
      </pc:sldChg>
      <pc:sldChg chg="addSp delSp modSp mod ord modClrScheme chgLayout">
        <pc:chgData name="Emily Hywel" userId="baf2cde3-8896-481d-9254-c66691563779" providerId="ADAL" clId="{CF18D29D-2636-4E0C-8433-F69C17B87CF9}" dt="2022-09-30T11:57:21.857" v="2210"/>
        <pc:sldMkLst>
          <pc:docMk/>
          <pc:sldMk cId="2889980593" sldId="328"/>
        </pc:sldMkLst>
        <pc:spChg chg="mod">
          <ac:chgData name="Emily Hywel" userId="baf2cde3-8896-481d-9254-c66691563779" providerId="ADAL" clId="{CF18D29D-2636-4E0C-8433-F69C17B87CF9}" dt="2022-09-22T16:19:30.846" v="1711" actId="26606"/>
          <ac:spMkLst>
            <pc:docMk/>
            <pc:sldMk cId="2889980593" sldId="328"/>
            <ac:spMk id="2" creationId="{00000000-0000-0000-0000-000000000000}"/>
          </ac:spMkLst>
        </pc:spChg>
        <pc:spChg chg="mod">
          <ac:chgData name="Emily Hywel" userId="baf2cde3-8896-481d-9254-c66691563779" providerId="ADAL" clId="{CF18D29D-2636-4E0C-8433-F69C17B87CF9}" dt="2022-09-22T16:19:55.021" v="1717" actId="14100"/>
          <ac:spMkLst>
            <pc:docMk/>
            <pc:sldMk cId="2889980593" sldId="328"/>
            <ac:spMk id="3" creationId="{00000000-0000-0000-0000-000000000000}"/>
          </ac:spMkLst>
        </pc:spChg>
        <pc:spChg chg="add del mod">
          <ac:chgData name="Emily Hywel" userId="baf2cde3-8896-481d-9254-c66691563779" providerId="ADAL" clId="{CF18D29D-2636-4E0C-8433-F69C17B87CF9}" dt="2022-09-22T16:19:12.816" v="1709" actId="478"/>
          <ac:spMkLst>
            <pc:docMk/>
            <pc:sldMk cId="2889980593" sldId="328"/>
            <ac:spMk id="6" creationId="{3A176439-A73A-BAC9-DDD9-3F59BF91A273}"/>
          </ac:spMkLst>
        </pc:spChg>
        <pc:spChg chg="del">
          <ac:chgData name="Emily Hywel" userId="baf2cde3-8896-481d-9254-c66691563779" providerId="ADAL" clId="{CF18D29D-2636-4E0C-8433-F69C17B87CF9}" dt="2022-09-22T16:19:10.617" v="1708" actId="478"/>
          <ac:spMkLst>
            <pc:docMk/>
            <pc:sldMk cId="2889980593" sldId="328"/>
            <ac:spMk id="10" creationId="{61DB8181-3224-4906-8A30-78FABF6D1188}"/>
          </ac:spMkLst>
        </pc:spChg>
        <pc:picChg chg="mod ord">
          <ac:chgData name="Emily Hywel" userId="baf2cde3-8896-481d-9254-c66691563779" providerId="ADAL" clId="{CF18D29D-2636-4E0C-8433-F69C17B87CF9}" dt="2022-09-22T16:19:51.365" v="1716" actId="1076"/>
          <ac:picMkLst>
            <pc:docMk/>
            <pc:sldMk cId="2889980593" sldId="328"/>
            <ac:picMk id="5" creationId="{4F847007-DAAF-4F12-ACA7-F061DB4A8622}"/>
          </ac:picMkLst>
        </pc:picChg>
      </pc:sldChg>
      <pc:sldChg chg="modSp mod">
        <pc:chgData name="Emily Hywel" userId="baf2cde3-8896-481d-9254-c66691563779" providerId="ADAL" clId="{CF18D29D-2636-4E0C-8433-F69C17B87CF9}" dt="2022-09-22T16:28:21.801" v="1854" actId="1076"/>
        <pc:sldMkLst>
          <pc:docMk/>
          <pc:sldMk cId="2103737881" sldId="329"/>
        </pc:sldMkLst>
        <pc:spChg chg="mod">
          <ac:chgData name="Emily Hywel" userId="baf2cde3-8896-481d-9254-c66691563779" providerId="ADAL" clId="{CF18D29D-2636-4E0C-8433-F69C17B87CF9}" dt="2022-09-22T16:28:21.801" v="1854" actId="1076"/>
          <ac:spMkLst>
            <pc:docMk/>
            <pc:sldMk cId="2103737881" sldId="329"/>
            <ac:spMk id="3" creationId="{00000000-0000-0000-0000-000000000000}"/>
          </ac:spMkLst>
        </pc:spChg>
      </pc:sldChg>
      <pc:sldChg chg="ord">
        <pc:chgData name="Emily Hywel" userId="baf2cde3-8896-481d-9254-c66691563779" providerId="ADAL" clId="{CF18D29D-2636-4E0C-8433-F69C17B87CF9}" dt="2022-09-22T16:44:47.856" v="2149"/>
        <pc:sldMkLst>
          <pc:docMk/>
          <pc:sldMk cId="2704174582" sldId="332"/>
        </pc:sldMkLst>
      </pc:sldChg>
      <pc:sldChg chg="del">
        <pc:chgData name="Emily Hywel" userId="baf2cde3-8896-481d-9254-c66691563779" providerId="ADAL" clId="{CF18D29D-2636-4E0C-8433-F69C17B87CF9}" dt="2022-09-22T13:45:03.319" v="959" actId="47"/>
        <pc:sldMkLst>
          <pc:docMk/>
          <pc:sldMk cId="1008129574" sldId="333"/>
        </pc:sldMkLst>
      </pc:sldChg>
      <pc:sldChg chg="del">
        <pc:chgData name="Emily Hywel" userId="baf2cde3-8896-481d-9254-c66691563779" providerId="ADAL" clId="{CF18D29D-2636-4E0C-8433-F69C17B87CF9}" dt="2022-09-22T14:31:48.978" v="1002" actId="47"/>
        <pc:sldMkLst>
          <pc:docMk/>
          <pc:sldMk cId="1272375920" sldId="342"/>
        </pc:sldMkLst>
      </pc:sldChg>
      <pc:sldChg chg="addSp modSp mod ord">
        <pc:chgData name="Emily Hywel" userId="baf2cde3-8896-481d-9254-c66691563779" providerId="ADAL" clId="{CF18D29D-2636-4E0C-8433-F69C17B87CF9}" dt="2022-09-30T12:32:21.993" v="2279"/>
        <pc:sldMkLst>
          <pc:docMk/>
          <pc:sldMk cId="500831355" sldId="343"/>
        </pc:sldMkLst>
        <pc:spChg chg="mod">
          <ac:chgData name="Emily Hywel" userId="baf2cde3-8896-481d-9254-c66691563779" providerId="ADAL" clId="{CF18D29D-2636-4E0C-8433-F69C17B87CF9}" dt="2022-09-22T16:09:50.274" v="1613" actId="14100"/>
          <ac:spMkLst>
            <pc:docMk/>
            <pc:sldMk cId="500831355" sldId="343"/>
            <ac:spMk id="3" creationId="{6C509536-AD7D-40E8-BD15-E9A6239F0276}"/>
          </ac:spMkLst>
        </pc:spChg>
        <pc:spChg chg="add mod">
          <ac:chgData name="Emily Hywel" userId="baf2cde3-8896-481d-9254-c66691563779" providerId="ADAL" clId="{CF18D29D-2636-4E0C-8433-F69C17B87CF9}" dt="2022-09-22T16:12:26.732" v="1650" actId="20577"/>
          <ac:spMkLst>
            <pc:docMk/>
            <pc:sldMk cId="500831355" sldId="343"/>
            <ac:spMk id="6" creationId="{C40C39E3-4E06-28FD-1ECB-2AF65D4A67F4}"/>
          </ac:spMkLst>
        </pc:spChg>
        <pc:picChg chg="add mod modCrop">
          <ac:chgData name="Emily Hywel" userId="baf2cde3-8896-481d-9254-c66691563779" providerId="ADAL" clId="{CF18D29D-2636-4E0C-8433-F69C17B87CF9}" dt="2022-09-22T16:12:22.054" v="1641" actId="1076"/>
          <ac:picMkLst>
            <pc:docMk/>
            <pc:sldMk cId="500831355" sldId="343"/>
            <ac:picMk id="5" creationId="{AD3ED251-70C5-6FAA-85AD-C2876EA78617}"/>
          </ac:picMkLst>
        </pc:picChg>
      </pc:sldChg>
      <pc:sldChg chg="ord">
        <pc:chgData name="Emily Hywel" userId="baf2cde3-8896-481d-9254-c66691563779" providerId="ADAL" clId="{CF18D29D-2636-4E0C-8433-F69C17B87CF9}" dt="2022-09-30T11:57:14.817" v="2206"/>
        <pc:sldMkLst>
          <pc:docMk/>
          <pc:sldMk cId="1450180832" sldId="344"/>
        </pc:sldMkLst>
      </pc:sldChg>
      <pc:sldChg chg="addSp modSp mod ord modClrScheme chgLayout">
        <pc:chgData name="Emily Hywel" userId="baf2cde3-8896-481d-9254-c66691563779" providerId="ADAL" clId="{CF18D29D-2636-4E0C-8433-F69C17B87CF9}" dt="2022-09-30T11:57:17.312" v="2208"/>
        <pc:sldMkLst>
          <pc:docMk/>
          <pc:sldMk cId="271723325" sldId="345"/>
        </pc:sldMkLst>
        <pc:spChg chg="mod ord">
          <ac:chgData name="Emily Hywel" userId="baf2cde3-8896-481d-9254-c66691563779" providerId="ADAL" clId="{CF18D29D-2636-4E0C-8433-F69C17B87CF9}" dt="2022-09-22T16:17:31.599" v="1672" actId="26606"/>
          <ac:spMkLst>
            <pc:docMk/>
            <pc:sldMk cId="271723325" sldId="345"/>
            <ac:spMk id="2" creationId="{00000000-0000-0000-0000-000000000000}"/>
          </ac:spMkLst>
        </pc:spChg>
        <pc:spChg chg="mod">
          <ac:chgData name="Emily Hywel" userId="baf2cde3-8896-481d-9254-c66691563779" providerId="ADAL" clId="{CF18D29D-2636-4E0C-8433-F69C17B87CF9}" dt="2022-09-22T16:26:20.733" v="1819" actId="255"/>
          <ac:spMkLst>
            <pc:docMk/>
            <pc:sldMk cId="271723325" sldId="345"/>
            <ac:spMk id="3" creationId="{00000000-0000-0000-0000-000000000000}"/>
          </ac:spMkLst>
        </pc:spChg>
        <pc:picChg chg="add mod">
          <ac:chgData name="Emily Hywel" userId="baf2cde3-8896-481d-9254-c66691563779" providerId="ADAL" clId="{CF18D29D-2636-4E0C-8433-F69C17B87CF9}" dt="2022-09-22T16:17:31.599" v="1672" actId="26606"/>
          <ac:picMkLst>
            <pc:docMk/>
            <pc:sldMk cId="271723325" sldId="345"/>
            <ac:picMk id="5" creationId="{3999D460-0844-0A1C-38CC-EAF081AD33B1}"/>
          </ac:picMkLst>
        </pc:picChg>
      </pc:sldChg>
      <pc:sldChg chg="add del">
        <pc:chgData name="Emily Hywel" userId="baf2cde3-8896-481d-9254-c66691563779" providerId="ADAL" clId="{CF18D29D-2636-4E0C-8433-F69C17B87CF9}" dt="2022-09-22T13:44:00.093" v="954" actId="47"/>
        <pc:sldMkLst>
          <pc:docMk/>
          <pc:sldMk cId="2236180088" sldId="346"/>
        </pc:sldMkLst>
      </pc:sldChg>
      <pc:sldChg chg="del">
        <pc:chgData name="Emily Hywel" userId="baf2cde3-8896-481d-9254-c66691563779" providerId="ADAL" clId="{CF18D29D-2636-4E0C-8433-F69C17B87CF9}" dt="2022-09-13T13:16:59.582" v="0" actId="2696"/>
        <pc:sldMkLst>
          <pc:docMk/>
          <pc:sldMk cId="2952502555" sldId="346"/>
        </pc:sldMkLst>
      </pc:sldChg>
      <pc:sldChg chg="addSp delSp modSp add mod">
        <pc:chgData name="Emily Hywel" userId="baf2cde3-8896-481d-9254-c66691563779" providerId="ADAL" clId="{CF18D29D-2636-4E0C-8433-F69C17B87CF9}" dt="2022-09-22T16:49:04.036" v="2196" actId="1076"/>
        <pc:sldMkLst>
          <pc:docMk/>
          <pc:sldMk cId="3795252528" sldId="347"/>
        </pc:sldMkLst>
        <pc:spChg chg="mod">
          <ac:chgData name="Emily Hywel" userId="baf2cde3-8896-481d-9254-c66691563779" providerId="ADAL" clId="{CF18D29D-2636-4E0C-8433-F69C17B87CF9}" dt="2022-09-22T16:49:04.036" v="2196" actId="1076"/>
          <ac:spMkLst>
            <pc:docMk/>
            <pc:sldMk cId="3795252528" sldId="347"/>
            <ac:spMk id="3" creationId="{A368FB39-D035-499B-90CE-618FBFA1C9EF}"/>
          </ac:spMkLst>
        </pc:spChg>
        <pc:picChg chg="del">
          <ac:chgData name="Emily Hywel" userId="baf2cde3-8896-481d-9254-c66691563779" providerId="ADAL" clId="{CF18D29D-2636-4E0C-8433-F69C17B87CF9}" dt="2022-09-22T16:48:29.643" v="2189" actId="478"/>
          <ac:picMkLst>
            <pc:docMk/>
            <pc:sldMk cId="3795252528" sldId="347"/>
            <ac:picMk id="4" creationId="{4B3A1535-BA6C-F602-DDF3-8773181C909A}"/>
          </ac:picMkLst>
        </pc:picChg>
        <pc:picChg chg="add mod">
          <ac:chgData name="Emily Hywel" userId="baf2cde3-8896-481d-9254-c66691563779" providerId="ADAL" clId="{CF18D29D-2636-4E0C-8433-F69C17B87CF9}" dt="2022-09-22T16:48:59.276" v="2195" actId="1076"/>
          <ac:picMkLst>
            <pc:docMk/>
            <pc:sldMk cId="3795252528" sldId="347"/>
            <ac:picMk id="6" creationId="{C5B5B310-F314-6C56-87D9-5339332DABFA}"/>
          </ac:picMkLst>
        </pc:picChg>
      </pc:sldChg>
      <pc:sldChg chg="add">
        <pc:chgData name="Emily Hywel" userId="baf2cde3-8896-481d-9254-c66691563779" providerId="ADAL" clId="{CF18D29D-2636-4E0C-8433-F69C17B87CF9}" dt="2022-09-22T13:44:16.774" v="955"/>
        <pc:sldMkLst>
          <pc:docMk/>
          <pc:sldMk cId="2351762483" sldId="348"/>
        </pc:sldMkLst>
      </pc:sldChg>
      <pc:sldChg chg="add">
        <pc:chgData name="Emily Hywel" userId="baf2cde3-8896-481d-9254-c66691563779" providerId="ADAL" clId="{CF18D29D-2636-4E0C-8433-F69C17B87CF9}" dt="2022-09-22T13:44:43.565" v="957"/>
        <pc:sldMkLst>
          <pc:docMk/>
          <pc:sldMk cId="273610768" sldId="349"/>
        </pc:sldMkLst>
      </pc:sldChg>
      <pc:sldChg chg="modSp add mod">
        <pc:chgData name="Emily Hywel" userId="baf2cde3-8896-481d-9254-c66691563779" providerId="ADAL" clId="{CF18D29D-2636-4E0C-8433-F69C17B87CF9}" dt="2022-09-22T13:46:35.356" v="990" actId="6549"/>
        <pc:sldMkLst>
          <pc:docMk/>
          <pc:sldMk cId="2241218063" sldId="350"/>
        </pc:sldMkLst>
        <pc:spChg chg="mod">
          <ac:chgData name="Emily Hywel" userId="baf2cde3-8896-481d-9254-c66691563779" providerId="ADAL" clId="{CF18D29D-2636-4E0C-8433-F69C17B87CF9}" dt="2022-09-22T13:46:35.356" v="990" actId="6549"/>
          <ac:spMkLst>
            <pc:docMk/>
            <pc:sldMk cId="2241218063" sldId="350"/>
            <ac:spMk id="2" creationId="{9C778E2C-D85E-46E2-8186-404FE828640E}"/>
          </ac:spMkLst>
        </pc:spChg>
      </pc:sldChg>
      <pc:sldChg chg="add">
        <pc:chgData name="Emily Hywel" userId="baf2cde3-8896-481d-9254-c66691563779" providerId="ADAL" clId="{CF18D29D-2636-4E0C-8433-F69C17B87CF9}" dt="2022-09-22T13:45:57.619" v="960"/>
        <pc:sldMkLst>
          <pc:docMk/>
          <pc:sldMk cId="3365332398" sldId="351"/>
        </pc:sldMkLst>
      </pc:sldChg>
      <pc:sldChg chg="add del">
        <pc:chgData name="Emily Hywel" userId="baf2cde3-8896-481d-9254-c66691563779" providerId="ADAL" clId="{CF18D29D-2636-4E0C-8433-F69C17B87CF9}" dt="2022-09-22T14:35:22.152" v="1003" actId="47"/>
        <pc:sldMkLst>
          <pc:docMk/>
          <pc:sldMk cId="2658690625" sldId="352"/>
        </pc:sldMkLst>
      </pc:sldChg>
      <pc:sldChg chg="add">
        <pc:chgData name="Emily Hywel" userId="baf2cde3-8896-481d-9254-c66691563779" providerId="ADAL" clId="{CF18D29D-2636-4E0C-8433-F69C17B87CF9}" dt="2022-09-22T14:13:15.139" v="994"/>
        <pc:sldMkLst>
          <pc:docMk/>
          <pc:sldMk cId="2839296085" sldId="353"/>
        </pc:sldMkLst>
      </pc:sldChg>
      <pc:sldChg chg="add">
        <pc:chgData name="Emily Hywel" userId="baf2cde3-8896-481d-9254-c66691563779" providerId="ADAL" clId="{CF18D29D-2636-4E0C-8433-F69C17B87CF9}" dt="2022-09-22T14:13:25.118" v="995"/>
        <pc:sldMkLst>
          <pc:docMk/>
          <pc:sldMk cId="177309255" sldId="354"/>
        </pc:sldMkLst>
      </pc:sldChg>
      <pc:sldChg chg="modSp add mod">
        <pc:chgData name="Emily Hywel" userId="baf2cde3-8896-481d-9254-c66691563779" providerId="ADAL" clId="{CF18D29D-2636-4E0C-8433-F69C17B87CF9}" dt="2022-09-22T14:13:51.795" v="1001" actId="20577"/>
        <pc:sldMkLst>
          <pc:docMk/>
          <pc:sldMk cId="2276533068" sldId="355"/>
        </pc:sldMkLst>
        <pc:spChg chg="mod">
          <ac:chgData name="Emily Hywel" userId="baf2cde3-8896-481d-9254-c66691563779" providerId="ADAL" clId="{CF18D29D-2636-4E0C-8433-F69C17B87CF9}" dt="2022-09-22T14:13:51.795" v="1001" actId="20577"/>
          <ac:spMkLst>
            <pc:docMk/>
            <pc:sldMk cId="2276533068" sldId="355"/>
            <ac:spMk id="2" creationId="{00000000-0000-0000-0000-000000000000}"/>
          </ac:spMkLst>
        </pc:spChg>
      </pc:sldChg>
      <pc:sldChg chg="modSp add mod">
        <pc:chgData name="Emily Hywel" userId="baf2cde3-8896-481d-9254-c66691563779" providerId="ADAL" clId="{CF18D29D-2636-4E0C-8433-F69C17B87CF9}" dt="2022-09-22T15:18:13.744" v="1562" actId="20577"/>
        <pc:sldMkLst>
          <pc:docMk/>
          <pc:sldMk cId="4153231422" sldId="356"/>
        </pc:sldMkLst>
        <pc:spChg chg="mod">
          <ac:chgData name="Emily Hywel" userId="baf2cde3-8896-481d-9254-c66691563779" providerId="ADAL" clId="{CF18D29D-2636-4E0C-8433-F69C17B87CF9}" dt="2022-09-22T15:18:13.744" v="1562" actId="20577"/>
          <ac:spMkLst>
            <pc:docMk/>
            <pc:sldMk cId="4153231422" sldId="356"/>
            <ac:spMk id="3" creationId="{6D940B5C-BFBC-41CC-A8F5-9904EDC6C699}"/>
          </ac:spMkLst>
        </pc:spChg>
      </pc:sldChg>
      <pc:sldChg chg="addSp delSp modSp mod ord">
        <pc:chgData name="Emily Hywel" userId="baf2cde3-8896-481d-9254-c66691563779" providerId="ADAL" clId="{CF18D29D-2636-4E0C-8433-F69C17B87CF9}" dt="2022-09-30T11:56:59.866" v="2204"/>
        <pc:sldMkLst>
          <pc:docMk/>
          <pc:sldMk cId="1087407634" sldId="357"/>
        </pc:sldMkLst>
        <pc:spChg chg="mod">
          <ac:chgData name="Emily Hywel" userId="baf2cde3-8896-481d-9254-c66691563779" providerId="ADAL" clId="{CF18D29D-2636-4E0C-8433-F69C17B87CF9}" dt="2022-09-22T16:21:28.037" v="1743" actId="20577"/>
          <ac:spMkLst>
            <pc:docMk/>
            <pc:sldMk cId="1087407634" sldId="357"/>
            <ac:spMk id="2" creationId="{00000000-0000-0000-0000-000000000000}"/>
          </ac:spMkLst>
        </pc:spChg>
        <pc:spChg chg="del mod">
          <ac:chgData name="Emily Hywel" userId="baf2cde3-8896-481d-9254-c66691563779" providerId="ADAL" clId="{CF18D29D-2636-4E0C-8433-F69C17B87CF9}" dt="2022-09-22T16:20:37.475" v="1735" actId="478"/>
          <ac:spMkLst>
            <pc:docMk/>
            <pc:sldMk cId="1087407634" sldId="357"/>
            <ac:spMk id="3" creationId="{00000000-0000-0000-0000-000000000000}"/>
          </ac:spMkLst>
        </pc:spChg>
        <pc:spChg chg="add mod">
          <ac:chgData name="Emily Hywel" userId="baf2cde3-8896-481d-9254-c66691563779" providerId="ADAL" clId="{CF18D29D-2636-4E0C-8433-F69C17B87CF9}" dt="2022-09-22T16:28:46.748" v="1857" actId="27636"/>
          <ac:spMkLst>
            <pc:docMk/>
            <pc:sldMk cId="1087407634" sldId="357"/>
            <ac:spMk id="6" creationId="{91640F94-C234-D656-369F-3D84414DB6D9}"/>
          </ac:spMkLst>
        </pc:spChg>
        <pc:picChg chg="del">
          <ac:chgData name="Emily Hywel" userId="baf2cde3-8896-481d-9254-c66691563779" providerId="ADAL" clId="{CF18D29D-2636-4E0C-8433-F69C17B87CF9}" dt="2022-09-22T16:20:41.964" v="1736" actId="478"/>
          <ac:picMkLst>
            <pc:docMk/>
            <pc:sldMk cId="1087407634" sldId="357"/>
            <ac:picMk id="5" creationId="{4F847007-DAAF-4F12-ACA7-F061DB4A8622}"/>
          </ac:picMkLst>
        </pc:picChg>
        <pc:picChg chg="add mod modCrop">
          <ac:chgData name="Emily Hywel" userId="baf2cde3-8896-481d-9254-c66691563779" providerId="ADAL" clId="{CF18D29D-2636-4E0C-8433-F69C17B87CF9}" dt="2022-09-22T16:28:01.785" v="1852" actId="1076"/>
          <ac:picMkLst>
            <pc:docMk/>
            <pc:sldMk cId="1087407634" sldId="357"/>
            <ac:picMk id="8" creationId="{C27EF983-8A6C-D99F-3576-F24C7BDB12F8}"/>
          </ac:picMkLst>
        </pc:picChg>
      </pc:sldChg>
      <pc:sldChg chg="addSp delSp modSp mod ord">
        <pc:chgData name="Emily Hywel" userId="baf2cde3-8896-481d-9254-c66691563779" providerId="ADAL" clId="{CF18D29D-2636-4E0C-8433-F69C17B87CF9}" dt="2022-09-30T11:56:04.957" v="2200"/>
        <pc:sldMkLst>
          <pc:docMk/>
          <pc:sldMk cId="3766868976" sldId="358"/>
        </pc:sldMkLst>
        <pc:spChg chg="mod">
          <ac:chgData name="Emily Hywel" userId="baf2cde3-8896-481d-9254-c66691563779" providerId="ADAL" clId="{CF18D29D-2636-4E0C-8433-F69C17B87CF9}" dt="2022-09-22T16:29:51.607" v="1880" actId="20577"/>
          <ac:spMkLst>
            <pc:docMk/>
            <pc:sldMk cId="3766868976" sldId="358"/>
            <ac:spMk id="2" creationId="{00000000-0000-0000-0000-000000000000}"/>
          </ac:spMkLst>
        </pc:spChg>
        <pc:spChg chg="del">
          <ac:chgData name="Emily Hywel" userId="baf2cde3-8896-481d-9254-c66691563779" providerId="ADAL" clId="{CF18D29D-2636-4E0C-8433-F69C17B87CF9}" dt="2022-09-22T16:30:52.150" v="1887" actId="478"/>
          <ac:spMkLst>
            <pc:docMk/>
            <pc:sldMk cId="3766868976" sldId="358"/>
            <ac:spMk id="3" creationId="{00000000-0000-0000-0000-000000000000}"/>
          </ac:spMkLst>
        </pc:spChg>
        <pc:spChg chg="add mod">
          <ac:chgData name="Emily Hywel" userId="baf2cde3-8896-481d-9254-c66691563779" providerId="ADAL" clId="{CF18D29D-2636-4E0C-8433-F69C17B87CF9}" dt="2022-09-22T16:33:51.506" v="2095" actId="1076"/>
          <ac:spMkLst>
            <pc:docMk/>
            <pc:sldMk cId="3766868976" sldId="358"/>
            <ac:spMk id="8" creationId="{DE442600-79FE-4D35-3435-B4440D87EA16}"/>
          </ac:spMkLst>
        </pc:spChg>
        <pc:spChg chg="add mod">
          <ac:chgData name="Emily Hywel" userId="baf2cde3-8896-481d-9254-c66691563779" providerId="ADAL" clId="{CF18D29D-2636-4E0C-8433-F69C17B87CF9}" dt="2022-09-22T16:33:33.769" v="2094" actId="20577"/>
          <ac:spMkLst>
            <pc:docMk/>
            <pc:sldMk cId="3766868976" sldId="358"/>
            <ac:spMk id="9" creationId="{2E46BCAE-3EB5-D342-D5EC-C9527748EF8E}"/>
          </ac:spMkLst>
        </pc:spChg>
        <pc:picChg chg="del">
          <ac:chgData name="Emily Hywel" userId="baf2cde3-8896-481d-9254-c66691563779" providerId="ADAL" clId="{CF18D29D-2636-4E0C-8433-F69C17B87CF9}" dt="2022-09-22T16:30:26.013" v="1881" actId="478"/>
          <ac:picMkLst>
            <pc:docMk/>
            <pc:sldMk cId="3766868976" sldId="358"/>
            <ac:picMk id="5" creationId="{CE523B48-7447-6CC5-ED7C-65899B0B45F2}"/>
          </ac:picMkLst>
        </pc:picChg>
        <pc:picChg chg="add mod modCrop">
          <ac:chgData name="Emily Hywel" userId="baf2cde3-8896-481d-9254-c66691563779" providerId="ADAL" clId="{CF18D29D-2636-4E0C-8433-F69C17B87CF9}" dt="2022-09-22T16:31:03.069" v="1890" actId="1076"/>
          <ac:picMkLst>
            <pc:docMk/>
            <pc:sldMk cId="3766868976" sldId="358"/>
            <ac:picMk id="6" creationId="{EB714AFB-65BC-3801-160F-F23D37B5D13F}"/>
          </ac:picMkLst>
        </pc:picChg>
      </pc:sldChg>
      <pc:sldChg chg="addSp delSp modSp add mod">
        <pc:chgData name="Emily Hywel" userId="baf2cde3-8896-481d-9254-c66691563779" providerId="ADAL" clId="{CF18D29D-2636-4E0C-8433-F69C17B87CF9}" dt="2022-09-30T12:22:30.847" v="2277" actId="20577"/>
        <pc:sldMkLst>
          <pc:docMk/>
          <pc:sldMk cId="4198049427" sldId="359"/>
        </pc:sldMkLst>
        <pc:spChg chg="mod">
          <ac:chgData name="Emily Hywel" userId="baf2cde3-8896-481d-9254-c66691563779" providerId="ADAL" clId="{CF18D29D-2636-4E0C-8433-F69C17B87CF9}" dt="2022-09-30T12:13:56.881" v="2231" actId="14100"/>
          <ac:spMkLst>
            <pc:docMk/>
            <pc:sldMk cId="4198049427" sldId="359"/>
            <ac:spMk id="2" creationId="{CE119CEF-03E0-410C-8B3B-137DE0DA4C8E}"/>
          </ac:spMkLst>
        </pc:spChg>
        <pc:spChg chg="mod">
          <ac:chgData name="Emily Hywel" userId="baf2cde3-8896-481d-9254-c66691563779" providerId="ADAL" clId="{CF18D29D-2636-4E0C-8433-F69C17B87CF9}" dt="2022-09-30T12:22:30.847" v="2277" actId="20577"/>
          <ac:spMkLst>
            <pc:docMk/>
            <pc:sldMk cId="4198049427" sldId="359"/>
            <ac:spMk id="3" creationId="{6D940B5C-BFBC-41CC-A8F5-9904EDC6C699}"/>
          </ac:spMkLst>
        </pc:spChg>
        <pc:spChg chg="add mod">
          <ac:chgData name="Emily Hywel" userId="baf2cde3-8896-481d-9254-c66691563779" providerId="ADAL" clId="{CF18D29D-2636-4E0C-8433-F69C17B87CF9}" dt="2022-09-30T12:15:15.136" v="2253" actId="1076"/>
          <ac:spMkLst>
            <pc:docMk/>
            <pc:sldMk cId="4198049427" sldId="359"/>
            <ac:spMk id="6" creationId="{82428EB0-B1B2-C321-2604-ADB9B99A3D5E}"/>
          </ac:spMkLst>
        </pc:spChg>
        <pc:spChg chg="mod">
          <ac:chgData name="Emily Hywel" userId="baf2cde3-8896-481d-9254-c66691563779" providerId="ADAL" clId="{CF18D29D-2636-4E0C-8433-F69C17B87CF9}" dt="2022-09-30T12:14:54.959" v="2250" actId="1076"/>
          <ac:spMkLst>
            <pc:docMk/>
            <pc:sldMk cId="4198049427" sldId="359"/>
            <ac:spMk id="11" creationId="{D92420CA-AEE8-4CA8-AB01-42C508CC15D8}"/>
          </ac:spMkLst>
        </pc:spChg>
        <pc:picChg chg="del">
          <ac:chgData name="Emily Hywel" userId="baf2cde3-8896-481d-9254-c66691563779" providerId="ADAL" clId="{CF18D29D-2636-4E0C-8433-F69C17B87CF9}" dt="2022-09-30T12:07:32.796" v="2224" actId="478"/>
          <ac:picMkLst>
            <pc:docMk/>
            <pc:sldMk cId="4198049427" sldId="359"/>
            <ac:picMk id="5" creationId="{51E58298-442C-36C8-AF6F-BE2073816B3D}"/>
          </ac:picMkLst>
        </pc:picChg>
        <pc:picChg chg="add mod modCrop">
          <ac:chgData name="Emily Hywel" userId="baf2cde3-8896-481d-9254-c66691563779" providerId="ADAL" clId="{CF18D29D-2636-4E0C-8433-F69C17B87CF9}" dt="2022-09-30T12:14:48.288" v="2249" actId="1076"/>
          <ac:picMkLst>
            <pc:docMk/>
            <pc:sldMk cId="4198049427" sldId="359"/>
            <ac:picMk id="8" creationId="{55F9AC8A-8494-AFD2-4601-76B843F7D23A}"/>
          </ac:picMkLst>
        </pc:picChg>
      </pc:sldChg>
      <pc:sldChg chg="addSp delSp modSp add mod">
        <pc:chgData name="Emily Hywel" userId="baf2cde3-8896-481d-9254-c66691563779" providerId="ADAL" clId="{CF18D29D-2636-4E0C-8433-F69C17B87CF9}" dt="2022-09-30T14:00:09.658" v="2593" actId="27636"/>
        <pc:sldMkLst>
          <pc:docMk/>
          <pc:sldMk cId="1533720249" sldId="360"/>
        </pc:sldMkLst>
        <pc:spChg chg="mod">
          <ac:chgData name="Emily Hywel" userId="baf2cde3-8896-481d-9254-c66691563779" providerId="ADAL" clId="{CF18D29D-2636-4E0C-8433-F69C17B87CF9}" dt="2022-09-30T14:00:09.658" v="2593" actId="27636"/>
          <ac:spMkLst>
            <pc:docMk/>
            <pc:sldMk cId="1533720249" sldId="360"/>
            <ac:spMk id="2" creationId="{CE119CEF-03E0-410C-8B3B-137DE0DA4C8E}"/>
          </ac:spMkLst>
        </pc:spChg>
        <pc:spChg chg="mod">
          <ac:chgData name="Emily Hywel" userId="baf2cde3-8896-481d-9254-c66691563779" providerId="ADAL" clId="{CF18D29D-2636-4E0C-8433-F69C17B87CF9}" dt="2022-09-30T12:32:44.843" v="2287" actId="20577"/>
          <ac:spMkLst>
            <pc:docMk/>
            <pc:sldMk cId="1533720249" sldId="360"/>
            <ac:spMk id="3" creationId="{6D940B5C-BFBC-41CC-A8F5-9904EDC6C699}"/>
          </ac:spMkLst>
        </pc:spChg>
        <pc:spChg chg="del mod">
          <ac:chgData name="Emily Hywel" userId="baf2cde3-8896-481d-9254-c66691563779" providerId="ADAL" clId="{CF18D29D-2636-4E0C-8433-F69C17B87CF9}" dt="2022-09-30T13:20:50.439" v="2311"/>
          <ac:spMkLst>
            <pc:docMk/>
            <pc:sldMk cId="1533720249" sldId="360"/>
            <ac:spMk id="6" creationId="{82428EB0-B1B2-C321-2604-ADB9B99A3D5E}"/>
          </ac:spMkLst>
        </pc:spChg>
        <pc:spChg chg="add del mod">
          <ac:chgData name="Emily Hywel" userId="baf2cde3-8896-481d-9254-c66691563779" providerId="ADAL" clId="{CF18D29D-2636-4E0C-8433-F69C17B87CF9}" dt="2022-09-30T13:56:06.093" v="2535" actId="478"/>
          <ac:spMkLst>
            <pc:docMk/>
            <pc:sldMk cId="1533720249" sldId="360"/>
            <ac:spMk id="12" creationId="{0A475223-CE11-DD39-0DC3-AFAE7F81151B}"/>
          </ac:spMkLst>
        </pc:spChg>
        <pc:picChg chg="add del mod modCrop">
          <ac:chgData name="Emily Hywel" userId="baf2cde3-8896-481d-9254-c66691563779" providerId="ADAL" clId="{CF18D29D-2636-4E0C-8433-F69C17B87CF9}" dt="2022-09-30T12:37:40.918" v="2301" actId="478"/>
          <ac:picMkLst>
            <pc:docMk/>
            <pc:sldMk cId="1533720249" sldId="360"/>
            <ac:picMk id="5" creationId="{18EDE8CF-231F-C273-A0EC-48C21E84DB5E}"/>
          </ac:picMkLst>
        </pc:picChg>
        <pc:picChg chg="del">
          <ac:chgData name="Emily Hywel" userId="baf2cde3-8896-481d-9254-c66691563779" providerId="ADAL" clId="{CF18D29D-2636-4E0C-8433-F69C17B87CF9}" dt="2022-09-30T12:36:24.499" v="2289" actId="478"/>
          <ac:picMkLst>
            <pc:docMk/>
            <pc:sldMk cId="1533720249" sldId="360"/>
            <ac:picMk id="8" creationId="{55F9AC8A-8494-AFD2-4601-76B843F7D23A}"/>
          </ac:picMkLst>
        </pc:picChg>
        <pc:picChg chg="add mod modCrop">
          <ac:chgData name="Emily Hywel" userId="baf2cde3-8896-481d-9254-c66691563779" providerId="ADAL" clId="{CF18D29D-2636-4E0C-8433-F69C17B87CF9}" dt="2022-09-30T13:58:15.366" v="2568" actId="1076"/>
          <ac:picMkLst>
            <pc:docMk/>
            <pc:sldMk cId="1533720249" sldId="360"/>
            <ac:picMk id="9" creationId="{214011C7-EFB1-668C-0E07-877F8E4F9CAB}"/>
          </ac:picMkLst>
        </pc:picChg>
      </pc:sldChg>
      <pc:sldChg chg="addSp delSp modSp add mod ord">
        <pc:chgData name="Emily Hywel" userId="baf2cde3-8896-481d-9254-c66691563779" providerId="ADAL" clId="{CF18D29D-2636-4E0C-8433-F69C17B87CF9}" dt="2022-09-30T14:00:38.431" v="2595"/>
        <pc:sldMkLst>
          <pc:docMk/>
          <pc:sldMk cId="3643888035" sldId="361"/>
        </pc:sldMkLst>
        <pc:spChg chg="mod">
          <ac:chgData name="Emily Hywel" userId="baf2cde3-8896-481d-9254-c66691563779" providerId="ADAL" clId="{CF18D29D-2636-4E0C-8433-F69C17B87CF9}" dt="2022-09-30T13:53:54.621" v="2525" actId="1076"/>
          <ac:spMkLst>
            <pc:docMk/>
            <pc:sldMk cId="3643888035" sldId="361"/>
            <ac:spMk id="2" creationId="{CE119CEF-03E0-410C-8B3B-137DE0DA4C8E}"/>
          </ac:spMkLst>
        </pc:spChg>
        <pc:spChg chg="mod">
          <ac:chgData name="Emily Hywel" userId="baf2cde3-8896-481d-9254-c66691563779" providerId="ADAL" clId="{CF18D29D-2636-4E0C-8433-F69C17B87CF9}" dt="2022-09-30T13:38:44.879" v="2334" actId="20577"/>
          <ac:spMkLst>
            <pc:docMk/>
            <pc:sldMk cId="3643888035" sldId="361"/>
            <ac:spMk id="3" creationId="{6D940B5C-BFBC-41CC-A8F5-9904EDC6C699}"/>
          </ac:spMkLst>
        </pc:spChg>
        <pc:spChg chg="add mod">
          <ac:chgData name="Emily Hywel" userId="baf2cde3-8896-481d-9254-c66691563779" providerId="ADAL" clId="{CF18D29D-2636-4E0C-8433-F69C17B87CF9}" dt="2022-09-30T13:54:03.498" v="2527" actId="14100"/>
          <ac:spMkLst>
            <pc:docMk/>
            <pc:sldMk cId="3643888035" sldId="361"/>
            <ac:spMk id="6" creationId="{34FF6358-F268-BA17-A3D6-58AD1452F661}"/>
          </ac:spMkLst>
        </pc:spChg>
        <pc:spChg chg="mod">
          <ac:chgData name="Emily Hywel" userId="baf2cde3-8896-481d-9254-c66691563779" providerId="ADAL" clId="{CF18D29D-2636-4E0C-8433-F69C17B87CF9}" dt="2022-09-30T13:54:22.612" v="2530" actId="1076"/>
          <ac:spMkLst>
            <pc:docMk/>
            <pc:sldMk cId="3643888035" sldId="361"/>
            <ac:spMk id="11" creationId="{D92420CA-AEE8-4CA8-AB01-42C508CC15D8}"/>
          </ac:spMkLst>
        </pc:spChg>
        <pc:picChg chg="add mod modCrop">
          <ac:chgData name="Emily Hywel" userId="baf2cde3-8896-481d-9254-c66691563779" providerId="ADAL" clId="{CF18D29D-2636-4E0C-8433-F69C17B87CF9}" dt="2022-09-30T13:54:16.635" v="2529" actId="1076"/>
          <ac:picMkLst>
            <pc:docMk/>
            <pc:sldMk cId="3643888035" sldId="361"/>
            <ac:picMk id="5" creationId="{60838153-2D72-1E69-E234-B2426E779F46}"/>
          </ac:picMkLst>
        </pc:picChg>
        <pc:picChg chg="del">
          <ac:chgData name="Emily Hywel" userId="baf2cde3-8896-481d-9254-c66691563779" providerId="ADAL" clId="{CF18D29D-2636-4E0C-8433-F69C17B87CF9}" dt="2022-09-30T13:48:44.367" v="2335" actId="478"/>
          <ac:picMkLst>
            <pc:docMk/>
            <pc:sldMk cId="3643888035" sldId="361"/>
            <ac:picMk id="9" creationId="{214011C7-EFB1-668C-0E07-877F8E4F9CA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30/09/2022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Semiotics%20AND%20music&amp;tab=Everything&amp;search_scope=MyInst_and_CI&amp;vid=44WHELF_UWTSD:44WHELF_UWTSD_VU1&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hyperlink" Target="https://librarysearch.uwtsd.ac.uk/discovery/search?query=any,contains,photography%20AND%20semiotics&amp;tab=Everything&amp;search_scope=MyInst_and_CI&amp;vid=44WHELF_UWTSD:44WHELF_UWTSD_VU1&amp;mfacet=tlevel,include,online_resources,1&amp;mfacet=rtype,include,books,1&amp;lang=en&amp;offset=0" TargetMode="External"/><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fulldisplay?docid=alma99113372002421&amp;context=L&amp;vid=44WHELF_UWTSD:44WHELF_UWTSD_VU1&amp;lang=en&amp;search_scope=MyInst_and_CI&amp;adaptor=Local%20Search%20Engine&amp;tab=Everything&amp;query=any,contains,simulacra%20and%20simulation" TargetMode="Externa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earch.uwtsd.ac.uk/discovery/search?query=any,contains,art%20and%20design&amp;tab=Everything&amp;search_scope=Search_ELEC&amp;vid=44WHELF_UWTSD:44WHELF_UWTSD_VU1&amp;facet=tlevel,include,online_resources&amp;facet=rtype,include,journal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Semiotics%20AND%20music&amp;tab=Everything&amp;search_scope=MyInst_and_CI&amp;vid=44WHELF_UWTSD:44WHELF_UWTSD_VU1&amp;lang=en&amp;offset=0"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Semiotics%20AND%20music&amp;tab=Everything&amp;search_scope=MyInst_and_CI&amp;vid=44WHELF_UWTSD:44WHELF_UWTSD_VU1&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search?query=contains,dbcategory,&amp;tab=jsearch_slot&amp;sortby=title&amp;vid=44WHELF_UWTSD:44WHELF_UWTSD_VU1&amp;offset=0&amp;databases=category,Institute%20of%20Science%20and%20Art%E2%94%80Art%20and%20media"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dbsearch?query=contains,dbcategory,&amp;tab=jsearch_slot&amp;sortby=title&amp;vid=44WHELF_UWTSD:44WHELF_UWTSD_VU1&amp;offset=0&amp;databases=category,Dissertations%20%26%20theses"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2.jpg"/></Relationships>
</file>

<file path=ppt/slides/_rels/slide28.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33.jpeg"/><Relationship Id="rId4" Type="http://schemas.openxmlformats.org/officeDocument/2006/relationships/hyperlink" Target="mailto:library@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sz="3600" dirty="0"/>
              <a:t>Library Service and Online Resources</a:t>
            </a:r>
            <a:br>
              <a:rPr lang="en-GB" sz="3200" dirty="0"/>
            </a:br>
            <a:br>
              <a:rPr lang="en-GB" sz="3200" dirty="0"/>
            </a:br>
            <a:r>
              <a:rPr lang="en-GB" sz="3200" dirty="0"/>
              <a:t>WISA</a:t>
            </a:r>
            <a:br>
              <a:rPr lang="en-GB" sz="3200" dirty="0"/>
            </a:br>
            <a:r>
              <a:rPr lang="en-GB" sz="3200" dirty="0"/>
              <a:t>Swansea College of Art</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fontScale="92500" lnSpcReduction="10000"/>
          </a:bodyPr>
          <a:lstStyle/>
          <a:p>
            <a:r>
              <a:rPr lang="en-GB" dirty="0"/>
              <a:t>Services and support</a:t>
            </a:r>
          </a:p>
          <a:p>
            <a:r>
              <a:rPr lang="en-GB" dirty="0"/>
              <a:t>Online resources</a:t>
            </a:r>
          </a:p>
          <a:p>
            <a:r>
              <a:rPr lang="en-GB" dirty="0"/>
              <a:t>Library search function</a:t>
            </a:r>
          </a:p>
          <a:p>
            <a:r>
              <a:rPr lang="en-GB" dirty="0"/>
              <a:t>Online Resource lists</a:t>
            </a:r>
          </a:p>
          <a:p>
            <a:r>
              <a:rPr lang="en-GB" dirty="0"/>
              <a:t>Art &amp; Design databases</a:t>
            </a:r>
          </a:p>
          <a:p>
            <a:r>
              <a:rPr lang="en-GB" dirty="0"/>
              <a:t>Search tips &amp; Open access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29330" y="1984303"/>
            <a:ext cx="5566670" cy="3225371"/>
          </a:xfrm>
        </p:spPr>
        <p:txBody>
          <a:bodyPr>
            <a:normAutofit/>
          </a:bodyPr>
          <a:lstStyle/>
          <a:p>
            <a:r>
              <a:rPr lang="en-GB" sz="2400" dirty="0"/>
              <a:t>A dedicated librarian to provide research support</a:t>
            </a:r>
          </a:p>
          <a:p>
            <a:r>
              <a:rPr lang="en-GB" sz="2400" dirty="0"/>
              <a:t>Online support via email or chat</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235176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3279205"/>
          </a:xfrm>
        </p:spPr>
        <p:txBody>
          <a:bodyPr>
            <a:normAutofit/>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endParaRPr lang="en-US" dirty="0"/>
          </a:p>
          <a:p>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2"/>
          <a:srcRect l="1511" t="11294" r="2036" b="5356"/>
          <a:stretch/>
        </p:blipFill>
        <p:spPr>
          <a:xfrm>
            <a:off x="6240463" y="2105367"/>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Library webpage</a:t>
            </a:r>
          </a:p>
        </p:txBody>
      </p:sp>
    </p:spTree>
    <p:extLst>
      <p:ext uri="{BB962C8B-B14F-4D97-AF65-F5344CB8AC3E}">
        <p14:creationId xmlns:p14="http://schemas.microsoft.com/office/powerpoint/2010/main" val="27361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843497"/>
            <a:ext cx="5088758" cy="3558014"/>
          </a:xfrm>
        </p:spPr>
        <p:txBody>
          <a:bodyPr>
            <a:normAutofit/>
          </a:bodyPr>
          <a:lstStyle/>
          <a:p>
            <a:r>
              <a:rPr lang="en-GB" sz="2400" dirty="0"/>
              <a:t>Subscriptions to Academic Journals</a:t>
            </a:r>
          </a:p>
          <a:p>
            <a:r>
              <a:rPr lang="en-GB" sz="2400" dirty="0"/>
              <a:t>Ebook collections</a:t>
            </a:r>
          </a:p>
          <a:p>
            <a:r>
              <a:rPr lang="en-GB" sz="2400" dirty="0"/>
              <a:t>Specialist databases</a:t>
            </a:r>
          </a:p>
          <a:p>
            <a:r>
              <a:rPr lang="en-GB" sz="2400" dirty="0"/>
              <a:t>Image databases</a:t>
            </a:r>
          </a:p>
          <a:p>
            <a:r>
              <a:rPr lang="en-GB" sz="2400" dirty="0"/>
              <a:t>Film, TV and video  </a:t>
            </a:r>
          </a:p>
          <a:p>
            <a:r>
              <a:rPr lang="en-GB" sz="2400" dirty="0"/>
              <a:t>These resources are curated, they are accurate, up to date, and suitable for your studies</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24121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err="1"/>
              <a:t>eJournals</a:t>
            </a:r>
            <a:endParaRPr lang="en-GB" dirty="0"/>
          </a:p>
          <a:p>
            <a:r>
              <a:rPr lang="en-GB" dirty="0"/>
              <a:t>Images</a:t>
            </a:r>
          </a:p>
          <a:p>
            <a:endParaRPr lang="en-GB" dirty="0"/>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2"/>
          <a:srcRect l="416" t="11066" r="1841" b="4064"/>
          <a:stretch/>
        </p:blipFill>
        <p:spPr>
          <a:xfrm>
            <a:off x="4891575" y="1802779"/>
            <a:ext cx="6602185" cy="3821799"/>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716573" y="5771202"/>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9" name="Picture 8">
            <a:extLst>
              <a:ext uri="{FF2B5EF4-FFF2-40B4-BE49-F238E27FC236}">
                <a16:creationId xmlns:a16="http://schemas.microsoft.com/office/drawing/2014/main" id="{F9B1AE22-FF4F-446B-B44D-C696BA0F8ABE}"/>
              </a:ext>
            </a:extLst>
          </p:cNvPr>
          <p:cNvPicPr>
            <a:picLocks noChangeAspect="1"/>
          </p:cNvPicPr>
          <p:nvPr/>
        </p:nvPicPr>
        <p:blipFill rotWithShape="1">
          <a:blip r:embed="rId3"/>
          <a:srcRect l="748" t="10985" r="1754" b="4319"/>
          <a:stretch/>
        </p:blipFill>
        <p:spPr>
          <a:xfrm>
            <a:off x="3813039" y="1529598"/>
            <a:ext cx="6559520" cy="3798803"/>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792199" y="2278627"/>
            <a:ext cx="5233082" cy="2566218"/>
          </a:xfrm>
        </p:spPr>
        <p:txBody>
          <a:bodyPr/>
          <a:lstStyle/>
          <a:p>
            <a:r>
              <a:rPr lang="en-US" dirty="0"/>
              <a:t>Use the Library Search to find ebooks</a:t>
            </a:r>
          </a:p>
          <a:p>
            <a:r>
              <a:rPr lang="en-US" dirty="0"/>
              <a:t>Limit to full text online</a:t>
            </a:r>
          </a:p>
          <a:p>
            <a:r>
              <a:rPr lang="en-US"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Limit Library Search to ebooks only</a:t>
            </a:r>
          </a:p>
        </p:txBody>
      </p:sp>
      <p:pic>
        <p:nvPicPr>
          <p:cNvPr id="6" name="Picture 5">
            <a:extLst>
              <a:ext uri="{FF2B5EF4-FFF2-40B4-BE49-F238E27FC236}">
                <a16:creationId xmlns:a16="http://schemas.microsoft.com/office/drawing/2014/main" id="{42DD8549-FF53-4938-A72A-68C1430A1F66}"/>
              </a:ext>
            </a:extLst>
          </p:cNvPr>
          <p:cNvPicPr>
            <a:picLocks noChangeAspect="1"/>
          </p:cNvPicPr>
          <p:nvPr/>
        </p:nvPicPr>
        <p:blipFill rotWithShape="1">
          <a:blip r:embed="rId2"/>
          <a:srcRect l="986" t="10385" r="2910" b="5756"/>
          <a:stretch/>
        </p:blipFill>
        <p:spPr>
          <a:xfrm>
            <a:off x="5474899" y="1700239"/>
            <a:ext cx="6163884" cy="4114392"/>
          </a:xfrm>
          <a:prstGeom prst="rect">
            <a:avLst/>
          </a:prstGeom>
          <a:noFill/>
        </p:spPr>
      </p:pic>
      <p:sp>
        <p:nvSpPr>
          <p:cNvPr id="2" name="TextBox 1">
            <a:extLst>
              <a:ext uri="{FF2B5EF4-FFF2-40B4-BE49-F238E27FC236}">
                <a16:creationId xmlns:a16="http://schemas.microsoft.com/office/drawing/2014/main" id="{0C3F345C-507B-48A6-B407-F4FEFF20CB5B}"/>
              </a:ext>
            </a:extLst>
          </p:cNvPr>
          <p:cNvSpPr txBox="1"/>
          <p:nvPr/>
        </p:nvSpPr>
        <p:spPr>
          <a:xfrm>
            <a:off x="902897" y="4844845"/>
            <a:ext cx="3531079" cy="369332"/>
          </a:xfrm>
          <a:prstGeom prst="rect">
            <a:avLst/>
          </a:prstGeom>
          <a:noFill/>
        </p:spPr>
        <p:txBody>
          <a:bodyPr wrap="square" rtlCol="0">
            <a:spAutoFit/>
          </a:bodyPr>
          <a:lstStyle/>
          <a:p>
            <a:r>
              <a:rPr lang="en-GB" dirty="0">
                <a:hlinkClick r:id="rId3"/>
              </a:rPr>
              <a:t>Photography AND semiotics ebooks</a:t>
            </a:r>
            <a:endParaRPr lang="en-GB" dirty="0"/>
          </a:p>
        </p:txBody>
      </p:sp>
    </p:spTree>
    <p:extLst>
      <p:ext uri="{BB962C8B-B14F-4D97-AF65-F5344CB8AC3E}">
        <p14:creationId xmlns:p14="http://schemas.microsoft.com/office/powerpoint/2010/main" val="876499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1433A1-8198-4CCB-845F-93F568411CAA}"/>
              </a:ext>
            </a:extLst>
          </p:cNvPr>
          <p:cNvSpPr>
            <a:spLocks noGrp="1"/>
          </p:cNvSpPr>
          <p:nvPr>
            <p:ph type="body" idx="1"/>
          </p:nvPr>
        </p:nvSpPr>
        <p:spPr/>
        <p:txBody>
          <a:bodyPr/>
          <a:lstStyle/>
          <a:p>
            <a:r>
              <a:rPr lang="en-GB" dirty="0"/>
              <a:t>Information in each item record includes</a:t>
            </a:r>
          </a:p>
        </p:txBody>
      </p:sp>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2" y="2105367"/>
            <a:ext cx="6211777" cy="2647267"/>
          </a:xfrm>
        </p:spPr>
        <p:txBody>
          <a:bodyPr>
            <a:normAutofit fontScale="70000" lnSpcReduction="2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a:p>
            <a:r>
              <a:rPr lang="en-GB" dirty="0"/>
              <a:t>Browse the shelf feature includes print and ebooks</a:t>
            </a:r>
          </a:p>
        </p:txBody>
      </p:sp>
      <p:sp>
        <p:nvSpPr>
          <p:cNvPr id="4" name="Text Placeholder 3">
            <a:extLst>
              <a:ext uri="{FF2B5EF4-FFF2-40B4-BE49-F238E27FC236}">
                <a16:creationId xmlns:a16="http://schemas.microsoft.com/office/drawing/2014/main" id="{C0FC1650-46AF-4905-840C-49C0D7D0020F}"/>
              </a:ext>
            </a:extLst>
          </p:cNvPr>
          <p:cNvSpPr>
            <a:spLocks noGrp="1"/>
          </p:cNvSpPr>
          <p:nvPr>
            <p:ph type="body" sz="quarter" idx="3"/>
          </p:nvPr>
        </p:nvSpPr>
        <p:spPr>
          <a:xfrm>
            <a:off x="6469811" y="1561843"/>
            <a:ext cx="5831456" cy="513104"/>
          </a:xfrm>
        </p:spPr>
        <p:txBody>
          <a:bodyPr>
            <a:normAutofit/>
          </a:bodyPr>
          <a:lstStyle/>
          <a:p>
            <a:r>
              <a:rPr lang="en-GB" dirty="0"/>
              <a:t>Record of the book ‘Simulacra and simulation’</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6" name="Content Placeholder 15">
            <a:extLst>
              <a:ext uri="{FF2B5EF4-FFF2-40B4-BE49-F238E27FC236}">
                <a16:creationId xmlns:a16="http://schemas.microsoft.com/office/drawing/2014/main" id="{192B50CE-D6C3-4425-A3E3-11DB1F0BE452}"/>
              </a:ext>
            </a:extLst>
          </p:cNvPr>
          <p:cNvPicPr>
            <a:picLocks noGrp="1" noChangeAspect="1"/>
          </p:cNvPicPr>
          <p:nvPr>
            <p:ph sz="quarter" idx="4"/>
          </p:nvPr>
        </p:nvPicPr>
        <p:blipFill rotWithShape="1">
          <a:blip r:embed="rId3"/>
          <a:srcRect l="11381" t="31671" r="26262" b="32450"/>
          <a:stretch/>
        </p:blipFill>
        <p:spPr>
          <a:xfrm>
            <a:off x="2347409" y="4653102"/>
            <a:ext cx="4334164" cy="1662513"/>
          </a:xfrm>
        </p:spPr>
      </p:pic>
      <p:pic>
        <p:nvPicPr>
          <p:cNvPr id="18" name="Picture 17">
            <a:extLst>
              <a:ext uri="{FF2B5EF4-FFF2-40B4-BE49-F238E27FC236}">
                <a16:creationId xmlns:a16="http://schemas.microsoft.com/office/drawing/2014/main" id="{224D63F7-757D-4ACC-950C-8171E24AC115}"/>
              </a:ext>
            </a:extLst>
          </p:cNvPr>
          <p:cNvPicPr>
            <a:picLocks noChangeAspect="1"/>
          </p:cNvPicPr>
          <p:nvPr/>
        </p:nvPicPr>
        <p:blipFill rotWithShape="1">
          <a:blip r:embed="rId4"/>
          <a:srcRect l="20651" t="23816" r="22773" b="38868"/>
          <a:stretch/>
        </p:blipFill>
        <p:spPr>
          <a:xfrm>
            <a:off x="6842000" y="4439753"/>
            <a:ext cx="4238445" cy="1863743"/>
          </a:xfrm>
          <a:prstGeom prst="rect">
            <a:avLst/>
          </a:prstGeom>
        </p:spPr>
      </p:pic>
      <p:pic>
        <p:nvPicPr>
          <p:cNvPr id="20" name="Picture 19">
            <a:extLst>
              <a:ext uri="{FF2B5EF4-FFF2-40B4-BE49-F238E27FC236}">
                <a16:creationId xmlns:a16="http://schemas.microsoft.com/office/drawing/2014/main" id="{800E017B-0010-42A5-89BF-B6E079B5B1C2}"/>
              </a:ext>
            </a:extLst>
          </p:cNvPr>
          <p:cNvPicPr>
            <a:picLocks noChangeAspect="1"/>
          </p:cNvPicPr>
          <p:nvPr/>
        </p:nvPicPr>
        <p:blipFill rotWithShape="1">
          <a:blip r:embed="rId5"/>
          <a:srcRect l="7064" t="21274" r="8407" b="17400"/>
          <a:stretch/>
        </p:blipFill>
        <p:spPr>
          <a:xfrm>
            <a:off x="6681574" y="2074947"/>
            <a:ext cx="4889326" cy="2364806"/>
          </a:xfrm>
          <a:prstGeom prst="rect">
            <a:avLst/>
          </a:prstGeom>
        </p:spPr>
      </p:pic>
    </p:spTree>
    <p:extLst>
      <p:ext uri="{BB962C8B-B14F-4D97-AF65-F5344CB8AC3E}">
        <p14:creationId xmlns:p14="http://schemas.microsoft.com/office/powerpoint/2010/main" val="2230789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Limit Library Search to ejournals only</a:t>
            </a:r>
            <a:endParaRPr lang="en-GB" dirty="0"/>
          </a:p>
        </p:txBody>
      </p:sp>
      <p:sp>
        <p:nvSpPr>
          <p:cNvPr id="5" name="TextBox 4"/>
          <p:cNvSpPr txBox="1"/>
          <p:nvPr/>
        </p:nvSpPr>
        <p:spPr>
          <a:xfrm>
            <a:off x="356559" y="2521059"/>
            <a:ext cx="4157932" cy="1815882"/>
          </a:xfrm>
          <a:prstGeom prst="rect">
            <a:avLst/>
          </a:prstGeom>
          <a:noFill/>
        </p:spPr>
        <p:txBody>
          <a:bodyPr wrap="square" rtlCol="0">
            <a:spAutoFit/>
          </a:bodyPr>
          <a:lstStyle/>
          <a:p>
            <a:pPr marL="457200" indent="-457200">
              <a:buFont typeface="Arial" panose="020B0604020202020204" pitchFamily="34" charset="0"/>
              <a:buChar char="•"/>
            </a:pPr>
            <a:r>
              <a:rPr lang="en-US" sz="2800" dirty="0"/>
              <a:t>Use the Library Search to find ejournals</a:t>
            </a:r>
          </a:p>
          <a:p>
            <a:pPr marL="457200" indent="-457200">
              <a:buFont typeface="Arial" panose="020B0604020202020204" pitchFamily="34" charset="0"/>
              <a:buChar char="•"/>
            </a:pPr>
            <a:r>
              <a:rPr lang="en-US" sz="2800" dirty="0"/>
              <a:t>Limit to full text online</a:t>
            </a:r>
          </a:p>
          <a:p>
            <a:pPr marL="457200" indent="-457200">
              <a:buFont typeface="Arial" panose="020B0604020202020204" pitchFamily="34" charset="0"/>
              <a:buChar char="•"/>
            </a:pPr>
            <a:r>
              <a:rPr lang="en-US" sz="2800" dirty="0"/>
              <a:t>Limit to journals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98242" y="5285117"/>
            <a:ext cx="2792581" cy="369332"/>
          </a:xfrm>
          <a:prstGeom prst="rect">
            <a:avLst/>
          </a:prstGeom>
          <a:noFill/>
        </p:spPr>
        <p:txBody>
          <a:bodyPr wrap="square" rtlCol="0">
            <a:spAutoFit/>
          </a:bodyPr>
          <a:lstStyle/>
          <a:p>
            <a:r>
              <a:rPr lang="en-GB" dirty="0">
                <a:hlinkClick r:id="rId3"/>
              </a:rPr>
              <a:t>Library Search ejournals</a:t>
            </a:r>
            <a:endParaRPr lang="en-GB" dirty="0"/>
          </a:p>
        </p:txBody>
      </p:sp>
      <p:pic>
        <p:nvPicPr>
          <p:cNvPr id="7" name="Picture 6">
            <a:extLst>
              <a:ext uri="{FF2B5EF4-FFF2-40B4-BE49-F238E27FC236}">
                <a16:creationId xmlns:a16="http://schemas.microsoft.com/office/drawing/2014/main" id="{B94A111F-C86C-4637-999C-D9BBC75C4F7E}"/>
              </a:ext>
            </a:extLst>
          </p:cNvPr>
          <p:cNvPicPr>
            <a:picLocks noChangeAspect="1"/>
          </p:cNvPicPr>
          <p:nvPr/>
        </p:nvPicPr>
        <p:blipFill rotWithShape="1">
          <a:blip r:embed="rId4"/>
          <a:srcRect l="579" t="11405" r="1753" b="4822"/>
          <a:stretch/>
        </p:blipFill>
        <p:spPr>
          <a:xfrm>
            <a:off x="4243193" y="1639390"/>
            <a:ext cx="7137923" cy="4081732"/>
          </a:xfrm>
          <a:prstGeom prst="rect">
            <a:avLst/>
          </a:prstGeom>
        </p:spPr>
      </p:pic>
    </p:spTree>
    <p:extLst>
      <p:ext uri="{BB962C8B-B14F-4D97-AF65-F5344CB8AC3E}">
        <p14:creationId xmlns:p14="http://schemas.microsoft.com/office/powerpoint/2010/main" val="2704174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Saving &amp; printing resources</a:t>
            </a:r>
          </a:p>
        </p:txBody>
      </p:sp>
      <p:sp>
        <p:nvSpPr>
          <p:cNvPr id="40" name="TextBox 39"/>
          <p:cNvSpPr txBox="1"/>
          <p:nvPr/>
        </p:nvSpPr>
        <p:spPr>
          <a:xfrm>
            <a:off x="7688710" y="2849135"/>
            <a:ext cx="398141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9" name="Picture 8">
            <a:extLst>
              <a:ext uri="{FF2B5EF4-FFF2-40B4-BE49-F238E27FC236}">
                <a16:creationId xmlns:a16="http://schemas.microsoft.com/office/drawing/2014/main" id="{F9B1AE22-FF4F-446B-B44D-C696BA0F8ABE}"/>
              </a:ext>
            </a:extLst>
          </p:cNvPr>
          <p:cNvPicPr>
            <a:picLocks noChangeAspect="1"/>
          </p:cNvPicPr>
          <p:nvPr/>
        </p:nvPicPr>
        <p:blipFill rotWithShape="1">
          <a:blip r:embed="rId3"/>
          <a:srcRect l="748" t="10985" r="1754" b="4319"/>
          <a:stretch/>
        </p:blipFill>
        <p:spPr>
          <a:xfrm>
            <a:off x="672797" y="1769093"/>
            <a:ext cx="6559520" cy="3798803"/>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a:t>
            </a:r>
            <a:r>
              <a:rPr lang="en-GB" sz="2400" dirty="0" err="1"/>
              <a:t>eJournals</a:t>
            </a:r>
            <a:r>
              <a:rPr lang="en-GB" sz="2400" dirty="0"/>
              <a:t> / Browzine</a:t>
            </a:r>
          </a:p>
          <a:p>
            <a:pPr marL="285750" indent="-285750">
              <a:buFont typeface="Arial" panose="020B0604020202020204" pitchFamily="34" charset="0"/>
              <a:buChar char="•"/>
            </a:pPr>
            <a:r>
              <a:rPr lang="en-GB" sz="2400"/>
              <a:t>Database Search</a:t>
            </a:r>
            <a:endParaRPr lang="en-GB" sz="2400" dirty="0"/>
          </a:p>
          <a:p>
            <a:pPr marL="285750" indent="-285750">
              <a:buFont typeface="Arial" panose="020B0604020202020204" pitchFamily="34" charset="0"/>
              <a:buChar char="•"/>
            </a:pPr>
            <a:r>
              <a:rPr lang="en-GB" sz="2400" dirty="0"/>
              <a:t>NeedMore?</a:t>
            </a:r>
          </a:p>
        </p:txBody>
      </p:sp>
      <p:pic>
        <p:nvPicPr>
          <p:cNvPr id="9" name="Picture 8">
            <a:extLst>
              <a:ext uri="{FF2B5EF4-FFF2-40B4-BE49-F238E27FC236}">
                <a16:creationId xmlns:a16="http://schemas.microsoft.com/office/drawing/2014/main" id="{F9B1AE22-FF4F-446B-B44D-C696BA0F8ABE}"/>
              </a:ext>
            </a:extLst>
          </p:cNvPr>
          <p:cNvPicPr>
            <a:picLocks noChangeAspect="1"/>
          </p:cNvPicPr>
          <p:nvPr/>
        </p:nvPicPr>
        <p:blipFill rotWithShape="1">
          <a:blip r:embed="rId3"/>
          <a:srcRect l="1092" t="10986" r="25007" b="68451"/>
          <a:stretch/>
        </p:blipFill>
        <p:spPr>
          <a:xfrm>
            <a:off x="659999" y="3376349"/>
            <a:ext cx="11416096" cy="2117762"/>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4" name="Content Placeholder 6"/>
          <p:cNvPicPr>
            <a:picLocks noChangeAspect="1"/>
          </p:cNvPicPr>
          <p:nvPr/>
        </p:nvPicPr>
        <p:blipFill rotWithShape="1">
          <a:blip r:embed="rId3"/>
          <a:srcRect l="569" t="10439" b="4321"/>
          <a:stretch/>
        </p:blipFill>
        <p:spPr>
          <a:xfrm>
            <a:off x="4032852" y="1505749"/>
            <a:ext cx="7951814" cy="4544622"/>
          </a:xfrm>
          <a:prstGeom prst="rect">
            <a:avLst/>
          </a:prstGeom>
        </p:spPr>
      </p:pic>
    </p:spTree>
    <p:extLst>
      <p:ext uri="{BB962C8B-B14F-4D97-AF65-F5344CB8AC3E}">
        <p14:creationId xmlns:p14="http://schemas.microsoft.com/office/powerpoint/2010/main" val="1042176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060483"/>
          </a:xfrm>
        </p:spPr>
        <p:txBody>
          <a:bodyPr>
            <a:normAutofit fontScale="92500"/>
          </a:bodyPr>
          <a:lstStyle/>
          <a:p>
            <a:r>
              <a:rPr lang="en-GB" sz="2200" dirty="0"/>
              <a:t>Browse databases not searched by the library search:</a:t>
            </a:r>
          </a:p>
          <a:p>
            <a:pPr lvl="1"/>
            <a:r>
              <a:rPr lang="en-GB" sz="1800" dirty="0"/>
              <a:t>BoB</a:t>
            </a:r>
          </a:p>
          <a:p>
            <a:pPr lvl="1"/>
            <a:r>
              <a:rPr lang="en-GB" sz="1800" dirty="0"/>
              <a:t>Digital Theatre Plus</a:t>
            </a:r>
          </a:p>
          <a:p>
            <a:pPr lvl="1"/>
            <a:r>
              <a:rPr lang="en-GB" sz="1800" dirty="0"/>
              <a:t>Digimap</a:t>
            </a:r>
          </a:p>
          <a:p>
            <a:pPr lvl="1"/>
            <a:r>
              <a:rPr lang="en-GB" sz="1800" dirty="0"/>
              <a:t>Cite them right</a:t>
            </a:r>
          </a:p>
          <a:p>
            <a:pPr lvl="1"/>
            <a:r>
              <a:rPr lang="en-GB" sz="1800" dirty="0"/>
              <a:t>WGSN</a:t>
            </a:r>
          </a:p>
          <a:p>
            <a:r>
              <a:rPr lang="en-GB" sz="2200" dirty="0"/>
              <a:t>Go directly to subject specific databases:</a:t>
            </a:r>
          </a:p>
          <a:p>
            <a:pPr lvl="1"/>
            <a:r>
              <a:rPr lang="en-GB" sz="1800" dirty="0"/>
              <a:t>Art &amp; Architecture Source</a:t>
            </a:r>
          </a:p>
          <a:p>
            <a:pPr lvl="1"/>
            <a:r>
              <a:rPr lang="en-GB" sz="1800" dirty="0"/>
              <a:t>ArtStor</a:t>
            </a:r>
          </a:p>
          <a:p>
            <a:pPr lvl="1"/>
            <a:r>
              <a:rPr lang="en-GB" sz="1800" dirty="0"/>
              <a:t>Bridgeman Education</a:t>
            </a:r>
          </a:p>
          <a:p>
            <a:pPr lvl="1"/>
            <a:r>
              <a:rPr lang="en-GB" sz="1800" dirty="0"/>
              <a:t>Proquest Arts &amp; Humanities</a:t>
            </a:r>
          </a:p>
          <a:p>
            <a:pPr lvl="1"/>
            <a:r>
              <a:rPr lang="en-GB" sz="1800" dirty="0"/>
              <a:t>Vogue Archive</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Arts Databases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pPr lvl="1"/>
            <a:r>
              <a:rPr lang="en-GB" dirty="0"/>
              <a:t>Art &amp; Architecture Source</a:t>
            </a:r>
          </a:p>
          <a:p>
            <a:pPr lvl="1"/>
            <a:r>
              <a:rPr lang="en-GB" dirty="0"/>
              <a:t>ArtStor</a:t>
            </a:r>
          </a:p>
          <a:p>
            <a:pPr lvl="1"/>
            <a:r>
              <a:rPr lang="en-GB" dirty="0"/>
              <a:t>BFI Player</a:t>
            </a:r>
          </a:p>
          <a:p>
            <a:pPr lvl="1"/>
            <a:r>
              <a:rPr lang="en-GB" dirty="0"/>
              <a:t>BoB</a:t>
            </a:r>
          </a:p>
          <a:p>
            <a:pPr lvl="1"/>
            <a:r>
              <a:rPr lang="en-GB" dirty="0"/>
              <a:t>Bridgeman Education</a:t>
            </a:r>
          </a:p>
          <a:p>
            <a:pPr lvl="1"/>
            <a:r>
              <a:rPr lang="en-GB" dirty="0"/>
              <a:t>Digital Theatre plus</a:t>
            </a:r>
          </a:p>
          <a:p>
            <a:pPr lvl="1"/>
            <a:r>
              <a:rPr lang="en-GB" dirty="0"/>
              <a:t>Proquest Arts &amp; Humanities</a:t>
            </a:r>
          </a:p>
          <a:p>
            <a:pPr lvl="1"/>
            <a:r>
              <a:rPr lang="en-GB" dirty="0"/>
              <a:t>Vogue Archive</a:t>
            </a:r>
          </a:p>
          <a:p>
            <a:pPr lvl="1"/>
            <a:r>
              <a:rPr lang="en-GB" dirty="0"/>
              <a:t>WGSN – Fashion &amp; Interiors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 Databases</a:t>
            </a:r>
          </a:p>
        </p:txBody>
      </p:sp>
      <p:pic>
        <p:nvPicPr>
          <p:cNvPr id="5" name="Picture 4">
            <a:extLst>
              <a:ext uri="{FF2B5EF4-FFF2-40B4-BE49-F238E27FC236}">
                <a16:creationId xmlns:a16="http://schemas.microsoft.com/office/drawing/2014/main" id="{51E58298-442C-36C8-AF6F-BE2073816B3D}"/>
              </a:ext>
            </a:extLst>
          </p:cNvPr>
          <p:cNvPicPr>
            <a:picLocks noChangeAspect="1"/>
          </p:cNvPicPr>
          <p:nvPr/>
        </p:nvPicPr>
        <p:blipFill rotWithShape="1">
          <a:blip r:embed="rId3"/>
          <a:srcRect t="11621" r="1195" b="5660"/>
          <a:stretch/>
        </p:blipFill>
        <p:spPr>
          <a:xfrm>
            <a:off x="5497901" y="1654006"/>
            <a:ext cx="6360544" cy="3549988"/>
          </a:xfrm>
          <a:prstGeom prst="rect">
            <a:avLst/>
          </a:prstGeom>
        </p:spPr>
      </p:pic>
    </p:spTree>
    <p:extLst>
      <p:ext uri="{BB962C8B-B14F-4D97-AF65-F5344CB8AC3E}">
        <p14:creationId xmlns:p14="http://schemas.microsoft.com/office/powerpoint/2010/main" val="4153231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p:spPr>
      </p:pic>
    </p:spTree>
    <p:extLst>
      <p:ext uri="{BB962C8B-B14F-4D97-AF65-F5344CB8AC3E}">
        <p14:creationId xmlns:p14="http://schemas.microsoft.com/office/powerpoint/2010/main" val="4198049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 </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p:spPr>
      </p:pic>
    </p:spTree>
    <p:extLst>
      <p:ext uri="{BB962C8B-B14F-4D97-AF65-F5344CB8AC3E}">
        <p14:creationId xmlns:p14="http://schemas.microsoft.com/office/powerpoint/2010/main" val="1533720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2151" y="5804510"/>
            <a:ext cx="5253297" cy="494722"/>
          </a:xfrm>
        </p:spPr>
        <p:txBody>
          <a:bodyPr/>
          <a:lstStyle/>
          <a:p>
            <a:r>
              <a:rPr lang="en-US" dirty="0">
                <a:hlinkClick r:id="rId2"/>
              </a:rPr>
              <a:t>Dissertations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Dissertations &amp; Theses</a:t>
            </a:r>
          </a:p>
        </p:txBody>
      </p:sp>
      <p:pic>
        <p:nvPicPr>
          <p:cNvPr id="5" name="Picture 4">
            <a:extLst>
              <a:ext uri="{FF2B5EF4-FFF2-40B4-BE49-F238E27FC236}">
                <a16:creationId xmlns:a16="http://schemas.microsoft.com/office/drawing/2014/main" id="{60838153-2D72-1E69-E234-B2426E779F46}"/>
              </a:ext>
            </a:extLst>
          </p:cNvPr>
          <p:cNvPicPr>
            <a:picLocks noChangeAspect="1"/>
          </p:cNvPicPr>
          <p:nvPr/>
        </p:nvPicPr>
        <p:blipFill rotWithShape="1">
          <a:blip r:embed="rId3"/>
          <a:srcRect t="11488" r="30545" b="15304"/>
          <a:stretch/>
        </p:blipFill>
        <p:spPr>
          <a:xfrm>
            <a:off x="5492151" y="1552754"/>
            <a:ext cx="5555410" cy="3903713"/>
          </a:xfrm>
          <a:prstGeom prst="rect">
            <a:avLst/>
          </a:prstGeom>
        </p:spPr>
      </p:pic>
      <p:sp>
        <p:nvSpPr>
          <p:cNvPr id="6" name="TextBox 5">
            <a:extLst>
              <a:ext uri="{FF2B5EF4-FFF2-40B4-BE49-F238E27FC236}">
                <a16:creationId xmlns:a16="http://schemas.microsoft.com/office/drawing/2014/main" id="{34FF6358-F268-BA17-A3D6-58AD1452F661}"/>
              </a:ext>
            </a:extLst>
          </p:cNvPr>
          <p:cNvSpPr txBox="1"/>
          <p:nvPr/>
        </p:nvSpPr>
        <p:spPr>
          <a:xfrm>
            <a:off x="1012166" y="2136471"/>
            <a:ext cx="4097107" cy="2862322"/>
          </a:xfrm>
          <a:prstGeom prst="rect">
            <a:avLst/>
          </a:prstGeom>
          <a:noFill/>
        </p:spPr>
        <p:txBody>
          <a:bodyPr wrap="square" rtlCol="0">
            <a:spAutoFit/>
          </a:bodyPr>
          <a:lstStyle/>
          <a:p>
            <a:r>
              <a:rPr lang="en-GB" sz="2000" dirty="0"/>
              <a:t>There are 4 databases that contain dissertations and theses for every subject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3A3A3A"/>
                </a:solidFill>
                <a:effectLst/>
              </a:rPr>
              <a:t>EBSCOhost Open Dissertations</a:t>
            </a:r>
          </a:p>
          <a:p>
            <a:pPr marL="285750" indent="-285750">
              <a:buFont typeface="Arial" panose="020B0604020202020204" pitchFamily="34" charset="0"/>
              <a:buChar char="•"/>
            </a:pPr>
            <a:r>
              <a:rPr lang="en-GB" sz="2000" b="0" i="0" dirty="0" err="1">
                <a:solidFill>
                  <a:srgbClr val="3A3A3A"/>
                </a:solidFill>
                <a:effectLst/>
              </a:rPr>
              <a:t>EThOS</a:t>
            </a:r>
            <a:r>
              <a:rPr lang="en-GB" sz="2000" dirty="0">
                <a:solidFill>
                  <a:srgbClr val="3A3A3A"/>
                </a:solidFill>
              </a:rPr>
              <a:t>: British Library</a:t>
            </a:r>
            <a:endParaRPr lang="en-GB" sz="2000" b="0" i="0" dirty="0">
              <a:solidFill>
                <a:srgbClr val="3A3A3A"/>
              </a:solidFill>
              <a:effectLst/>
            </a:endParaRPr>
          </a:p>
          <a:p>
            <a:pPr marL="285750" indent="-285750">
              <a:buFont typeface="Arial" panose="020B0604020202020204" pitchFamily="34" charset="0"/>
              <a:buChar char="•"/>
            </a:pPr>
            <a:r>
              <a:rPr lang="en-GB" sz="2000" b="0" i="0" dirty="0">
                <a:solidFill>
                  <a:srgbClr val="3A3A3A"/>
                </a:solidFill>
                <a:effectLst/>
              </a:rPr>
              <a:t>ProQuest Dissertations &amp; Theses: Global Full Text</a:t>
            </a:r>
          </a:p>
          <a:p>
            <a:pPr marL="285750" indent="-285750">
              <a:buFont typeface="Arial" panose="020B0604020202020204" pitchFamily="34" charset="0"/>
              <a:buChar char="•"/>
            </a:pPr>
            <a:r>
              <a:rPr lang="en-GB" sz="2000" b="0" i="0" dirty="0">
                <a:solidFill>
                  <a:srgbClr val="3A3A3A"/>
                </a:solidFill>
                <a:effectLst/>
              </a:rPr>
              <a:t>Theses collection Wales</a:t>
            </a:r>
            <a:endParaRPr lang="en-GB" sz="2000" dirty="0"/>
          </a:p>
        </p:txBody>
      </p:sp>
    </p:spTree>
    <p:extLst>
      <p:ext uri="{BB962C8B-B14F-4D97-AF65-F5344CB8AC3E}">
        <p14:creationId xmlns:p14="http://schemas.microsoft.com/office/powerpoint/2010/main" val="3643888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1809251"/>
            <a:ext cx="4380270"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59464" y="1622325"/>
            <a:ext cx="5630724" cy="4565650"/>
          </a:xfrm>
        </p:spPr>
        <p:txBody>
          <a:bodyPr>
            <a:normAutofit/>
          </a:bodyPr>
          <a:lstStyle/>
          <a:p>
            <a:r>
              <a:rPr lang="en-GB" sz="2000" dirty="0"/>
              <a:t>Your references show you have read around the subject</a:t>
            </a:r>
          </a:p>
          <a:p>
            <a:r>
              <a:rPr lang="en-GB" sz="2000" dirty="0"/>
              <a:t>Your academic argument will be stronger if it’s supported by evidence from other people’s research</a:t>
            </a:r>
          </a:p>
          <a:p>
            <a:r>
              <a:rPr lang="en-GB" sz="2000" dirty="0"/>
              <a:t>Others will be able to find and use the same sources that informed your work</a:t>
            </a:r>
          </a:p>
          <a:p>
            <a:r>
              <a:rPr lang="en-GB" sz="2000" dirty="0"/>
              <a:t>This allows readers to check the validity and authenticity of your work, as well as develop and enhance their own understanding of the subject</a:t>
            </a:r>
          </a:p>
          <a:p>
            <a:r>
              <a:rPr lang="en-GB" sz="2000" dirty="0"/>
              <a:t>Identifying your sources helps you avoid plagiarism by attributing the contribution of others to your work</a:t>
            </a:r>
          </a:p>
        </p:txBody>
      </p:sp>
      <p:sp>
        <p:nvSpPr>
          <p:cNvPr id="2" name="Title 1"/>
          <p:cNvSpPr>
            <a:spLocks noGrp="1"/>
          </p:cNvSpPr>
          <p:nvPr>
            <p:ph type="title"/>
          </p:nvPr>
        </p:nvSpPr>
        <p:spPr>
          <a:xfrm>
            <a:off x="718456" y="262866"/>
            <a:ext cx="10795518" cy="1003916"/>
          </a:xfrm>
        </p:spPr>
        <p:txBody>
          <a:bodyPr anchor="b">
            <a:normAutofit/>
          </a:bodyPr>
          <a:lstStyle/>
          <a:p>
            <a:r>
              <a:rPr lang="en-GB" dirty="0"/>
              <a:t>Why is referencing important?</a:t>
            </a:r>
          </a:p>
        </p:txBody>
      </p:sp>
      <p:pic>
        <p:nvPicPr>
          <p:cNvPr id="5" name="Picture 4" descr="A picture containing text, businesscard&#10;&#10;Description automatically generated">
            <a:extLst>
              <a:ext uri="{FF2B5EF4-FFF2-40B4-BE49-F238E27FC236}">
                <a16:creationId xmlns:a16="http://schemas.microsoft.com/office/drawing/2014/main" id="{3999D460-0844-0A1C-38CC-EAF081AD33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1429" y="1600201"/>
            <a:ext cx="4565650" cy="4565650"/>
          </a:xfrm>
          <a:prstGeom prst="rect">
            <a:avLst/>
          </a:prstGeom>
          <a:noFill/>
        </p:spPr>
      </p:pic>
    </p:spTree>
    <p:extLst>
      <p:ext uri="{BB962C8B-B14F-4D97-AF65-F5344CB8AC3E}">
        <p14:creationId xmlns:p14="http://schemas.microsoft.com/office/powerpoint/2010/main" val="271723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180897" cy="4565650"/>
          </a:xfrm>
        </p:spPr>
        <p:txBody>
          <a:bodyPr>
            <a:normAutofit/>
          </a:bodyPr>
          <a:lstStyle/>
          <a:p>
            <a:pPr marL="0" indent="0">
              <a:buNone/>
            </a:pPr>
            <a:r>
              <a:rPr lang="en-GB" dirty="0"/>
              <a:t>Access the handbooks via the library webpages</a:t>
            </a:r>
          </a:p>
          <a:p>
            <a:pPr marL="0" indent="0">
              <a:buNone/>
            </a:pPr>
            <a:r>
              <a:rPr lang="en-GB" dirty="0">
                <a:hlinkClick r:id="rId2"/>
              </a:rPr>
              <a:t>Referencing Handbooks</a:t>
            </a:r>
            <a:endParaRPr lang="en-GB" dirty="0"/>
          </a:p>
          <a:p>
            <a:endParaRPr lang="en-GB" dirty="0"/>
          </a:p>
          <a:p>
            <a:pPr marL="0" indent="0">
              <a:buNone/>
            </a:pPr>
            <a:r>
              <a:rPr lang="en-GB" dirty="0"/>
              <a:t>The University also subscribes to RefWorks - help videos and set up instructions are available online</a:t>
            </a:r>
          </a:p>
          <a:p>
            <a:pPr marL="0" indent="0">
              <a:buNone/>
            </a:pPr>
            <a:r>
              <a:rPr lang="en-GB" dirty="0">
                <a:hlinkClick r:id="rId3"/>
              </a:rPr>
              <a:t>Refworks</a:t>
            </a:r>
            <a:endParaRPr lang="en-GB"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Referencing handbooks</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4"/>
          <a:srcRect l="1869" t="12605" r="2397" b="25779"/>
          <a:stretch/>
        </p:blipFill>
        <p:spPr>
          <a:xfrm>
            <a:off x="6162368" y="2300750"/>
            <a:ext cx="5878211" cy="2525363"/>
          </a:xfrm>
          <a:prstGeom prst="rect">
            <a:avLst/>
          </a:prstGeom>
          <a:noFill/>
        </p:spPr>
      </p:pic>
    </p:spTree>
    <p:extLst>
      <p:ext uri="{BB962C8B-B14F-4D97-AF65-F5344CB8AC3E}">
        <p14:creationId xmlns:p14="http://schemas.microsoft.com/office/powerpoint/2010/main" val="28899805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10228" y="1843595"/>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5154</TotalTime>
  <Words>1569</Words>
  <Application>Microsoft Office PowerPoint</Application>
  <PresentationFormat>Widescreen</PresentationFormat>
  <Paragraphs>250</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Calibri Light</vt:lpstr>
      <vt:lpstr>Lucida Sans</vt:lpstr>
      <vt:lpstr>Segoe UI</vt:lpstr>
      <vt:lpstr>Wingdings</vt:lpstr>
      <vt:lpstr>Office Theme</vt:lpstr>
      <vt:lpstr>Library Service and Online Resources  WISA Swansea College of Art</vt:lpstr>
      <vt:lpstr>Overview of UWTSD library service</vt:lpstr>
      <vt:lpstr>Services and Support</vt:lpstr>
      <vt:lpstr>Library webpage</vt:lpstr>
      <vt:lpstr>Online Resources</vt:lpstr>
      <vt:lpstr>The Library Search</vt:lpstr>
      <vt:lpstr>Filtering the Library Search</vt:lpstr>
      <vt:lpstr>Limit Library Search to ebooks only</vt:lpstr>
      <vt:lpstr>The item records include</vt:lpstr>
      <vt:lpstr>Limit Library Search to ejournals only</vt:lpstr>
      <vt:lpstr>Saving &amp; printing resources</vt:lpstr>
      <vt:lpstr>Accessing other areas</vt:lpstr>
      <vt:lpstr>Online resource lists</vt:lpstr>
      <vt:lpstr>Browse ejournals via Browzine</vt:lpstr>
      <vt:lpstr>Database Search</vt:lpstr>
      <vt:lpstr>Arts Databases</vt:lpstr>
      <vt:lpstr>WGSN – Fashion &amp; Interiors</vt:lpstr>
      <vt:lpstr>Artstor</vt:lpstr>
      <vt:lpstr>Audio visual resources</vt:lpstr>
      <vt:lpstr>eBooks via Database Search</vt:lpstr>
      <vt:lpstr>Dissertations &amp; Theses</vt:lpstr>
      <vt:lpstr>Cite them right online </vt:lpstr>
      <vt:lpstr>Why is referencing important?</vt:lpstr>
      <vt:lpstr>Referencing handbooks</vt:lpstr>
      <vt:lpstr>Hints and tips for searching.. </vt:lpstr>
      <vt:lpstr>Evaluating internet resources - RADAR</vt:lpstr>
      <vt:lpstr>Open Access </vt:lpstr>
      <vt:lpstr>Open Access 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115</cp:revision>
  <dcterms:created xsi:type="dcterms:W3CDTF">2019-09-13T10:04:54Z</dcterms:created>
  <dcterms:modified xsi:type="dcterms:W3CDTF">2022-09-30T14:00:48Z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