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87" r:id="rId3"/>
    <p:sldId id="280" r:id="rId4"/>
    <p:sldId id="278" r:id="rId5"/>
    <p:sldId id="279" r:id="rId6"/>
    <p:sldId id="281" r:id="rId7"/>
    <p:sldId id="282" r:id="rId8"/>
    <p:sldId id="283" r:id="rId9"/>
    <p:sldId id="284" r:id="rId10"/>
    <p:sldId id="285" r:id="rId11"/>
    <p:sldId id="286" r:id="rId12"/>
    <p:sldId id="289" r:id="rId13"/>
    <p:sldId id="288" r:id="rId14"/>
    <p:sldId id="294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 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Porters 5 Forces Model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and analyse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Application of the Porter’s Five Forces model to a chosen company.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Porters 5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57896"/>
            <a:ext cx="5157366" cy="3542208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rival’s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54187-6B02-81C7-2CD9-5017C1E09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B5065-1520-03F2-E73D-34ED1C4C4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 the Porter’s Five Forces model to Nike trainers stating whether each of the five forces are high, medium or low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81669-BC8F-32BA-43F4-51AAFF053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37A74-3C83-CCDC-2AC0-F6FABE704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4735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and analysed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We have applied the Porter’s Five Forces model to a chosen company.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67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6714-A508-CD2C-BFFC-2DDC7B54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59A7B-3DB4-FDEF-CAF0-F63ED47AA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A, Cheryl,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Policy and Strategy : The Art of Competition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Boca Raton, Fl, Auerbach Publications,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Campbell, David.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Strategy.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London, Pearson,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David, Fred R.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Management : Concepts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Upper Saddle River, N.J., Pearson Prentice Hall,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Fifield, Paul.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ed., London, Routledge,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Gerry,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12th ed., Harlow, England, Pearson Education,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89ED9-F4EF-A021-3BB8-554FE66D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DCE8-0CFF-7703-B876-797CC58B8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8729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2289</TotalTime>
  <Words>573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Myriad Pro</vt:lpstr>
      <vt:lpstr>Arial</vt:lpstr>
      <vt:lpstr>Verdana</vt:lpstr>
      <vt:lpstr>20140311PresentationUWTSDTemplate</vt:lpstr>
      <vt:lpstr>LCBB5015</vt:lpstr>
      <vt:lpstr>Learning Objectives</vt:lpstr>
      <vt:lpstr>Porters 5 Forces Model</vt:lpstr>
      <vt:lpstr>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  <vt:lpstr>Exercise 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143</cp:revision>
  <cp:lastPrinted>2022-02-28T17:14:54Z</cp:lastPrinted>
  <dcterms:created xsi:type="dcterms:W3CDTF">2002-10-07T19:43:58Z</dcterms:created>
  <dcterms:modified xsi:type="dcterms:W3CDTF">2024-09-18T09:53:08Z</dcterms:modified>
</cp:coreProperties>
</file>