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0_219A9381.xml" ContentType="application/vnd.ms-powerpoint.comments+xml"/>
  <Override PartName="/ppt/comments/modernComment_101_E15E0D0B.xml" ContentType="application/vnd.ms-powerpoint.comments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omments/modernComment_102_A1AE3690.xml" ContentType="application/vnd.ms-powerpoint.comments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omments/modernComment_103_913B603F.xml" ContentType="application/vnd.ms-powerpoint.comments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omments/modernComment_104_81A5CD42.xml" ContentType="application/vnd.ms-powerpoint.comments+xml"/>
  <Override PartName="/ppt/comments/modernComment_105_62C193BC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4B419BB-54D4-6E48-FA65-608921146492}" name="Laura James" initials="LJ" userId="S::laura.james@uwtsd.ac.uk::e815814b-f5ab-4367-85bb-abbbaf16d579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8/10/relationships/authors" Target="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CF3-4375-BD50-DE65D4530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290-4E15-A9E5-D9B741D6839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290-4E15-A9E5-D9B741D6839E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290-4E15-A9E5-D9B741D6839E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D290-4E15-A9E5-D9B741D6839E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CF3-4375-BD50-DE65D4530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290-4E15-A9E5-D9B741D6839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290-4E15-A9E5-D9B741D6839E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290-4E15-A9E5-D9B741D6839E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D290-4E15-A9E5-D9B741D6839E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CF3-4375-BD50-DE65D453003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omments/modernComment_100_219A9381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61775CB8-E85B-49B1-8BC5-B880832D845E}" authorId="{B4B419BB-54D4-6E48-FA65-608921146492}" created="2023-02-13T14:31:57.499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563778433" sldId="256"/>
      <ac:spMk id="3" creationId="{7D93E82C-5052-5FCF-DD78-F8AE78E5D428}"/>
      <ac:txMk cp="10" len="90">
        <ac:context len="101" hash="601739540"/>
      </ac:txMk>
    </ac:txMkLst>
    <p188:pos x="1875058" y="658412"/>
    <p188:txBody>
      <a:bodyPr/>
      <a:lstStyle/>
      <a:p>
        <a:r>
          <a:rPr lang="en-GB"/>
          <a:t>Student Names and Numbers</a:t>
        </a:r>
      </a:p>
    </p188:txBody>
  </p188:cm>
  <p188:cm id="{628FAACC-AF0E-4FBF-BB9F-2D0C39908F25}" authorId="{B4B419BB-54D4-6E48-FA65-608921146492}" created="2023-02-13T14:32:11.603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563778433" sldId="256"/>
      <ac:spMk id="2" creationId="{833B7DD4-AA24-7D21-674D-C53518098220}"/>
      <ac:txMk cp="0" len="40">
        <ac:context len="41" hash="1757354319"/>
      </ac:txMk>
    </ac:txMkLst>
    <p188:pos x="6271149" y="269891"/>
    <p188:txBody>
      <a:bodyPr/>
      <a:lstStyle/>
      <a:p>
        <a:r>
          <a:rPr lang="en-GB"/>
          <a:t>Title of the Presentation</a:t>
        </a:r>
      </a:p>
    </p188:txBody>
  </p188:cm>
  <p188:cm id="{1295E089-5ECF-4584-840F-1A392E21DC82}" authorId="{B4B419BB-54D4-6E48-FA65-608921146492}" created="2023-02-13T14:32:18.384">
    <ac:txMkLst xmlns:ac="http://schemas.microsoft.com/office/drawing/2013/main/command">
      <pc:docMk xmlns:pc="http://schemas.microsoft.com/office/powerpoint/2013/main/command"/>
      <pc:sldMk xmlns:pc="http://schemas.microsoft.com/office/powerpoint/2013/main/command" cId="563778433" sldId="256"/>
      <ac:spMk id="3" creationId="{7D93E82C-5052-5FCF-DD78-F8AE78E5D428}"/>
      <ac:txMk cp="0" len="8">
        <ac:context len="101" hash="601739540"/>
      </ac:txMk>
    </ac:txMkLst>
    <p188:pos x="975249" y="279236"/>
    <p188:txBody>
      <a:bodyPr/>
      <a:lstStyle/>
      <a:p>
        <a:r>
          <a:rPr lang="en-GB"/>
          <a:t>Module code</a:t>
        </a:r>
      </a:p>
    </p188:txBody>
  </p188:cm>
  <p188:cm id="{2EFC0B63-A01A-47A6-8454-CC4589CDC250}" authorId="{B4B419BB-54D4-6E48-FA65-608921146492}" created="2023-02-13T14:33:11.646">
    <pc:sldMkLst xmlns:pc="http://schemas.microsoft.com/office/powerpoint/2013/main/command">
      <pc:docMk/>
      <pc:sldMk cId="563778433" sldId="256"/>
    </pc:sldMkLst>
    <p188:txBody>
      <a:bodyPr/>
      <a:lstStyle/>
      <a:p>
        <a:r>
          <a:rPr lang="en-GB"/>
          <a:t>This is the WELCOME slide</a:t>
        </a:r>
      </a:p>
    </p188:txBody>
  </p188:cm>
</p188:cmLst>
</file>

<file path=ppt/comments/modernComment_101_E15E0D0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D6C3B273-BC3F-4229-8ECA-1C442E8FD05E}" authorId="{B4B419BB-54D4-6E48-FA65-608921146492}" created="2023-02-13T14:33:37.170">
    <pc:sldMkLst xmlns:pc="http://schemas.microsoft.com/office/powerpoint/2013/main/command">
      <pc:docMk/>
      <pc:sldMk cId="3781037323" sldId="257"/>
    </pc:sldMkLst>
    <p188:txBody>
      <a:bodyPr/>
      <a:lstStyle/>
      <a:p>
        <a:r>
          <a:rPr lang="en-GB"/>
          <a:t>This is the slide/s for the first presenter
</a:t>
        </a:r>
      </a:p>
    </p188:txBody>
  </p188:cm>
</p188:cmLst>
</file>

<file path=ppt/comments/modernComment_102_A1AE369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AFC1394-D93A-453F-9431-BA869824F169}" authorId="{B4B419BB-54D4-6E48-FA65-608921146492}" created="2023-02-13T14:35:29.503">
    <pc:sldMkLst xmlns:pc="http://schemas.microsoft.com/office/powerpoint/2013/main/command">
      <pc:docMk/>
      <pc:sldMk cId="2712549008" sldId="258"/>
    </pc:sldMkLst>
    <p188:txBody>
      <a:bodyPr/>
      <a:lstStyle/>
      <a:p>
        <a:r>
          <a:rPr lang="en-GB"/>
          <a:t>Second presenters slide/slides</a:t>
        </a:r>
      </a:p>
    </p188:txBody>
  </p188:cm>
</p188:cmLst>
</file>

<file path=ppt/comments/modernComment_103_913B603F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383D2BEA-CABF-4A2B-8268-82E5C9490C3B}" authorId="{B4B419BB-54D4-6E48-FA65-608921146492}" created="2023-02-13T14:35:41.348">
    <pc:sldMkLst xmlns:pc="http://schemas.microsoft.com/office/powerpoint/2013/main/command">
      <pc:docMk/>
      <pc:sldMk cId="2436587583" sldId="259"/>
    </pc:sldMkLst>
    <p188:txBody>
      <a:bodyPr/>
      <a:lstStyle/>
      <a:p>
        <a:r>
          <a:rPr lang="en-GB"/>
          <a:t>Third presenters slide/slides</a:t>
        </a:r>
      </a:p>
    </p188:txBody>
  </p188:cm>
</p188:cmLst>
</file>

<file path=ppt/comments/modernComment_104_81A5CD4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2F755331-E14C-492B-8DDE-C0B34A6C37EE}" authorId="{B4B419BB-54D4-6E48-FA65-608921146492}" created="2023-02-13T14:36:51.098">
    <pc:sldMkLst xmlns:pc="http://schemas.microsoft.com/office/powerpoint/2013/main/command">
      <pc:docMk/>
      <pc:sldMk cId="2175126850" sldId="260"/>
    </pc:sldMkLst>
    <p188:txBody>
      <a:bodyPr/>
      <a:lstStyle/>
      <a:p>
        <a:r>
          <a:rPr lang="en-GB"/>
          <a:t>Wrap up the presentation and ask if there are any questions. Also, thank the audience</a:t>
        </a:r>
      </a:p>
    </p188:txBody>
  </p188:cm>
</p188:cmLst>
</file>

<file path=ppt/comments/modernComment_105_62C193BC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F8256A5-B57D-4F4D-9635-B61289191B5F}" authorId="{B4B419BB-54D4-6E48-FA65-608921146492}" created="2023-02-13T14:37:43.55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656853436" sldId="261"/>
      <ac:spMk id="2" creationId="{2DB951C6-17FE-BBC5-D038-693C1D04DEA8}"/>
    </ac:deMkLst>
    <p188:txBody>
      <a:bodyPr/>
      <a:lstStyle/>
      <a:p>
        <a:r>
          <a:rPr lang="en-GB"/>
          <a:t>This is ALL of your groups reference lists put together
Remember that you need in-text citations within the presentation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2/13/2023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6790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4137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2338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8092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7130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74599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2/13/2023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83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5157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3527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632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711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2/13/2023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2864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0_219A938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microsoft.com/office/2018/10/relationships/comments" Target="../comments/modernComment_101_E15E0D0B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microsoft.com/office/2018/10/relationships/comments" Target="../comments/modernComment_102_A1AE3690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microsoft.com/office/2018/10/relationships/comments" Target="../comments/modernComment_103_913B603F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4_81A5CD4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microsoft.com/office/2018/10/relationships/comments" Target="../comments/modernComment_105_62C193BC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6F2B51C-9578-EB41-A17E-FFF9D491A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4E9CAEA-4CF4-D249-8127-CD2FA2018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 85">
              <a:extLst>
                <a:ext uri="{FF2B5EF4-FFF2-40B4-BE49-F238E27FC236}">
                  <a16:creationId xmlns:a16="http://schemas.microsoft.com/office/drawing/2014/main" id="{E51EDD93-C3A3-DF47-BCFC-43B049E3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86">
              <a:extLst>
                <a:ext uri="{FF2B5EF4-FFF2-40B4-BE49-F238E27FC236}">
                  <a16:creationId xmlns:a16="http://schemas.microsoft.com/office/drawing/2014/main" id="{D574DB0D-896A-D649-89B1-33753E1D4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87">
              <a:extLst>
                <a:ext uri="{FF2B5EF4-FFF2-40B4-BE49-F238E27FC236}">
                  <a16:creationId xmlns:a16="http://schemas.microsoft.com/office/drawing/2014/main" id="{62256DD9-FEA3-4A40-80D1-B33F0FF15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88">
              <a:extLst>
                <a:ext uri="{FF2B5EF4-FFF2-40B4-BE49-F238E27FC236}">
                  <a16:creationId xmlns:a16="http://schemas.microsoft.com/office/drawing/2014/main" id="{534E9839-EAD7-3C49-8D10-E4BFE0820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DFC3FA6-9BB5-A34E-9337-A2E9A1EED9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97">
              <a:extLst>
                <a:ext uri="{FF2B5EF4-FFF2-40B4-BE49-F238E27FC236}">
                  <a16:creationId xmlns:a16="http://schemas.microsoft.com/office/drawing/2014/main" id="{45000D9E-4AD7-5A4F-8E99-302F388C8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33B7DD4-AA24-7D21-674D-C535180982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39751" y="768334"/>
            <a:ext cx="6479629" cy="2866405"/>
          </a:xfrm>
        </p:spPr>
        <p:txBody>
          <a:bodyPr>
            <a:normAutofit fontScale="90000"/>
          </a:bodyPr>
          <a:lstStyle/>
          <a:p>
            <a:r>
              <a:rPr lang="en-GB" dirty="0"/>
              <a:t>Effective Teamworking and Communication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93E82C-5052-5FCF-DD78-F8AE78E5D4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39751" y="4283239"/>
            <a:ext cx="6479629" cy="1475177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BMSW4009</a:t>
            </a:r>
          </a:p>
          <a:p>
            <a:endParaRPr lang="en-GB" dirty="0"/>
          </a:p>
          <a:p>
            <a:r>
              <a:rPr lang="en-GB" dirty="0"/>
              <a:t>Laura James 12345678</a:t>
            </a:r>
          </a:p>
          <a:p>
            <a:r>
              <a:rPr lang="en-GB" dirty="0"/>
              <a:t>Harold Davie 23456789</a:t>
            </a:r>
          </a:p>
          <a:p>
            <a:r>
              <a:rPr lang="en-GB" dirty="0"/>
              <a:t>Wendy Harrison 3456789</a:t>
            </a:r>
          </a:p>
          <a:p>
            <a:r>
              <a:rPr lang="en-GB" dirty="0"/>
              <a:t>Felicity Boorman 9876543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8CD04F-B7A6-08C3-B473-F0FEDAAE4B3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369" r="24991"/>
          <a:stretch/>
        </p:blipFill>
        <p:spPr>
          <a:xfrm>
            <a:off x="20" y="1"/>
            <a:ext cx="4173349" cy="685799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39752" y="6087110"/>
            <a:ext cx="688374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377843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465BD-64F5-C523-03E4-FD9A9F8BD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Speaker 1 Slide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BD611DA2-F943-91E8-C412-1E9BA349EB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389222"/>
              </p:ext>
            </p:extLst>
          </p:nvPr>
        </p:nvGraphicFramePr>
        <p:xfrm>
          <a:off x="4867275" y="119591"/>
          <a:ext cx="6759575" cy="34808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574FCE0-2AE7-19B0-D386-9A15408A9B96}"/>
              </a:ext>
            </a:extLst>
          </p:cNvPr>
          <p:cNvSpPr txBox="1"/>
          <p:nvPr/>
        </p:nvSpPr>
        <p:spPr>
          <a:xfrm>
            <a:off x="1123950" y="2954119"/>
            <a:ext cx="4686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Bullet points included here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highlight the key messages</a:t>
            </a:r>
          </a:p>
        </p:txBody>
      </p:sp>
    </p:spTree>
    <p:extLst>
      <p:ext uri="{BB962C8B-B14F-4D97-AF65-F5344CB8AC3E}">
        <p14:creationId xmlns:p14="http://schemas.microsoft.com/office/powerpoint/2010/main" val="378103732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465BD-64F5-C523-03E4-FD9A9F8BD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Speaker 2 Slide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BD611DA2-F943-91E8-C412-1E9BA349EB3C}"/>
              </a:ext>
            </a:extLst>
          </p:cNvPr>
          <p:cNvGraphicFramePr/>
          <p:nvPr/>
        </p:nvGraphicFramePr>
        <p:xfrm>
          <a:off x="4867275" y="119591"/>
          <a:ext cx="6759575" cy="34808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574FCE0-2AE7-19B0-D386-9A15408A9B96}"/>
              </a:ext>
            </a:extLst>
          </p:cNvPr>
          <p:cNvSpPr txBox="1"/>
          <p:nvPr/>
        </p:nvSpPr>
        <p:spPr>
          <a:xfrm>
            <a:off x="1123950" y="2954119"/>
            <a:ext cx="4686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Bullet points included here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highlight the key messages</a:t>
            </a:r>
          </a:p>
        </p:txBody>
      </p:sp>
    </p:spTree>
    <p:extLst>
      <p:ext uri="{BB962C8B-B14F-4D97-AF65-F5344CB8AC3E}">
        <p14:creationId xmlns:p14="http://schemas.microsoft.com/office/powerpoint/2010/main" val="271254900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465BD-64F5-C523-03E4-FD9A9F8BD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Speaker 3 Slide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BD611DA2-F943-91E8-C412-1E9BA349EB3C}"/>
              </a:ext>
            </a:extLst>
          </p:cNvPr>
          <p:cNvGraphicFramePr/>
          <p:nvPr/>
        </p:nvGraphicFramePr>
        <p:xfrm>
          <a:off x="4867275" y="119591"/>
          <a:ext cx="6759575" cy="34808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574FCE0-2AE7-19B0-D386-9A15408A9B96}"/>
              </a:ext>
            </a:extLst>
          </p:cNvPr>
          <p:cNvSpPr txBox="1"/>
          <p:nvPr/>
        </p:nvSpPr>
        <p:spPr>
          <a:xfrm>
            <a:off x="1123950" y="2954119"/>
            <a:ext cx="4686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Bullet points included here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highlight the key messages</a:t>
            </a:r>
          </a:p>
        </p:txBody>
      </p:sp>
    </p:spTree>
    <p:extLst>
      <p:ext uri="{BB962C8B-B14F-4D97-AF65-F5344CB8AC3E}">
        <p14:creationId xmlns:p14="http://schemas.microsoft.com/office/powerpoint/2010/main" val="2436587583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8ACEE-11C0-E14E-D87F-88917A120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B2329C-C07A-5575-6DD3-4C1A1D136D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needs to be VERY brief!!!</a:t>
            </a:r>
          </a:p>
          <a:p>
            <a:endParaRPr lang="en-GB" dirty="0"/>
          </a:p>
          <a:p>
            <a:r>
              <a:rPr lang="en-GB" dirty="0"/>
              <a:t>Ask if there are any questions</a:t>
            </a:r>
          </a:p>
        </p:txBody>
      </p:sp>
    </p:spTree>
    <p:extLst>
      <p:ext uri="{BB962C8B-B14F-4D97-AF65-F5344CB8AC3E}">
        <p14:creationId xmlns:p14="http://schemas.microsoft.com/office/powerpoint/2010/main" val="2175126850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26C321DA-1EDE-3E4B-8B73-6477B2C6D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DC13524B-3A91-1E40-840D-09EDE65E0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85">
              <a:extLst>
                <a:ext uri="{FF2B5EF4-FFF2-40B4-BE49-F238E27FC236}">
                  <a16:creationId xmlns:a16="http://schemas.microsoft.com/office/drawing/2014/main" id="{E03B804C-EF61-0141-A6AB-D81EDA5AC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86">
              <a:extLst>
                <a:ext uri="{FF2B5EF4-FFF2-40B4-BE49-F238E27FC236}">
                  <a16:creationId xmlns:a16="http://schemas.microsoft.com/office/drawing/2014/main" id="{CAB80ED1-EE7D-3843-9750-C6C8C5F8E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 87">
              <a:extLst>
                <a:ext uri="{FF2B5EF4-FFF2-40B4-BE49-F238E27FC236}">
                  <a16:creationId xmlns:a16="http://schemas.microsoft.com/office/drawing/2014/main" id="{8BCD1EDB-B320-594D-86D1-7A73424B2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88">
              <a:extLst>
                <a:ext uri="{FF2B5EF4-FFF2-40B4-BE49-F238E27FC236}">
                  <a16:creationId xmlns:a16="http://schemas.microsoft.com/office/drawing/2014/main" id="{A6B97414-A09F-8647-823F-295A0FEF5D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89">
              <a:extLst>
                <a:ext uri="{FF2B5EF4-FFF2-40B4-BE49-F238E27FC236}">
                  <a16:creationId xmlns:a16="http://schemas.microsoft.com/office/drawing/2014/main" id="{BA92AD33-EF27-124E-AF6E-9BA5401EC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98">
              <a:extLst>
                <a:ext uri="{FF2B5EF4-FFF2-40B4-BE49-F238E27FC236}">
                  <a16:creationId xmlns:a16="http://schemas.microsoft.com/office/drawing/2014/main" id="{24B8C792-BD2C-6D48-93EE-D615EF38F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B951C6-17FE-BBC5-D038-693C1D04D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6648" y="768334"/>
            <a:ext cx="4025901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5400" dirty="0"/>
              <a:t>Reference list </a:t>
            </a: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D4D3A70-A84C-FAE5-02CB-1E702F58A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385" y="681645"/>
            <a:ext cx="6112602" cy="5486060"/>
          </a:xfrm>
          <a:prstGeom prst="rect">
            <a:avLst/>
          </a:prstGeom>
        </p:spPr>
      </p:pic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86649" y="6087110"/>
            <a:ext cx="4134537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6853436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2"/>
    </p:ext>
  </p:extLst>
</p:sld>
</file>

<file path=ppt/theme/theme1.xml><?xml version="1.0" encoding="utf-8"?>
<a:theme xmlns:a="http://schemas.openxmlformats.org/drawingml/2006/main" name="Punchcard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2E3E8"/>
      </a:lt2>
      <a:accent1>
        <a:srgbClr val="AAA180"/>
      </a:accent1>
      <a:accent2>
        <a:srgbClr val="9CA671"/>
      </a:accent2>
      <a:accent3>
        <a:srgbClr val="8FA880"/>
      </a:accent3>
      <a:accent4>
        <a:srgbClr val="76AD78"/>
      </a:accent4>
      <a:accent5>
        <a:srgbClr val="81AB94"/>
      </a:accent5>
      <a:accent6>
        <a:srgbClr val="74AAA2"/>
      </a:accent6>
      <a:hlink>
        <a:srgbClr val="6978AE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72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Neue Haas Grotesk Text Pro</vt:lpstr>
      <vt:lpstr>PunchcardVTI</vt:lpstr>
      <vt:lpstr>Effective Teamworking and Communication </vt:lpstr>
      <vt:lpstr>Speaker 1 Slide</vt:lpstr>
      <vt:lpstr>Speaker 2 Slide</vt:lpstr>
      <vt:lpstr>Speaker 3 Slide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Teamworking and Communication </dc:title>
  <dc:creator>Laura James</dc:creator>
  <cp:lastModifiedBy>Laura James</cp:lastModifiedBy>
  <cp:revision>1</cp:revision>
  <dcterms:created xsi:type="dcterms:W3CDTF">2023-02-13T14:29:50Z</dcterms:created>
  <dcterms:modified xsi:type="dcterms:W3CDTF">2023-02-13T14:39:01Z</dcterms:modified>
</cp:coreProperties>
</file>