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026E-658D-4164-8BBD-3814DCA0AA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6F76AA-7C39-4B72-8899-E56539AACA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73D76-5ABA-4D6B-942F-AA9A5B14D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2858C-2706-4E85-8DE7-9B406B1BB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FBAAC-71B8-45F3-A824-3F1AAE358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7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ABB8C-0054-4747-A982-66135AAE1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D809D-0349-44F0-8599-95B8780A1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5BA91-EE5D-4B15-998B-8D126DFFB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CF7B2-B023-4A37-8370-E3AF53356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7A53D-BCB2-43E4-812B-D3FE7AF53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87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B5DF9-DE42-4C47-B24B-032F96B57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22749-145B-40B4-BE49-7DE0F999A0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427A4-F16E-4D4C-8104-052BC82A0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EBF66-FE63-41AA-A098-085708229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2589F-B084-420B-BE72-6A293F592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519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47D73-F7A1-451B-BDF5-829555085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22A71-AD0E-4322-A862-0B73C873ED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D6158-67F1-4DF6-89BD-85B7181874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393D0A-D6A3-400A-AFC9-C2C99F415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3AF209-562E-4026-95D4-219A7C10F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565543-B5AE-43B6-86C1-79257D69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93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63C6-F0E8-4344-84B0-E02C75E17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5233E-9CF0-434D-A4C0-70BA18DCC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7EBC6-97D0-427C-B173-61E77CFF36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B53068-0AB1-4FD6-A4E0-38B617D0AB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1E20F5-B5C0-449D-B815-B5F475082C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EEEDA6-4AF7-4776-80C5-2EDF826E0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F5727C-E176-4AB9-A938-C9E6FFD0F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D9FA18-9DC6-489B-9600-79B09DD36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9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3CFB3-40B3-4A37-942B-24BE6C617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96D332-62A3-48D8-A058-DAC156C79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ADEE0-1A42-46E7-BFAD-55EF755A6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20F09A-0FD8-457E-96E3-D6008870C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51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C4FDD-625D-4DF5-BCA8-41F178D21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A254B5-1E59-4389-A30A-BF358D02D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63A57-0CDC-4CA4-8977-155913366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759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7C055-558A-4B06-8B59-54383BCF2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9C392-6936-466B-AD7E-2EBB1BC65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F8A00-D537-49C3-AB65-1CF31606A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547CE7-B70B-4896-9415-0B4996381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E962CE-F3E2-4CE3-ACEF-10D4F009D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1009C6-C095-4A06-9B6D-EF3B79994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48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AC8D3-5B3E-4987-9FB6-80095A168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E28407-D3C0-469C-8E91-1CD0241DF8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8F6A5C-AB76-4ADB-AA72-922E7F8100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B2AD6-A0C2-407A-B8E7-83F6EF12F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894B9F-4550-4FDA-87DE-3882D1628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1B859-60AE-4848-BD52-A815E14DD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90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02B6D-929C-492E-8BA1-BBB9BA544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34EF82-0231-4A70-8957-478D313C26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A1ADA-406B-467C-BBA2-0D41515D5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B17AEA-B2E8-4692-8140-D2AC0B8AE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EBD09-A9F3-4B28-A103-CA6CDB804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100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89E785-EF26-4BB0-B22D-4887D985BC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1C00C0-F95B-4FE4-BA6D-24A9D4DABE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80DBB-5681-416F-AEA4-63B6881CB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F8D1-9146-46E1-9549-EB3DEBDD8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2172F-A0AE-41D5-BEEC-71FDCF0C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65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E537C4-707F-41CE-A3EC-38CB798E5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E0BFD-1EBB-4EBA-A2F0-BA2EC9BAC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6DD61-1560-4DBE-8DC4-B83B5990BD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BF72F-A625-4286-94F0-8F8BC59AFF45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ABFC1-3A70-4940-B73E-5E42B5E309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0A8E0-5FAF-4A9E-AE73-C733D23066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9A015-E4C8-43C9-9B1B-B33F74CE8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476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E6DB6-B182-4378-9E7B-F0809A2DA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46" y="2540001"/>
            <a:ext cx="6381970" cy="148705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1050" b="0" i="0" dirty="0">
                <a:solidFill>
                  <a:srgbClr val="333333"/>
                </a:solidFill>
                <a:effectLst/>
                <a:latin typeface="vollkorn"/>
              </a:rPr>
            </a:br>
            <a:r>
              <a:rPr lang="en-US" sz="2700" b="1" dirty="0">
                <a:latin typeface="+mn-lt"/>
              </a:rPr>
              <a:t>Name of Student: </a:t>
            </a:r>
            <a:r>
              <a:rPr lang="en-US" sz="2700" dirty="0">
                <a:latin typeface="+mn-lt"/>
              </a:rPr>
              <a:t>Talida Raducan</a:t>
            </a:r>
            <a:br>
              <a:rPr lang="en-US" sz="2700" dirty="0">
                <a:latin typeface="+mn-lt"/>
              </a:rPr>
            </a:br>
            <a:r>
              <a:rPr lang="en-US" sz="2700" b="1" dirty="0">
                <a:latin typeface="+mn-lt"/>
              </a:rPr>
              <a:t>Student Code: </a:t>
            </a:r>
            <a:r>
              <a:rPr lang="en-US" sz="2700" dirty="0">
                <a:latin typeface="+mn-lt"/>
              </a:rPr>
              <a:t>2013549 </a:t>
            </a:r>
            <a:br>
              <a:rPr lang="en-US" sz="2700" dirty="0">
                <a:latin typeface="+mn-lt"/>
              </a:rPr>
            </a:br>
            <a:r>
              <a:rPr lang="en-US" sz="2700" b="1" dirty="0">
                <a:latin typeface="+mn-lt"/>
              </a:rPr>
              <a:t>Module: </a:t>
            </a:r>
            <a:r>
              <a:rPr lang="en-US" sz="2700" dirty="0">
                <a:latin typeface="+mn-lt"/>
              </a:rPr>
              <a:t>Foreign Languages &amp; Cultural Awareness</a:t>
            </a:r>
            <a:endParaRPr lang="en-US" sz="27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6EF57EF-D042-41D3-83E8-41A1FE6C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32876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00A59BB-A268-4F3E-9D41-CA265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41" y="1"/>
            <a:ext cx="7094159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196F3E4A-743F-4727-AE63-2BC8519E2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291" y="2381618"/>
            <a:ext cx="3486659" cy="2031748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3794DCE-9D34-40DF-AB3F-06DA8ACC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2116" y="5450103"/>
            <a:ext cx="5569884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5006452-918C-4282-A72C-C9692B669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7114535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6687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E9C6A-2AA0-49D4-B39C-55B782912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</a:rPr>
              <a:t>CUIDADO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 LAS MANOS</a:t>
            </a:r>
            <a:b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OF </a:t>
            </a:r>
            <a:r>
              <a:rPr lang="en-US" sz="2800" dirty="0">
                <a:solidFill>
                  <a:srgbClr val="FFFFFF"/>
                </a:solidFill>
              </a:rPr>
              <a:t>TRAPPING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HANDS</a:t>
            </a:r>
          </a:p>
        </p:txBody>
      </p:sp>
      <p:pic>
        <p:nvPicPr>
          <p:cNvPr id="4" name="Picture 2" descr="Hand Crushing Hazard Illustrations &amp;amp; Vectors">
            <a:extLst>
              <a:ext uri="{FF2B5EF4-FFF2-40B4-BE49-F238E27FC236}">
                <a16:creationId xmlns:a16="http://schemas.microsoft.com/office/drawing/2014/main" id="{95DCEC75-4BCD-421B-A5A1-F3040BDC5B67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00" b="12600"/>
          <a:stretch>
            <a:fillRect/>
          </a:stretch>
        </p:blipFill>
        <p:spPr bwMode="auto">
          <a:xfrm rot="5400000">
            <a:off x="4957762" y="510168"/>
            <a:ext cx="6765634" cy="5930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322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8713-94B5-4440-B660-DA4CD1CAD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1093"/>
          </a:xfrm>
        </p:spPr>
        <p:txBody>
          <a:bodyPr>
            <a:normAutofit/>
          </a:bodyPr>
          <a:lstStyle/>
          <a:p>
            <a:r>
              <a:rPr lang="en-US" sz="2000" i="1" dirty="0"/>
              <a:t>We can use this sign to warn customers when entering/leaving the elevator or sliding doors at any entrance or exit of the hotel.</a:t>
            </a:r>
          </a:p>
        </p:txBody>
      </p:sp>
    </p:spTree>
    <p:extLst>
      <p:ext uri="{BB962C8B-B14F-4D97-AF65-F5344CB8AC3E}">
        <p14:creationId xmlns:p14="http://schemas.microsoft.com/office/powerpoint/2010/main" val="2007295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57</Words>
  <Application>Microsoft Office PowerPoint</Application>
  <PresentationFormat>Widescreen</PresentationFormat>
  <Paragraphs>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vollkorn</vt:lpstr>
      <vt:lpstr>Office Theme</vt:lpstr>
      <vt:lpstr> Name of Student: Talida Raducan Student Code: 2013549  Module: Foreign Languages &amp; Cultural Awareness</vt:lpstr>
      <vt:lpstr>CUIDADO A LAS MANOS   RISK OF TRAPPING HANDS</vt:lpstr>
      <vt:lpstr>We can use this sign to warn customers when entering/leaving the elevator or sliding doors at any entrance or exit of the hotel.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CUIDADO A LAS MANOS  WARNING RISK OF CRUSHED HANDS</dc:title>
  <dc:creator>Talida Raducan</dc:creator>
  <cp:lastModifiedBy>Talida Raducan</cp:lastModifiedBy>
  <cp:revision>4</cp:revision>
  <dcterms:created xsi:type="dcterms:W3CDTF">2021-11-22T17:27:51Z</dcterms:created>
  <dcterms:modified xsi:type="dcterms:W3CDTF">2021-11-25T13:54:29Z</dcterms:modified>
</cp:coreProperties>
</file>