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354" r:id="rId3"/>
    <p:sldId id="342" r:id="rId4"/>
    <p:sldId id="264" r:id="rId5"/>
    <p:sldId id="360" r:id="rId6"/>
    <p:sldId id="340" r:id="rId7"/>
    <p:sldId id="359" r:id="rId8"/>
    <p:sldId id="361" r:id="rId9"/>
    <p:sldId id="363" r:id="rId10"/>
    <p:sldId id="365" r:id="rId11"/>
    <p:sldId id="3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4EE67E-6BA8-4C19-92D9-2A426AE73113}" v="410" dt="2026-07-29T12:58:00.5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755" autoAdjust="0"/>
    <p:restoredTop sz="47085" autoAdjust="0"/>
  </p:normalViewPr>
  <p:slideViewPr>
    <p:cSldViewPr snapToGrid="0">
      <p:cViewPr>
        <p:scale>
          <a:sx n="43" d="100"/>
          <a:sy n="43" d="100"/>
        </p:scale>
        <p:origin x="1923" y="1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Knight" userId="fcc6b1b8-7f69-4c06-9fd3-1a1553b3cd99" providerId="ADAL" clId="{C2C12E33-C16A-4CEB-BB55-DA3588354377}"/>
    <pc:docChg chg="undo custSel addSld delSld modSld">
      <pc:chgData name="Laura Knight" userId="fcc6b1b8-7f69-4c06-9fd3-1a1553b3cd99" providerId="ADAL" clId="{C2C12E33-C16A-4CEB-BB55-DA3588354377}" dt="2026-07-29T13:00:07.362" v="968" actId="5793"/>
      <pc:docMkLst>
        <pc:docMk/>
      </pc:docMkLst>
      <pc:sldChg chg="modSp mod">
        <pc:chgData name="Laura Knight" userId="fcc6b1b8-7f69-4c06-9fd3-1a1553b3cd99" providerId="ADAL" clId="{C2C12E33-C16A-4CEB-BB55-DA3588354377}" dt="2026-07-29T12:59:20.945" v="962" actId="20577"/>
        <pc:sldMkLst>
          <pc:docMk/>
          <pc:sldMk cId="3313201897" sldId="256"/>
        </pc:sldMkLst>
        <pc:spChg chg="mod">
          <ac:chgData name="Laura Knight" userId="fcc6b1b8-7f69-4c06-9fd3-1a1553b3cd99" providerId="ADAL" clId="{C2C12E33-C16A-4CEB-BB55-DA3588354377}" dt="2026-07-29T12:59:20.945" v="962" actId="20577"/>
          <ac:spMkLst>
            <pc:docMk/>
            <pc:sldMk cId="3313201897" sldId="256"/>
            <ac:spMk id="3" creationId="{B4E4D7E1-A5C3-4EE2-BF7D-0C63B60FAC83}"/>
          </ac:spMkLst>
        </pc:spChg>
      </pc:sldChg>
      <pc:sldChg chg="modSp">
        <pc:chgData name="Laura Knight" userId="fcc6b1b8-7f69-4c06-9fd3-1a1553b3cd99" providerId="ADAL" clId="{C2C12E33-C16A-4CEB-BB55-DA3588354377}" dt="2026-07-29T12:37:34.272" v="451" actId="20577"/>
        <pc:sldMkLst>
          <pc:docMk/>
          <pc:sldMk cId="3034969254" sldId="340"/>
        </pc:sldMkLst>
        <pc:spChg chg="mod">
          <ac:chgData name="Laura Knight" userId="fcc6b1b8-7f69-4c06-9fd3-1a1553b3cd99" providerId="ADAL" clId="{C2C12E33-C16A-4CEB-BB55-DA3588354377}" dt="2026-07-29T12:37:34.272" v="451" actId="20577"/>
          <ac:spMkLst>
            <pc:docMk/>
            <pc:sldMk cId="3034969254" sldId="340"/>
            <ac:spMk id="3" creationId="{48330E0E-BD6F-4944-AC29-A5B3BB44F814}"/>
          </ac:spMkLst>
        </pc:spChg>
      </pc:sldChg>
      <pc:sldChg chg="del">
        <pc:chgData name="Laura Knight" userId="fcc6b1b8-7f69-4c06-9fd3-1a1553b3cd99" providerId="ADAL" clId="{C2C12E33-C16A-4CEB-BB55-DA3588354377}" dt="2026-07-29T12:31:29.878" v="35" actId="47"/>
        <pc:sldMkLst>
          <pc:docMk/>
          <pc:sldMk cId="645882965" sldId="358"/>
        </pc:sldMkLst>
      </pc:sldChg>
      <pc:sldChg chg="addSp delSp modSp mod setBg">
        <pc:chgData name="Laura Knight" userId="fcc6b1b8-7f69-4c06-9fd3-1a1553b3cd99" providerId="ADAL" clId="{C2C12E33-C16A-4CEB-BB55-DA3588354377}" dt="2026-07-29T12:31:08.833" v="34" actId="26606"/>
        <pc:sldMkLst>
          <pc:docMk/>
          <pc:sldMk cId="374238034" sldId="359"/>
        </pc:sldMkLst>
        <pc:spChg chg="add del mod">
          <ac:chgData name="Laura Knight" userId="fcc6b1b8-7f69-4c06-9fd3-1a1553b3cd99" providerId="ADAL" clId="{C2C12E33-C16A-4CEB-BB55-DA3588354377}" dt="2026-07-29T12:30:12.577" v="24" actId="478"/>
          <ac:spMkLst>
            <pc:docMk/>
            <pc:sldMk cId="374238034" sldId="359"/>
            <ac:spMk id="3" creationId="{6B739FD8-5DF1-2BF6-7548-940968F0D209}"/>
          </ac:spMkLst>
        </pc:spChg>
        <pc:spChg chg="mod">
          <ac:chgData name="Laura Knight" userId="fcc6b1b8-7f69-4c06-9fd3-1a1553b3cd99" providerId="ADAL" clId="{C2C12E33-C16A-4CEB-BB55-DA3588354377}" dt="2026-07-29T12:31:08.833" v="34" actId="26606"/>
          <ac:spMkLst>
            <pc:docMk/>
            <pc:sldMk cId="374238034" sldId="359"/>
            <ac:spMk id="6" creationId="{4C00EAD4-B7E0-5BB0-2051-44C9ACDC7E1A}"/>
          </ac:spMkLst>
        </pc:spChg>
        <pc:spChg chg="mod">
          <ac:chgData name="Laura Knight" userId="fcc6b1b8-7f69-4c06-9fd3-1a1553b3cd99" providerId="ADAL" clId="{C2C12E33-C16A-4CEB-BB55-DA3588354377}" dt="2026-07-29T12:31:08.833" v="34" actId="26606"/>
          <ac:spMkLst>
            <pc:docMk/>
            <pc:sldMk cId="374238034" sldId="359"/>
            <ac:spMk id="7" creationId="{6C302F13-EA30-F5D0-8735-0F80154C6EFC}"/>
          </ac:spMkLst>
        </pc:spChg>
        <pc:spChg chg="add">
          <ac:chgData name="Laura Knight" userId="fcc6b1b8-7f69-4c06-9fd3-1a1553b3cd99" providerId="ADAL" clId="{C2C12E33-C16A-4CEB-BB55-DA3588354377}" dt="2026-07-29T12:31:08.833" v="34" actId="26606"/>
          <ac:spMkLst>
            <pc:docMk/>
            <pc:sldMk cId="374238034" sldId="359"/>
            <ac:spMk id="13" creationId="{0671A8AE-40A1-4631-A6B8-581AFF065482}"/>
          </ac:spMkLst>
        </pc:spChg>
        <pc:spChg chg="add">
          <ac:chgData name="Laura Knight" userId="fcc6b1b8-7f69-4c06-9fd3-1a1553b3cd99" providerId="ADAL" clId="{C2C12E33-C16A-4CEB-BB55-DA3588354377}" dt="2026-07-29T12:31:08.833" v="34" actId="26606"/>
          <ac:spMkLst>
            <pc:docMk/>
            <pc:sldMk cId="374238034" sldId="359"/>
            <ac:spMk id="15" creationId="{AB58EF07-17C2-48CF-ABB0-EEF1F17CB8F0}"/>
          </ac:spMkLst>
        </pc:spChg>
        <pc:spChg chg="add">
          <ac:chgData name="Laura Knight" userId="fcc6b1b8-7f69-4c06-9fd3-1a1553b3cd99" providerId="ADAL" clId="{C2C12E33-C16A-4CEB-BB55-DA3588354377}" dt="2026-07-29T12:31:08.833" v="34" actId="26606"/>
          <ac:spMkLst>
            <pc:docMk/>
            <pc:sldMk cId="374238034" sldId="359"/>
            <ac:spMk id="17" creationId="{AF2F604E-43BE-4DC3-B983-E071523364F8}"/>
          </ac:spMkLst>
        </pc:spChg>
        <pc:spChg chg="add">
          <ac:chgData name="Laura Knight" userId="fcc6b1b8-7f69-4c06-9fd3-1a1553b3cd99" providerId="ADAL" clId="{C2C12E33-C16A-4CEB-BB55-DA3588354377}" dt="2026-07-29T12:31:08.833" v="34" actId="26606"/>
          <ac:spMkLst>
            <pc:docMk/>
            <pc:sldMk cId="374238034" sldId="359"/>
            <ac:spMk id="19" creationId="{08C9B587-E65E-4B52-B37C-ABEBB6E87928}"/>
          </ac:spMkLst>
        </pc:spChg>
        <pc:picChg chg="del">
          <ac:chgData name="Laura Knight" userId="fcc6b1b8-7f69-4c06-9fd3-1a1553b3cd99" providerId="ADAL" clId="{C2C12E33-C16A-4CEB-BB55-DA3588354377}" dt="2026-07-29T12:30:08.663" v="22" actId="478"/>
          <ac:picMkLst>
            <pc:docMk/>
            <pc:sldMk cId="374238034" sldId="359"/>
            <ac:picMk id="5" creationId="{CA12FD46-9C10-1748-9743-1055721EA834}"/>
          </ac:picMkLst>
        </pc:picChg>
        <pc:picChg chg="add mod ord modCrop">
          <ac:chgData name="Laura Knight" userId="fcc6b1b8-7f69-4c06-9fd3-1a1553b3cd99" providerId="ADAL" clId="{C2C12E33-C16A-4CEB-BB55-DA3588354377}" dt="2026-07-29T12:31:08.833" v="34" actId="26606"/>
          <ac:picMkLst>
            <pc:docMk/>
            <pc:sldMk cId="374238034" sldId="359"/>
            <ac:picMk id="8" creationId="{FFCA6123-D8B2-2105-CF56-D43A9D65502A}"/>
          </ac:picMkLst>
        </pc:picChg>
      </pc:sldChg>
      <pc:sldChg chg="addSp delSp modSp mod">
        <pc:chgData name="Laura Knight" userId="fcc6b1b8-7f69-4c06-9fd3-1a1553b3cd99" providerId="ADAL" clId="{C2C12E33-C16A-4CEB-BB55-DA3588354377}" dt="2026-07-29T12:37:51.452" v="455" actId="14100"/>
        <pc:sldMkLst>
          <pc:docMk/>
          <pc:sldMk cId="3470104104" sldId="360"/>
        </pc:sldMkLst>
        <pc:spChg chg="mod">
          <ac:chgData name="Laura Knight" userId="fcc6b1b8-7f69-4c06-9fd3-1a1553b3cd99" providerId="ADAL" clId="{C2C12E33-C16A-4CEB-BB55-DA3588354377}" dt="2026-07-29T12:26:47.435" v="13" actId="20577"/>
          <ac:spMkLst>
            <pc:docMk/>
            <pc:sldMk cId="3470104104" sldId="360"/>
            <ac:spMk id="5" creationId="{04C137FB-DE2E-9551-47DD-B2AE60C04618}"/>
          </ac:spMkLst>
        </pc:spChg>
        <pc:picChg chg="add mod modCrop">
          <ac:chgData name="Laura Knight" userId="fcc6b1b8-7f69-4c06-9fd3-1a1553b3cd99" providerId="ADAL" clId="{C2C12E33-C16A-4CEB-BB55-DA3588354377}" dt="2026-07-29T12:37:51.452" v="455" actId="14100"/>
          <ac:picMkLst>
            <pc:docMk/>
            <pc:sldMk cId="3470104104" sldId="360"/>
            <ac:picMk id="3" creationId="{1FC78878-930E-687C-3838-22FEAB18FA5C}"/>
          </ac:picMkLst>
        </pc:picChg>
        <pc:picChg chg="del">
          <ac:chgData name="Laura Knight" userId="fcc6b1b8-7f69-4c06-9fd3-1a1553b3cd99" providerId="ADAL" clId="{C2C12E33-C16A-4CEB-BB55-DA3588354377}" dt="2026-07-29T12:26:39.573" v="0" actId="478"/>
          <ac:picMkLst>
            <pc:docMk/>
            <pc:sldMk cId="3470104104" sldId="360"/>
            <ac:picMk id="4" creationId="{4F8F3411-7DB2-DABB-50B9-D2B775D49E9F}"/>
          </ac:picMkLst>
        </pc:picChg>
      </pc:sldChg>
      <pc:sldChg chg="addSp delSp modSp mod">
        <pc:chgData name="Laura Knight" userId="fcc6b1b8-7f69-4c06-9fd3-1a1553b3cd99" providerId="ADAL" clId="{C2C12E33-C16A-4CEB-BB55-DA3588354377}" dt="2026-07-29T13:00:07.362" v="968" actId="5793"/>
        <pc:sldMkLst>
          <pc:docMk/>
          <pc:sldMk cId="758312014" sldId="361"/>
        </pc:sldMkLst>
        <pc:spChg chg="mod">
          <ac:chgData name="Laura Knight" userId="fcc6b1b8-7f69-4c06-9fd3-1a1553b3cd99" providerId="ADAL" clId="{C2C12E33-C16A-4CEB-BB55-DA3588354377}" dt="2026-07-29T13:00:01.864" v="965" actId="26606"/>
          <ac:spMkLst>
            <pc:docMk/>
            <pc:sldMk cId="758312014" sldId="361"/>
            <ac:spMk id="2" creationId="{637DB9D1-FCEA-5577-FEE0-BA2857C4DE89}"/>
          </ac:spMkLst>
        </pc:spChg>
        <pc:spChg chg="mod">
          <ac:chgData name="Laura Knight" userId="fcc6b1b8-7f69-4c06-9fd3-1a1553b3cd99" providerId="ADAL" clId="{C2C12E33-C16A-4CEB-BB55-DA3588354377}" dt="2026-07-29T13:00:07.362" v="968" actId="5793"/>
          <ac:spMkLst>
            <pc:docMk/>
            <pc:sldMk cId="758312014" sldId="361"/>
            <ac:spMk id="3" creationId="{B26304A9-5A31-55F8-578B-17F96A5C1929}"/>
          </ac:spMkLst>
        </pc:spChg>
        <pc:spChg chg="add del">
          <ac:chgData name="Laura Knight" userId="fcc6b1b8-7f69-4c06-9fd3-1a1553b3cd99" providerId="ADAL" clId="{C2C12E33-C16A-4CEB-BB55-DA3588354377}" dt="2026-07-29T13:00:01.864" v="965" actId="26606"/>
          <ac:spMkLst>
            <pc:docMk/>
            <pc:sldMk cId="758312014" sldId="361"/>
            <ac:spMk id="10" creationId="{665DBBEF-238B-476B-96AB-8AAC3224ECEA}"/>
          </ac:spMkLst>
        </pc:spChg>
        <pc:spChg chg="add del">
          <ac:chgData name="Laura Knight" userId="fcc6b1b8-7f69-4c06-9fd3-1a1553b3cd99" providerId="ADAL" clId="{C2C12E33-C16A-4CEB-BB55-DA3588354377}" dt="2026-07-29T13:00:01.864" v="965" actId="26606"/>
          <ac:spMkLst>
            <pc:docMk/>
            <pc:sldMk cId="758312014" sldId="361"/>
            <ac:spMk id="12" creationId="{3FCFB1DE-0B7E-48CC-BA90-B2AB0889F9D6}"/>
          </ac:spMkLst>
        </pc:spChg>
        <pc:spChg chg="add del">
          <ac:chgData name="Laura Knight" userId="fcc6b1b8-7f69-4c06-9fd3-1a1553b3cd99" providerId="ADAL" clId="{C2C12E33-C16A-4CEB-BB55-DA3588354377}" dt="2026-07-29T13:00:01.849" v="964" actId="26606"/>
          <ac:spMkLst>
            <pc:docMk/>
            <pc:sldMk cId="758312014" sldId="361"/>
            <ac:spMk id="17" creationId="{79477870-C64A-4E35-8F2F-05B7114F3C74}"/>
          </ac:spMkLst>
        </pc:spChg>
        <pc:spChg chg="add del">
          <ac:chgData name="Laura Knight" userId="fcc6b1b8-7f69-4c06-9fd3-1a1553b3cd99" providerId="ADAL" clId="{C2C12E33-C16A-4CEB-BB55-DA3588354377}" dt="2026-07-29T13:00:01.849" v="964" actId="26606"/>
          <ac:spMkLst>
            <pc:docMk/>
            <pc:sldMk cId="758312014" sldId="361"/>
            <ac:spMk id="19" creationId="{8AEA628B-C8FF-4D0B-B111-F101F580B15D}"/>
          </ac:spMkLst>
        </pc:spChg>
        <pc:spChg chg="add del">
          <ac:chgData name="Laura Knight" userId="fcc6b1b8-7f69-4c06-9fd3-1a1553b3cd99" providerId="ADAL" clId="{C2C12E33-C16A-4CEB-BB55-DA3588354377}" dt="2026-07-29T13:00:01.849" v="964" actId="26606"/>
          <ac:spMkLst>
            <pc:docMk/>
            <pc:sldMk cId="758312014" sldId="361"/>
            <ac:spMk id="21" creationId="{42663BD0-064C-40FC-A331-F49FCA9536AA}"/>
          </ac:spMkLst>
        </pc:spChg>
        <pc:spChg chg="add">
          <ac:chgData name="Laura Knight" userId="fcc6b1b8-7f69-4c06-9fd3-1a1553b3cd99" providerId="ADAL" clId="{C2C12E33-C16A-4CEB-BB55-DA3588354377}" dt="2026-07-29T13:00:01.864" v="965" actId="26606"/>
          <ac:spMkLst>
            <pc:docMk/>
            <pc:sldMk cId="758312014" sldId="361"/>
            <ac:spMk id="23" creationId="{2C61293E-6EBE-43EF-A52C-9BEBFD7679D4}"/>
          </ac:spMkLst>
        </pc:spChg>
        <pc:spChg chg="add">
          <ac:chgData name="Laura Knight" userId="fcc6b1b8-7f69-4c06-9fd3-1a1553b3cd99" providerId="ADAL" clId="{C2C12E33-C16A-4CEB-BB55-DA3588354377}" dt="2026-07-29T13:00:01.864" v="965" actId="26606"/>
          <ac:spMkLst>
            <pc:docMk/>
            <pc:sldMk cId="758312014" sldId="361"/>
            <ac:spMk id="24" creationId="{21540236-BFD5-4A9D-8840-4703E7F76825}"/>
          </ac:spMkLst>
        </pc:spChg>
        <pc:picChg chg="mod ord">
          <ac:chgData name="Laura Knight" userId="fcc6b1b8-7f69-4c06-9fd3-1a1553b3cd99" providerId="ADAL" clId="{C2C12E33-C16A-4CEB-BB55-DA3588354377}" dt="2026-07-29T13:00:01.864" v="965" actId="26606"/>
          <ac:picMkLst>
            <pc:docMk/>
            <pc:sldMk cId="758312014" sldId="361"/>
            <ac:picMk id="5" creationId="{5F3D9F2F-5449-AA80-FA24-765E7F143B6B}"/>
          </ac:picMkLst>
        </pc:picChg>
      </pc:sldChg>
      <pc:sldChg chg="addSp delSp modSp mod delAnim">
        <pc:chgData name="Laura Knight" userId="fcc6b1b8-7f69-4c06-9fd3-1a1553b3cd99" providerId="ADAL" clId="{C2C12E33-C16A-4CEB-BB55-DA3588354377}" dt="2026-07-29T12:41:58.235" v="483" actId="26606"/>
        <pc:sldMkLst>
          <pc:docMk/>
          <pc:sldMk cId="2449752449" sldId="363"/>
        </pc:sldMkLst>
        <pc:spChg chg="mod">
          <ac:chgData name="Laura Knight" userId="fcc6b1b8-7f69-4c06-9fd3-1a1553b3cd99" providerId="ADAL" clId="{C2C12E33-C16A-4CEB-BB55-DA3588354377}" dt="2026-07-29T12:41:58.235" v="483" actId="26606"/>
          <ac:spMkLst>
            <pc:docMk/>
            <pc:sldMk cId="2449752449" sldId="363"/>
            <ac:spMk id="2" creationId="{CA8D8F59-2558-6F6D-3184-7B5D70AF4F70}"/>
          </ac:spMkLst>
        </pc:spChg>
        <pc:spChg chg="mod ord">
          <ac:chgData name="Laura Knight" userId="fcc6b1b8-7f69-4c06-9fd3-1a1553b3cd99" providerId="ADAL" clId="{C2C12E33-C16A-4CEB-BB55-DA3588354377}" dt="2026-07-29T12:41:58.235" v="483" actId="26606"/>
          <ac:spMkLst>
            <pc:docMk/>
            <pc:sldMk cId="2449752449" sldId="363"/>
            <ac:spMk id="4" creationId="{E9AE5049-E330-CEC6-7B89-9130F4BA89A7}"/>
          </ac:spMkLst>
        </pc:spChg>
        <pc:spChg chg="del">
          <ac:chgData name="Laura Knight" userId="fcc6b1b8-7f69-4c06-9fd3-1a1553b3cd99" providerId="ADAL" clId="{C2C12E33-C16A-4CEB-BB55-DA3588354377}" dt="2026-07-29T12:33:34.082" v="67" actId="478"/>
          <ac:spMkLst>
            <pc:docMk/>
            <pc:sldMk cId="2449752449" sldId="363"/>
            <ac:spMk id="7" creationId="{005E68AF-AA5D-EF83-D955-20FD26D7E980}"/>
          </ac:spMkLst>
        </pc:spChg>
        <pc:spChg chg="del">
          <ac:chgData name="Laura Knight" userId="fcc6b1b8-7f69-4c06-9fd3-1a1553b3cd99" providerId="ADAL" clId="{C2C12E33-C16A-4CEB-BB55-DA3588354377}" dt="2026-07-29T12:36:43.953" v="441" actId="26606"/>
          <ac:spMkLst>
            <pc:docMk/>
            <pc:sldMk cId="2449752449" sldId="363"/>
            <ac:spMk id="15" creationId="{D19BB8BE-1351-4D9B-B761-F84A0B5B6519}"/>
          </ac:spMkLst>
        </pc:spChg>
        <pc:spChg chg="add del">
          <ac:chgData name="Laura Knight" userId="fcc6b1b8-7f69-4c06-9fd3-1a1553b3cd99" providerId="ADAL" clId="{C2C12E33-C16A-4CEB-BB55-DA3588354377}" dt="2026-07-29T12:41:58.235" v="483" actId="26606"/>
          <ac:spMkLst>
            <pc:docMk/>
            <pc:sldMk cId="2449752449" sldId="363"/>
            <ac:spMk id="20" creationId="{E8A8EAB8-D2FF-444D-B34B-7D32F106AD0E}"/>
          </ac:spMkLst>
        </pc:spChg>
        <pc:spChg chg="add del">
          <ac:chgData name="Laura Knight" userId="fcc6b1b8-7f69-4c06-9fd3-1a1553b3cd99" providerId="ADAL" clId="{C2C12E33-C16A-4CEB-BB55-DA3588354377}" dt="2026-07-29T12:41:58.235" v="483" actId="26606"/>
          <ac:spMkLst>
            <pc:docMk/>
            <pc:sldMk cId="2449752449" sldId="363"/>
            <ac:spMk id="29" creationId="{0D7B6173-1D58-48E2-83CF-37350F315F75}"/>
          </ac:spMkLst>
        </pc:spChg>
        <pc:spChg chg="add del">
          <ac:chgData name="Laura Knight" userId="fcc6b1b8-7f69-4c06-9fd3-1a1553b3cd99" providerId="ADAL" clId="{C2C12E33-C16A-4CEB-BB55-DA3588354377}" dt="2026-07-29T12:41:58.235" v="483" actId="26606"/>
          <ac:spMkLst>
            <pc:docMk/>
            <pc:sldMk cId="2449752449" sldId="363"/>
            <ac:spMk id="31" creationId="{02EBFA83-D4DB-4CA0-B229-9E44634D7FE9}"/>
          </ac:spMkLst>
        </pc:spChg>
        <pc:spChg chg="add del">
          <ac:chgData name="Laura Knight" userId="fcc6b1b8-7f69-4c06-9fd3-1a1553b3cd99" providerId="ADAL" clId="{C2C12E33-C16A-4CEB-BB55-DA3588354377}" dt="2026-07-29T12:41:58.235" v="483" actId="26606"/>
          <ac:spMkLst>
            <pc:docMk/>
            <pc:sldMk cId="2449752449" sldId="363"/>
            <ac:spMk id="35" creationId="{21BDEC81-16A7-4451-B893-C15000083B77}"/>
          </ac:spMkLst>
        </pc:spChg>
        <pc:spChg chg="add del">
          <ac:chgData name="Laura Knight" userId="fcc6b1b8-7f69-4c06-9fd3-1a1553b3cd99" providerId="ADAL" clId="{C2C12E33-C16A-4CEB-BB55-DA3588354377}" dt="2026-07-29T12:41:58.235" v="483" actId="26606"/>
          <ac:spMkLst>
            <pc:docMk/>
            <pc:sldMk cId="2449752449" sldId="363"/>
            <ac:spMk id="37" creationId="{26A515A1-4D80-430E-BE0A-71A290516A82}"/>
          </ac:spMkLst>
        </pc:spChg>
        <pc:picChg chg="del">
          <ac:chgData name="Laura Knight" userId="fcc6b1b8-7f69-4c06-9fd3-1a1553b3cd99" providerId="ADAL" clId="{C2C12E33-C16A-4CEB-BB55-DA3588354377}" dt="2026-07-29T12:31:57.040" v="56" actId="478"/>
          <ac:picMkLst>
            <pc:docMk/>
            <pc:sldMk cId="2449752449" sldId="363"/>
            <ac:picMk id="3" creationId="{A1494551-398D-368D-4A30-D4812FB80BA9}"/>
          </ac:picMkLst>
        </pc:picChg>
        <pc:picChg chg="del">
          <ac:chgData name="Laura Knight" userId="fcc6b1b8-7f69-4c06-9fd3-1a1553b3cd99" providerId="ADAL" clId="{C2C12E33-C16A-4CEB-BB55-DA3588354377}" dt="2026-07-29T12:33:32.043" v="66" actId="478"/>
          <ac:picMkLst>
            <pc:docMk/>
            <pc:sldMk cId="2449752449" sldId="363"/>
            <ac:picMk id="6" creationId="{EE74D509-0E5B-829B-3460-BB2FF62125BE}"/>
          </ac:picMkLst>
        </pc:picChg>
        <pc:picChg chg="add mod modCrop">
          <ac:chgData name="Laura Knight" userId="fcc6b1b8-7f69-4c06-9fd3-1a1553b3cd99" providerId="ADAL" clId="{C2C12E33-C16A-4CEB-BB55-DA3588354377}" dt="2026-07-29T12:41:58.235" v="483" actId="26606"/>
          <ac:picMkLst>
            <pc:docMk/>
            <pc:sldMk cId="2449752449" sldId="363"/>
            <ac:picMk id="8" creationId="{8BE59C48-6320-63AD-6D31-EF02F9F84682}"/>
          </ac:picMkLst>
        </pc:picChg>
        <pc:picChg chg="add del">
          <ac:chgData name="Laura Knight" userId="fcc6b1b8-7f69-4c06-9fd3-1a1553b3cd99" providerId="ADAL" clId="{C2C12E33-C16A-4CEB-BB55-DA3588354377}" dt="2026-07-29T12:41:58.235" v="483" actId="26606"/>
          <ac:picMkLst>
            <pc:docMk/>
            <pc:sldMk cId="2449752449" sldId="363"/>
            <ac:picMk id="33" creationId="{B0DAC8FB-A162-44E3-A606-C855A03A5B09}"/>
          </ac:picMkLst>
        </pc:picChg>
        <pc:cxnChg chg="add">
          <ac:chgData name="Laura Knight" userId="fcc6b1b8-7f69-4c06-9fd3-1a1553b3cd99" providerId="ADAL" clId="{C2C12E33-C16A-4CEB-BB55-DA3588354377}" dt="2026-07-29T12:36:43.953" v="441" actId="26606"/>
          <ac:cxnSpMkLst>
            <pc:docMk/>
            <pc:sldMk cId="2449752449" sldId="363"/>
            <ac:cxnSpMk id="22" creationId="{EEA38897-7BA3-4408-8083-3235339C4A60}"/>
          </ac:cxnSpMkLst>
        </pc:cxnChg>
        <pc:cxnChg chg="add del">
          <ac:chgData name="Laura Knight" userId="fcc6b1b8-7f69-4c06-9fd3-1a1553b3cd99" providerId="ADAL" clId="{C2C12E33-C16A-4CEB-BB55-DA3588354377}" dt="2026-07-29T12:41:58.235" v="483" actId="26606"/>
          <ac:cxnSpMkLst>
            <pc:docMk/>
            <pc:sldMk cId="2449752449" sldId="363"/>
            <ac:cxnSpMk id="24" creationId="{F11AD06B-AB20-4097-8606-5DA00DBACE88}"/>
          </ac:cxnSpMkLst>
        </pc:cxnChg>
      </pc:sldChg>
      <pc:sldChg chg="addSp delSp modSp new mod setBg setClrOvrMap">
        <pc:chgData name="Laura Knight" userId="fcc6b1b8-7f69-4c06-9fd3-1a1553b3cd99" providerId="ADAL" clId="{C2C12E33-C16A-4CEB-BB55-DA3588354377}" dt="2026-07-29T12:38:39.131" v="481" actId="26606"/>
        <pc:sldMkLst>
          <pc:docMk/>
          <pc:sldMk cId="765351056" sldId="364"/>
        </pc:sldMkLst>
        <pc:spChg chg="mod">
          <ac:chgData name="Laura Knight" userId="fcc6b1b8-7f69-4c06-9fd3-1a1553b3cd99" providerId="ADAL" clId="{C2C12E33-C16A-4CEB-BB55-DA3588354377}" dt="2026-07-29T12:38:39.131" v="481" actId="26606"/>
          <ac:spMkLst>
            <pc:docMk/>
            <pc:sldMk cId="765351056" sldId="364"/>
            <ac:spMk id="2" creationId="{39268719-F141-5234-0152-C27F8994E5AF}"/>
          </ac:spMkLst>
        </pc:spChg>
        <pc:spChg chg="del mod">
          <ac:chgData name="Laura Knight" userId="fcc6b1b8-7f69-4c06-9fd3-1a1553b3cd99" providerId="ADAL" clId="{C2C12E33-C16A-4CEB-BB55-DA3588354377}" dt="2026-07-29T12:38:36.402" v="480" actId="478"/>
          <ac:spMkLst>
            <pc:docMk/>
            <pc:sldMk cId="765351056" sldId="364"/>
            <ac:spMk id="3" creationId="{DDA7A6F5-0B97-C0CA-DAD9-AE5A1C0FDB99}"/>
          </ac:spMkLst>
        </pc:spChg>
        <pc:spChg chg="add">
          <ac:chgData name="Laura Knight" userId="fcc6b1b8-7f69-4c06-9fd3-1a1553b3cd99" providerId="ADAL" clId="{C2C12E33-C16A-4CEB-BB55-DA3588354377}" dt="2026-07-29T12:38:39.131" v="481" actId="26606"/>
          <ac:spMkLst>
            <pc:docMk/>
            <pc:sldMk cId="765351056" sldId="364"/>
            <ac:spMk id="7" creationId="{66B332A4-D438-4773-A77F-5ED49A448D9D}"/>
          </ac:spMkLst>
        </pc:spChg>
        <pc:spChg chg="add">
          <ac:chgData name="Laura Knight" userId="fcc6b1b8-7f69-4c06-9fd3-1a1553b3cd99" providerId="ADAL" clId="{C2C12E33-C16A-4CEB-BB55-DA3588354377}" dt="2026-07-29T12:38:39.131" v="481" actId="26606"/>
          <ac:spMkLst>
            <pc:docMk/>
            <pc:sldMk cId="765351056" sldId="364"/>
            <ac:spMk id="9" creationId="{DF9AD32D-FF05-44F4-BD4D-9CEE89B71EB9}"/>
          </ac:spMkLst>
        </pc:spChg>
      </pc:sldChg>
      <pc:sldChg chg="del">
        <pc:chgData name="Laura Knight" userId="fcc6b1b8-7f69-4c06-9fd3-1a1553b3cd99" providerId="ADAL" clId="{C2C12E33-C16A-4CEB-BB55-DA3588354377}" dt="2026-07-29T12:29:30.244" v="21" actId="47"/>
        <pc:sldMkLst>
          <pc:docMk/>
          <pc:sldMk cId="2294685011" sldId="364"/>
        </pc:sldMkLst>
      </pc:sldChg>
      <pc:sldChg chg="addSp delSp modSp new mod setBg addAnim modAnim modNotesTx">
        <pc:chgData name="Laura Knight" userId="fcc6b1b8-7f69-4c06-9fd3-1a1553b3cd99" providerId="ADAL" clId="{C2C12E33-C16A-4CEB-BB55-DA3588354377}" dt="2026-07-29T12:59:04.404" v="957" actId="207"/>
        <pc:sldMkLst>
          <pc:docMk/>
          <pc:sldMk cId="984782500" sldId="365"/>
        </pc:sldMkLst>
        <pc:spChg chg="mod ord">
          <ac:chgData name="Laura Knight" userId="fcc6b1b8-7f69-4c06-9fd3-1a1553b3cd99" providerId="ADAL" clId="{C2C12E33-C16A-4CEB-BB55-DA3588354377}" dt="2026-07-29T12:51:33.957" v="525" actId="26606"/>
          <ac:spMkLst>
            <pc:docMk/>
            <pc:sldMk cId="984782500" sldId="365"/>
            <ac:spMk id="2" creationId="{84E22B42-452A-9AAB-DBE9-0D837784B45F}"/>
          </ac:spMkLst>
        </pc:spChg>
        <pc:spChg chg="del mod">
          <ac:chgData name="Laura Knight" userId="fcc6b1b8-7f69-4c06-9fd3-1a1553b3cd99" providerId="ADAL" clId="{C2C12E33-C16A-4CEB-BB55-DA3588354377}" dt="2026-07-29T12:51:00.330" v="522" actId="478"/>
          <ac:spMkLst>
            <pc:docMk/>
            <pc:sldMk cId="984782500" sldId="365"/>
            <ac:spMk id="3" creationId="{F1186243-1A4B-D9AF-56F0-71571C393D37}"/>
          </ac:spMkLst>
        </pc:spChg>
        <pc:spChg chg="add mod">
          <ac:chgData name="Laura Knight" userId="fcc6b1b8-7f69-4c06-9fd3-1a1553b3cd99" providerId="ADAL" clId="{C2C12E33-C16A-4CEB-BB55-DA3588354377}" dt="2026-07-29T12:52:16.385" v="587" actId="14100"/>
          <ac:spMkLst>
            <pc:docMk/>
            <pc:sldMk cId="984782500" sldId="365"/>
            <ac:spMk id="5" creationId="{D9B33234-7946-48D6-8303-8E442867880D}"/>
          </ac:spMkLst>
        </pc:spChg>
        <pc:spChg chg="add mod">
          <ac:chgData name="Laura Knight" userId="fcc6b1b8-7f69-4c06-9fd3-1a1553b3cd99" providerId="ADAL" clId="{C2C12E33-C16A-4CEB-BB55-DA3588354377}" dt="2026-07-29T12:56:13.564" v="843" actId="1076"/>
          <ac:spMkLst>
            <pc:docMk/>
            <pc:sldMk cId="984782500" sldId="365"/>
            <ac:spMk id="7" creationId="{6B2B062D-95BA-7A02-4F34-303B0AB59D4C}"/>
          </ac:spMkLst>
        </pc:spChg>
        <pc:spChg chg="add mod">
          <ac:chgData name="Laura Knight" userId="fcc6b1b8-7f69-4c06-9fd3-1a1553b3cd99" providerId="ADAL" clId="{C2C12E33-C16A-4CEB-BB55-DA3588354377}" dt="2026-07-29T12:56:09.535" v="842" actId="1076"/>
          <ac:spMkLst>
            <pc:docMk/>
            <pc:sldMk cId="984782500" sldId="365"/>
            <ac:spMk id="8" creationId="{D4ECBE1A-9CFD-BB6B-C621-6CD0BC41FAE9}"/>
          </ac:spMkLst>
        </pc:spChg>
        <pc:spChg chg="add">
          <ac:chgData name="Laura Knight" userId="fcc6b1b8-7f69-4c06-9fd3-1a1553b3cd99" providerId="ADAL" clId="{C2C12E33-C16A-4CEB-BB55-DA3588354377}" dt="2026-07-29T12:51:33.957" v="525" actId="26606"/>
          <ac:spMkLst>
            <pc:docMk/>
            <pc:sldMk cId="984782500" sldId="365"/>
            <ac:spMk id="9" creationId="{E91DC736-0EF8-4F87-9146-EBF1D2EE4D3D}"/>
          </ac:spMkLst>
        </pc:spChg>
        <pc:spChg chg="add mod">
          <ac:chgData name="Laura Knight" userId="fcc6b1b8-7f69-4c06-9fd3-1a1553b3cd99" providerId="ADAL" clId="{C2C12E33-C16A-4CEB-BB55-DA3588354377}" dt="2026-07-29T12:53:30.018" v="709" actId="403"/>
          <ac:spMkLst>
            <pc:docMk/>
            <pc:sldMk cId="984782500" sldId="365"/>
            <ac:spMk id="10" creationId="{48CB9CF8-8734-5705-0E0D-C9E34F668EF5}"/>
          </ac:spMkLst>
        </pc:spChg>
        <pc:spChg chg="add">
          <ac:chgData name="Laura Knight" userId="fcc6b1b8-7f69-4c06-9fd3-1a1553b3cd99" providerId="ADAL" clId="{C2C12E33-C16A-4CEB-BB55-DA3588354377}" dt="2026-07-29T12:51:33.957" v="525" actId="26606"/>
          <ac:spMkLst>
            <pc:docMk/>
            <pc:sldMk cId="984782500" sldId="365"/>
            <ac:spMk id="11" creationId="{097CD68E-23E3-4007-8847-CD0944C4F7BE}"/>
          </ac:spMkLst>
        </pc:spChg>
        <pc:spChg chg="add mod">
          <ac:chgData name="Laura Knight" userId="fcc6b1b8-7f69-4c06-9fd3-1a1553b3cd99" providerId="ADAL" clId="{C2C12E33-C16A-4CEB-BB55-DA3588354377}" dt="2026-07-29T12:54:24.698" v="744" actId="207"/>
          <ac:spMkLst>
            <pc:docMk/>
            <pc:sldMk cId="984782500" sldId="365"/>
            <ac:spMk id="12" creationId="{11789BE9-412D-B226-E2F0-F4517F27FAFC}"/>
          </ac:spMkLst>
        </pc:spChg>
        <pc:spChg chg="add">
          <ac:chgData name="Laura Knight" userId="fcc6b1b8-7f69-4c06-9fd3-1a1553b3cd99" providerId="ADAL" clId="{C2C12E33-C16A-4CEB-BB55-DA3588354377}" dt="2026-07-29T12:51:33.957" v="525" actId="26606"/>
          <ac:spMkLst>
            <pc:docMk/>
            <pc:sldMk cId="984782500" sldId="365"/>
            <ac:spMk id="13" creationId="{AF2F604E-43BE-4DC3-B983-E071523364F8}"/>
          </ac:spMkLst>
        </pc:spChg>
        <pc:spChg chg="add">
          <ac:chgData name="Laura Knight" userId="fcc6b1b8-7f69-4c06-9fd3-1a1553b3cd99" providerId="ADAL" clId="{C2C12E33-C16A-4CEB-BB55-DA3588354377}" dt="2026-07-29T12:51:33.957" v="525" actId="26606"/>
          <ac:spMkLst>
            <pc:docMk/>
            <pc:sldMk cId="984782500" sldId="365"/>
            <ac:spMk id="15" creationId="{08C9B587-E65E-4B52-B37C-ABEBB6E87928}"/>
          </ac:spMkLst>
        </pc:spChg>
        <pc:spChg chg="add mod">
          <ac:chgData name="Laura Knight" userId="fcc6b1b8-7f69-4c06-9fd3-1a1553b3cd99" providerId="ADAL" clId="{C2C12E33-C16A-4CEB-BB55-DA3588354377}" dt="2026-07-29T12:55:19.927" v="799" actId="14100"/>
          <ac:spMkLst>
            <pc:docMk/>
            <pc:sldMk cId="984782500" sldId="365"/>
            <ac:spMk id="16" creationId="{0EEDA584-CD8B-DEF9-8E10-4C5313B5442D}"/>
          </ac:spMkLst>
        </pc:spChg>
        <pc:spChg chg="add mod">
          <ac:chgData name="Laura Knight" userId="fcc6b1b8-7f69-4c06-9fd3-1a1553b3cd99" providerId="ADAL" clId="{C2C12E33-C16A-4CEB-BB55-DA3588354377}" dt="2026-07-29T12:56:18.906" v="845" actId="14100"/>
          <ac:spMkLst>
            <pc:docMk/>
            <pc:sldMk cId="984782500" sldId="365"/>
            <ac:spMk id="17" creationId="{29721F93-EA6A-FB38-E608-F94B42969F8A}"/>
          </ac:spMkLst>
        </pc:spChg>
        <pc:spChg chg="add mod">
          <ac:chgData name="Laura Knight" userId="fcc6b1b8-7f69-4c06-9fd3-1a1553b3cd99" providerId="ADAL" clId="{C2C12E33-C16A-4CEB-BB55-DA3588354377}" dt="2026-07-29T12:56:39.324" v="882" actId="403"/>
          <ac:spMkLst>
            <pc:docMk/>
            <pc:sldMk cId="984782500" sldId="365"/>
            <ac:spMk id="18" creationId="{C725C16F-3358-D196-5F7D-CA31C836D3FC}"/>
          </ac:spMkLst>
        </pc:spChg>
        <pc:spChg chg="add mod">
          <ac:chgData name="Laura Knight" userId="fcc6b1b8-7f69-4c06-9fd3-1a1553b3cd99" providerId="ADAL" clId="{C2C12E33-C16A-4CEB-BB55-DA3588354377}" dt="2026-07-29T12:57:05.150" v="909" actId="403"/>
          <ac:spMkLst>
            <pc:docMk/>
            <pc:sldMk cId="984782500" sldId="365"/>
            <ac:spMk id="19" creationId="{D9E1F9D6-9D7A-5CE0-0250-9727807F2EB9}"/>
          </ac:spMkLst>
        </pc:spChg>
        <pc:spChg chg="add mod">
          <ac:chgData name="Laura Knight" userId="fcc6b1b8-7f69-4c06-9fd3-1a1553b3cd99" providerId="ADAL" clId="{C2C12E33-C16A-4CEB-BB55-DA3588354377}" dt="2026-07-29T12:59:04.404" v="957" actId="207"/>
          <ac:spMkLst>
            <pc:docMk/>
            <pc:sldMk cId="984782500" sldId="365"/>
            <ac:spMk id="20" creationId="{1109AF02-129B-AF7B-C17B-8E81CBB7F0E2}"/>
          </ac:spMkLst>
        </pc:spChg>
        <pc:spChg chg="add mod">
          <ac:chgData name="Laura Knight" userId="fcc6b1b8-7f69-4c06-9fd3-1a1553b3cd99" providerId="ADAL" clId="{C2C12E33-C16A-4CEB-BB55-DA3588354377}" dt="2026-07-29T12:57:53.836" v="948" actId="1076"/>
          <ac:spMkLst>
            <pc:docMk/>
            <pc:sldMk cId="984782500" sldId="365"/>
            <ac:spMk id="21" creationId="{1BC38F29-1028-0118-4BF3-48A3183B39F5}"/>
          </ac:spMkLst>
        </pc:spChg>
        <pc:picChg chg="add mod">
          <ac:chgData name="Laura Knight" userId="fcc6b1b8-7f69-4c06-9fd3-1a1553b3cd99" providerId="ADAL" clId="{C2C12E33-C16A-4CEB-BB55-DA3588354377}" dt="2026-07-29T12:51:33.957" v="525" actId="26606"/>
          <ac:picMkLst>
            <pc:docMk/>
            <pc:sldMk cId="984782500" sldId="365"/>
            <ac:picMk id="4" creationId="{86F6DF66-9E9A-3D55-3746-6D43B829DB8C}"/>
          </ac:picMkLst>
        </pc:picChg>
        <pc:picChg chg="add del mod">
          <ac:chgData name="Laura Knight" userId="fcc6b1b8-7f69-4c06-9fd3-1a1553b3cd99" providerId="ADAL" clId="{C2C12E33-C16A-4CEB-BB55-DA3588354377}" dt="2026-07-29T12:52:27.225" v="591" actId="478"/>
          <ac:picMkLst>
            <pc:docMk/>
            <pc:sldMk cId="984782500" sldId="365"/>
            <ac:picMk id="6" creationId="{9E65636D-6D93-7DA3-11D9-0ED232BF79A5}"/>
          </ac:picMkLst>
        </pc:picChg>
        <pc:picChg chg="add del mod">
          <ac:chgData name="Laura Knight" userId="fcc6b1b8-7f69-4c06-9fd3-1a1553b3cd99" providerId="ADAL" clId="{C2C12E33-C16A-4CEB-BB55-DA3588354377}" dt="2026-07-29T12:54:40.304" v="748" actId="478"/>
          <ac:picMkLst>
            <pc:docMk/>
            <pc:sldMk cId="984782500" sldId="365"/>
            <ac:picMk id="14" creationId="{E7C80E3C-64E8-F170-2D1F-5CC54BB8F97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531B0A-58DD-4C4E-914E-DAD885E5D55B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A3A4FB-5AE9-42C2-B800-0A8E01619E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0158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to Succeed in This Module – Marathon not a sprint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Attend and Engage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Attend all dissertation workshops and supervision meetings.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Workshop examples, discussions, and guidance may not be available online afterwards.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Come prepared with questions and ideas to discuss.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 on feedback promptly rather than waiting until the next draft.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Make the Most of Feedback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Submit drafts by the deadlines provided to receive feedback.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Read feedback carefully and create an action plan for improvements.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Keep track of recurring issues identified by your supervisor.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Stay Organised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Create a realistic project timeline with key milestones.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Break the dissertation into manageable tasks (literature review, methodology, analysis, writing, editing).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Avoid leaving large sections until the final weeks.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Read Widely and Critically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 beyond the minimum reading list.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 high-quality academic sources such as peer-reviewed journals and scholarly books.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Compare different perspectives rather than simply describing them.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Keep up to date with current research and developments in your topic area.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Reference as You Go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Record full references from the start.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 the required referencing style consistently.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 not leave referencing until the end.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Keep accurate notes on where ideas, quotations, and evidence come from.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Communicate Regularly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Check university emails and module announcements frequently.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Respond to supervisor communications promptly.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Let your supervisor know early if you are experiencing difficulties.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Demonstrate Independence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Take ownership of your project.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Supervisors provide guidance, but you are responsible for driving the dissertation forward.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 prepared to make decisions and justify your choices.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Maintain Academic Integrity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Ensure all work submitted is your own.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Cite all sources appropriately.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Keep clear records of notes and research materials.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Understand the University's policies on academic misconduct and use of AI tools.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Write Early and Write Often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Start writing before you feel "ready."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rough draft can always be improved.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Regular writing helps identify gaps in your argument and research earlier.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Look After Yourself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Manage your time effectively.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Build in regular breaks and realistic goals.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Seek support early if personal circumstances affect your studies.</a:t>
            </a: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A3A4FB-5AE9-42C2-B800-0A8E01619E3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9902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AC313-632B-4F32-BC63-627AECE9A8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6384A5-5F71-4BF4-9C22-FA48562B93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60D4FD-C631-4F00-B720-53EB9F8F2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8225EB-285A-4852-8BCA-6F7A5C2C4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D09C73-2E49-45CE-966E-105537A2E3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5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AA2EA-9603-44B3-BE96-AEAEA8F8A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ED431-1769-48F2-88E2-4E4CB7FEFD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E9865F-845C-46AE-8E04-09BE90605D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0C34B9-13DE-42BD-A970-630D2817F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D21239-7FCC-4883-BECE-AC87653E3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786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704F0-3306-4AA4-B980-8CEF795D6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FF2E3D-10CE-4DE9-8144-3DCC7954CE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D1740B-CF01-4E00-A06C-5EBEF6645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A931D5-37D7-4CEF-BEFD-6DB4543E0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2D8196-98AD-407A-893B-2AFB8FDE8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3919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2F061-5957-49F2-83D7-873EE78B9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76704-C9CA-40CA-828E-C51C1F592C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03D388-7BB9-40D2-97BA-6262A656F8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54E24C-F24B-4EA4-8257-34B1F2313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3A3362-70F8-4FB6-8869-67DF48067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DB6D40-18E0-40FD-8ED2-868DB1CCE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7327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72B03-AECE-46FE-99F6-416F2E3E7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C926F3-30F0-4C6D-AB45-D1BA49FE78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70DB9A-8102-41B1-86EB-40783DC207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3AB3F7-0797-4510-8FED-3C7D479579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5B6F9E-AFC4-4E9B-A71C-FD5784677A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DEFD04-040A-4475-AC58-AA72F2973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B176EC-5C4D-4E5E-94D2-8DC447406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56E23F-461E-43E0-9301-F05CA87E1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91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C96B3-5B1F-4CD3-803D-25ABB3FE6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8A028E-05BC-430F-BEDC-910DB1E92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2A92AF-DA11-4FEE-8FDA-5693F16974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37FEE1-334E-4193-8C04-A706C2DAC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283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901B18-4D65-4E30-9F00-93A3196FE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5FD424-9A12-4193-B4C4-17BAD5769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712AEC-3F7C-46D6-90B6-96EEEA362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577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1A50A-6B4B-41D7-9495-33F53BA98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08002-DFB3-4CD3-9406-FB04438E6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A103B1-5D64-4F2F-B271-164F3575F6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5F04E6-0A01-4915-BA0A-3D2AFF4B6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185C31-ABA3-4EB0-BAB4-35529488A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EE1AFD-35ED-4F79-8CF3-19F7F4ED1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908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04DF2-6253-42E9-9297-654D16C32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7A9601-E691-40A2-9632-E305558C63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B7DDFF-0A05-412C-9C0B-5A7D82D30F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CBCE22-1DB6-4514-92D3-41009E1558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91CB18-7B98-44C2-94B8-E743DC994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1FE776-981A-400E-B672-AA2A01DE4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124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9938F-6113-45B7-81AC-26FBD2D0D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CBD52B-8989-405F-9734-10E72E83B4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235A1B-CFCD-4F18-BDB4-13A659C2C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F530D-D9E0-487F-AD1D-1FBE73213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47360-4DB7-424A-98B8-D2EE88DED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3082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291C88-B03C-4B9B-AC3D-A11E4E4183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543188-15CB-4C19-8C85-A94000B163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9E731B-9FA6-46A4-9DF0-FCA76E1CA9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B081C3-CF8D-49CE-BA2E-FE6DE523C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D9305E-1933-448C-BA61-8D4FC9F45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973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970D49D-2E9B-4EFB-B583-0348F3EA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E6CCDB-3940-437B-A0E0-3524A6B36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75E44-5482-48B0-BF20-5644252A4E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343932-802B-4360-BF8F-D4DA56F8C15F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52F28-7AE5-4F30-806A-3F6F603CD5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C76011-E7B3-4494-98B2-27368FD011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050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14F8F4DB-3770-4D22-858F-088E0B0FB64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121095-5FB8-4D53-96BF-3629C91133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7200" dirty="0">
                <a:solidFill>
                  <a:srgbClr val="FFFFFF"/>
                </a:solidFill>
              </a:rPr>
              <a:t>Dissertation for Law and Criminology/</a:t>
            </a:r>
            <a:br>
              <a:rPr lang="en-GB" sz="7200" dirty="0">
                <a:solidFill>
                  <a:srgbClr val="FFFFFF"/>
                </a:solidFill>
              </a:rPr>
            </a:br>
            <a:r>
              <a:rPr lang="en-GB" sz="7200" dirty="0">
                <a:solidFill>
                  <a:srgbClr val="FFFFFF"/>
                </a:solidFill>
              </a:rPr>
              <a:t>Policing Research 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E4D7E1-A5C3-4EE2-BF7D-0C63B60FAC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Getting ready to dive into the 40-credit module</a:t>
            </a:r>
          </a:p>
        </p:txBody>
      </p:sp>
    </p:spTree>
    <p:extLst>
      <p:ext uri="{BB962C8B-B14F-4D97-AF65-F5344CB8AC3E}">
        <p14:creationId xmlns:p14="http://schemas.microsoft.com/office/powerpoint/2010/main" val="3313201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4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C25A5D-5EDE-7EAE-7040-7028EB826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6000" dirty="0"/>
              <a:t>Aims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040E7-6180-7501-FE79-4353A28EED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3200" dirty="0"/>
              <a:t>Self-assessment</a:t>
            </a:r>
          </a:p>
          <a:p>
            <a:r>
              <a:rPr lang="en-GB" sz="3200" dirty="0"/>
              <a:t>How you feel</a:t>
            </a:r>
          </a:p>
          <a:p>
            <a:r>
              <a:rPr lang="en-GB" sz="3200" dirty="0"/>
              <a:t>Choices</a:t>
            </a:r>
          </a:p>
          <a:p>
            <a:r>
              <a:rPr lang="en-GB" sz="3200" dirty="0"/>
              <a:t>Process</a:t>
            </a:r>
          </a:p>
          <a:p>
            <a:r>
              <a:rPr lang="en-GB" sz="3200" dirty="0"/>
              <a:t>Topics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FCA16B-7D99-02EC-6D52-0AC1FAC658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5586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1823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C29BB-D22D-4B8A-A8C8-23BE78216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6436" y="269432"/>
            <a:ext cx="5023223" cy="1325563"/>
          </a:xfrm>
        </p:spPr>
        <p:txBody>
          <a:bodyPr>
            <a:noAutofit/>
          </a:bodyPr>
          <a:lstStyle/>
          <a:p>
            <a:r>
              <a:rPr lang="en-GB" sz="5400" dirty="0"/>
              <a:t>Self-assessment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57DD0D3-F869-46D0-944C-6EC60E19E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D17C2A7-C9CD-419E-B519-691EE60A1B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2843" y="1701463"/>
            <a:ext cx="6136816" cy="4581641"/>
          </a:xfrm>
        </p:spPr>
        <p:txBody>
          <a:bodyPr anchor="t">
            <a:normAutofit fontScale="92500" lnSpcReduction="10000"/>
          </a:bodyPr>
          <a:lstStyle/>
          <a:p>
            <a:r>
              <a:rPr lang="en-GB" dirty="0"/>
              <a:t>We want you to look yourself openly and honestly in the eye</a:t>
            </a:r>
          </a:p>
          <a:p>
            <a:r>
              <a:rPr lang="en-GB" dirty="0"/>
              <a:t>How did you do last year?</a:t>
            </a:r>
          </a:p>
          <a:p>
            <a:r>
              <a:rPr lang="en-GB" dirty="0"/>
              <a:t>Are you a Harvard Black Belt?</a:t>
            </a:r>
          </a:p>
          <a:p>
            <a:r>
              <a:rPr lang="en-GB" dirty="0"/>
              <a:t>Attendance?</a:t>
            </a:r>
          </a:p>
          <a:p>
            <a:r>
              <a:rPr lang="en-GB" dirty="0"/>
              <a:t>Commitment?</a:t>
            </a:r>
          </a:p>
          <a:p>
            <a:r>
              <a:rPr lang="en-GB" dirty="0"/>
              <a:t>Effort?</a:t>
            </a:r>
          </a:p>
          <a:p>
            <a:r>
              <a:rPr lang="en-GB" dirty="0"/>
              <a:t>Did you meet deadlines?</a:t>
            </a:r>
          </a:p>
          <a:p>
            <a:r>
              <a:rPr lang="en-GB" dirty="0"/>
              <a:t>You know what result you have in mind</a:t>
            </a:r>
          </a:p>
          <a:p>
            <a:r>
              <a:rPr lang="en-GB" dirty="0"/>
              <a:t>You know what you need to do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D05BA6-9687-4E5C-B9AA-10DFB32BB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0232" y="6108192"/>
            <a:ext cx="548640" cy="548640"/>
          </a:xfrm>
          <a:prstGeom prst="ellipse">
            <a:avLst/>
          </a:prstGeom>
          <a:solidFill>
            <a:srgbClr val="644F47"/>
          </a:solidFill>
        </p:spPr>
        <p:txBody>
          <a:bodyPr anchor="ctr">
            <a:normAutofit/>
          </a:bodyPr>
          <a:lstStyle/>
          <a:p>
            <a:pPr algn="ctr">
              <a:spcAft>
                <a:spcPts val="600"/>
              </a:spcAft>
            </a:pPr>
            <a:fld id="{AC82685A-BD3A-4230-8D85-804689F67293}" type="slidenum">
              <a:rPr lang="en-GB" sz="1500">
                <a:solidFill>
                  <a:srgbClr val="FFFFFF"/>
                </a:solidFill>
              </a:rPr>
              <a:pPr algn="ctr">
                <a:spcAft>
                  <a:spcPts val="600"/>
                </a:spcAft>
              </a:pPr>
              <a:t>3</a:t>
            </a:fld>
            <a:endParaRPr lang="en-GB" sz="1500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51BD65-40EF-A01F-5E7C-1DA466CF86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715" y="515757"/>
            <a:ext cx="4600728" cy="306715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484535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" name="Rectangle 7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7604BF-4328-45FC-BFC0-338599F0C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dirty="0"/>
              <a:t>At Level 6 you will complete an in-depth piece of work</a:t>
            </a:r>
          </a:p>
        </p:txBody>
      </p:sp>
      <p:sp>
        <p:nvSpPr>
          <p:cNvPr id="8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1EAB1-00A1-4542-B83D-9D40717B0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344849"/>
            <a:ext cx="6950937" cy="3827352"/>
          </a:xfrm>
        </p:spPr>
        <p:txBody>
          <a:bodyPr anchor="t">
            <a:normAutofit/>
          </a:bodyPr>
          <a:lstStyle/>
          <a:p>
            <a:r>
              <a:rPr lang="en-GB" sz="3200" dirty="0"/>
              <a:t>Dissertation</a:t>
            </a:r>
          </a:p>
          <a:p>
            <a:r>
              <a:rPr lang="en-GB" sz="3200" dirty="0"/>
              <a:t>40 credits</a:t>
            </a:r>
          </a:p>
          <a:p>
            <a:r>
              <a:rPr lang="en-GB" sz="3200" dirty="0"/>
              <a:t>5 modules, not 6</a:t>
            </a:r>
          </a:p>
          <a:p>
            <a:r>
              <a:rPr lang="en-GB" sz="3200" dirty="0"/>
              <a:t>Two semesters – September to May</a:t>
            </a:r>
          </a:p>
          <a:p>
            <a:r>
              <a:rPr lang="en-GB" sz="3200" dirty="0"/>
              <a:t>Deadline: </a:t>
            </a:r>
            <a:r>
              <a:rPr lang="en-GB" sz="3200" dirty="0">
                <a:highlight>
                  <a:srgbClr val="FFFF00"/>
                </a:highlight>
              </a:rPr>
              <a:t>Tuesday 11</a:t>
            </a:r>
            <a:r>
              <a:rPr lang="en-GB" sz="3200" baseline="30000" dirty="0">
                <a:highlight>
                  <a:srgbClr val="FFFF00"/>
                </a:highlight>
              </a:rPr>
              <a:t>th</a:t>
            </a:r>
            <a:r>
              <a:rPr lang="en-GB" sz="3200" dirty="0">
                <a:highlight>
                  <a:srgbClr val="FFFF00"/>
                </a:highlight>
              </a:rPr>
              <a:t> May 2027</a:t>
            </a:r>
            <a:endParaRPr lang="en-GB" dirty="0">
              <a:highlight>
                <a:srgbClr val="FFFF00"/>
              </a:highlight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45A93F-C6F1-46A1-B99A-FE47C69F283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794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05242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C137FB-DE2E-9551-47DD-B2AE60C04618}"/>
              </a:ext>
            </a:extLst>
          </p:cNvPr>
          <p:cNvSpPr txBox="1"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Let’s take a look at the brief………….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C78878-930E-687C-3838-22FEAB18FA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877" t="24636" r="24200" b="27979"/>
          <a:stretch>
            <a:fillRect/>
          </a:stretch>
        </p:blipFill>
        <p:spPr>
          <a:xfrm>
            <a:off x="4146544" y="1170091"/>
            <a:ext cx="7669440" cy="45778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70104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13B49-26EA-4AD6-8379-727F5D821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4600" dirty="0"/>
              <a:t>So, nothing to worry about then?</a:t>
            </a:r>
          </a:p>
        </p:txBody>
      </p:sp>
      <p:sp>
        <p:nvSpPr>
          <p:cNvPr id="73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30E0E-BD6F-4944-AC29-A5B3BB44F8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5" y="2660904"/>
            <a:ext cx="5317477" cy="3695446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dirty="0"/>
              <a:t>Comments from students who got the module wrong in recent years!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“May is a long way off!”</a:t>
            </a:r>
          </a:p>
          <a:p>
            <a:r>
              <a:rPr lang="en-GB" sz="2400" dirty="0"/>
              <a:t>“I am concentrating on the other modules first.”</a:t>
            </a:r>
          </a:p>
          <a:p>
            <a:r>
              <a:rPr lang="en-GB" sz="2400" dirty="0"/>
              <a:t>“I can easily complete this after Xmas.”</a:t>
            </a:r>
          </a:p>
          <a:p>
            <a:r>
              <a:rPr lang="en-GB" sz="2400" dirty="0"/>
              <a:t>“I didn’t know I had to do it.”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5A7E5990-0E3A-438A-833E-D21BCC4ADD69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48412" y="1652605"/>
            <a:ext cx="6008314" cy="336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D4D046-E72A-40AA-8F7A-6A40B99F7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34969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FCA6123-D8B2-2105-CF56-D43A9D65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091" r="23298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00EAD4-B7E0-5BB0-2051-44C9ACDC7E1A}"/>
              </a:ext>
            </a:extLst>
          </p:cNvPr>
          <p:cNvSpPr txBox="1"/>
          <p:nvPr/>
        </p:nvSpPr>
        <p:spPr>
          <a:xfrm>
            <a:off x="477981" y="1122363"/>
            <a:ext cx="4023360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Let’s take a look at the scheme of work . . . . 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302F13-EA30-F5D0-8735-0F80154C6EFC}"/>
              </a:ext>
            </a:extLst>
          </p:cNvPr>
          <p:cNvSpPr txBox="1"/>
          <p:nvPr/>
        </p:nvSpPr>
        <p:spPr>
          <a:xfrm>
            <a:off x="477980" y="4872922"/>
            <a:ext cx="4023359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>
                <a:solidFill>
                  <a:schemeClr val="bg1"/>
                </a:solidFill>
              </a:rPr>
              <a:t>Do you understand where you need to be and when?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42380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7DB9D1-FCEA-5577-FEE0-BA2857C4D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SUPERVISOR?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3D9F2F-5449-AA80-FA24-765E7F143B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608" r="62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4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6304A9-5A31-55F8-578B-17F96A5C1929}"/>
              </a:ext>
            </a:extLst>
          </p:cNvPr>
          <p:cNvSpPr txBox="1"/>
          <p:nvPr/>
        </p:nvSpPr>
        <p:spPr>
          <a:xfrm>
            <a:off x="5297762" y="2706624"/>
            <a:ext cx="6251110" cy="3483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Criminology/Law students – Laura Knight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dirty="0"/>
              <a:t>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Policing – Jane Davies</a:t>
            </a:r>
          </a:p>
        </p:txBody>
      </p:sp>
    </p:spTree>
    <p:extLst>
      <p:ext uri="{BB962C8B-B14F-4D97-AF65-F5344CB8AC3E}">
        <p14:creationId xmlns:p14="http://schemas.microsoft.com/office/powerpoint/2010/main" val="7583120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A8D8F59-2558-6F6D-3184-7B5D70AF4F70}"/>
              </a:ext>
            </a:extLst>
          </p:cNvPr>
          <p:cNvSpPr txBox="1"/>
          <p:nvPr/>
        </p:nvSpPr>
        <p:spPr>
          <a:xfrm>
            <a:off x="6527800" y="448721"/>
            <a:ext cx="4713997" cy="12256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Next steps…….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E59C48-6320-63AD-6D31-EF02F9F8468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510" t="66828" r="30695" b="24410"/>
          <a:stretch>
            <a:fillRect/>
          </a:stretch>
        </p:blipFill>
        <p:spPr>
          <a:xfrm>
            <a:off x="-2346" y="3012597"/>
            <a:ext cx="5666547" cy="832806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7800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E9AE5049-E330-CEC6-7B89-9130F4BA89A7}"/>
              </a:ext>
            </a:extLst>
          </p:cNvPr>
          <p:cNvSpPr txBox="1"/>
          <p:nvPr/>
        </p:nvSpPr>
        <p:spPr>
          <a:xfrm>
            <a:off x="6527800" y="1909192"/>
            <a:ext cx="4713997" cy="364771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228600" indent="-457200" algn="ctr">
              <a:lnSpc>
                <a:spcPct val="9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US" sz="1900">
                <a:solidFill>
                  <a:schemeClr val="bg1"/>
                </a:solidFill>
              </a:rPr>
              <a:t>Your first supervision session is on 1/10 – You need to come prepared with any questions or queries you may have and think about how you going to realistically work to the deadlines on the scheme of work.</a:t>
            </a:r>
          </a:p>
          <a:p>
            <a:pPr marL="228600" indent="-457200" algn="ctr">
              <a:lnSpc>
                <a:spcPct val="90000"/>
              </a:lnSpc>
              <a:spcAft>
                <a:spcPts val="600"/>
              </a:spcAft>
              <a:buFont typeface="+mj-lt"/>
              <a:buAutoNum type="arabicPeriod"/>
            </a:pPr>
            <a:endParaRPr lang="en-US" sz="1900">
              <a:solidFill>
                <a:schemeClr val="bg1"/>
              </a:solidFill>
            </a:endParaRPr>
          </a:p>
          <a:p>
            <a:pPr marL="514350" indent="-457200" algn="ctr">
              <a:lnSpc>
                <a:spcPct val="9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US" sz="1900">
                <a:solidFill>
                  <a:schemeClr val="bg1"/>
                </a:solidFill>
              </a:rPr>
              <a:t>Review the feedback given on your ethics and proposal form in the Level 5 Preparing for Research module. Amend your forms in accordance with this feedback and prepare questions for the meeting in readiness to submit the amended versions of these on 2/10.</a:t>
            </a:r>
            <a:endParaRPr lang="en-US" sz="1900" dirty="0">
              <a:solidFill>
                <a:schemeClr val="bg1"/>
              </a:solidFill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7800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24497524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e Tortoise, the Hare... and a Finished Manuscript - Abby Albaum">
            <a:extLst>
              <a:ext uri="{FF2B5EF4-FFF2-40B4-BE49-F238E27FC236}">
                <a16:creationId xmlns:a16="http://schemas.microsoft.com/office/drawing/2014/main" id="{86F6DF66-9E9A-3D55-3746-6D43B829DB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757" r="9091" b="22930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E22B42-452A-9AAB-DBE9-0D837784B4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How to succeed in this module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B33234-7946-48D6-8303-8E442867880D}"/>
              </a:ext>
            </a:extLst>
          </p:cNvPr>
          <p:cNvSpPr txBox="1"/>
          <p:nvPr/>
        </p:nvSpPr>
        <p:spPr>
          <a:xfrm>
            <a:off x="1773043" y="625683"/>
            <a:ext cx="332306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Attend and Engage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2B062D-95BA-7A02-4F34-303B0AB59D4C}"/>
              </a:ext>
            </a:extLst>
          </p:cNvPr>
          <p:cNvSpPr txBox="1"/>
          <p:nvPr/>
        </p:nvSpPr>
        <p:spPr>
          <a:xfrm>
            <a:off x="3289610" y="1923324"/>
            <a:ext cx="25201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Make the most of feedback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ECBE1A-9CFD-BB6B-C621-6CD0BC41FAE9}"/>
              </a:ext>
            </a:extLst>
          </p:cNvPr>
          <p:cNvSpPr txBox="1"/>
          <p:nvPr/>
        </p:nvSpPr>
        <p:spPr>
          <a:xfrm>
            <a:off x="4661393" y="125657"/>
            <a:ext cx="31963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Stay organised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CB9CF8-8734-5705-0E0D-C9E34F668EF5}"/>
              </a:ext>
            </a:extLst>
          </p:cNvPr>
          <p:cNvSpPr txBox="1"/>
          <p:nvPr/>
        </p:nvSpPr>
        <p:spPr>
          <a:xfrm>
            <a:off x="3289610" y="5876693"/>
            <a:ext cx="319635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Read widely and critically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1789BE9-412D-B226-E2F0-F4517F27FAFC}"/>
              </a:ext>
            </a:extLst>
          </p:cNvPr>
          <p:cNvSpPr txBox="1"/>
          <p:nvPr/>
        </p:nvSpPr>
        <p:spPr>
          <a:xfrm>
            <a:off x="9422780" y="2352907"/>
            <a:ext cx="2291239" cy="95410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/>
              <a:t>Reference as you go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EEDA584-CD8B-DEF9-8E10-4C5313B5442D}"/>
              </a:ext>
            </a:extLst>
          </p:cNvPr>
          <p:cNvSpPr txBox="1"/>
          <p:nvPr/>
        </p:nvSpPr>
        <p:spPr>
          <a:xfrm>
            <a:off x="8987883" y="4449337"/>
            <a:ext cx="3107089" cy="107721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b="1" dirty="0"/>
              <a:t>Communicate regularly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9721F93-EA6A-FB38-E608-F94B42969F8A}"/>
              </a:ext>
            </a:extLst>
          </p:cNvPr>
          <p:cNvSpPr txBox="1"/>
          <p:nvPr/>
        </p:nvSpPr>
        <p:spPr>
          <a:xfrm>
            <a:off x="4231886" y="3404086"/>
            <a:ext cx="2520176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Demonstrate independence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725C16F-3358-D196-5F7D-CA31C836D3FC}"/>
              </a:ext>
            </a:extLst>
          </p:cNvPr>
          <p:cNvSpPr txBox="1"/>
          <p:nvPr/>
        </p:nvSpPr>
        <p:spPr>
          <a:xfrm>
            <a:off x="379141" y="4806176"/>
            <a:ext cx="24309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Maintain academic integrity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9E1F9D6-9D7A-5CE0-0250-9727807F2EB9}"/>
              </a:ext>
            </a:extLst>
          </p:cNvPr>
          <p:cNvSpPr txBox="1"/>
          <p:nvPr/>
        </p:nvSpPr>
        <p:spPr>
          <a:xfrm>
            <a:off x="2921620" y="4806176"/>
            <a:ext cx="288816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Write early and often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109AF02-129B-AF7B-C17B-8E81CBB7F0E2}"/>
              </a:ext>
            </a:extLst>
          </p:cNvPr>
          <p:cNvSpPr txBox="1"/>
          <p:nvPr/>
        </p:nvSpPr>
        <p:spPr>
          <a:xfrm>
            <a:off x="2011832" y="1183760"/>
            <a:ext cx="8222750" cy="411531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BC38F29-1028-0118-4BF3-48A3183B39F5}"/>
              </a:ext>
            </a:extLst>
          </p:cNvPr>
          <p:cNvSpPr txBox="1"/>
          <p:nvPr/>
        </p:nvSpPr>
        <p:spPr>
          <a:xfrm>
            <a:off x="2421274" y="2740248"/>
            <a:ext cx="8460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LOOK AFTER YOURSELF!!!!!!</a:t>
            </a:r>
          </a:p>
        </p:txBody>
      </p:sp>
    </p:spTree>
    <p:extLst>
      <p:ext uri="{BB962C8B-B14F-4D97-AF65-F5344CB8AC3E}">
        <p14:creationId xmlns:p14="http://schemas.microsoft.com/office/powerpoint/2010/main" val="984782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0" grpId="0"/>
      <p:bldP spid="12" grpId="0" animBg="1"/>
      <p:bldP spid="16" grpId="0" animBg="1"/>
      <p:bldP spid="18" grpId="0"/>
      <p:bldP spid="20" grpId="0" animBg="1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268719-F141-5234-0152-C27F8994E5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Some examples ……</a:t>
            </a:r>
          </a:p>
        </p:txBody>
      </p:sp>
    </p:spTree>
    <p:extLst>
      <p:ext uri="{BB962C8B-B14F-4D97-AF65-F5344CB8AC3E}">
        <p14:creationId xmlns:p14="http://schemas.microsoft.com/office/powerpoint/2010/main" val="7653510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5.7|14.3|26|49.6|30|12.6|16|37.5|22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0.3|0.9|11.5|4.6|32.2|39.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5|5.6|1.7|22.7|14.4|14.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5.6|59.7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719</Words>
  <Application>Microsoft Office PowerPoint</Application>
  <PresentationFormat>Widescreen</PresentationFormat>
  <Paragraphs>104</Paragraphs>
  <Slides>11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Calibri</vt:lpstr>
      <vt:lpstr>Calibri Light</vt:lpstr>
      <vt:lpstr>Office Theme</vt:lpstr>
      <vt:lpstr>Dissertation for Law and Criminology/ Policing Research Project</vt:lpstr>
      <vt:lpstr>Aims</vt:lpstr>
      <vt:lpstr>Self-assessment</vt:lpstr>
      <vt:lpstr>At Level 6 you will complete an in-depth piece of work</vt:lpstr>
      <vt:lpstr>PowerPoint Presentation</vt:lpstr>
      <vt:lpstr>So, nothing to worry about then?</vt:lpstr>
      <vt:lpstr>PowerPoint Presentation</vt:lpstr>
      <vt:lpstr>SUPERVISOR?</vt:lpstr>
      <vt:lpstr>PowerPoint Presentation</vt:lpstr>
      <vt:lpstr>How to succeed in this module</vt:lpstr>
      <vt:lpstr>Some examples ……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Project</dc:title>
  <dc:creator>Mike Durke</dc:creator>
  <cp:lastModifiedBy>Laura Knight</cp:lastModifiedBy>
  <cp:revision>26</cp:revision>
  <dcterms:created xsi:type="dcterms:W3CDTF">2021-09-15T09:32:52Z</dcterms:created>
  <dcterms:modified xsi:type="dcterms:W3CDTF">2026-07-29T13:00:14Z</dcterms:modified>
</cp:coreProperties>
</file>