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4"/>
  </p:notesMasterIdLst>
  <p:sldIdLst>
    <p:sldId id="256" r:id="rId2"/>
    <p:sldId id="265" r:id="rId3"/>
    <p:sldId id="266" r:id="rId4"/>
    <p:sldId id="273" r:id="rId5"/>
    <p:sldId id="270" r:id="rId6"/>
    <p:sldId id="271" r:id="rId7"/>
    <p:sldId id="274" r:id="rId8"/>
    <p:sldId id="272" r:id="rId9"/>
    <p:sldId id="269" r:id="rId10"/>
    <p:sldId id="275" r:id="rId11"/>
    <p:sldId id="276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DE4F6F-F1C8-25CF-7456-76D139090E84}" v="4600" dt="2019-11-24T16:11:07.410"/>
    <p1510:client id="{2CE3066D-08F4-4D02-86E7-831AE96860D2}" v="1343" dt="2019-11-25T01:50:02.398"/>
    <p1510:client id="{5A417708-963D-E54D-CF06-979BE75EA2F1}" v="309" dt="2019-11-25T08:01:45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2" autoAdjust="0"/>
    <p:restoredTop sz="74049" autoAdjust="0"/>
  </p:normalViewPr>
  <p:slideViewPr>
    <p:cSldViewPr snapToGrid="0">
      <p:cViewPr>
        <p:scale>
          <a:sx n="60" d="100"/>
          <a:sy n="60" d="100"/>
        </p:scale>
        <p:origin x="896" y="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Williams (1802264)" userId="S::1802264@student.uwtsd.ac.uk::9f78aedf-bcb6-4797-82b3-9115a0a06a0d" providerId="AD" clId="Web-{3C339F6C-547C-A9B4-AEF7-21263D4BB9A4}"/>
    <pc:docChg chg="addSld modSld">
      <pc:chgData name="Amanda Williams (1802264)" userId="S::1802264@student.uwtsd.ac.uk::9f78aedf-bcb6-4797-82b3-9115a0a06a0d" providerId="AD" clId="Web-{3C339F6C-547C-A9B4-AEF7-21263D4BB9A4}" dt="2019-11-01T17:09:39.547" v="1785" actId="20577"/>
      <pc:docMkLst>
        <pc:docMk/>
      </pc:docMkLst>
      <pc:sldChg chg="modSp">
        <pc:chgData name="Amanda Williams (1802264)" userId="S::1802264@student.uwtsd.ac.uk::9f78aedf-bcb6-4797-82b3-9115a0a06a0d" providerId="AD" clId="Web-{3C339F6C-547C-A9B4-AEF7-21263D4BB9A4}" dt="2019-11-01T10:40:10.221" v="836" actId="20577"/>
        <pc:sldMkLst>
          <pc:docMk/>
          <pc:sldMk cId="109857222" sldId="256"/>
        </pc:sldMkLst>
        <pc:spChg chg="mod">
          <ac:chgData name="Amanda Williams (1802264)" userId="S::1802264@student.uwtsd.ac.uk::9f78aedf-bcb6-4797-82b3-9115a0a06a0d" providerId="AD" clId="Web-{3C339F6C-547C-A9B4-AEF7-21263D4BB9A4}" dt="2019-11-01T10:40:07.034" v="80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anda Williams (1802264)" userId="S::1802264@student.uwtsd.ac.uk::9f78aedf-bcb6-4797-82b3-9115a0a06a0d" providerId="AD" clId="Web-{3C339F6C-547C-A9B4-AEF7-21263D4BB9A4}" dt="2019-11-01T10:40:10.221" v="836" actId="20577"/>
          <ac:spMkLst>
            <pc:docMk/>
            <pc:sldMk cId="109857222" sldId="256"/>
            <ac:spMk id="6" creationId="{76CC6F20-6DA7-43E3-A432-808263997DDB}"/>
          </ac:spMkLst>
        </pc:spChg>
      </pc:sldChg>
      <pc:sldChg chg="modSp modNotes">
        <pc:chgData name="Amanda Williams (1802264)" userId="S::1802264@student.uwtsd.ac.uk::9f78aedf-bcb6-4797-82b3-9115a0a06a0d" providerId="AD" clId="Web-{3C339F6C-547C-A9B4-AEF7-21263D4BB9A4}" dt="2019-11-01T10:50:37.020" v="841" actId="20577"/>
        <pc:sldMkLst>
          <pc:docMk/>
          <pc:sldMk cId="2127814376" sldId="257"/>
        </pc:sldMkLst>
        <pc:spChg chg="mod">
          <ac:chgData name="Amanda Williams (1802264)" userId="S::1802264@student.uwtsd.ac.uk::9f78aedf-bcb6-4797-82b3-9115a0a06a0d" providerId="AD" clId="Web-{3C339F6C-547C-A9B4-AEF7-21263D4BB9A4}" dt="2019-11-01T10:50:37.020" v="841" actId="20577"/>
          <ac:spMkLst>
            <pc:docMk/>
            <pc:sldMk cId="2127814376" sldId="257"/>
            <ac:spMk id="2" creationId="{C7D0802E-085A-4159-BF36-CE3BCA8172AD}"/>
          </ac:spMkLst>
        </pc:spChg>
      </pc:sldChg>
      <pc:sldChg chg="modSp new modNotes">
        <pc:chgData name="Amanda Williams (1802264)" userId="S::1802264@student.uwtsd.ac.uk::9f78aedf-bcb6-4797-82b3-9115a0a06a0d" providerId="AD" clId="Web-{3C339F6C-547C-A9B4-AEF7-21263D4BB9A4}" dt="2019-11-01T15:37:52.221" v="1725"/>
        <pc:sldMkLst>
          <pc:docMk/>
          <pc:sldMk cId="1603228308" sldId="258"/>
        </pc:sldMkLst>
        <pc:spChg chg="mod">
          <ac:chgData name="Amanda Williams (1802264)" userId="S::1802264@student.uwtsd.ac.uk::9f78aedf-bcb6-4797-82b3-9115a0a06a0d" providerId="AD" clId="Web-{3C339F6C-547C-A9B4-AEF7-21263D4BB9A4}" dt="2019-11-01T10:19:43.593" v="564" actId="20577"/>
          <ac:spMkLst>
            <pc:docMk/>
            <pc:sldMk cId="1603228308" sldId="258"/>
            <ac:spMk id="2" creationId="{7FF3E856-CA36-4A2B-AD7E-2A733722C459}"/>
          </ac:spMkLst>
        </pc:spChg>
        <pc:spChg chg="mod">
          <ac:chgData name="Amanda Williams (1802264)" userId="S::1802264@student.uwtsd.ac.uk::9f78aedf-bcb6-4797-82b3-9115a0a06a0d" providerId="AD" clId="Web-{3C339F6C-547C-A9B4-AEF7-21263D4BB9A4}" dt="2019-11-01T10:21:45.391" v="623" actId="20577"/>
          <ac:spMkLst>
            <pc:docMk/>
            <pc:sldMk cId="1603228308" sldId="258"/>
            <ac:spMk id="3" creationId="{29AFC993-2186-4D69-BF50-9F6CEE3D3C31}"/>
          </ac:spMkLst>
        </pc:spChg>
      </pc:sldChg>
      <pc:sldChg chg="modSp new">
        <pc:chgData name="Amanda Williams (1802264)" userId="S::1802264@student.uwtsd.ac.uk::9f78aedf-bcb6-4797-82b3-9115a0a06a0d" providerId="AD" clId="Web-{3C339F6C-547C-A9B4-AEF7-21263D4BB9A4}" dt="2019-11-01T17:09:24.422" v="1783" actId="20577"/>
        <pc:sldMkLst>
          <pc:docMk/>
          <pc:sldMk cId="924114133" sldId="259"/>
        </pc:sldMkLst>
        <pc:spChg chg="mod">
          <ac:chgData name="Amanda Williams (1802264)" userId="S::1802264@student.uwtsd.ac.uk::9f78aedf-bcb6-4797-82b3-9115a0a06a0d" providerId="AD" clId="Web-{3C339F6C-547C-A9B4-AEF7-21263D4BB9A4}" dt="2019-11-01T15:42:27.286" v="1739" actId="20577"/>
          <ac:spMkLst>
            <pc:docMk/>
            <pc:sldMk cId="924114133" sldId="259"/>
            <ac:spMk id="2" creationId="{3108381F-38B6-4354-AF48-7CBDF978F7BE}"/>
          </ac:spMkLst>
        </pc:spChg>
        <pc:spChg chg="mod">
          <ac:chgData name="Amanda Williams (1802264)" userId="S::1802264@student.uwtsd.ac.uk::9f78aedf-bcb6-4797-82b3-9115a0a06a0d" providerId="AD" clId="Web-{3C339F6C-547C-A9B4-AEF7-21263D4BB9A4}" dt="2019-11-01T17:09:24.422" v="1783" actId="20577"/>
          <ac:spMkLst>
            <pc:docMk/>
            <pc:sldMk cId="924114133" sldId="259"/>
            <ac:spMk id="3" creationId="{C9FED069-7FB7-434C-9399-BE16FD8DAFE5}"/>
          </ac:spMkLst>
        </pc:spChg>
      </pc:sldChg>
    </pc:docChg>
  </pc:docChgLst>
  <pc:docChgLst>
    <pc:chgData name="Amanda Williams (1802264)" userId="S::1802264@student.uwtsd.ac.uk::9f78aedf-bcb6-4797-82b3-9115a0a06a0d" providerId="AD" clId="Web-{E8386FA9-47D4-C616-ED3E-A9F937C40609}"/>
    <pc:docChg chg="addSld modSld">
      <pc:chgData name="Amanda Williams (1802264)" userId="S::1802264@student.uwtsd.ac.uk::9f78aedf-bcb6-4797-82b3-9115a0a06a0d" providerId="AD" clId="Web-{E8386FA9-47D4-C616-ED3E-A9F937C40609}" dt="2019-11-21T10:32:20.898" v="240"/>
      <pc:docMkLst>
        <pc:docMk/>
      </pc:docMkLst>
      <pc:sldChg chg="modNotes">
        <pc:chgData name="Amanda Williams (1802264)" userId="S::1802264@student.uwtsd.ac.uk::9f78aedf-bcb6-4797-82b3-9115a0a06a0d" providerId="AD" clId="Web-{E8386FA9-47D4-C616-ED3E-A9F937C40609}" dt="2019-11-21T10:32:20.898" v="240"/>
        <pc:sldMkLst>
          <pc:docMk/>
          <pc:sldMk cId="109857222" sldId="256"/>
        </pc:sldMkLst>
      </pc:sldChg>
      <pc:sldChg chg="new">
        <pc:chgData name="Amanda Williams (1802264)" userId="S::1802264@student.uwtsd.ac.uk::9f78aedf-bcb6-4797-82b3-9115a0a06a0d" providerId="AD" clId="Web-{E8386FA9-47D4-C616-ED3E-A9F937C40609}" dt="2019-11-21T10:21:50.332" v="0"/>
        <pc:sldMkLst>
          <pc:docMk/>
          <pc:sldMk cId="1443749122" sldId="260"/>
        </pc:sldMkLst>
      </pc:sldChg>
    </pc:docChg>
  </pc:docChgLst>
  <pc:docChgLst>
    <pc:chgData name="Amanda Williams (1802264)" userId="S::1802264@student.uwtsd.ac.uk::9f78aedf-bcb6-4797-82b3-9115a0a06a0d" providerId="AD" clId="Web-{E4DBB66D-D28D-1D6C-C17C-A86D263FB9CC}"/>
    <pc:docChg chg="modSld">
      <pc:chgData name="Amanda Williams (1802264)" userId="S::1802264@student.uwtsd.ac.uk::9f78aedf-bcb6-4797-82b3-9115a0a06a0d" providerId="AD" clId="Web-{E4DBB66D-D28D-1D6C-C17C-A86D263FB9CC}" dt="2019-11-21T12:11:34.588" v="4"/>
      <pc:docMkLst>
        <pc:docMk/>
      </pc:docMkLst>
      <pc:sldChg chg="modNotes">
        <pc:chgData name="Amanda Williams (1802264)" userId="S::1802264@student.uwtsd.ac.uk::9f78aedf-bcb6-4797-82b3-9115a0a06a0d" providerId="AD" clId="Web-{E4DBB66D-D28D-1D6C-C17C-A86D263FB9CC}" dt="2019-11-21T12:11:34.588" v="4"/>
        <pc:sldMkLst>
          <pc:docMk/>
          <pc:sldMk cId="1443749122" sldId="260"/>
        </pc:sldMkLst>
      </pc:sldChg>
    </pc:docChg>
  </pc:docChgLst>
  <pc:docChgLst>
    <pc:chgData name="Amanda Williams (1802264)" userId="S::1802264@student.uwtsd.ac.uk::9f78aedf-bcb6-4797-82b3-9115a0a06a0d" providerId="AD" clId="Web-{551CAE18-C138-1603-2F8D-A3F74BD2687A}"/>
    <pc:docChg chg="addSld modSld sldOrd">
      <pc:chgData name="Amanda Williams (1802264)" userId="S::1802264@student.uwtsd.ac.uk::9f78aedf-bcb6-4797-82b3-9115a0a06a0d" providerId="AD" clId="Web-{551CAE18-C138-1603-2F8D-A3F74BD2687A}" dt="2019-11-21T17:23:45.879" v="698"/>
      <pc:docMkLst>
        <pc:docMk/>
      </pc:docMkLst>
      <pc:sldChg chg="modNotes">
        <pc:chgData name="Amanda Williams (1802264)" userId="S::1802264@student.uwtsd.ac.uk::9f78aedf-bcb6-4797-82b3-9115a0a06a0d" providerId="AD" clId="Web-{551CAE18-C138-1603-2F8D-A3F74BD2687A}" dt="2019-11-21T17:13:27.624" v="501"/>
        <pc:sldMkLst>
          <pc:docMk/>
          <pc:sldMk cId="1603228308" sldId="258"/>
        </pc:sldMkLst>
      </pc:sldChg>
      <pc:sldChg chg="modSp">
        <pc:chgData name="Amanda Williams (1802264)" userId="S::1802264@student.uwtsd.ac.uk::9f78aedf-bcb6-4797-82b3-9115a0a06a0d" providerId="AD" clId="Web-{551CAE18-C138-1603-2F8D-A3F74BD2687A}" dt="2019-11-21T16:55:33.461" v="171" actId="20577"/>
        <pc:sldMkLst>
          <pc:docMk/>
          <pc:sldMk cId="1098472036" sldId="264"/>
        </pc:sldMkLst>
        <pc:spChg chg="mod">
          <ac:chgData name="Amanda Williams (1802264)" userId="S::1802264@student.uwtsd.ac.uk::9f78aedf-bcb6-4797-82b3-9115a0a06a0d" providerId="AD" clId="Web-{551CAE18-C138-1603-2F8D-A3F74BD2687A}" dt="2019-11-21T16:55:33.461" v="171" actId="20577"/>
          <ac:spMkLst>
            <pc:docMk/>
            <pc:sldMk cId="1098472036" sldId="264"/>
            <ac:spMk id="2" creationId="{2020E874-C820-47B4-96D2-0ED32B83B007}"/>
          </ac:spMkLst>
        </pc:spChg>
        <pc:spChg chg="mod">
          <ac:chgData name="Amanda Williams (1802264)" userId="S::1802264@student.uwtsd.ac.uk::9f78aedf-bcb6-4797-82b3-9115a0a06a0d" providerId="AD" clId="Web-{551CAE18-C138-1603-2F8D-A3F74BD2687A}" dt="2019-11-21T16:54:38.367" v="165" actId="20577"/>
          <ac:spMkLst>
            <pc:docMk/>
            <pc:sldMk cId="1098472036" sldId="264"/>
            <ac:spMk id="7" creationId="{C7BD0F37-6467-4788-89F4-117DDF421466}"/>
          </ac:spMkLst>
        </pc:spChg>
      </pc:sldChg>
      <pc:sldChg chg="modSp modNotes">
        <pc:chgData name="Amanda Williams (1802264)" userId="S::1802264@student.uwtsd.ac.uk::9f78aedf-bcb6-4797-82b3-9115a0a06a0d" providerId="AD" clId="Web-{551CAE18-C138-1603-2F8D-A3F74BD2687A}" dt="2019-11-21T17:13:48.453" v="502"/>
        <pc:sldMkLst>
          <pc:docMk/>
          <pc:sldMk cId="1656300080" sldId="266"/>
        </pc:sldMkLst>
        <pc:spChg chg="mod">
          <ac:chgData name="Amanda Williams (1802264)" userId="S::1802264@student.uwtsd.ac.uk::9f78aedf-bcb6-4797-82b3-9115a0a06a0d" providerId="AD" clId="Web-{551CAE18-C138-1603-2F8D-A3F74BD2687A}" dt="2019-11-21T17:10:17.373" v="489" actId="20577"/>
          <ac:spMkLst>
            <pc:docMk/>
            <pc:sldMk cId="1656300080" sldId="266"/>
            <ac:spMk id="3" creationId="{F8BA84B8-B50C-4CA2-9FB4-33B9D724C6BB}"/>
          </ac:spMkLst>
        </pc:spChg>
      </pc:sldChg>
      <pc:sldChg chg="modSp new ord modNotes">
        <pc:chgData name="Amanda Williams (1802264)" userId="S::1802264@student.uwtsd.ac.uk::9f78aedf-bcb6-4797-82b3-9115a0a06a0d" providerId="AD" clId="Web-{551CAE18-C138-1603-2F8D-A3F74BD2687A}" dt="2019-11-21T17:23:45.879" v="698"/>
        <pc:sldMkLst>
          <pc:docMk/>
          <pc:sldMk cId="1083367598" sldId="267"/>
        </pc:sldMkLst>
        <pc:spChg chg="mod">
          <ac:chgData name="Amanda Williams (1802264)" userId="S::1802264@student.uwtsd.ac.uk::9f78aedf-bcb6-4797-82b3-9115a0a06a0d" providerId="AD" clId="Web-{551CAE18-C138-1603-2F8D-A3F74BD2687A}" dt="2019-11-21T17:16:02.110" v="509" actId="20577"/>
          <ac:spMkLst>
            <pc:docMk/>
            <pc:sldMk cId="1083367598" sldId="267"/>
            <ac:spMk id="2" creationId="{83153FF5-FB95-4D01-B9F8-C8E804EDB937}"/>
          </ac:spMkLst>
        </pc:spChg>
      </pc:sldChg>
    </pc:docChg>
  </pc:docChgLst>
  <pc:docChgLst>
    <pc:chgData name="Amanda Williams (1802264)" userId="S::1802264@student.uwtsd.ac.uk::9f78aedf-bcb6-4797-82b3-9115a0a06a0d" providerId="AD" clId="Web-{649D5B42-C289-5434-8073-46BA46242C86}"/>
    <pc:docChg chg="addSld delSld modSld sldOrd">
      <pc:chgData name="Amanda Williams (1802264)" userId="S::1802264@student.uwtsd.ac.uk::9f78aedf-bcb6-4797-82b3-9115a0a06a0d" providerId="AD" clId="Web-{649D5B42-C289-5434-8073-46BA46242C86}" dt="2019-11-21T10:42:53.167" v="12"/>
      <pc:docMkLst>
        <pc:docMk/>
      </pc:docMkLst>
      <pc:sldChg chg="ord">
        <pc:chgData name="Amanda Williams (1802264)" userId="S::1802264@student.uwtsd.ac.uk::9f78aedf-bcb6-4797-82b3-9115a0a06a0d" providerId="AD" clId="Web-{649D5B42-C289-5434-8073-46BA46242C86}" dt="2019-11-21T10:42:33.964" v="10"/>
        <pc:sldMkLst>
          <pc:docMk/>
          <pc:sldMk cId="2127814376" sldId="257"/>
        </pc:sldMkLst>
      </pc:sldChg>
      <pc:sldChg chg="modSp">
        <pc:chgData name="Amanda Williams (1802264)" userId="S::1802264@student.uwtsd.ac.uk::9f78aedf-bcb6-4797-82b3-9115a0a06a0d" providerId="AD" clId="Web-{649D5B42-C289-5434-8073-46BA46242C86}" dt="2019-11-21T10:42:17.136" v="9" actId="20577"/>
        <pc:sldMkLst>
          <pc:docMk/>
          <pc:sldMk cId="1443749122" sldId="260"/>
        </pc:sldMkLst>
        <pc:spChg chg="mod">
          <ac:chgData name="Amanda Williams (1802264)" userId="S::1802264@student.uwtsd.ac.uk::9f78aedf-bcb6-4797-82b3-9115a0a06a0d" providerId="AD" clId="Web-{649D5B42-C289-5434-8073-46BA46242C86}" dt="2019-11-21T10:42:17.136" v="9" actId="20577"/>
          <ac:spMkLst>
            <pc:docMk/>
            <pc:sldMk cId="1443749122" sldId="260"/>
            <ac:spMk id="2" creationId="{DDF1443A-1735-4776-93B3-FB35A9146B58}"/>
          </ac:spMkLst>
        </pc:spChg>
      </pc:sldChg>
      <pc:sldChg chg="del">
        <pc:chgData name="Amanda Williams (1802264)" userId="S::1802264@student.uwtsd.ac.uk::9f78aedf-bcb6-4797-82b3-9115a0a06a0d" providerId="AD" clId="Web-{649D5B42-C289-5434-8073-46BA46242C86}" dt="2019-11-21T10:42:50.823" v="11"/>
        <pc:sldMkLst>
          <pc:docMk/>
          <pc:sldMk cId="3248085401" sldId="261"/>
        </pc:sldMkLst>
      </pc:sldChg>
      <pc:sldChg chg="del">
        <pc:chgData name="Amanda Williams (1802264)" userId="S::1802264@student.uwtsd.ac.uk::9f78aedf-bcb6-4797-82b3-9115a0a06a0d" providerId="AD" clId="Web-{649D5B42-C289-5434-8073-46BA46242C86}" dt="2019-11-21T10:42:53.167" v="12"/>
        <pc:sldMkLst>
          <pc:docMk/>
          <pc:sldMk cId="4162139203" sldId="262"/>
        </pc:sldMkLst>
      </pc:sldChg>
      <pc:sldChg chg="new del">
        <pc:chgData name="Amanda Williams (1802264)" userId="S::1802264@student.uwtsd.ac.uk::9f78aedf-bcb6-4797-82b3-9115a0a06a0d" providerId="AD" clId="Web-{649D5B42-C289-5434-8073-46BA46242C86}" dt="2019-11-21T10:42:14.604" v="5"/>
        <pc:sldMkLst>
          <pc:docMk/>
          <pc:sldMk cId="1427951208" sldId="264"/>
        </pc:sldMkLst>
      </pc:sldChg>
    </pc:docChg>
  </pc:docChgLst>
  <pc:docChgLst>
    <pc:chgData name="Amanda Williams (1802264)" userId="S::1802264@student.uwtsd.ac.uk::9f78aedf-bcb6-4797-82b3-9115a0a06a0d" providerId="AD" clId="Web-{01DE4F6F-F1C8-25CF-7456-76D139090E84}"/>
    <pc:docChg chg="addSld modSld sldOrd">
      <pc:chgData name="Amanda Williams (1802264)" userId="S::1802264@student.uwtsd.ac.uk::9f78aedf-bcb6-4797-82b3-9115a0a06a0d" providerId="AD" clId="Web-{01DE4F6F-F1C8-25CF-7456-76D139090E84}" dt="2019-11-24T16:11:07.410" v="5585" actId="20577"/>
      <pc:docMkLst>
        <pc:docMk/>
      </pc:docMkLst>
      <pc:sldChg chg="modNotes">
        <pc:chgData name="Amanda Williams (1802264)" userId="S::1802264@student.uwtsd.ac.uk::9f78aedf-bcb6-4797-82b3-9115a0a06a0d" providerId="AD" clId="Web-{01DE4F6F-F1C8-25CF-7456-76D139090E84}" dt="2019-11-24T13:20:31.309" v="864"/>
        <pc:sldMkLst>
          <pc:docMk/>
          <pc:sldMk cId="1417488410" sldId="270"/>
        </pc:sldMkLst>
      </pc:sldChg>
      <pc:sldChg chg="modSp new ord modNotes">
        <pc:chgData name="Amanda Williams (1802264)" userId="S::1802264@student.uwtsd.ac.uk::9f78aedf-bcb6-4797-82b3-9115a0a06a0d" providerId="AD" clId="Web-{01DE4F6F-F1C8-25CF-7456-76D139090E84}" dt="2019-11-24T13:37:10.549" v="1732"/>
        <pc:sldMkLst>
          <pc:docMk/>
          <pc:sldMk cId="815214897" sldId="271"/>
        </pc:sldMkLst>
        <pc:spChg chg="mod">
          <ac:chgData name="Amanda Williams (1802264)" userId="S::1802264@student.uwtsd.ac.uk::9f78aedf-bcb6-4797-82b3-9115a0a06a0d" providerId="AD" clId="Web-{01DE4F6F-F1C8-25CF-7456-76D139090E84}" dt="2019-11-24T13:21:08.700" v="913" actId="20577"/>
          <ac:spMkLst>
            <pc:docMk/>
            <pc:sldMk cId="815214897" sldId="271"/>
            <ac:spMk id="2" creationId="{32206B9F-9CCE-4C6D-AF38-90A63578AF18}"/>
          </ac:spMkLst>
        </pc:spChg>
        <pc:spChg chg="mod">
          <ac:chgData name="Amanda Williams (1802264)" userId="S::1802264@student.uwtsd.ac.uk::9f78aedf-bcb6-4797-82b3-9115a0a06a0d" providerId="AD" clId="Web-{01DE4F6F-F1C8-25CF-7456-76D139090E84}" dt="2019-11-24T09:56:25.354" v="248" actId="1076"/>
          <ac:spMkLst>
            <pc:docMk/>
            <pc:sldMk cId="815214897" sldId="271"/>
            <ac:spMk id="3" creationId="{FF07ECB1-930B-4D9B-B065-F6B32DE31088}"/>
          </ac:spMkLst>
        </pc:spChg>
        <pc:spChg chg="mod">
          <ac:chgData name="Amanda Williams (1802264)" userId="S::1802264@student.uwtsd.ac.uk::9f78aedf-bcb6-4797-82b3-9115a0a06a0d" providerId="AD" clId="Web-{01DE4F6F-F1C8-25CF-7456-76D139090E84}" dt="2019-11-24T13:28:13.439" v="1247" actId="20577"/>
          <ac:spMkLst>
            <pc:docMk/>
            <pc:sldMk cId="815214897" sldId="271"/>
            <ac:spMk id="5" creationId="{4CE40D51-C509-43A3-9774-6B58E5525ABB}"/>
          </ac:spMkLst>
        </pc:spChg>
      </pc:sldChg>
      <pc:sldChg chg="addSp modSp new mod ord modClrScheme chgLayout modNotes">
        <pc:chgData name="Amanda Williams (1802264)" userId="S::1802264@student.uwtsd.ac.uk::9f78aedf-bcb6-4797-82b3-9115a0a06a0d" providerId="AD" clId="Web-{01DE4F6F-F1C8-25CF-7456-76D139090E84}" dt="2019-11-24T16:10:47.769" v="5583" actId="20577"/>
        <pc:sldMkLst>
          <pc:docMk/>
          <pc:sldMk cId="2533212942" sldId="272"/>
        </pc:sldMkLst>
        <pc:spChg chg="mod ord">
          <ac:chgData name="Amanda Williams (1802264)" userId="S::1802264@student.uwtsd.ac.uk::9f78aedf-bcb6-4797-82b3-9115a0a06a0d" providerId="AD" clId="Web-{01DE4F6F-F1C8-25CF-7456-76D139090E84}" dt="2019-11-24T15:51:30.279" v="3405" actId="20577"/>
          <ac:spMkLst>
            <pc:docMk/>
            <pc:sldMk cId="2533212942" sldId="272"/>
            <ac:spMk id="2" creationId="{1B74FF6B-6811-48B9-BE9A-8B6AA2FD9FE7}"/>
          </ac:spMkLst>
        </pc:spChg>
        <pc:spChg chg="mod ord">
          <ac:chgData name="Amanda Williams (1802264)" userId="S::1802264@student.uwtsd.ac.uk::9f78aedf-bcb6-4797-82b3-9115a0a06a0d" providerId="AD" clId="Web-{01DE4F6F-F1C8-25CF-7456-76D139090E84}" dt="2019-11-24T16:05:50.643" v="5017" actId="20577"/>
          <ac:spMkLst>
            <pc:docMk/>
            <pc:sldMk cId="2533212942" sldId="272"/>
            <ac:spMk id="3" creationId="{7974A50E-5205-4B89-BF2D-555B09D7C377}"/>
          </ac:spMkLst>
        </pc:spChg>
        <pc:spChg chg="add mod ord">
          <ac:chgData name="Amanda Williams (1802264)" userId="S::1802264@student.uwtsd.ac.uk::9f78aedf-bcb6-4797-82b3-9115a0a06a0d" providerId="AD" clId="Web-{01DE4F6F-F1C8-25CF-7456-76D139090E84}" dt="2019-11-24T15:32:23.739" v="1925" actId="20577"/>
          <ac:spMkLst>
            <pc:docMk/>
            <pc:sldMk cId="2533212942" sldId="272"/>
            <ac:spMk id="4" creationId="{0FF08C18-3831-4F1F-ACE5-E3816205AFB5}"/>
          </ac:spMkLst>
        </pc:spChg>
        <pc:spChg chg="add mod ord">
          <ac:chgData name="Amanda Williams (1802264)" userId="S::1802264@student.uwtsd.ac.uk::9f78aedf-bcb6-4797-82b3-9115a0a06a0d" providerId="AD" clId="Web-{01DE4F6F-F1C8-25CF-7456-76D139090E84}" dt="2019-11-24T15:46:04.215" v="2901" actId="20577"/>
          <ac:spMkLst>
            <pc:docMk/>
            <pc:sldMk cId="2533212942" sldId="272"/>
            <ac:spMk id="5" creationId="{52A81896-491F-4C84-89B4-7F78949A80E8}"/>
          </ac:spMkLst>
        </pc:spChg>
        <pc:spChg chg="add mod ord">
          <ac:chgData name="Amanda Williams (1802264)" userId="S::1802264@student.uwtsd.ac.uk::9f78aedf-bcb6-4797-82b3-9115a0a06a0d" providerId="AD" clId="Web-{01DE4F6F-F1C8-25CF-7456-76D139090E84}" dt="2019-11-24T16:10:47.769" v="5583" actId="20577"/>
          <ac:spMkLst>
            <pc:docMk/>
            <pc:sldMk cId="2533212942" sldId="272"/>
            <ac:spMk id="6" creationId="{F725754A-1630-474B-8E78-5D5E240EFFA3}"/>
          </ac:spMkLst>
        </pc:spChg>
      </pc:sldChg>
    </pc:docChg>
  </pc:docChgLst>
  <pc:docChgLst>
    <pc:chgData name="Amanda Williams (1802264)" userId="S::1802264@student.uwtsd.ac.uk::9f78aedf-bcb6-4797-82b3-9115a0a06a0d" providerId="AD" clId="Web-{E3633D64-1946-A978-121F-EBA64D76A5D7}"/>
    <pc:docChg chg="addSld modSld sldOrd addMainMaster delMainMaster">
      <pc:chgData name="Amanda Williams (1802264)" userId="S::1802264@student.uwtsd.ac.uk::9f78aedf-bcb6-4797-82b3-9115a0a06a0d" providerId="AD" clId="Web-{E3633D64-1946-A978-121F-EBA64D76A5D7}" dt="2019-11-21T14:06:08.527" v="1154"/>
      <pc:docMkLst>
        <pc:docMk/>
      </pc:docMkLst>
      <pc:sldChg chg="delSp modSp mod modClrScheme delDesignElem chgLayout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109857222" sldId="256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09857222" sldId="256"/>
            <ac:spMk id="6" creationId="{76CC6F20-6DA7-43E3-A432-808263997DDB}"/>
          </ac:spMkLst>
        </pc:spChg>
        <pc:spChg chg="del">
          <ac:chgData name="Amanda Williams (1802264)" userId="S::1802264@student.uwtsd.ac.uk::9f78aedf-bcb6-4797-82b3-9115a0a06a0d" providerId="AD" clId="Web-{E3633D64-1946-A978-121F-EBA64D76A5D7}" dt="2019-11-21T14:03:35.809" v="1134"/>
          <ac:spMkLst>
            <pc:docMk/>
            <pc:sldMk cId="109857222" sldId="256"/>
            <ac:spMk id="11" creationId="{6F9EB9F2-07E2-4D64-BBD8-BB5B217F1218}"/>
          </ac:spMkLst>
        </pc:spChg>
        <pc:cxnChg chg="del">
          <ac:chgData name="Amanda Williams (1802264)" userId="S::1802264@student.uwtsd.ac.uk::9f78aedf-bcb6-4797-82b3-9115a0a06a0d" providerId="AD" clId="Web-{E3633D64-1946-A978-121F-EBA64D76A5D7}" dt="2019-11-21T14:03:35.809" v="1134"/>
          <ac:cxnSpMkLst>
            <pc:docMk/>
            <pc:sldMk cId="109857222" sldId="256"/>
            <ac:cxnSpMk id="9" creationId="{F0C57C7C-DFE9-4A1E-B7A9-DF40E63366BB}"/>
          </ac:cxnSpMkLst>
        </pc:cxnChg>
      </pc:sldChg>
      <pc:sldChg chg="delSp modSp mod modClrScheme delDesignElem chgLayout modNotes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2127814376" sldId="257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2127814376" sldId="257"/>
            <ac:spMk id="2" creationId="{C7D0802E-085A-4159-BF36-CE3BCA8172AD}"/>
          </ac:spMkLst>
        </pc:spChg>
        <pc:spChg chg="del">
          <ac:chgData name="Amanda Williams (1802264)" userId="S::1802264@student.uwtsd.ac.uk::9f78aedf-bcb6-4797-82b3-9115a0a06a0d" providerId="AD" clId="Web-{E3633D64-1946-A978-121F-EBA64D76A5D7}" dt="2019-11-21T14:03:35.809" v="1134"/>
          <ac:spMkLst>
            <pc:docMk/>
            <pc:sldMk cId="2127814376" sldId="257"/>
            <ac:spMk id="60" creationId="{6F9EB9F2-07E2-4D64-BBD8-BB5B217F1218}"/>
          </ac:spMkLst>
        </pc:spChg>
        <pc:cxnChg chg="del">
          <ac:chgData name="Amanda Williams (1802264)" userId="S::1802264@student.uwtsd.ac.uk::9f78aedf-bcb6-4797-82b3-9115a0a06a0d" providerId="AD" clId="Web-{E3633D64-1946-A978-121F-EBA64D76A5D7}" dt="2019-11-21T14:03:35.809" v="1134"/>
          <ac:cxnSpMkLst>
            <pc:docMk/>
            <pc:sldMk cId="2127814376" sldId="257"/>
            <ac:cxnSpMk id="62" creationId="{F0C57C7C-DFE9-4A1E-B7A9-DF40E63366BB}"/>
          </ac:cxnSpMkLst>
        </pc:cxnChg>
      </pc:sldChg>
      <pc:sldChg chg="modSp mod modClrScheme chgLayout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1603228308" sldId="258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603228308" sldId="258"/>
            <ac:spMk id="2" creationId="{7FF3E856-CA36-4A2B-AD7E-2A733722C459}"/>
          </ac:spMkLst>
        </pc:spChg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603228308" sldId="258"/>
            <ac:spMk id="3" creationId="{29AFC993-2186-4D69-BF50-9F6CEE3D3C31}"/>
          </ac:spMkLst>
        </pc:spChg>
      </pc:sldChg>
      <pc:sldChg chg="modSp mod modClrScheme chgLayout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924114133" sldId="259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924114133" sldId="259"/>
            <ac:spMk id="2" creationId="{3108381F-38B6-4354-AF48-7CBDF978F7BE}"/>
          </ac:spMkLst>
        </pc:spChg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924114133" sldId="259"/>
            <ac:spMk id="3" creationId="{C9FED069-7FB7-434C-9399-BE16FD8DAFE5}"/>
          </ac:spMkLst>
        </pc:spChg>
      </pc:sldChg>
      <pc:sldChg chg="addSp modSp mod modClrScheme modShow chgLayout modNotes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1443749122" sldId="260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443749122" sldId="260"/>
            <ac:spMk id="2" creationId="{DDF1443A-1735-4776-93B3-FB35A9146B58}"/>
          </ac:spMkLst>
        </pc:spChg>
        <pc:spChg chg="add 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443749122" sldId="260"/>
            <ac:spMk id="3" creationId="{F65665FE-E68D-41F8-BF0F-8D095BCF827E}"/>
          </ac:spMkLst>
        </pc:spChg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443749122" sldId="260"/>
            <ac:spMk id="5" creationId="{A34CC51D-72C7-4B07-9791-0AD9A6567AE1}"/>
          </ac:spMkLst>
        </pc:spChg>
        <pc:picChg chg="add mod">
          <ac:chgData name="Amanda Williams (1802264)" userId="S::1802264@student.uwtsd.ac.uk::9f78aedf-bcb6-4797-82b3-9115a0a06a0d" providerId="AD" clId="Web-{E3633D64-1946-A978-121F-EBA64D76A5D7}" dt="2019-11-21T13:59:51.217" v="1092" actId="1076"/>
          <ac:picMkLst>
            <pc:docMk/>
            <pc:sldMk cId="1443749122" sldId="260"/>
            <ac:picMk id="4" creationId="{FEF4AC8F-48F5-4FF1-A2B3-A204B64FCAB2}"/>
          </ac:picMkLst>
        </pc:picChg>
      </pc:sldChg>
      <pc:sldChg chg="addSp modSp mod modClrScheme chgLayout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3210046699" sldId="263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3210046699" sldId="263"/>
            <ac:spMk id="2" creationId="{EBB6D2EF-7CBF-449E-A346-F4C464DA9F5E}"/>
          </ac:spMkLst>
        </pc:spChg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3210046699" sldId="263"/>
            <ac:spMk id="3" creationId="{750E4809-E246-46DB-99DA-15621099FCFB}"/>
          </ac:spMkLst>
        </pc:spChg>
        <pc:spChg chg="add 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3210046699" sldId="263"/>
            <ac:spMk id="4" creationId="{FC1F6D8B-DB50-499F-BA28-A98829967147}"/>
          </ac:spMkLst>
        </pc:spChg>
      </pc:sldChg>
      <pc:sldChg chg="addSp delSp modSp new mod ord setBg modClrScheme delDesignElem chgLayout modNotes">
        <pc:chgData name="Amanda Williams (1802264)" userId="S::1802264@student.uwtsd.ac.uk::9f78aedf-bcb6-4797-82b3-9115a0a06a0d" providerId="AD" clId="Web-{E3633D64-1946-A978-121F-EBA64D76A5D7}" dt="2019-11-21T14:06:08.527" v="1154"/>
        <pc:sldMkLst>
          <pc:docMk/>
          <pc:sldMk cId="1098472036" sldId="264"/>
        </pc:sldMkLst>
        <pc:spChg chg="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098472036" sldId="264"/>
            <ac:spMk id="2" creationId="{2020E874-C820-47B4-96D2-0ED32B83B007}"/>
          </ac:spMkLst>
        </pc:spChg>
        <pc:spChg chg="add mod ord">
          <ac:chgData name="Amanda Williams (1802264)" userId="S::1802264@student.uwtsd.ac.uk::9f78aedf-bcb6-4797-82b3-9115a0a06a0d" providerId="AD" clId="Web-{E3633D64-1946-A978-121F-EBA64D76A5D7}" dt="2019-11-21T14:06:08.527" v="1154"/>
          <ac:spMkLst>
            <pc:docMk/>
            <pc:sldMk cId="1098472036" sldId="264"/>
            <ac:spMk id="3" creationId="{F4BC8975-03DA-4C81-82A7-EE3D27A16C12}"/>
          </ac:spMkLst>
        </pc:spChg>
        <pc:spChg chg="add del">
          <ac:chgData name="Amanda Williams (1802264)" userId="S::1802264@student.uwtsd.ac.uk::9f78aedf-bcb6-4797-82b3-9115a0a06a0d" providerId="AD" clId="Web-{E3633D64-1946-A978-121F-EBA64D76A5D7}" dt="2019-11-21T13:41:31.496" v="1008"/>
          <ac:spMkLst>
            <pc:docMk/>
            <pc:sldMk cId="1098472036" sldId="264"/>
            <ac:spMk id="7" creationId="{D8386171-E87D-46AB-8718-4CE2A88748BD}"/>
          </ac:spMkLst>
        </pc:spChg>
        <pc:spChg chg="add del">
          <ac:chgData name="Amanda Williams (1802264)" userId="S::1802264@student.uwtsd.ac.uk::9f78aedf-bcb6-4797-82b3-9115a0a06a0d" providerId="AD" clId="Web-{E3633D64-1946-A978-121F-EBA64D76A5D7}" dt="2019-11-21T14:03:35.809" v="1134"/>
          <ac:spMkLst>
            <pc:docMk/>
            <pc:sldMk cId="1098472036" sldId="264"/>
            <ac:spMk id="8" creationId="{8D70B121-56F4-4848-B38B-182089D909FA}"/>
          </ac:spMkLst>
        </pc:spChg>
        <pc:spChg chg="add del">
          <ac:chgData name="Amanda Williams (1802264)" userId="S::1802264@student.uwtsd.ac.uk::9f78aedf-bcb6-4797-82b3-9115a0a06a0d" providerId="AD" clId="Web-{E3633D64-1946-A978-121F-EBA64D76A5D7}" dt="2019-11-21T13:41:31.496" v="1008"/>
          <ac:spMkLst>
            <pc:docMk/>
            <pc:sldMk cId="1098472036" sldId="264"/>
            <ac:spMk id="9" creationId="{207CB456-8849-413C-8210-B663779A32E0}"/>
          </ac:spMkLst>
        </pc:spChg>
        <pc:spChg chg="add del">
          <ac:chgData name="Amanda Williams (1802264)" userId="S::1802264@student.uwtsd.ac.uk::9f78aedf-bcb6-4797-82b3-9115a0a06a0d" providerId="AD" clId="Web-{E3633D64-1946-A978-121F-EBA64D76A5D7}" dt="2019-11-21T13:41:31.496" v="1008"/>
          <ac:spMkLst>
            <pc:docMk/>
            <pc:sldMk cId="1098472036" sldId="264"/>
            <ac:spMk id="11" creationId="{E513936D-D1EB-4E42-A97F-942BA1F3DFA7}"/>
          </ac:spMkLst>
        </pc:spChg>
        <pc:cxnChg chg="add del">
          <ac:chgData name="Amanda Williams (1802264)" userId="S::1802264@student.uwtsd.ac.uk::9f78aedf-bcb6-4797-82b3-9115a0a06a0d" providerId="AD" clId="Web-{E3633D64-1946-A978-121F-EBA64D76A5D7}" dt="2019-11-21T14:03:35.809" v="1134"/>
          <ac:cxnSpMkLst>
            <pc:docMk/>
            <pc:sldMk cId="1098472036" sldId="264"/>
            <ac:cxnSpMk id="10" creationId="{2D72A2C9-F3CA-4216-8BAD-FA4C970C3C4E}"/>
          </ac:cxnSpMkLst>
        </pc:cxnChg>
      </pc:sldChg>
      <pc:sldMasterChg chg="del delSldLayout">
        <pc:chgData name="Amanda Williams (1802264)" userId="S::1802264@student.uwtsd.ac.uk::9f78aedf-bcb6-4797-82b3-9115a0a06a0d" providerId="AD" clId="Web-{E3633D64-1946-A978-121F-EBA64D76A5D7}" dt="2019-11-21T14:03:35.809" v="1134"/>
        <pc:sldMasterMkLst>
          <pc:docMk/>
          <pc:sldMasterMk cId="2460954070" sldId="2147483660"/>
        </pc:sldMasterMkLst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manda Williams (1802264)" userId="S::1802264@student.uwtsd.ac.uk::9f78aedf-bcb6-4797-82b3-9115a0a06a0d" providerId="AD" clId="Web-{E3633D64-1946-A978-121F-EBA64D76A5D7}" dt="2019-11-21T14:03:35.809" v="113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3:39.590" v="1135"/>
        <pc:sldMasterMkLst>
          <pc:docMk/>
          <pc:sldMasterMk cId="2279765868" sldId="2147483672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1685532982" sldId="214748367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664041644" sldId="214748367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138422044" sldId="214748367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1146181714" sldId="214748367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551860511" sldId="214748367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980595292" sldId="214748367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902108732" sldId="214748367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1504254686" sldId="214748368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2596904808" sldId="214748368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1576188117" sldId="214748368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39.590" v="1135"/>
          <pc:sldLayoutMkLst>
            <pc:docMk/>
            <pc:sldMasterMk cId="2279765868" sldId="2147483672"/>
            <pc:sldLayoutMk cId="2679222444" sldId="2147483683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3:41.996" v="1136"/>
        <pc:sldMasterMkLst>
          <pc:docMk/>
          <pc:sldMasterMk cId="2310331832" sldId="2147483684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4012584106" sldId="214748368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4030544837" sldId="214748368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929767055" sldId="214748368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3464134250" sldId="214748368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2900398329" sldId="214748368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2813397690" sldId="214748369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2101902399" sldId="214748369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3027695663" sldId="214748369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2946321974" sldId="214748369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4052571310" sldId="214748369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1.996" v="1136"/>
          <pc:sldLayoutMkLst>
            <pc:docMk/>
            <pc:sldMasterMk cId="2310331832" sldId="2147483684"/>
            <pc:sldLayoutMk cId="2751098272" sldId="2147483695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3:44.762" v="1137"/>
        <pc:sldMasterMkLst>
          <pc:docMk/>
          <pc:sldMasterMk cId="2862640073" sldId="2147483696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3877386890" sldId="214748369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1111488604" sldId="214748369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460865809" sldId="214748369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2029912802" sldId="214748370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3368046744" sldId="214748370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670003733" sldId="214748370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1634585599" sldId="214748370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1308413215" sldId="214748370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2718777337" sldId="214748370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712153012" sldId="214748370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4.762" v="1137"/>
          <pc:sldLayoutMkLst>
            <pc:docMk/>
            <pc:sldMasterMk cId="2862640073" sldId="2147483696"/>
            <pc:sldLayoutMk cId="1664900546" sldId="2147483707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3:47.480" v="1138"/>
        <pc:sldMasterMkLst>
          <pc:docMk/>
          <pc:sldMasterMk cId="757542647" sldId="2147483708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2104385738" sldId="214748370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3864463730" sldId="214748371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2518855883" sldId="214748371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2879027951" sldId="214748371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835865168" sldId="214748371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638940661" sldId="214748371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1360353091" sldId="214748371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3244324177" sldId="214748371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1700696806" sldId="214748371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1619291678" sldId="214748371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3014546457" sldId="214748371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452006767" sldId="214748372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4093310168" sldId="214748372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681329946" sldId="214748372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3667970321" sldId="214748372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3656977622" sldId="214748372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3:47.480" v="1138"/>
          <pc:sldLayoutMkLst>
            <pc:docMk/>
            <pc:sldMasterMk cId="757542647" sldId="2147483708"/>
            <pc:sldLayoutMk cId="1014201457" sldId="2147483725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4:16.793" v="1139"/>
        <pc:sldMasterMkLst>
          <pc:docMk/>
          <pc:sldMasterMk cId="2179071470" sldId="2147483726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1754206310" sldId="214748372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3785963535" sldId="214748372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4112123272" sldId="214748372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108179136" sldId="214748373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3502442674" sldId="214748373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4015416024" sldId="214748373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1566873714" sldId="214748373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486938815" sldId="214748373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513545203" sldId="214748373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317613732" sldId="214748373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4010796775" sldId="214748373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1286695441" sldId="214748373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3921507963" sldId="214748373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2529086168" sldId="214748374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1936308927" sldId="214748374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871296245" sldId="214748374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6.793" v="1139"/>
          <pc:sldLayoutMkLst>
            <pc:docMk/>
            <pc:sldMasterMk cId="2179071470" sldId="2147483726"/>
            <pc:sldLayoutMk cId="418710137" sldId="2147483743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4:19.355" v="1140"/>
        <pc:sldMasterMkLst>
          <pc:docMk/>
          <pc:sldMasterMk cId="836547158" sldId="2147483744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1545372836" sldId="214748374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622127092" sldId="214748374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1206657348" sldId="214748374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1920537062" sldId="214748374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2690742166" sldId="214748374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3044477356" sldId="214748375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4245681457" sldId="214748375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1812803921" sldId="214748375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1423166163" sldId="214748375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3215722818" sldId="214748375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19.355" v="1140"/>
          <pc:sldLayoutMkLst>
            <pc:docMk/>
            <pc:sldMasterMk cId="836547158" sldId="2147483744"/>
            <pc:sldLayoutMk cId="3861399862" sldId="2147483755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4:24.340" v="1141"/>
        <pc:sldMasterMkLst>
          <pc:docMk/>
          <pc:sldMasterMk cId="3886696307" sldId="2147483756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253238775" sldId="214748375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1782513146" sldId="214748375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3194276882" sldId="214748375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3895689875" sldId="214748376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1927333070" sldId="214748376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784265435" sldId="214748376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2125222898" sldId="214748376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84792432" sldId="214748376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524848770" sldId="214748376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3272349619" sldId="214748376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4.340" v="1141"/>
          <pc:sldLayoutMkLst>
            <pc:docMk/>
            <pc:sldMasterMk cId="3886696307" sldId="2147483756"/>
            <pc:sldLayoutMk cId="3931592318" sldId="2147483767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4:28.262" v="1142"/>
        <pc:sldMasterMkLst>
          <pc:docMk/>
          <pc:sldMasterMk cId="991327679" sldId="2147483768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321422912" sldId="214748376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542561848" sldId="214748377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2143996715" sldId="214748377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2744987260" sldId="214748377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1756883909" sldId="214748377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2087263824" sldId="214748377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649908620" sldId="214748377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2704764094" sldId="214748377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136140214" sldId="214748377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021135428" sldId="214748377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28.262" v="1142"/>
          <pc:sldLayoutMkLst>
            <pc:docMk/>
            <pc:sldMasterMk cId="991327679" sldId="2147483768"/>
            <pc:sldLayoutMk cId="3916777744" sldId="2147483779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4:31.340" v="1143"/>
        <pc:sldMasterMkLst>
          <pc:docMk/>
          <pc:sldMasterMk cId="4072687797" sldId="2147483780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1764995674" sldId="214748378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1294487423" sldId="214748378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3700109035" sldId="214748378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2648087095" sldId="214748378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797210272" sldId="214748378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4002527637" sldId="214748378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560158741" sldId="214748378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3661571040" sldId="214748378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2497924528" sldId="214748378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1546021175" sldId="214748379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2536149818" sldId="214748379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423877891" sldId="214748379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759752148" sldId="214748379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2101895793" sldId="214748379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3663419980" sldId="214748379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3786298571" sldId="214748379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4:31.340" v="1143"/>
          <pc:sldLayoutMkLst>
            <pc:docMk/>
            <pc:sldMasterMk cId="4072687797" sldId="2147483780"/>
            <pc:sldLayoutMk cId="1337173087" sldId="2147483797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5:41.996" v="1150"/>
        <pc:sldMasterMkLst>
          <pc:docMk/>
          <pc:sldMasterMk cId="813185713" sldId="2147483798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693652778" sldId="214748379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1567171874" sldId="214748380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2169529829" sldId="214748380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3843871074" sldId="214748380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3759854305" sldId="214748380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710221673" sldId="214748380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3720739673" sldId="214748380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964101879" sldId="214748380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1364722869" sldId="214748380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4245658461" sldId="214748380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3335023240" sldId="214748380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914197174" sldId="214748381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2692857688" sldId="214748381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931016217" sldId="214748381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3923602674" sldId="214748381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73539801" sldId="214748381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41.996" v="1150"/>
          <pc:sldLayoutMkLst>
            <pc:docMk/>
            <pc:sldMasterMk cId="813185713" sldId="2147483798"/>
            <pc:sldLayoutMk cId="752431918" sldId="2147483815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5:52.512" v="1151"/>
        <pc:sldMasterMkLst>
          <pc:docMk/>
          <pc:sldMasterMk cId="2399030650" sldId="2147483816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3063568641" sldId="214748381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3395729455" sldId="214748381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107170399" sldId="214748381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3202452703" sldId="214748382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1191271736" sldId="214748382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223155133" sldId="214748382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3557921046" sldId="214748382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1539064512" sldId="214748382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367385310" sldId="214748382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29431095" sldId="214748382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2.512" v="1151"/>
          <pc:sldLayoutMkLst>
            <pc:docMk/>
            <pc:sldMasterMk cId="2399030650" sldId="2147483816"/>
            <pc:sldLayoutMk cId="618150349" sldId="2147483827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5:56.324" v="1152"/>
        <pc:sldMasterMkLst>
          <pc:docMk/>
          <pc:sldMasterMk cId="2621096125" sldId="2147483828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2579698653" sldId="214748382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2719002140" sldId="214748383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1655559184" sldId="214748383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1285924723" sldId="214748383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2524794961" sldId="214748383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1919130103" sldId="214748383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3439667664" sldId="214748383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305749115" sldId="214748383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3148096240" sldId="214748383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1422221391" sldId="214748383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2505868343" sldId="214748383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4086594570" sldId="214748384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2081470525" sldId="214748384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3913420877" sldId="214748384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4013017811" sldId="214748384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47304397" sldId="214748384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5:56.324" v="1152"/>
          <pc:sldLayoutMkLst>
            <pc:docMk/>
            <pc:sldMasterMk cId="2621096125" sldId="2147483828"/>
            <pc:sldLayoutMk cId="1703569408" sldId="2147483845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6:00.512" v="1153"/>
        <pc:sldMasterMkLst>
          <pc:docMk/>
          <pc:sldMasterMk cId="3087217230" sldId="2147483846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348115469" sldId="214748384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4124969653" sldId="214748384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212677671" sldId="214748384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507789061" sldId="214748385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1969627103" sldId="214748385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2776837065" sldId="214748385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2517258931" sldId="214748385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925923653" sldId="214748385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441987984" sldId="214748385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1653808844" sldId="214748385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389457161" sldId="214748385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1546636378" sldId="214748385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73405960" sldId="214748385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2217885685" sldId="214748386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1354789716" sldId="214748386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3975631996" sldId="214748386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0.512" v="1153"/>
          <pc:sldLayoutMkLst>
            <pc:docMk/>
            <pc:sldMasterMk cId="3087217230" sldId="2147483846"/>
            <pc:sldLayoutMk cId="4063930471" sldId="2147483863"/>
          </pc:sldLayoutMkLst>
        </pc:sldLayoutChg>
      </pc:sldMasterChg>
      <pc:sldMasterChg chg="add del addSldLayout delSldLayout modSldLayout">
        <pc:chgData name="Amanda Williams (1802264)" userId="S::1802264@student.uwtsd.ac.uk::9f78aedf-bcb6-4797-82b3-9115a0a06a0d" providerId="AD" clId="Web-{E3633D64-1946-A978-121F-EBA64D76A5D7}" dt="2019-11-21T14:06:08.527" v="1154"/>
        <pc:sldMasterMkLst>
          <pc:docMk/>
          <pc:sldMasterMk cId="1013842924" sldId="2147483864"/>
        </pc:sldMasterMkLst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3493610452" sldId="2147483865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1724250995" sldId="2147483866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1938046499" sldId="2147483867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1269597716" sldId="2147483868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3825150440" sldId="2147483869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1363949393" sldId="2147483870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3808133834" sldId="2147483871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3837155164" sldId="2147483872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3752868595" sldId="2147483873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1798587472" sldId="2147483874"/>
          </pc:sldLayoutMkLst>
        </pc:sldLayoutChg>
        <pc:sldLayoutChg chg="add del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1013842924" sldId="2147483864"/>
            <pc:sldLayoutMk cId="21147099" sldId="2147483875"/>
          </pc:sldLayoutMkLst>
        </pc:sldLayoutChg>
      </pc:sldMasterChg>
      <pc:sldMasterChg chg="add addSldLayout modSldLayout">
        <pc:chgData name="Amanda Williams (1802264)" userId="S::1802264@student.uwtsd.ac.uk::9f78aedf-bcb6-4797-82b3-9115a0a06a0d" providerId="AD" clId="Web-{E3633D64-1946-A978-121F-EBA64D76A5D7}" dt="2019-11-21T14:06:08.527" v="1154"/>
        <pc:sldMasterMkLst>
          <pc:docMk/>
          <pc:sldMasterMk cId="3046819932" sldId="2147483876"/>
        </pc:sldMasterMkLst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3451705776" sldId="2147483877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2815483036" sldId="2147483878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3026824640" sldId="2147483879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3883484556" sldId="2147483880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1862510565" sldId="2147483881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2857574645" sldId="2147483882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2527580923" sldId="2147483883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3448768410" sldId="2147483884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3989646512" sldId="2147483885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868278124" sldId="2147483886"/>
          </pc:sldLayoutMkLst>
        </pc:sldLayoutChg>
        <pc:sldLayoutChg chg="add mod replId">
          <pc:chgData name="Amanda Williams (1802264)" userId="S::1802264@student.uwtsd.ac.uk::9f78aedf-bcb6-4797-82b3-9115a0a06a0d" providerId="AD" clId="Web-{E3633D64-1946-A978-121F-EBA64D76A5D7}" dt="2019-11-21T14:06:08.527" v="1154"/>
          <pc:sldLayoutMkLst>
            <pc:docMk/>
            <pc:sldMasterMk cId="3046819932" sldId="2147483876"/>
            <pc:sldLayoutMk cId="289571270" sldId="2147483887"/>
          </pc:sldLayoutMkLst>
        </pc:sldLayoutChg>
      </pc:sldMasterChg>
    </pc:docChg>
  </pc:docChgLst>
  <pc:docChgLst>
    <pc:chgData name="Amanda Williams (1802264)" userId="S::1802264@student.uwtsd.ac.uk::9f78aedf-bcb6-4797-82b3-9115a0a06a0d" providerId="AD" clId="Web-{9A98FD36-F89E-0D1D-777D-D10AC1E2D37F}"/>
    <pc:docChg chg="addSld delSld modSld sldOrd">
      <pc:chgData name="Amanda Williams (1802264)" userId="S::1802264@student.uwtsd.ac.uk::9f78aedf-bcb6-4797-82b3-9115a0a06a0d" providerId="AD" clId="Web-{9A98FD36-F89E-0D1D-777D-D10AC1E2D37F}" dt="2019-10-31T16:38:13.504" v="784"/>
      <pc:docMkLst>
        <pc:docMk/>
      </pc:docMkLst>
      <pc:sldChg chg="addSp delSp modSp mod setBg modClrScheme setClrOvrMap delDesignElem chgLayout modNotes">
        <pc:chgData name="Amanda Williams (1802264)" userId="S::1802264@student.uwtsd.ac.uk::9f78aedf-bcb6-4797-82b3-9115a0a06a0d" providerId="AD" clId="Web-{9A98FD36-F89E-0D1D-777D-D10AC1E2D37F}" dt="2019-10-31T16:31:14.346" v="594"/>
        <pc:sldMkLst>
          <pc:docMk/>
          <pc:sldMk cId="109857222" sldId="256"/>
        </pc:sldMkLst>
        <pc:spChg chg="mod ord">
          <ac:chgData name="Amanda Williams (1802264)" userId="S::1802264@student.uwtsd.ac.uk::9f78aedf-bcb6-4797-82b3-9115a0a06a0d" providerId="AD" clId="Web-{9A98FD36-F89E-0D1D-777D-D10AC1E2D37F}" dt="2019-10-31T16:30:10.737" v="588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Amanda Williams (1802264)" userId="S::1802264@student.uwtsd.ac.uk::9f78aedf-bcb6-4797-82b3-9115a0a06a0d" providerId="AD" clId="Web-{9A98FD36-F89E-0D1D-777D-D10AC1E2D37F}" dt="2019-10-31T16:26:58.658" v="549"/>
          <ac:spMkLst>
            <pc:docMk/>
            <pc:sldMk cId="109857222" sldId="256"/>
            <ac:spMk id="3" creationId="{A8E34E13-5290-41B9-8CED-D84A5BDF2A57}"/>
          </ac:spMkLst>
        </pc:spChg>
        <pc:spChg chg="add del mod ord">
          <ac:chgData name="Amanda Williams (1802264)" userId="S::1802264@student.uwtsd.ac.uk::9f78aedf-bcb6-4797-82b3-9115a0a06a0d" providerId="AD" clId="Web-{9A98FD36-F89E-0D1D-777D-D10AC1E2D37F}" dt="2019-10-31T16:28:09.612" v="553"/>
          <ac:spMkLst>
            <pc:docMk/>
            <pc:sldMk cId="109857222" sldId="256"/>
            <ac:spMk id="4" creationId="{1AEC10AD-41AE-48F4-A3DD-7382C2D369CD}"/>
          </ac:spMkLst>
        </pc:spChg>
        <pc:spChg chg="add del mod ord">
          <ac:chgData name="Amanda Williams (1802264)" userId="S::1802264@student.uwtsd.ac.uk::9f78aedf-bcb6-4797-82b3-9115a0a06a0d" providerId="AD" clId="Web-{9A98FD36-F89E-0D1D-777D-D10AC1E2D37F}" dt="2019-10-31T16:28:09.612" v="553"/>
          <ac:spMkLst>
            <pc:docMk/>
            <pc:sldMk cId="109857222" sldId="256"/>
            <ac:spMk id="5" creationId="{3DB38146-A689-413C-8DBC-C81F2E22D9B4}"/>
          </ac:spMkLst>
        </pc:spChg>
        <pc:spChg chg="add mod ord">
          <ac:chgData name="Amanda Williams (1802264)" userId="S::1802264@student.uwtsd.ac.uk::9f78aedf-bcb6-4797-82b3-9115a0a06a0d" providerId="AD" clId="Web-{9A98FD36-F89E-0D1D-777D-D10AC1E2D37F}" dt="2019-10-31T16:30:28.096" v="589" actId="20577"/>
          <ac:spMkLst>
            <pc:docMk/>
            <pc:sldMk cId="109857222" sldId="256"/>
            <ac:spMk id="6" creationId="{76CC6F20-6DA7-43E3-A432-808263997DDB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7:17.299" v="551"/>
          <ac:spMkLst>
            <pc:docMk/>
            <pc:sldMk cId="109857222" sldId="256"/>
            <ac:spMk id="8" creationId="{66B332A4-D438-4773-A77F-5ED49A448D9D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7:17.299" v="551"/>
          <ac:spMkLst>
            <pc:docMk/>
            <pc:sldMk cId="109857222" sldId="256"/>
            <ac:spMk id="10" creationId="{DF9AD32D-FF05-44F4-BD4D-9CEE89B71EB9}"/>
          </ac:spMkLst>
        </pc:spChg>
        <pc:spChg chg="add">
          <ac:chgData name="Amanda Williams (1802264)" userId="S::1802264@student.uwtsd.ac.uk::9f78aedf-bcb6-4797-82b3-9115a0a06a0d" providerId="AD" clId="Web-{9A98FD36-F89E-0D1D-777D-D10AC1E2D37F}" dt="2019-10-31T16:30:10.737" v="588"/>
          <ac:spMkLst>
            <pc:docMk/>
            <pc:sldMk cId="109857222" sldId="256"/>
            <ac:spMk id="11" creationId="{6F9EB9F2-07E2-4D64-BBD8-BB5B217F1218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8:22.315" v="554"/>
          <ac:spMkLst>
            <pc:docMk/>
            <pc:sldMk cId="109857222" sldId="256"/>
            <ac:spMk id="12" creationId="{6F9EB9F2-07E2-4D64-BBD8-BB5B217F1218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7:00.955" v="550"/>
          <ac:spMkLst>
            <pc:docMk/>
            <pc:sldMk cId="109857222" sldId="256"/>
            <ac:spMk id="15" creationId="{6F9EB9F2-07E2-4D64-BBD8-BB5B217F1218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8:59.127" v="555"/>
          <ac:spMkLst>
            <pc:docMk/>
            <pc:sldMk cId="109857222" sldId="256"/>
            <ac:spMk id="18" creationId="{D8386171-E87D-46AB-8718-4CE2A88748BD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8:59.127" v="555"/>
          <ac:spMkLst>
            <pc:docMk/>
            <pc:sldMk cId="109857222" sldId="256"/>
            <ac:spMk id="20" creationId="{207CB456-8849-413C-8210-B663779A32E0}"/>
          </ac:spMkLst>
        </pc:spChg>
        <pc:spChg chg="add del">
          <ac:chgData name="Amanda Williams (1802264)" userId="S::1802264@student.uwtsd.ac.uk::9f78aedf-bcb6-4797-82b3-9115a0a06a0d" providerId="AD" clId="Web-{9A98FD36-F89E-0D1D-777D-D10AC1E2D37F}" dt="2019-10-31T16:28:59.127" v="555"/>
          <ac:spMkLst>
            <pc:docMk/>
            <pc:sldMk cId="109857222" sldId="256"/>
            <ac:spMk id="22" creationId="{E513936D-D1EB-4E42-A97F-942BA1F3DFA7}"/>
          </ac:spMkLst>
        </pc:spChg>
        <pc:cxnChg chg="add">
          <ac:chgData name="Amanda Williams (1802264)" userId="S::1802264@student.uwtsd.ac.uk::9f78aedf-bcb6-4797-82b3-9115a0a06a0d" providerId="AD" clId="Web-{9A98FD36-F89E-0D1D-777D-D10AC1E2D37F}" dt="2019-10-31T16:30:10.737" v="588"/>
          <ac:cxnSpMkLst>
            <pc:docMk/>
            <pc:sldMk cId="109857222" sldId="256"/>
            <ac:cxnSpMk id="9" creationId="{F0C57C7C-DFE9-4A1E-B7A9-DF40E63366BB}"/>
          </ac:cxnSpMkLst>
        </pc:cxnChg>
        <pc:cxnChg chg="add del">
          <ac:chgData name="Amanda Williams (1802264)" userId="S::1802264@student.uwtsd.ac.uk::9f78aedf-bcb6-4797-82b3-9115a0a06a0d" providerId="AD" clId="Web-{9A98FD36-F89E-0D1D-777D-D10AC1E2D37F}" dt="2019-10-31T16:28:22.315" v="554"/>
          <ac:cxnSpMkLst>
            <pc:docMk/>
            <pc:sldMk cId="109857222" sldId="256"/>
            <ac:cxnSpMk id="13" creationId="{F0C57C7C-DFE9-4A1E-B7A9-DF40E63366BB}"/>
          </ac:cxnSpMkLst>
        </pc:cxnChg>
        <pc:cxnChg chg="add del">
          <ac:chgData name="Amanda Williams (1802264)" userId="S::1802264@student.uwtsd.ac.uk::9f78aedf-bcb6-4797-82b3-9115a0a06a0d" providerId="AD" clId="Web-{9A98FD36-F89E-0D1D-777D-D10AC1E2D37F}" dt="2019-10-31T16:27:00.955" v="550"/>
          <ac:cxnSpMkLst>
            <pc:docMk/>
            <pc:sldMk cId="109857222" sldId="256"/>
            <ac:cxnSpMk id="17" creationId="{F0C57C7C-DFE9-4A1E-B7A9-DF40E63366BB}"/>
          </ac:cxnSpMkLst>
        </pc:cxnChg>
      </pc:sldChg>
      <pc:sldChg chg="addSp delSp modSp del mod ord setBg modNotes">
        <pc:chgData name="Amanda Williams (1802264)" userId="S::1802264@student.uwtsd.ac.uk::9f78aedf-bcb6-4797-82b3-9115a0a06a0d" providerId="AD" clId="Web-{9A98FD36-F89E-0D1D-777D-D10AC1E2D37F}" dt="2019-10-31T16:31:33.753" v="596"/>
        <pc:sldMkLst>
          <pc:docMk/>
          <pc:sldMk cId="159157501" sldId="257"/>
        </pc:sldMkLst>
        <pc:spChg chg="mod">
          <ac:chgData name="Amanda Williams (1802264)" userId="S::1802264@student.uwtsd.ac.uk::9f78aedf-bcb6-4797-82b3-9115a0a06a0d" providerId="AD" clId="Web-{9A98FD36-F89E-0D1D-777D-D10AC1E2D37F}" dt="2019-10-31T16:05:18.810" v="123"/>
          <ac:spMkLst>
            <pc:docMk/>
            <pc:sldMk cId="159157501" sldId="257"/>
            <ac:spMk id="2" creationId="{64B4A682-2017-48C6-890A-02529D3B6242}"/>
          </ac:spMkLst>
        </pc:spChg>
        <pc:spChg chg="add del mod">
          <ac:chgData name="Amanda Williams (1802264)" userId="S::1802264@student.uwtsd.ac.uk::9f78aedf-bcb6-4797-82b3-9115a0a06a0d" providerId="AD" clId="Web-{9A98FD36-F89E-0D1D-777D-D10AC1E2D37F}" dt="2019-10-31T16:04:39.419" v="122"/>
          <ac:spMkLst>
            <pc:docMk/>
            <pc:sldMk cId="159157501" sldId="257"/>
            <ac:spMk id="3" creationId="{E0A976CC-EE20-4CFA-81E5-1D0DAE690CD4}"/>
          </ac:spMkLst>
        </pc:spChg>
        <pc:spChg chg="add">
          <ac:chgData name="Amanda Williams (1802264)" userId="S::1802264@student.uwtsd.ac.uk::9f78aedf-bcb6-4797-82b3-9115a0a06a0d" providerId="AD" clId="Web-{9A98FD36-F89E-0D1D-777D-D10AC1E2D37F}" dt="2019-10-31T16:05:18.810" v="123"/>
          <ac:spMkLst>
            <pc:docMk/>
            <pc:sldMk cId="159157501" sldId="257"/>
            <ac:spMk id="17" creationId="{42285737-90EE-47DC-AC80-8AE156B11969}"/>
          </ac:spMkLst>
        </pc:spChg>
        <pc:grpChg chg="add">
          <ac:chgData name="Amanda Williams (1802264)" userId="S::1802264@student.uwtsd.ac.uk::9f78aedf-bcb6-4797-82b3-9115a0a06a0d" providerId="AD" clId="Web-{9A98FD36-F89E-0D1D-777D-D10AC1E2D37F}" dt="2019-10-31T16:05:18.810" v="123"/>
          <ac:grpSpMkLst>
            <pc:docMk/>
            <pc:sldMk cId="159157501" sldId="257"/>
            <ac:grpSpMk id="19" creationId="{B57BDC17-F1B3-455F-BBF1-680AA1F25C06}"/>
          </ac:grpSpMkLst>
        </pc:grpChg>
        <pc:graphicFrameChg chg="add del mod ord modGraphic">
          <ac:chgData name="Amanda Williams (1802264)" userId="S::1802264@student.uwtsd.ac.uk::9f78aedf-bcb6-4797-82b3-9115a0a06a0d" providerId="AD" clId="Web-{9A98FD36-F89E-0D1D-777D-D10AC1E2D37F}" dt="2019-10-31T16:02:59.450" v="47"/>
          <ac:graphicFrameMkLst>
            <pc:docMk/>
            <pc:sldMk cId="159157501" sldId="257"/>
            <ac:graphicFrameMk id="4" creationId="{A28F6091-F334-4359-B365-4839B092CDD2}"/>
          </ac:graphicFrameMkLst>
        </pc:graphicFrameChg>
        <pc:graphicFrameChg chg="add mod modGraphic">
          <ac:chgData name="Amanda Williams (1802264)" userId="S::1802264@student.uwtsd.ac.uk::9f78aedf-bcb6-4797-82b3-9115a0a06a0d" providerId="AD" clId="Web-{9A98FD36-F89E-0D1D-777D-D10AC1E2D37F}" dt="2019-10-31T16:22:06.001" v="523" actId="20577"/>
          <ac:graphicFrameMkLst>
            <pc:docMk/>
            <pc:sldMk cId="159157501" sldId="257"/>
            <ac:graphicFrameMk id="12" creationId="{DC49D555-85C8-4589-952B-59430E1C9F6B}"/>
          </ac:graphicFrameMkLst>
        </pc:graphicFrameChg>
      </pc:sldChg>
      <pc:sldChg chg="addSp delSp modSp new mod modClrScheme chgLayout">
        <pc:chgData name="Amanda Williams (1802264)" userId="S::1802264@student.uwtsd.ac.uk::9f78aedf-bcb6-4797-82b3-9115a0a06a0d" providerId="AD" clId="Web-{9A98FD36-F89E-0D1D-777D-D10AC1E2D37F}" dt="2019-10-31T16:38:13.504" v="784"/>
        <pc:sldMkLst>
          <pc:docMk/>
          <pc:sldMk cId="2127814376" sldId="257"/>
        </pc:sldMkLst>
        <pc:spChg chg="mod ord">
          <ac:chgData name="Amanda Williams (1802264)" userId="S::1802264@student.uwtsd.ac.uk::9f78aedf-bcb6-4797-82b3-9115a0a06a0d" providerId="AD" clId="Web-{9A98FD36-F89E-0D1D-777D-D10AC1E2D37F}" dt="2019-10-31T16:38:13.504" v="784"/>
          <ac:spMkLst>
            <pc:docMk/>
            <pc:sldMk cId="2127814376" sldId="257"/>
            <ac:spMk id="2" creationId="{C7D0802E-085A-4159-BF36-CE3BCA8172AD}"/>
          </ac:spMkLst>
        </pc:spChg>
        <pc:spChg chg="mod ord">
          <ac:chgData name="Amanda Williams (1802264)" userId="S::1802264@student.uwtsd.ac.uk::9f78aedf-bcb6-4797-82b3-9115a0a06a0d" providerId="AD" clId="Web-{9A98FD36-F89E-0D1D-777D-D10AC1E2D37F}" dt="2019-10-31T16:38:13.504" v="784"/>
          <ac:spMkLst>
            <pc:docMk/>
            <pc:sldMk cId="2127814376" sldId="257"/>
            <ac:spMk id="3" creationId="{04907D6E-E611-4493-992C-F194BF85AEBC}"/>
          </ac:spMkLst>
        </pc:spChg>
        <pc:spChg chg="add del mod ord">
          <ac:chgData name="Amanda Williams (1802264)" userId="S::1802264@student.uwtsd.ac.uk::9f78aedf-bcb6-4797-82b3-9115a0a06a0d" providerId="AD" clId="Web-{9A98FD36-F89E-0D1D-777D-D10AC1E2D37F}" dt="2019-10-31T16:38:13.504" v="784"/>
          <ac:spMkLst>
            <pc:docMk/>
            <pc:sldMk cId="2127814376" sldId="257"/>
            <ac:spMk id="4" creationId="{0294B6F9-0BB2-4773-A3EC-A146D895187D}"/>
          </ac:spMkLst>
        </pc:spChg>
      </pc:sldChg>
      <pc:sldChg chg="add del replId">
        <pc:chgData name="Amanda Williams (1802264)" userId="S::1802264@student.uwtsd.ac.uk::9f78aedf-bcb6-4797-82b3-9115a0a06a0d" providerId="AD" clId="Web-{9A98FD36-F89E-0D1D-777D-D10AC1E2D37F}" dt="2019-10-31T16:22:35.220" v="525"/>
        <pc:sldMkLst>
          <pc:docMk/>
          <pc:sldMk cId="2826950955" sldId="258"/>
        </pc:sldMkLst>
      </pc:sldChg>
      <pc:sldChg chg="modSp new del">
        <pc:chgData name="Amanda Williams (1802264)" userId="S::1802264@student.uwtsd.ac.uk::9f78aedf-bcb6-4797-82b3-9115a0a06a0d" providerId="AD" clId="Web-{9A98FD36-F89E-0D1D-777D-D10AC1E2D37F}" dt="2019-10-31T16:31:27.440" v="595"/>
        <pc:sldMkLst>
          <pc:docMk/>
          <pc:sldMk cId="3588156520" sldId="258"/>
        </pc:sldMkLst>
        <pc:spChg chg="mod">
          <ac:chgData name="Amanda Williams (1802264)" userId="S::1802264@student.uwtsd.ac.uk::9f78aedf-bcb6-4797-82b3-9115a0a06a0d" providerId="AD" clId="Web-{9A98FD36-F89E-0D1D-777D-D10AC1E2D37F}" dt="2019-10-31T16:25:02.080" v="543" actId="20577"/>
          <ac:spMkLst>
            <pc:docMk/>
            <pc:sldMk cId="3588156520" sldId="258"/>
            <ac:spMk id="3" creationId="{DAA4D072-E4CF-4EEC-BD53-24399BA40F2C}"/>
          </ac:spMkLst>
        </pc:spChg>
      </pc:sldChg>
      <pc:sldChg chg="add del replId">
        <pc:chgData name="Amanda Williams (1802264)" userId="S::1802264@student.uwtsd.ac.uk::9f78aedf-bcb6-4797-82b3-9115a0a06a0d" providerId="AD" clId="Web-{9A98FD36-F89E-0D1D-777D-D10AC1E2D37F}" dt="2019-10-31T16:23:30.782" v="528"/>
        <pc:sldMkLst>
          <pc:docMk/>
          <pc:sldMk cId="1420385564" sldId="259"/>
        </pc:sldMkLst>
      </pc:sldChg>
    </pc:docChg>
  </pc:docChgLst>
  <pc:docChgLst>
    <pc:chgData name="Amanda Williams (1802264)" userId="S::1802264@student.uwtsd.ac.uk::9f78aedf-bcb6-4797-82b3-9115a0a06a0d" providerId="AD" clId="Web-{9879DDA8-BA63-0F03-66EE-3A6C9ABE386A}"/>
    <pc:docChg chg="addSld modSld">
      <pc:chgData name="Amanda Williams (1802264)" userId="S::1802264@student.uwtsd.ac.uk::9f78aedf-bcb6-4797-82b3-9115a0a06a0d" providerId="AD" clId="Web-{9879DDA8-BA63-0F03-66EE-3A6C9ABE386A}" dt="2019-10-31T20:30:13.273" v="746"/>
      <pc:docMkLst>
        <pc:docMk/>
      </pc:docMkLst>
      <pc:sldChg chg="addSp delSp modSp mod setBg modClrScheme setClrOvrMap chgLayout modNotes">
        <pc:chgData name="Amanda Williams (1802264)" userId="S::1802264@student.uwtsd.ac.uk::9f78aedf-bcb6-4797-82b3-9115a0a06a0d" providerId="AD" clId="Web-{9879DDA8-BA63-0F03-66EE-3A6C9ABE386A}" dt="2019-10-31T20:00:07.744" v="311"/>
        <pc:sldMkLst>
          <pc:docMk/>
          <pc:sldMk cId="109857222" sldId="256"/>
        </pc:sldMkLst>
        <pc:spChg chg="mod ord">
          <ac:chgData name="Amanda Williams (1802264)" userId="S::1802264@student.uwtsd.ac.uk::9f78aedf-bcb6-4797-82b3-9115a0a06a0d" providerId="AD" clId="Web-{9879DDA8-BA63-0F03-66EE-3A6C9ABE386A}" dt="2019-10-31T15:56:22.470" v="13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Amanda Williams (1802264)" userId="S::1802264@student.uwtsd.ac.uk::9f78aedf-bcb6-4797-82b3-9115a0a06a0d" providerId="AD" clId="Web-{9879DDA8-BA63-0F03-66EE-3A6C9ABE386A}" dt="2019-10-31T15:56:22.470" v="133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Amanda Williams (1802264)" userId="S::1802264@student.uwtsd.ac.uk::9f78aedf-bcb6-4797-82b3-9115a0a06a0d" providerId="AD" clId="Web-{9879DDA8-BA63-0F03-66EE-3A6C9ABE386A}" dt="2019-10-31T17:25:20.291" v="212" actId="20577"/>
          <ac:spMkLst>
            <pc:docMk/>
            <pc:sldMk cId="109857222" sldId="256"/>
            <ac:spMk id="6" creationId="{76CC6F20-6DA7-43E3-A432-808263997DDB}"/>
          </ac:spMkLst>
        </pc:spChg>
        <pc:spChg chg="add">
          <ac:chgData name="Amanda Williams (1802264)" userId="S::1802264@student.uwtsd.ac.uk::9f78aedf-bcb6-4797-82b3-9115a0a06a0d" providerId="AD" clId="Web-{9879DDA8-BA63-0F03-66EE-3A6C9ABE386A}" dt="2019-10-31T15:56:22.470" v="133"/>
          <ac:spMkLst>
            <pc:docMk/>
            <pc:sldMk cId="109857222" sldId="256"/>
            <ac:spMk id="8" creationId="{66B332A4-D438-4773-A77F-5ED49A448D9D}"/>
          </ac:spMkLst>
        </pc:spChg>
        <pc:spChg chg="add">
          <ac:chgData name="Amanda Williams (1802264)" userId="S::1802264@student.uwtsd.ac.uk::9f78aedf-bcb6-4797-82b3-9115a0a06a0d" providerId="AD" clId="Web-{9879DDA8-BA63-0F03-66EE-3A6C9ABE386A}" dt="2019-10-31T15:56:22.470" v="133"/>
          <ac:spMkLst>
            <pc:docMk/>
            <pc:sldMk cId="109857222" sldId="256"/>
            <ac:spMk id="10" creationId="{DF9AD32D-FF05-44F4-BD4D-9CEE89B71EB9}"/>
          </ac:spMkLst>
        </pc:spChg>
      </pc:sldChg>
      <pc:sldChg chg="new">
        <pc:chgData name="Amanda Williams (1802264)" userId="S::1802264@student.uwtsd.ac.uk::9f78aedf-bcb6-4797-82b3-9115a0a06a0d" providerId="AD" clId="Web-{9879DDA8-BA63-0F03-66EE-3A6C9ABE386A}" dt="2019-10-31T15:56:59.955" v="134"/>
        <pc:sldMkLst>
          <pc:docMk/>
          <pc:sldMk cId="159157501" sldId="257"/>
        </pc:sldMkLst>
      </pc:sldChg>
      <pc:sldChg chg="addSp delSp modSp mod setBg modClrScheme setClrOvrMap chgLayout modNotes">
        <pc:chgData name="Amanda Williams (1802264)" userId="S::1802264@student.uwtsd.ac.uk::9f78aedf-bcb6-4797-82b3-9115a0a06a0d" providerId="AD" clId="Web-{9879DDA8-BA63-0F03-66EE-3A6C9ABE386A}" dt="2019-10-31T20:30:13.273" v="746"/>
        <pc:sldMkLst>
          <pc:docMk/>
          <pc:sldMk cId="2127814376" sldId="257"/>
        </pc:sldMkLst>
        <pc:spChg chg="mod ord">
          <ac:chgData name="Amanda Williams (1802264)" userId="S::1802264@student.uwtsd.ac.uk::9f78aedf-bcb6-4797-82b3-9115a0a06a0d" providerId="AD" clId="Web-{9879DDA8-BA63-0F03-66EE-3A6C9ABE386A}" dt="2019-10-31T20:15:01.260" v="461"/>
          <ac:spMkLst>
            <pc:docMk/>
            <pc:sldMk cId="2127814376" sldId="257"/>
            <ac:spMk id="2" creationId="{C7D0802E-085A-4159-BF36-CE3BCA8172AD}"/>
          </ac:spMkLst>
        </pc:spChg>
        <pc:spChg chg="del">
          <ac:chgData name="Amanda Williams (1802264)" userId="S::1802264@student.uwtsd.ac.uk::9f78aedf-bcb6-4797-82b3-9115a0a06a0d" providerId="AD" clId="Web-{9879DDA8-BA63-0F03-66EE-3A6C9ABE386A}" dt="2019-10-31T17:13:40.037" v="135"/>
          <ac:spMkLst>
            <pc:docMk/>
            <pc:sldMk cId="2127814376" sldId="257"/>
            <ac:spMk id="3" creationId="{04907D6E-E611-4493-992C-F194BF85AEBC}"/>
          </ac:spMkLst>
        </pc:spChg>
        <pc:spChg chg="add del mod">
          <ac:chgData name="Amanda Williams (1802264)" userId="S::1802264@student.uwtsd.ac.uk::9f78aedf-bcb6-4797-82b3-9115a0a06a0d" providerId="AD" clId="Web-{9879DDA8-BA63-0F03-66EE-3A6C9ABE386A}" dt="2019-10-31T20:08:28.976" v="418"/>
          <ac:spMkLst>
            <pc:docMk/>
            <pc:sldMk cId="2127814376" sldId="257"/>
            <ac:spMk id="3" creationId="{E7A1D1A5-3E9E-4DFB-AACC-D07A5E151E14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20:08:55.804" v="420"/>
          <ac:spMkLst>
            <pc:docMk/>
            <pc:sldMk cId="2127814376" sldId="257"/>
            <ac:spMk id="5" creationId="{36BA2E28-EBB5-4960-AA81-1FA8BD67DBD1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6:21.538" v="141"/>
          <ac:spMkLst>
            <pc:docMk/>
            <pc:sldMk cId="2127814376" sldId="257"/>
            <ac:spMk id="6" creationId="{1707FC24-6981-43D9-B525-C7832BA22463}"/>
          </ac:spMkLst>
        </pc:spChg>
        <pc:spChg chg="add del mod">
          <ac:chgData name="Amanda Williams (1802264)" userId="S::1802264@student.uwtsd.ac.uk::9f78aedf-bcb6-4797-82b3-9115a0a06a0d" providerId="AD" clId="Web-{9879DDA8-BA63-0F03-66EE-3A6C9ABE386A}" dt="2019-10-31T20:10:09.164" v="429"/>
          <ac:spMkLst>
            <pc:docMk/>
            <pc:sldMk cId="2127814376" sldId="257"/>
            <ac:spMk id="6" creationId="{BD3FD81F-2788-46E2-99F8-F824FD7D84DF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7:55.382" v="147"/>
          <ac:spMkLst>
            <pc:docMk/>
            <pc:sldMk cId="2127814376" sldId="257"/>
            <ac:spMk id="8" creationId="{AB45A142-4255-493C-8284-5D566C121B10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4:43.349" v="137"/>
          <ac:spMkLst>
            <pc:docMk/>
            <pc:sldMk cId="2127814376" sldId="257"/>
            <ac:spMk id="9" creationId="{37C89E4B-3C9F-44B9-8B86-D9E3D112D8EC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6:21.522" v="140"/>
          <ac:spMkLst>
            <pc:docMk/>
            <pc:sldMk cId="2127814376" sldId="257"/>
            <ac:spMk id="10" creationId="{CCB448EC-96FC-4D36-A8BA-5B9F9D7C9A6E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7:55.367" v="146"/>
          <ac:spMkLst>
            <pc:docMk/>
            <pc:sldMk cId="2127814376" sldId="257"/>
            <ac:spMk id="14" creationId="{C5E6CFF1-2F42-4E10-9A97-F116F46F53FE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8:31.445" v="151"/>
          <ac:spMkLst>
            <pc:docMk/>
            <pc:sldMk cId="2127814376" sldId="257"/>
            <ac:spMk id="15" creationId="{1707FC24-6981-43D9-B525-C7832BA22463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7:55.367" v="146"/>
          <ac:spMkLst>
            <pc:docMk/>
            <pc:sldMk cId="2127814376" sldId="257"/>
            <ac:spMk id="16" creationId="{894017A5-FDA8-43C3-BDDD-D58E86BDF605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7:06.257" v="144"/>
          <ac:spMkLst>
            <pc:docMk/>
            <pc:sldMk cId="2127814376" sldId="257"/>
            <ac:spMk id="17" creationId="{16C5FA50-8D52-4617-AF91-5C7B1C8352F1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8:31.429" v="150"/>
          <ac:spMkLst>
            <pc:docMk/>
            <pc:sldMk cId="2127814376" sldId="257"/>
            <ac:spMk id="18" creationId="{34B13A86-F834-4E62-AAB3-F72C1F2F5384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7:06.257" v="144"/>
          <ac:spMkLst>
            <pc:docMk/>
            <pc:sldMk cId="2127814376" sldId="257"/>
            <ac:spMk id="19" creationId="{E223798C-12AD-4B0C-A50C-D676347D67CF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9:27.992" v="154"/>
          <ac:spMkLst>
            <pc:docMk/>
            <pc:sldMk cId="2127814376" sldId="257"/>
            <ac:spMk id="20" creationId="{2040A84A-CAAC-4F3C-B4BD-3000B4A81A6D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18:31.429" v="150"/>
          <ac:spMkLst>
            <pc:docMk/>
            <pc:sldMk cId="2127814376" sldId="257"/>
            <ac:spMk id="22" creationId="{C5E6CFF1-2F42-4E10-9A97-F116F46F53FE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20:40.586" v="161"/>
          <ac:spMkLst>
            <pc:docMk/>
            <pc:sldMk cId="2127814376" sldId="257"/>
            <ac:spMk id="23" creationId="{37C89E4B-3C9F-44B9-8B86-D9E3D112D8EC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23:41.494" v="207"/>
          <ac:spMkLst>
            <pc:docMk/>
            <pc:sldMk cId="2127814376" sldId="257"/>
            <ac:spMk id="31" creationId="{E20EB187-900F-4AF5-813B-101456D9FD39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25:55.479" v="215"/>
          <ac:spMkLst>
            <pc:docMk/>
            <pc:sldMk cId="2127814376" sldId="257"/>
            <ac:spMk id="38" creationId="{71B2258F-86CA-4D4D-8270-BC05FCDEBFB3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17:27:35.855" v="247"/>
          <ac:spMkLst>
            <pc:docMk/>
            <pc:sldMk cId="2127814376" sldId="257"/>
            <ac:spMk id="43" creationId="{E20EB187-900F-4AF5-813B-101456D9FD39}"/>
          </ac:spMkLst>
        </pc:spChg>
        <pc:spChg chg="add del">
          <ac:chgData name="Amanda Williams (1802264)" userId="S::1802264@student.uwtsd.ac.uk::9f78aedf-bcb6-4797-82b3-9115a0a06a0d" providerId="AD" clId="Web-{9879DDA8-BA63-0F03-66EE-3A6C9ABE386A}" dt="2019-10-31T20:15:01.260" v="461"/>
          <ac:spMkLst>
            <pc:docMk/>
            <pc:sldMk cId="2127814376" sldId="257"/>
            <ac:spMk id="50" creationId="{71B2258F-86CA-4D4D-8270-BC05FCDEBFB3}"/>
          </ac:spMkLst>
        </pc:spChg>
        <pc:spChg chg="add">
          <ac:chgData name="Amanda Williams (1802264)" userId="S::1802264@student.uwtsd.ac.uk::9f78aedf-bcb6-4797-82b3-9115a0a06a0d" providerId="AD" clId="Web-{9879DDA8-BA63-0F03-66EE-3A6C9ABE386A}" dt="2019-10-31T20:15:01.260" v="461"/>
          <ac:spMkLst>
            <pc:docMk/>
            <pc:sldMk cId="2127814376" sldId="257"/>
            <ac:spMk id="55" creationId="{1707FC24-6981-43D9-B525-C7832BA22463}"/>
          </ac:spMkLst>
        </pc:spChg>
        <pc:graphicFrameChg chg="add del mod ord modGraphic">
          <ac:chgData name="Amanda Williams (1802264)" userId="S::1802264@student.uwtsd.ac.uk::9f78aedf-bcb6-4797-82b3-9115a0a06a0d" providerId="AD" clId="Web-{9879DDA8-BA63-0F03-66EE-3A6C9ABE386A}" dt="2019-10-31T17:19:02.367" v="153"/>
          <ac:graphicFrameMkLst>
            <pc:docMk/>
            <pc:sldMk cId="2127814376" sldId="257"/>
            <ac:graphicFrameMk id="7" creationId="{46C1BC80-CBC2-4586-9834-C9580AE4E4B1}"/>
          </ac:graphicFrameMkLst>
        </pc:graphicFrameChg>
        <pc:picChg chg="add mod ord">
          <ac:chgData name="Amanda Williams (1802264)" userId="S::1802264@student.uwtsd.ac.uk::9f78aedf-bcb6-4797-82b3-9115a0a06a0d" providerId="AD" clId="Web-{9879DDA8-BA63-0F03-66EE-3A6C9ABE386A}" dt="2019-10-31T20:15:01.260" v="461"/>
          <ac:picMkLst>
            <pc:docMk/>
            <pc:sldMk cId="2127814376" sldId="257"/>
            <ac:picMk id="4" creationId="{9C9157AD-4FC0-4D22-8E58-E0292B4E665D}"/>
          </ac:picMkLst>
        </pc:picChg>
        <pc:cxnChg chg="add del">
          <ac:chgData name="Amanda Williams (1802264)" userId="S::1802264@student.uwtsd.ac.uk::9f78aedf-bcb6-4797-82b3-9115a0a06a0d" providerId="AD" clId="Web-{9879DDA8-BA63-0F03-66EE-3A6C9ABE386A}" dt="2019-10-31T17:14:43.349" v="137"/>
          <ac:cxnSpMkLst>
            <pc:docMk/>
            <pc:sldMk cId="2127814376" sldId="257"/>
            <ac:cxnSpMk id="11" creationId="{AA2EAA10-076F-46BD-8F0F-B9A2FB77A85C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17:55.382" v="147"/>
          <ac:cxnSpMkLst>
            <pc:docMk/>
            <pc:sldMk cId="2127814376" sldId="257"/>
            <ac:cxnSpMk id="12" creationId="{38FB9660-F42F-4313-BBC4-47C007FE484C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14:43.349" v="137"/>
          <ac:cxnSpMkLst>
            <pc:docMk/>
            <pc:sldMk cId="2127814376" sldId="257"/>
            <ac:cxnSpMk id="13" creationId="{D891E407-403B-4764-86C9-33A56D3BCAA3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17:55.367" v="146"/>
          <ac:cxnSpMkLst>
            <pc:docMk/>
            <pc:sldMk cId="2127814376" sldId="257"/>
            <ac:cxnSpMk id="21" creationId="{67182200-4859-4C8D-BCBB-55B245C28BA3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18:31.429" v="150"/>
          <ac:cxnSpMkLst>
            <pc:docMk/>
            <pc:sldMk cId="2127814376" sldId="257"/>
            <ac:cxnSpMk id="24" creationId="{67182200-4859-4C8D-BCBB-55B245C28BA3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20:40.586" v="161"/>
          <ac:cxnSpMkLst>
            <pc:docMk/>
            <pc:sldMk cId="2127814376" sldId="257"/>
            <ac:cxnSpMk id="25" creationId="{AA2EAA10-076F-46BD-8F0F-B9A2FB77A85C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20:40.586" v="161"/>
          <ac:cxnSpMkLst>
            <pc:docMk/>
            <pc:sldMk cId="2127814376" sldId="257"/>
            <ac:cxnSpMk id="26" creationId="{D891E407-403B-4764-86C9-33A56D3BCAA3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23:41.494" v="207"/>
          <ac:cxnSpMkLst>
            <pc:docMk/>
            <pc:sldMk cId="2127814376" sldId="257"/>
            <ac:cxnSpMk id="33" creationId="{624D17C8-E9C2-48A4-AA36-D7048A6CCC41}"/>
          </ac:cxnSpMkLst>
        </pc:cxnChg>
        <pc:cxnChg chg="add del">
          <ac:chgData name="Amanda Williams (1802264)" userId="S::1802264@student.uwtsd.ac.uk::9f78aedf-bcb6-4797-82b3-9115a0a06a0d" providerId="AD" clId="Web-{9879DDA8-BA63-0F03-66EE-3A6C9ABE386A}" dt="2019-10-31T17:27:35.855" v="247"/>
          <ac:cxnSpMkLst>
            <pc:docMk/>
            <pc:sldMk cId="2127814376" sldId="257"/>
            <ac:cxnSpMk id="45" creationId="{624D17C8-E9C2-48A4-AA36-D7048A6CCC41}"/>
          </ac:cxnSpMkLst>
        </pc:cxnChg>
      </pc:sldChg>
    </pc:docChg>
  </pc:docChgLst>
  <pc:docChgLst>
    <pc:chgData name="Amanda Williams (1802264)" userId="S::1802264@student.uwtsd.ac.uk::9f78aedf-bcb6-4797-82b3-9115a0a06a0d" providerId="AD" clId="Web-{5E8E92A9-F0DE-50EF-E527-03E0A8906BCC}"/>
    <pc:docChg chg="modSld">
      <pc:chgData name="Amanda Williams (1802264)" userId="S::1802264@student.uwtsd.ac.uk::9f78aedf-bcb6-4797-82b3-9115a0a06a0d" providerId="AD" clId="Web-{5E8E92A9-F0DE-50EF-E527-03E0A8906BCC}" dt="2019-11-21T12:16:50.850" v="11"/>
      <pc:docMkLst>
        <pc:docMk/>
      </pc:docMkLst>
      <pc:sldChg chg="addSp delSp modSp">
        <pc:chgData name="Amanda Williams (1802264)" userId="S::1802264@student.uwtsd.ac.uk::9f78aedf-bcb6-4797-82b3-9115a0a06a0d" providerId="AD" clId="Web-{5E8E92A9-F0DE-50EF-E527-03E0A8906BCC}" dt="2019-11-21T12:16:50.850" v="11"/>
        <pc:sldMkLst>
          <pc:docMk/>
          <pc:sldMk cId="1443749122" sldId="260"/>
        </pc:sldMkLst>
        <pc:spChg chg="del mod">
          <ac:chgData name="Amanda Williams (1802264)" userId="S::1802264@student.uwtsd.ac.uk::9f78aedf-bcb6-4797-82b3-9115a0a06a0d" providerId="AD" clId="Web-{5E8E92A9-F0DE-50EF-E527-03E0A8906BCC}" dt="2019-11-21T12:16:50.850" v="11"/>
          <ac:spMkLst>
            <pc:docMk/>
            <pc:sldMk cId="1443749122" sldId="260"/>
            <ac:spMk id="3" creationId="{D2B0247B-E47D-4348-94E5-08E8D328EAB0}"/>
          </ac:spMkLst>
        </pc:spChg>
        <pc:spChg chg="add mod">
          <ac:chgData name="Amanda Williams (1802264)" userId="S::1802264@student.uwtsd.ac.uk::9f78aedf-bcb6-4797-82b3-9115a0a06a0d" providerId="AD" clId="Web-{5E8E92A9-F0DE-50EF-E527-03E0A8906BCC}" dt="2019-11-21T12:16:50.850" v="11"/>
          <ac:spMkLst>
            <pc:docMk/>
            <pc:sldMk cId="1443749122" sldId="260"/>
            <ac:spMk id="5" creationId="{A34CC51D-72C7-4B07-9791-0AD9A6567AE1}"/>
          </ac:spMkLst>
        </pc:spChg>
      </pc:sldChg>
    </pc:docChg>
  </pc:docChgLst>
  <pc:docChgLst>
    <pc:chgData name="Amanda Williams (1802264)" userId="S::1802264@student.uwtsd.ac.uk::9f78aedf-bcb6-4797-82b3-9115a0a06a0d" providerId="AD" clId="Web-{5A417708-963D-E54D-CF06-979BE75EA2F1}"/>
    <pc:docChg chg="addSld delSld modSld">
      <pc:chgData name="Amanda Williams (1802264)" userId="S::1802264@student.uwtsd.ac.uk::9f78aedf-bcb6-4797-82b3-9115a0a06a0d" providerId="AD" clId="Web-{5A417708-963D-E54D-CF06-979BE75EA2F1}" dt="2019-11-25T08:01:45.825" v="307"/>
      <pc:docMkLst>
        <pc:docMk/>
      </pc:docMkLst>
      <pc:sldChg chg="modSp">
        <pc:chgData name="Amanda Williams (1802264)" userId="S::1802264@student.uwtsd.ac.uk::9f78aedf-bcb6-4797-82b3-9115a0a06a0d" providerId="AD" clId="Web-{5A417708-963D-E54D-CF06-979BE75EA2F1}" dt="2019-11-25T06:21:25.561" v="2" actId="20577"/>
        <pc:sldMkLst>
          <pc:docMk/>
          <pc:sldMk cId="109857222" sldId="256"/>
        </pc:sldMkLst>
        <pc:spChg chg="mod">
          <ac:chgData name="Amanda Williams (1802264)" userId="S::1802264@student.uwtsd.ac.uk::9f78aedf-bcb6-4797-82b3-9115a0a06a0d" providerId="AD" clId="Web-{5A417708-963D-E54D-CF06-979BE75EA2F1}" dt="2019-11-25T06:21:25.561" v="2" actId="20577"/>
          <ac:spMkLst>
            <pc:docMk/>
            <pc:sldMk cId="109857222" sldId="256"/>
            <ac:spMk id="6" creationId="{76CC6F20-6DA7-43E3-A432-808263997DDB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0:27.349" v="298"/>
        <pc:sldMkLst>
          <pc:docMk/>
          <pc:sldMk cId="1240937589" sldId="265"/>
        </pc:sldMkLst>
        <pc:spChg chg="mod">
          <ac:chgData name="Amanda Williams (1802264)" userId="S::1802264@student.uwtsd.ac.uk::9f78aedf-bcb6-4797-82b3-9115a0a06a0d" providerId="AD" clId="Web-{5A417708-963D-E54D-CF06-979BE75EA2F1}" dt="2019-11-25T06:27:08.985" v="74" actId="20577"/>
          <ac:spMkLst>
            <pc:docMk/>
            <pc:sldMk cId="1240937589" sldId="265"/>
            <ac:spMk id="8" creationId="{8FD0230E-E0ED-4BB7-B48D-B894474DB8B2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0:35.034" v="299"/>
        <pc:sldMkLst>
          <pc:docMk/>
          <pc:sldMk cId="1656300080" sldId="266"/>
        </pc:sldMkLst>
        <pc:spChg chg="mod">
          <ac:chgData name="Amanda Williams (1802264)" userId="S::1802264@student.uwtsd.ac.uk::9f78aedf-bcb6-4797-82b3-9115a0a06a0d" providerId="AD" clId="Web-{5A417708-963D-E54D-CF06-979BE75EA2F1}" dt="2019-11-25T06:24:56.513" v="54" actId="20577"/>
          <ac:spMkLst>
            <pc:docMk/>
            <pc:sldMk cId="1656300080" sldId="266"/>
            <ac:spMk id="2" creationId="{3EFFD19C-23AB-4230-A7A0-CA154279C5D9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6:26:03.044" v="64" actId="20577"/>
          <ac:spMkLst>
            <pc:docMk/>
            <pc:sldMk cId="1656300080" sldId="266"/>
            <ac:spMk id="3" creationId="{F8BA84B8-B50C-4CA2-9FB4-33B9D724C6BB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1:29.908" v="305"/>
        <pc:sldMkLst>
          <pc:docMk/>
          <pc:sldMk cId="2196911421" sldId="269"/>
        </pc:sldMkLst>
        <pc:spChg chg="mod">
          <ac:chgData name="Amanda Williams (1802264)" userId="S::1802264@student.uwtsd.ac.uk::9f78aedf-bcb6-4797-82b3-9115a0a06a0d" providerId="AD" clId="Web-{5A417708-963D-E54D-CF06-979BE75EA2F1}" dt="2019-11-25T07:58:32.634" v="262" actId="20577"/>
          <ac:spMkLst>
            <pc:docMk/>
            <pc:sldMk cId="2196911421" sldId="269"/>
            <ac:spMk id="7" creationId="{5A7ECAFB-CFC6-449D-993A-E54E2DDAB594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0:56.230" v="301"/>
        <pc:sldMkLst>
          <pc:docMk/>
          <pc:sldMk cId="1417488410" sldId="270"/>
        </pc:sldMkLst>
        <pc:spChg chg="mod">
          <ac:chgData name="Amanda Williams (1802264)" userId="S::1802264@student.uwtsd.ac.uk::9f78aedf-bcb6-4797-82b3-9115a0a06a0d" providerId="AD" clId="Web-{5A417708-963D-E54D-CF06-979BE75EA2F1}" dt="2019-11-25T06:28:11.953" v="88" actId="20577"/>
          <ac:spMkLst>
            <pc:docMk/>
            <pc:sldMk cId="1417488410" sldId="270"/>
            <ac:spMk id="3" creationId="{1C405A1A-FE6C-43D9-9053-930B65F38D84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1:02.477" v="302"/>
        <pc:sldMkLst>
          <pc:docMk/>
          <pc:sldMk cId="815214897" sldId="271"/>
        </pc:sldMkLst>
        <pc:spChg chg="mod">
          <ac:chgData name="Amanda Williams (1802264)" userId="S::1802264@student.uwtsd.ac.uk::9f78aedf-bcb6-4797-82b3-9115a0a06a0d" providerId="AD" clId="Web-{5A417708-963D-E54D-CF06-979BE75EA2F1}" dt="2019-11-25T07:56:54.666" v="221" actId="20577"/>
          <ac:spMkLst>
            <pc:docMk/>
            <pc:sldMk cId="815214897" sldId="271"/>
            <ac:spMk id="2" creationId="{32206B9F-9CCE-4C6D-AF38-90A63578AF18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7:55:57.088" v="207" actId="20577"/>
          <ac:spMkLst>
            <pc:docMk/>
            <pc:sldMk cId="815214897" sldId="271"/>
            <ac:spMk id="5" creationId="{4CE40D51-C509-43A3-9774-6B58E5525ABB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1:18.587" v="304"/>
        <pc:sldMkLst>
          <pc:docMk/>
          <pc:sldMk cId="2533212942" sldId="272"/>
        </pc:sldMkLst>
        <pc:spChg chg="mod">
          <ac:chgData name="Amanda Williams (1802264)" userId="S::1802264@student.uwtsd.ac.uk::9f78aedf-bcb6-4797-82b3-9115a0a06a0d" providerId="AD" clId="Web-{5A417708-963D-E54D-CF06-979BE75EA2F1}" dt="2019-11-25T07:57:39.572" v="235" actId="20577"/>
          <ac:spMkLst>
            <pc:docMk/>
            <pc:sldMk cId="2533212942" sldId="272"/>
            <ac:spMk id="2" creationId="{1B74FF6B-6811-48B9-BE9A-8B6AA2FD9FE7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6:31:22.841" v="152" actId="20577"/>
          <ac:spMkLst>
            <pc:docMk/>
            <pc:sldMk cId="2533212942" sldId="272"/>
            <ac:spMk id="3" creationId="{7974A50E-5205-4B89-BF2D-555B09D7C377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0:48.462" v="300"/>
        <pc:sldMkLst>
          <pc:docMk/>
          <pc:sldMk cId="4213483439" sldId="273"/>
        </pc:sldMkLst>
        <pc:spChg chg="mod">
          <ac:chgData name="Amanda Williams (1802264)" userId="S::1802264@student.uwtsd.ac.uk::9f78aedf-bcb6-4797-82b3-9115a0a06a0d" providerId="AD" clId="Web-{5A417708-963D-E54D-CF06-979BE75EA2F1}" dt="2019-11-25T06:27:29.172" v="75" actId="20577"/>
          <ac:spMkLst>
            <pc:docMk/>
            <pc:sldMk cId="4213483439" sldId="273"/>
            <ac:spMk id="2" creationId="{0E60DA7B-3F4E-4798-AA3B-70BD5597E672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6:27:52.734" v="84" actId="20577"/>
          <ac:spMkLst>
            <pc:docMk/>
            <pc:sldMk cId="4213483439" sldId="273"/>
            <ac:spMk id="3" creationId="{F2503AAF-6888-41AA-994F-40D7C76414E6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1:10.689" v="303"/>
        <pc:sldMkLst>
          <pc:docMk/>
          <pc:sldMk cId="2153577618" sldId="274"/>
        </pc:sldMkLst>
        <pc:spChg chg="mod">
          <ac:chgData name="Amanda Williams (1802264)" userId="S::1802264@student.uwtsd.ac.uk::9f78aedf-bcb6-4797-82b3-9115a0a06a0d" providerId="AD" clId="Web-{5A417708-963D-E54D-CF06-979BE75EA2F1}" dt="2019-11-25T07:57:16.744" v="228" actId="20577"/>
          <ac:spMkLst>
            <pc:docMk/>
            <pc:sldMk cId="2153577618" sldId="274"/>
            <ac:spMk id="5" creationId="{BB5A258B-BCEC-4057-8C1C-B40F91E5D013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6:29:05.546" v="106" actId="20577"/>
          <ac:spMkLst>
            <pc:docMk/>
            <pc:sldMk cId="2153577618" sldId="274"/>
            <ac:spMk id="6" creationId="{A1F4CBBC-9359-41D2-A8C0-9A57B40D9CE9}"/>
          </ac:spMkLst>
        </pc:spChg>
      </pc:sldChg>
      <pc:sldChg chg="modSp modNotes">
        <pc:chgData name="Amanda Williams (1802264)" userId="S::1802264@student.uwtsd.ac.uk::9f78aedf-bcb6-4797-82b3-9115a0a06a0d" providerId="AD" clId="Web-{5A417708-963D-E54D-CF06-979BE75EA2F1}" dt="2019-11-25T08:01:38.804" v="306"/>
        <pc:sldMkLst>
          <pc:docMk/>
          <pc:sldMk cId="3000029762" sldId="275"/>
        </pc:sldMkLst>
        <pc:spChg chg="mod">
          <ac:chgData name="Amanda Williams (1802264)" userId="S::1802264@student.uwtsd.ac.uk::9f78aedf-bcb6-4797-82b3-9115a0a06a0d" providerId="AD" clId="Web-{5A417708-963D-E54D-CF06-979BE75EA2F1}" dt="2019-11-25T07:59:34.727" v="295" actId="20577"/>
          <ac:spMkLst>
            <pc:docMk/>
            <pc:sldMk cId="3000029762" sldId="275"/>
            <ac:spMk id="7" creationId="{A037708D-3C35-4D1A-A745-06D82552E965}"/>
          </ac:spMkLst>
        </pc:spChg>
        <pc:spChg chg="mod">
          <ac:chgData name="Amanda Williams (1802264)" userId="S::1802264@student.uwtsd.ac.uk::9f78aedf-bcb6-4797-82b3-9115a0a06a0d" providerId="AD" clId="Web-{5A417708-963D-E54D-CF06-979BE75EA2F1}" dt="2019-11-25T07:33:42.304" v="202" actId="20577"/>
          <ac:spMkLst>
            <pc:docMk/>
            <pc:sldMk cId="3000029762" sldId="275"/>
            <ac:spMk id="8" creationId="{331AC9EF-ED40-42B8-BD70-5EA42BC29844}"/>
          </ac:spMkLst>
        </pc:spChg>
      </pc:sldChg>
      <pc:sldChg chg="modNotes">
        <pc:chgData name="Amanda Williams (1802264)" userId="S::1802264@student.uwtsd.ac.uk::9f78aedf-bcb6-4797-82b3-9115a0a06a0d" providerId="AD" clId="Web-{5A417708-963D-E54D-CF06-979BE75EA2F1}" dt="2019-11-25T08:01:45.825" v="307"/>
        <pc:sldMkLst>
          <pc:docMk/>
          <pc:sldMk cId="3920733760" sldId="276"/>
        </pc:sldMkLst>
      </pc:sldChg>
      <pc:sldChg chg="new del">
        <pc:chgData name="Amanda Williams (1802264)" userId="S::1802264@student.uwtsd.ac.uk::9f78aedf-bcb6-4797-82b3-9115a0a06a0d" providerId="AD" clId="Web-{5A417708-963D-E54D-CF06-979BE75EA2F1}" dt="2019-11-25T07:06:29.907" v="154"/>
        <pc:sldMkLst>
          <pc:docMk/>
          <pc:sldMk cId="4145075896" sldId="277"/>
        </pc:sldMkLst>
      </pc:sldChg>
    </pc:docChg>
  </pc:docChgLst>
  <pc:docChgLst>
    <pc:chgData name="Amanda Williams (1802264)" userId="S::1802264@student.uwtsd.ac.uk::9f78aedf-bcb6-4797-82b3-9115a0a06a0d" providerId="AD" clId="Web-{E81DD86F-3018-0A68-30DA-C5B7282F74C3}"/>
    <pc:docChg chg="addSld delSld modSld sldOrd">
      <pc:chgData name="Amanda Williams (1802264)" userId="S::1802264@student.uwtsd.ac.uk::9f78aedf-bcb6-4797-82b3-9115a0a06a0d" providerId="AD" clId="Web-{E81DD86F-3018-0A68-30DA-C5B7282F74C3}" dt="2019-11-21T16:45:03.774" v="1427" actId="20577"/>
      <pc:docMkLst>
        <pc:docMk/>
      </pc:docMkLst>
      <pc:sldChg chg="addSp modSp modNotes">
        <pc:chgData name="Amanda Williams (1802264)" userId="S::1802264@student.uwtsd.ac.uk::9f78aedf-bcb6-4797-82b3-9115a0a06a0d" providerId="AD" clId="Web-{E81DD86F-3018-0A68-30DA-C5B7282F74C3}" dt="2019-11-21T14:55:10.775" v="128"/>
        <pc:sldMkLst>
          <pc:docMk/>
          <pc:sldMk cId="109857222" sldId="256"/>
        </pc:sldMkLst>
        <pc:spChg chg="mod">
          <ac:chgData name="Amanda Williams (1802264)" userId="S::1802264@student.uwtsd.ac.uk::9f78aedf-bcb6-4797-82b3-9115a0a06a0d" providerId="AD" clId="Web-{E81DD86F-3018-0A68-30DA-C5B7282F74C3}" dt="2019-11-21T14:55:10.775" v="12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anda Williams (1802264)" userId="S::1802264@student.uwtsd.ac.uk::9f78aedf-bcb6-4797-82b3-9115a0a06a0d" providerId="AD" clId="Web-{E81DD86F-3018-0A68-30DA-C5B7282F74C3}" dt="2019-11-21T14:55:10.775" v="128"/>
          <ac:spMkLst>
            <pc:docMk/>
            <pc:sldMk cId="109857222" sldId="256"/>
            <ac:spMk id="6" creationId="{76CC6F20-6DA7-43E3-A432-808263997DDB}"/>
          </ac:spMkLst>
        </pc:spChg>
        <pc:spChg chg="add">
          <ac:chgData name="Amanda Williams (1802264)" userId="S::1802264@student.uwtsd.ac.uk::9f78aedf-bcb6-4797-82b3-9115a0a06a0d" providerId="AD" clId="Web-{E81DD86F-3018-0A68-30DA-C5B7282F74C3}" dt="2019-11-21T14:55:10.775" v="128"/>
          <ac:spMkLst>
            <pc:docMk/>
            <pc:sldMk cId="109857222" sldId="256"/>
            <ac:spMk id="14" creationId="{6F9EB9F2-07E2-4D64-BBD8-BB5B217F1218}"/>
          </ac:spMkLst>
        </pc:spChg>
        <pc:cxnChg chg="add">
          <ac:chgData name="Amanda Williams (1802264)" userId="S::1802264@student.uwtsd.ac.uk::9f78aedf-bcb6-4797-82b3-9115a0a06a0d" providerId="AD" clId="Web-{E81DD86F-3018-0A68-30DA-C5B7282F74C3}" dt="2019-11-21T14:55:10.775" v="128"/>
          <ac:cxnSpMkLst>
            <pc:docMk/>
            <pc:sldMk cId="109857222" sldId="256"/>
            <ac:cxnSpMk id="16" creationId="{F0C57C7C-DFE9-4A1E-B7A9-DF40E63366BB}"/>
          </ac:cxnSpMkLst>
        </pc:cxnChg>
      </pc:sldChg>
      <pc:sldChg chg="del modNotes">
        <pc:chgData name="Amanda Williams (1802264)" userId="S::1802264@student.uwtsd.ac.uk::9f78aedf-bcb6-4797-82b3-9115a0a06a0d" providerId="AD" clId="Web-{E81DD86F-3018-0A68-30DA-C5B7282F74C3}" dt="2019-11-21T14:51:27.337" v="98"/>
        <pc:sldMkLst>
          <pc:docMk/>
          <pc:sldMk cId="2127814376" sldId="257"/>
        </pc:sldMkLst>
      </pc:sldChg>
      <pc:sldChg chg="modNotes">
        <pc:chgData name="Amanda Williams (1802264)" userId="S::1802264@student.uwtsd.ac.uk::9f78aedf-bcb6-4797-82b3-9115a0a06a0d" providerId="AD" clId="Web-{E81DD86F-3018-0A68-30DA-C5B7282F74C3}" dt="2019-11-21T14:53:18.321" v="101"/>
        <pc:sldMkLst>
          <pc:docMk/>
          <pc:sldMk cId="1603228308" sldId="258"/>
        </pc:sldMkLst>
      </pc:sldChg>
      <pc:sldChg chg="modSp">
        <pc:chgData name="Amanda Williams (1802264)" userId="S::1802264@student.uwtsd.ac.uk::9f78aedf-bcb6-4797-82b3-9115a0a06a0d" providerId="AD" clId="Web-{E81DD86F-3018-0A68-30DA-C5B7282F74C3}" dt="2019-11-21T16:39:11.897" v="1384" actId="20577"/>
        <pc:sldMkLst>
          <pc:docMk/>
          <pc:sldMk cId="924114133" sldId="259"/>
        </pc:sldMkLst>
        <pc:spChg chg="mod">
          <ac:chgData name="Amanda Williams (1802264)" userId="S::1802264@student.uwtsd.ac.uk::9f78aedf-bcb6-4797-82b3-9115a0a06a0d" providerId="AD" clId="Web-{E81DD86F-3018-0A68-30DA-C5B7282F74C3}" dt="2019-11-21T16:39:11.897" v="1384" actId="20577"/>
          <ac:spMkLst>
            <pc:docMk/>
            <pc:sldMk cId="924114133" sldId="259"/>
            <ac:spMk id="3" creationId="{C9FED069-7FB7-434C-9399-BE16FD8DAFE5}"/>
          </ac:spMkLst>
        </pc:spChg>
      </pc:sldChg>
      <pc:sldChg chg="modSp del modNotes">
        <pc:chgData name="Amanda Williams (1802264)" userId="S::1802264@student.uwtsd.ac.uk::9f78aedf-bcb6-4797-82b3-9115a0a06a0d" providerId="AD" clId="Web-{E81DD86F-3018-0A68-30DA-C5B7282F74C3}" dt="2019-11-21T15:02:39.745" v="166"/>
        <pc:sldMkLst>
          <pc:docMk/>
          <pc:sldMk cId="1443749122" sldId="260"/>
        </pc:sldMkLst>
        <pc:picChg chg="mod">
          <ac:chgData name="Amanda Williams (1802264)" userId="S::1802264@student.uwtsd.ac.uk::9f78aedf-bcb6-4797-82b3-9115a0a06a0d" providerId="AD" clId="Web-{E81DD86F-3018-0A68-30DA-C5B7282F74C3}" dt="2019-11-21T14:55:42.681" v="129" actId="1076"/>
          <ac:picMkLst>
            <pc:docMk/>
            <pc:sldMk cId="1443749122" sldId="260"/>
            <ac:picMk id="4" creationId="{FEF4AC8F-48F5-4FF1-A2B3-A204B64FCAB2}"/>
          </ac:picMkLst>
        </pc:picChg>
      </pc:sldChg>
      <pc:sldChg chg="ord">
        <pc:chgData name="Amanda Williams (1802264)" userId="S::1802264@student.uwtsd.ac.uk::9f78aedf-bcb6-4797-82b3-9115a0a06a0d" providerId="AD" clId="Web-{E81DD86F-3018-0A68-30DA-C5B7282F74C3}" dt="2019-11-21T14:52:21.149" v="99"/>
        <pc:sldMkLst>
          <pc:docMk/>
          <pc:sldMk cId="3210046699" sldId="263"/>
        </pc:sldMkLst>
      </pc:sldChg>
      <pc:sldChg chg="addSp delSp modSp mod modClrScheme delDesignElem chgLayout modNotes">
        <pc:chgData name="Amanda Williams (1802264)" userId="S::1802264@student.uwtsd.ac.uk::9f78aedf-bcb6-4797-82b3-9115a0a06a0d" providerId="AD" clId="Web-{E81DD86F-3018-0A68-30DA-C5B7282F74C3}" dt="2019-11-21T16:45:03.774" v="1426" actId="20577"/>
        <pc:sldMkLst>
          <pc:docMk/>
          <pc:sldMk cId="1098472036" sldId="264"/>
        </pc:sldMkLst>
        <pc:spChg chg="mod ord">
          <ac:chgData name="Amanda Williams (1802264)" userId="S::1802264@student.uwtsd.ac.uk::9f78aedf-bcb6-4797-82b3-9115a0a06a0d" providerId="AD" clId="Web-{E81DD86F-3018-0A68-30DA-C5B7282F74C3}" dt="2019-11-21T16:45:03.774" v="1426" actId="20577"/>
          <ac:spMkLst>
            <pc:docMk/>
            <pc:sldMk cId="1098472036" sldId="264"/>
            <ac:spMk id="2" creationId="{2020E874-C820-47B4-96D2-0ED32B83B007}"/>
          </ac:spMkLst>
        </pc:spChg>
        <pc:spChg chg="del mod">
          <ac:chgData name="Amanda Williams (1802264)" userId="S::1802264@student.uwtsd.ac.uk::9f78aedf-bcb6-4797-82b3-9115a0a06a0d" providerId="AD" clId="Web-{E81DD86F-3018-0A68-30DA-C5B7282F74C3}" dt="2019-11-21T15:20:13.874" v="427"/>
          <ac:spMkLst>
            <pc:docMk/>
            <pc:sldMk cId="1098472036" sldId="264"/>
            <ac:spMk id="3" creationId="{F4BC8975-03DA-4C81-82A7-EE3D27A16C12}"/>
          </ac:spMkLst>
        </pc:spChg>
        <pc:spChg chg="add del mod">
          <ac:chgData name="Amanda Williams (1802264)" userId="S::1802264@student.uwtsd.ac.uk::9f78aedf-bcb6-4797-82b3-9115a0a06a0d" providerId="AD" clId="Web-{E81DD86F-3018-0A68-30DA-C5B7282F74C3}" dt="2019-11-21T15:20:53.124" v="431"/>
          <ac:spMkLst>
            <pc:docMk/>
            <pc:sldMk cId="1098472036" sldId="264"/>
            <ac:spMk id="5" creationId="{8D70B121-56F4-4848-B38B-182089D909FA}"/>
          </ac:spMkLst>
        </pc:spChg>
        <pc:spChg chg="add mod ord">
          <ac:chgData name="Amanda Williams (1802264)" userId="S::1802264@student.uwtsd.ac.uk::9f78aedf-bcb6-4797-82b3-9115a0a06a0d" providerId="AD" clId="Web-{E81DD86F-3018-0A68-30DA-C5B7282F74C3}" dt="2019-11-21T16:44:22.493" v="1423"/>
          <ac:spMkLst>
            <pc:docMk/>
            <pc:sldMk cId="1098472036" sldId="264"/>
            <ac:spMk id="7" creationId="{C7BD0F37-6467-4788-89F4-117DDF421466}"/>
          </ac:spMkLst>
        </pc:spChg>
        <pc:spChg chg="add del">
          <ac:chgData name="Amanda Williams (1802264)" userId="S::1802264@student.uwtsd.ac.uk::9f78aedf-bcb6-4797-82b3-9115a0a06a0d" providerId="AD" clId="Web-{E81DD86F-3018-0A68-30DA-C5B7282F74C3}" dt="2019-11-21T15:27:33.297" v="525"/>
          <ac:spMkLst>
            <pc:docMk/>
            <pc:sldMk cId="1098472036" sldId="264"/>
            <ac:spMk id="8" creationId="{0CD9F73B-C533-46D5-BB6F-5C295FAB4180}"/>
          </ac:spMkLst>
        </pc:spChg>
        <pc:spChg chg="add del mod">
          <ac:chgData name="Amanda Williams (1802264)" userId="S::1802264@student.uwtsd.ac.uk::9f78aedf-bcb6-4797-82b3-9115a0a06a0d" providerId="AD" clId="Web-{E81DD86F-3018-0A68-30DA-C5B7282F74C3}" dt="2019-11-21T15:28:06.656" v="528"/>
          <ac:spMkLst>
            <pc:docMk/>
            <pc:sldMk cId="1098472036" sldId="264"/>
            <ac:spMk id="9" creationId="{A9B80941-CC8D-4697-978D-8BE16E78FEFF}"/>
          </ac:spMkLst>
        </pc:spChg>
        <pc:spChg chg="add del">
          <ac:chgData name="Amanda Williams (1802264)" userId="S::1802264@student.uwtsd.ac.uk::9f78aedf-bcb6-4797-82b3-9115a0a06a0d" providerId="AD" clId="Web-{E81DD86F-3018-0A68-30DA-C5B7282F74C3}" dt="2019-11-21T15:30:17.063" v="559"/>
          <ac:spMkLst>
            <pc:docMk/>
            <pc:sldMk cId="1098472036" sldId="264"/>
            <ac:spMk id="10" creationId="{81D6F666-B78E-492F-8D74-EF10E74D2300}"/>
          </ac:spMkLst>
        </pc:spChg>
        <pc:spChg chg="add del">
          <ac:chgData name="Amanda Williams (1802264)" userId="S::1802264@student.uwtsd.ac.uk::9f78aedf-bcb6-4797-82b3-9115a0a06a0d" providerId="AD" clId="Web-{E81DD86F-3018-0A68-30DA-C5B7282F74C3}" dt="2019-11-21T15:23:18.640" v="485"/>
          <ac:spMkLst>
            <pc:docMk/>
            <pc:sldMk cId="1098472036" sldId="264"/>
            <ac:spMk id="12" creationId="{23962611-DFD5-4092-AAFD-559E3DFCE2C9}"/>
          </ac:spMkLst>
        </pc:spChg>
        <pc:spChg chg="add del">
          <ac:chgData name="Amanda Williams (1802264)" userId="S::1802264@student.uwtsd.ac.uk::9f78aedf-bcb6-4797-82b3-9115a0a06a0d" providerId="AD" clId="Web-{E81DD86F-3018-0A68-30DA-C5B7282F74C3}" dt="2019-11-21T16:44:22.493" v="1423"/>
          <ac:spMkLst>
            <pc:docMk/>
            <pc:sldMk cId="1098472036" sldId="264"/>
            <ac:spMk id="13" creationId="{8D70B121-56F4-4848-B38B-182089D909FA}"/>
          </ac:spMkLst>
        </pc:spChg>
        <pc:spChg chg="add">
          <ac:chgData name="Amanda Williams (1802264)" userId="S::1802264@student.uwtsd.ac.uk::9f78aedf-bcb6-4797-82b3-9115a0a06a0d" providerId="AD" clId="Web-{E81DD86F-3018-0A68-30DA-C5B7282F74C3}" dt="2019-11-21T16:44:22.493" v="1423"/>
          <ac:spMkLst>
            <pc:docMk/>
            <pc:sldMk cId="1098472036" sldId="264"/>
            <ac:spMk id="20" creationId="{8D70B121-56F4-4848-B38B-182089D909FA}"/>
          </ac:spMkLst>
        </pc:spChg>
        <pc:picChg chg="add del">
          <ac:chgData name="Amanda Williams (1802264)" userId="S::1802264@student.uwtsd.ac.uk::9f78aedf-bcb6-4797-82b3-9115a0a06a0d" providerId="AD" clId="Web-{E81DD86F-3018-0A68-30DA-C5B7282F74C3}" dt="2019-11-21T15:23:18.640" v="485"/>
          <ac:picMkLst>
            <pc:docMk/>
            <pc:sldMk cId="1098472036" sldId="264"/>
            <ac:picMk id="14" creationId="{2270F1FA-0425-408F-9861-80BF5AFB276D}"/>
          </ac:picMkLst>
        </pc:picChg>
        <pc:cxnChg chg="add del">
          <ac:chgData name="Amanda Williams (1802264)" userId="S::1802264@student.uwtsd.ac.uk::9f78aedf-bcb6-4797-82b3-9115a0a06a0d" providerId="AD" clId="Web-{E81DD86F-3018-0A68-30DA-C5B7282F74C3}" dt="2019-11-21T15:20:53.124" v="431"/>
          <ac:cxnSpMkLst>
            <pc:docMk/>
            <pc:sldMk cId="1098472036" sldId="264"/>
            <ac:cxnSpMk id="6" creationId="{2D72A2C9-F3CA-4216-8BAD-FA4C970C3C4E}"/>
          </ac:cxnSpMkLst>
        </pc:cxnChg>
        <pc:cxnChg chg="add del">
          <ac:chgData name="Amanda Williams (1802264)" userId="S::1802264@student.uwtsd.ac.uk::9f78aedf-bcb6-4797-82b3-9115a0a06a0d" providerId="AD" clId="Web-{E81DD86F-3018-0A68-30DA-C5B7282F74C3}" dt="2019-11-21T16:44:22.493" v="1423"/>
          <ac:cxnSpMkLst>
            <pc:docMk/>
            <pc:sldMk cId="1098472036" sldId="264"/>
            <ac:cxnSpMk id="15" creationId="{2D72A2C9-F3CA-4216-8BAD-FA4C970C3C4E}"/>
          </ac:cxnSpMkLst>
        </pc:cxnChg>
        <pc:cxnChg chg="add">
          <ac:chgData name="Amanda Williams (1802264)" userId="S::1802264@student.uwtsd.ac.uk::9f78aedf-bcb6-4797-82b3-9115a0a06a0d" providerId="AD" clId="Web-{E81DD86F-3018-0A68-30DA-C5B7282F74C3}" dt="2019-11-21T16:44:22.493" v="1423"/>
          <ac:cxnSpMkLst>
            <pc:docMk/>
            <pc:sldMk cId="1098472036" sldId="264"/>
            <ac:cxnSpMk id="22" creationId="{2D72A2C9-F3CA-4216-8BAD-FA4C970C3C4E}"/>
          </ac:cxnSpMkLst>
        </pc:cxnChg>
      </pc:sldChg>
      <pc:sldChg chg="addSp delSp modSp new mod ord setBg modNotes">
        <pc:chgData name="Amanda Williams (1802264)" userId="S::1802264@student.uwtsd.ac.uk::9f78aedf-bcb6-4797-82b3-9115a0a06a0d" providerId="AD" clId="Web-{E81DD86F-3018-0A68-30DA-C5B7282F74C3}" dt="2019-11-21T15:26:06.922" v="517" actId="20577"/>
        <pc:sldMkLst>
          <pc:docMk/>
          <pc:sldMk cId="1240937589" sldId="265"/>
        </pc:sldMkLst>
        <pc:spChg chg="del mod">
          <ac:chgData name="Amanda Williams (1802264)" userId="S::1802264@student.uwtsd.ac.uk::9f78aedf-bcb6-4797-82b3-9115a0a06a0d" providerId="AD" clId="Web-{E81DD86F-3018-0A68-30DA-C5B7282F74C3}" dt="2019-11-21T15:02:24.573" v="165"/>
          <ac:spMkLst>
            <pc:docMk/>
            <pc:sldMk cId="1240937589" sldId="265"/>
            <ac:spMk id="2" creationId="{C118511F-F651-40CC-B042-8C11009C6914}"/>
          </ac:spMkLst>
        </pc:spChg>
        <pc:spChg chg="del">
          <ac:chgData name="Amanda Williams (1802264)" userId="S::1802264@student.uwtsd.ac.uk::9f78aedf-bcb6-4797-82b3-9115a0a06a0d" providerId="AD" clId="Web-{E81DD86F-3018-0A68-30DA-C5B7282F74C3}" dt="2019-11-21T14:56:47.994" v="131"/>
          <ac:spMkLst>
            <pc:docMk/>
            <pc:sldMk cId="1240937589" sldId="265"/>
            <ac:spMk id="3" creationId="{5D7AB9AF-1FA2-4F29-ACBB-4394E2A9776F}"/>
          </ac:spMkLst>
        </pc:spChg>
        <pc:spChg chg="add mod">
          <ac:chgData name="Amanda Williams (1802264)" userId="S::1802264@student.uwtsd.ac.uk::9f78aedf-bcb6-4797-82b3-9115a0a06a0d" providerId="AD" clId="Web-{E81DD86F-3018-0A68-30DA-C5B7282F74C3}" dt="2019-11-21T15:26:06.922" v="517" actId="20577"/>
          <ac:spMkLst>
            <pc:docMk/>
            <pc:sldMk cId="1240937589" sldId="265"/>
            <ac:spMk id="8" creationId="{8FD0230E-E0ED-4BB7-B48D-B894474DB8B2}"/>
          </ac:spMkLst>
        </pc:spChg>
        <pc:picChg chg="add mod ord">
          <ac:chgData name="Amanda Williams (1802264)" userId="S::1802264@student.uwtsd.ac.uk::9f78aedf-bcb6-4797-82b3-9115a0a06a0d" providerId="AD" clId="Web-{E81DD86F-3018-0A68-30DA-C5B7282F74C3}" dt="2019-11-21T14:57:11.619" v="132"/>
          <ac:picMkLst>
            <pc:docMk/>
            <pc:sldMk cId="1240937589" sldId="265"/>
            <ac:picMk id="4" creationId="{431241BD-1887-44CB-9CBE-D0348F559411}"/>
          </ac:picMkLst>
        </pc:picChg>
      </pc:sldChg>
      <pc:sldChg chg="addSp delSp modSp new mod ord setBg modNotes">
        <pc:chgData name="Amanda Williams (1802264)" userId="S::1802264@student.uwtsd.ac.uk::9f78aedf-bcb6-4797-82b3-9115a0a06a0d" providerId="AD" clId="Web-{E81DD86F-3018-0A68-30DA-C5B7282F74C3}" dt="2019-11-21T16:41:27.429" v="1406" actId="20577"/>
        <pc:sldMkLst>
          <pc:docMk/>
          <pc:sldMk cId="1656300080" sldId="266"/>
        </pc:sldMkLst>
        <pc:spChg chg="mod">
          <ac:chgData name="Amanda Williams (1802264)" userId="S::1802264@student.uwtsd.ac.uk::9f78aedf-bcb6-4797-82b3-9115a0a06a0d" providerId="AD" clId="Web-{E81DD86F-3018-0A68-30DA-C5B7282F74C3}" dt="2019-11-21T16:40:34.507" v="1393"/>
          <ac:spMkLst>
            <pc:docMk/>
            <pc:sldMk cId="1656300080" sldId="266"/>
            <ac:spMk id="2" creationId="{3EFFD19C-23AB-4230-A7A0-CA154279C5D9}"/>
          </ac:spMkLst>
        </pc:spChg>
        <pc:spChg chg="mod">
          <ac:chgData name="Amanda Williams (1802264)" userId="S::1802264@student.uwtsd.ac.uk::9f78aedf-bcb6-4797-82b3-9115a0a06a0d" providerId="AD" clId="Web-{E81DD86F-3018-0A68-30DA-C5B7282F74C3}" dt="2019-11-21T16:41:27.429" v="1406" actId="20577"/>
          <ac:spMkLst>
            <pc:docMk/>
            <pc:sldMk cId="1656300080" sldId="266"/>
            <ac:spMk id="3" creationId="{F8BA84B8-B50C-4CA2-9FB4-33B9D724C6BB}"/>
          </ac:spMkLst>
        </pc:spChg>
        <pc:spChg chg="add del">
          <ac:chgData name="Amanda Williams (1802264)" userId="S::1802264@student.uwtsd.ac.uk::9f78aedf-bcb6-4797-82b3-9115a0a06a0d" providerId="AD" clId="Web-{E81DD86F-3018-0A68-30DA-C5B7282F74C3}" dt="2019-11-21T16:40:34.507" v="1393"/>
          <ac:spMkLst>
            <pc:docMk/>
            <pc:sldMk cId="1656300080" sldId="266"/>
            <ac:spMk id="8" creationId="{F98ED85F-DCEE-4B50-802E-71A6E3E12B04}"/>
          </ac:spMkLst>
        </pc:spChg>
        <pc:spChg chg="add">
          <ac:chgData name="Amanda Williams (1802264)" userId="S::1802264@student.uwtsd.ac.uk::9f78aedf-bcb6-4797-82b3-9115a0a06a0d" providerId="AD" clId="Web-{E81DD86F-3018-0A68-30DA-C5B7282F74C3}" dt="2019-11-21T16:40:34.507" v="1393"/>
          <ac:spMkLst>
            <pc:docMk/>
            <pc:sldMk cId="1656300080" sldId="266"/>
            <ac:spMk id="13" creationId="{8D70B121-56F4-4848-B38B-182089D909FA}"/>
          </ac:spMkLst>
        </pc:spChg>
        <pc:cxnChg chg="add">
          <ac:chgData name="Amanda Williams (1802264)" userId="S::1802264@student.uwtsd.ac.uk::9f78aedf-bcb6-4797-82b3-9115a0a06a0d" providerId="AD" clId="Web-{E81DD86F-3018-0A68-30DA-C5B7282F74C3}" dt="2019-11-21T16:40:34.507" v="1393"/>
          <ac:cxnSpMkLst>
            <pc:docMk/>
            <pc:sldMk cId="1656300080" sldId="266"/>
            <ac:cxnSpMk id="15" creationId="{2D72A2C9-F3CA-4216-8BAD-FA4C970C3C4E}"/>
          </ac:cxnSpMkLst>
        </pc:cxnChg>
      </pc:sldChg>
    </pc:docChg>
  </pc:docChgLst>
  <pc:docChgLst>
    <pc:chgData name="Amanda Williams (1802264)" userId="S::1802264@student.uwtsd.ac.uk::9f78aedf-bcb6-4797-82b3-9115a0a06a0d" providerId="AD" clId="Web-{AE1A3455-8961-1360-49B4-2F063A13F7EC}"/>
    <pc:docChg chg="addSld delSld modSld">
      <pc:chgData name="Amanda Williams (1802264)" userId="S::1802264@student.uwtsd.ac.uk::9f78aedf-bcb6-4797-82b3-9115a0a06a0d" providerId="AD" clId="Web-{AE1A3455-8961-1360-49B4-2F063A13F7EC}" dt="2019-11-21T10:40:36.567" v="112"/>
      <pc:docMkLst>
        <pc:docMk/>
      </pc:docMkLst>
      <pc:sldChg chg="modNotes">
        <pc:chgData name="Amanda Williams (1802264)" userId="S::1802264@student.uwtsd.ac.uk::9f78aedf-bcb6-4797-82b3-9115a0a06a0d" providerId="AD" clId="Web-{AE1A3455-8961-1360-49B4-2F063A13F7EC}" dt="2019-11-21T10:36:05.786" v="8"/>
        <pc:sldMkLst>
          <pc:docMk/>
          <pc:sldMk cId="109857222" sldId="256"/>
        </pc:sldMkLst>
      </pc:sldChg>
      <pc:sldChg chg="addSp delSp modSp">
        <pc:chgData name="Amanda Williams (1802264)" userId="S::1802264@student.uwtsd.ac.uk::9f78aedf-bcb6-4797-82b3-9115a0a06a0d" providerId="AD" clId="Web-{AE1A3455-8961-1360-49B4-2F063A13F7EC}" dt="2019-11-21T10:40:12.411" v="111"/>
        <pc:sldMkLst>
          <pc:docMk/>
          <pc:sldMk cId="2127814376" sldId="257"/>
        </pc:sldMkLst>
        <pc:spChg chg="mod">
          <ac:chgData name="Amanda Williams (1802264)" userId="S::1802264@student.uwtsd.ac.uk::9f78aedf-bcb6-4797-82b3-9115a0a06a0d" providerId="AD" clId="Web-{AE1A3455-8961-1360-49B4-2F063A13F7EC}" dt="2019-11-21T10:40:12.411" v="111"/>
          <ac:spMkLst>
            <pc:docMk/>
            <pc:sldMk cId="2127814376" sldId="257"/>
            <ac:spMk id="2" creationId="{C7D0802E-085A-4159-BF36-CE3BCA8172AD}"/>
          </ac:spMkLst>
        </pc:spChg>
        <pc:spChg chg="del">
          <ac:chgData name="Amanda Williams (1802264)" userId="S::1802264@student.uwtsd.ac.uk::9f78aedf-bcb6-4797-82b3-9115a0a06a0d" providerId="AD" clId="Web-{AE1A3455-8961-1360-49B4-2F063A13F7EC}" dt="2019-11-21T10:40:12.411" v="111"/>
          <ac:spMkLst>
            <pc:docMk/>
            <pc:sldMk cId="2127814376" sldId="257"/>
            <ac:spMk id="55" creationId="{1707FC24-6981-43D9-B525-C7832BA22463}"/>
          </ac:spMkLst>
        </pc:spChg>
        <pc:spChg chg="add">
          <ac:chgData name="Amanda Williams (1802264)" userId="S::1802264@student.uwtsd.ac.uk::9f78aedf-bcb6-4797-82b3-9115a0a06a0d" providerId="AD" clId="Web-{AE1A3455-8961-1360-49B4-2F063A13F7EC}" dt="2019-11-21T10:40:12.411" v="111"/>
          <ac:spMkLst>
            <pc:docMk/>
            <pc:sldMk cId="2127814376" sldId="257"/>
            <ac:spMk id="60" creationId="{6F9EB9F2-07E2-4D64-BBD8-BB5B217F1218}"/>
          </ac:spMkLst>
        </pc:spChg>
        <pc:picChg chg="add del">
          <ac:chgData name="Amanda Williams (1802264)" userId="S::1802264@student.uwtsd.ac.uk::9f78aedf-bcb6-4797-82b3-9115a0a06a0d" providerId="AD" clId="Web-{AE1A3455-8961-1360-49B4-2F063A13F7EC}" dt="2019-11-21T10:39:59.833" v="110"/>
          <ac:picMkLst>
            <pc:docMk/>
            <pc:sldMk cId="2127814376" sldId="257"/>
            <ac:picMk id="4" creationId="{9C9157AD-4FC0-4D22-8E58-E0292B4E665D}"/>
          </ac:picMkLst>
        </pc:picChg>
        <pc:cxnChg chg="add">
          <ac:chgData name="Amanda Williams (1802264)" userId="S::1802264@student.uwtsd.ac.uk::9f78aedf-bcb6-4797-82b3-9115a0a06a0d" providerId="AD" clId="Web-{AE1A3455-8961-1360-49B4-2F063A13F7EC}" dt="2019-11-21T10:40:12.411" v="111"/>
          <ac:cxnSpMkLst>
            <pc:docMk/>
            <pc:sldMk cId="2127814376" sldId="257"/>
            <ac:cxnSpMk id="62" creationId="{F0C57C7C-DFE9-4A1E-B7A9-DF40E63366BB}"/>
          </ac:cxnSpMkLst>
        </pc:cxnChg>
      </pc:sldChg>
      <pc:sldChg chg="modSp modNotes">
        <pc:chgData name="Amanda Williams (1802264)" userId="S::1802264@student.uwtsd.ac.uk::9f78aedf-bcb6-4797-82b3-9115a0a06a0d" providerId="AD" clId="Web-{AE1A3455-8961-1360-49B4-2F063A13F7EC}" dt="2019-11-21T10:37:28.989" v="100" actId="20577"/>
        <pc:sldMkLst>
          <pc:docMk/>
          <pc:sldMk cId="1443749122" sldId="260"/>
        </pc:sldMkLst>
        <pc:spChg chg="mod">
          <ac:chgData name="Amanda Williams (1802264)" userId="S::1802264@student.uwtsd.ac.uk::9f78aedf-bcb6-4797-82b3-9115a0a06a0d" providerId="AD" clId="Web-{AE1A3455-8961-1360-49B4-2F063A13F7EC}" dt="2019-11-21T10:37:28.989" v="100" actId="20577"/>
          <ac:spMkLst>
            <pc:docMk/>
            <pc:sldMk cId="1443749122" sldId="260"/>
            <ac:spMk id="2" creationId="{DDF1443A-1735-4776-93B3-FB35A9146B58}"/>
          </ac:spMkLst>
        </pc:spChg>
        <pc:spChg chg="mod">
          <ac:chgData name="Amanda Williams (1802264)" userId="S::1802264@student.uwtsd.ac.uk::9f78aedf-bcb6-4797-82b3-9115a0a06a0d" providerId="AD" clId="Web-{AE1A3455-8961-1360-49B4-2F063A13F7EC}" dt="2019-11-21T10:37:09.239" v="85" actId="20577"/>
          <ac:spMkLst>
            <pc:docMk/>
            <pc:sldMk cId="1443749122" sldId="260"/>
            <ac:spMk id="3" creationId="{D2B0247B-E47D-4348-94E5-08E8D328EAB0}"/>
          </ac:spMkLst>
        </pc:spChg>
      </pc:sldChg>
      <pc:sldChg chg="add replId">
        <pc:chgData name="Amanda Williams (1802264)" userId="S::1802264@student.uwtsd.ac.uk::9f78aedf-bcb6-4797-82b3-9115a0a06a0d" providerId="AD" clId="Web-{AE1A3455-8961-1360-49B4-2F063A13F7EC}" dt="2019-11-21T10:38:26.833" v="102"/>
        <pc:sldMkLst>
          <pc:docMk/>
          <pc:sldMk cId="3248085401" sldId="261"/>
        </pc:sldMkLst>
      </pc:sldChg>
      <pc:sldChg chg="add replId">
        <pc:chgData name="Amanda Williams (1802264)" userId="S::1802264@student.uwtsd.ac.uk::9f78aedf-bcb6-4797-82b3-9115a0a06a0d" providerId="AD" clId="Web-{AE1A3455-8961-1360-49B4-2F063A13F7EC}" dt="2019-11-21T10:38:26.880" v="103"/>
        <pc:sldMkLst>
          <pc:docMk/>
          <pc:sldMk cId="4162139203" sldId="262"/>
        </pc:sldMkLst>
      </pc:sldChg>
      <pc:sldChg chg="add del replId">
        <pc:chgData name="Amanda Williams (1802264)" userId="S::1802264@student.uwtsd.ac.uk::9f78aedf-bcb6-4797-82b3-9115a0a06a0d" providerId="AD" clId="Web-{AE1A3455-8961-1360-49B4-2F063A13F7EC}" dt="2019-11-21T10:38:42.786" v="105"/>
        <pc:sldMkLst>
          <pc:docMk/>
          <pc:sldMk cId="602837863" sldId="263"/>
        </pc:sldMkLst>
      </pc:sldChg>
      <pc:sldChg chg="new">
        <pc:chgData name="Amanda Williams (1802264)" userId="S::1802264@student.uwtsd.ac.uk::9f78aedf-bcb6-4797-82b3-9115a0a06a0d" providerId="AD" clId="Web-{AE1A3455-8961-1360-49B4-2F063A13F7EC}" dt="2019-11-21T10:40:36.567" v="112"/>
        <pc:sldMkLst>
          <pc:docMk/>
          <pc:sldMk cId="3210046699" sldId="263"/>
        </pc:sldMkLst>
      </pc:sldChg>
    </pc:docChg>
  </pc:docChgLst>
  <pc:docChgLst>
    <pc:chgData name="Amanda Williams" userId="9f78aedf-bcb6-4797-82b3-9115a0a06a0d" providerId="ADAL" clId="{2CE3066D-08F4-4D02-86E7-831AE96860D2}"/>
    <pc:docChg chg="undo custSel mod addSld delSld modSld sldOrd">
      <pc:chgData name="Amanda Williams" userId="9f78aedf-bcb6-4797-82b3-9115a0a06a0d" providerId="ADAL" clId="{2CE3066D-08F4-4D02-86E7-831AE96860D2}" dt="2019-11-25T02:06:58.919" v="14678" actId="20577"/>
      <pc:docMkLst>
        <pc:docMk/>
      </pc:docMkLst>
      <pc:sldChg chg="addSp delSp modSp delDesignElem modNotesTx">
        <pc:chgData name="Amanda Williams" userId="9f78aedf-bcb6-4797-82b3-9115a0a06a0d" providerId="ADAL" clId="{2CE3066D-08F4-4D02-86E7-831AE96860D2}" dt="2019-11-25T01:58:36.615" v="14665" actId="313"/>
        <pc:sldMkLst>
          <pc:docMk/>
          <pc:sldMk cId="109857222" sldId="256"/>
        </pc:sldMkLst>
        <pc:spChg chg="mod">
          <ac:chgData name="Amanda Williams" userId="9f78aedf-bcb6-4797-82b3-9115a0a06a0d" providerId="ADAL" clId="{2CE3066D-08F4-4D02-86E7-831AE96860D2}" dt="2019-11-25T01:58:36.615" v="14665" actId="313"/>
          <ac:spMkLst>
            <pc:docMk/>
            <pc:sldMk cId="109857222" sldId="256"/>
            <ac:spMk id="6" creationId="{76CC6F20-6DA7-43E3-A432-808263997DDB}"/>
          </ac:spMkLst>
        </pc:spChg>
        <pc:spChg chg="del">
          <ac:chgData name="Amanda Williams" userId="9f78aedf-bcb6-4797-82b3-9115a0a06a0d" providerId="ADAL" clId="{2CE3066D-08F4-4D02-86E7-831AE96860D2}" dt="2019-11-21T21:03:35.613" v="2598"/>
          <ac:spMkLst>
            <pc:docMk/>
            <pc:sldMk cId="109857222" sldId="256"/>
            <ac:spMk id="14" creationId="{6F9EB9F2-07E2-4D64-BBD8-BB5B217F1218}"/>
          </ac:spMkLst>
        </pc:spChg>
        <pc:spChg chg="add del">
          <ac:chgData name="Amanda Williams" userId="9f78aedf-bcb6-4797-82b3-9115a0a06a0d" providerId="ADAL" clId="{2CE3066D-08F4-4D02-86E7-831AE96860D2}" dt="2019-11-21T21:17:14.137" v="2677"/>
          <ac:spMkLst>
            <pc:docMk/>
            <pc:sldMk cId="109857222" sldId="256"/>
            <ac:spMk id="19" creationId="{6F9EB9F2-07E2-4D64-BBD8-BB5B217F1218}"/>
          </ac:spMkLst>
        </pc:spChg>
        <pc:spChg chg="add del">
          <ac:chgData name="Amanda Williams" userId="9f78aedf-bcb6-4797-82b3-9115a0a06a0d" providerId="ADAL" clId="{2CE3066D-08F4-4D02-86E7-831AE96860D2}" dt="2019-11-24T10:50:56.909" v="3305" actId="26606"/>
          <ac:spMkLst>
            <pc:docMk/>
            <pc:sldMk cId="109857222" sldId="256"/>
            <ac:spMk id="23" creationId="{6F9EB9F2-07E2-4D64-BBD8-BB5B217F1218}"/>
          </ac:spMkLst>
        </pc:spChg>
        <pc:spChg chg="add del">
          <ac:chgData name="Amanda Williams" userId="9f78aedf-bcb6-4797-82b3-9115a0a06a0d" providerId="ADAL" clId="{2CE3066D-08F4-4D02-86E7-831AE96860D2}" dt="2019-11-25T01:45:35.293" v="14611" actId="26606"/>
          <ac:spMkLst>
            <pc:docMk/>
            <pc:sldMk cId="109857222" sldId="256"/>
            <ac:spMk id="29" creationId="{6F9EB9F2-07E2-4D64-BBD8-BB5B217F1218}"/>
          </ac:spMkLst>
        </pc:spChg>
        <pc:spChg chg="add">
          <ac:chgData name="Amanda Williams" userId="9f78aedf-bcb6-4797-82b3-9115a0a06a0d" providerId="ADAL" clId="{2CE3066D-08F4-4D02-86E7-831AE96860D2}" dt="2019-11-25T01:45:35.293" v="14611" actId="26606"/>
          <ac:spMkLst>
            <pc:docMk/>
            <pc:sldMk cId="109857222" sldId="256"/>
            <ac:spMk id="36" creationId="{6F9EB9F2-07E2-4D64-BBD8-BB5B217F1218}"/>
          </ac:spMkLst>
        </pc:spChg>
        <pc:cxnChg chg="del">
          <ac:chgData name="Amanda Williams" userId="9f78aedf-bcb6-4797-82b3-9115a0a06a0d" providerId="ADAL" clId="{2CE3066D-08F4-4D02-86E7-831AE96860D2}" dt="2019-11-21T21:03:35.613" v="2598"/>
          <ac:cxnSpMkLst>
            <pc:docMk/>
            <pc:sldMk cId="109857222" sldId="256"/>
            <ac:cxnSpMk id="16" creationId="{F0C57C7C-DFE9-4A1E-B7A9-DF40E63366BB}"/>
          </ac:cxnSpMkLst>
        </pc:cxnChg>
        <pc:cxnChg chg="add del">
          <ac:chgData name="Amanda Williams" userId="9f78aedf-bcb6-4797-82b3-9115a0a06a0d" providerId="ADAL" clId="{2CE3066D-08F4-4D02-86E7-831AE96860D2}" dt="2019-11-21T21:17:14.137" v="2677"/>
          <ac:cxnSpMkLst>
            <pc:docMk/>
            <pc:sldMk cId="109857222" sldId="256"/>
            <ac:cxnSpMk id="21" creationId="{F0C57C7C-DFE9-4A1E-B7A9-DF40E63366BB}"/>
          </ac:cxnSpMkLst>
        </pc:cxnChg>
        <pc:cxnChg chg="add del">
          <ac:chgData name="Amanda Williams" userId="9f78aedf-bcb6-4797-82b3-9115a0a06a0d" providerId="ADAL" clId="{2CE3066D-08F4-4D02-86E7-831AE96860D2}" dt="2019-11-24T10:50:56.909" v="3305" actId="26606"/>
          <ac:cxnSpMkLst>
            <pc:docMk/>
            <pc:sldMk cId="109857222" sldId="256"/>
            <ac:cxnSpMk id="24" creationId="{F0C57C7C-DFE9-4A1E-B7A9-DF40E63366BB}"/>
          </ac:cxnSpMkLst>
        </pc:cxnChg>
        <pc:cxnChg chg="add del">
          <ac:chgData name="Amanda Williams" userId="9f78aedf-bcb6-4797-82b3-9115a0a06a0d" providerId="ADAL" clId="{2CE3066D-08F4-4D02-86E7-831AE96860D2}" dt="2019-11-25T01:45:35.293" v="14611" actId="26606"/>
          <ac:cxnSpMkLst>
            <pc:docMk/>
            <pc:sldMk cId="109857222" sldId="256"/>
            <ac:cxnSpMk id="31" creationId="{F0C57C7C-DFE9-4A1E-B7A9-DF40E63366BB}"/>
          </ac:cxnSpMkLst>
        </pc:cxnChg>
        <pc:cxnChg chg="add">
          <ac:chgData name="Amanda Williams" userId="9f78aedf-bcb6-4797-82b3-9115a0a06a0d" providerId="ADAL" clId="{2CE3066D-08F4-4D02-86E7-831AE96860D2}" dt="2019-11-25T01:45:35.293" v="14611" actId="26606"/>
          <ac:cxnSpMkLst>
            <pc:docMk/>
            <pc:sldMk cId="109857222" sldId="256"/>
            <ac:cxnSpMk id="38" creationId="{F0C57C7C-DFE9-4A1E-B7A9-DF40E63366BB}"/>
          </ac:cxnSpMkLst>
        </pc:cxnChg>
      </pc:sldChg>
      <pc:sldChg chg="del modNotesTx">
        <pc:chgData name="Amanda Williams" userId="9f78aedf-bcb6-4797-82b3-9115a0a06a0d" providerId="ADAL" clId="{2CE3066D-08F4-4D02-86E7-831AE96860D2}" dt="2019-11-25T00:50:21.333" v="12828" actId="2696"/>
        <pc:sldMkLst>
          <pc:docMk/>
          <pc:sldMk cId="1603228308" sldId="258"/>
        </pc:sldMkLst>
      </pc:sldChg>
      <pc:sldChg chg="modSp del modNotesTx">
        <pc:chgData name="Amanda Williams" userId="9f78aedf-bcb6-4797-82b3-9115a0a06a0d" providerId="ADAL" clId="{2CE3066D-08F4-4D02-86E7-831AE96860D2}" dt="2019-11-25T00:50:45.440" v="12829" actId="2696"/>
        <pc:sldMkLst>
          <pc:docMk/>
          <pc:sldMk cId="924114133" sldId="259"/>
        </pc:sldMkLst>
        <pc:spChg chg="mod">
          <ac:chgData name="Amanda Williams" userId="9f78aedf-bcb6-4797-82b3-9115a0a06a0d" providerId="ADAL" clId="{2CE3066D-08F4-4D02-86E7-831AE96860D2}" dt="2019-11-01T18:11:07.245" v="1300" actId="20577"/>
          <ac:spMkLst>
            <pc:docMk/>
            <pc:sldMk cId="924114133" sldId="259"/>
            <ac:spMk id="3" creationId="{C9FED069-7FB7-434C-9399-BE16FD8DAFE5}"/>
          </ac:spMkLst>
        </pc:spChg>
      </pc:sldChg>
      <pc:sldChg chg="addSp delSp modSp mod setBg">
        <pc:chgData name="Amanda Williams" userId="9f78aedf-bcb6-4797-82b3-9115a0a06a0d" providerId="ADAL" clId="{2CE3066D-08F4-4D02-86E7-831AE96860D2}" dt="2019-11-25T01:58:34.942" v="14664" actId="313"/>
        <pc:sldMkLst>
          <pc:docMk/>
          <pc:sldMk cId="3210046699" sldId="263"/>
        </pc:sldMkLst>
        <pc:spChg chg="mod">
          <ac:chgData name="Amanda Williams" userId="9f78aedf-bcb6-4797-82b3-9115a0a06a0d" providerId="ADAL" clId="{2CE3066D-08F4-4D02-86E7-831AE96860D2}" dt="2019-11-25T01:54:05.473" v="14652" actId="113"/>
          <ac:spMkLst>
            <pc:docMk/>
            <pc:sldMk cId="3210046699" sldId="263"/>
            <ac:spMk id="2" creationId="{EBB6D2EF-7CBF-449E-A346-F4C464DA9F5E}"/>
          </ac:spMkLst>
        </pc:spChg>
        <pc:spChg chg="mod">
          <ac:chgData name="Amanda Williams" userId="9f78aedf-bcb6-4797-82b3-9115a0a06a0d" providerId="ADAL" clId="{2CE3066D-08F4-4D02-86E7-831AE96860D2}" dt="2019-11-25T01:58:34.942" v="14664" actId="313"/>
          <ac:spMkLst>
            <pc:docMk/>
            <pc:sldMk cId="3210046699" sldId="263"/>
            <ac:spMk id="3" creationId="{750E4809-E246-46DB-99DA-15621099FCFB}"/>
          </ac:spMkLst>
        </pc:spChg>
        <pc:spChg chg="del mod">
          <ac:chgData name="Amanda Williams" userId="9f78aedf-bcb6-4797-82b3-9115a0a06a0d" providerId="ADAL" clId="{2CE3066D-08F4-4D02-86E7-831AE96860D2}" dt="2019-11-25T01:32:20.851" v="14267"/>
          <ac:spMkLst>
            <pc:docMk/>
            <pc:sldMk cId="3210046699" sldId="263"/>
            <ac:spMk id="4" creationId="{FC1F6D8B-DB50-499F-BA28-A98829967147}"/>
          </ac:spMkLst>
        </pc:spChg>
        <pc:spChg chg="add">
          <ac:chgData name="Amanda Williams" userId="9f78aedf-bcb6-4797-82b3-9115a0a06a0d" providerId="ADAL" clId="{2CE3066D-08F4-4D02-86E7-831AE96860D2}" dt="2019-11-25T01:32:29.152" v="14269" actId="26606"/>
          <ac:spMkLst>
            <pc:docMk/>
            <pc:sldMk cId="3210046699" sldId="263"/>
            <ac:spMk id="8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5T01:32:29.152" v="14269" actId="26606"/>
          <ac:cxnSpMkLst>
            <pc:docMk/>
            <pc:sldMk cId="3210046699" sldId="263"/>
            <ac:cxnSpMk id="10" creationId="{2D72A2C9-F3CA-4216-8BAD-FA4C970C3C4E}"/>
          </ac:cxnSpMkLst>
        </pc:cxnChg>
      </pc:sldChg>
      <pc:sldChg chg="addSp delSp modSp del delDesignElem">
        <pc:chgData name="Amanda Williams" userId="9f78aedf-bcb6-4797-82b3-9115a0a06a0d" providerId="ADAL" clId="{2CE3066D-08F4-4D02-86E7-831AE96860D2}" dt="2019-11-24T18:09:55.453" v="5614" actId="2696"/>
        <pc:sldMkLst>
          <pc:docMk/>
          <pc:sldMk cId="1098472036" sldId="264"/>
        </pc:sldMkLst>
        <pc:spChg chg="mod">
          <ac:chgData name="Amanda Williams" userId="9f78aedf-bcb6-4797-82b3-9115a0a06a0d" providerId="ADAL" clId="{2CE3066D-08F4-4D02-86E7-831AE96860D2}" dt="2019-11-24T17:41:39.695" v="4485" actId="6549"/>
          <ac:spMkLst>
            <pc:docMk/>
            <pc:sldMk cId="1098472036" sldId="264"/>
            <ac:spMk id="2" creationId="{2020E874-C820-47B4-96D2-0ED32B83B007}"/>
          </ac:spMkLst>
        </pc:spChg>
        <pc:spChg chg="mod">
          <ac:chgData name="Amanda Williams" userId="9f78aedf-bcb6-4797-82b3-9115a0a06a0d" providerId="ADAL" clId="{2CE3066D-08F4-4D02-86E7-831AE96860D2}" dt="2019-11-24T17:31:18.705" v="4082" actId="15"/>
          <ac:spMkLst>
            <pc:docMk/>
            <pc:sldMk cId="1098472036" sldId="264"/>
            <ac:spMk id="7" creationId="{C7BD0F37-6467-4788-89F4-117DDF421466}"/>
          </ac:spMkLst>
        </pc:spChg>
        <pc:spChg chg="add del">
          <ac:chgData name="Amanda Williams" userId="9f78aedf-bcb6-4797-82b3-9115a0a06a0d" providerId="ADAL" clId="{2CE3066D-08F4-4D02-86E7-831AE96860D2}" dt="2019-11-21T21:07:32.596" v="2616" actId="26606"/>
          <ac:spMkLst>
            <pc:docMk/>
            <pc:sldMk cId="1098472036" sldId="264"/>
            <ac:spMk id="16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1T21:19:31.865" v="2683" actId="26606"/>
          <ac:spMkLst>
            <pc:docMk/>
            <pc:sldMk cId="1098472036" sldId="264"/>
            <ac:spMk id="18" creationId="{339C8D78-A644-462F-B674-F440635E5353}"/>
          </ac:spMkLst>
        </pc:spChg>
        <pc:spChg chg="add del">
          <ac:chgData name="Amanda Williams" userId="9f78aedf-bcb6-4797-82b3-9115a0a06a0d" providerId="ADAL" clId="{2CE3066D-08F4-4D02-86E7-831AE96860D2}" dt="2019-11-21T21:07:32.574" v="2615" actId="26606"/>
          <ac:spMkLst>
            <pc:docMk/>
            <pc:sldMk cId="1098472036" sldId="264"/>
            <ac:spMk id="19" creationId="{8D70B121-56F4-4848-B38B-182089D909FA}"/>
          </ac:spMkLst>
        </pc:spChg>
        <pc:spChg chg="del">
          <ac:chgData name="Amanda Williams" userId="9f78aedf-bcb6-4797-82b3-9115a0a06a0d" providerId="ADAL" clId="{2CE3066D-08F4-4D02-86E7-831AE96860D2}" dt="2019-11-21T21:03:35.613" v="2598"/>
          <ac:spMkLst>
            <pc:docMk/>
            <pc:sldMk cId="1098472036" sldId="264"/>
            <ac:spMk id="20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1T21:19:31.865" v="2683" actId="26606"/>
          <ac:spMkLst>
            <pc:docMk/>
            <pc:sldMk cId="1098472036" sldId="264"/>
            <ac:spMk id="21" creationId="{AFA67CD3-AB4E-4A7A-BEB8-53C445D8C44E}"/>
          </ac:spMkLst>
        </pc:spChg>
        <pc:spChg chg="add del">
          <ac:chgData name="Amanda Williams" userId="9f78aedf-bcb6-4797-82b3-9115a0a06a0d" providerId="ADAL" clId="{2CE3066D-08F4-4D02-86E7-831AE96860D2}" dt="2019-11-21T21:17:14.137" v="2677"/>
          <ac:spMkLst>
            <pc:docMk/>
            <pc:sldMk cId="1098472036" sldId="264"/>
            <ac:spMk id="26" creationId="{8D70B121-56F4-4848-B38B-182089D909FA}"/>
          </ac:spMkLst>
        </pc:spChg>
        <pc:spChg chg="add">
          <ac:chgData name="Amanda Williams" userId="9f78aedf-bcb6-4797-82b3-9115a0a06a0d" providerId="ADAL" clId="{2CE3066D-08F4-4D02-86E7-831AE96860D2}" dt="2019-11-21T21:20:57.541" v="2688" actId="26606"/>
          <ac:spMkLst>
            <pc:docMk/>
            <pc:sldMk cId="1098472036" sldId="264"/>
            <ac:spMk id="28" creationId="{8D70B121-56F4-4848-B38B-182089D909FA}"/>
          </ac:spMkLst>
        </pc:spChg>
        <pc:picChg chg="add del">
          <ac:chgData name="Amanda Williams" userId="9f78aedf-bcb6-4797-82b3-9115a0a06a0d" providerId="ADAL" clId="{2CE3066D-08F4-4D02-86E7-831AE96860D2}" dt="2019-11-21T21:19:31.865" v="2683" actId="26606"/>
          <ac:picMkLst>
            <pc:docMk/>
            <pc:sldMk cId="1098472036" sldId="264"/>
            <ac:picMk id="23" creationId="{07CF545F-9C2E-4446-97CD-AD92990C2B68}"/>
          </ac:picMkLst>
        </pc:picChg>
        <pc:picChg chg="add del">
          <ac:chgData name="Amanda Williams" userId="9f78aedf-bcb6-4797-82b3-9115a0a06a0d" providerId="ADAL" clId="{2CE3066D-08F4-4D02-86E7-831AE96860D2}" dt="2019-11-21T21:19:31.865" v="2683" actId="26606"/>
          <ac:picMkLst>
            <pc:docMk/>
            <pc:sldMk cId="1098472036" sldId="264"/>
            <ac:picMk id="25" creationId="{90787FD2-360E-4C4E-A1AD-ACEEF215A232}"/>
          </ac:picMkLst>
        </pc:picChg>
        <pc:cxnChg chg="add del">
          <ac:chgData name="Amanda Williams" userId="9f78aedf-bcb6-4797-82b3-9115a0a06a0d" providerId="ADAL" clId="{2CE3066D-08F4-4D02-86E7-831AE96860D2}" dt="2019-11-21T21:07:32.596" v="2616" actId="26606"/>
          <ac:cxnSpMkLst>
            <pc:docMk/>
            <pc:sldMk cId="1098472036" sldId="264"/>
            <ac:cxnSpMk id="17" creationId="{2D72A2C9-F3CA-4216-8BAD-FA4C970C3C4E}"/>
          </ac:cxnSpMkLst>
        </pc:cxnChg>
        <pc:cxnChg chg="del">
          <ac:chgData name="Amanda Williams" userId="9f78aedf-bcb6-4797-82b3-9115a0a06a0d" providerId="ADAL" clId="{2CE3066D-08F4-4D02-86E7-831AE96860D2}" dt="2019-11-21T21:03:35.613" v="2598"/>
          <ac:cxnSpMkLst>
            <pc:docMk/>
            <pc:sldMk cId="1098472036" sldId="264"/>
            <ac:cxnSpMk id="22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1T21:07:32.574" v="2615" actId="26606"/>
          <ac:cxnSpMkLst>
            <pc:docMk/>
            <pc:sldMk cId="1098472036" sldId="264"/>
            <ac:cxnSpMk id="24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1T21:17:14.137" v="2677"/>
          <ac:cxnSpMkLst>
            <pc:docMk/>
            <pc:sldMk cId="1098472036" sldId="264"/>
            <ac:cxnSpMk id="27" creationId="{2D72A2C9-F3CA-4216-8BAD-FA4C970C3C4E}"/>
          </ac:cxnSpMkLst>
        </pc:cxnChg>
        <pc:cxnChg chg="add">
          <ac:chgData name="Amanda Williams" userId="9f78aedf-bcb6-4797-82b3-9115a0a06a0d" providerId="ADAL" clId="{2CE3066D-08F4-4D02-86E7-831AE96860D2}" dt="2019-11-21T21:20:57.541" v="2688" actId="26606"/>
          <ac:cxnSpMkLst>
            <pc:docMk/>
            <pc:sldMk cId="1098472036" sldId="264"/>
            <ac:cxnSpMk id="29" creationId="{2D72A2C9-F3CA-4216-8BAD-FA4C970C3C4E}"/>
          </ac:cxnSpMkLst>
        </pc:cxnChg>
      </pc:sldChg>
      <pc:sldChg chg="addSp delSp modSp modNotesTx">
        <pc:chgData name="Amanda Williams" userId="9f78aedf-bcb6-4797-82b3-9115a0a06a0d" providerId="ADAL" clId="{2CE3066D-08F4-4D02-86E7-831AE96860D2}" dt="2019-11-25T01:58:37.877" v="14666" actId="2"/>
        <pc:sldMkLst>
          <pc:docMk/>
          <pc:sldMk cId="1240937589" sldId="265"/>
        </pc:sldMkLst>
        <pc:spChg chg="mod ord">
          <ac:chgData name="Amanda Williams" userId="9f78aedf-bcb6-4797-82b3-9115a0a06a0d" providerId="ADAL" clId="{2CE3066D-08F4-4D02-86E7-831AE96860D2}" dt="2019-11-25T01:58:37.877" v="14666" actId="2"/>
          <ac:spMkLst>
            <pc:docMk/>
            <pc:sldMk cId="1240937589" sldId="265"/>
            <ac:spMk id="8" creationId="{8FD0230E-E0ED-4BB7-B48D-B894474DB8B2}"/>
          </ac:spMkLst>
        </pc:spChg>
        <pc:spChg chg="add del">
          <ac:chgData name="Amanda Williams" userId="9f78aedf-bcb6-4797-82b3-9115a0a06a0d" providerId="ADAL" clId="{2CE3066D-08F4-4D02-86E7-831AE96860D2}" dt="2019-11-25T01:48:01.785" v="14615" actId="26606"/>
          <ac:spMkLst>
            <pc:docMk/>
            <pc:sldMk cId="1240937589" sldId="265"/>
            <ac:spMk id="13" creationId="{32BC26D8-82FB-445E-AA49-62A77D7C1EE0}"/>
          </ac:spMkLst>
        </pc:spChg>
        <pc:spChg chg="add del">
          <ac:chgData name="Amanda Williams" userId="9f78aedf-bcb6-4797-82b3-9115a0a06a0d" providerId="ADAL" clId="{2CE3066D-08F4-4D02-86E7-831AE96860D2}" dt="2019-11-25T01:48:01.785" v="14615" actId="26606"/>
          <ac:spMkLst>
            <pc:docMk/>
            <pc:sldMk cId="1240937589" sldId="265"/>
            <ac:spMk id="15" creationId="{CB44330D-EA18-4254-AA95-EB49948539B8}"/>
          </ac:spMkLst>
        </pc:spChg>
        <pc:picChg chg="mod">
          <ac:chgData name="Amanda Williams" userId="9f78aedf-bcb6-4797-82b3-9115a0a06a0d" providerId="ADAL" clId="{2CE3066D-08F4-4D02-86E7-831AE96860D2}" dt="2019-11-25T01:48:01.799" v="14616" actId="26606"/>
          <ac:picMkLst>
            <pc:docMk/>
            <pc:sldMk cId="1240937589" sldId="265"/>
            <ac:picMk id="4" creationId="{431241BD-1887-44CB-9CBE-D0348F559411}"/>
          </ac:picMkLst>
        </pc:picChg>
      </pc:sldChg>
      <pc:sldChg chg="addSp delSp modSp ord delDesignElem modNotesTx">
        <pc:chgData name="Amanda Williams" userId="9f78aedf-bcb6-4797-82b3-9115a0a06a0d" providerId="ADAL" clId="{2CE3066D-08F4-4D02-86E7-831AE96860D2}" dt="2019-11-25T01:58:45.038" v="14667" actId="313"/>
        <pc:sldMkLst>
          <pc:docMk/>
          <pc:sldMk cId="1656300080" sldId="266"/>
        </pc:sldMkLst>
        <pc:spChg chg="mod">
          <ac:chgData name="Amanda Williams" userId="9f78aedf-bcb6-4797-82b3-9115a0a06a0d" providerId="ADAL" clId="{2CE3066D-08F4-4D02-86E7-831AE96860D2}" dt="2019-11-25T01:50:19.146" v="14625" actId="6549"/>
          <ac:spMkLst>
            <pc:docMk/>
            <pc:sldMk cId="1656300080" sldId="266"/>
            <ac:spMk id="2" creationId="{3EFFD19C-23AB-4230-A7A0-CA154279C5D9}"/>
          </ac:spMkLst>
        </pc:spChg>
        <pc:spChg chg="mod">
          <ac:chgData name="Amanda Williams" userId="9f78aedf-bcb6-4797-82b3-9115a0a06a0d" providerId="ADAL" clId="{2CE3066D-08F4-4D02-86E7-831AE96860D2}" dt="2019-11-25T01:57:03.128" v="14661" actId="27636"/>
          <ac:spMkLst>
            <pc:docMk/>
            <pc:sldMk cId="1656300080" sldId="266"/>
            <ac:spMk id="3" creationId="{F8BA84B8-B50C-4CA2-9FB4-33B9D724C6BB}"/>
          </ac:spMkLst>
        </pc:spChg>
        <pc:spChg chg="add del">
          <ac:chgData name="Amanda Williams" userId="9f78aedf-bcb6-4797-82b3-9115a0a06a0d" providerId="ADAL" clId="{2CE3066D-08F4-4D02-86E7-831AE96860D2}" dt="2019-11-21T21:19:38.145" v="2685" actId="26606"/>
          <ac:spMkLst>
            <pc:docMk/>
            <pc:sldMk cId="1656300080" sldId="266"/>
            <ac:spMk id="5" creationId="{8D70B121-56F4-4848-B38B-182089D909FA}"/>
          </ac:spMkLst>
        </pc:spChg>
        <pc:spChg chg="add">
          <ac:chgData name="Amanda Williams" userId="9f78aedf-bcb6-4797-82b3-9115a0a06a0d" providerId="ADAL" clId="{2CE3066D-08F4-4D02-86E7-831AE96860D2}" dt="2019-11-21T21:20:29.755" v="2687" actId="26606"/>
          <ac:spMkLst>
            <pc:docMk/>
            <pc:sldMk cId="1656300080" sldId="266"/>
            <ac:spMk id="6" creationId="{8D70B121-56F4-4848-B38B-182089D909FA}"/>
          </ac:spMkLst>
        </pc:spChg>
        <pc:spChg chg="del">
          <ac:chgData name="Amanda Williams" userId="9f78aedf-bcb6-4797-82b3-9115a0a06a0d" providerId="ADAL" clId="{2CE3066D-08F4-4D02-86E7-831AE96860D2}" dt="2019-11-21T21:03:35.613" v="2598"/>
          <ac:spMkLst>
            <pc:docMk/>
            <pc:sldMk cId="1656300080" sldId="266"/>
            <ac:spMk id="13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1T21:20:29.755" v="2687" actId="26606"/>
          <ac:cxnSpMkLst>
            <pc:docMk/>
            <pc:sldMk cId="1656300080" sldId="266"/>
            <ac:cxnSpMk id="7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1T21:19:38.145" v="2685" actId="26606"/>
          <ac:cxnSpMkLst>
            <pc:docMk/>
            <pc:sldMk cId="1656300080" sldId="266"/>
            <ac:cxnSpMk id="10" creationId="{2D72A2C9-F3CA-4216-8BAD-FA4C970C3C4E}"/>
          </ac:cxnSpMkLst>
        </pc:cxnChg>
        <pc:cxnChg chg="del">
          <ac:chgData name="Amanda Williams" userId="9f78aedf-bcb6-4797-82b3-9115a0a06a0d" providerId="ADAL" clId="{2CE3066D-08F4-4D02-86E7-831AE96860D2}" dt="2019-11-21T21:03:35.613" v="2598"/>
          <ac:cxnSpMkLst>
            <pc:docMk/>
            <pc:sldMk cId="1656300080" sldId="266"/>
            <ac:cxnSpMk id="15" creationId="{2D72A2C9-F3CA-4216-8BAD-FA4C970C3C4E}"/>
          </ac:cxnSpMkLst>
        </pc:cxnChg>
      </pc:sldChg>
      <pc:sldChg chg="addSp delSp modSp del mod setBg delDesignElem modNotesTx">
        <pc:chgData name="Amanda Williams" userId="9f78aedf-bcb6-4797-82b3-9115a0a06a0d" providerId="ADAL" clId="{2CE3066D-08F4-4D02-86E7-831AE96860D2}" dt="2019-11-25T00:49:59.322" v="12827" actId="2696"/>
        <pc:sldMkLst>
          <pc:docMk/>
          <pc:sldMk cId="1083367598" sldId="267"/>
        </pc:sldMkLst>
        <pc:spChg chg="mod">
          <ac:chgData name="Amanda Williams" userId="9f78aedf-bcb6-4797-82b3-9115a0a06a0d" providerId="ADAL" clId="{2CE3066D-08F4-4D02-86E7-831AE96860D2}" dt="2019-11-21T17:32:23.388" v="1631" actId="26606"/>
          <ac:spMkLst>
            <pc:docMk/>
            <pc:sldMk cId="1083367598" sldId="267"/>
            <ac:spMk id="2" creationId="{83153FF5-FB95-4D01-B9F8-C8E804EDB937}"/>
          </ac:spMkLst>
        </pc:spChg>
        <pc:spChg chg="mod">
          <ac:chgData name="Amanda Williams" userId="9f78aedf-bcb6-4797-82b3-9115a0a06a0d" providerId="ADAL" clId="{2CE3066D-08F4-4D02-86E7-831AE96860D2}" dt="2019-11-24T20:27:31.284" v="7267" actId="20577"/>
          <ac:spMkLst>
            <pc:docMk/>
            <pc:sldMk cId="1083367598" sldId="267"/>
            <ac:spMk id="3" creationId="{2316EEE0-B64F-4DEC-8BBA-D03C3BA078AE}"/>
          </ac:spMkLst>
        </pc:spChg>
        <pc:spChg chg="add del">
          <ac:chgData name="Amanda Williams" userId="9f78aedf-bcb6-4797-82b3-9115a0a06a0d" providerId="ADAL" clId="{2CE3066D-08F4-4D02-86E7-831AE96860D2}" dt="2019-11-21T21:03:35.613" v="2598"/>
          <ac:spMkLst>
            <pc:docMk/>
            <pc:sldMk cId="1083367598" sldId="267"/>
            <ac:spMk id="8" creationId="{8D70B121-56F4-4848-B38B-182089D909FA}"/>
          </ac:spMkLst>
        </pc:spChg>
        <pc:cxnChg chg="add del">
          <ac:chgData name="Amanda Williams" userId="9f78aedf-bcb6-4797-82b3-9115a0a06a0d" providerId="ADAL" clId="{2CE3066D-08F4-4D02-86E7-831AE96860D2}" dt="2019-11-21T21:03:35.613" v="2598"/>
          <ac:cxnSpMkLst>
            <pc:docMk/>
            <pc:sldMk cId="1083367598" sldId="267"/>
            <ac:cxnSpMk id="10" creationId="{2D72A2C9-F3CA-4216-8BAD-FA4C970C3C4E}"/>
          </ac:cxnSpMkLst>
        </pc:cxnChg>
      </pc:sldChg>
      <pc:sldChg chg="addSp delSp modSp add del">
        <pc:chgData name="Amanda Williams" userId="9f78aedf-bcb6-4797-82b3-9115a0a06a0d" providerId="ADAL" clId="{2CE3066D-08F4-4D02-86E7-831AE96860D2}" dt="2019-11-24T16:22:17.132" v="3718" actId="2696"/>
        <pc:sldMkLst>
          <pc:docMk/>
          <pc:sldMk cId="1441945235" sldId="268"/>
        </pc:sldMkLst>
        <pc:spChg chg="mod">
          <ac:chgData name="Amanda Williams" userId="9f78aedf-bcb6-4797-82b3-9115a0a06a0d" providerId="ADAL" clId="{2CE3066D-08F4-4D02-86E7-831AE96860D2}" dt="2019-11-21T20:44:55.581" v="2346" actId="1076"/>
          <ac:spMkLst>
            <pc:docMk/>
            <pc:sldMk cId="1441945235" sldId="268"/>
            <ac:spMk id="2" creationId="{6F764174-7E7A-4CAD-AAC3-4D8E62458E71}"/>
          </ac:spMkLst>
        </pc:spChg>
        <pc:spChg chg="mod">
          <ac:chgData name="Amanda Williams" userId="9f78aedf-bcb6-4797-82b3-9115a0a06a0d" providerId="ADAL" clId="{2CE3066D-08F4-4D02-86E7-831AE96860D2}" dt="2019-11-21T20:39:16.356" v="2277" actId="20577"/>
          <ac:spMkLst>
            <pc:docMk/>
            <pc:sldMk cId="1441945235" sldId="268"/>
            <ac:spMk id="3" creationId="{5F100077-E4C9-4713-B034-E774851CD627}"/>
          </ac:spMkLst>
        </pc:spChg>
        <pc:spChg chg="add mod">
          <ac:chgData name="Amanda Williams" userId="9f78aedf-bcb6-4797-82b3-9115a0a06a0d" providerId="ADAL" clId="{2CE3066D-08F4-4D02-86E7-831AE96860D2}" dt="2019-11-21T20:38:16.096" v="2244" actId="20577"/>
          <ac:spMkLst>
            <pc:docMk/>
            <pc:sldMk cId="1441945235" sldId="268"/>
            <ac:spMk id="4" creationId="{56C3FE68-8DAA-42CC-8A85-65D1787239F6}"/>
          </ac:spMkLst>
        </pc:spChg>
        <pc:spChg chg="add del mod">
          <ac:chgData name="Amanda Williams" userId="9f78aedf-bcb6-4797-82b3-9115a0a06a0d" providerId="ADAL" clId="{2CE3066D-08F4-4D02-86E7-831AE96860D2}" dt="2019-11-24T16:21:53.056" v="3716" actId="478"/>
          <ac:spMkLst>
            <pc:docMk/>
            <pc:sldMk cId="1441945235" sldId="268"/>
            <ac:spMk id="5" creationId="{C2C95657-AB5B-461B-81EC-854F91468B48}"/>
          </ac:spMkLst>
        </pc:spChg>
        <pc:spChg chg="add mod">
          <ac:chgData name="Amanda Williams" userId="9f78aedf-bcb6-4797-82b3-9115a0a06a0d" providerId="ADAL" clId="{2CE3066D-08F4-4D02-86E7-831AE96860D2}" dt="2019-11-21T20:38:52.699" v="2270" actId="20577"/>
          <ac:spMkLst>
            <pc:docMk/>
            <pc:sldMk cId="1441945235" sldId="268"/>
            <ac:spMk id="6" creationId="{E69538CD-95D1-4ADE-9EA2-C73C7D31E96F}"/>
          </ac:spMkLst>
        </pc:spChg>
        <pc:spChg chg="add del mod">
          <ac:chgData name="Amanda Williams" userId="9f78aedf-bcb6-4797-82b3-9115a0a06a0d" providerId="ADAL" clId="{2CE3066D-08F4-4D02-86E7-831AE96860D2}" dt="2019-11-24T16:21:53.056" v="3716" actId="478"/>
          <ac:spMkLst>
            <pc:docMk/>
            <pc:sldMk cId="1441945235" sldId="268"/>
            <ac:spMk id="8" creationId="{D72EF73E-8D40-4D68-A761-070ABF30CC59}"/>
          </ac:spMkLst>
        </pc:spChg>
      </pc:sldChg>
      <pc:sldChg chg="addSp delSp modSp add mod ord setBg modNotesTx">
        <pc:chgData name="Amanda Williams" userId="9f78aedf-bcb6-4797-82b3-9115a0a06a0d" providerId="ADAL" clId="{2CE3066D-08F4-4D02-86E7-831AE96860D2}" dt="2019-11-25T01:59:37.883" v="14675" actId="313"/>
        <pc:sldMkLst>
          <pc:docMk/>
          <pc:sldMk cId="2196911421" sldId="269"/>
        </pc:sldMkLst>
        <pc:spChg chg="del">
          <ac:chgData name="Amanda Williams" userId="9f78aedf-bcb6-4797-82b3-9115a0a06a0d" providerId="ADAL" clId="{2CE3066D-08F4-4D02-86E7-831AE96860D2}" dt="2019-11-21T20:42:01.828" v="2279"/>
          <ac:spMkLst>
            <pc:docMk/>
            <pc:sldMk cId="2196911421" sldId="269"/>
            <ac:spMk id="2" creationId="{580B0C0A-AB87-4ACD-AD70-25DA86625FA5}"/>
          </ac:spMkLst>
        </pc:spChg>
        <pc:spChg chg="del">
          <ac:chgData name="Amanda Williams" userId="9f78aedf-bcb6-4797-82b3-9115a0a06a0d" providerId="ADAL" clId="{2CE3066D-08F4-4D02-86E7-831AE96860D2}" dt="2019-11-21T20:42:01.828" v="2279"/>
          <ac:spMkLst>
            <pc:docMk/>
            <pc:sldMk cId="2196911421" sldId="269"/>
            <ac:spMk id="3" creationId="{D7BF7A7A-9BAE-48FD-B441-FEFDCBCB702A}"/>
          </ac:spMkLst>
        </pc:spChg>
        <pc:spChg chg="del">
          <ac:chgData name="Amanda Williams" userId="9f78aedf-bcb6-4797-82b3-9115a0a06a0d" providerId="ADAL" clId="{2CE3066D-08F4-4D02-86E7-831AE96860D2}" dt="2019-11-21T20:42:01.828" v="2279"/>
          <ac:spMkLst>
            <pc:docMk/>
            <pc:sldMk cId="2196911421" sldId="269"/>
            <ac:spMk id="4" creationId="{91D7A98E-5A20-48E1-B28C-1C626778CDBC}"/>
          </ac:spMkLst>
        </pc:spChg>
        <pc:spChg chg="del">
          <ac:chgData name="Amanda Williams" userId="9f78aedf-bcb6-4797-82b3-9115a0a06a0d" providerId="ADAL" clId="{2CE3066D-08F4-4D02-86E7-831AE96860D2}" dt="2019-11-21T20:42:01.828" v="2279"/>
          <ac:spMkLst>
            <pc:docMk/>
            <pc:sldMk cId="2196911421" sldId="269"/>
            <ac:spMk id="5" creationId="{46697945-1A49-412F-BFE5-8AD720C4E078}"/>
          </ac:spMkLst>
        </pc:spChg>
        <pc:spChg chg="del">
          <ac:chgData name="Amanda Williams" userId="9f78aedf-bcb6-4797-82b3-9115a0a06a0d" providerId="ADAL" clId="{2CE3066D-08F4-4D02-86E7-831AE96860D2}" dt="2019-11-21T20:42:01.828" v="2279"/>
          <ac:spMkLst>
            <pc:docMk/>
            <pc:sldMk cId="2196911421" sldId="269"/>
            <ac:spMk id="6" creationId="{E37EA02C-B96C-4C21-A111-7128FC61C8DA}"/>
          </ac:spMkLst>
        </pc:spChg>
        <pc:spChg chg="add mod">
          <ac:chgData name="Amanda Williams" userId="9f78aedf-bcb6-4797-82b3-9115a0a06a0d" providerId="ADAL" clId="{2CE3066D-08F4-4D02-86E7-831AE96860D2}" dt="2019-11-25T01:53:21.742" v="14645" actId="113"/>
          <ac:spMkLst>
            <pc:docMk/>
            <pc:sldMk cId="2196911421" sldId="269"/>
            <ac:spMk id="7" creationId="{5A7ECAFB-CFC6-449D-993A-E54E2DDAB594}"/>
          </ac:spMkLst>
        </pc:spChg>
        <pc:spChg chg="add del mod">
          <ac:chgData name="Amanda Williams" userId="9f78aedf-bcb6-4797-82b3-9115a0a06a0d" providerId="ADAL" clId="{2CE3066D-08F4-4D02-86E7-831AE96860D2}" dt="2019-11-25T01:01:36.626" v="13092"/>
          <ac:spMkLst>
            <pc:docMk/>
            <pc:sldMk cId="2196911421" sldId="269"/>
            <ac:spMk id="8" creationId="{952E8129-2A5F-4793-B11F-688AAD31A426}"/>
          </ac:spMkLst>
        </pc:spChg>
        <pc:spChg chg="add mod">
          <ac:chgData name="Amanda Williams" userId="9f78aedf-bcb6-4797-82b3-9115a0a06a0d" providerId="ADAL" clId="{2CE3066D-08F4-4D02-86E7-831AE96860D2}" dt="2019-11-25T01:42:08.331" v="14570" actId="12"/>
          <ac:spMkLst>
            <pc:docMk/>
            <pc:sldMk cId="2196911421" sldId="269"/>
            <ac:spMk id="9" creationId="{336486F8-054C-4A61-BE86-A3D2317C3BB8}"/>
          </ac:spMkLst>
        </pc:spChg>
        <pc:spChg chg="add del mod">
          <ac:chgData name="Amanda Williams" userId="9f78aedf-bcb6-4797-82b3-9115a0a06a0d" providerId="ADAL" clId="{2CE3066D-08F4-4D02-86E7-831AE96860D2}" dt="2019-11-25T01:01:16.177" v="13089"/>
          <ac:spMkLst>
            <pc:docMk/>
            <pc:sldMk cId="2196911421" sldId="269"/>
            <ac:spMk id="10" creationId="{0FD4FAE6-052B-4174-B800-68658A8DE9B1}"/>
          </ac:spMkLst>
        </pc:spChg>
        <pc:spChg chg="add del mod">
          <ac:chgData name="Amanda Williams" userId="9f78aedf-bcb6-4797-82b3-9115a0a06a0d" providerId="ADAL" clId="{2CE3066D-08F4-4D02-86E7-831AE96860D2}" dt="2019-11-25T01:01:16.177" v="13089"/>
          <ac:spMkLst>
            <pc:docMk/>
            <pc:sldMk cId="2196911421" sldId="269"/>
            <ac:spMk id="11" creationId="{ACAD4426-2A54-432C-A69E-8CAE227B0974}"/>
          </ac:spMkLst>
        </pc:spChg>
        <pc:spChg chg="add">
          <ac:chgData name="Amanda Williams" userId="9f78aedf-bcb6-4797-82b3-9115a0a06a0d" providerId="ADAL" clId="{2CE3066D-08F4-4D02-86E7-831AE96860D2}" dt="2019-11-25T01:01:42.541" v="13093" actId="26606"/>
          <ac:spMkLst>
            <pc:docMk/>
            <pc:sldMk cId="2196911421" sldId="269"/>
            <ac:spMk id="14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5T01:01:42.541" v="13093" actId="26606"/>
          <ac:cxnSpMkLst>
            <pc:docMk/>
            <pc:sldMk cId="2196911421" sldId="269"/>
            <ac:cxnSpMk id="16" creationId="{2D72A2C9-F3CA-4216-8BAD-FA4C970C3C4E}"/>
          </ac:cxnSpMkLst>
        </pc:cxnChg>
      </pc:sldChg>
      <pc:sldChg chg="addSp delSp modSp add mod setBg delDesignElem modNotesTx">
        <pc:chgData name="Amanda Williams" userId="9f78aedf-bcb6-4797-82b3-9115a0a06a0d" providerId="ADAL" clId="{2CE3066D-08F4-4D02-86E7-831AE96860D2}" dt="2019-11-25T01:58:59.300" v="14670" actId="313"/>
        <pc:sldMkLst>
          <pc:docMk/>
          <pc:sldMk cId="1417488410" sldId="270"/>
        </pc:sldMkLst>
        <pc:spChg chg="mod">
          <ac:chgData name="Amanda Williams" userId="9f78aedf-bcb6-4797-82b3-9115a0a06a0d" providerId="ADAL" clId="{2CE3066D-08F4-4D02-86E7-831AE96860D2}" dt="2019-11-25T01:58:59.300" v="14670" actId="313"/>
          <ac:spMkLst>
            <pc:docMk/>
            <pc:sldMk cId="1417488410" sldId="270"/>
            <ac:spMk id="2" creationId="{5B5C7057-9E6A-48A1-B39B-F88A5C8316C0}"/>
          </ac:spMkLst>
        </pc:spChg>
        <pc:spChg chg="mod">
          <ac:chgData name="Amanda Williams" userId="9f78aedf-bcb6-4797-82b3-9115a0a06a0d" providerId="ADAL" clId="{2CE3066D-08F4-4D02-86E7-831AE96860D2}" dt="2019-11-25T01:56:25.033" v="14656" actId="255"/>
          <ac:spMkLst>
            <pc:docMk/>
            <pc:sldMk cId="1417488410" sldId="270"/>
            <ac:spMk id="3" creationId="{1C405A1A-FE6C-43D9-9053-930B65F38D84}"/>
          </ac:spMkLst>
        </pc:spChg>
        <pc:spChg chg="add del">
          <ac:chgData name="Amanda Williams" userId="9f78aedf-bcb6-4797-82b3-9115a0a06a0d" providerId="ADAL" clId="{2CE3066D-08F4-4D02-86E7-831AE96860D2}" dt="2019-11-24T10:53:38.617" v="3309" actId="26606"/>
          <ac:spMkLst>
            <pc:docMk/>
            <pc:sldMk cId="1417488410" sldId="270"/>
            <ac:spMk id="5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1T21:04:39.623" v="2601"/>
          <ac:spMkLst>
            <pc:docMk/>
            <pc:sldMk cId="1417488410" sldId="270"/>
            <ac:spMk id="8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4T20:41:17.598" v="7387" actId="26606"/>
          <ac:spMkLst>
            <pc:docMk/>
            <pc:sldMk cId="1417488410" sldId="270"/>
            <ac:spMk id="11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4T20:41:17.598" v="7387" actId="26606"/>
          <ac:spMkLst>
            <pc:docMk/>
            <pc:sldMk cId="1417488410" sldId="270"/>
            <ac:spMk id="18" creationId="{8D70B121-56F4-4848-B38B-182089D909FA}"/>
          </ac:spMkLst>
        </pc:spChg>
        <pc:cxnChg chg="add del">
          <ac:chgData name="Amanda Williams" userId="9f78aedf-bcb6-4797-82b3-9115a0a06a0d" providerId="ADAL" clId="{2CE3066D-08F4-4D02-86E7-831AE96860D2}" dt="2019-11-24T10:53:38.617" v="3309" actId="26606"/>
          <ac:cxnSpMkLst>
            <pc:docMk/>
            <pc:sldMk cId="1417488410" sldId="270"/>
            <ac:cxnSpMk id="6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1T21:04:39.623" v="2601"/>
          <ac:cxnSpMkLst>
            <pc:docMk/>
            <pc:sldMk cId="1417488410" sldId="270"/>
            <ac:cxnSpMk id="10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4T20:41:17.598" v="7387" actId="26606"/>
          <ac:cxnSpMkLst>
            <pc:docMk/>
            <pc:sldMk cId="1417488410" sldId="270"/>
            <ac:cxnSpMk id="13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4T20:41:17.598" v="7387" actId="26606"/>
          <ac:cxnSpMkLst>
            <pc:docMk/>
            <pc:sldMk cId="1417488410" sldId="270"/>
            <ac:cxnSpMk id="20" creationId="{2D72A2C9-F3CA-4216-8BAD-FA4C970C3C4E}"/>
          </ac:cxnSpMkLst>
        </pc:cxnChg>
      </pc:sldChg>
      <pc:sldChg chg="addSp delSp modSp mod setBg modNotesTx">
        <pc:chgData name="Amanda Williams" userId="9f78aedf-bcb6-4797-82b3-9115a0a06a0d" providerId="ADAL" clId="{2CE3066D-08F4-4D02-86E7-831AE96860D2}" dt="2019-11-25T02:05:16.504" v="14676" actId="20577"/>
        <pc:sldMkLst>
          <pc:docMk/>
          <pc:sldMk cId="815214897" sldId="271"/>
        </pc:sldMkLst>
        <pc:spChg chg="mod">
          <ac:chgData name="Amanda Williams" userId="9f78aedf-bcb6-4797-82b3-9115a0a06a0d" providerId="ADAL" clId="{2CE3066D-08F4-4D02-86E7-831AE96860D2}" dt="2019-11-25T01:52:46.631" v="14640" actId="113"/>
          <ac:spMkLst>
            <pc:docMk/>
            <pc:sldMk cId="815214897" sldId="271"/>
            <ac:spMk id="2" creationId="{32206B9F-9CCE-4C6D-AF38-90A63578AF18}"/>
          </ac:spMkLst>
        </pc:spChg>
        <pc:spChg chg="del mod">
          <ac:chgData name="Amanda Williams" userId="9f78aedf-bcb6-4797-82b3-9115a0a06a0d" providerId="ADAL" clId="{2CE3066D-08F4-4D02-86E7-831AE96860D2}" dt="2019-11-24T10:19:14.717" v="2711" actId="478"/>
          <ac:spMkLst>
            <pc:docMk/>
            <pc:sldMk cId="815214897" sldId="271"/>
            <ac:spMk id="3" creationId="{FF07ECB1-930B-4D9B-B065-F6B32DE31088}"/>
          </ac:spMkLst>
        </pc:spChg>
        <pc:spChg chg="add mod">
          <ac:chgData name="Amanda Williams" userId="9f78aedf-bcb6-4797-82b3-9115a0a06a0d" providerId="ADAL" clId="{2CE3066D-08F4-4D02-86E7-831AE96860D2}" dt="2019-11-24T21:02:20.242" v="7420" actId="255"/>
          <ac:spMkLst>
            <pc:docMk/>
            <pc:sldMk cId="815214897" sldId="271"/>
            <ac:spMk id="5" creationId="{4CE40D51-C509-43A3-9774-6B58E5525ABB}"/>
          </ac:spMkLst>
        </pc:spChg>
        <pc:spChg chg="add">
          <ac:chgData name="Amanda Williams" userId="9f78aedf-bcb6-4797-82b3-9115a0a06a0d" providerId="ADAL" clId="{2CE3066D-08F4-4D02-86E7-831AE96860D2}" dt="2019-11-24T20:45:56.908" v="7419" actId="26606"/>
          <ac:spMkLst>
            <pc:docMk/>
            <pc:sldMk cId="815214897" sldId="271"/>
            <ac:spMk id="10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4T20:45:56.908" v="7419" actId="26606"/>
          <ac:cxnSpMkLst>
            <pc:docMk/>
            <pc:sldMk cId="815214897" sldId="271"/>
            <ac:cxnSpMk id="12" creationId="{2D72A2C9-F3CA-4216-8BAD-FA4C970C3C4E}"/>
          </ac:cxnSpMkLst>
        </pc:cxnChg>
      </pc:sldChg>
      <pc:sldChg chg="addSp delSp modSp mod ord setBg modNotesTx">
        <pc:chgData name="Amanda Williams" userId="9f78aedf-bcb6-4797-82b3-9115a0a06a0d" providerId="ADAL" clId="{2CE3066D-08F4-4D02-86E7-831AE96860D2}" dt="2019-11-25T02:06:58.919" v="14678" actId="20577"/>
        <pc:sldMkLst>
          <pc:docMk/>
          <pc:sldMk cId="2533212942" sldId="272"/>
        </pc:sldMkLst>
        <pc:spChg chg="mod">
          <ac:chgData name="Amanda Williams" userId="9f78aedf-bcb6-4797-82b3-9115a0a06a0d" providerId="ADAL" clId="{2CE3066D-08F4-4D02-86E7-831AE96860D2}" dt="2019-11-25T01:52:36.457" v="14639" actId="113"/>
          <ac:spMkLst>
            <pc:docMk/>
            <pc:sldMk cId="2533212942" sldId="272"/>
            <ac:spMk id="2" creationId="{1B74FF6B-6811-48B9-BE9A-8B6AA2FD9FE7}"/>
          </ac:spMkLst>
        </pc:spChg>
        <pc:spChg chg="mod">
          <ac:chgData name="Amanda Williams" userId="9f78aedf-bcb6-4797-82b3-9115a0a06a0d" providerId="ADAL" clId="{2CE3066D-08F4-4D02-86E7-831AE96860D2}" dt="2019-11-25T02:06:58.919" v="14678" actId="20577"/>
          <ac:spMkLst>
            <pc:docMk/>
            <pc:sldMk cId="2533212942" sldId="272"/>
            <ac:spMk id="3" creationId="{7974A50E-5205-4B89-BF2D-555B09D7C377}"/>
          </ac:spMkLst>
        </pc:spChg>
        <pc:spChg chg="del mod">
          <ac:chgData name="Amanda Williams" userId="9f78aedf-bcb6-4797-82b3-9115a0a06a0d" providerId="ADAL" clId="{2CE3066D-08F4-4D02-86E7-831AE96860D2}" dt="2019-11-24T23:09:02.837" v="10108"/>
          <ac:spMkLst>
            <pc:docMk/>
            <pc:sldMk cId="2533212942" sldId="272"/>
            <ac:spMk id="4" creationId="{0FF08C18-3831-4F1F-ACE5-E3816205AFB5}"/>
          </ac:spMkLst>
        </pc:spChg>
        <pc:spChg chg="del mod">
          <ac:chgData name="Amanda Williams" userId="9f78aedf-bcb6-4797-82b3-9115a0a06a0d" providerId="ADAL" clId="{2CE3066D-08F4-4D02-86E7-831AE96860D2}" dt="2019-11-24T23:09:02.837" v="10108"/>
          <ac:spMkLst>
            <pc:docMk/>
            <pc:sldMk cId="2533212942" sldId="272"/>
            <ac:spMk id="5" creationId="{52A81896-491F-4C84-89B4-7F78949A80E8}"/>
          </ac:spMkLst>
        </pc:spChg>
        <pc:spChg chg="del mod">
          <ac:chgData name="Amanda Williams" userId="9f78aedf-bcb6-4797-82b3-9115a0a06a0d" providerId="ADAL" clId="{2CE3066D-08F4-4D02-86E7-831AE96860D2}" dt="2019-11-25T00:26:32.027" v="12158"/>
          <ac:spMkLst>
            <pc:docMk/>
            <pc:sldMk cId="2533212942" sldId="272"/>
            <ac:spMk id="6" creationId="{F725754A-1630-474B-8E78-5D5E240EFFA3}"/>
          </ac:spMkLst>
        </pc:spChg>
        <pc:spChg chg="add">
          <ac:chgData name="Amanda Williams" userId="9f78aedf-bcb6-4797-82b3-9115a0a06a0d" providerId="ADAL" clId="{2CE3066D-08F4-4D02-86E7-831AE96860D2}" dt="2019-11-25T00:40:06.446" v="12714" actId="26606"/>
          <ac:spMkLst>
            <pc:docMk/>
            <pc:sldMk cId="2533212942" sldId="272"/>
            <ac:spMk id="8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5T00:40:06.446" v="12714" actId="26606"/>
          <ac:cxnSpMkLst>
            <pc:docMk/>
            <pc:sldMk cId="2533212942" sldId="272"/>
            <ac:cxnSpMk id="10" creationId="{2D72A2C9-F3CA-4216-8BAD-FA4C970C3C4E}"/>
          </ac:cxnSpMkLst>
        </pc:cxnChg>
      </pc:sldChg>
      <pc:sldChg chg="addSp delSp modSp add mod setBg modNotesTx">
        <pc:chgData name="Amanda Williams" userId="9f78aedf-bcb6-4797-82b3-9115a0a06a0d" providerId="ADAL" clId="{2CE3066D-08F4-4D02-86E7-831AE96860D2}" dt="2019-11-25T01:58:57.113" v="14669" actId="313"/>
        <pc:sldMkLst>
          <pc:docMk/>
          <pc:sldMk cId="4213483439" sldId="273"/>
        </pc:sldMkLst>
        <pc:spChg chg="mod">
          <ac:chgData name="Amanda Williams" userId="9f78aedf-bcb6-4797-82b3-9115a0a06a0d" providerId="ADAL" clId="{2CE3066D-08F4-4D02-86E7-831AE96860D2}" dt="2019-11-24T19:18:47.746" v="6928" actId="20577"/>
          <ac:spMkLst>
            <pc:docMk/>
            <pc:sldMk cId="4213483439" sldId="273"/>
            <ac:spMk id="2" creationId="{0E60DA7B-3F4E-4798-AA3B-70BD5597E672}"/>
          </ac:spMkLst>
        </pc:spChg>
        <pc:spChg chg="mod">
          <ac:chgData name="Amanda Williams" userId="9f78aedf-bcb6-4797-82b3-9115a0a06a0d" providerId="ADAL" clId="{2CE3066D-08F4-4D02-86E7-831AE96860D2}" dt="2019-11-25T01:56:47.131" v="14659" actId="114"/>
          <ac:spMkLst>
            <pc:docMk/>
            <pc:sldMk cId="4213483439" sldId="273"/>
            <ac:spMk id="3" creationId="{F2503AAF-6888-41AA-994F-40D7C76414E6}"/>
          </ac:spMkLst>
        </pc:spChg>
        <pc:spChg chg="add">
          <ac:chgData name="Amanda Williams" userId="9f78aedf-bcb6-4797-82b3-9115a0a06a0d" providerId="ADAL" clId="{2CE3066D-08F4-4D02-86E7-831AE96860D2}" dt="2019-11-24T19:15:54.439" v="6915" actId="26606"/>
          <ac:spMkLst>
            <pc:docMk/>
            <pc:sldMk cId="4213483439" sldId="273"/>
            <ac:spMk id="5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4T19:10:18.294" v="6856" actId="26606"/>
          <ac:spMkLst>
            <pc:docMk/>
            <pc:sldMk cId="4213483439" sldId="273"/>
            <ac:spMk id="8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4T19:10:16.824" v="6854" actId="26606"/>
          <ac:spMkLst>
            <pc:docMk/>
            <pc:sldMk cId="4213483439" sldId="273"/>
            <ac:spMk id="15" creationId="{8817AC51-5572-44EE-A0DE-7A3748336FA8}"/>
          </ac:spMkLst>
        </pc:spChg>
        <pc:cxnChg chg="add">
          <ac:chgData name="Amanda Williams" userId="9f78aedf-bcb6-4797-82b3-9115a0a06a0d" providerId="ADAL" clId="{2CE3066D-08F4-4D02-86E7-831AE96860D2}" dt="2019-11-24T19:15:54.439" v="6915" actId="26606"/>
          <ac:cxnSpMkLst>
            <pc:docMk/>
            <pc:sldMk cId="4213483439" sldId="273"/>
            <ac:cxnSpMk id="6" creationId="{2D72A2C9-F3CA-4216-8BAD-FA4C970C3C4E}"/>
          </ac:cxnSpMkLst>
        </pc:cxnChg>
        <pc:cxnChg chg="add del">
          <ac:chgData name="Amanda Williams" userId="9f78aedf-bcb6-4797-82b3-9115a0a06a0d" providerId="ADAL" clId="{2CE3066D-08F4-4D02-86E7-831AE96860D2}" dt="2019-11-24T19:10:18.294" v="6856" actId="26606"/>
          <ac:cxnSpMkLst>
            <pc:docMk/>
            <pc:sldMk cId="4213483439" sldId="273"/>
            <ac:cxnSpMk id="10" creationId="{2D72A2C9-F3CA-4216-8BAD-FA4C970C3C4E}"/>
          </ac:cxnSpMkLst>
        </pc:cxnChg>
      </pc:sldChg>
      <pc:sldChg chg="addSp delSp modSp add mod setBg modNotesTx">
        <pc:chgData name="Amanda Williams" userId="9f78aedf-bcb6-4797-82b3-9115a0a06a0d" providerId="ADAL" clId="{2CE3066D-08F4-4D02-86E7-831AE96860D2}" dt="2019-11-25T02:05:38.901" v="14677" actId="20577"/>
        <pc:sldMkLst>
          <pc:docMk/>
          <pc:sldMk cId="2153577618" sldId="274"/>
        </pc:sldMkLst>
        <pc:spChg chg="del">
          <ac:chgData name="Amanda Williams" userId="9f78aedf-bcb6-4797-82b3-9115a0a06a0d" providerId="ADAL" clId="{2CE3066D-08F4-4D02-86E7-831AE96860D2}" dt="2019-11-25T00:25:08.255" v="12147"/>
          <ac:spMkLst>
            <pc:docMk/>
            <pc:sldMk cId="2153577618" sldId="274"/>
            <ac:spMk id="2" creationId="{85DDBD04-37DA-435C-9E93-C1E06F83E54C}"/>
          </ac:spMkLst>
        </pc:spChg>
        <pc:spChg chg="del">
          <ac:chgData name="Amanda Williams" userId="9f78aedf-bcb6-4797-82b3-9115a0a06a0d" providerId="ADAL" clId="{2CE3066D-08F4-4D02-86E7-831AE96860D2}" dt="2019-11-25T00:25:08.255" v="12147"/>
          <ac:spMkLst>
            <pc:docMk/>
            <pc:sldMk cId="2153577618" sldId="274"/>
            <ac:spMk id="3" creationId="{CA55C8DD-E121-458F-85E3-9D3065D5AD78}"/>
          </ac:spMkLst>
        </pc:spChg>
        <pc:spChg chg="del">
          <ac:chgData name="Amanda Williams" userId="9f78aedf-bcb6-4797-82b3-9115a0a06a0d" providerId="ADAL" clId="{2CE3066D-08F4-4D02-86E7-831AE96860D2}" dt="2019-11-25T00:25:08.255" v="12147"/>
          <ac:spMkLst>
            <pc:docMk/>
            <pc:sldMk cId="2153577618" sldId="274"/>
            <ac:spMk id="4" creationId="{C259928F-23EB-441E-B5AC-3550BF4084BF}"/>
          </ac:spMkLst>
        </pc:spChg>
        <pc:spChg chg="add mod">
          <ac:chgData name="Amanda Williams" userId="9f78aedf-bcb6-4797-82b3-9115a0a06a0d" providerId="ADAL" clId="{2CE3066D-08F4-4D02-86E7-831AE96860D2}" dt="2019-11-25T01:52:54.546" v="14641" actId="113"/>
          <ac:spMkLst>
            <pc:docMk/>
            <pc:sldMk cId="2153577618" sldId="274"/>
            <ac:spMk id="5" creationId="{BB5A258B-BCEC-4057-8C1C-B40F91E5D013}"/>
          </ac:spMkLst>
        </pc:spChg>
        <pc:spChg chg="add mod ord">
          <ac:chgData name="Amanda Williams" userId="9f78aedf-bcb6-4797-82b3-9115a0a06a0d" providerId="ADAL" clId="{2CE3066D-08F4-4D02-86E7-831AE96860D2}" dt="2019-11-25T02:05:38.901" v="14677" actId="20577"/>
          <ac:spMkLst>
            <pc:docMk/>
            <pc:sldMk cId="2153577618" sldId="274"/>
            <ac:spMk id="6" creationId="{A1F4CBBC-9359-41D2-A8C0-9A57B40D9CE9}"/>
          </ac:spMkLst>
        </pc:spChg>
        <pc:spChg chg="add del">
          <ac:chgData name="Amanda Williams" userId="9f78aedf-bcb6-4797-82b3-9115a0a06a0d" providerId="ADAL" clId="{2CE3066D-08F4-4D02-86E7-831AE96860D2}" dt="2019-11-25T00:47:18.473" v="12820" actId="26606"/>
          <ac:spMkLst>
            <pc:docMk/>
            <pc:sldMk cId="2153577618" sldId="274"/>
            <ac:spMk id="11" creationId="{8D70B121-56F4-4848-B38B-182089D909FA}"/>
          </ac:spMkLst>
        </pc:spChg>
        <pc:spChg chg="add del">
          <ac:chgData name="Amanda Williams" userId="9f78aedf-bcb6-4797-82b3-9115a0a06a0d" providerId="ADAL" clId="{2CE3066D-08F4-4D02-86E7-831AE96860D2}" dt="2019-11-25T00:47:18.473" v="12820" actId="26606"/>
          <ac:spMkLst>
            <pc:docMk/>
            <pc:sldMk cId="2153577618" sldId="274"/>
            <ac:spMk id="18" creationId="{B6C29DB0-17E9-42FF-986E-0B7F493F4D24}"/>
          </ac:spMkLst>
        </pc:spChg>
        <pc:spChg chg="add del">
          <ac:chgData name="Amanda Williams" userId="9f78aedf-bcb6-4797-82b3-9115a0a06a0d" providerId="ADAL" clId="{2CE3066D-08F4-4D02-86E7-831AE96860D2}" dt="2019-11-25T00:47:18.473" v="12820" actId="26606"/>
          <ac:spMkLst>
            <pc:docMk/>
            <pc:sldMk cId="2153577618" sldId="274"/>
            <ac:spMk id="20" creationId="{115AD956-A5B6-4760-B8B2-11E2DF6B0212}"/>
          </ac:spMkLst>
        </pc:spChg>
        <pc:picChg chg="add del mod">
          <ac:chgData name="Amanda Williams" userId="9f78aedf-bcb6-4797-82b3-9115a0a06a0d" providerId="ADAL" clId="{2CE3066D-08F4-4D02-86E7-831AE96860D2}" dt="2019-11-25T00:45:08.504" v="12814" actId="931"/>
          <ac:picMkLst>
            <pc:docMk/>
            <pc:sldMk cId="2153577618" sldId="274"/>
            <ac:picMk id="8" creationId="{C002E56A-68CA-4E0F-BA19-0AEBA186C599}"/>
          </ac:picMkLst>
        </pc:picChg>
        <pc:picChg chg="add del mod">
          <ac:chgData name="Amanda Williams" userId="9f78aedf-bcb6-4797-82b3-9115a0a06a0d" providerId="ADAL" clId="{2CE3066D-08F4-4D02-86E7-831AE96860D2}" dt="2019-11-25T00:47:20.340" v="12821" actId="931"/>
          <ac:picMkLst>
            <pc:docMk/>
            <pc:sldMk cId="2153577618" sldId="274"/>
            <ac:picMk id="10" creationId="{7B7D03ED-FC65-42F2-A7A0-E712CFFE9775}"/>
          </ac:picMkLst>
        </pc:picChg>
        <pc:cxnChg chg="add del">
          <ac:chgData name="Amanda Williams" userId="9f78aedf-bcb6-4797-82b3-9115a0a06a0d" providerId="ADAL" clId="{2CE3066D-08F4-4D02-86E7-831AE96860D2}" dt="2019-11-25T00:47:18.473" v="12820" actId="26606"/>
          <ac:cxnSpMkLst>
            <pc:docMk/>
            <pc:sldMk cId="2153577618" sldId="274"/>
            <ac:cxnSpMk id="13" creationId="{2D72A2C9-F3CA-4216-8BAD-FA4C970C3C4E}"/>
          </ac:cxnSpMkLst>
        </pc:cxnChg>
      </pc:sldChg>
      <pc:sldChg chg="addSp delSp modSp add mod setBg modNotesTx">
        <pc:chgData name="Amanda Williams" userId="9f78aedf-bcb6-4797-82b3-9115a0a06a0d" providerId="ADAL" clId="{2CE3066D-08F4-4D02-86E7-831AE96860D2}" dt="2019-11-25T01:54:33.446" v="14653" actId="255"/>
        <pc:sldMkLst>
          <pc:docMk/>
          <pc:sldMk cId="3000029762" sldId="275"/>
        </pc:sldMkLst>
        <pc:spChg chg="del">
          <ac:chgData name="Amanda Williams" userId="9f78aedf-bcb6-4797-82b3-9115a0a06a0d" providerId="ADAL" clId="{2CE3066D-08F4-4D02-86E7-831AE96860D2}" dt="2019-11-25T00:58:10.973" v="13023"/>
          <ac:spMkLst>
            <pc:docMk/>
            <pc:sldMk cId="3000029762" sldId="275"/>
            <ac:spMk id="2" creationId="{903E1650-B41E-495E-BD51-7A12B90F0780}"/>
          </ac:spMkLst>
        </pc:spChg>
        <pc:spChg chg="del">
          <ac:chgData name="Amanda Williams" userId="9f78aedf-bcb6-4797-82b3-9115a0a06a0d" providerId="ADAL" clId="{2CE3066D-08F4-4D02-86E7-831AE96860D2}" dt="2019-11-25T00:58:10.973" v="13023"/>
          <ac:spMkLst>
            <pc:docMk/>
            <pc:sldMk cId="3000029762" sldId="275"/>
            <ac:spMk id="3" creationId="{03D275C0-BF1F-4ED1-B19D-5AA3BE4CEC5C}"/>
          </ac:spMkLst>
        </pc:spChg>
        <pc:spChg chg="del">
          <ac:chgData name="Amanda Williams" userId="9f78aedf-bcb6-4797-82b3-9115a0a06a0d" providerId="ADAL" clId="{2CE3066D-08F4-4D02-86E7-831AE96860D2}" dt="2019-11-25T00:58:10.973" v="13023"/>
          <ac:spMkLst>
            <pc:docMk/>
            <pc:sldMk cId="3000029762" sldId="275"/>
            <ac:spMk id="4" creationId="{195F75FA-3700-441A-8C5A-DB25532E34D1}"/>
          </ac:spMkLst>
        </pc:spChg>
        <pc:spChg chg="del">
          <ac:chgData name="Amanda Williams" userId="9f78aedf-bcb6-4797-82b3-9115a0a06a0d" providerId="ADAL" clId="{2CE3066D-08F4-4D02-86E7-831AE96860D2}" dt="2019-11-25T00:58:10.973" v="13023"/>
          <ac:spMkLst>
            <pc:docMk/>
            <pc:sldMk cId="3000029762" sldId="275"/>
            <ac:spMk id="5" creationId="{6E0ED9B6-F925-4579-AF2C-2EA1238BCBA6}"/>
          </ac:spMkLst>
        </pc:spChg>
        <pc:spChg chg="del">
          <ac:chgData name="Amanda Williams" userId="9f78aedf-bcb6-4797-82b3-9115a0a06a0d" providerId="ADAL" clId="{2CE3066D-08F4-4D02-86E7-831AE96860D2}" dt="2019-11-25T00:58:10.973" v="13023"/>
          <ac:spMkLst>
            <pc:docMk/>
            <pc:sldMk cId="3000029762" sldId="275"/>
            <ac:spMk id="6" creationId="{CB430665-075A-4682-8C40-5FED3D15D2DD}"/>
          </ac:spMkLst>
        </pc:spChg>
        <pc:spChg chg="add mod">
          <ac:chgData name="Amanda Williams" userId="9f78aedf-bcb6-4797-82b3-9115a0a06a0d" providerId="ADAL" clId="{2CE3066D-08F4-4D02-86E7-831AE96860D2}" dt="2019-11-25T01:53:38.625" v="14648" actId="20577"/>
          <ac:spMkLst>
            <pc:docMk/>
            <pc:sldMk cId="3000029762" sldId="275"/>
            <ac:spMk id="7" creationId="{A037708D-3C35-4D1A-A745-06D82552E965}"/>
          </ac:spMkLst>
        </pc:spChg>
        <pc:spChg chg="add mod">
          <ac:chgData name="Amanda Williams" userId="9f78aedf-bcb6-4797-82b3-9115a0a06a0d" providerId="ADAL" clId="{2CE3066D-08F4-4D02-86E7-831AE96860D2}" dt="2019-11-25T01:54:33.446" v="14653" actId="255"/>
          <ac:spMkLst>
            <pc:docMk/>
            <pc:sldMk cId="3000029762" sldId="275"/>
            <ac:spMk id="8" creationId="{331AC9EF-ED40-42B8-BD70-5EA42BC29844}"/>
          </ac:spMkLst>
        </pc:spChg>
        <pc:spChg chg="add">
          <ac:chgData name="Amanda Williams" userId="9f78aedf-bcb6-4797-82b3-9115a0a06a0d" providerId="ADAL" clId="{2CE3066D-08F4-4D02-86E7-831AE96860D2}" dt="2019-11-25T01:00:54.442" v="13084" actId="26606"/>
          <ac:spMkLst>
            <pc:docMk/>
            <pc:sldMk cId="3000029762" sldId="275"/>
            <ac:spMk id="13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5T01:00:54.442" v="13084" actId="26606"/>
          <ac:cxnSpMkLst>
            <pc:docMk/>
            <pc:sldMk cId="3000029762" sldId="275"/>
            <ac:cxnSpMk id="15" creationId="{2D72A2C9-F3CA-4216-8BAD-FA4C970C3C4E}"/>
          </ac:cxnSpMkLst>
        </pc:cxnChg>
      </pc:sldChg>
      <pc:sldChg chg="addSp delSp modSp add mod setBg modNotesTx">
        <pc:chgData name="Amanda Williams" userId="9f78aedf-bcb6-4797-82b3-9115a0a06a0d" providerId="ADAL" clId="{2CE3066D-08F4-4D02-86E7-831AE96860D2}" dt="2019-11-25T01:53:54.987" v="14650" actId="113"/>
        <pc:sldMkLst>
          <pc:docMk/>
          <pc:sldMk cId="3920733760" sldId="276"/>
        </pc:sldMkLst>
        <pc:spChg chg="mod">
          <ac:chgData name="Amanda Williams" userId="9f78aedf-bcb6-4797-82b3-9115a0a06a0d" providerId="ADAL" clId="{2CE3066D-08F4-4D02-86E7-831AE96860D2}" dt="2019-11-25T01:53:54.987" v="14650" actId="113"/>
          <ac:spMkLst>
            <pc:docMk/>
            <pc:sldMk cId="3920733760" sldId="276"/>
            <ac:spMk id="2" creationId="{B1F922D4-6DD0-436E-84B3-536E33E50667}"/>
          </ac:spMkLst>
        </pc:spChg>
        <pc:spChg chg="mod">
          <ac:chgData name="Amanda Williams" userId="9f78aedf-bcb6-4797-82b3-9115a0a06a0d" providerId="ADAL" clId="{2CE3066D-08F4-4D02-86E7-831AE96860D2}" dt="2019-11-25T01:45:03.797" v="14610" actId="20577"/>
          <ac:spMkLst>
            <pc:docMk/>
            <pc:sldMk cId="3920733760" sldId="276"/>
            <ac:spMk id="3" creationId="{2048B5AC-9B53-4FD3-A15D-2F78B3D66112}"/>
          </ac:spMkLst>
        </pc:spChg>
        <pc:spChg chg="add del">
          <ac:chgData name="Amanda Williams" userId="9f78aedf-bcb6-4797-82b3-9115a0a06a0d" providerId="ADAL" clId="{2CE3066D-08F4-4D02-86E7-831AE96860D2}" dt="2019-11-25T01:43:37.787" v="14578" actId="26606"/>
          <ac:spMkLst>
            <pc:docMk/>
            <pc:sldMk cId="3920733760" sldId="276"/>
            <ac:spMk id="8" creationId="{F98ED85F-DCEE-4B50-802E-71A6E3E12B04}"/>
          </ac:spMkLst>
        </pc:spChg>
        <pc:spChg chg="add">
          <ac:chgData name="Amanda Williams" userId="9f78aedf-bcb6-4797-82b3-9115a0a06a0d" providerId="ADAL" clId="{2CE3066D-08F4-4D02-86E7-831AE96860D2}" dt="2019-11-25T01:43:37.787" v="14578" actId="26606"/>
          <ac:spMkLst>
            <pc:docMk/>
            <pc:sldMk cId="3920733760" sldId="276"/>
            <ac:spMk id="13" creationId="{8D70B121-56F4-4848-B38B-182089D909FA}"/>
          </ac:spMkLst>
        </pc:spChg>
        <pc:cxnChg chg="add">
          <ac:chgData name="Amanda Williams" userId="9f78aedf-bcb6-4797-82b3-9115a0a06a0d" providerId="ADAL" clId="{2CE3066D-08F4-4D02-86E7-831AE96860D2}" dt="2019-11-25T01:43:37.787" v="14578" actId="26606"/>
          <ac:cxnSpMkLst>
            <pc:docMk/>
            <pc:sldMk cId="3920733760" sldId="276"/>
            <ac:cxnSpMk id="15" creationId="{2D72A2C9-F3CA-4216-8BAD-FA4C970C3C4E}"/>
          </ac:cxnSpMkLst>
        </pc:cxnChg>
      </pc:sldChg>
      <pc:sldChg chg="add del">
        <pc:chgData name="Amanda Williams" userId="9f78aedf-bcb6-4797-82b3-9115a0a06a0d" providerId="ADAL" clId="{2CE3066D-08F4-4D02-86E7-831AE96860D2}" dt="2019-11-25T01:43:13.968" v="14577" actId="2696"/>
        <pc:sldMkLst>
          <pc:docMk/>
          <pc:sldMk cId="859412280" sldId="277"/>
        </pc:sldMkLst>
      </pc:sldChg>
      <pc:sldChg chg="add del">
        <pc:chgData name="Amanda Williams" userId="9f78aedf-bcb6-4797-82b3-9115a0a06a0d" providerId="ADAL" clId="{2CE3066D-08F4-4D02-86E7-831AE96860D2}" dt="2019-11-25T01:43:01.961" v="14575" actId="2696"/>
        <pc:sldMkLst>
          <pc:docMk/>
          <pc:sldMk cId="3658174951" sldId="2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2B26E-8B7D-4867-B35F-814FEDFC5E7F}" type="datetimeFigureOut">
              <a:rPr lang="en-US"/>
              <a:t>11/24/2019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9968A-13F2-41E6-BCC0-AE8DBA86A5F0}" type="slidenum">
              <a:rPr lang="en-US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565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AFTERNOON EVERYONE AND WELCOME! AS YOU ALL KNOW I AM MANDY WILLIAMS AND THE ASSIGNMENT QUESTION SURROUNDING THIS PRESENTATION  IS TO CRITCALLY EVALUATE ONE   PRINCIPLE  FROM THE COMMON RELATIONSHIP PRINCIPLES DISCUSSED WITHIN   MARKINS ARTICLE.  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4150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172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738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8042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dirty="0">
              <a:solidFill>
                <a:srgbClr val="C00000"/>
              </a:solidFill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610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5001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0626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983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996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118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4479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59968A-13F2-41E6-BCC0-AE8DBA86A5F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01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F561D-AF26-499A-9C0C-8EB244CB5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5387A7-7BD6-4934-9E8F-BA48F41A0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CF3BD-1136-40C6-B564-AAF02794B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9A4ED-79F9-4FC4-BB7D-D5F12B384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21ADE-F185-4DBA-AEF5-038C03CFD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8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AEDC8-050F-446B-AE58-A2DB15F3B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74D2C-5375-403E-BD12-DB7E5D94B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AA859-D7C4-43B8-AD3C-781699573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77A0A-D8B1-4AC6-8587-2D9884EC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50FA1-EA1D-4B4B-9E74-B575A725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990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27BA6-A260-4A51-9BA3-138391A8B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7D7704-BBD6-4F0F-BC4F-B43D714DD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04904-59C4-4265-80D6-B8E8DF6B4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E045A-E407-4164-8F6F-B05961246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8C5D5-4472-4BA3-9646-8C7253D98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033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748FB-D5BB-4515-BEB5-E378516C4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61429-6B3E-4013-8388-EF4E1918B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D5F78-870B-4396-AEE2-DEA1F9C8B9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5AD37E-8DFC-4CC4-B8D8-141DABBFA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807F4A-D773-4553-BD50-4FFF24FEA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A6CD0-FFF5-4B21-B419-670B3E90D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616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D8890-69D5-4BE6-9468-4C4A75BAD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DD60ED-46E8-4BB3-AD7B-B1CB4D12BA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BFF15-CF04-412C-9CE0-81DE33A080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21A8AB-CDFF-4FAE-AC4A-0CE9845375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4B9DFA-ED7A-4AF4-B636-24E1DE2350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035CD-0892-4164-9CDD-269974381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944036-E09D-41A1-8445-2E01BFAE4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27860F-3C23-4863-ACB6-A5314667E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102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4661-8B5B-4B55-AFB9-21290D40F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3DAB22-B1EC-49ED-A54F-F31056610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D3D6FE-7E6E-4665-BE7E-E7E500A82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49CABB-957E-48D3-BCC2-30D9C85B4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5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23A65C-3AEC-4F12-AFA4-36E8B8DEE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0591F-E111-4313-999D-D6128BF6A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004DB5-61CB-42C7-95BE-1CD68EBE0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265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E2A2E-A681-40DE-A541-67B3500A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EA9E0-8D16-4805-96AE-6F22E794F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E95E51-8087-45BA-92BB-D04CB03C27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D57B-83BA-45C6-8582-15FE17EC6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06ECD-7F14-405F-8AC3-953E27920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8130D-171D-4D9D-B203-B5349B75D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702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0460-5BA3-4BE6-8D0D-4F311ACBC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A0FCBE-B19F-4015-BC02-21203FA8C4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362AD8-84E6-4FF2-9F70-BC9B0CDC8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2C0B0-4BEA-425C-8FFD-E7BE68A70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93299A-8AD3-404A-883B-A133D7717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5E0F94-B7E9-48E5-A690-0333C6595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52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A65AE-A8E2-4500-B8A4-8AB47838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6CBEC-6D1E-4FC3-8849-3CAB7E0AAD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946B3-468C-4461-A47F-6C8B95AB6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AD093-E62E-402B-B684-9A8044C77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E0CCD2-3A31-44FA-B9D0-AB9E17AF8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52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4F62F0-4A3E-470E-AA33-A9660FBCEC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1F85D9-79C5-41DF-961F-84E7B7814D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EFF49-7285-449D-BBB4-6CE800594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79CEF-F245-4DB4-BB75-7E439B96B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E1048-DCE7-4D6A-AC25-A55CD5D63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909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363407-6103-4A84-BA71-FEBA38D2F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76264-3BD0-42C1-9BD1-72920D9F5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08DF0-8D7B-4C5C-8ACF-42AA14D6F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03E49-F8DA-46D5-97C9-FB3C9710B0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69692-3640-46A5-861D-5F63F9A64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150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6F9EB9F2-07E2-4D64-BBD8-BB5B217F1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CRITICALLY EVALUATE ONE PRINCIPLE FROM THE COMMON RELATIONSHIP PRINCIPLES DISCUSSED WITHIN MARKINS ARTICLE  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CC6F20-6DA7-43E3-A432-808263997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3257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Mandy Williams</a:t>
            </a:r>
          </a:p>
          <a:p>
            <a:pPr algn="r"/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1802264</a:t>
            </a:r>
          </a:p>
          <a:p>
            <a:pPr algn="r"/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ECH5002</a:t>
            </a: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  <a:p>
            <a:pPr algn="r"/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US" sz="2000" dirty="0">
                <a:solidFill>
                  <a:schemeClr val="accent1"/>
                </a:solidFill>
              </a:rPr>
              <a:t>Markin</a:t>
            </a:r>
            <a:r>
              <a:rPr lang="en-US" sz="20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, 2014)</a:t>
            </a:r>
            <a:endParaRPr lang="en-US" sz="2000" kern="1200" dirty="0">
              <a:solidFill>
                <a:schemeClr val="accent1"/>
              </a:solidFill>
              <a:latin typeface="+mn-lt"/>
              <a:cs typeface="Calibri"/>
            </a:endParaRPr>
          </a:p>
          <a:p>
            <a:pPr algn="r"/>
            <a:endParaRPr lang="en-US" sz="20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0C57C7C-DFE9-4A1E-B7A9-DF40E633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sitting on the ground&#10;&#10;Description generated with high confidence">
            <a:extLst>
              <a:ext uri="{FF2B5EF4-FFF2-40B4-BE49-F238E27FC236}">
                <a16:creationId xmlns:a16="http://schemas.microsoft.com/office/drawing/2014/main" id="{431241BD-1887-44CB-9CBE-D0348F5594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153" b="398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D0230E-E0ED-4BB7-B48D-B894474DB8B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0"/>
            <a:ext cx="3652838" cy="6119813"/>
          </a:xfrm>
          <a:solidFill>
            <a:schemeClr val="bg2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US" sz="2800" b="1" dirty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r>
              <a:rPr lang="en-US" sz="2800" b="1" dirty="0">
                <a:solidFill>
                  <a:schemeClr val="accent1"/>
                </a:solidFill>
              </a:rPr>
              <a:t>Qualities of a Relational Psychotherapist</a:t>
            </a:r>
          </a:p>
          <a:p>
            <a:pPr marL="457200" lvl="1" indent="0">
              <a:buNone/>
            </a:pPr>
            <a:r>
              <a:rPr lang="en-US" sz="2800" u="sng" dirty="0"/>
              <a:t>Active </a:t>
            </a:r>
          </a:p>
          <a:p>
            <a:pPr marL="457200" lvl="1" indent="0">
              <a:buNone/>
            </a:pPr>
            <a:r>
              <a:rPr lang="en-US" sz="2800" u="sng" dirty="0"/>
              <a:t>Authentic Egalitarian</a:t>
            </a:r>
          </a:p>
          <a:p>
            <a:pPr marL="457200" lvl="1" indent="0">
              <a:buNone/>
            </a:pPr>
            <a:br>
              <a:rPr lang="en-US" b="1" dirty="0">
                <a:solidFill>
                  <a:schemeClr val="accent1"/>
                </a:solidFill>
              </a:rPr>
            </a:br>
            <a:endParaRPr lang="en-US" dirty="0">
              <a:cs typeface="Calibri"/>
            </a:endParaRPr>
          </a:p>
          <a:p>
            <a:pPr marL="457200" lvl="1" indent="0">
              <a:buNone/>
            </a:pPr>
            <a:endParaRPr lang="en-US" dirty="0">
              <a:cs typeface="Calibri"/>
            </a:endParaRPr>
          </a:p>
          <a:p>
            <a:pPr marL="457200" lvl="1" indent="0">
              <a:buNone/>
            </a:pPr>
            <a:endParaRPr lang="en-US" dirty="0">
              <a:cs typeface="Calibri"/>
            </a:endParaRPr>
          </a:p>
          <a:p>
            <a:pPr marL="457200" lvl="1" indent="0">
              <a:buNone/>
            </a:pPr>
            <a:r>
              <a:rPr lang="en-US" sz="2000" dirty="0">
                <a:cs typeface="Calibri"/>
              </a:rPr>
              <a:t>(Markin, 2014)</a:t>
            </a:r>
            <a:endParaRPr lang="en-US" sz="2000" dirty="0">
              <a:ea typeface="+mn-lt"/>
              <a:cs typeface="+mn-lt"/>
            </a:endParaRPr>
          </a:p>
          <a:p>
            <a:pPr marL="457200" lvl="1" indent="0" algn="just">
              <a:buNone/>
            </a:pPr>
            <a:r>
              <a:rPr lang="en-US" sz="2000" dirty="0">
                <a:cs typeface="Calibri"/>
              </a:rPr>
              <a:t>(</a:t>
            </a:r>
            <a:r>
              <a:rPr lang="en-US" sz="2000" dirty="0">
                <a:ea typeface="+mn-lt"/>
                <a:cs typeface="+mn-lt"/>
              </a:rPr>
              <a:t>Ani de la Prida, 2019)</a:t>
            </a:r>
            <a:endParaRPr lang="en-US" sz="2000" dirty="0"/>
          </a:p>
          <a:p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40937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FD19C-23AB-4230-A7A0-CA154279C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  <a:cs typeface="Calibri Light"/>
              </a:rPr>
              <a:t>Person Centered 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b="1" dirty="0">
                <a:solidFill>
                  <a:schemeClr val="accent1"/>
                </a:solidFill>
                <a:cs typeface="Calibri Light"/>
              </a:rPr>
              <a:t>Therapy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A84B8-B50C-4CA2-9FB4-33B9D724C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662" y="963877"/>
            <a:ext cx="6377769" cy="4930246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5100" dirty="0">
                <a:ea typeface="+mn-lt"/>
                <a:cs typeface="+mn-lt"/>
              </a:rPr>
              <a:t>“</a:t>
            </a:r>
            <a:r>
              <a:rPr lang="en-US" sz="4600" dirty="0">
                <a:ea typeface="+mn-lt"/>
                <a:cs typeface="+mn-lt"/>
              </a:rPr>
              <a:t>if I can provide a certain type of relationship, the other person will discover within himself the capacity to use that relationship for growth and change, and personal development will occur.”</a:t>
            </a:r>
            <a:r>
              <a:rPr lang="en-US" sz="4600" dirty="0">
                <a:cs typeface="Calibri"/>
              </a:rPr>
              <a:t>  </a:t>
            </a: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(Rogers, 1967,p.33)</a:t>
            </a:r>
          </a:p>
          <a:p>
            <a:endParaRPr lang="en-US" sz="20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endParaRPr lang="en-US" sz="2400" dirty="0"/>
          </a:p>
          <a:p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6300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60DA7B-3F4E-4798-AA3B-70BD5597E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Person Centered Qualities</a:t>
            </a:r>
            <a:endParaRPr lang="en-GB" b="1">
              <a:solidFill>
                <a:schemeClr val="accent1"/>
              </a:solidFill>
              <a:cs typeface="Calibri Light"/>
            </a:endParaRP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03AAF-6888-41AA-994F-40D7C7641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Empathy -  Congruence - Unconditional positive regard</a:t>
            </a:r>
          </a:p>
          <a:p>
            <a:pPr marL="0" indent="0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3200" dirty="0"/>
              <a:t>“It is only by providing the genuine reality within me, that the other person can successfully seek the reality in Him”</a:t>
            </a:r>
            <a:r>
              <a:rPr lang="en-US" sz="3200" dirty="0">
                <a:cs typeface="Calibri"/>
              </a:rPr>
              <a:t>  </a:t>
            </a:r>
          </a:p>
          <a:p>
            <a:pPr marL="0" indent="0" algn="ctr">
              <a:buNone/>
            </a:pPr>
            <a:r>
              <a:rPr lang="en-US" sz="2000" dirty="0">
                <a:cs typeface="Calibri"/>
              </a:rPr>
              <a:t>(Rogers, 1967,p.33)</a:t>
            </a:r>
            <a:endParaRPr lang="en-US" sz="20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US" sz="2000" i="1" dirty="0">
              <a:cs typeface="Calibri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13483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C7057-9E6A-48A1-B39B-F88A5C831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Emotion Focused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>
                <a:solidFill>
                  <a:schemeClr val="accent1"/>
                </a:solidFill>
              </a:rPr>
              <a:t>Therapy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>
                <a:solidFill>
                  <a:schemeClr val="accent1"/>
                </a:solidFill>
              </a:rPr>
              <a:t>(EFT)</a:t>
            </a:r>
            <a:endParaRPr lang="en-GB" b="1" dirty="0">
              <a:solidFill>
                <a:schemeClr val="accent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05A1A-FE6C-43D9-9053-930B65F38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0555" y="963877"/>
            <a:ext cx="6377769" cy="4930246"/>
          </a:xfrm>
        </p:spPr>
        <p:txBody>
          <a:bodyPr anchor="ctr">
            <a:normAutofit fontScale="85000" lnSpcReduction="20000"/>
          </a:bodyPr>
          <a:lstStyle/>
          <a:p>
            <a:pPr marL="0" indent="0" algn="ctr">
              <a:buNone/>
            </a:pPr>
            <a:endParaRPr lang="en-US" sz="2400" u="sng" dirty="0">
              <a:cs typeface="Calibri"/>
            </a:endParaRPr>
          </a:p>
          <a:p>
            <a:pPr marL="0" indent="0" algn="ctr">
              <a:buNone/>
            </a:pPr>
            <a:endParaRPr lang="en-US" sz="2400" u="sng" dirty="0">
              <a:cs typeface="Calibri"/>
            </a:endParaRPr>
          </a:p>
          <a:p>
            <a:pPr marL="0" indent="0" algn="ctr">
              <a:buNone/>
            </a:pPr>
            <a:endParaRPr lang="en-US" sz="2400" u="sng" dirty="0">
              <a:cs typeface="Calibri"/>
            </a:endParaRPr>
          </a:p>
          <a:p>
            <a:pPr marL="0" indent="0" algn="ctr">
              <a:buNone/>
            </a:pPr>
            <a:endParaRPr lang="en-US" sz="2400" u="sng" dirty="0">
              <a:cs typeface="Calibri"/>
            </a:endParaRPr>
          </a:p>
          <a:p>
            <a:pPr marL="0" indent="0" algn="ctr">
              <a:buNone/>
            </a:pPr>
            <a:endParaRPr lang="en-US" sz="2400" u="sng" dirty="0">
              <a:cs typeface="Calibri"/>
            </a:endParaRPr>
          </a:p>
          <a:p>
            <a:pPr marL="0" indent="0" algn="ctr">
              <a:buNone/>
            </a:pPr>
            <a:r>
              <a:rPr lang="en-US" sz="4100" u="sng" dirty="0">
                <a:cs typeface="Calibri"/>
              </a:rPr>
              <a:t>Therapeutic presence</a:t>
            </a:r>
            <a:endParaRPr lang="en-US" sz="4100" dirty="0">
              <a:cs typeface="Calibri"/>
            </a:endParaRPr>
          </a:p>
          <a:p>
            <a:pPr marL="0" indent="0" algn="ctr">
              <a:buNone/>
            </a:pPr>
            <a:endParaRPr lang="en-US" sz="2400" dirty="0">
              <a:cs typeface="Calibri"/>
            </a:endParaRPr>
          </a:p>
          <a:p>
            <a:pPr marL="0" indent="0" algn="ctr">
              <a:buNone/>
            </a:pPr>
            <a:r>
              <a:rPr lang="en-US" sz="4100" dirty="0">
                <a:cs typeface="Calibri"/>
              </a:rPr>
              <a:t>EFT involves the therapist being fully in the moment on a multitude of levels, physically, emotionally cognitively spiritually, and relationally </a:t>
            </a:r>
          </a:p>
          <a:p>
            <a:pPr marL="0" indent="0" algn="ctr">
              <a:buNone/>
            </a:pPr>
            <a:r>
              <a:rPr lang="en-US" sz="2000" dirty="0">
                <a:cs typeface="Calibri"/>
              </a:rPr>
              <a:t>(Greenberg, 2014)</a:t>
            </a:r>
          </a:p>
          <a:p>
            <a:pPr marL="0" indent="0" algn="ctr">
              <a:buNone/>
            </a:pPr>
            <a:endParaRPr lang="en-US" sz="41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748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06B9F-9CCE-4C6D-AF38-90A63578A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EFT Relationship </a:t>
            </a:r>
            <a:r>
              <a:rPr lang="en-US" sz="4400" b="1">
                <a:solidFill>
                  <a:schemeClr val="accent1"/>
                </a:solidFill>
              </a:rPr>
              <a:t>P</a:t>
            </a:r>
            <a:r>
              <a:rPr lang="en-US" sz="4400" b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rinciples</a:t>
            </a:r>
            <a:br>
              <a:rPr lang="en-US" sz="4400" b="1" dirty="0">
                <a:solidFill>
                  <a:schemeClr val="accent1"/>
                </a:solidFill>
                <a:cs typeface="Calibri Light"/>
              </a:rPr>
            </a:br>
            <a:br>
              <a:rPr lang="en-US" sz="4400" b="1" dirty="0">
                <a:solidFill>
                  <a:schemeClr val="accent1"/>
                </a:solidFill>
                <a:cs typeface="Calibri Light"/>
              </a:rPr>
            </a:br>
            <a:r>
              <a:rPr lang="en-US" sz="2000">
                <a:ea typeface="+mj-lt"/>
                <a:cs typeface="+mj-lt"/>
              </a:rPr>
              <a:t>(Greenberg, 2014)</a:t>
            </a:r>
          </a:p>
          <a:p>
            <a:endParaRPr lang="en-US" sz="2000" b="1" kern="1200" dirty="0">
              <a:cs typeface="Calibri Ligh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4CE40D51-C509-43A3-9774-6B58E5525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3200" dirty="0"/>
              <a:t>Empathic attunement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3200" dirty="0"/>
              <a:t>Therapeutic bond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571500" indent="-228600" algn="l">
              <a:buFont typeface="Arial" panose="020B0604020202020204" pitchFamily="34" charset="0"/>
              <a:buChar char="•"/>
            </a:pPr>
            <a:r>
              <a:rPr lang="en-US" sz="3200" dirty="0"/>
              <a:t>Task collaboration</a:t>
            </a:r>
          </a:p>
          <a:p>
            <a:pPr marL="342900" algn="l"/>
            <a:endParaRPr lang="en-US" sz="3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15214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B5A258B-BCEC-4057-8C1C-B40F91E5D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chemeClr val="accent1"/>
                </a:solidFill>
                <a:cs typeface="Calibri Light"/>
              </a:rPr>
              <a:t>EFT Relationship Qualities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b="1">
                <a:solidFill>
                  <a:schemeClr val="accent1"/>
                </a:solidFill>
                <a:cs typeface="Calibri Light"/>
              </a:rPr>
              <a:t>+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sz="2000">
                <a:ea typeface="+mj-lt"/>
                <a:cs typeface="+mj-lt"/>
              </a:rPr>
              <a:t>(Greenberg, 2014)</a:t>
            </a:r>
          </a:p>
          <a:p>
            <a:pPr algn="ctr"/>
            <a:endParaRPr lang="en-US" sz="2000" b="1" dirty="0">
              <a:cs typeface="Calibri Light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F4CBBC-9359-41D2-A8C0-9A57B40D9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3200" dirty="0">
                <a:cs typeface="Calibri"/>
              </a:rPr>
              <a:t>Authenticity  therapist-Authentic client </a:t>
            </a:r>
          </a:p>
          <a:p>
            <a:r>
              <a:rPr lang="en-US" sz="3200" dirty="0">
                <a:cs typeface="Calibri"/>
              </a:rPr>
              <a:t>Clients  can practice relational skills </a:t>
            </a:r>
          </a:p>
          <a:p>
            <a:r>
              <a:rPr lang="en-US" sz="3200" dirty="0">
                <a:cs typeface="Calibri"/>
              </a:rPr>
              <a:t> Affect of the therapeutic bond</a:t>
            </a:r>
            <a:endParaRPr lang="en-US">
              <a:cs typeface="Calibri"/>
            </a:endParaRPr>
          </a:p>
          <a:p>
            <a:r>
              <a:rPr lang="en-US" sz="3200" dirty="0">
                <a:cs typeface="Calibri"/>
              </a:rPr>
              <a:t>Conjectures effective for growth </a:t>
            </a:r>
          </a:p>
        </p:txBody>
      </p:sp>
    </p:spTree>
    <p:extLst>
      <p:ext uri="{BB962C8B-B14F-4D97-AF65-F5344CB8AC3E}">
        <p14:creationId xmlns:p14="http://schemas.microsoft.com/office/powerpoint/2010/main" val="2153577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4FF6B-6811-48B9-BE9A-8B6AA2FD9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chemeClr val="accent1"/>
                </a:solidFill>
                <a:cs typeface="Calibri Light"/>
              </a:rPr>
              <a:t>EFT Relationship Qualities 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b="1">
                <a:solidFill>
                  <a:schemeClr val="accent1"/>
                </a:solidFill>
                <a:cs typeface="Calibri Light"/>
              </a:rPr>
              <a:t>-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sz="2000">
                <a:ea typeface="+mj-lt"/>
                <a:cs typeface="+mj-lt"/>
              </a:rPr>
              <a:t>(Greenberg, 2014)</a:t>
            </a:r>
          </a:p>
          <a:p>
            <a:pPr algn="ctr"/>
            <a:endParaRPr lang="en-US" b="1" dirty="0">
              <a:cs typeface="Calibri Light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4A50E-5205-4B89-BF2D-555B09D7C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dirty="0">
                <a:cs typeface="Calibri"/>
              </a:rPr>
              <a:t>Conjectures -perceived as </a:t>
            </a:r>
            <a:r>
              <a:rPr lang="en-US" sz="3200">
                <a:cs typeface="Calibri"/>
              </a:rPr>
              <a:t>controlling / manipuilating</a:t>
            </a:r>
          </a:p>
          <a:p>
            <a:r>
              <a:rPr lang="en-US" sz="3200" dirty="0"/>
              <a:t>Client trying to please therapist</a:t>
            </a:r>
          </a:p>
          <a:p>
            <a:r>
              <a:rPr lang="en-US" sz="3200" dirty="0">
                <a:cs typeface="Calibri"/>
              </a:rPr>
              <a:t>Issues of shame and guilt</a:t>
            </a:r>
          </a:p>
          <a:p>
            <a:r>
              <a:rPr lang="en-US" sz="3200" dirty="0">
                <a:cs typeface="Calibri"/>
              </a:rPr>
              <a:t>Authenticity of therapist</a:t>
            </a:r>
          </a:p>
          <a:p>
            <a:r>
              <a:rPr lang="en-US" sz="3200" dirty="0">
                <a:cs typeface="Calibri"/>
              </a:rPr>
              <a:t>Social and  Cultural differences</a:t>
            </a:r>
          </a:p>
          <a:p>
            <a:r>
              <a:rPr lang="en-US" sz="3200" dirty="0">
                <a:cs typeface="Calibri"/>
              </a:rPr>
              <a:t>Containment and timing </a:t>
            </a:r>
          </a:p>
          <a:p>
            <a:r>
              <a:rPr lang="en-US" sz="3200" dirty="0">
                <a:cs typeface="Calibri"/>
              </a:rPr>
              <a:t> Moderate Empathic attunement </a:t>
            </a:r>
            <a:r>
              <a:rPr lang="en-US" sz="3200">
                <a:cs typeface="Calibri"/>
              </a:rPr>
              <a:t>evidence  </a:t>
            </a:r>
          </a:p>
        </p:txBody>
      </p:sp>
    </p:spTree>
    <p:extLst>
      <p:ext uri="{BB962C8B-B14F-4D97-AF65-F5344CB8AC3E}">
        <p14:creationId xmlns:p14="http://schemas.microsoft.com/office/powerpoint/2010/main" val="2533212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A7ECAFB-CFC6-449D-993A-E54E2DDAB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Person Centered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>
                <a:solidFill>
                  <a:schemeClr val="accent1"/>
                </a:solidFill>
              </a:rPr>
              <a:t>Relationship </a:t>
            </a:r>
            <a:r>
              <a:rPr lang="en-US" b="1">
                <a:solidFill>
                  <a:schemeClr val="accent1"/>
                </a:solidFill>
              </a:rPr>
              <a:t>Qualities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>
                <a:solidFill>
                  <a:schemeClr val="accent1"/>
                </a:solidFill>
              </a:rPr>
              <a:t>+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sz="2000" b="1">
                <a:solidFill>
                  <a:schemeClr val="accent1"/>
                </a:solidFill>
                <a:cs typeface="Calibri Light"/>
              </a:rPr>
              <a:t>(Rogers, 1967)</a:t>
            </a:r>
            <a:endParaRPr lang="en-GB" sz="2000" b="1">
              <a:solidFill>
                <a:schemeClr val="accent1"/>
              </a:solidFill>
              <a:cs typeface="Calibri Light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36486F8-054C-4A61-BE86-A3D2317C3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3200" dirty="0"/>
              <a:t>Every persons situation is different focus on a way of being rather than doing.</a:t>
            </a:r>
          </a:p>
          <a:p>
            <a:r>
              <a:rPr lang="en-US" sz="3200" dirty="0"/>
              <a:t>Prizing and valuing the client gives client autonomy as an equal human being</a:t>
            </a:r>
          </a:p>
          <a:p>
            <a:r>
              <a:rPr lang="en-US" sz="3200" dirty="0"/>
              <a:t>Applicable across all client groups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96911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037708D-3C35-4D1A-A745-06D82552E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Person Centered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>
                <a:solidFill>
                  <a:schemeClr val="accent1"/>
                </a:solidFill>
              </a:rPr>
              <a:t>Relationship Qualities 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>
                <a:solidFill>
                  <a:schemeClr val="accent1"/>
                </a:solidFill>
              </a:rPr>
              <a:t>-</a:t>
            </a:r>
            <a:br>
              <a:rPr lang="en-US" b="1" dirty="0">
                <a:solidFill>
                  <a:schemeClr val="accent1"/>
                </a:solidFill>
                <a:cs typeface="Calibri Light"/>
              </a:rPr>
            </a:br>
            <a:r>
              <a:rPr lang="en-US" sz="2000" b="1">
                <a:solidFill>
                  <a:schemeClr val="accent1"/>
                </a:solidFill>
                <a:cs typeface="Calibri Light"/>
              </a:rPr>
              <a:t>(rogers,1967)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1AC9EF-ED40-42B8-BD70-5EA42BC29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3200" dirty="0"/>
              <a:t>Some clients prefer a more directive approach</a:t>
            </a:r>
          </a:p>
          <a:p>
            <a:r>
              <a:rPr lang="en-US" sz="3200" dirty="0"/>
              <a:t>Expressing the core conditions may not be acceptable in some cultures</a:t>
            </a:r>
          </a:p>
          <a:p>
            <a:r>
              <a:rPr lang="en-US" sz="3200" dirty="0"/>
              <a:t>Oppressed or discriminated clients </a:t>
            </a:r>
            <a:r>
              <a:rPr lang="en-US" sz="3200"/>
              <a:t>may find it difficult to locate their  sence of self</a:t>
            </a:r>
            <a:endParaRPr lang="en-US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0029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922D4-6DD0-436E-84B3-536E33E50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Conclusion</a:t>
            </a:r>
            <a:endParaRPr lang="en-GB" b="1" dirty="0">
              <a:solidFill>
                <a:schemeClr val="accent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8B5AC-9B53-4FD3-A15D-2F78B3D66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3200" dirty="0"/>
              <a:t>Relational qualities of the therapist Authentic –active- egalitarian</a:t>
            </a:r>
          </a:p>
          <a:p>
            <a:r>
              <a:rPr lang="en-US" sz="3200" dirty="0"/>
              <a:t>Similarities and differences</a:t>
            </a:r>
          </a:p>
          <a:p>
            <a:r>
              <a:rPr lang="en-US" sz="3200" dirty="0"/>
              <a:t>Strengths and limitations in context </a:t>
            </a:r>
          </a:p>
          <a:p>
            <a:r>
              <a:rPr lang="en-US" sz="3200" dirty="0"/>
              <a:t> Trans-theoretical Evidence base</a:t>
            </a:r>
          </a:p>
        </p:txBody>
      </p:sp>
    </p:spTree>
    <p:extLst>
      <p:ext uri="{BB962C8B-B14F-4D97-AF65-F5344CB8AC3E}">
        <p14:creationId xmlns:p14="http://schemas.microsoft.com/office/powerpoint/2010/main" val="3920733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6D2EF-7CBF-449E-A346-F4C464DA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  <a:cs typeface="Calibri Light"/>
              </a:rPr>
              <a:t>References</a:t>
            </a:r>
            <a:endParaRPr lang="en-US" b="1" dirty="0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E4809-E246-46DB-99DA-15621099F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Ani de la Prida, 2019. "We need to unite the profession". </a:t>
            </a:r>
            <a:r>
              <a:rPr lang="en-US" sz="2000" i="1" dirty="0"/>
              <a:t>THERAPY TODAY, </a:t>
            </a:r>
            <a:r>
              <a:rPr lang="en-US" sz="2000" dirty="0"/>
              <a:t>20 November, 30(9), p. 11.</a:t>
            </a:r>
            <a:endParaRPr lang="en-GB" sz="2000" dirty="0"/>
          </a:p>
          <a:p>
            <a:r>
              <a:rPr lang="en-US" sz="2000" dirty="0"/>
              <a:t>Greenberg, L., 2014. The therapeutic relationship in emotion focused-therapy. </a:t>
            </a:r>
            <a:r>
              <a:rPr lang="en-US" sz="2000" i="1" dirty="0"/>
              <a:t>Psychotherapy, </a:t>
            </a:r>
            <a:r>
              <a:rPr lang="en-US" sz="2000" dirty="0"/>
              <a:t>51(1), pp. 350-357.</a:t>
            </a:r>
            <a:endParaRPr lang="en-GB" sz="2000" dirty="0"/>
          </a:p>
          <a:p>
            <a:r>
              <a:rPr lang="en-US" sz="2000" dirty="0"/>
              <a:t>Markin, R. D., 2014. Toward a Common Identity for relationally oriented clinicians: A place to hang one's hat. </a:t>
            </a:r>
            <a:r>
              <a:rPr lang="en-US" sz="2000" i="1" dirty="0"/>
              <a:t>Psychotherapy: Special issue: Therapeutic Relationship. Relational Foundations of Psychotherapy, </a:t>
            </a:r>
            <a:r>
              <a:rPr lang="en-US" sz="2000" dirty="0"/>
              <a:t>51(3), pp. 327-333.</a:t>
            </a:r>
            <a:endParaRPr lang="en-GB" sz="2000" dirty="0"/>
          </a:p>
          <a:p>
            <a:r>
              <a:rPr lang="en-US" sz="2000" dirty="0"/>
              <a:t>Rogers, C. R., 1967. </a:t>
            </a:r>
            <a:r>
              <a:rPr lang="en-US" sz="2000" i="1" dirty="0"/>
              <a:t>On Becoming a Person. </a:t>
            </a:r>
            <a:r>
              <a:rPr lang="en-US" sz="2000" dirty="0"/>
              <a:t>London: Constable and Company Ltd.</a:t>
            </a:r>
            <a:endParaRPr lang="en-GB" sz="2000" dirty="0"/>
          </a:p>
          <a:p>
            <a:r>
              <a:rPr lang="en-US" sz="2000" dirty="0"/>
              <a:t>Sanders, P., 2016. </a:t>
            </a:r>
            <a:r>
              <a:rPr lang="en-US" sz="2000" i="1" dirty="0"/>
              <a:t>The Tribes of the Person-Centered Nation. </a:t>
            </a:r>
            <a:r>
              <a:rPr lang="en-US" sz="2000" dirty="0"/>
              <a:t>2nd ed. Ross-on-Wye: PCCS Books Ltd.</a:t>
            </a:r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10046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1973</Words>
  <Application>Microsoft Office PowerPoint</Application>
  <PresentationFormat>Widescreen</PresentationFormat>
  <Paragraphs>169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CRITICALLY EVALUATE ONE PRINCIPLE FROM THE COMMON RELATIONSHIP PRINCIPLES DISCUSSED WITHIN MARKINS ARTICLE  </vt:lpstr>
      <vt:lpstr>PowerPoint Presentation</vt:lpstr>
      <vt:lpstr>Person Centered  Therapy</vt:lpstr>
      <vt:lpstr>Person Centered Qualities</vt:lpstr>
      <vt:lpstr>Emotion Focused Therapy (EFT)</vt:lpstr>
      <vt:lpstr>EFT Relationship Principles  (Greenberg, 2014) </vt:lpstr>
      <vt:lpstr>EFT Relationship Qualities + (Greenberg, 2014) </vt:lpstr>
      <vt:lpstr>EFT Relationship Qualities  - (Greenberg, 2014) </vt:lpstr>
      <vt:lpstr>Person Centered Relationship Qualities + (Rogers, 1967)</vt:lpstr>
      <vt:lpstr>Person Centered Relationship Qualities  - (rogers,1967)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EVALUATE ONE PRINCIPLE FROM THE COMMON RELATIONSHIP PRINCIPLES DISCUSSED WITHIN MARKINS ARTICLE  </dc:title>
  <dc:creator>mandy williams</dc:creator>
  <cp:lastModifiedBy>mandy williams</cp:lastModifiedBy>
  <cp:revision>124</cp:revision>
  <dcterms:created xsi:type="dcterms:W3CDTF">2019-11-25T01:48:01Z</dcterms:created>
  <dcterms:modified xsi:type="dcterms:W3CDTF">2019-11-25T08:02:03Z</dcterms:modified>
</cp:coreProperties>
</file>