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9A7F8-039A-4CF1-A8AC-E6DC501EA0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7352F0-504D-4DDC-B9BC-C9E7E049AD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797C20-1182-4C03-9393-C09CFF5F0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D4B87-749C-4E5D-A0C7-2161505AD796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C34BAF-2368-4641-9F81-9526B13383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4FD23A-B1B1-43F8-9CE5-A1B4AE6412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A2496-F330-4227-8B04-8B7A9B00A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6993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FB60A-2AA3-48F0-BE01-1C71853A40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4C149-2C87-4682-AD20-C88CD8E678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AE22A-5485-415F-90EE-8395808BC6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D4B87-749C-4E5D-A0C7-2161505AD796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69F929-2E35-4CAA-A50B-546507351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01E22E-8FB2-473E-AC96-CD97E669BD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A2496-F330-4227-8B04-8B7A9B00A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761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7D9A1-553C-46A1-AA5A-6DEB915C0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95F87F-9545-49DC-A3C9-2F6659979C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CB67B4-6CDD-42D6-BBBA-364480CD2E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D4B87-749C-4E5D-A0C7-2161505AD796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100FA7-66B2-4A58-A284-5441A542B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33DDC6-B724-4BD6-97E5-E38D2110FE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A2496-F330-4227-8B04-8B7A9B00A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465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D82D9-C836-4214-8145-AE429D92DD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5EFCC-05AD-4362-97D2-8F136BC2E4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6052FE-F981-4C06-B915-73D928DB51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582039-FFB5-4E0D-8D0B-9F7FA7EBAD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D4B87-749C-4E5D-A0C7-2161505AD796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4A8187-E160-445E-9240-47BB758C24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0CB290-0DB4-4D08-AFF6-D8EC901E4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A2496-F330-4227-8B04-8B7A9B00A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8108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4DF00-E151-41C3-A3C4-74B30945A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5C5CD3-7D98-4999-B892-97C4C99D54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5F90A5-6E30-4777-8BC7-19E410B3B9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56ED76-010F-4888-9477-CE6CD192D7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C8BA7D-9AE4-4134-A46A-D3A7256EE2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BD322CD-0766-4024-86A5-E925009FF7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D4B87-749C-4E5D-A0C7-2161505AD796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CC69C4A-0EE4-45BF-95D8-25DBFB8DB9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347DC2-F9F1-4675-B239-F1322A7CE4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A2496-F330-4227-8B04-8B7A9B00A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6411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30D39-5AB8-4775-8D82-1BC7E48022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72692D-AA83-42A1-999C-4C79C763C2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D4B87-749C-4E5D-A0C7-2161505AD796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FD556F-750D-4BD4-994D-CD344C43E6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AF9F90-421A-4F1F-95EE-32CC8AB76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A2496-F330-4227-8B04-8B7A9B00A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4049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4F8B34C-D0FC-4A65-90D7-ACA11A0B36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D4B87-749C-4E5D-A0C7-2161505AD796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E788AC-0751-45D6-AD83-E9B307F9DC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43528E-23C3-4608-B44B-17AAAA6D6D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A2496-F330-4227-8B04-8B7A9B00A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189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E8786-8044-4071-A57F-74657BB1F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991AE2-EECD-4DB8-9D27-1AA6A61C0F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4AFFB3-1480-43E3-B230-FD46D0143E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F20E8B-9BDD-4AB7-9160-9F859CE657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D4B87-749C-4E5D-A0C7-2161505AD796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FD6EF1-5588-4F5D-9ECD-AC7DC29689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DB1B7E-908F-40A4-AA6F-4AB17B442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A2496-F330-4227-8B04-8B7A9B00A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6575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B79A4-E32C-4024-A4AB-A608D2B53D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F8AB6A5-F3FE-4264-B0A4-0543B2AE0C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9F6499-324B-4CBE-AAEC-636EC11FA8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C6A751-45D8-416D-BD70-D9DBB6A6DD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D4B87-749C-4E5D-A0C7-2161505AD796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DD7E39-57FF-4BAA-90E3-6F522FE4A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47CD8-EC04-4654-8041-E99F30A044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A2496-F330-4227-8B04-8B7A9B00A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536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69D35-1F7A-4350-8105-286CF3B21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CD1DA0-4D09-4156-A7BF-2449A0CD65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747A5D-AD79-467E-B3AD-6C15A32F4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D4B87-749C-4E5D-A0C7-2161505AD796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AADC91-E387-43A6-9D7C-B2B8F2A40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817CFF-A3E6-4ADA-83C4-038C96C477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A2496-F330-4227-8B04-8B7A9B00A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7461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1559021-7258-49DF-99D6-2965163264A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3DAB78-D313-40E0-8D34-E7CC205E91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B26BB-418E-4570-B0CD-F85713B000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D4B87-749C-4E5D-A0C7-2161505AD796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C67A2B-7987-4888-B94E-A41ED5C3D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7F8A65-A431-459A-BB6B-24CA2EFC9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A2496-F330-4227-8B04-8B7A9B00A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8586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7D61BC2-44AC-46E5-B1EE-0C4A2B359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A5DD65-2D82-4768-B377-B87BDF71F5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6A5B33-FFDC-4928-BE8D-4848828886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CD4B87-749C-4E5D-A0C7-2161505AD796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CDDA02-6C52-416A-A9CF-9B0AB2F1E8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E898E4-9DB8-46C0-A48C-64E9D41F6B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6A2496-F330-4227-8B04-8B7A9B00A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3694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md-nazmul.hasan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md-Nazmul.hasan@uwtsd.ac.uk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4A77B-87CF-4A63-B463-6EDAF3FBAC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7695" y="293009"/>
            <a:ext cx="9144000" cy="539197"/>
          </a:xfrm>
        </p:spPr>
        <p:txBody>
          <a:bodyPr>
            <a:normAutofit fontScale="90000"/>
          </a:bodyPr>
          <a:lstStyle/>
          <a:p>
            <a:r>
              <a:rPr lang="en-US" b="1" u="sng" dirty="0">
                <a:solidFill>
                  <a:srgbClr val="FF0000"/>
                </a:solidFill>
              </a:rPr>
              <a:t>Activity 1 (50 mins)</a:t>
            </a:r>
            <a:endParaRPr lang="en-GB" b="1" u="sng" dirty="0">
              <a:solidFill>
                <a:srgbClr val="FF0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473119-43D3-4F9A-BBCD-18CCBAB670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7402" y="1058238"/>
            <a:ext cx="11763910" cy="5671335"/>
          </a:xfrm>
        </p:spPr>
        <p:txBody>
          <a:bodyPr>
            <a:normAutofit fontScale="85000" lnSpcReduction="2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300" dirty="0"/>
              <a:t>Go to Moodle – Week 6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300" dirty="0"/>
              <a:t>Download the 3 sample scripts from last year.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300" dirty="0"/>
              <a:t>Open the Assignment Brief for the 2</a:t>
            </a:r>
            <a:r>
              <a:rPr lang="en-US" sz="3300" baseline="30000" dirty="0"/>
              <a:t>nd</a:t>
            </a:r>
            <a:r>
              <a:rPr lang="en-US" sz="3300" dirty="0"/>
              <a:t> assignment (available on Moodle inside the ‘Assignment Brief’ folder)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300" dirty="0"/>
              <a:t>Read the assignment brief in detail and mark the 3 sample scripts.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300" dirty="0"/>
              <a:t>Indicate how much mark out of 100 would you give to each script and why.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300" dirty="0"/>
              <a:t>Send your answers (no more than 500 words) to me by email at                    </a:t>
            </a:r>
            <a:r>
              <a:rPr lang="en-US" sz="3300" dirty="0">
                <a:hlinkClick r:id="rId2"/>
              </a:rPr>
              <a:t>md-nazmul.hasan@uwtsd.ac.uk</a:t>
            </a:r>
            <a:endParaRPr lang="en-US" sz="3300" dirty="0"/>
          </a:p>
          <a:p>
            <a:pPr algn="l"/>
            <a:endParaRPr lang="en-US" sz="2800" dirty="0"/>
          </a:p>
          <a:p>
            <a:pPr algn="l">
              <a:lnSpc>
                <a:spcPct val="170000"/>
              </a:lnSpc>
            </a:pPr>
            <a:r>
              <a:rPr lang="en-US" sz="2800" u="sng" dirty="0">
                <a:solidFill>
                  <a:srgbClr val="FF0000"/>
                </a:solidFill>
              </a:rPr>
              <a:t>Note: These 3 sample scripts are provided so that you can understand what is expected from you in the 2</a:t>
            </a:r>
            <a:r>
              <a:rPr lang="en-US" sz="2800" u="sng" baseline="30000" dirty="0">
                <a:solidFill>
                  <a:srgbClr val="FF0000"/>
                </a:solidFill>
              </a:rPr>
              <a:t>nd</a:t>
            </a:r>
            <a:r>
              <a:rPr lang="en-US" sz="2800" u="sng" dirty="0">
                <a:solidFill>
                  <a:srgbClr val="FF0000"/>
                </a:solidFill>
              </a:rPr>
              <a:t> assignment. DO NOT copy any part of these 3 sample scripts. Even 1% similarity with these sample scripts will fail you in your 2</a:t>
            </a:r>
            <a:r>
              <a:rPr lang="en-US" sz="2800" u="sng" baseline="30000" dirty="0">
                <a:solidFill>
                  <a:srgbClr val="FF0000"/>
                </a:solidFill>
              </a:rPr>
              <a:t>nd</a:t>
            </a:r>
            <a:r>
              <a:rPr lang="en-US" sz="2800" u="sng" dirty="0">
                <a:solidFill>
                  <a:srgbClr val="FF0000"/>
                </a:solidFill>
              </a:rPr>
              <a:t> assignment.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79371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4A77B-87CF-4A63-B463-6EDAF3FBAC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3582" y="447122"/>
            <a:ext cx="9144000" cy="539197"/>
          </a:xfrm>
        </p:spPr>
        <p:txBody>
          <a:bodyPr>
            <a:normAutofit fontScale="90000"/>
          </a:bodyPr>
          <a:lstStyle/>
          <a:p>
            <a:r>
              <a:rPr lang="en-US" b="1" u="sng" dirty="0">
                <a:solidFill>
                  <a:srgbClr val="FF0000"/>
                </a:solidFill>
              </a:rPr>
              <a:t>Activity 2 (60 mins)</a:t>
            </a:r>
            <a:endParaRPr lang="en-GB" b="1" u="sng" dirty="0">
              <a:solidFill>
                <a:srgbClr val="FF0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473119-43D3-4F9A-BBCD-18CCBAB670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1721" y="1541123"/>
            <a:ext cx="11188557" cy="4551255"/>
          </a:xfrm>
        </p:spPr>
        <p:txBody>
          <a:bodyPr>
            <a:normAutofit lnSpcReduction="1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800" dirty="0"/>
              <a:t>Go to Moodle – Week 6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800" dirty="0"/>
              <a:t>Download the file ‘Week 6 – Exercise Dataset’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800" dirty="0"/>
              <a:t>Open the file using SPSS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800" dirty="0"/>
              <a:t>Go through the dataset.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800" dirty="0"/>
              <a:t>Provide an overview of the dataset in your own language.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800" dirty="0"/>
              <a:t>Explain what type of data it contains and what kind of analysis we can do with this dataset.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800" dirty="0"/>
              <a:t>Explain the data in each column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800" dirty="0"/>
              <a:t>Send your answers (no more than 700 words) to me by email at </a:t>
            </a:r>
            <a:r>
              <a:rPr lang="en-US" sz="2800" dirty="0">
                <a:hlinkClick r:id="rId2"/>
              </a:rPr>
              <a:t>md-Nazmul.hasan@uwtsd.ac.uk</a:t>
            </a:r>
            <a:endParaRPr lang="en-US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20722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236</Words>
  <Application>Microsoft Office PowerPoint</Application>
  <PresentationFormat>Widescreen</PresentationFormat>
  <Paragraphs>18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Activity 1 (50 mins)</vt:lpstr>
      <vt:lpstr>Activity 2 (60 mins)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Activity 1 (50 mins)</dc:title>
  <dc:creator>Md Nazmul Hasan</dc:creator>
  <cp:lastModifiedBy>Md Nazmul Hasan</cp:lastModifiedBy>
  <cp:revision>1</cp:revision>
  <dcterms:created xsi:type="dcterms:W3CDTF">2021-11-01T08:23:57Z</dcterms:created>
  <dcterms:modified xsi:type="dcterms:W3CDTF">2021-11-01T08:39:59Z</dcterms:modified>
</cp:coreProperties>
</file>