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7" r:id="rId4"/>
    <p:sldId id="268" r:id="rId5"/>
    <p:sldId id="270" r:id="rId6"/>
    <p:sldId id="269" r:id="rId7"/>
    <p:sldId id="271" r:id="rId8"/>
    <p:sldId id="272" r:id="rId9"/>
    <p:sldId id="273" r:id="rId10"/>
    <p:sldId id="274" r:id="rId11"/>
    <p:sldId id="27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 showGuides="1">
      <p:cViewPr>
        <p:scale>
          <a:sx n="75" d="100"/>
          <a:sy n="75" d="100"/>
        </p:scale>
        <p:origin x="902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4.png"/><Relationship Id="rId7" Type="http://schemas.openxmlformats.org/officeDocument/2006/relationships/image" Target="../media/image32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4.png"/><Relationship Id="rId7" Type="http://schemas.openxmlformats.org/officeDocument/2006/relationships/image" Target="../media/image32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CB58A4-838F-4C64-8EFE-5C1D28AD5EC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1AA838E-2650-43C7-952E-F5B307A101CF}">
      <dgm:prSet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Student Name: </a:t>
          </a:r>
          <a:r>
            <a:rPr lang="en-US" dirty="0">
              <a:solidFill>
                <a:schemeClr val="tx1"/>
              </a:solidFill>
            </a:rPr>
            <a:t>Erika Beke</a:t>
          </a:r>
        </a:p>
      </dgm:t>
    </dgm:pt>
    <dgm:pt modelId="{940F5161-47E5-4173-8542-3DAA28F6D732}" type="parTrans" cxnId="{7937363C-F5A5-4F76-AF68-AE0A38FEB9A1}">
      <dgm:prSet/>
      <dgm:spPr/>
      <dgm:t>
        <a:bodyPr/>
        <a:lstStyle/>
        <a:p>
          <a:endParaRPr lang="en-US"/>
        </a:p>
      </dgm:t>
    </dgm:pt>
    <dgm:pt modelId="{E5B662F5-6652-4DD7-8781-5568270211B5}" type="sibTrans" cxnId="{7937363C-F5A5-4F76-AF68-AE0A38FEB9A1}">
      <dgm:prSet/>
      <dgm:spPr/>
      <dgm:t>
        <a:bodyPr/>
        <a:lstStyle/>
        <a:p>
          <a:endParaRPr lang="en-US"/>
        </a:p>
      </dgm:t>
    </dgm:pt>
    <dgm:pt modelId="{15BACA8F-5D59-4EA4-A467-4B278741C0F7}">
      <dgm:prSet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Student Number:</a:t>
          </a:r>
          <a:r>
            <a:rPr lang="en-US" dirty="0">
              <a:solidFill>
                <a:schemeClr val="tx1"/>
              </a:solidFill>
            </a:rPr>
            <a:t> 2011318</a:t>
          </a:r>
        </a:p>
      </dgm:t>
    </dgm:pt>
    <dgm:pt modelId="{A7327C1F-D32D-46C4-A4A5-28DCD29AB451}" type="parTrans" cxnId="{57E5AC6C-1982-4873-9D36-FFFC84AF0ABB}">
      <dgm:prSet/>
      <dgm:spPr/>
      <dgm:t>
        <a:bodyPr/>
        <a:lstStyle/>
        <a:p>
          <a:endParaRPr lang="en-US"/>
        </a:p>
      </dgm:t>
    </dgm:pt>
    <dgm:pt modelId="{7D2E1128-17F2-4933-AB47-4CFC67AD7A8C}" type="sibTrans" cxnId="{57E5AC6C-1982-4873-9D36-FFFC84AF0ABB}">
      <dgm:prSet/>
      <dgm:spPr/>
      <dgm:t>
        <a:bodyPr/>
        <a:lstStyle/>
        <a:p>
          <a:endParaRPr lang="en-US"/>
        </a:p>
      </dgm:t>
    </dgm:pt>
    <dgm:pt modelId="{71B7E6D6-105E-4F2D-9E45-47C41D783321}">
      <dgm:prSet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Lecturer Name: </a:t>
          </a:r>
          <a:r>
            <a:rPr lang="en-US" dirty="0">
              <a:solidFill>
                <a:schemeClr val="tx1"/>
              </a:solidFill>
            </a:rPr>
            <a:t>Dr Amer Kareem</a:t>
          </a:r>
        </a:p>
      </dgm:t>
    </dgm:pt>
    <dgm:pt modelId="{3C4E6925-74F8-4568-A68C-6F2452D9F624}" type="parTrans" cxnId="{D85CFAC5-CD6D-46A9-A2ED-B52C21AFF708}">
      <dgm:prSet/>
      <dgm:spPr/>
      <dgm:t>
        <a:bodyPr/>
        <a:lstStyle/>
        <a:p>
          <a:endParaRPr lang="en-US"/>
        </a:p>
      </dgm:t>
    </dgm:pt>
    <dgm:pt modelId="{C4BF328A-79D5-48BC-98E9-F4A7FB3272F3}" type="sibTrans" cxnId="{D85CFAC5-CD6D-46A9-A2ED-B52C21AFF708}">
      <dgm:prSet/>
      <dgm:spPr/>
      <dgm:t>
        <a:bodyPr/>
        <a:lstStyle/>
        <a:p>
          <a:endParaRPr lang="en-US"/>
        </a:p>
      </dgm:t>
    </dgm:pt>
    <dgm:pt modelId="{FDB01F71-081E-415B-A21A-957571C785CB}">
      <dgm:prSet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US" b="1">
              <a:solidFill>
                <a:schemeClr val="tx1"/>
              </a:solidFill>
            </a:rPr>
            <a:t>Session</a:t>
          </a:r>
          <a:r>
            <a:rPr lang="en-US">
              <a:solidFill>
                <a:schemeClr val="tx1"/>
              </a:solidFill>
            </a:rPr>
            <a:t>: October 2025 Term 2</a:t>
          </a:r>
        </a:p>
      </dgm:t>
    </dgm:pt>
    <dgm:pt modelId="{4DCD368A-9D62-4E93-BA40-889C3E899CDD}" type="parTrans" cxnId="{74313995-E0F9-44ED-B02E-38591262F112}">
      <dgm:prSet/>
      <dgm:spPr/>
      <dgm:t>
        <a:bodyPr/>
        <a:lstStyle/>
        <a:p>
          <a:endParaRPr lang="en-US"/>
        </a:p>
      </dgm:t>
    </dgm:pt>
    <dgm:pt modelId="{08C1197C-1940-423E-A7C0-DA6D0AC4F40D}" type="sibTrans" cxnId="{74313995-E0F9-44ED-B02E-38591262F112}">
      <dgm:prSet/>
      <dgm:spPr/>
      <dgm:t>
        <a:bodyPr/>
        <a:lstStyle/>
        <a:p>
          <a:endParaRPr lang="en-US"/>
        </a:p>
      </dgm:t>
    </dgm:pt>
    <dgm:pt modelId="{D232C2D8-9398-4720-9C80-6BC73D975561}" type="pres">
      <dgm:prSet presAssocID="{FFCB58A4-838F-4C64-8EFE-5C1D28AD5ECC}" presName="linear" presStyleCnt="0">
        <dgm:presLayoutVars>
          <dgm:animLvl val="lvl"/>
          <dgm:resizeHandles val="exact"/>
        </dgm:presLayoutVars>
      </dgm:prSet>
      <dgm:spPr/>
    </dgm:pt>
    <dgm:pt modelId="{CF716731-A8DE-456B-947A-3FFF09CF05E6}" type="pres">
      <dgm:prSet presAssocID="{51AA838E-2650-43C7-952E-F5B307A101C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7913F94-1C55-442F-A041-DECC89DCD9A9}" type="pres">
      <dgm:prSet presAssocID="{E5B662F5-6652-4DD7-8781-5568270211B5}" presName="spacer" presStyleCnt="0"/>
      <dgm:spPr/>
    </dgm:pt>
    <dgm:pt modelId="{01928D6D-FE82-4675-913B-880621097CFF}" type="pres">
      <dgm:prSet presAssocID="{15BACA8F-5D59-4EA4-A467-4B278741C0F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77482D4-D113-4ABE-9B7E-62F81D1140E3}" type="pres">
      <dgm:prSet presAssocID="{7D2E1128-17F2-4933-AB47-4CFC67AD7A8C}" presName="spacer" presStyleCnt="0"/>
      <dgm:spPr/>
    </dgm:pt>
    <dgm:pt modelId="{60B9CE2C-ECBE-4FDF-9559-150A97369160}" type="pres">
      <dgm:prSet presAssocID="{71B7E6D6-105E-4F2D-9E45-47C41D78332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7046FE1-5DF2-451A-81AA-1EDED06F7452}" type="pres">
      <dgm:prSet presAssocID="{C4BF328A-79D5-48BC-98E9-F4A7FB3272F3}" presName="spacer" presStyleCnt="0"/>
      <dgm:spPr/>
    </dgm:pt>
    <dgm:pt modelId="{88E3592B-A3D0-4245-BC56-F9FD76FEA2E4}" type="pres">
      <dgm:prSet presAssocID="{FDB01F71-081E-415B-A21A-957571C785C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937363C-F5A5-4F76-AF68-AE0A38FEB9A1}" srcId="{FFCB58A4-838F-4C64-8EFE-5C1D28AD5ECC}" destId="{51AA838E-2650-43C7-952E-F5B307A101CF}" srcOrd="0" destOrd="0" parTransId="{940F5161-47E5-4173-8542-3DAA28F6D732}" sibTransId="{E5B662F5-6652-4DD7-8781-5568270211B5}"/>
    <dgm:cxn modelId="{57E5AC6C-1982-4873-9D36-FFFC84AF0ABB}" srcId="{FFCB58A4-838F-4C64-8EFE-5C1D28AD5ECC}" destId="{15BACA8F-5D59-4EA4-A467-4B278741C0F7}" srcOrd="1" destOrd="0" parTransId="{A7327C1F-D32D-46C4-A4A5-28DCD29AB451}" sibTransId="{7D2E1128-17F2-4933-AB47-4CFC67AD7A8C}"/>
    <dgm:cxn modelId="{DE5E9073-60B2-4884-BC7A-0A7279DD3D1C}" type="presOf" srcId="{15BACA8F-5D59-4EA4-A467-4B278741C0F7}" destId="{01928D6D-FE82-4675-913B-880621097CFF}" srcOrd="0" destOrd="0" presId="urn:microsoft.com/office/officeart/2005/8/layout/vList2"/>
    <dgm:cxn modelId="{74313995-E0F9-44ED-B02E-38591262F112}" srcId="{FFCB58A4-838F-4C64-8EFE-5C1D28AD5ECC}" destId="{FDB01F71-081E-415B-A21A-957571C785CB}" srcOrd="3" destOrd="0" parTransId="{4DCD368A-9D62-4E93-BA40-889C3E899CDD}" sibTransId="{08C1197C-1940-423E-A7C0-DA6D0AC4F40D}"/>
    <dgm:cxn modelId="{3DF2FFA5-A77C-4C0B-B3C4-C466FA37392D}" type="presOf" srcId="{51AA838E-2650-43C7-952E-F5B307A101CF}" destId="{CF716731-A8DE-456B-947A-3FFF09CF05E6}" srcOrd="0" destOrd="0" presId="urn:microsoft.com/office/officeart/2005/8/layout/vList2"/>
    <dgm:cxn modelId="{B1BF74A6-0898-4B80-AF6D-A5586AA7F973}" type="presOf" srcId="{FFCB58A4-838F-4C64-8EFE-5C1D28AD5ECC}" destId="{D232C2D8-9398-4720-9C80-6BC73D975561}" srcOrd="0" destOrd="0" presId="urn:microsoft.com/office/officeart/2005/8/layout/vList2"/>
    <dgm:cxn modelId="{D85CFAC5-CD6D-46A9-A2ED-B52C21AFF708}" srcId="{FFCB58A4-838F-4C64-8EFE-5C1D28AD5ECC}" destId="{71B7E6D6-105E-4F2D-9E45-47C41D783321}" srcOrd="2" destOrd="0" parTransId="{3C4E6925-74F8-4568-A68C-6F2452D9F624}" sibTransId="{C4BF328A-79D5-48BC-98E9-F4A7FB3272F3}"/>
    <dgm:cxn modelId="{666CB7D4-73A6-4F3C-8873-92E7919267E1}" type="presOf" srcId="{FDB01F71-081E-415B-A21A-957571C785CB}" destId="{88E3592B-A3D0-4245-BC56-F9FD76FEA2E4}" srcOrd="0" destOrd="0" presId="urn:microsoft.com/office/officeart/2005/8/layout/vList2"/>
    <dgm:cxn modelId="{AA4B37F7-0142-4242-A5E2-194CF27B2967}" type="presOf" srcId="{71B7E6D6-105E-4F2D-9E45-47C41D783321}" destId="{60B9CE2C-ECBE-4FDF-9559-150A97369160}" srcOrd="0" destOrd="0" presId="urn:microsoft.com/office/officeart/2005/8/layout/vList2"/>
    <dgm:cxn modelId="{115D6456-5DC4-486E-8BA3-AF3589BB1E12}" type="presParOf" srcId="{D232C2D8-9398-4720-9C80-6BC73D975561}" destId="{CF716731-A8DE-456B-947A-3FFF09CF05E6}" srcOrd="0" destOrd="0" presId="urn:microsoft.com/office/officeart/2005/8/layout/vList2"/>
    <dgm:cxn modelId="{7893E141-0FAF-4EA2-B8E1-3A0E725D99D2}" type="presParOf" srcId="{D232C2D8-9398-4720-9C80-6BC73D975561}" destId="{27913F94-1C55-442F-A041-DECC89DCD9A9}" srcOrd="1" destOrd="0" presId="urn:microsoft.com/office/officeart/2005/8/layout/vList2"/>
    <dgm:cxn modelId="{0011E558-AF5C-4ECB-9F1C-DFA31CE4251C}" type="presParOf" srcId="{D232C2D8-9398-4720-9C80-6BC73D975561}" destId="{01928D6D-FE82-4675-913B-880621097CFF}" srcOrd="2" destOrd="0" presId="urn:microsoft.com/office/officeart/2005/8/layout/vList2"/>
    <dgm:cxn modelId="{1B239B6B-15A2-498C-ABB5-19AA5D3E1D8F}" type="presParOf" srcId="{D232C2D8-9398-4720-9C80-6BC73D975561}" destId="{A77482D4-D113-4ABE-9B7E-62F81D1140E3}" srcOrd="3" destOrd="0" presId="urn:microsoft.com/office/officeart/2005/8/layout/vList2"/>
    <dgm:cxn modelId="{CEB58352-6B88-4351-A305-523F6D7D6602}" type="presParOf" srcId="{D232C2D8-9398-4720-9C80-6BC73D975561}" destId="{60B9CE2C-ECBE-4FDF-9559-150A97369160}" srcOrd="4" destOrd="0" presId="urn:microsoft.com/office/officeart/2005/8/layout/vList2"/>
    <dgm:cxn modelId="{0816923C-6CC5-4B31-9594-2F29D851BA9C}" type="presParOf" srcId="{D232C2D8-9398-4720-9C80-6BC73D975561}" destId="{F7046FE1-5DF2-451A-81AA-1EDED06F7452}" srcOrd="5" destOrd="0" presId="urn:microsoft.com/office/officeart/2005/8/layout/vList2"/>
    <dgm:cxn modelId="{8357DED8-B3F5-4C5B-8F8D-DB213D967D56}" type="presParOf" srcId="{D232C2D8-9398-4720-9C80-6BC73D975561}" destId="{88E3592B-A3D0-4245-BC56-F9FD76FEA2E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94A295-BD3C-4A39-BC47-7351DA6C7A2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2FBB7DC-2C11-4E35-BBE5-2C9643A8F94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Hungarian‑themed literary pub in Tunbridge Wells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90144B-FBE0-414A-B69B-52F52B261DB9}" type="parTrans" cxnId="{8FB5BEDF-4D71-49E6-BB59-74F3B0809EDE}">
      <dgm:prSet/>
      <dgm:spPr/>
      <dgm:t>
        <a:bodyPr/>
        <a:lstStyle/>
        <a:p>
          <a:endParaRPr lang="en-US"/>
        </a:p>
      </dgm:t>
    </dgm:pt>
    <dgm:pt modelId="{F6ABCE24-3452-4AFA-991F-39CC50E6C2C4}" type="sibTrans" cxnId="{8FB5BEDF-4D71-49E6-BB59-74F3B0809EDE}">
      <dgm:prSet/>
      <dgm:spPr/>
      <dgm:t>
        <a:bodyPr/>
        <a:lstStyle/>
        <a:p>
          <a:endParaRPr lang="en-US"/>
        </a:p>
      </dgm:t>
    </dgm:pt>
    <dgm:pt modelId="{A55DD799-37D8-490D-A6DC-98A13D8AFCA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Authentic food, wines, themed cocktails </a:t>
          </a:r>
          <a:r>
            <a:rPr lang="en-US" sz="1800" b="0" i="1" baseline="0" dirty="0">
              <a:latin typeface="Arial" panose="020B0604020202020204" pitchFamily="34" charset="0"/>
              <a:cs typeface="Arial" panose="020B0604020202020204" pitchFamily="34" charset="0"/>
            </a:rPr>
            <a:t>(Fazekas, 2020; Johnson &amp; Robinson, 2013)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D0AC94-E3D4-4711-9B1C-A461B78D54FB}" type="parTrans" cxnId="{E468B804-38A3-41EE-BD26-AA0D52E2B046}">
      <dgm:prSet/>
      <dgm:spPr/>
      <dgm:t>
        <a:bodyPr/>
        <a:lstStyle/>
        <a:p>
          <a:endParaRPr lang="en-US"/>
        </a:p>
      </dgm:t>
    </dgm:pt>
    <dgm:pt modelId="{CD882511-D4FC-4E1A-A984-68A8A2E1FA4C}" type="sibTrans" cxnId="{E468B804-38A3-41EE-BD26-AA0D52E2B046}">
      <dgm:prSet/>
      <dgm:spPr/>
      <dgm:t>
        <a:bodyPr/>
        <a:lstStyle/>
        <a:p>
          <a:endParaRPr lang="en-US"/>
        </a:p>
      </dgm:t>
    </dgm:pt>
    <dgm:pt modelId="{29BC1EBC-8543-4996-8A9A-DF8AD98291B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Literary events: readings, workshops, film nights </a:t>
          </a:r>
          <a:r>
            <a:rPr lang="en-US" sz="1800" b="0" i="1" baseline="0" dirty="0">
              <a:latin typeface="Arial" panose="020B0604020202020204" pitchFamily="34" charset="0"/>
              <a:cs typeface="Arial" panose="020B0604020202020204" pitchFamily="34" charset="0"/>
            </a:rPr>
            <a:t>(Pine &amp; Gilmore, 1999)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735D49-DCC5-4F73-8098-13E10B76D9B0}" type="parTrans" cxnId="{AC279F83-B545-42FD-B26F-6C03C42E95F4}">
      <dgm:prSet/>
      <dgm:spPr/>
      <dgm:t>
        <a:bodyPr/>
        <a:lstStyle/>
        <a:p>
          <a:endParaRPr lang="en-US"/>
        </a:p>
      </dgm:t>
    </dgm:pt>
    <dgm:pt modelId="{EE7FD7B7-7FD1-4EC4-9808-8ABCBC0A1432}" type="sibTrans" cxnId="{AC279F83-B545-42FD-B26F-6C03C42E95F4}">
      <dgm:prSet/>
      <dgm:spPr/>
      <dgm:t>
        <a:bodyPr/>
        <a:lstStyle/>
        <a:p>
          <a:endParaRPr lang="en-US"/>
        </a:p>
      </dgm:t>
    </dgm:pt>
    <dgm:pt modelId="{D91FE13D-E689-430E-AEE3-C34EA1949B7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/>
            <a:t>USP</a:t>
          </a:r>
          <a:r>
            <a:rPr lang="en-US" b="0" i="0" baseline="0" dirty="0"/>
            <a:t>: Cultural authenticity + relaxed literary setting </a:t>
          </a:r>
          <a:r>
            <a:rPr lang="en-US" b="0" i="1" baseline="0" dirty="0"/>
            <a:t>(Porter, 1985)</a:t>
          </a:r>
          <a:r>
            <a:rPr lang="en-US" b="0" i="0" baseline="0" dirty="0"/>
            <a:t> </a:t>
          </a:r>
          <a:endParaRPr lang="en-US" dirty="0"/>
        </a:p>
      </dgm:t>
    </dgm:pt>
    <dgm:pt modelId="{A0405F9C-2BCC-4674-AA69-6DDEE36F95A0}" type="parTrans" cxnId="{C52D6F3E-B305-4693-B361-FB8CB63F4CDA}">
      <dgm:prSet/>
      <dgm:spPr/>
      <dgm:t>
        <a:bodyPr/>
        <a:lstStyle/>
        <a:p>
          <a:endParaRPr lang="en-US"/>
        </a:p>
      </dgm:t>
    </dgm:pt>
    <dgm:pt modelId="{B82ACC19-00E8-4421-B44C-299ECF3417C8}" type="sibTrans" cxnId="{C52D6F3E-B305-4693-B361-FB8CB63F4CDA}">
      <dgm:prSet/>
      <dgm:spPr/>
      <dgm:t>
        <a:bodyPr/>
        <a:lstStyle/>
        <a:p>
          <a:endParaRPr lang="en-US"/>
        </a:p>
      </dgm:t>
    </dgm:pt>
    <dgm:pt modelId="{A380C3E9-E902-4CD7-BC85-0AFAE5834433}" type="pres">
      <dgm:prSet presAssocID="{9794A295-BD3C-4A39-BC47-7351DA6C7A2A}" presName="root" presStyleCnt="0">
        <dgm:presLayoutVars>
          <dgm:dir/>
          <dgm:resizeHandles val="exact"/>
        </dgm:presLayoutVars>
      </dgm:prSet>
      <dgm:spPr/>
    </dgm:pt>
    <dgm:pt modelId="{68F57A18-E937-495B-9C2F-AE74062872F9}" type="pres">
      <dgm:prSet presAssocID="{12FBB7DC-2C11-4E35-BBE5-2C9643A8F944}" presName="compNode" presStyleCnt="0"/>
      <dgm:spPr/>
    </dgm:pt>
    <dgm:pt modelId="{F8FBFBF9-0AB6-43B8-87DB-EAAB09881C91}" type="pres">
      <dgm:prSet presAssocID="{12FBB7DC-2C11-4E35-BBE5-2C9643A8F944}" presName="iconRect" presStyleLbl="node1" presStyleIdx="0" presStyleCnt="4" custLinFactX="-54812" custLinFactNeighborX="-100000" custLinFactNeighborY="-7109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8A2F50A-59B2-4E42-A660-629F2D76B973}" type="pres">
      <dgm:prSet presAssocID="{12FBB7DC-2C11-4E35-BBE5-2C9643A8F944}" presName="spaceRect" presStyleCnt="0"/>
      <dgm:spPr/>
    </dgm:pt>
    <dgm:pt modelId="{C1A2913C-4988-4356-85A9-56455999188F}" type="pres">
      <dgm:prSet presAssocID="{12FBB7DC-2C11-4E35-BBE5-2C9643A8F944}" presName="textRect" presStyleLbl="revTx" presStyleIdx="0" presStyleCnt="4" custScaleX="175988" custLinFactNeighborX="-88250" custLinFactNeighborY="-20075">
        <dgm:presLayoutVars>
          <dgm:chMax val="1"/>
          <dgm:chPref val="1"/>
        </dgm:presLayoutVars>
      </dgm:prSet>
      <dgm:spPr/>
    </dgm:pt>
    <dgm:pt modelId="{431D9E58-4077-4F26-90D1-55A06FFDC1DA}" type="pres">
      <dgm:prSet presAssocID="{F6ABCE24-3452-4AFA-991F-39CC50E6C2C4}" presName="sibTrans" presStyleCnt="0"/>
      <dgm:spPr/>
    </dgm:pt>
    <dgm:pt modelId="{8973592A-5952-4BAE-8FD5-3F81A467AEDC}" type="pres">
      <dgm:prSet presAssocID="{A55DD799-37D8-490D-A6DC-98A13D8AFCAC}" presName="compNode" presStyleCnt="0"/>
      <dgm:spPr/>
    </dgm:pt>
    <dgm:pt modelId="{C48B21EB-D099-4AAC-B549-99934F6E4B77}" type="pres">
      <dgm:prSet presAssocID="{A55DD799-37D8-490D-A6DC-98A13D8AFCAC}" presName="iconRect" presStyleLbl="node1" presStyleIdx="1" presStyleCnt="4" custLinFactNeighborX="2858" custLinFactNeighborY="-7779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AD527323-221D-493B-8A94-DC65588EF817}" type="pres">
      <dgm:prSet presAssocID="{A55DD799-37D8-490D-A6DC-98A13D8AFCAC}" presName="spaceRect" presStyleCnt="0"/>
      <dgm:spPr/>
    </dgm:pt>
    <dgm:pt modelId="{E0E58179-0B1D-4124-8D36-CAA8A63B99C1}" type="pres">
      <dgm:prSet presAssocID="{A55DD799-37D8-490D-A6DC-98A13D8AFCAC}" presName="textRect" presStyleLbl="revTx" presStyleIdx="1" presStyleCnt="4" custScaleX="176155" custLinFactNeighborX="-14122" custLinFactNeighborY="-70448">
        <dgm:presLayoutVars>
          <dgm:chMax val="1"/>
          <dgm:chPref val="1"/>
        </dgm:presLayoutVars>
      </dgm:prSet>
      <dgm:spPr/>
    </dgm:pt>
    <dgm:pt modelId="{A2F41971-1597-454C-A2E5-2F98067D2FE8}" type="pres">
      <dgm:prSet presAssocID="{CD882511-D4FC-4E1A-A984-68A8A2E1FA4C}" presName="sibTrans" presStyleCnt="0"/>
      <dgm:spPr/>
    </dgm:pt>
    <dgm:pt modelId="{5E57FEDA-C9A3-40CD-B6FA-822935E294D9}" type="pres">
      <dgm:prSet presAssocID="{29BC1EBC-8543-4996-8A9A-DF8AD98291B5}" presName="compNode" presStyleCnt="0"/>
      <dgm:spPr/>
    </dgm:pt>
    <dgm:pt modelId="{AFF24232-E5FC-44B9-82ED-17EE13883B27}" type="pres">
      <dgm:prSet presAssocID="{29BC1EBC-8543-4996-8A9A-DF8AD98291B5}" presName="iconRect" presStyleLbl="node1" presStyleIdx="2" presStyleCnt="4" custLinFactX="59024" custLinFactNeighborX="100000" custLinFactNeighborY="-9553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reath Holiday"/>
        </a:ext>
      </dgm:extLst>
    </dgm:pt>
    <dgm:pt modelId="{C13D3487-23B1-411A-973E-47CF90579491}" type="pres">
      <dgm:prSet presAssocID="{29BC1EBC-8543-4996-8A9A-DF8AD98291B5}" presName="spaceRect" presStyleCnt="0"/>
      <dgm:spPr/>
    </dgm:pt>
    <dgm:pt modelId="{5F2FE8B0-7939-4FCA-9C01-F7D67C2AF385}" type="pres">
      <dgm:prSet presAssocID="{29BC1EBC-8543-4996-8A9A-DF8AD98291B5}" presName="textRect" presStyleLbl="revTx" presStyleIdx="2" presStyleCnt="4" custScaleX="156758" custLinFactNeighborX="61887" custLinFactNeighborY="-66295">
        <dgm:presLayoutVars>
          <dgm:chMax val="1"/>
          <dgm:chPref val="1"/>
        </dgm:presLayoutVars>
      </dgm:prSet>
      <dgm:spPr/>
    </dgm:pt>
    <dgm:pt modelId="{1D28EE44-8185-4169-8FD2-803B5937E7FE}" type="pres">
      <dgm:prSet presAssocID="{EE7FD7B7-7FD1-4EC4-9808-8ABCBC0A1432}" presName="sibTrans" presStyleCnt="0"/>
      <dgm:spPr/>
    </dgm:pt>
    <dgm:pt modelId="{5EC42847-D536-4C8F-AE8C-FA2956EE769A}" type="pres">
      <dgm:prSet presAssocID="{D91FE13D-E689-430E-AEE3-C34EA1949B71}" presName="compNode" presStyleCnt="0"/>
      <dgm:spPr/>
    </dgm:pt>
    <dgm:pt modelId="{B9657C82-7BEF-4F14-BC15-76853FD24F24}" type="pres">
      <dgm:prSet presAssocID="{D91FE13D-E689-430E-AEE3-C34EA1949B71}" presName="iconRect" presStyleLbl="node1" presStyleIdx="3" presStyleCnt="4" custLinFactNeighborX="6561" custLinFactNeighborY="-3717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 Lock"/>
        </a:ext>
      </dgm:extLst>
    </dgm:pt>
    <dgm:pt modelId="{BB920E02-5582-49C5-8036-65A9E6F41334}" type="pres">
      <dgm:prSet presAssocID="{D91FE13D-E689-430E-AEE3-C34EA1949B71}" presName="spaceRect" presStyleCnt="0"/>
      <dgm:spPr/>
    </dgm:pt>
    <dgm:pt modelId="{74418925-301D-4E5F-AE85-5999AA858C25}" type="pres">
      <dgm:prSet presAssocID="{D91FE13D-E689-430E-AEE3-C34EA1949B71}" presName="textRect" presStyleLbl="revTx" presStyleIdx="3" presStyleCnt="4" custScaleX="279673" custLinFactNeighborX="10726" custLinFactNeighborY="-59055">
        <dgm:presLayoutVars>
          <dgm:chMax val="1"/>
          <dgm:chPref val="1"/>
        </dgm:presLayoutVars>
      </dgm:prSet>
      <dgm:spPr/>
    </dgm:pt>
  </dgm:ptLst>
  <dgm:cxnLst>
    <dgm:cxn modelId="{E468B804-38A3-41EE-BD26-AA0D52E2B046}" srcId="{9794A295-BD3C-4A39-BC47-7351DA6C7A2A}" destId="{A55DD799-37D8-490D-A6DC-98A13D8AFCAC}" srcOrd="1" destOrd="0" parTransId="{3DD0AC94-E3D4-4711-9B1C-A461B78D54FB}" sibTransId="{CD882511-D4FC-4E1A-A984-68A8A2E1FA4C}"/>
    <dgm:cxn modelId="{C52D6F3E-B305-4693-B361-FB8CB63F4CDA}" srcId="{9794A295-BD3C-4A39-BC47-7351DA6C7A2A}" destId="{D91FE13D-E689-430E-AEE3-C34EA1949B71}" srcOrd="3" destOrd="0" parTransId="{A0405F9C-2BCC-4674-AA69-6DDEE36F95A0}" sibTransId="{B82ACC19-00E8-4421-B44C-299ECF3417C8}"/>
    <dgm:cxn modelId="{AC279F83-B545-42FD-B26F-6C03C42E95F4}" srcId="{9794A295-BD3C-4A39-BC47-7351DA6C7A2A}" destId="{29BC1EBC-8543-4996-8A9A-DF8AD98291B5}" srcOrd="2" destOrd="0" parTransId="{98735D49-DCC5-4F73-8098-13E10B76D9B0}" sibTransId="{EE7FD7B7-7FD1-4EC4-9808-8ABCBC0A1432}"/>
    <dgm:cxn modelId="{474D4D98-C2CD-4727-864B-6224AB9CDB0F}" type="presOf" srcId="{A55DD799-37D8-490D-A6DC-98A13D8AFCAC}" destId="{E0E58179-0B1D-4124-8D36-CAA8A63B99C1}" srcOrd="0" destOrd="0" presId="urn:microsoft.com/office/officeart/2018/2/layout/IconLabelList"/>
    <dgm:cxn modelId="{DFB626B6-1DAA-4409-9809-D0BE153B2606}" type="presOf" srcId="{D91FE13D-E689-430E-AEE3-C34EA1949B71}" destId="{74418925-301D-4E5F-AE85-5999AA858C25}" srcOrd="0" destOrd="0" presId="urn:microsoft.com/office/officeart/2018/2/layout/IconLabelList"/>
    <dgm:cxn modelId="{CB0B8FCE-BA66-47B3-A2CA-FF95419A5FFE}" type="presOf" srcId="{12FBB7DC-2C11-4E35-BBE5-2C9643A8F944}" destId="{C1A2913C-4988-4356-85A9-56455999188F}" srcOrd="0" destOrd="0" presId="urn:microsoft.com/office/officeart/2018/2/layout/IconLabelList"/>
    <dgm:cxn modelId="{8FB5BEDF-4D71-49E6-BB59-74F3B0809EDE}" srcId="{9794A295-BD3C-4A39-BC47-7351DA6C7A2A}" destId="{12FBB7DC-2C11-4E35-BBE5-2C9643A8F944}" srcOrd="0" destOrd="0" parTransId="{4A90144B-FBE0-414A-B69B-52F52B261DB9}" sibTransId="{F6ABCE24-3452-4AFA-991F-39CC50E6C2C4}"/>
    <dgm:cxn modelId="{2AE311F6-4588-4E08-A376-3D1E89FBF102}" type="presOf" srcId="{9794A295-BD3C-4A39-BC47-7351DA6C7A2A}" destId="{A380C3E9-E902-4CD7-BC85-0AFAE5834433}" srcOrd="0" destOrd="0" presId="urn:microsoft.com/office/officeart/2018/2/layout/IconLabelList"/>
    <dgm:cxn modelId="{FA55DAF8-25DD-46DB-BA2D-98789550E906}" type="presOf" srcId="{29BC1EBC-8543-4996-8A9A-DF8AD98291B5}" destId="{5F2FE8B0-7939-4FCA-9C01-F7D67C2AF385}" srcOrd="0" destOrd="0" presId="urn:microsoft.com/office/officeart/2018/2/layout/IconLabelList"/>
    <dgm:cxn modelId="{CC4F9F38-AD9E-4343-A0B2-069168ECC299}" type="presParOf" srcId="{A380C3E9-E902-4CD7-BC85-0AFAE5834433}" destId="{68F57A18-E937-495B-9C2F-AE74062872F9}" srcOrd="0" destOrd="0" presId="urn:microsoft.com/office/officeart/2018/2/layout/IconLabelList"/>
    <dgm:cxn modelId="{118F309D-390B-4F4D-9D03-F8BCF4722117}" type="presParOf" srcId="{68F57A18-E937-495B-9C2F-AE74062872F9}" destId="{F8FBFBF9-0AB6-43B8-87DB-EAAB09881C91}" srcOrd="0" destOrd="0" presId="urn:microsoft.com/office/officeart/2018/2/layout/IconLabelList"/>
    <dgm:cxn modelId="{C11260AC-DA51-4566-A626-EE51E8A44F6F}" type="presParOf" srcId="{68F57A18-E937-495B-9C2F-AE74062872F9}" destId="{D8A2F50A-59B2-4E42-A660-629F2D76B973}" srcOrd="1" destOrd="0" presId="urn:microsoft.com/office/officeart/2018/2/layout/IconLabelList"/>
    <dgm:cxn modelId="{C99A8F5D-E30E-4A8E-A214-2A9971AAF861}" type="presParOf" srcId="{68F57A18-E937-495B-9C2F-AE74062872F9}" destId="{C1A2913C-4988-4356-85A9-56455999188F}" srcOrd="2" destOrd="0" presId="urn:microsoft.com/office/officeart/2018/2/layout/IconLabelList"/>
    <dgm:cxn modelId="{7C23C057-DEEC-4199-B080-363B9E58085D}" type="presParOf" srcId="{A380C3E9-E902-4CD7-BC85-0AFAE5834433}" destId="{431D9E58-4077-4F26-90D1-55A06FFDC1DA}" srcOrd="1" destOrd="0" presId="urn:microsoft.com/office/officeart/2018/2/layout/IconLabelList"/>
    <dgm:cxn modelId="{29082D85-E42F-4314-B0CD-10BF6C35D8CE}" type="presParOf" srcId="{A380C3E9-E902-4CD7-BC85-0AFAE5834433}" destId="{8973592A-5952-4BAE-8FD5-3F81A467AEDC}" srcOrd="2" destOrd="0" presId="urn:microsoft.com/office/officeart/2018/2/layout/IconLabelList"/>
    <dgm:cxn modelId="{23DE083B-5DB9-4D25-879E-875F3FD9D4FE}" type="presParOf" srcId="{8973592A-5952-4BAE-8FD5-3F81A467AEDC}" destId="{C48B21EB-D099-4AAC-B549-99934F6E4B77}" srcOrd="0" destOrd="0" presId="urn:microsoft.com/office/officeart/2018/2/layout/IconLabelList"/>
    <dgm:cxn modelId="{2E0A7DF5-F3FD-4E2B-9A57-5111D6768412}" type="presParOf" srcId="{8973592A-5952-4BAE-8FD5-3F81A467AEDC}" destId="{AD527323-221D-493B-8A94-DC65588EF817}" srcOrd="1" destOrd="0" presId="urn:microsoft.com/office/officeart/2018/2/layout/IconLabelList"/>
    <dgm:cxn modelId="{581936AD-96FB-4620-B7EA-2FB842444B64}" type="presParOf" srcId="{8973592A-5952-4BAE-8FD5-3F81A467AEDC}" destId="{E0E58179-0B1D-4124-8D36-CAA8A63B99C1}" srcOrd="2" destOrd="0" presId="urn:microsoft.com/office/officeart/2018/2/layout/IconLabelList"/>
    <dgm:cxn modelId="{3D23B504-5E28-4846-B5A9-7E2A0824B3E5}" type="presParOf" srcId="{A380C3E9-E902-4CD7-BC85-0AFAE5834433}" destId="{A2F41971-1597-454C-A2E5-2F98067D2FE8}" srcOrd="3" destOrd="0" presId="urn:microsoft.com/office/officeart/2018/2/layout/IconLabelList"/>
    <dgm:cxn modelId="{EA5DDB7A-F7F8-4A76-8531-934469AF1B47}" type="presParOf" srcId="{A380C3E9-E902-4CD7-BC85-0AFAE5834433}" destId="{5E57FEDA-C9A3-40CD-B6FA-822935E294D9}" srcOrd="4" destOrd="0" presId="urn:microsoft.com/office/officeart/2018/2/layout/IconLabelList"/>
    <dgm:cxn modelId="{A9535268-586C-456F-89E5-C96966A3A335}" type="presParOf" srcId="{5E57FEDA-C9A3-40CD-B6FA-822935E294D9}" destId="{AFF24232-E5FC-44B9-82ED-17EE13883B27}" srcOrd="0" destOrd="0" presId="urn:microsoft.com/office/officeart/2018/2/layout/IconLabelList"/>
    <dgm:cxn modelId="{221A06B8-E82C-4D3C-8AF0-33F0226D4988}" type="presParOf" srcId="{5E57FEDA-C9A3-40CD-B6FA-822935E294D9}" destId="{C13D3487-23B1-411A-973E-47CF90579491}" srcOrd="1" destOrd="0" presId="urn:microsoft.com/office/officeart/2018/2/layout/IconLabelList"/>
    <dgm:cxn modelId="{45DAA8D8-BE20-4C7C-AD5A-F0D60456FDB5}" type="presParOf" srcId="{5E57FEDA-C9A3-40CD-B6FA-822935E294D9}" destId="{5F2FE8B0-7939-4FCA-9C01-F7D67C2AF385}" srcOrd="2" destOrd="0" presId="urn:microsoft.com/office/officeart/2018/2/layout/IconLabelList"/>
    <dgm:cxn modelId="{E7585FB7-EE4D-4CE5-9D30-65C2184387EF}" type="presParOf" srcId="{A380C3E9-E902-4CD7-BC85-0AFAE5834433}" destId="{1D28EE44-8185-4169-8FD2-803B5937E7FE}" srcOrd="5" destOrd="0" presId="urn:microsoft.com/office/officeart/2018/2/layout/IconLabelList"/>
    <dgm:cxn modelId="{199C2C9B-64B9-45A5-99AF-E12B65D5A19E}" type="presParOf" srcId="{A380C3E9-E902-4CD7-BC85-0AFAE5834433}" destId="{5EC42847-D536-4C8F-AE8C-FA2956EE769A}" srcOrd="6" destOrd="0" presId="urn:microsoft.com/office/officeart/2018/2/layout/IconLabelList"/>
    <dgm:cxn modelId="{71AEC4AC-C475-409A-8D82-DEDA8BABF027}" type="presParOf" srcId="{5EC42847-D536-4C8F-AE8C-FA2956EE769A}" destId="{B9657C82-7BEF-4F14-BC15-76853FD24F24}" srcOrd="0" destOrd="0" presId="urn:microsoft.com/office/officeart/2018/2/layout/IconLabelList"/>
    <dgm:cxn modelId="{088F31F6-3BB8-49EF-8ED9-FD07888D0AB9}" type="presParOf" srcId="{5EC42847-D536-4C8F-AE8C-FA2956EE769A}" destId="{BB920E02-5582-49C5-8036-65A9E6F41334}" srcOrd="1" destOrd="0" presId="urn:microsoft.com/office/officeart/2018/2/layout/IconLabelList"/>
    <dgm:cxn modelId="{0949763A-B0AA-41DD-B957-EFD162A6E574}" type="presParOf" srcId="{5EC42847-D536-4C8F-AE8C-FA2956EE769A}" destId="{74418925-301D-4E5F-AE85-5999AA858C2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FF8205-11C9-4FE9-8211-3838EDCBD830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29C6AF-42C3-445A-92EF-A178F3A3E20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Social: demand for authentic, experiential leisure </a:t>
          </a:r>
          <a:r>
            <a:rPr lang="en-US" sz="1200" b="0" i="1" baseline="0" dirty="0">
              <a:latin typeface="Arial" panose="020B0604020202020204" pitchFamily="34" charset="0"/>
              <a:cs typeface="Arial" panose="020B0604020202020204" pitchFamily="34" charset="0"/>
            </a:rPr>
            <a:t>(Smith, 2019; Pine &amp; Gilmore, 1999)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E41032-0A55-499F-A375-FD4326315ED7}" type="parTrans" cxnId="{210DF0F7-C69C-4E09-BEF1-468E12B56EC0}">
      <dgm:prSet/>
      <dgm:spPr/>
      <dgm:t>
        <a:bodyPr/>
        <a:lstStyle/>
        <a:p>
          <a:endParaRPr lang="en-US"/>
        </a:p>
      </dgm:t>
    </dgm:pt>
    <dgm:pt modelId="{DDF56842-60D5-48E6-80E8-FC5E593D4277}" type="sibTrans" cxnId="{210DF0F7-C69C-4E09-BEF1-468E12B56EC0}">
      <dgm:prSet/>
      <dgm:spPr/>
      <dgm:t>
        <a:bodyPr/>
        <a:lstStyle/>
        <a:p>
          <a:endParaRPr lang="en-US"/>
        </a:p>
      </dgm:t>
    </dgm:pt>
    <dgm:pt modelId="{A6411AEC-EFB6-49D1-8E72-BE843FF2D43A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Economic: affluent demographic, “experience spending” trend </a:t>
          </a:r>
          <a:r>
            <a:rPr lang="en-US" sz="1200" b="0" i="1" baseline="0" dirty="0">
              <a:latin typeface="Arial" panose="020B0604020202020204" pitchFamily="34" charset="0"/>
              <a:cs typeface="Arial" panose="020B0604020202020204" pitchFamily="34" charset="0"/>
            </a:rPr>
            <a:t>(Mintel, 2024; UK Hospitality, 2023)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175B7F-725C-47EF-85E5-73D57197C121}" type="parTrans" cxnId="{0FBAFF84-5569-4E24-B5BC-C824103441C7}">
      <dgm:prSet/>
      <dgm:spPr/>
      <dgm:t>
        <a:bodyPr/>
        <a:lstStyle/>
        <a:p>
          <a:endParaRPr lang="en-US"/>
        </a:p>
      </dgm:t>
    </dgm:pt>
    <dgm:pt modelId="{92CD36E6-CEEF-4FA3-9C9B-158275793BCA}" type="sibTrans" cxnId="{0FBAFF84-5569-4E24-B5BC-C824103441C7}">
      <dgm:prSet/>
      <dgm:spPr/>
      <dgm:t>
        <a:bodyPr/>
        <a:lstStyle/>
        <a:p>
          <a:endParaRPr lang="en-US"/>
        </a:p>
      </dgm:t>
    </dgm:pt>
    <dgm:pt modelId="{8842D9A4-C4E5-4B6F-B158-47F59721B18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baseline="0" dirty="0"/>
            <a:t>Political/Legal: licensing, Brexit import paperwork </a:t>
          </a:r>
          <a:r>
            <a:rPr lang="en-US" b="0" i="1" baseline="0" dirty="0"/>
            <a:t>(HM Government, 2022)</a:t>
          </a:r>
          <a:endParaRPr lang="en-US" dirty="0"/>
        </a:p>
      </dgm:t>
    </dgm:pt>
    <dgm:pt modelId="{F94C9D21-46A9-4AA1-A1FC-0655CF3B6352}" type="parTrans" cxnId="{97AC6C0C-0DA8-47E8-AE73-6B0316766D53}">
      <dgm:prSet/>
      <dgm:spPr/>
      <dgm:t>
        <a:bodyPr/>
        <a:lstStyle/>
        <a:p>
          <a:endParaRPr lang="en-US"/>
        </a:p>
      </dgm:t>
    </dgm:pt>
    <dgm:pt modelId="{7B77A72A-6B27-40E1-BC55-3F99D014B6A8}" type="sibTrans" cxnId="{97AC6C0C-0DA8-47E8-AE73-6B0316766D53}">
      <dgm:prSet/>
      <dgm:spPr/>
      <dgm:t>
        <a:bodyPr/>
        <a:lstStyle/>
        <a:p>
          <a:endParaRPr lang="en-US"/>
        </a:p>
      </dgm:t>
    </dgm:pt>
    <dgm:pt modelId="{08EBCB5F-FCFD-401D-8F3B-DD9648B8D65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Tech: online booking, loyalty apps </a:t>
          </a:r>
          <a:r>
            <a:rPr lang="en-US" sz="1200" b="0" i="1" baseline="0" dirty="0">
              <a:latin typeface="Arial" panose="020B0604020202020204" pitchFamily="34" charset="0"/>
              <a:cs typeface="Arial" panose="020B0604020202020204" pitchFamily="34" charset="0"/>
            </a:rPr>
            <a:t>(Chaffey &amp; Ellis‑Chadwick, 2019)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17BC24-C517-48F9-816F-F203126088C8}" type="parTrans" cxnId="{28E66EDF-CC3C-4DD6-94D2-11DA6A6704C8}">
      <dgm:prSet/>
      <dgm:spPr/>
      <dgm:t>
        <a:bodyPr/>
        <a:lstStyle/>
        <a:p>
          <a:endParaRPr lang="en-US"/>
        </a:p>
      </dgm:t>
    </dgm:pt>
    <dgm:pt modelId="{A7F11A54-ADBA-463C-B760-7DC1357CCA3B}" type="sibTrans" cxnId="{28E66EDF-CC3C-4DD6-94D2-11DA6A6704C8}">
      <dgm:prSet/>
      <dgm:spPr/>
      <dgm:t>
        <a:bodyPr/>
        <a:lstStyle/>
        <a:p>
          <a:endParaRPr lang="en-US"/>
        </a:p>
      </dgm:t>
    </dgm:pt>
    <dgm:pt modelId="{E6F255CB-67F3-47A1-A28D-ADD6B39B9E83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Environmental sustainability valued </a:t>
          </a:r>
          <a:r>
            <a:rPr lang="en-US" sz="1200" b="0" i="1" baseline="0" dirty="0">
              <a:latin typeface="Arial" panose="020B0604020202020204" pitchFamily="34" charset="0"/>
              <a:cs typeface="Arial" panose="020B0604020202020204" pitchFamily="34" charset="0"/>
            </a:rPr>
            <a:t>(DEFRA, 2023)</a:t>
          </a:r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AEE105-9694-429A-9653-9757E8EA27EB}" type="parTrans" cxnId="{EE20121E-CA68-4854-BF11-AC95AAF56CA2}">
      <dgm:prSet/>
      <dgm:spPr/>
      <dgm:t>
        <a:bodyPr/>
        <a:lstStyle/>
        <a:p>
          <a:endParaRPr lang="en-US"/>
        </a:p>
      </dgm:t>
    </dgm:pt>
    <dgm:pt modelId="{D4EB5CAB-1683-4B09-8D5B-2D56576951AB}" type="sibTrans" cxnId="{EE20121E-CA68-4854-BF11-AC95AAF56CA2}">
      <dgm:prSet/>
      <dgm:spPr/>
      <dgm:t>
        <a:bodyPr/>
        <a:lstStyle/>
        <a:p>
          <a:endParaRPr lang="en-US"/>
        </a:p>
      </dgm:t>
    </dgm:pt>
    <dgm:pt modelId="{BEE27252-8B92-4FAE-9041-FBE417003874}" type="pres">
      <dgm:prSet presAssocID="{DDFF8205-11C9-4FE9-8211-3838EDCBD830}" presName="root" presStyleCnt="0">
        <dgm:presLayoutVars>
          <dgm:dir/>
          <dgm:resizeHandles val="exact"/>
        </dgm:presLayoutVars>
      </dgm:prSet>
      <dgm:spPr/>
    </dgm:pt>
    <dgm:pt modelId="{30CA0999-1F19-4D85-A9B6-52AD8175A7F5}" type="pres">
      <dgm:prSet presAssocID="{C329C6AF-42C3-445A-92EF-A178F3A3E20B}" presName="compNode" presStyleCnt="0"/>
      <dgm:spPr/>
    </dgm:pt>
    <dgm:pt modelId="{40D7CA83-7043-4CCB-9C0C-78F7731BC2A1}" type="pres">
      <dgm:prSet presAssocID="{C329C6AF-42C3-445A-92EF-A178F3A3E20B}" presName="iconBgRect" presStyleLbl="bgShp" presStyleIdx="0" presStyleCnt="5"/>
      <dgm:spPr/>
    </dgm:pt>
    <dgm:pt modelId="{9BF3EB92-4D52-4417-86A3-1C3814D758FD}" type="pres">
      <dgm:prSet presAssocID="{C329C6AF-42C3-445A-92EF-A178F3A3E20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acock"/>
        </a:ext>
      </dgm:extLst>
    </dgm:pt>
    <dgm:pt modelId="{A9C34887-54A8-42B7-B74A-DFF828B09339}" type="pres">
      <dgm:prSet presAssocID="{C329C6AF-42C3-445A-92EF-A178F3A3E20B}" presName="spaceRect" presStyleCnt="0"/>
      <dgm:spPr/>
    </dgm:pt>
    <dgm:pt modelId="{B6C164AF-79E8-4E9E-9D97-24F5E852DA86}" type="pres">
      <dgm:prSet presAssocID="{C329C6AF-42C3-445A-92EF-A178F3A3E20B}" presName="textRect" presStyleLbl="revTx" presStyleIdx="0" presStyleCnt="5">
        <dgm:presLayoutVars>
          <dgm:chMax val="1"/>
          <dgm:chPref val="1"/>
        </dgm:presLayoutVars>
      </dgm:prSet>
      <dgm:spPr/>
    </dgm:pt>
    <dgm:pt modelId="{CE10B032-EE80-4FC9-BC5C-4F83CD2ACB77}" type="pres">
      <dgm:prSet presAssocID="{DDF56842-60D5-48E6-80E8-FC5E593D4277}" presName="sibTrans" presStyleCnt="0"/>
      <dgm:spPr/>
    </dgm:pt>
    <dgm:pt modelId="{0E64C94B-98F2-463F-9E1A-A7C71B2CAE98}" type="pres">
      <dgm:prSet presAssocID="{A6411AEC-EFB6-49D1-8E72-BE843FF2D43A}" presName="compNode" presStyleCnt="0"/>
      <dgm:spPr/>
    </dgm:pt>
    <dgm:pt modelId="{F37ADCFE-1715-4D09-96B1-7AE492621763}" type="pres">
      <dgm:prSet presAssocID="{A6411AEC-EFB6-49D1-8E72-BE843FF2D43A}" presName="iconBgRect" presStyleLbl="bgShp" presStyleIdx="1" presStyleCnt="5"/>
      <dgm:spPr/>
    </dgm:pt>
    <dgm:pt modelId="{71F37577-8B76-48E2-B4B2-163907947A05}" type="pres">
      <dgm:prSet presAssocID="{A6411AEC-EFB6-49D1-8E72-BE843FF2D43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2B76547B-F5A7-4355-8A23-7BB7CA097682}" type="pres">
      <dgm:prSet presAssocID="{A6411AEC-EFB6-49D1-8E72-BE843FF2D43A}" presName="spaceRect" presStyleCnt="0"/>
      <dgm:spPr/>
    </dgm:pt>
    <dgm:pt modelId="{B7EA22E1-6E49-4788-AEDF-246ACD3699C9}" type="pres">
      <dgm:prSet presAssocID="{A6411AEC-EFB6-49D1-8E72-BE843FF2D43A}" presName="textRect" presStyleLbl="revTx" presStyleIdx="1" presStyleCnt="5">
        <dgm:presLayoutVars>
          <dgm:chMax val="1"/>
          <dgm:chPref val="1"/>
        </dgm:presLayoutVars>
      </dgm:prSet>
      <dgm:spPr/>
    </dgm:pt>
    <dgm:pt modelId="{5CDE42B2-CDF2-4C67-B695-AF06CFC6E2AE}" type="pres">
      <dgm:prSet presAssocID="{92CD36E6-CEEF-4FA3-9C9B-158275793BCA}" presName="sibTrans" presStyleCnt="0"/>
      <dgm:spPr/>
    </dgm:pt>
    <dgm:pt modelId="{3364D1DA-CA51-488A-86E3-0534EA221FE4}" type="pres">
      <dgm:prSet presAssocID="{8842D9A4-C4E5-4B6F-B158-47F59721B180}" presName="compNode" presStyleCnt="0"/>
      <dgm:spPr/>
    </dgm:pt>
    <dgm:pt modelId="{91AC9A61-50ED-488E-9E1D-DF1370F3B8B9}" type="pres">
      <dgm:prSet presAssocID="{8842D9A4-C4E5-4B6F-B158-47F59721B180}" presName="iconBgRect" presStyleLbl="bgShp" presStyleIdx="2" presStyleCnt="5"/>
      <dgm:spPr/>
    </dgm:pt>
    <dgm:pt modelId="{7CCA113E-3D56-4FCC-B7DB-38668EDD7875}" type="pres">
      <dgm:prSet presAssocID="{8842D9A4-C4E5-4B6F-B158-47F59721B18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0B266F73-DABC-4025-B843-7DB2797FCBBD}" type="pres">
      <dgm:prSet presAssocID="{8842D9A4-C4E5-4B6F-B158-47F59721B180}" presName="spaceRect" presStyleCnt="0"/>
      <dgm:spPr/>
    </dgm:pt>
    <dgm:pt modelId="{AEC98A94-33B8-4993-B8F2-9C7C2A1B7A66}" type="pres">
      <dgm:prSet presAssocID="{8842D9A4-C4E5-4B6F-B158-47F59721B180}" presName="textRect" presStyleLbl="revTx" presStyleIdx="2" presStyleCnt="5">
        <dgm:presLayoutVars>
          <dgm:chMax val="1"/>
          <dgm:chPref val="1"/>
        </dgm:presLayoutVars>
      </dgm:prSet>
      <dgm:spPr/>
    </dgm:pt>
    <dgm:pt modelId="{53820FD0-B5F2-4423-B42B-1190244A11A3}" type="pres">
      <dgm:prSet presAssocID="{7B77A72A-6B27-40E1-BC55-3F99D014B6A8}" presName="sibTrans" presStyleCnt="0"/>
      <dgm:spPr/>
    </dgm:pt>
    <dgm:pt modelId="{E941C0F0-4C65-43FC-8887-85BB1CB55316}" type="pres">
      <dgm:prSet presAssocID="{08EBCB5F-FCFD-401D-8F3B-DD9648B8D652}" presName="compNode" presStyleCnt="0"/>
      <dgm:spPr/>
    </dgm:pt>
    <dgm:pt modelId="{BF4D62E0-49FA-4782-9016-6AB632895CF0}" type="pres">
      <dgm:prSet presAssocID="{08EBCB5F-FCFD-401D-8F3B-DD9648B8D652}" presName="iconBgRect" presStyleLbl="bgShp" presStyleIdx="3" presStyleCnt="5"/>
      <dgm:spPr/>
    </dgm:pt>
    <dgm:pt modelId="{4DE04A71-E7D8-498E-8336-45EC5B9BA474}" type="pres">
      <dgm:prSet presAssocID="{08EBCB5F-FCFD-401D-8F3B-DD9648B8D65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 Envelope"/>
        </a:ext>
      </dgm:extLst>
    </dgm:pt>
    <dgm:pt modelId="{F53B9B1C-5084-4182-8502-6E6C339FDC38}" type="pres">
      <dgm:prSet presAssocID="{08EBCB5F-FCFD-401D-8F3B-DD9648B8D652}" presName="spaceRect" presStyleCnt="0"/>
      <dgm:spPr/>
    </dgm:pt>
    <dgm:pt modelId="{A97C024C-3AEB-453D-985E-ECBA7C62867D}" type="pres">
      <dgm:prSet presAssocID="{08EBCB5F-FCFD-401D-8F3B-DD9648B8D652}" presName="textRect" presStyleLbl="revTx" presStyleIdx="3" presStyleCnt="5">
        <dgm:presLayoutVars>
          <dgm:chMax val="1"/>
          <dgm:chPref val="1"/>
        </dgm:presLayoutVars>
      </dgm:prSet>
      <dgm:spPr/>
    </dgm:pt>
    <dgm:pt modelId="{A22BE0CF-EDA3-4BD6-833B-FF44EF5ED394}" type="pres">
      <dgm:prSet presAssocID="{A7F11A54-ADBA-463C-B760-7DC1357CCA3B}" presName="sibTrans" presStyleCnt="0"/>
      <dgm:spPr/>
    </dgm:pt>
    <dgm:pt modelId="{D8143DED-05F7-48D1-AC2B-FEDB70C9EC3D}" type="pres">
      <dgm:prSet presAssocID="{E6F255CB-67F3-47A1-A28D-ADD6B39B9E83}" presName="compNode" presStyleCnt="0"/>
      <dgm:spPr/>
    </dgm:pt>
    <dgm:pt modelId="{49930861-B47E-4594-B2A0-E21D65EE2C9F}" type="pres">
      <dgm:prSet presAssocID="{E6F255CB-67F3-47A1-A28D-ADD6B39B9E83}" presName="iconBgRect" presStyleLbl="bgShp" presStyleIdx="4" presStyleCnt="5"/>
      <dgm:spPr/>
    </dgm:pt>
    <dgm:pt modelId="{B9B6164B-5C7C-4F67-8FFE-C81E51564058}" type="pres">
      <dgm:prSet presAssocID="{E6F255CB-67F3-47A1-A28D-ADD6B39B9E8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42314E19-9101-4DB2-8108-B74145E643C3}" type="pres">
      <dgm:prSet presAssocID="{E6F255CB-67F3-47A1-A28D-ADD6B39B9E83}" presName="spaceRect" presStyleCnt="0"/>
      <dgm:spPr/>
    </dgm:pt>
    <dgm:pt modelId="{687AFC61-F009-43DF-8997-AD043E38ABCC}" type="pres">
      <dgm:prSet presAssocID="{E6F255CB-67F3-47A1-A28D-ADD6B39B9E8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7AC6C0C-0DA8-47E8-AE73-6B0316766D53}" srcId="{DDFF8205-11C9-4FE9-8211-3838EDCBD830}" destId="{8842D9A4-C4E5-4B6F-B158-47F59721B180}" srcOrd="2" destOrd="0" parTransId="{F94C9D21-46A9-4AA1-A1FC-0655CF3B6352}" sibTransId="{7B77A72A-6B27-40E1-BC55-3F99D014B6A8}"/>
    <dgm:cxn modelId="{EE20121E-CA68-4854-BF11-AC95AAF56CA2}" srcId="{DDFF8205-11C9-4FE9-8211-3838EDCBD830}" destId="{E6F255CB-67F3-47A1-A28D-ADD6B39B9E83}" srcOrd="4" destOrd="0" parTransId="{63AEE105-9694-429A-9653-9757E8EA27EB}" sibTransId="{D4EB5CAB-1683-4B09-8D5B-2D56576951AB}"/>
    <dgm:cxn modelId="{2DE73154-EE8C-4DE7-9754-CC34C6A7D95E}" type="presOf" srcId="{E6F255CB-67F3-47A1-A28D-ADD6B39B9E83}" destId="{687AFC61-F009-43DF-8997-AD043E38ABCC}" srcOrd="0" destOrd="0" presId="urn:microsoft.com/office/officeart/2018/5/layout/IconCircleLabelList"/>
    <dgm:cxn modelId="{0FBAFF84-5569-4E24-B5BC-C824103441C7}" srcId="{DDFF8205-11C9-4FE9-8211-3838EDCBD830}" destId="{A6411AEC-EFB6-49D1-8E72-BE843FF2D43A}" srcOrd="1" destOrd="0" parTransId="{0C175B7F-725C-47EF-85E5-73D57197C121}" sibTransId="{92CD36E6-CEEF-4FA3-9C9B-158275793BCA}"/>
    <dgm:cxn modelId="{261B5290-A13D-4C7B-8656-3830CC4B7370}" type="presOf" srcId="{08EBCB5F-FCFD-401D-8F3B-DD9648B8D652}" destId="{A97C024C-3AEB-453D-985E-ECBA7C62867D}" srcOrd="0" destOrd="0" presId="urn:microsoft.com/office/officeart/2018/5/layout/IconCircleLabelList"/>
    <dgm:cxn modelId="{2C3A309E-2B65-43F5-B2E8-F49B19C11C45}" type="presOf" srcId="{8842D9A4-C4E5-4B6F-B158-47F59721B180}" destId="{AEC98A94-33B8-4993-B8F2-9C7C2A1B7A66}" srcOrd="0" destOrd="0" presId="urn:microsoft.com/office/officeart/2018/5/layout/IconCircleLabelList"/>
    <dgm:cxn modelId="{E9D1DDAF-7824-477F-BCE4-355EE235A4E1}" type="presOf" srcId="{DDFF8205-11C9-4FE9-8211-3838EDCBD830}" destId="{BEE27252-8B92-4FAE-9041-FBE417003874}" srcOrd="0" destOrd="0" presId="urn:microsoft.com/office/officeart/2018/5/layout/IconCircleLabelList"/>
    <dgm:cxn modelId="{28E66EDF-CC3C-4DD6-94D2-11DA6A6704C8}" srcId="{DDFF8205-11C9-4FE9-8211-3838EDCBD830}" destId="{08EBCB5F-FCFD-401D-8F3B-DD9648B8D652}" srcOrd="3" destOrd="0" parTransId="{7C17BC24-C517-48F9-816F-F203126088C8}" sibTransId="{A7F11A54-ADBA-463C-B760-7DC1357CCA3B}"/>
    <dgm:cxn modelId="{782588E0-F6D4-42CF-B8DE-79676E0A1364}" type="presOf" srcId="{C329C6AF-42C3-445A-92EF-A178F3A3E20B}" destId="{B6C164AF-79E8-4E9E-9D97-24F5E852DA86}" srcOrd="0" destOrd="0" presId="urn:microsoft.com/office/officeart/2018/5/layout/IconCircleLabelList"/>
    <dgm:cxn modelId="{EE3194E2-140F-4C1B-BE69-B7BB852A56C5}" type="presOf" srcId="{A6411AEC-EFB6-49D1-8E72-BE843FF2D43A}" destId="{B7EA22E1-6E49-4788-AEDF-246ACD3699C9}" srcOrd="0" destOrd="0" presId="urn:microsoft.com/office/officeart/2018/5/layout/IconCircleLabelList"/>
    <dgm:cxn modelId="{210DF0F7-C69C-4E09-BEF1-468E12B56EC0}" srcId="{DDFF8205-11C9-4FE9-8211-3838EDCBD830}" destId="{C329C6AF-42C3-445A-92EF-A178F3A3E20B}" srcOrd="0" destOrd="0" parTransId="{24E41032-0A55-499F-A375-FD4326315ED7}" sibTransId="{DDF56842-60D5-48E6-80E8-FC5E593D4277}"/>
    <dgm:cxn modelId="{3AEB1B25-D26A-4AA7-9FED-A2415D1440AD}" type="presParOf" srcId="{BEE27252-8B92-4FAE-9041-FBE417003874}" destId="{30CA0999-1F19-4D85-A9B6-52AD8175A7F5}" srcOrd="0" destOrd="0" presId="urn:microsoft.com/office/officeart/2018/5/layout/IconCircleLabelList"/>
    <dgm:cxn modelId="{4FD77470-302B-4C82-A244-A78C869BA614}" type="presParOf" srcId="{30CA0999-1F19-4D85-A9B6-52AD8175A7F5}" destId="{40D7CA83-7043-4CCB-9C0C-78F7731BC2A1}" srcOrd="0" destOrd="0" presId="urn:microsoft.com/office/officeart/2018/5/layout/IconCircleLabelList"/>
    <dgm:cxn modelId="{85348F9A-941F-47FD-8D66-38D933E9E21F}" type="presParOf" srcId="{30CA0999-1F19-4D85-A9B6-52AD8175A7F5}" destId="{9BF3EB92-4D52-4417-86A3-1C3814D758FD}" srcOrd="1" destOrd="0" presId="urn:microsoft.com/office/officeart/2018/5/layout/IconCircleLabelList"/>
    <dgm:cxn modelId="{72CD9BA3-719F-487A-9062-17A6EEDDC0AD}" type="presParOf" srcId="{30CA0999-1F19-4D85-A9B6-52AD8175A7F5}" destId="{A9C34887-54A8-42B7-B74A-DFF828B09339}" srcOrd="2" destOrd="0" presId="urn:microsoft.com/office/officeart/2018/5/layout/IconCircleLabelList"/>
    <dgm:cxn modelId="{5C9EF2E1-C244-4784-9ABE-A9C336507A95}" type="presParOf" srcId="{30CA0999-1F19-4D85-A9B6-52AD8175A7F5}" destId="{B6C164AF-79E8-4E9E-9D97-24F5E852DA86}" srcOrd="3" destOrd="0" presId="urn:microsoft.com/office/officeart/2018/5/layout/IconCircleLabelList"/>
    <dgm:cxn modelId="{229EFDDC-5E01-435B-9218-EE14E63122A3}" type="presParOf" srcId="{BEE27252-8B92-4FAE-9041-FBE417003874}" destId="{CE10B032-EE80-4FC9-BC5C-4F83CD2ACB77}" srcOrd="1" destOrd="0" presId="urn:microsoft.com/office/officeart/2018/5/layout/IconCircleLabelList"/>
    <dgm:cxn modelId="{0D1C3141-7347-4FC1-AE0E-D679E450B083}" type="presParOf" srcId="{BEE27252-8B92-4FAE-9041-FBE417003874}" destId="{0E64C94B-98F2-463F-9E1A-A7C71B2CAE98}" srcOrd="2" destOrd="0" presId="urn:microsoft.com/office/officeart/2018/5/layout/IconCircleLabelList"/>
    <dgm:cxn modelId="{A2A0240E-0452-42C2-B3F3-86F76CA500B5}" type="presParOf" srcId="{0E64C94B-98F2-463F-9E1A-A7C71B2CAE98}" destId="{F37ADCFE-1715-4D09-96B1-7AE492621763}" srcOrd="0" destOrd="0" presId="urn:microsoft.com/office/officeart/2018/5/layout/IconCircleLabelList"/>
    <dgm:cxn modelId="{71DED74A-0C2D-4190-9620-C0AAFD38AE1A}" type="presParOf" srcId="{0E64C94B-98F2-463F-9E1A-A7C71B2CAE98}" destId="{71F37577-8B76-48E2-B4B2-163907947A05}" srcOrd="1" destOrd="0" presId="urn:microsoft.com/office/officeart/2018/5/layout/IconCircleLabelList"/>
    <dgm:cxn modelId="{070B9DCF-0149-4E4D-A190-27026271E429}" type="presParOf" srcId="{0E64C94B-98F2-463F-9E1A-A7C71B2CAE98}" destId="{2B76547B-F5A7-4355-8A23-7BB7CA097682}" srcOrd="2" destOrd="0" presId="urn:microsoft.com/office/officeart/2018/5/layout/IconCircleLabelList"/>
    <dgm:cxn modelId="{FE48D0AF-F3B6-4686-A358-78AA0EEC5565}" type="presParOf" srcId="{0E64C94B-98F2-463F-9E1A-A7C71B2CAE98}" destId="{B7EA22E1-6E49-4788-AEDF-246ACD3699C9}" srcOrd="3" destOrd="0" presId="urn:microsoft.com/office/officeart/2018/5/layout/IconCircleLabelList"/>
    <dgm:cxn modelId="{E6F38BF4-B56F-41F6-A623-4110752F28C3}" type="presParOf" srcId="{BEE27252-8B92-4FAE-9041-FBE417003874}" destId="{5CDE42B2-CDF2-4C67-B695-AF06CFC6E2AE}" srcOrd="3" destOrd="0" presId="urn:microsoft.com/office/officeart/2018/5/layout/IconCircleLabelList"/>
    <dgm:cxn modelId="{392A945F-4B75-4621-B1C9-2B67F21AF572}" type="presParOf" srcId="{BEE27252-8B92-4FAE-9041-FBE417003874}" destId="{3364D1DA-CA51-488A-86E3-0534EA221FE4}" srcOrd="4" destOrd="0" presId="urn:microsoft.com/office/officeart/2018/5/layout/IconCircleLabelList"/>
    <dgm:cxn modelId="{E5C8EF4A-DDD4-47ED-AFC4-0ED16F6B7B3D}" type="presParOf" srcId="{3364D1DA-CA51-488A-86E3-0534EA221FE4}" destId="{91AC9A61-50ED-488E-9E1D-DF1370F3B8B9}" srcOrd="0" destOrd="0" presId="urn:microsoft.com/office/officeart/2018/5/layout/IconCircleLabelList"/>
    <dgm:cxn modelId="{BB6FBE59-AD9C-4B54-A846-F0794378B9DC}" type="presParOf" srcId="{3364D1DA-CA51-488A-86E3-0534EA221FE4}" destId="{7CCA113E-3D56-4FCC-B7DB-38668EDD7875}" srcOrd="1" destOrd="0" presId="urn:microsoft.com/office/officeart/2018/5/layout/IconCircleLabelList"/>
    <dgm:cxn modelId="{23AD2255-08FE-4346-BFF0-59ECF0617DF4}" type="presParOf" srcId="{3364D1DA-CA51-488A-86E3-0534EA221FE4}" destId="{0B266F73-DABC-4025-B843-7DB2797FCBBD}" srcOrd="2" destOrd="0" presId="urn:microsoft.com/office/officeart/2018/5/layout/IconCircleLabelList"/>
    <dgm:cxn modelId="{B00F5EB4-0BED-4B63-98F8-F24360D4ECBF}" type="presParOf" srcId="{3364D1DA-CA51-488A-86E3-0534EA221FE4}" destId="{AEC98A94-33B8-4993-B8F2-9C7C2A1B7A66}" srcOrd="3" destOrd="0" presId="urn:microsoft.com/office/officeart/2018/5/layout/IconCircleLabelList"/>
    <dgm:cxn modelId="{B32E62EB-4C54-4BEC-B794-FBB70729B718}" type="presParOf" srcId="{BEE27252-8B92-4FAE-9041-FBE417003874}" destId="{53820FD0-B5F2-4423-B42B-1190244A11A3}" srcOrd="5" destOrd="0" presId="urn:microsoft.com/office/officeart/2018/5/layout/IconCircleLabelList"/>
    <dgm:cxn modelId="{C4177A14-72AB-4803-AFC6-BDF4B85BF8F3}" type="presParOf" srcId="{BEE27252-8B92-4FAE-9041-FBE417003874}" destId="{E941C0F0-4C65-43FC-8887-85BB1CB55316}" srcOrd="6" destOrd="0" presId="urn:microsoft.com/office/officeart/2018/5/layout/IconCircleLabelList"/>
    <dgm:cxn modelId="{B321E72E-C231-48AB-AE1E-7297B2087D4B}" type="presParOf" srcId="{E941C0F0-4C65-43FC-8887-85BB1CB55316}" destId="{BF4D62E0-49FA-4782-9016-6AB632895CF0}" srcOrd="0" destOrd="0" presId="urn:microsoft.com/office/officeart/2018/5/layout/IconCircleLabelList"/>
    <dgm:cxn modelId="{7ADB1559-8877-4BC7-B278-41F10937BBC6}" type="presParOf" srcId="{E941C0F0-4C65-43FC-8887-85BB1CB55316}" destId="{4DE04A71-E7D8-498E-8336-45EC5B9BA474}" srcOrd="1" destOrd="0" presId="urn:microsoft.com/office/officeart/2018/5/layout/IconCircleLabelList"/>
    <dgm:cxn modelId="{9F222263-F80E-4073-80D8-8E953DCC38ED}" type="presParOf" srcId="{E941C0F0-4C65-43FC-8887-85BB1CB55316}" destId="{F53B9B1C-5084-4182-8502-6E6C339FDC38}" srcOrd="2" destOrd="0" presId="urn:microsoft.com/office/officeart/2018/5/layout/IconCircleLabelList"/>
    <dgm:cxn modelId="{4A1F3517-BB28-4B17-9E18-8A828871BD9C}" type="presParOf" srcId="{E941C0F0-4C65-43FC-8887-85BB1CB55316}" destId="{A97C024C-3AEB-453D-985E-ECBA7C62867D}" srcOrd="3" destOrd="0" presId="urn:microsoft.com/office/officeart/2018/5/layout/IconCircleLabelList"/>
    <dgm:cxn modelId="{9117A0B7-0924-49C0-88B1-61A67406C680}" type="presParOf" srcId="{BEE27252-8B92-4FAE-9041-FBE417003874}" destId="{A22BE0CF-EDA3-4BD6-833B-FF44EF5ED394}" srcOrd="7" destOrd="0" presId="urn:microsoft.com/office/officeart/2018/5/layout/IconCircleLabelList"/>
    <dgm:cxn modelId="{D356B8BB-DA7F-4507-B252-A845B0B6407B}" type="presParOf" srcId="{BEE27252-8B92-4FAE-9041-FBE417003874}" destId="{D8143DED-05F7-48D1-AC2B-FEDB70C9EC3D}" srcOrd="8" destOrd="0" presId="urn:microsoft.com/office/officeart/2018/5/layout/IconCircleLabelList"/>
    <dgm:cxn modelId="{2DC40F98-981C-414D-AD52-7798FC8FC125}" type="presParOf" srcId="{D8143DED-05F7-48D1-AC2B-FEDB70C9EC3D}" destId="{49930861-B47E-4594-B2A0-E21D65EE2C9F}" srcOrd="0" destOrd="0" presId="urn:microsoft.com/office/officeart/2018/5/layout/IconCircleLabelList"/>
    <dgm:cxn modelId="{3CBE9125-38C2-4905-9661-45CCEB0AE64A}" type="presParOf" srcId="{D8143DED-05F7-48D1-AC2B-FEDB70C9EC3D}" destId="{B9B6164B-5C7C-4F67-8FFE-C81E51564058}" srcOrd="1" destOrd="0" presId="urn:microsoft.com/office/officeart/2018/5/layout/IconCircleLabelList"/>
    <dgm:cxn modelId="{FB38F876-C910-4849-A8E5-AF1655AFB344}" type="presParOf" srcId="{D8143DED-05F7-48D1-AC2B-FEDB70C9EC3D}" destId="{42314E19-9101-4DB2-8108-B74145E643C3}" srcOrd="2" destOrd="0" presId="urn:microsoft.com/office/officeart/2018/5/layout/IconCircleLabelList"/>
    <dgm:cxn modelId="{0DCB71BF-1821-46C3-AC4B-F7BFAC51C6E6}" type="presParOf" srcId="{D8143DED-05F7-48D1-AC2B-FEDB70C9EC3D}" destId="{687AFC61-F009-43DF-8997-AD043E38ABC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B157EF6-8272-4404-A71D-5164299176D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8ECE692-4D98-4C04-B309-50D0651EBA0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i="0" baseline="0" dirty="0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</a:p>
        <a:p>
          <a:pPr>
            <a:lnSpc>
              <a:spcPct val="100000"/>
            </a:lnSpc>
          </a:pPr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unique theme, central location </a:t>
          </a:r>
          <a:r>
            <a:rPr lang="en-US" sz="1800" b="0" i="1" baseline="0" dirty="0">
              <a:latin typeface="Arial" panose="020B0604020202020204" pitchFamily="34" charset="0"/>
              <a:cs typeface="Arial" panose="020B0604020202020204" pitchFamily="34" charset="0"/>
            </a:rPr>
            <a:t>(Kovács, 2021; Fazekas, 2020)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319293-4CD8-420F-A1B2-DC6AFD02C9AF}" type="parTrans" cxnId="{2D655DCB-0666-49DD-AC31-211215FF426B}">
      <dgm:prSet/>
      <dgm:spPr/>
      <dgm:t>
        <a:bodyPr/>
        <a:lstStyle/>
        <a:p>
          <a:endParaRPr lang="en-US"/>
        </a:p>
      </dgm:t>
    </dgm:pt>
    <dgm:pt modelId="{673A4398-E8F5-4848-B94E-4857612DD466}" type="sibTrans" cxnId="{2D655DCB-0666-49DD-AC31-211215FF426B}">
      <dgm:prSet/>
      <dgm:spPr/>
      <dgm:t>
        <a:bodyPr/>
        <a:lstStyle/>
        <a:p>
          <a:endParaRPr lang="en-US"/>
        </a:p>
      </dgm:t>
    </dgm:pt>
    <dgm:pt modelId="{A9D1DEC5-B0BB-4357-A113-FFD18C24021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i="0" baseline="0" dirty="0">
              <a:latin typeface="Arial" panose="020B0604020202020204" pitchFamily="34" charset="0"/>
              <a:cs typeface="Arial" panose="020B0604020202020204" pitchFamily="34" charset="0"/>
            </a:rPr>
            <a:t>Weaknesses</a:t>
          </a:r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</a:p>
        <a:p>
          <a:pPr>
            <a:lnSpc>
              <a:spcPct val="100000"/>
            </a:lnSpc>
          </a:pPr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niche appeal, import costs </a:t>
          </a:r>
          <a:r>
            <a:rPr lang="en-US" sz="1800" b="0" i="1" baseline="0" dirty="0">
              <a:latin typeface="Arial" panose="020B0604020202020204" pitchFamily="34" charset="0"/>
              <a:cs typeface="Arial" panose="020B0604020202020204" pitchFamily="34" charset="0"/>
            </a:rPr>
            <a:t>(Kotler &amp; Keller, 2016)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E5CC3C-4A62-4DFB-B227-07C975E8D9AA}" type="parTrans" cxnId="{75879B40-83CD-4A34-8888-301587D040AF}">
      <dgm:prSet/>
      <dgm:spPr/>
      <dgm:t>
        <a:bodyPr/>
        <a:lstStyle/>
        <a:p>
          <a:endParaRPr lang="en-US"/>
        </a:p>
      </dgm:t>
    </dgm:pt>
    <dgm:pt modelId="{C5CF85B9-0967-4421-8998-C854BE4C3A15}" type="sibTrans" cxnId="{75879B40-83CD-4A34-8888-301587D040AF}">
      <dgm:prSet/>
      <dgm:spPr/>
      <dgm:t>
        <a:bodyPr/>
        <a:lstStyle/>
        <a:p>
          <a:endParaRPr lang="en-US"/>
        </a:p>
      </dgm:t>
    </dgm:pt>
    <dgm:pt modelId="{306D3F11-C93D-44BC-980A-068E975CF25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i="0" baseline="0" dirty="0">
              <a:latin typeface="Arial" panose="020B0604020202020204" pitchFamily="34" charset="0"/>
              <a:cs typeface="Arial" panose="020B0604020202020204" pitchFamily="34" charset="0"/>
            </a:rPr>
            <a:t>Opportunities</a:t>
          </a:r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</a:p>
        <a:p>
          <a:pPr>
            <a:lnSpc>
              <a:spcPct val="100000"/>
            </a:lnSpc>
          </a:pPr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partnerships, cultural trends </a:t>
          </a:r>
          <a:r>
            <a:rPr lang="en-US" sz="1800" b="0" i="1" baseline="0" dirty="0">
              <a:latin typeface="Arial" panose="020B0604020202020204" pitchFamily="34" charset="0"/>
              <a:cs typeface="Arial" panose="020B0604020202020204" pitchFamily="34" charset="0"/>
            </a:rPr>
            <a:t>(Evans, 2022)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42E0A5-396F-4D09-9626-27A27102A2E4}" type="parTrans" cxnId="{89612DC9-5629-49BA-BC80-7EEC2E5422A2}">
      <dgm:prSet/>
      <dgm:spPr/>
      <dgm:t>
        <a:bodyPr/>
        <a:lstStyle/>
        <a:p>
          <a:endParaRPr lang="en-US"/>
        </a:p>
      </dgm:t>
    </dgm:pt>
    <dgm:pt modelId="{45BCD60D-6BB8-478D-9DA6-41E2CEF19F17}" type="sibTrans" cxnId="{89612DC9-5629-49BA-BC80-7EEC2E5422A2}">
      <dgm:prSet/>
      <dgm:spPr/>
      <dgm:t>
        <a:bodyPr/>
        <a:lstStyle/>
        <a:p>
          <a:endParaRPr lang="en-US"/>
        </a:p>
      </dgm:t>
    </dgm:pt>
    <dgm:pt modelId="{A86D30B7-AB7B-4E33-A589-C7A7A78EDC9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i="0" baseline="0" dirty="0">
              <a:latin typeface="Arial" panose="020B0604020202020204" pitchFamily="34" charset="0"/>
              <a:cs typeface="Arial" panose="020B0604020202020204" pitchFamily="34" charset="0"/>
            </a:rPr>
            <a:t>Threats</a:t>
          </a:r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</a:p>
        <a:p>
          <a:pPr>
            <a:lnSpc>
              <a:spcPct val="100000"/>
            </a:lnSpc>
          </a:pPr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competition, rising costs </a:t>
          </a:r>
          <a:r>
            <a:rPr lang="en-US" sz="1800" b="0" i="1" baseline="0" dirty="0">
              <a:latin typeface="Arial" panose="020B0604020202020204" pitchFamily="34" charset="0"/>
              <a:cs typeface="Arial" panose="020B0604020202020204" pitchFamily="34" charset="0"/>
            </a:rPr>
            <a:t>(Mintel, 2024; Porter, 1985)</a:t>
          </a:r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052450-A367-4A85-B300-AFD7FE9A5AF9}" type="parTrans" cxnId="{DEFCCE8E-30E2-4277-8D20-0C0B726CC9D6}">
      <dgm:prSet/>
      <dgm:spPr/>
      <dgm:t>
        <a:bodyPr/>
        <a:lstStyle/>
        <a:p>
          <a:endParaRPr lang="en-US"/>
        </a:p>
      </dgm:t>
    </dgm:pt>
    <dgm:pt modelId="{F48F8FFD-C5BF-45CD-99B4-EBA49F9EBF62}" type="sibTrans" cxnId="{DEFCCE8E-30E2-4277-8D20-0C0B726CC9D6}">
      <dgm:prSet/>
      <dgm:spPr/>
      <dgm:t>
        <a:bodyPr/>
        <a:lstStyle/>
        <a:p>
          <a:endParaRPr lang="en-US"/>
        </a:p>
      </dgm:t>
    </dgm:pt>
    <dgm:pt modelId="{07F53495-EA01-4265-A83E-4CBE9A25AEC8}" type="pres">
      <dgm:prSet presAssocID="{8B157EF6-8272-4404-A71D-5164299176D4}" presName="root" presStyleCnt="0">
        <dgm:presLayoutVars>
          <dgm:dir/>
          <dgm:resizeHandles val="exact"/>
        </dgm:presLayoutVars>
      </dgm:prSet>
      <dgm:spPr/>
    </dgm:pt>
    <dgm:pt modelId="{8B49ECC7-E00B-4294-9818-52F418F4E300}" type="pres">
      <dgm:prSet presAssocID="{08ECE692-4D98-4C04-B309-50D0651EBA0B}" presName="compNode" presStyleCnt="0"/>
      <dgm:spPr/>
    </dgm:pt>
    <dgm:pt modelId="{BD1D0E3A-937B-4E27-8F85-D05020E5461F}" type="pres">
      <dgm:prSet presAssocID="{08ECE692-4D98-4C04-B309-50D0651EBA0B}" presName="iconRect" presStyleLbl="node1" presStyleIdx="0" presStyleCnt="4" custScaleX="252622" custScaleY="219371" custLinFactY="-67227" custLinFactNeighborX="3250" custLinFactNeighborY="-10000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9852E626-1D7A-4D39-848D-39D58E2E9199}" type="pres">
      <dgm:prSet presAssocID="{08ECE692-4D98-4C04-B309-50D0651EBA0B}" presName="spaceRect" presStyleCnt="0"/>
      <dgm:spPr/>
    </dgm:pt>
    <dgm:pt modelId="{BEEB9734-0D1D-4EDA-8F3E-CE2CB8E3AECD}" type="pres">
      <dgm:prSet presAssocID="{08ECE692-4D98-4C04-B309-50D0651EBA0B}" presName="textRect" presStyleLbl="revTx" presStyleIdx="0" presStyleCnt="4" custScaleX="248734" custScaleY="261665" custLinFactNeighborX="6949" custLinFactNeighborY="16385">
        <dgm:presLayoutVars>
          <dgm:chMax val="1"/>
          <dgm:chPref val="1"/>
        </dgm:presLayoutVars>
      </dgm:prSet>
      <dgm:spPr/>
    </dgm:pt>
    <dgm:pt modelId="{724B039A-6B7B-4F82-B00B-1E46CB040E9E}" type="pres">
      <dgm:prSet presAssocID="{673A4398-E8F5-4848-B94E-4857612DD466}" presName="sibTrans" presStyleCnt="0"/>
      <dgm:spPr/>
    </dgm:pt>
    <dgm:pt modelId="{CA220EAC-0966-4E1E-B3AA-6A41522BC4DA}" type="pres">
      <dgm:prSet presAssocID="{A9D1DEC5-B0BB-4357-A113-FFD18C24021E}" presName="compNode" presStyleCnt="0"/>
      <dgm:spPr/>
    </dgm:pt>
    <dgm:pt modelId="{3B763CA7-0315-400B-BFC6-FB6B47311157}" type="pres">
      <dgm:prSet presAssocID="{A9D1DEC5-B0BB-4357-A113-FFD18C24021E}" presName="iconRect" presStyleLbl="node1" presStyleIdx="1" presStyleCnt="4" custScaleX="302705" custScaleY="250182" custLinFactX="-200000" custLinFactY="193648" custLinFactNeighborX="-273466" custLinFactNeighborY="2000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9C0220F1-714F-4AAF-87A0-C3478CBD6687}" type="pres">
      <dgm:prSet presAssocID="{A9D1DEC5-B0BB-4357-A113-FFD18C24021E}" presName="spaceRect" presStyleCnt="0"/>
      <dgm:spPr/>
    </dgm:pt>
    <dgm:pt modelId="{8F2FEEA5-88D9-4031-9391-CC52199721D9}" type="pres">
      <dgm:prSet presAssocID="{A9D1DEC5-B0BB-4357-A113-FFD18C24021E}" presName="textRect" presStyleLbl="revTx" presStyleIdx="1" presStyleCnt="4" custScaleX="185066" custScaleY="152749" custLinFactX="-100000" custLinFactY="131060" custLinFactNeighborX="-111452" custLinFactNeighborY="200000">
        <dgm:presLayoutVars>
          <dgm:chMax val="1"/>
          <dgm:chPref val="1"/>
        </dgm:presLayoutVars>
      </dgm:prSet>
      <dgm:spPr/>
    </dgm:pt>
    <dgm:pt modelId="{E279A112-E61A-42A1-94F0-F00B1D9B8F06}" type="pres">
      <dgm:prSet presAssocID="{C5CF85B9-0967-4421-8998-C854BE4C3A15}" presName="sibTrans" presStyleCnt="0"/>
      <dgm:spPr/>
    </dgm:pt>
    <dgm:pt modelId="{7BE3905D-3F92-4773-808B-505113A4418D}" type="pres">
      <dgm:prSet presAssocID="{306D3F11-C93D-44BC-980A-068E975CF25B}" presName="compNode" presStyleCnt="0"/>
      <dgm:spPr/>
    </dgm:pt>
    <dgm:pt modelId="{03E97340-8E91-4D36-A63A-DC94DB8F1938}" type="pres">
      <dgm:prSet presAssocID="{306D3F11-C93D-44BC-980A-068E975CF25B}" presName="iconRect" presStyleLbl="node1" presStyleIdx="2" presStyleCnt="4" custScaleX="212021" custScaleY="213948" custLinFactY="-10329" custLinFactNeighborX="-62063" custLinFactNeighborY="-100000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CFBC42E-2202-4EFF-83B3-AA72574F0D0D}" type="pres">
      <dgm:prSet presAssocID="{306D3F11-C93D-44BC-980A-068E975CF25B}" presName="spaceRect" presStyleCnt="0"/>
      <dgm:spPr/>
    </dgm:pt>
    <dgm:pt modelId="{775321B0-9908-490E-A342-4D374A8C74F8}" type="pres">
      <dgm:prSet presAssocID="{306D3F11-C93D-44BC-980A-068E975CF25B}" presName="textRect" presStyleLbl="revTx" presStyleIdx="2" presStyleCnt="4" custScaleX="228058" custScaleY="142112" custLinFactNeighborX="-11396" custLinFactNeighborY="-42111">
        <dgm:presLayoutVars>
          <dgm:chMax val="1"/>
          <dgm:chPref val="1"/>
        </dgm:presLayoutVars>
      </dgm:prSet>
      <dgm:spPr/>
    </dgm:pt>
    <dgm:pt modelId="{82F1A1C3-4C07-4F79-9179-F07124C2D1EA}" type="pres">
      <dgm:prSet presAssocID="{45BCD60D-6BB8-478D-9DA6-41E2CEF19F17}" presName="sibTrans" presStyleCnt="0"/>
      <dgm:spPr/>
    </dgm:pt>
    <dgm:pt modelId="{9B3BC0CD-826E-4518-B3D5-BC8EFFC64D2B}" type="pres">
      <dgm:prSet presAssocID="{A86D30B7-AB7B-4E33-A589-C7A7A78EDC96}" presName="compNode" presStyleCnt="0"/>
      <dgm:spPr/>
    </dgm:pt>
    <dgm:pt modelId="{295C48A4-7EBD-48FE-969D-FDF6E67F11B2}" type="pres">
      <dgm:prSet presAssocID="{A86D30B7-AB7B-4E33-A589-C7A7A78EDC96}" presName="iconRect" presStyleLbl="node1" presStyleIdx="3" presStyleCnt="4" custScaleX="196374" custScaleY="198665" custLinFactX="200000" custLinFactNeighborX="230154" custLinFactNeighborY="-84380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E46ACEA-4CAE-4338-B96D-D4D0123CF1D7}" type="pres">
      <dgm:prSet presAssocID="{A86D30B7-AB7B-4E33-A589-C7A7A78EDC96}" presName="spaceRect" presStyleCnt="0"/>
      <dgm:spPr/>
    </dgm:pt>
    <dgm:pt modelId="{B5A2FF2F-D62B-4939-B9A5-86DCD64528CB}" type="pres">
      <dgm:prSet presAssocID="{A86D30B7-AB7B-4E33-A589-C7A7A78EDC96}" presName="textRect" presStyleLbl="revTx" presStyleIdx="3" presStyleCnt="4" custScaleX="233452" custScaleY="168688" custLinFactX="100000" custLinFactNeighborX="120544" custLinFactNeighborY="-20550">
        <dgm:presLayoutVars>
          <dgm:chMax val="1"/>
          <dgm:chPref val="1"/>
        </dgm:presLayoutVars>
      </dgm:prSet>
      <dgm:spPr/>
    </dgm:pt>
  </dgm:ptLst>
  <dgm:cxnLst>
    <dgm:cxn modelId="{B8BAE208-558B-4876-827E-D9732AEA3810}" type="presOf" srcId="{A86D30B7-AB7B-4E33-A589-C7A7A78EDC96}" destId="{B5A2FF2F-D62B-4939-B9A5-86DCD64528CB}" srcOrd="0" destOrd="0" presId="urn:microsoft.com/office/officeart/2018/2/layout/IconLabelList"/>
    <dgm:cxn modelId="{A37B7E2C-B00A-4540-A012-559C5B64F2DF}" type="presOf" srcId="{8B157EF6-8272-4404-A71D-5164299176D4}" destId="{07F53495-EA01-4265-A83E-4CBE9A25AEC8}" srcOrd="0" destOrd="0" presId="urn:microsoft.com/office/officeart/2018/2/layout/IconLabelList"/>
    <dgm:cxn modelId="{75879B40-83CD-4A34-8888-301587D040AF}" srcId="{8B157EF6-8272-4404-A71D-5164299176D4}" destId="{A9D1DEC5-B0BB-4357-A113-FFD18C24021E}" srcOrd="1" destOrd="0" parTransId="{C9E5CC3C-4A62-4DFB-B227-07C975E8D9AA}" sibTransId="{C5CF85B9-0967-4421-8998-C854BE4C3A15}"/>
    <dgm:cxn modelId="{4ED1FC49-DDD4-458C-8FA3-2550195CC5E3}" type="presOf" srcId="{08ECE692-4D98-4C04-B309-50D0651EBA0B}" destId="{BEEB9734-0D1D-4EDA-8F3E-CE2CB8E3AECD}" srcOrd="0" destOrd="0" presId="urn:microsoft.com/office/officeart/2018/2/layout/IconLabelList"/>
    <dgm:cxn modelId="{DEFCCE8E-30E2-4277-8D20-0C0B726CC9D6}" srcId="{8B157EF6-8272-4404-A71D-5164299176D4}" destId="{A86D30B7-AB7B-4E33-A589-C7A7A78EDC96}" srcOrd="3" destOrd="0" parTransId="{D0052450-A367-4A85-B300-AFD7FE9A5AF9}" sibTransId="{F48F8FFD-C5BF-45CD-99B4-EBA49F9EBF62}"/>
    <dgm:cxn modelId="{F6DD54B4-11A7-476F-8D1F-98ACBBA0B934}" type="presOf" srcId="{306D3F11-C93D-44BC-980A-068E975CF25B}" destId="{775321B0-9908-490E-A342-4D374A8C74F8}" srcOrd="0" destOrd="0" presId="urn:microsoft.com/office/officeart/2018/2/layout/IconLabelList"/>
    <dgm:cxn modelId="{3D5B6CBC-2B34-4A40-B0CB-AED5A87FF574}" type="presOf" srcId="{A9D1DEC5-B0BB-4357-A113-FFD18C24021E}" destId="{8F2FEEA5-88D9-4031-9391-CC52199721D9}" srcOrd="0" destOrd="0" presId="urn:microsoft.com/office/officeart/2018/2/layout/IconLabelList"/>
    <dgm:cxn modelId="{89612DC9-5629-49BA-BC80-7EEC2E5422A2}" srcId="{8B157EF6-8272-4404-A71D-5164299176D4}" destId="{306D3F11-C93D-44BC-980A-068E975CF25B}" srcOrd="2" destOrd="0" parTransId="{AA42E0A5-396F-4D09-9626-27A27102A2E4}" sibTransId="{45BCD60D-6BB8-478D-9DA6-41E2CEF19F17}"/>
    <dgm:cxn modelId="{2D655DCB-0666-49DD-AC31-211215FF426B}" srcId="{8B157EF6-8272-4404-A71D-5164299176D4}" destId="{08ECE692-4D98-4C04-B309-50D0651EBA0B}" srcOrd="0" destOrd="0" parTransId="{6C319293-4CD8-420F-A1B2-DC6AFD02C9AF}" sibTransId="{673A4398-E8F5-4848-B94E-4857612DD466}"/>
    <dgm:cxn modelId="{0E9BB484-3A70-436F-A92B-021084CCB5AA}" type="presParOf" srcId="{07F53495-EA01-4265-A83E-4CBE9A25AEC8}" destId="{8B49ECC7-E00B-4294-9818-52F418F4E300}" srcOrd="0" destOrd="0" presId="urn:microsoft.com/office/officeart/2018/2/layout/IconLabelList"/>
    <dgm:cxn modelId="{B3835312-AB7C-40CB-ADBF-8E642223995A}" type="presParOf" srcId="{8B49ECC7-E00B-4294-9818-52F418F4E300}" destId="{BD1D0E3A-937B-4E27-8F85-D05020E5461F}" srcOrd="0" destOrd="0" presId="urn:microsoft.com/office/officeart/2018/2/layout/IconLabelList"/>
    <dgm:cxn modelId="{5A5687CE-AA30-4F2C-9985-2ED0C3D3A5DB}" type="presParOf" srcId="{8B49ECC7-E00B-4294-9818-52F418F4E300}" destId="{9852E626-1D7A-4D39-848D-39D58E2E9199}" srcOrd="1" destOrd="0" presId="urn:microsoft.com/office/officeart/2018/2/layout/IconLabelList"/>
    <dgm:cxn modelId="{4AEEC3F1-3004-49FF-950E-331D7A3FFE6B}" type="presParOf" srcId="{8B49ECC7-E00B-4294-9818-52F418F4E300}" destId="{BEEB9734-0D1D-4EDA-8F3E-CE2CB8E3AECD}" srcOrd="2" destOrd="0" presId="urn:microsoft.com/office/officeart/2018/2/layout/IconLabelList"/>
    <dgm:cxn modelId="{3EDC0908-5D3E-4AD7-A886-055978C45A6E}" type="presParOf" srcId="{07F53495-EA01-4265-A83E-4CBE9A25AEC8}" destId="{724B039A-6B7B-4F82-B00B-1E46CB040E9E}" srcOrd="1" destOrd="0" presId="urn:microsoft.com/office/officeart/2018/2/layout/IconLabelList"/>
    <dgm:cxn modelId="{8FAB2DE7-81FD-4D4A-9D37-308AFCAC1556}" type="presParOf" srcId="{07F53495-EA01-4265-A83E-4CBE9A25AEC8}" destId="{CA220EAC-0966-4E1E-B3AA-6A41522BC4DA}" srcOrd="2" destOrd="0" presId="urn:microsoft.com/office/officeart/2018/2/layout/IconLabelList"/>
    <dgm:cxn modelId="{ABBDEA88-5A17-47C8-968D-F911E0F1106F}" type="presParOf" srcId="{CA220EAC-0966-4E1E-B3AA-6A41522BC4DA}" destId="{3B763CA7-0315-400B-BFC6-FB6B47311157}" srcOrd="0" destOrd="0" presId="urn:microsoft.com/office/officeart/2018/2/layout/IconLabelList"/>
    <dgm:cxn modelId="{A4199C23-294B-4920-A765-39D1A679FDBD}" type="presParOf" srcId="{CA220EAC-0966-4E1E-B3AA-6A41522BC4DA}" destId="{9C0220F1-714F-4AAF-87A0-C3478CBD6687}" srcOrd="1" destOrd="0" presId="urn:microsoft.com/office/officeart/2018/2/layout/IconLabelList"/>
    <dgm:cxn modelId="{9B6F8BB7-5C24-4B17-A6EA-6D001A610FB1}" type="presParOf" srcId="{CA220EAC-0966-4E1E-B3AA-6A41522BC4DA}" destId="{8F2FEEA5-88D9-4031-9391-CC52199721D9}" srcOrd="2" destOrd="0" presId="urn:microsoft.com/office/officeart/2018/2/layout/IconLabelList"/>
    <dgm:cxn modelId="{11F8A777-1B67-4F8F-B2D3-7EA6614B14D3}" type="presParOf" srcId="{07F53495-EA01-4265-A83E-4CBE9A25AEC8}" destId="{E279A112-E61A-42A1-94F0-F00B1D9B8F06}" srcOrd="3" destOrd="0" presId="urn:microsoft.com/office/officeart/2018/2/layout/IconLabelList"/>
    <dgm:cxn modelId="{3AB541FB-6E1E-444B-A787-FA7920D5D517}" type="presParOf" srcId="{07F53495-EA01-4265-A83E-4CBE9A25AEC8}" destId="{7BE3905D-3F92-4773-808B-505113A4418D}" srcOrd="4" destOrd="0" presId="urn:microsoft.com/office/officeart/2018/2/layout/IconLabelList"/>
    <dgm:cxn modelId="{47A13448-8DFA-4569-93AC-03460731F6B6}" type="presParOf" srcId="{7BE3905D-3F92-4773-808B-505113A4418D}" destId="{03E97340-8E91-4D36-A63A-DC94DB8F1938}" srcOrd="0" destOrd="0" presId="urn:microsoft.com/office/officeart/2018/2/layout/IconLabelList"/>
    <dgm:cxn modelId="{B9CFB554-7DD7-47E3-94E2-91FC981A6A6F}" type="presParOf" srcId="{7BE3905D-3F92-4773-808B-505113A4418D}" destId="{2CFBC42E-2202-4EFF-83B3-AA72574F0D0D}" srcOrd="1" destOrd="0" presId="urn:microsoft.com/office/officeart/2018/2/layout/IconLabelList"/>
    <dgm:cxn modelId="{69B50FE4-B6C7-4B25-BAB3-60F1D0BCBB34}" type="presParOf" srcId="{7BE3905D-3F92-4773-808B-505113A4418D}" destId="{775321B0-9908-490E-A342-4D374A8C74F8}" srcOrd="2" destOrd="0" presId="urn:microsoft.com/office/officeart/2018/2/layout/IconLabelList"/>
    <dgm:cxn modelId="{2E7FEBAB-ED3F-40D3-9F6C-7B4470651705}" type="presParOf" srcId="{07F53495-EA01-4265-A83E-4CBE9A25AEC8}" destId="{82F1A1C3-4C07-4F79-9179-F07124C2D1EA}" srcOrd="5" destOrd="0" presId="urn:microsoft.com/office/officeart/2018/2/layout/IconLabelList"/>
    <dgm:cxn modelId="{17631351-DC2C-4D07-958D-9FD49E851318}" type="presParOf" srcId="{07F53495-EA01-4265-A83E-4CBE9A25AEC8}" destId="{9B3BC0CD-826E-4518-B3D5-BC8EFFC64D2B}" srcOrd="6" destOrd="0" presId="urn:microsoft.com/office/officeart/2018/2/layout/IconLabelList"/>
    <dgm:cxn modelId="{68149D2A-AB36-48E3-8F51-2D4808FA59F3}" type="presParOf" srcId="{9B3BC0CD-826E-4518-B3D5-BC8EFFC64D2B}" destId="{295C48A4-7EBD-48FE-969D-FDF6E67F11B2}" srcOrd="0" destOrd="0" presId="urn:microsoft.com/office/officeart/2018/2/layout/IconLabelList"/>
    <dgm:cxn modelId="{865CBE9B-A8FF-4C2F-8FFB-7099095BF8FC}" type="presParOf" srcId="{9B3BC0CD-826E-4518-B3D5-BC8EFFC64D2B}" destId="{0E46ACEA-4CAE-4338-B96D-D4D0123CF1D7}" srcOrd="1" destOrd="0" presId="urn:microsoft.com/office/officeart/2018/2/layout/IconLabelList"/>
    <dgm:cxn modelId="{F31B81EE-0AA7-4D2C-977C-864080D89147}" type="presParOf" srcId="{9B3BC0CD-826E-4518-B3D5-BC8EFFC64D2B}" destId="{B5A2FF2F-D62B-4939-B9A5-86DCD64528C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21BBDB0-5C59-4D8E-B364-95EC708489DB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4CD193-154A-4445-A2D9-92D8936E02C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i="0" baseline="0" dirty="0">
              <a:latin typeface="Arial" panose="020B0604020202020204" pitchFamily="34" charset="0"/>
              <a:cs typeface="Arial" panose="020B0604020202020204" pitchFamily="34" charset="0"/>
            </a:rPr>
            <a:t>Product</a:t>
          </a:r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: authentic dishes, curated drinks, cultural events </a:t>
          </a:r>
          <a:r>
            <a:rPr lang="en-US" sz="2000" b="0" i="1" baseline="0" dirty="0">
              <a:latin typeface="Arial" panose="020B0604020202020204" pitchFamily="34" charset="0"/>
              <a:cs typeface="Arial" panose="020B0604020202020204" pitchFamily="34" charset="0"/>
            </a:rPr>
            <a:t>(Fazekas, 2020; Johnson &amp; Robinson, 2013)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E78EEA-2E64-426E-B5FF-5400A7C2823E}" type="parTrans" cxnId="{E858E560-99B9-47D6-A6D2-40349810B867}">
      <dgm:prSet/>
      <dgm:spPr/>
      <dgm:t>
        <a:bodyPr/>
        <a:lstStyle/>
        <a:p>
          <a:endParaRPr lang="en-US"/>
        </a:p>
      </dgm:t>
    </dgm:pt>
    <dgm:pt modelId="{03DD216D-E426-486A-95E8-EDB1440672C7}" type="sibTrans" cxnId="{E858E560-99B9-47D6-A6D2-40349810B86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E7ED404-86AA-4BA5-B45E-C70691EB435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i="0" baseline="0" dirty="0">
              <a:latin typeface="Arial" panose="020B0604020202020204" pitchFamily="34" charset="0"/>
              <a:cs typeface="Arial" panose="020B0604020202020204" pitchFamily="34" charset="0"/>
            </a:rPr>
            <a:t>Price</a:t>
          </a:r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: value‑based, £12–18 mains, £8–10 cocktails </a:t>
          </a:r>
          <a:r>
            <a:rPr lang="en-US" sz="2000" b="0" i="1" baseline="0" dirty="0">
              <a:latin typeface="Arial" panose="020B0604020202020204" pitchFamily="34" charset="0"/>
              <a:cs typeface="Arial" panose="020B0604020202020204" pitchFamily="34" charset="0"/>
            </a:rPr>
            <a:t>(Kotler &amp; Keller, 2016)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71972C-3BA7-43DB-846E-7C03530A2752}" type="parTrans" cxnId="{0294C9DE-E0C5-46DF-BAD0-17991E464F5C}">
      <dgm:prSet/>
      <dgm:spPr/>
      <dgm:t>
        <a:bodyPr/>
        <a:lstStyle/>
        <a:p>
          <a:endParaRPr lang="en-US"/>
        </a:p>
      </dgm:t>
    </dgm:pt>
    <dgm:pt modelId="{2A54E7FB-13F0-45BF-BBCA-746FB8440345}" type="sibTrans" cxnId="{0294C9DE-E0C5-46DF-BAD0-17991E464F5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9628270-CBFB-411D-85B5-7D49C9FBA86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i="0" baseline="0" dirty="0">
              <a:latin typeface="Arial" panose="020B0604020202020204" pitchFamily="34" charset="0"/>
              <a:cs typeface="Arial" panose="020B0604020202020204" pitchFamily="34" charset="0"/>
            </a:rPr>
            <a:t>Place</a:t>
          </a:r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: Tunbridge Wells cultural district </a:t>
          </a:r>
          <a:r>
            <a:rPr lang="en-US" sz="2000" b="0" i="1" baseline="0" dirty="0">
              <a:latin typeface="Arial" panose="020B0604020202020204" pitchFamily="34" charset="0"/>
              <a:cs typeface="Arial" panose="020B0604020202020204" pitchFamily="34" charset="0"/>
            </a:rPr>
            <a:t>(Evans, 2022)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0965E4-001E-4820-B9E7-522E694B0345}" type="parTrans" cxnId="{7B2B5E5D-6E1E-4974-87AD-3CF0780E1371}">
      <dgm:prSet/>
      <dgm:spPr/>
      <dgm:t>
        <a:bodyPr/>
        <a:lstStyle/>
        <a:p>
          <a:endParaRPr lang="en-US"/>
        </a:p>
      </dgm:t>
    </dgm:pt>
    <dgm:pt modelId="{9F71A25A-5F5F-4EBA-9140-74A20BE37A86}" type="sibTrans" cxnId="{7B2B5E5D-6E1E-4974-87AD-3CF0780E137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05AFE3C-8A1C-493A-AACC-5848DB98597E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2000" b="1" i="0" baseline="0" dirty="0">
              <a:latin typeface="Arial" panose="020B0604020202020204" pitchFamily="34" charset="0"/>
              <a:cs typeface="Arial" panose="020B0604020202020204" pitchFamily="34" charset="0"/>
            </a:rPr>
            <a:t>Promotion</a:t>
          </a:r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: social media, festivals, influencers </a:t>
          </a:r>
          <a:r>
            <a:rPr lang="en-US" sz="2000" b="0" i="1" baseline="0" dirty="0">
              <a:latin typeface="Arial" panose="020B0604020202020204" pitchFamily="34" charset="0"/>
              <a:cs typeface="Arial" panose="020B0604020202020204" pitchFamily="34" charset="0"/>
            </a:rPr>
            <a:t>(Chaffey &amp; Ellis‑Chadwick, 2019; Ryan, 2016; Brown, 2018)</a:t>
          </a:r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536E78-8228-4CE8-A952-C5D6B733B17D}" type="parTrans" cxnId="{9ECB4086-A3FF-4064-86D1-70E25E4578D7}">
      <dgm:prSet/>
      <dgm:spPr/>
      <dgm:t>
        <a:bodyPr/>
        <a:lstStyle/>
        <a:p>
          <a:endParaRPr lang="en-US"/>
        </a:p>
      </dgm:t>
    </dgm:pt>
    <dgm:pt modelId="{A06375F3-A176-4228-810B-DBFCDD464B74}" type="sibTrans" cxnId="{9ECB4086-A3FF-4064-86D1-70E25E4578D7}">
      <dgm:prSet/>
      <dgm:spPr/>
      <dgm:t>
        <a:bodyPr/>
        <a:lstStyle/>
        <a:p>
          <a:endParaRPr lang="en-US"/>
        </a:p>
      </dgm:t>
    </dgm:pt>
    <dgm:pt modelId="{FEFD3A61-0C9D-48DA-913E-82EF167F9429}" type="pres">
      <dgm:prSet presAssocID="{421BBDB0-5C59-4D8E-B364-95EC708489DB}" presName="root" presStyleCnt="0">
        <dgm:presLayoutVars>
          <dgm:dir/>
          <dgm:resizeHandles val="exact"/>
        </dgm:presLayoutVars>
      </dgm:prSet>
      <dgm:spPr/>
    </dgm:pt>
    <dgm:pt modelId="{7AA97656-C08C-4337-A05F-C3A23704CCDB}" type="pres">
      <dgm:prSet presAssocID="{421BBDB0-5C59-4D8E-B364-95EC708489DB}" presName="container" presStyleCnt="0">
        <dgm:presLayoutVars>
          <dgm:dir/>
          <dgm:resizeHandles val="exact"/>
        </dgm:presLayoutVars>
      </dgm:prSet>
      <dgm:spPr/>
    </dgm:pt>
    <dgm:pt modelId="{35B5BDB4-3F34-435F-B12B-93A149BE62B5}" type="pres">
      <dgm:prSet presAssocID="{D74CD193-154A-4445-A2D9-92D8936E02CC}" presName="compNode" presStyleCnt="0"/>
      <dgm:spPr/>
    </dgm:pt>
    <dgm:pt modelId="{7B902A19-D832-4279-B51B-B2E053D89FF0}" type="pres">
      <dgm:prSet presAssocID="{D74CD193-154A-4445-A2D9-92D8936E02CC}" presName="iconBgRect" presStyleLbl="bgShp" presStyleIdx="0" presStyleCnt="4"/>
      <dgm:spPr/>
    </dgm:pt>
    <dgm:pt modelId="{B2E8D1B2-5920-45AA-B937-DF3A93E90F0E}" type="pres">
      <dgm:prSet presAssocID="{D74CD193-154A-4445-A2D9-92D8936E02C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10166594-EC9D-4D54-88F8-F1515B2851EB}" type="pres">
      <dgm:prSet presAssocID="{D74CD193-154A-4445-A2D9-92D8936E02CC}" presName="spaceRect" presStyleCnt="0"/>
      <dgm:spPr/>
    </dgm:pt>
    <dgm:pt modelId="{FC6547F3-B12A-4785-84C5-C6751796BA24}" type="pres">
      <dgm:prSet presAssocID="{D74CD193-154A-4445-A2D9-92D8936E02CC}" presName="textRect" presStyleLbl="revTx" presStyleIdx="0" presStyleCnt="4">
        <dgm:presLayoutVars>
          <dgm:chMax val="1"/>
          <dgm:chPref val="1"/>
        </dgm:presLayoutVars>
      </dgm:prSet>
      <dgm:spPr/>
    </dgm:pt>
    <dgm:pt modelId="{4DF03920-3F6C-498B-A1D9-272ED4144C1F}" type="pres">
      <dgm:prSet presAssocID="{03DD216D-E426-486A-95E8-EDB1440672C7}" presName="sibTrans" presStyleLbl="sibTrans2D1" presStyleIdx="0" presStyleCnt="0"/>
      <dgm:spPr/>
    </dgm:pt>
    <dgm:pt modelId="{9CB1D0A9-4680-41F9-93D0-880CB0735855}" type="pres">
      <dgm:prSet presAssocID="{EE7ED404-86AA-4BA5-B45E-C70691EB4357}" presName="compNode" presStyleCnt="0"/>
      <dgm:spPr/>
    </dgm:pt>
    <dgm:pt modelId="{61409B32-4AB8-44D3-8FF6-BCF702324FA3}" type="pres">
      <dgm:prSet presAssocID="{EE7ED404-86AA-4BA5-B45E-C70691EB4357}" presName="iconBgRect" presStyleLbl="bgShp" presStyleIdx="1" presStyleCnt="4"/>
      <dgm:spPr/>
    </dgm:pt>
    <dgm:pt modelId="{5AF74655-542D-44C2-A7F1-40CAFD88970A}" type="pres">
      <dgm:prSet presAssocID="{EE7ED404-86AA-4BA5-B45E-C70691EB435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81C72E5F-E504-4DFB-9C28-457A1A5689EA}" type="pres">
      <dgm:prSet presAssocID="{EE7ED404-86AA-4BA5-B45E-C70691EB4357}" presName="spaceRect" presStyleCnt="0"/>
      <dgm:spPr/>
    </dgm:pt>
    <dgm:pt modelId="{E742B8A8-38F8-4D1D-8149-22C82AF6E352}" type="pres">
      <dgm:prSet presAssocID="{EE7ED404-86AA-4BA5-B45E-C70691EB4357}" presName="textRect" presStyleLbl="revTx" presStyleIdx="1" presStyleCnt="4">
        <dgm:presLayoutVars>
          <dgm:chMax val="1"/>
          <dgm:chPref val="1"/>
        </dgm:presLayoutVars>
      </dgm:prSet>
      <dgm:spPr/>
    </dgm:pt>
    <dgm:pt modelId="{B1B0AE22-CA6F-426F-AD0A-075616277B7F}" type="pres">
      <dgm:prSet presAssocID="{2A54E7FB-13F0-45BF-BBCA-746FB8440345}" presName="sibTrans" presStyleLbl="sibTrans2D1" presStyleIdx="0" presStyleCnt="0"/>
      <dgm:spPr/>
    </dgm:pt>
    <dgm:pt modelId="{45305725-2A59-4992-8869-5DF78BB1D2B2}" type="pres">
      <dgm:prSet presAssocID="{19628270-CBFB-411D-85B5-7D49C9FBA86E}" presName="compNode" presStyleCnt="0"/>
      <dgm:spPr/>
    </dgm:pt>
    <dgm:pt modelId="{3B1D1E9F-CD5D-41FA-A699-2A3BB235A79A}" type="pres">
      <dgm:prSet presAssocID="{19628270-CBFB-411D-85B5-7D49C9FBA86E}" presName="iconBgRect" presStyleLbl="bgShp" presStyleIdx="2" presStyleCnt="4"/>
      <dgm:spPr/>
    </dgm:pt>
    <dgm:pt modelId="{DF10196C-D3C0-42DC-A5AC-C1811D441B08}" type="pres">
      <dgm:prSet presAssocID="{19628270-CBFB-411D-85B5-7D49C9FBA86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iny scene"/>
        </a:ext>
      </dgm:extLst>
    </dgm:pt>
    <dgm:pt modelId="{B2250D09-6BA0-429B-93C5-20725E445CED}" type="pres">
      <dgm:prSet presAssocID="{19628270-CBFB-411D-85B5-7D49C9FBA86E}" presName="spaceRect" presStyleCnt="0"/>
      <dgm:spPr/>
    </dgm:pt>
    <dgm:pt modelId="{3F0579F6-0439-4D25-A388-78B753574E3E}" type="pres">
      <dgm:prSet presAssocID="{19628270-CBFB-411D-85B5-7D49C9FBA86E}" presName="textRect" presStyleLbl="revTx" presStyleIdx="2" presStyleCnt="4">
        <dgm:presLayoutVars>
          <dgm:chMax val="1"/>
          <dgm:chPref val="1"/>
        </dgm:presLayoutVars>
      </dgm:prSet>
      <dgm:spPr/>
    </dgm:pt>
    <dgm:pt modelId="{0C99E9C3-55E1-4E25-95AA-4D42E98FFD8B}" type="pres">
      <dgm:prSet presAssocID="{9F71A25A-5F5F-4EBA-9140-74A20BE37A86}" presName="sibTrans" presStyleLbl="sibTrans2D1" presStyleIdx="0" presStyleCnt="0"/>
      <dgm:spPr/>
    </dgm:pt>
    <dgm:pt modelId="{F1754739-4D21-4E69-8EAF-F608B57741C7}" type="pres">
      <dgm:prSet presAssocID="{E05AFE3C-8A1C-493A-AACC-5848DB98597E}" presName="compNode" presStyleCnt="0"/>
      <dgm:spPr/>
    </dgm:pt>
    <dgm:pt modelId="{F8E2DD4F-AED5-43A8-BDF1-F4BD22F242AF}" type="pres">
      <dgm:prSet presAssocID="{E05AFE3C-8A1C-493A-AACC-5848DB98597E}" presName="iconBgRect" presStyleLbl="bgShp" presStyleIdx="3" presStyleCnt="4"/>
      <dgm:spPr/>
    </dgm:pt>
    <dgm:pt modelId="{0859C54F-D494-40F3-9FA5-84C395EE83DA}" type="pres">
      <dgm:prSet presAssocID="{E05AFE3C-8A1C-493A-AACC-5848DB98597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09FAF1D5-929A-4D89-9D07-199E53FEBC04}" type="pres">
      <dgm:prSet presAssocID="{E05AFE3C-8A1C-493A-AACC-5848DB98597E}" presName="spaceRect" presStyleCnt="0"/>
      <dgm:spPr/>
    </dgm:pt>
    <dgm:pt modelId="{0DEF121D-475E-4458-8326-82005320CBC5}" type="pres">
      <dgm:prSet presAssocID="{E05AFE3C-8A1C-493A-AACC-5848DB98597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FED5E02-9619-4A99-9877-9CD7784E0A00}" type="presOf" srcId="{19628270-CBFB-411D-85B5-7D49C9FBA86E}" destId="{3F0579F6-0439-4D25-A388-78B753574E3E}" srcOrd="0" destOrd="0" presId="urn:microsoft.com/office/officeart/2018/2/layout/IconCircleList"/>
    <dgm:cxn modelId="{A9E30F25-E300-4FA2-BF96-1437404E9451}" type="presOf" srcId="{421BBDB0-5C59-4D8E-B364-95EC708489DB}" destId="{FEFD3A61-0C9D-48DA-913E-82EF167F9429}" srcOrd="0" destOrd="0" presId="urn:microsoft.com/office/officeart/2018/2/layout/IconCircleList"/>
    <dgm:cxn modelId="{2AB50D2F-0E45-4820-9711-977D0B772137}" type="presOf" srcId="{9F71A25A-5F5F-4EBA-9140-74A20BE37A86}" destId="{0C99E9C3-55E1-4E25-95AA-4D42E98FFD8B}" srcOrd="0" destOrd="0" presId="urn:microsoft.com/office/officeart/2018/2/layout/IconCircleList"/>
    <dgm:cxn modelId="{44F37A38-0527-4C4F-992C-B4B94D5C124E}" type="presOf" srcId="{03DD216D-E426-486A-95E8-EDB1440672C7}" destId="{4DF03920-3F6C-498B-A1D9-272ED4144C1F}" srcOrd="0" destOrd="0" presId="urn:microsoft.com/office/officeart/2018/2/layout/IconCircleList"/>
    <dgm:cxn modelId="{7B2B5E5D-6E1E-4974-87AD-3CF0780E1371}" srcId="{421BBDB0-5C59-4D8E-B364-95EC708489DB}" destId="{19628270-CBFB-411D-85B5-7D49C9FBA86E}" srcOrd="2" destOrd="0" parTransId="{A10965E4-001E-4820-B9E7-522E694B0345}" sibTransId="{9F71A25A-5F5F-4EBA-9140-74A20BE37A86}"/>
    <dgm:cxn modelId="{E858E560-99B9-47D6-A6D2-40349810B867}" srcId="{421BBDB0-5C59-4D8E-B364-95EC708489DB}" destId="{D74CD193-154A-4445-A2D9-92D8936E02CC}" srcOrd="0" destOrd="0" parTransId="{92E78EEA-2E64-426E-B5FF-5400A7C2823E}" sibTransId="{03DD216D-E426-486A-95E8-EDB1440672C7}"/>
    <dgm:cxn modelId="{36750947-EF7D-4446-8F7C-DECEE0CE150D}" type="presOf" srcId="{E05AFE3C-8A1C-493A-AACC-5848DB98597E}" destId="{0DEF121D-475E-4458-8326-82005320CBC5}" srcOrd="0" destOrd="0" presId="urn:microsoft.com/office/officeart/2018/2/layout/IconCircleList"/>
    <dgm:cxn modelId="{9ECB4086-A3FF-4064-86D1-70E25E4578D7}" srcId="{421BBDB0-5C59-4D8E-B364-95EC708489DB}" destId="{E05AFE3C-8A1C-493A-AACC-5848DB98597E}" srcOrd="3" destOrd="0" parTransId="{C2536E78-8228-4CE8-A952-C5D6B733B17D}" sibTransId="{A06375F3-A176-4228-810B-DBFCDD464B74}"/>
    <dgm:cxn modelId="{1BE7CC99-41D4-45BE-8688-35070B4EE3F6}" type="presOf" srcId="{EE7ED404-86AA-4BA5-B45E-C70691EB4357}" destId="{E742B8A8-38F8-4D1D-8149-22C82AF6E352}" srcOrd="0" destOrd="0" presId="urn:microsoft.com/office/officeart/2018/2/layout/IconCircleList"/>
    <dgm:cxn modelId="{6ABEF8C7-6D08-451F-A60D-ACA2D0C23F92}" type="presOf" srcId="{2A54E7FB-13F0-45BF-BBCA-746FB8440345}" destId="{B1B0AE22-CA6F-426F-AD0A-075616277B7F}" srcOrd="0" destOrd="0" presId="urn:microsoft.com/office/officeart/2018/2/layout/IconCircleList"/>
    <dgm:cxn modelId="{0294C9DE-E0C5-46DF-BAD0-17991E464F5C}" srcId="{421BBDB0-5C59-4D8E-B364-95EC708489DB}" destId="{EE7ED404-86AA-4BA5-B45E-C70691EB4357}" srcOrd="1" destOrd="0" parTransId="{3C71972C-3BA7-43DB-846E-7C03530A2752}" sibTransId="{2A54E7FB-13F0-45BF-BBCA-746FB8440345}"/>
    <dgm:cxn modelId="{0988BBF2-0967-49A5-B222-51EF530F4DF3}" type="presOf" srcId="{D74CD193-154A-4445-A2D9-92D8936E02CC}" destId="{FC6547F3-B12A-4785-84C5-C6751796BA24}" srcOrd="0" destOrd="0" presId="urn:microsoft.com/office/officeart/2018/2/layout/IconCircleList"/>
    <dgm:cxn modelId="{4FE4E5B3-A2CC-4545-B04F-7FBDCD8BA687}" type="presParOf" srcId="{FEFD3A61-0C9D-48DA-913E-82EF167F9429}" destId="{7AA97656-C08C-4337-A05F-C3A23704CCDB}" srcOrd="0" destOrd="0" presId="urn:microsoft.com/office/officeart/2018/2/layout/IconCircleList"/>
    <dgm:cxn modelId="{F7153530-0B13-4190-8D06-61E064BA3E5A}" type="presParOf" srcId="{7AA97656-C08C-4337-A05F-C3A23704CCDB}" destId="{35B5BDB4-3F34-435F-B12B-93A149BE62B5}" srcOrd="0" destOrd="0" presId="urn:microsoft.com/office/officeart/2018/2/layout/IconCircleList"/>
    <dgm:cxn modelId="{6A50983A-B6BF-4BF7-BA55-B5D49BCB85DB}" type="presParOf" srcId="{35B5BDB4-3F34-435F-B12B-93A149BE62B5}" destId="{7B902A19-D832-4279-B51B-B2E053D89FF0}" srcOrd="0" destOrd="0" presId="urn:microsoft.com/office/officeart/2018/2/layout/IconCircleList"/>
    <dgm:cxn modelId="{6D371E8D-5E4A-410E-A5C8-FF69E88493F0}" type="presParOf" srcId="{35B5BDB4-3F34-435F-B12B-93A149BE62B5}" destId="{B2E8D1B2-5920-45AA-B937-DF3A93E90F0E}" srcOrd="1" destOrd="0" presId="urn:microsoft.com/office/officeart/2018/2/layout/IconCircleList"/>
    <dgm:cxn modelId="{0378B7E6-CF22-4FDF-B496-43AFDC313E46}" type="presParOf" srcId="{35B5BDB4-3F34-435F-B12B-93A149BE62B5}" destId="{10166594-EC9D-4D54-88F8-F1515B2851EB}" srcOrd="2" destOrd="0" presId="urn:microsoft.com/office/officeart/2018/2/layout/IconCircleList"/>
    <dgm:cxn modelId="{9A00B4D6-8619-466C-94BD-33EF5894A691}" type="presParOf" srcId="{35B5BDB4-3F34-435F-B12B-93A149BE62B5}" destId="{FC6547F3-B12A-4785-84C5-C6751796BA24}" srcOrd="3" destOrd="0" presId="urn:microsoft.com/office/officeart/2018/2/layout/IconCircleList"/>
    <dgm:cxn modelId="{E3EA7235-B34F-4C61-A715-1DB99789D62C}" type="presParOf" srcId="{7AA97656-C08C-4337-A05F-C3A23704CCDB}" destId="{4DF03920-3F6C-498B-A1D9-272ED4144C1F}" srcOrd="1" destOrd="0" presId="urn:microsoft.com/office/officeart/2018/2/layout/IconCircleList"/>
    <dgm:cxn modelId="{D6A95B05-E71B-4FDA-AED5-E44CF641D959}" type="presParOf" srcId="{7AA97656-C08C-4337-A05F-C3A23704CCDB}" destId="{9CB1D0A9-4680-41F9-93D0-880CB0735855}" srcOrd="2" destOrd="0" presId="urn:microsoft.com/office/officeart/2018/2/layout/IconCircleList"/>
    <dgm:cxn modelId="{94095050-8E66-4BE7-8B5A-E218808B478E}" type="presParOf" srcId="{9CB1D0A9-4680-41F9-93D0-880CB0735855}" destId="{61409B32-4AB8-44D3-8FF6-BCF702324FA3}" srcOrd="0" destOrd="0" presId="urn:microsoft.com/office/officeart/2018/2/layout/IconCircleList"/>
    <dgm:cxn modelId="{BF37EA3E-9BA3-4C06-9873-7A09723C5D5C}" type="presParOf" srcId="{9CB1D0A9-4680-41F9-93D0-880CB0735855}" destId="{5AF74655-542D-44C2-A7F1-40CAFD88970A}" srcOrd="1" destOrd="0" presId="urn:microsoft.com/office/officeart/2018/2/layout/IconCircleList"/>
    <dgm:cxn modelId="{9E78DB68-7514-421C-84C3-77BD1DE0083F}" type="presParOf" srcId="{9CB1D0A9-4680-41F9-93D0-880CB0735855}" destId="{81C72E5F-E504-4DFB-9C28-457A1A5689EA}" srcOrd="2" destOrd="0" presId="urn:microsoft.com/office/officeart/2018/2/layout/IconCircleList"/>
    <dgm:cxn modelId="{968D621B-7AD4-4F1E-B7EB-17AFC7B742B7}" type="presParOf" srcId="{9CB1D0A9-4680-41F9-93D0-880CB0735855}" destId="{E742B8A8-38F8-4D1D-8149-22C82AF6E352}" srcOrd="3" destOrd="0" presId="urn:microsoft.com/office/officeart/2018/2/layout/IconCircleList"/>
    <dgm:cxn modelId="{453682B1-228B-4183-B750-9036EFD6929F}" type="presParOf" srcId="{7AA97656-C08C-4337-A05F-C3A23704CCDB}" destId="{B1B0AE22-CA6F-426F-AD0A-075616277B7F}" srcOrd="3" destOrd="0" presId="urn:microsoft.com/office/officeart/2018/2/layout/IconCircleList"/>
    <dgm:cxn modelId="{F1D6D438-E3D5-4538-AB29-C8A5AF9EC6B1}" type="presParOf" srcId="{7AA97656-C08C-4337-A05F-C3A23704CCDB}" destId="{45305725-2A59-4992-8869-5DF78BB1D2B2}" srcOrd="4" destOrd="0" presId="urn:microsoft.com/office/officeart/2018/2/layout/IconCircleList"/>
    <dgm:cxn modelId="{D394D8B0-1D2F-4B53-AB04-0763D0903584}" type="presParOf" srcId="{45305725-2A59-4992-8869-5DF78BB1D2B2}" destId="{3B1D1E9F-CD5D-41FA-A699-2A3BB235A79A}" srcOrd="0" destOrd="0" presId="urn:microsoft.com/office/officeart/2018/2/layout/IconCircleList"/>
    <dgm:cxn modelId="{3354AE74-15A2-46FF-8FC5-49969E68E70C}" type="presParOf" srcId="{45305725-2A59-4992-8869-5DF78BB1D2B2}" destId="{DF10196C-D3C0-42DC-A5AC-C1811D441B08}" srcOrd="1" destOrd="0" presId="urn:microsoft.com/office/officeart/2018/2/layout/IconCircleList"/>
    <dgm:cxn modelId="{5C4F47E0-DEF6-4C5C-9C64-3CD269B7DF80}" type="presParOf" srcId="{45305725-2A59-4992-8869-5DF78BB1D2B2}" destId="{B2250D09-6BA0-429B-93C5-20725E445CED}" srcOrd="2" destOrd="0" presId="urn:microsoft.com/office/officeart/2018/2/layout/IconCircleList"/>
    <dgm:cxn modelId="{C5E0A4C0-D7FA-480C-94F1-80E598BCBF2A}" type="presParOf" srcId="{45305725-2A59-4992-8869-5DF78BB1D2B2}" destId="{3F0579F6-0439-4D25-A388-78B753574E3E}" srcOrd="3" destOrd="0" presId="urn:microsoft.com/office/officeart/2018/2/layout/IconCircleList"/>
    <dgm:cxn modelId="{25DFFB33-C999-42CB-9177-E9853A491C7F}" type="presParOf" srcId="{7AA97656-C08C-4337-A05F-C3A23704CCDB}" destId="{0C99E9C3-55E1-4E25-95AA-4D42E98FFD8B}" srcOrd="5" destOrd="0" presId="urn:microsoft.com/office/officeart/2018/2/layout/IconCircleList"/>
    <dgm:cxn modelId="{5CA5AB3C-5E4E-428C-A425-C76FADD14D63}" type="presParOf" srcId="{7AA97656-C08C-4337-A05F-C3A23704CCDB}" destId="{F1754739-4D21-4E69-8EAF-F608B57741C7}" srcOrd="6" destOrd="0" presId="urn:microsoft.com/office/officeart/2018/2/layout/IconCircleList"/>
    <dgm:cxn modelId="{BB17A29E-9013-4016-B681-F17665384DD2}" type="presParOf" srcId="{F1754739-4D21-4E69-8EAF-F608B57741C7}" destId="{F8E2DD4F-AED5-43A8-BDF1-F4BD22F242AF}" srcOrd="0" destOrd="0" presId="urn:microsoft.com/office/officeart/2018/2/layout/IconCircleList"/>
    <dgm:cxn modelId="{BA075123-C3BA-420F-BADA-1D72899AD20E}" type="presParOf" srcId="{F1754739-4D21-4E69-8EAF-F608B57741C7}" destId="{0859C54F-D494-40F3-9FA5-84C395EE83DA}" srcOrd="1" destOrd="0" presId="urn:microsoft.com/office/officeart/2018/2/layout/IconCircleList"/>
    <dgm:cxn modelId="{28CD9A4B-09C4-4355-B2F0-0871CB5FE168}" type="presParOf" srcId="{F1754739-4D21-4E69-8EAF-F608B57741C7}" destId="{09FAF1D5-929A-4D89-9D07-199E53FEBC04}" srcOrd="2" destOrd="0" presId="urn:microsoft.com/office/officeart/2018/2/layout/IconCircleList"/>
    <dgm:cxn modelId="{54D4D05C-2C49-443D-AB73-D3A982E20028}" type="presParOf" srcId="{F1754739-4D21-4E69-8EAF-F608B57741C7}" destId="{0DEF121D-475E-4458-8326-82005320CBC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716731-A8DE-456B-947A-3FFF09CF05E6}">
      <dsp:nvSpPr>
        <dsp:cNvPr id="0" name=""/>
        <dsp:cNvSpPr/>
      </dsp:nvSpPr>
      <dsp:spPr>
        <a:xfrm>
          <a:off x="0" y="18040"/>
          <a:ext cx="9144000" cy="466830"/>
        </a:xfrm>
        <a:prstGeom prst="roundRect">
          <a:avLst/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solidFill>
                <a:schemeClr val="tx1"/>
              </a:solidFill>
            </a:rPr>
            <a:t>Student Name: </a:t>
          </a:r>
          <a:r>
            <a:rPr lang="en-US" sz="1900" kern="1200" dirty="0">
              <a:solidFill>
                <a:schemeClr val="tx1"/>
              </a:solidFill>
            </a:rPr>
            <a:t>Erika Beke</a:t>
          </a:r>
        </a:p>
      </dsp:txBody>
      <dsp:txXfrm>
        <a:off x="22789" y="40829"/>
        <a:ext cx="9098422" cy="421252"/>
      </dsp:txXfrm>
    </dsp:sp>
    <dsp:sp modelId="{01928D6D-FE82-4675-913B-880621097CFF}">
      <dsp:nvSpPr>
        <dsp:cNvPr id="0" name=""/>
        <dsp:cNvSpPr/>
      </dsp:nvSpPr>
      <dsp:spPr>
        <a:xfrm>
          <a:off x="0" y="539590"/>
          <a:ext cx="9144000" cy="466830"/>
        </a:xfrm>
        <a:prstGeom prst="roundRect">
          <a:avLst/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solidFill>
                <a:schemeClr val="tx1"/>
              </a:solidFill>
            </a:rPr>
            <a:t>Student Number:</a:t>
          </a:r>
          <a:r>
            <a:rPr lang="en-US" sz="1900" kern="1200" dirty="0">
              <a:solidFill>
                <a:schemeClr val="tx1"/>
              </a:solidFill>
            </a:rPr>
            <a:t> 2011318</a:t>
          </a:r>
        </a:p>
      </dsp:txBody>
      <dsp:txXfrm>
        <a:off x="22789" y="562379"/>
        <a:ext cx="9098422" cy="421252"/>
      </dsp:txXfrm>
    </dsp:sp>
    <dsp:sp modelId="{60B9CE2C-ECBE-4FDF-9559-150A97369160}">
      <dsp:nvSpPr>
        <dsp:cNvPr id="0" name=""/>
        <dsp:cNvSpPr/>
      </dsp:nvSpPr>
      <dsp:spPr>
        <a:xfrm>
          <a:off x="0" y="1061140"/>
          <a:ext cx="9144000" cy="466830"/>
        </a:xfrm>
        <a:prstGeom prst="roundRect">
          <a:avLst/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solidFill>
                <a:schemeClr val="tx1"/>
              </a:solidFill>
            </a:rPr>
            <a:t>Lecturer Name: </a:t>
          </a:r>
          <a:r>
            <a:rPr lang="en-US" sz="1900" kern="1200" dirty="0">
              <a:solidFill>
                <a:schemeClr val="tx1"/>
              </a:solidFill>
            </a:rPr>
            <a:t>Dr Amer Kareem</a:t>
          </a:r>
        </a:p>
      </dsp:txBody>
      <dsp:txXfrm>
        <a:off x="22789" y="1083929"/>
        <a:ext cx="9098422" cy="421252"/>
      </dsp:txXfrm>
    </dsp:sp>
    <dsp:sp modelId="{88E3592B-A3D0-4245-BC56-F9FD76FEA2E4}">
      <dsp:nvSpPr>
        <dsp:cNvPr id="0" name=""/>
        <dsp:cNvSpPr/>
      </dsp:nvSpPr>
      <dsp:spPr>
        <a:xfrm>
          <a:off x="0" y="1582689"/>
          <a:ext cx="9144000" cy="466830"/>
        </a:xfrm>
        <a:prstGeom prst="roundRect">
          <a:avLst/>
        </a:prstGeom>
        <a:solidFill>
          <a:schemeClr val="accent3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solidFill>
                <a:schemeClr val="tx1"/>
              </a:solidFill>
            </a:rPr>
            <a:t>Session</a:t>
          </a:r>
          <a:r>
            <a:rPr lang="en-US" sz="1900" kern="1200">
              <a:solidFill>
                <a:schemeClr val="tx1"/>
              </a:solidFill>
            </a:rPr>
            <a:t>: October 2025 Term 2</a:t>
          </a:r>
        </a:p>
      </dsp:txBody>
      <dsp:txXfrm>
        <a:off x="22789" y="1605478"/>
        <a:ext cx="9098422" cy="4212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FBFBF9-0AB6-43B8-87DB-EAAB09881C91}">
      <dsp:nvSpPr>
        <dsp:cNvPr id="0" name=""/>
        <dsp:cNvSpPr/>
      </dsp:nvSpPr>
      <dsp:spPr>
        <a:xfrm>
          <a:off x="1291909" y="161171"/>
          <a:ext cx="741181" cy="7411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A2913C-4988-4356-85A9-56455999188F}">
      <dsp:nvSpPr>
        <dsp:cNvPr id="0" name=""/>
        <dsp:cNvSpPr/>
      </dsp:nvSpPr>
      <dsp:spPr>
        <a:xfrm>
          <a:off x="0" y="1604360"/>
          <a:ext cx="2898646" cy="744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Hungarian‑themed literary pub in Tunbridge Wells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604360"/>
        <a:ext cx="2898646" cy="744438"/>
      </dsp:txXfrm>
    </dsp:sp>
    <dsp:sp modelId="{C48B21EB-D099-4AAC-B549-99934F6E4B77}">
      <dsp:nvSpPr>
        <dsp:cNvPr id="0" name=""/>
        <dsp:cNvSpPr/>
      </dsp:nvSpPr>
      <dsp:spPr>
        <a:xfrm>
          <a:off x="5648789" y="111527"/>
          <a:ext cx="741181" cy="7411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E58179-0B1D-4124-8D36-CAA8A63B99C1}">
      <dsp:nvSpPr>
        <dsp:cNvPr id="0" name=""/>
        <dsp:cNvSpPr/>
      </dsp:nvSpPr>
      <dsp:spPr>
        <a:xfrm>
          <a:off x="4314899" y="1229364"/>
          <a:ext cx="2901396" cy="744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Authentic food, wines, themed cocktails </a:t>
          </a:r>
          <a:r>
            <a:rPr lang="en-US" sz="18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(Fazekas, 2020; Johnson &amp; Robinson, 2013)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14899" y="1229364"/>
        <a:ext cx="2901396" cy="744438"/>
      </dsp:txXfrm>
    </dsp:sp>
    <dsp:sp modelId="{AFF24232-E5FC-44B9-82ED-17EE13883B27}">
      <dsp:nvSpPr>
        <dsp:cNvPr id="0" name=""/>
        <dsp:cNvSpPr/>
      </dsp:nvSpPr>
      <dsp:spPr>
        <a:xfrm>
          <a:off x="9836156" y="0"/>
          <a:ext cx="741181" cy="7411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2FE8B0-7939-4FCA-9C01-F7D67C2AF385}">
      <dsp:nvSpPr>
        <dsp:cNvPr id="0" name=""/>
        <dsp:cNvSpPr/>
      </dsp:nvSpPr>
      <dsp:spPr>
        <a:xfrm>
          <a:off x="8756455" y="1260280"/>
          <a:ext cx="2581914" cy="744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Literary events: readings, workshops, film nights </a:t>
          </a:r>
          <a:r>
            <a:rPr lang="en-US" sz="18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(Pine &amp; Gilmore, 1999)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56455" y="1260280"/>
        <a:ext cx="2581914" cy="744438"/>
      </dsp:txXfrm>
    </dsp:sp>
    <dsp:sp modelId="{B9657C82-7BEF-4F14-BC15-76853FD24F24}">
      <dsp:nvSpPr>
        <dsp:cNvPr id="0" name=""/>
        <dsp:cNvSpPr/>
      </dsp:nvSpPr>
      <dsp:spPr>
        <a:xfrm>
          <a:off x="5517869" y="2634485"/>
          <a:ext cx="741181" cy="7411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418925-301D-4E5F-AE85-5999AA858C25}">
      <dsp:nvSpPr>
        <dsp:cNvPr id="0" name=""/>
        <dsp:cNvSpPr/>
      </dsp:nvSpPr>
      <dsp:spPr>
        <a:xfrm>
          <a:off x="3713290" y="3536061"/>
          <a:ext cx="4606410" cy="744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/>
            <a:t>USP</a:t>
          </a:r>
          <a:r>
            <a:rPr lang="en-US" sz="2200" b="0" i="0" kern="1200" baseline="0" dirty="0"/>
            <a:t>: Cultural authenticity + relaxed literary setting </a:t>
          </a:r>
          <a:r>
            <a:rPr lang="en-US" sz="2200" b="0" i="1" kern="1200" baseline="0" dirty="0"/>
            <a:t>(Porter, 1985)</a:t>
          </a:r>
          <a:r>
            <a:rPr lang="en-US" sz="2200" b="0" i="0" kern="1200" baseline="0" dirty="0"/>
            <a:t> </a:t>
          </a:r>
          <a:endParaRPr lang="en-US" sz="2200" kern="1200" dirty="0"/>
        </a:p>
      </dsp:txBody>
      <dsp:txXfrm>
        <a:off x="3713290" y="3536061"/>
        <a:ext cx="4606410" cy="7444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D7CA83-7043-4CCB-9C0C-78F7731BC2A1}">
      <dsp:nvSpPr>
        <dsp:cNvPr id="0" name=""/>
        <dsp:cNvSpPr/>
      </dsp:nvSpPr>
      <dsp:spPr>
        <a:xfrm>
          <a:off x="646440" y="702190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F3EB92-4D52-4417-86A3-1C3814D758FD}">
      <dsp:nvSpPr>
        <dsp:cNvPr id="0" name=""/>
        <dsp:cNvSpPr/>
      </dsp:nvSpPr>
      <dsp:spPr>
        <a:xfrm>
          <a:off x="880440" y="936190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C164AF-79E8-4E9E-9D97-24F5E852DA86}">
      <dsp:nvSpPr>
        <dsp:cNvPr id="0" name=""/>
        <dsp:cNvSpPr/>
      </dsp:nvSpPr>
      <dsp:spPr>
        <a:xfrm>
          <a:off x="295440" y="2142190"/>
          <a:ext cx="1800000" cy="1057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Social: demand for authentic, experiential leisure </a:t>
          </a:r>
          <a:r>
            <a:rPr lang="en-US" sz="12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(Smith, 2019; Pine &amp; Gilmore, 1999)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440" y="2142190"/>
        <a:ext cx="1800000" cy="1057456"/>
      </dsp:txXfrm>
    </dsp:sp>
    <dsp:sp modelId="{F37ADCFE-1715-4D09-96B1-7AE492621763}">
      <dsp:nvSpPr>
        <dsp:cNvPr id="0" name=""/>
        <dsp:cNvSpPr/>
      </dsp:nvSpPr>
      <dsp:spPr>
        <a:xfrm>
          <a:off x="2761440" y="702190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F37577-8B76-48E2-B4B2-163907947A05}">
      <dsp:nvSpPr>
        <dsp:cNvPr id="0" name=""/>
        <dsp:cNvSpPr/>
      </dsp:nvSpPr>
      <dsp:spPr>
        <a:xfrm>
          <a:off x="2995440" y="936190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EA22E1-6E49-4788-AEDF-246ACD3699C9}">
      <dsp:nvSpPr>
        <dsp:cNvPr id="0" name=""/>
        <dsp:cNvSpPr/>
      </dsp:nvSpPr>
      <dsp:spPr>
        <a:xfrm>
          <a:off x="2410440" y="2142190"/>
          <a:ext cx="1800000" cy="1057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Economic: affluent demographic, “experience spending” trend </a:t>
          </a:r>
          <a:r>
            <a:rPr lang="en-US" sz="12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(Mintel, 2024; UK Hospitality, 2023)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0440" y="2142190"/>
        <a:ext cx="1800000" cy="1057456"/>
      </dsp:txXfrm>
    </dsp:sp>
    <dsp:sp modelId="{91AC9A61-50ED-488E-9E1D-DF1370F3B8B9}">
      <dsp:nvSpPr>
        <dsp:cNvPr id="0" name=""/>
        <dsp:cNvSpPr/>
      </dsp:nvSpPr>
      <dsp:spPr>
        <a:xfrm>
          <a:off x="4876440" y="702190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CA113E-3D56-4FCC-B7DB-38668EDD7875}">
      <dsp:nvSpPr>
        <dsp:cNvPr id="0" name=""/>
        <dsp:cNvSpPr/>
      </dsp:nvSpPr>
      <dsp:spPr>
        <a:xfrm>
          <a:off x="5110440" y="936190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98A94-33B8-4993-B8F2-9C7C2A1B7A66}">
      <dsp:nvSpPr>
        <dsp:cNvPr id="0" name=""/>
        <dsp:cNvSpPr/>
      </dsp:nvSpPr>
      <dsp:spPr>
        <a:xfrm>
          <a:off x="4525440" y="2142190"/>
          <a:ext cx="1800000" cy="1057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b="0" i="0" kern="1200" baseline="0" dirty="0"/>
            <a:t>Political/Legal: licensing, Brexit import paperwork </a:t>
          </a:r>
          <a:r>
            <a:rPr lang="en-US" sz="1300" b="0" i="1" kern="1200" baseline="0" dirty="0"/>
            <a:t>(HM Government, 2022)</a:t>
          </a:r>
          <a:endParaRPr lang="en-US" sz="1300" kern="1200" dirty="0"/>
        </a:p>
      </dsp:txBody>
      <dsp:txXfrm>
        <a:off x="4525440" y="2142190"/>
        <a:ext cx="1800000" cy="1057456"/>
      </dsp:txXfrm>
    </dsp:sp>
    <dsp:sp modelId="{BF4D62E0-49FA-4782-9016-6AB632895CF0}">
      <dsp:nvSpPr>
        <dsp:cNvPr id="0" name=""/>
        <dsp:cNvSpPr/>
      </dsp:nvSpPr>
      <dsp:spPr>
        <a:xfrm>
          <a:off x="6991440" y="702190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E04A71-E7D8-498E-8336-45EC5B9BA474}">
      <dsp:nvSpPr>
        <dsp:cNvPr id="0" name=""/>
        <dsp:cNvSpPr/>
      </dsp:nvSpPr>
      <dsp:spPr>
        <a:xfrm>
          <a:off x="7225440" y="936190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7C024C-3AEB-453D-985E-ECBA7C62867D}">
      <dsp:nvSpPr>
        <dsp:cNvPr id="0" name=""/>
        <dsp:cNvSpPr/>
      </dsp:nvSpPr>
      <dsp:spPr>
        <a:xfrm>
          <a:off x="6640440" y="2142190"/>
          <a:ext cx="1800000" cy="1057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Tech: online booking, loyalty apps </a:t>
          </a:r>
          <a:r>
            <a:rPr lang="en-US" sz="12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(Chaffey &amp; Ellis‑Chadwick, 2019)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40440" y="2142190"/>
        <a:ext cx="1800000" cy="1057456"/>
      </dsp:txXfrm>
    </dsp:sp>
    <dsp:sp modelId="{49930861-B47E-4594-B2A0-E21D65EE2C9F}">
      <dsp:nvSpPr>
        <dsp:cNvPr id="0" name=""/>
        <dsp:cNvSpPr/>
      </dsp:nvSpPr>
      <dsp:spPr>
        <a:xfrm>
          <a:off x="9106440" y="702190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B6164B-5C7C-4F67-8FFE-C81E51564058}">
      <dsp:nvSpPr>
        <dsp:cNvPr id="0" name=""/>
        <dsp:cNvSpPr/>
      </dsp:nvSpPr>
      <dsp:spPr>
        <a:xfrm>
          <a:off x="9340440" y="936190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7AFC61-F009-43DF-8997-AD043E38ABCC}">
      <dsp:nvSpPr>
        <dsp:cNvPr id="0" name=""/>
        <dsp:cNvSpPr/>
      </dsp:nvSpPr>
      <dsp:spPr>
        <a:xfrm>
          <a:off x="8755440" y="2142190"/>
          <a:ext cx="1800000" cy="1057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Environmental sustainability valued </a:t>
          </a:r>
          <a:r>
            <a:rPr lang="en-US" sz="12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(DEFRA, 2023)</a:t>
          </a: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55440" y="2142190"/>
        <a:ext cx="1800000" cy="10574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1D0E3A-937B-4E27-8F85-D05020E5461F}">
      <dsp:nvSpPr>
        <dsp:cNvPr id="0" name=""/>
        <dsp:cNvSpPr/>
      </dsp:nvSpPr>
      <dsp:spPr>
        <a:xfrm>
          <a:off x="1836883" y="0"/>
          <a:ext cx="1358830" cy="11799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EB9734-0D1D-4EDA-8F3E-CE2CB8E3AECD}">
      <dsp:nvSpPr>
        <dsp:cNvPr id="0" name=""/>
        <dsp:cNvSpPr/>
      </dsp:nvSpPr>
      <dsp:spPr>
        <a:xfrm>
          <a:off x="1095305" y="1100484"/>
          <a:ext cx="2973148" cy="17686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unique theme, central location </a:t>
          </a:r>
          <a:r>
            <a:rPr lang="en-US" sz="18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(Kovács, 2021; Fazekas, 2020)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95305" y="1100484"/>
        <a:ext cx="2973148" cy="1768694"/>
      </dsp:txXfrm>
    </dsp:sp>
    <dsp:sp modelId="{3B763CA7-0315-400B-BFC6-FB6B47311157}">
      <dsp:nvSpPr>
        <dsp:cNvPr id="0" name=""/>
        <dsp:cNvSpPr/>
      </dsp:nvSpPr>
      <dsp:spPr>
        <a:xfrm>
          <a:off x="1939789" y="2655624"/>
          <a:ext cx="1628221" cy="13457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FEEA5-88D9-4031-9391-CC52199721D9}">
      <dsp:nvSpPr>
        <dsp:cNvPr id="0" name=""/>
        <dsp:cNvSpPr/>
      </dsp:nvSpPr>
      <dsp:spPr>
        <a:xfrm>
          <a:off x="1667059" y="3821080"/>
          <a:ext cx="2212117" cy="1032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Weaknesses</a:t>
          </a: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niche appeal, import costs </a:t>
          </a:r>
          <a:r>
            <a:rPr lang="en-US" sz="18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(Kotler &amp; Keller, 2016)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67059" y="3821080"/>
        <a:ext cx="2212117" cy="1032489"/>
      </dsp:txXfrm>
    </dsp:sp>
    <dsp:sp modelId="{03E97340-8E91-4D36-A63A-DC94DB8F1938}">
      <dsp:nvSpPr>
        <dsp:cNvPr id="0" name=""/>
        <dsp:cNvSpPr/>
      </dsp:nvSpPr>
      <dsp:spPr>
        <a:xfrm>
          <a:off x="7074819" y="11479"/>
          <a:ext cx="1140441" cy="11508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5321B0-9908-490E-A342-4D374A8C74F8}">
      <dsp:nvSpPr>
        <dsp:cNvPr id="0" name=""/>
        <dsp:cNvSpPr/>
      </dsp:nvSpPr>
      <dsp:spPr>
        <a:xfrm>
          <a:off x="6479650" y="1303873"/>
          <a:ext cx="2726005" cy="960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Opportunities</a:t>
          </a: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partnerships, cultural trends </a:t>
          </a:r>
          <a:r>
            <a:rPr lang="en-US" sz="18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(Evans, 2022)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79650" y="1303873"/>
        <a:ext cx="2726005" cy="960590"/>
      </dsp:txXfrm>
    </dsp:sp>
    <dsp:sp modelId="{295C48A4-7EBD-48FE-969D-FDF6E67F11B2}">
      <dsp:nvSpPr>
        <dsp:cNvPr id="0" name=""/>
        <dsp:cNvSpPr/>
      </dsp:nvSpPr>
      <dsp:spPr>
        <a:xfrm>
          <a:off x="6962677" y="2603382"/>
          <a:ext cx="1056277" cy="10686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2FF2F-D62B-4939-B9A5-86DCD64528CB}">
      <dsp:nvSpPr>
        <dsp:cNvPr id="0" name=""/>
        <dsp:cNvSpPr/>
      </dsp:nvSpPr>
      <dsp:spPr>
        <a:xfrm>
          <a:off x="6418008" y="3771017"/>
          <a:ext cx="2790480" cy="11402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Threats</a:t>
          </a: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competition, rising costs </a:t>
          </a:r>
          <a:r>
            <a:rPr lang="en-US" sz="18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(Mintel, 2024; Porter, 1985)</a:t>
          </a: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18008" y="3771017"/>
        <a:ext cx="2790480" cy="11402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902A19-D832-4279-B51B-B2E053D89FF0}">
      <dsp:nvSpPr>
        <dsp:cNvPr id="0" name=""/>
        <dsp:cNvSpPr/>
      </dsp:nvSpPr>
      <dsp:spPr>
        <a:xfrm>
          <a:off x="70023" y="325398"/>
          <a:ext cx="1503393" cy="150339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E8D1B2-5920-45AA-B937-DF3A93E90F0E}">
      <dsp:nvSpPr>
        <dsp:cNvPr id="0" name=""/>
        <dsp:cNvSpPr/>
      </dsp:nvSpPr>
      <dsp:spPr>
        <a:xfrm>
          <a:off x="385736" y="641111"/>
          <a:ext cx="871968" cy="8719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6547F3-B12A-4785-84C5-C6751796BA24}">
      <dsp:nvSpPr>
        <dsp:cNvPr id="0" name=""/>
        <dsp:cNvSpPr/>
      </dsp:nvSpPr>
      <dsp:spPr>
        <a:xfrm>
          <a:off x="1895573" y="325398"/>
          <a:ext cx="3543713" cy="1503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Product</a:t>
          </a: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: authentic dishes, curated drinks, cultural events </a:t>
          </a:r>
          <a:r>
            <a:rPr lang="en-US" sz="20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(Fazekas, 2020; Johnson &amp; Robinson, 2013)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95573" y="325398"/>
        <a:ext cx="3543713" cy="1503393"/>
      </dsp:txXfrm>
    </dsp:sp>
    <dsp:sp modelId="{61409B32-4AB8-44D3-8FF6-BCF702324FA3}">
      <dsp:nvSpPr>
        <dsp:cNvPr id="0" name=""/>
        <dsp:cNvSpPr/>
      </dsp:nvSpPr>
      <dsp:spPr>
        <a:xfrm>
          <a:off x="6056752" y="325398"/>
          <a:ext cx="1503393" cy="150339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F74655-542D-44C2-A7F1-40CAFD88970A}">
      <dsp:nvSpPr>
        <dsp:cNvPr id="0" name=""/>
        <dsp:cNvSpPr/>
      </dsp:nvSpPr>
      <dsp:spPr>
        <a:xfrm>
          <a:off x="6372464" y="641111"/>
          <a:ext cx="871968" cy="8719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42B8A8-38F8-4D1D-8149-22C82AF6E352}">
      <dsp:nvSpPr>
        <dsp:cNvPr id="0" name=""/>
        <dsp:cNvSpPr/>
      </dsp:nvSpPr>
      <dsp:spPr>
        <a:xfrm>
          <a:off x="7882301" y="325398"/>
          <a:ext cx="3543713" cy="1503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Price</a:t>
          </a: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: value‑based, £12–18 mains, £8–10 cocktails </a:t>
          </a:r>
          <a:r>
            <a:rPr lang="en-US" sz="20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(Kotler &amp; Keller, 2016)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82301" y="325398"/>
        <a:ext cx="3543713" cy="1503393"/>
      </dsp:txXfrm>
    </dsp:sp>
    <dsp:sp modelId="{3B1D1E9F-CD5D-41FA-A699-2A3BB235A79A}">
      <dsp:nvSpPr>
        <dsp:cNvPr id="0" name=""/>
        <dsp:cNvSpPr/>
      </dsp:nvSpPr>
      <dsp:spPr>
        <a:xfrm>
          <a:off x="70023" y="2577936"/>
          <a:ext cx="1503393" cy="150339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10196C-D3C0-42DC-A5AC-C1811D441B08}">
      <dsp:nvSpPr>
        <dsp:cNvPr id="0" name=""/>
        <dsp:cNvSpPr/>
      </dsp:nvSpPr>
      <dsp:spPr>
        <a:xfrm>
          <a:off x="385736" y="2893649"/>
          <a:ext cx="871968" cy="8719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0579F6-0439-4D25-A388-78B753574E3E}">
      <dsp:nvSpPr>
        <dsp:cNvPr id="0" name=""/>
        <dsp:cNvSpPr/>
      </dsp:nvSpPr>
      <dsp:spPr>
        <a:xfrm>
          <a:off x="1895573" y="2577936"/>
          <a:ext cx="3543713" cy="1503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Place</a:t>
          </a: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: Tunbridge Wells cultural district </a:t>
          </a:r>
          <a:r>
            <a:rPr lang="en-US" sz="20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(Evans, 2022)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95573" y="2577936"/>
        <a:ext cx="3543713" cy="1503393"/>
      </dsp:txXfrm>
    </dsp:sp>
    <dsp:sp modelId="{F8E2DD4F-AED5-43A8-BDF1-F4BD22F242AF}">
      <dsp:nvSpPr>
        <dsp:cNvPr id="0" name=""/>
        <dsp:cNvSpPr/>
      </dsp:nvSpPr>
      <dsp:spPr>
        <a:xfrm>
          <a:off x="6056752" y="2577936"/>
          <a:ext cx="1503393" cy="150339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59C54F-D494-40F3-9FA5-84C395EE83DA}">
      <dsp:nvSpPr>
        <dsp:cNvPr id="0" name=""/>
        <dsp:cNvSpPr/>
      </dsp:nvSpPr>
      <dsp:spPr>
        <a:xfrm>
          <a:off x="6372464" y="2893649"/>
          <a:ext cx="871968" cy="8719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EF121D-475E-4458-8326-82005320CBC5}">
      <dsp:nvSpPr>
        <dsp:cNvPr id="0" name=""/>
        <dsp:cNvSpPr/>
      </dsp:nvSpPr>
      <dsp:spPr>
        <a:xfrm>
          <a:off x="7882301" y="2577936"/>
          <a:ext cx="3543713" cy="1503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Promotion</a:t>
          </a: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: social media, festivals, influencers </a:t>
          </a:r>
          <a:r>
            <a:rPr lang="en-US" sz="2000" b="0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(Chaffey &amp; Ellis‑Chadwick, 2019; Ryan, 2016; Brown, 2018)</a:t>
          </a: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82301" y="2577936"/>
        <a:ext cx="3543713" cy="15033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401A1-80FD-0BED-F186-3C04726452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96A12B-BA1E-4A69-4EFB-F6C3BB5935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8ECC53-0536-10E2-37BB-33ED098F5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14E2D-C5B7-4550-9907-CB982DAA265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EB6F2A-6F2E-0DD8-E65F-41D9992F4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B3C489-989A-298B-9680-7D05E9952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2FE57-551E-4113-ABC8-C6AD6F2D3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148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3AD88-C370-2FB9-9B0F-AF21918A3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A5CAD-0678-F3B9-45DD-4540822A2D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A39D9D-C3B6-1B6F-3668-6CAAF2709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14E2D-C5B7-4550-9907-CB982DAA265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E0726-6AC9-EA9F-0CE0-297D34FD83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31C88-3D7E-8801-8B4B-AB99A8F27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2FE57-551E-4113-ABC8-C6AD6F2D3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661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EC508-CC6E-BBFE-B674-607B4AB50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4090FF-16CE-739B-6C13-5EBD4E8AA4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F23D6A-7163-4A80-BA28-872487773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14E2D-C5B7-4550-9907-CB982DAA265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8741D8-8190-9B55-466C-099AF2F42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87266C-2CDB-F221-938A-60D147D96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2FE57-551E-4113-ABC8-C6AD6F2D3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042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DBB84-EB4D-C966-15C8-37D4798AF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4B678-E6C7-3222-A7AE-D3E7F156A5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F4AD17-AD20-60E7-B9D3-859CF0FAA0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23C433-2E2E-1CE8-3E5E-93E86B2D2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14E2D-C5B7-4550-9907-CB982DAA265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832556-AA9E-0DEF-E125-75EC5DB50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A63735-6643-B2D2-5A69-BCDC0A00D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2FE57-551E-4113-ABC8-C6AD6F2D3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110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09ECE-EF7B-2A1F-6AEB-EBC8E5DFD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DA102F-78F0-5FC1-DD64-27481E3B63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502482-75C4-4D8B-07AC-8DACE61E35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F3208A-B3F9-3832-7844-ACBF21A4FF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9C0E65-A3D1-6F53-67A2-949AF5AC67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F3C3F6B-3DBF-2DDB-F1E7-2496C5D3C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14E2D-C5B7-4550-9907-CB982DAA265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059944-4489-5DAC-6BB8-8988BF2BC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1A87AC-E21D-68C0-5C75-C94006422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2FE57-551E-4113-ABC8-C6AD6F2D3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920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3277B-E66C-B123-32E1-8FBDD94B3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5F6DFB-CD5B-3975-4C34-A4B440BAC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14E2D-C5B7-4550-9907-CB982DAA265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279D95-1122-C303-F080-3F5C4B323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E0C24C-8429-BF2C-FDC9-4EBCBA610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2FE57-551E-4113-ABC8-C6AD6F2D3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564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387ED6-F9B1-355A-B472-994191937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14E2D-C5B7-4550-9907-CB982DAA265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AFBB28-3BD0-0DE8-5E03-346AAF4D3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3B71E9-C8DD-8472-D9BF-803135F9D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2FE57-551E-4113-ABC8-C6AD6F2D3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99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92F2D-308C-E75A-FD90-E087233DA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C5C0A-9A4A-8566-CFE9-944E6A523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FDE723-4966-71B7-F43A-5976E09582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EE2BE0-D8B3-7EE2-A827-EE5844B97E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14E2D-C5B7-4550-9907-CB982DAA265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01DBA2-9927-0573-19EE-07A08465B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8D6123-9521-9254-3440-11B8049C8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2FE57-551E-4113-ABC8-C6AD6F2D3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864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CDB53-F685-FC77-A445-CCDE2C07A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54DE2E-EC6A-CAA0-2FAE-AF658C5E6C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8F4D8A-F05F-DFD1-CB08-D21F112C8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1BB166-C02B-E37F-F576-A959B033A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14E2D-C5B7-4550-9907-CB982DAA265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3C561-F15E-1FA8-1347-08A46EAA94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D8E8C8-365A-75D3-8E07-0DE249F1C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2FE57-551E-4113-ABC8-C6AD6F2D3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071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4C595-3C9C-159D-5010-E3C9502CB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0B089B-0F37-CA72-CDB2-704F23ED05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2880C9-1C73-43D4-F012-9BA0B3850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14E2D-C5B7-4550-9907-CB982DAA265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2EB3C4-3E38-207C-DBD8-76D64139FE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5F35C2-B58E-6F88-063C-39035F64D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2FE57-551E-4113-ABC8-C6AD6F2D3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025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01CB53-77F5-5287-62DD-9CEE933217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1CDC95-B696-6CE1-E0BD-35355C9848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0D02C-B766-1C26-0E1F-5A80F9619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14E2D-C5B7-4550-9907-CB982DAA265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5A9D5-B82F-5043-2A70-D7C7F4AE7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F77811-B743-AABB-C6A7-B161FDAB5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2FE57-551E-4113-ABC8-C6AD6F2D3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987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5DD8F6-04D2-1A3A-27C6-53EC01031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B451AB-C702-5B40-BFE8-58BD0D41E1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041CC-DCE6-72AB-AF5B-3E64E789B0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F14E2D-C5B7-4550-9907-CB982DAA265D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5AC96-FDDE-E952-BEB8-B2E038E98F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9A56A-21B6-305E-9390-92D2769377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D2FE57-551E-4113-ABC8-C6AD6F2D3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048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1324989-D2AE-3141-32CE-7CC32880B97D}"/>
              </a:ext>
            </a:extLst>
          </p:cNvPr>
          <p:cNvSpPr txBox="1">
            <a:spLocks/>
          </p:cNvSpPr>
          <p:nvPr/>
        </p:nvSpPr>
        <p:spPr>
          <a:xfrm>
            <a:off x="6319520" y="386081"/>
            <a:ext cx="5567680" cy="863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BA (Hons) Business Management</a:t>
            </a:r>
            <a:b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Entrepreneurship LCBB5013</a:t>
            </a:r>
          </a:p>
        </p:txBody>
      </p:sp>
      <p:pic>
        <p:nvPicPr>
          <p:cNvPr id="6" name="Picture 5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803F9B4C-3047-F074-3DD0-CEE6AF6D5D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362" y="365904"/>
            <a:ext cx="4122420" cy="1367155"/>
          </a:xfrm>
          <a:prstGeom prst="rect">
            <a:avLst/>
          </a:prstGeom>
          <a:noFill/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7272055-0AA4-5B08-78B7-61B83EBF2355}"/>
              </a:ext>
            </a:extLst>
          </p:cNvPr>
          <p:cNvSpPr txBox="1"/>
          <p:nvPr/>
        </p:nvSpPr>
        <p:spPr>
          <a:xfrm>
            <a:off x="2976880" y="587577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“Not just a pub — a cultural hub”</a:t>
            </a:r>
          </a:p>
        </p:txBody>
      </p:sp>
      <p:graphicFrame>
        <p:nvGraphicFramePr>
          <p:cNvPr id="13" name="Subtitle 2">
            <a:extLst>
              <a:ext uri="{FF2B5EF4-FFF2-40B4-BE49-F238E27FC236}">
                <a16:creationId xmlns:a16="http://schemas.microsoft.com/office/drawing/2014/main" id="{C14A777B-143D-6B09-4859-044AA18009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2885587"/>
              </p:ext>
            </p:extLst>
          </p:nvPr>
        </p:nvGraphicFramePr>
        <p:xfrm>
          <a:off x="2357120" y="3429000"/>
          <a:ext cx="9144000" cy="2067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D8E93D81-89B6-7128-19B2-503467DD1CF1}"/>
              </a:ext>
            </a:extLst>
          </p:cNvPr>
          <p:cNvSpPr txBox="1"/>
          <p:nvPr/>
        </p:nvSpPr>
        <p:spPr>
          <a:xfrm>
            <a:off x="2651760" y="2052042"/>
            <a:ext cx="696976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Magyar Quill – A Hungarian Literary Pub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58277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BD7A4C-3A7F-1BF2-B10A-20C5A6B0A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3135" y="254281"/>
            <a:ext cx="9833548" cy="847156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Business Idea &amp; USP</a:t>
            </a:r>
            <a:endParaRPr lang="en-GB" sz="4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121288E1-77D1-9351-519D-1EF27A42A9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53" y="301337"/>
            <a:ext cx="2193240" cy="727364"/>
          </a:xfrm>
          <a:prstGeom prst="rect">
            <a:avLst/>
          </a:prstGeom>
          <a:noFill/>
        </p:spPr>
      </p:pic>
      <p:graphicFrame>
        <p:nvGraphicFramePr>
          <p:cNvPr id="24" name="Rectangle 1">
            <a:extLst>
              <a:ext uri="{FF2B5EF4-FFF2-40B4-BE49-F238E27FC236}">
                <a16:creationId xmlns:a16="http://schemas.microsoft.com/office/drawing/2014/main" id="{B6379698-265A-727C-3B6C-9AB6FE9FE5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9869501"/>
              </p:ext>
            </p:extLst>
          </p:nvPr>
        </p:nvGraphicFramePr>
        <p:xfrm>
          <a:off x="207537" y="1327822"/>
          <a:ext cx="11679663" cy="54082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737854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FDA2A-9646-075E-2836-F4C2C556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5920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Market Need / PESTEL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2B9B9E9C-A8CF-ED43-6BBF-72976D5CE1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53" y="301337"/>
            <a:ext cx="2193240" cy="727364"/>
          </a:xfrm>
          <a:prstGeom prst="rect">
            <a:avLst/>
          </a:prstGeom>
          <a:noFill/>
        </p:spPr>
      </p:pic>
      <p:graphicFrame>
        <p:nvGraphicFramePr>
          <p:cNvPr id="10" name="Rectangle 1">
            <a:extLst>
              <a:ext uri="{FF2B5EF4-FFF2-40B4-BE49-F238E27FC236}">
                <a16:creationId xmlns:a16="http://schemas.microsoft.com/office/drawing/2014/main" id="{81F63165-AD86-5B2C-1CCB-7CEF10954C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8308973"/>
              </p:ext>
            </p:extLst>
          </p:nvPr>
        </p:nvGraphicFramePr>
        <p:xfrm>
          <a:off x="558800" y="1722321"/>
          <a:ext cx="10850880" cy="3901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9354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195ED-47B8-DD91-63FC-55DFBF51D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6357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SWOT </a:t>
            </a:r>
          </a:p>
        </p:txBody>
      </p:sp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E40F0B7E-59F6-9B1A-F1DF-90B8D3B909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53" y="301337"/>
            <a:ext cx="2193240" cy="727364"/>
          </a:xfrm>
          <a:prstGeom prst="rect">
            <a:avLst/>
          </a:prstGeom>
          <a:noFill/>
        </p:spPr>
      </p:pic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370F754A-8CB6-E1F7-EF1B-0A676693E7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5557897"/>
              </p:ext>
            </p:extLst>
          </p:nvPr>
        </p:nvGraphicFramePr>
        <p:xfrm>
          <a:off x="325120" y="934720"/>
          <a:ext cx="10354117" cy="5445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13892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FEEBC1-3F46-4B8C-4C64-07F187C0CD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3BAE9-D47C-E8CA-35FC-1F0265C8D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8135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Porter’s Five Forces</a:t>
            </a:r>
          </a:p>
        </p:txBody>
      </p:sp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0BCD4BD7-21F0-7854-2918-9345711FA5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53" y="301337"/>
            <a:ext cx="2193240" cy="727364"/>
          </a:xfrm>
          <a:prstGeom prst="rect">
            <a:avLst/>
          </a:prstGeom>
          <a:noFill/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CEA82B18-FEB0-460F-1FA2-7F08ACA1098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48840" y="1753192"/>
            <a:ext cx="9301480" cy="2793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Rivalry: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high → differentiation essential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(Porter, 1985)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Buyer power: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→ loyalty needed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(Kotler &amp; Keller, 2016)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Substitutes: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moderate‑high → themed pubs exist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(Smith, 2019)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New entrants: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moderate → licensing barriers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(Burns, 2016)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Supplier power: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moderate → imports costly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(Mintel, 2024)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5893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E15671-5B39-40B1-BD8E-9D522FF87D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3635C-DDDB-02E1-8640-057457AAA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8435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Strategy (4Ps)</a:t>
            </a:r>
          </a:p>
        </p:txBody>
      </p:sp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8C78A31F-2C37-3CF9-3710-4661D165BC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53" y="301337"/>
            <a:ext cx="2193240" cy="727364"/>
          </a:xfrm>
          <a:prstGeom prst="rect">
            <a:avLst/>
          </a:prstGeom>
          <a:noFill/>
        </p:spPr>
      </p:pic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21259074-47D3-1FA2-19E0-04EE8E7D66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0590289"/>
              </p:ext>
            </p:extLst>
          </p:nvPr>
        </p:nvGraphicFramePr>
        <p:xfrm>
          <a:off x="584200" y="1755079"/>
          <a:ext cx="11496039" cy="4406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34200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F8501-1E21-0220-A848-717A25418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1675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Legal &amp; Management</a:t>
            </a:r>
          </a:p>
        </p:txBody>
      </p:sp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507C3D54-B7B2-772D-B20B-74EB70F50E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53" y="301337"/>
            <a:ext cx="2193240" cy="727364"/>
          </a:xfrm>
          <a:prstGeom prst="rect">
            <a:avLst/>
          </a:prstGeom>
          <a:noFill/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3C962A15-0ED6-F187-72A6-D1102EA55EB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61720" y="1864008"/>
            <a:ext cx="9596666" cy="1287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Structure: Private Limited Company (Ltd)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(HM Government, 2022)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Compliance: licensing, GDPR, insurance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Tunbridge Wells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City Council,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 chart: Founder, GM, Chef, Bar Manager, Events/Marketing, support staff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(Burns, 2016)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945549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7E990-DB1E-FCAD-706E-DF57749B4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67484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Financials</a:t>
            </a:r>
          </a:p>
        </p:txBody>
      </p:sp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42D0429F-56B7-0CDF-25F2-6EE948CB3C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53" y="301337"/>
            <a:ext cx="2193240" cy="727364"/>
          </a:xfrm>
          <a:prstGeom prst="rect">
            <a:avLst/>
          </a:prstGeom>
          <a:noFill/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29B61758-EBFA-9047-8726-6E3DF75DA5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77240" y="1702812"/>
            <a:ext cx="11096884" cy="2239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Start‑up cost: £105,000 </a:t>
            </a:r>
            <a:r>
              <a:rPr kumimoji="0" lang="en-US" altLang="en-US" sz="24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(British Business Bank, 2023)</a:t>
            </a:r>
            <a:endParaRPr kumimoji="0" lang="en-US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Funding: owner, loan, grant, investors </a:t>
            </a:r>
            <a:r>
              <a:rPr kumimoji="0" lang="en-US" altLang="en-US" sz="24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(Burns, 2016)</a:t>
            </a:r>
            <a:endParaRPr kumimoji="0" lang="en-US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Year 1 forecast: £105k sales, £92k expenses, £13k net cash flow </a:t>
            </a:r>
            <a:r>
              <a:rPr kumimoji="0" lang="en-US" altLang="en-US" sz="24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(Mintel, 2024)</a:t>
            </a:r>
            <a:endParaRPr kumimoji="0" lang="en-US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Break‑even: Month 10 </a:t>
            </a:r>
            <a:r>
              <a:rPr kumimoji="0" lang="en-US" altLang="en-US" sz="24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(Storey, 1994)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04617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82AE9-477D-F4BC-3948-8CBB5A7D4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6103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7445CBA6-C159-7B3B-3732-8181A0798A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53" y="301337"/>
            <a:ext cx="2193240" cy="727364"/>
          </a:xfrm>
          <a:prstGeom prst="rect">
            <a:avLst/>
          </a:prstGeom>
          <a:noFill/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1EA4918D-8892-A896-D1F3-414A8F43AC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5000" y="2020153"/>
            <a:ext cx="11463266" cy="1131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Magyar Quill = cultural hub + authentic cuisine + literary identity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Differentiation strategy ensures sustainability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(Porter, 1985; Pine &amp; Gilmore, 1999)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4F2C94-4AEE-5B3F-074F-2BEBCCF44BBF}"/>
              </a:ext>
            </a:extLst>
          </p:cNvPr>
          <p:cNvSpPr txBox="1"/>
          <p:nvPr/>
        </p:nvSpPr>
        <p:spPr>
          <a:xfrm>
            <a:off x="3048000" y="4775533"/>
            <a:ext cx="6096000" cy="45653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“Not just a pub — a cultural movement” </a:t>
            </a:r>
          </a:p>
        </p:txBody>
      </p:sp>
    </p:spTree>
    <p:extLst>
      <p:ext uri="{BB962C8B-B14F-4D97-AF65-F5344CB8AC3E}">
        <p14:creationId xmlns:p14="http://schemas.microsoft.com/office/powerpoint/2010/main" val="13121838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24661-1593-AA6C-E931-780DA0072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98475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B858E89A-C371-4EDF-7AF9-43874BC58D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53" y="301337"/>
            <a:ext cx="2193240" cy="727364"/>
          </a:xfrm>
          <a:prstGeom prst="rect">
            <a:avLst/>
          </a:prstGeom>
          <a:noFill/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37088E73-053E-A3F4-7ABB-F7DBFBA3D7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57238" y="1494274"/>
            <a:ext cx="10152138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Burns, P. (2016)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Entrepreneurship and Small Business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4th ed. London: Palgrave.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British Business Bank (2023)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Start‑Up Loans Guidance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BBB.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Brown, S. (2018)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Marketing the Arts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Routledge.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Chaffey, D. &amp; Ellis‑Chadwick, F. (2019)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 Marketing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7th ed. Harlow: Pearson.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DEFRA (2023)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Sustainability in Hospitality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DEFRA.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Evans, J. (2022)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Cultural Hubs in the UK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Oxford: OUP.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Fazekas, A. (2020)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Hungarian Cuisine and Identity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Budapest: Corvina.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HM Government (2022)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Hospitality Licensing Guidance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HMSO.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Johnson, H. &amp; Robinson, J. (2013)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World Atlas of Wine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Mitchell Beazley.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Kotler, P. &amp; Keller, K. (2016)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Marketing Management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15th ed. Harlow: Pearson.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Kovács, M. (2021)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Hungarian Cultural Spaces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Budapest: Akadémiai Kiadó.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Mintel (2024)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Hospitality Trends Report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Mintel.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Pine, J. &amp; Gilmore, J. (1999)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Experience Economy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Boston: Harvard Business School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Porter, M. (1985)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Competitive Advantage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New York: Free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Ryan, D. (2016)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Understanding Digital Marketing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Kogan Page.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Smith, A. (2019)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Experiential Consumption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Sage.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Storey, D. (1994)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Understanding the Small Business Sector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Routledge.</a:t>
            </a:r>
          </a:p>
        </p:txBody>
      </p:sp>
    </p:spTree>
    <p:extLst>
      <p:ext uri="{BB962C8B-B14F-4D97-AF65-F5344CB8AC3E}">
        <p14:creationId xmlns:p14="http://schemas.microsoft.com/office/powerpoint/2010/main" val="38692832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63AD70-890C-5430-EC3E-AFA793D6A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6EC48-057A-E1F3-7822-A08D4A11C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 algn="ctr">
              <a:buNone/>
            </a:pPr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Picture 4" descr="Woman in business attire">
            <a:extLst>
              <a:ext uri="{FF2B5EF4-FFF2-40B4-BE49-F238E27FC236}">
                <a16:creationId xmlns:a16="http://schemas.microsoft.com/office/drawing/2014/main" id="{0FE6E70A-7080-3094-A3E4-D83BE9B01A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59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8051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849</Words>
  <Application>Microsoft Office PowerPoint</Application>
  <PresentationFormat>Widescreen</PresentationFormat>
  <Paragraphs>74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PowerPoint Presentation</vt:lpstr>
      <vt:lpstr>Business Idea &amp; USP</vt:lpstr>
      <vt:lpstr>Market Need / PESTEL</vt:lpstr>
      <vt:lpstr>SWOT </vt:lpstr>
      <vt:lpstr>Porter’s Five Forces</vt:lpstr>
      <vt:lpstr>Marketing Strategy (4Ps)</vt:lpstr>
      <vt:lpstr>Legal &amp; Management</vt:lpstr>
      <vt:lpstr>Financials</vt:lpstr>
      <vt:lpstr>Conclusion</vt:lpstr>
      <vt:lpstr>References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Carmen Antal-Berbecaru (2242917)</dc:creator>
  <cp:lastModifiedBy>Carmen Antal-Berbecaru (2242917)</cp:lastModifiedBy>
  <cp:revision>2</cp:revision>
  <dcterms:created xsi:type="dcterms:W3CDTF">2025-12-11T14:04:44Z</dcterms:created>
  <dcterms:modified xsi:type="dcterms:W3CDTF">2025-12-11T16:46:46Z</dcterms:modified>
</cp:coreProperties>
</file>