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saveSubsetFonts="1" autoCompressPictures="0">
  <p:sldMasterIdLst>
    <p:sldMasterId id="2147483648" r:id="rId1"/>
  </p:sldMasterIdLst>
  <p:notesMasterIdLst>
    <p:notesMasterId r:id="rId3"/>
  </p:notesMasterIdLst>
  <p:sldIdLst>
    <p:sldId id="256" r:id="rId2"/>
  </p:sldIdLst>
  <p:sldSz cx="43205400" cy="32405638"/>
  <p:notesSz cx="9144000" cy="6858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1pPr>
    <a:lvl2pPr marL="452902"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2pPr>
    <a:lvl3pPr marL="905805"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3pPr>
    <a:lvl4pPr marL="1358707"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4pPr>
    <a:lvl5pPr marL="1811609"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5pPr>
    <a:lvl6pPr marL="2264512" algn="l" defTabSz="452902" rtl="0" eaLnBrk="1" latinLnBrk="0" hangingPunct="1">
      <a:defRPr sz="2400" kern="1200">
        <a:solidFill>
          <a:schemeClr val="tx1"/>
        </a:solidFill>
        <a:latin typeface="Arial" charset="0"/>
        <a:ea typeface="ＭＳ Ｐゴシック" charset="0"/>
        <a:cs typeface="ＭＳ Ｐゴシック" charset="0"/>
      </a:defRPr>
    </a:lvl6pPr>
    <a:lvl7pPr marL="2717414" algn="l" defTabSz="452902" rtl="0" eaLnBrk="1" latinLnBrk="0" hangingPunct="1">
      <a:defRPr sz="2400" kern="1200">
        <a:solidFill>
          <a:schemeClr val="tx1"/>
        </a:solidFill>
        <a:latin typeface="Arial" charset="0"/>
        <a:ea typeface="ＭＳ Ｐゴシック" charset="0"/>
        <a:cs typeface="ＭＳ Ｐゴシック" charset="0"/>
      </a:defRPr>
    </a:lvl7pPr>
    <a:lvl8pPr marL="3170316" algn="l" defTabSz="452902" rtl="0" eaLnBrk="1" latinLnBrk="0" hangingPunct="1">
      <a:defRPr sz="2400" kern="1200">
        <a:solidFill>
          <a:schemeClr val="tx1"/>
        </a:solidFill>
        <a:latin typeface="Arial" charset="0"/>
        <a:ea typeface="ＭＳ Ｐゴシック" charset="0"/>
        <a:cs typeface="ＭＳ Ｐゴシック" charset="0"/>
      </a:defRPr>
    </a:lvl8pPr>
    <a:lvl9pPr marL="3623219" algn="l" defTabSz="452902"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1E29"/>
    <a:srgbClr val="31787E"/>
    <a:srgbClr val="296267"/>
    <a:srgbClr val="B40000"/>
    <a:srgbClr val="4E7398"/>
    <a:srgbClr val="426CAE"/>
    <a:srgbClr val="4E99C1"/>
    <a:srgbClr val="A79DEE"/>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74625C-D50C-314A-B3FE-F7FE374B3147}" v="2" dt="2024-04-23T13:19:56.2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74" autoAdjust="0"/>
    <p:restoredTop sz="85579" autoAdjust="0"/>
  </p:normalViewPr>
  <p:slideViewPr>
    <p:cSldViewPr>
      <p:cViewPr varScale="1">
        <p:scale>
          <a:sx n="10" d="100"/>
          <a:sy n="10" d="100"/>
        </p:scale>
        <p:origin x="2068" y="128"/>
      </p:cViewPr>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50" d="100"/>
        <a:sy n="150" d="100"/>
      </p:scale>
      <p:origin x="0" y="0"/>
    </p:cViewPr>
  </p:sorterViewPr>
  <p:notesViewPr>
    <p:cSldViewPr>
      <p:cViewPr varScale="1">
        <p:scale>
          <a:sx n="91" d="100"/>
          <a:sy n="91" d="100"/>
        </p:scale>
        <p:origin x="-3368" y="-104"/>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3075" name="Rectangle 3"/>
          <p:cNvSpPr>
            <a:spLocks noGrp="1" noChangeArrowheads="1"/>
          </p:cNvSpPr>
          <p:nvPr>
            <p:ph type="dt" idx="1"/>
          </p:nvPr>
        </p:nvSpPr>
        <p:spPr bwMode="auto">
          <a:xfrm>
            <a:off x="518160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13316"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77" name="Rectangle 5"/>
          <p:cNvSpPr>
            <a:spLocks noGrp="1" noChangeArrowheads="1"/>
          </p:cNvSpPr>
          <p:nvPr>
            <p:ph type="body" sz="quarter" idx="3"/>
          </p:nvPr>
        </p:nvSpPr>
        <p:spPr bwMode="auto">
          <a:xfrm>
            <a:off x="1219200" y="3257550"/>
            <a:ext cx="67056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8" name="Rectangle 6"/>
          <p:cNvSpPr>
            <a:spLocks noGrp="1" noChangeArrowheads="1"/>
          </p:cNvSpPr>
          <p:nvPr>
            <p:ph type="ftr" sz="quarter" idx="4"/>
          </p:nvPr>
        </p:nvSpPr>
        <p:spPr bwMode="auto">
          <a:xfrm>
            <a:off x="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3079" name="Rectangle 7"/>
          <p:cNvSpPr>
            <a:spLocks noGrp="1" noChangeArrowheads="1"/>
          </p:cNvSpPr>
          <p:nvPr>
            <p:ph type="sldNum" sz="quarter" idx="5"/>
          </p:nvPr>
        </p:nvSpPr>
        <p:spPr bwMode="auto">
          <a:xfrm>
            <a:off x="518160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20841615-1DF9-A448-9A9B-BCE9DBD29FED}" type="slidenum">
              <a:rPr lang="en-US"/>
              <a:pPr/>
              <a:t>‹#›</a:t>
            </a:fld>
            <a:endParaRPr lang="en-US" dirty="0"/>
          </a:p>
        </p:txBody>
      </p:sp>
    </p:spTree>
    <p:extLst>
      <p:ext uri="{BB962C8B-B14F-4D97-AF65-F5344CB8AC3E}">
        <p14:creationId xmlns:p14="http://schemas.microsoft.com/office/powerpoint/2010/main" val="3912875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08" charset="0"/>
        <a:ea typeface="ＭＳ Ｐゴシック" pitchFamily="-84" charset="-128"/>
        <a:cs typeface="ＭＳ Ｐゴシック" pitchFamily="-84" charset="-128"/>
      </a:defRPr>
    </a:lvl1pPr>
    <a:lvl2pPr marL="452902" algn="l" rtl="0" eaLnBrk="0" fontAlgn="base" hangingPunct="0">
      <a:spcBef>
        <a:spcPct val="30000"/>
      </a:spcBef>
      <a:spcAft>
        <a:spcPct val="0"/>
      </a:spcAft>
      <a:defRPr sz="1200" kern="1200">
        <a:solidFill>
          <a:schemeClr val="tx1"/>
        </a:solidFill>
        <a:latin typeface="Times" pitchFamily="-108" charset="0"/>
        <a:ea typeface="ＭＳ Ｐゴシック" pitchFamily="-108" charset="-128"/>
        <a:cs typeface="+mn-cs"/>
      </a:defRPr>
    </a:lvl2pPr>
    <a:lvl3pPr marL="905805" algn="l" rtl="0" eaLnBrk="0" fontAlgn="base" hangingPunct="0">
      <a:spcBef>
        <a:spcPct val="30000"/>
      </a:spcBef>
      <a:spcAft>
        <a:spcPct val="0"/>
      </a:spcAft>
      <a:defRPr sz="1200" kern="1200">
        <a:solidFill>
          <a:schemeClr val="tx1"/>
        </a:solidFill>
        <a:latin typeface="Times" pitchFamily="-108" charset="0"/>
        <a:ea typeface="ＭＳ Ｐゴシック" pitchFamily="-108" charset="-128"/>
        <a:cs typeface="+mn-cs"/>
      </a:defRPr>
    </a:lvl3pPr>
    <a:lvl4pPr marL="1358707" algn="l" rtl="0" eaLnBrk="0" fontAlgn="base" hangingPunct="0">
      <a:spcBef>
        <a:spcPct val="30000"/>
      </a:spcBef>
      <a:spcAft>
        <a:spcPct val="0"/>
      </a:spcAft>
      <a:defRPr sz="1200" kern="1200">
        <a:solidFill>
          <a:schemeClr val="tx1"/>
        </a:solidFill>
        <a:latin typeface="Times" pitchFamily="-108" charset="0"/>
        <a:ea typeface="ＭＳ Ｐゴシック" pitchFamily="-108" charset="-128"/>
        <a:cs typeface="+mn-cs"/>
      </a:defRPr>
    </a:lvl4pPr>
    <a:lvl5pPr marL="1811609" algn="l" rtl="0" eaLnBrk="0" fontAlgn="base" hangingPunct="0">
      <a:spcBef>
        <a:spcPct val="30000"/>
      </a:spcBef>
      <a:spcAft>
        <a:spcPct val="0"/>
      </a:spcAft>
      <a:defRPr sz="1200" kern="1200">
        <a:solidFill>
          <a:schemeClr val="tx1"/>
        </a:solidFill>
        <a:latin typeface="Times" pitchFamily="-108" charset="0"/>
        <a:ea typeface="ＭＳ Ｐゴシック" pitchFamily="-108" charset="-128"/>
        <a:cs typeface="+mn-cs"/>
      </a:defRPr>
    </a:lvl5pPr>
    <a:lvl6pPr marL="2264512" algn="l" defTabSz="452902" rtl="0" eaLnBrk="1" latinLnBrk="0" hangingPunct="1">
      <a:defRPr sz="1200" kern="1200">
        <a:solidFill>
          <a:schemeClr val="tx1"/>
        </a:solidFill>
        <a:latin typeface="+mn-lt"/>
        <a:ea typeface="+mn-ea"/>
        <a:cs typeface="+mn-cs"/>
      </a:defRPr>
    </a:lvl6pPr>
    <a:lvl7pPr marL="2717414" algn="l" defTabSz="452902" rtl="0" eaLnBrk="1" latinLnBrk="0" hangingPunct="1">
      <a:defRPr sz="1200" kern="1200">
        <a:solidFill>
          <a:schemeClr val="tx1"/>
        </a:solidFill>
        <a:latin typeface="+mn-lt"/>
        <a:ea typeface="+mn-ea"/>
        <a:cs typeface="+mn-cs"/>
      </a:defRPr>
    </a:lvl7pPr>
    <a:lvl8pPr marL="3170316" algn="l" defTabSz="452902" rtl="0" eaLnBrk="1" latinLnBrk="0" hangingPunct="1">
      <a:defRPr sz="1200" kern="1200">
        <a:solidFill>
          <a:schemeClr val="tx1"/>
        </a:solidFill>
        <a:latin typeface="+mn-lt"/>
        <a:ea typeface="+mn-ea"/>
        <a:cs typeface="+mn-cs"/>
      </a:defRPr>
    </a:lvl8pPr>
    <a:lvl9pPr marL="3623219" algn="l" defTabSz="45290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25C66430-FF76-7B4E-9DC1-A2D9C309AAB8}" type="slidenum">
              <a:rPr lang="en-US" sz="1200"/>
              <a:pPr/>
              <a:t>1</a:t>
            </a:fld>
            <a:endParaRPr lang="en-US" sz="1200" dirty="0"/>
          </a:p>
        </p:txBody>
      </p:sp>
      <p:sp>
        <p:nvSpPr>
          <p:cNvPr id="15363" name="Rectangle 2"/>
          <p:cNvSpPr>
            <a:spLocks noGrp="1" noRot="1" noChangeAspect="1" noChangeArrowheads="1" noTextEdit="1"/>
          </p:cNvSpPr>
          <p:nvPr>
            <p:ph type="sldImg"/>
          </p:nvPr>
        </p:nvSpPr>
        <p:spPr>
          <a:xfrm>
            <a:off x="2857500" y="514350"/>
            <a:ext cx="3429000" cy="2571750"/>
          </a:xfrm>
          <a:ln/>
        </p:spPr>
      </p:sp>
      <p:sp>
        <p:nvSpPr>
          <p:cNvPr id="1536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spcBef>
                <a:spcPct val="0"/>
              </a:spcBef>
            </a:pPr>
            <a:endParaRPr lang="en-US" dirty="0"/>
          </a:p>
        </p:txBody>
      </p:sp>
    </p:spTree>
    <p:extLst>
      <p:ext uri="{BB962C8B-B14F-4D97-AF65-F5344CB8AC3E}">
        <p14:creationId xmlns:p14="http://schemas.microsoft.com/office/powerpoint/2010/main" val="13835773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40405" y="10066752"/>
            <a:ext cx="36724590" cy="6946208"/>
          </a:xfrm>
        </p:spPr>
        <p:txBody>
          <a:bodyPr/>
          <a:lstStyle/>
          <a:p>
            <a:r>
              <a:rPr lang="en-CA"/>
              <a:t>Click to edit Master title style</a:t>
            </a:r>
            <a:endParaRPr lang="en-US"/>
          </a:p>
        </p:txBody>
      </p:sp>
      <p:sp>
        <p:nvSpPr>
          <p:cNvPr id="3" name="Subtitle 2"/>
          <p:cNvSpPr>
            <a:spLocks noGrp="1"/>
          </p:cNvSpPr>
          <p:nvPr>
            <p:ph type="subTitle" idx="1"/>
          </p:nvPr>
        </p:nvSpPr>
        <p:spPr>
          <a:xfrm>
            <a:off x="6480810" y="18363195"/>
            <a:ext cx="30243780" cy="8281441"/>
          </a:xfrm>
        </p:spPr>
        <p:txBody>
          <a:bodyPr/>
          <a:lstStyle>
            <a:lvl1pPr marL="0" indent="0" algn="ctr">
              <a:buNone/>
              <a:defRPr/>
            </a:lvl1pPr>
            <a:lvl2pPr marL="452902" indent="0" algn="ctr">
              <a:buNone/>
              <a:defRPr/>
            </a:lvl2pPr>
            <a:lvl3pPr marL="905805" indent="0" algn="ctr">
              <a:buNone/>
              <a:defRPr/>
            </a:lvl3pPr>
            <a:lvl4pPr marL="1358707" indent="0" algn="ctr">
              <a:buNone/>
              <a:defRPr/>
            </a:lvl4pPr>
            <a:lvl5pPr marL="1811609" indent="0" algn="ctr">
              <a:buNone/>
              <a:defRPr/>
            </a:lvl5pPr>
            <a:lvl6pPr marL="2264512" indent="0" algn="ctr">
              <a:buNone/>
              <a:defRPr/>
            </a:lvl6pPr>
            <a:lvl7pPr marL="2717414" indent="0" algn="ctr">
              <a:buNone/>
              <a:defRPr/>
            </a:lvl7pPr>
            <a:lvl8pPr marL="3170316" indent="0" algn="ctr">
              <a:buNone/>
              <a:defRPr/>
            </a:lvl8pPr>
            <a:lvl9pPr marL="3623219" indent="0" algn="ctr">
              <a:buNone/>
              <a:defRPr/>
            </a:lvl9pPr>
          </a:lstStyle>
          <a:p>
            <a:r>
              <a:rPr lang="en-CA"/>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dirty="0"/>
          </a:p>
        </p:txBody>
      </p:sp>
      <p:sp>
        <p:nvSpPr>
          <p:cNvPr id="5" name="Rectangle 5"/>
          <p:cNvSpPr>
            <a:spLocks noGrp="1" noChangeArrowheads="1"/>
          </p:cNvSpPr>
          <p:nvPr>
            <p:ph type="ftr" sz="quarter" idx="11"/>
          </p:nvPr>
        </p:nvSpPr>
        <p:spPr>
          <a:ln/>
        </p:spPr>
        <p:txBody>
          <a:bodyPr/>
          <a:lstStyle>
            <a:lvl1pPr>
              <a:defRPr/>
            </a:lvl1pPr>
          </a:lstStyle>
          <a:p>
            <a:endParaRPr lang="en-US" dirty="0"/>
          </a:p>
        </p:txBody>
      </p:sp>
      <p:sp>
        <p:nvSpPr>
          <p:cNvPr id="6" name="Rectangle 6"/>
          <p:cNvSpPr>
            <a:spLocks noGrp="1" noChangeArrowheads="1"/>
          </p:cNvSpPr>
          <p:nvPr>
            <p:ph type="sldNum" sz="quarter" idx="12"/>
          </p:nvPr>
        </p:nvSpPr>
        <p:spPr>
          <a:ln/>
        </p:spPr>
        <p:txBody>
          <a:bodyPr/>
          <a:lstStyle>
            <a:lvl1pPr>
              <a:defRPr/>
            </a:lvl1pPr>
          </a:lstStyle>
          <a:p>
            <a:fld id="{CB408F8E-6FB3-464A-9C30-2A3F5C4211BF}" type="slidenum">
              <a:rPr lang="en-US"/>
              <a:pPr/>
              <a:t>‹#›</a:t>
            </a:fld>
            <a:endParaRPr lang="en-US" dirty="0"/>
          </a:p>
        </p:txBody>
      </p:sp>
    </p:spTree>
    <p:extLst>
      <p:ext uri="{BB962C8B-B14F-4D97-AF65-F5344CB8AC3E}">
        <p14:creationId xmlns:p14="http://schemas.microsoft.com/office/powerpoint/2010/main" val="3952817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dirty="0"/>
          </a:p>
        </p:txBody>
      </p:sp>
      <p:sp>
        <p:nvSpPr>
          <p:cNvPr id="5" name="Rectangle 5"/>
          <p:cNvSpPr>
            <a:spLocks noGrp="1" noChangeArrowheads="1"/>
          </p:cNvSpPr>
          <p:nvPr>
            <p:ph type="ftr" sz="quarter" idx="11"/>
          </p:nvPr>
        </p:nvSpPr>
        <p:spPr>
          <a:ln/>
        </p:spPr>
        <p:txBody>
          <a:bodyPr/>
          <a:lstStyle>
            <a:lvl1pPr>
              <a:defRPr/>
            </a:lvl1pPr>
          </a:lstStyle>
          <a:p>
            <a:endParaRPr lang="en-US" dirty="0"/>
          </a:p>
        </p:txBody>
      </p:sp>
      <p:sp>
        <p:nvSpPr>
          <p:cNvPr id="6" name="Rectangle 6"/>
          <p:cNvSpPr>
            <a:spLocks noGrp="1" noChangeArrowheads="1"/>
          </p:cNvSpPr>
          <p:nvPr>
            <p:ph type="sldNum" sz="quarter" idx="12"/>
          </p:nvPr>
        </p:nvSpPr>
        <p:spPr>
          <a:ln/>
        </p:spPr>
        <p:txBody>
          <a:bodyPr/>
          <a:lstStyle>
            <a:lvl1pPr>
              <a:defRPr/>
            </a:lvl1pPr>
          </a:lstStyle>
          <a:p>
            <a:fld id="{084C6583-A371-E440-BCED-D2D0D131BD20}" type="slidenum">
              <a:rPr lang="en-US"/>
              <a:pPr/>
              <a:t>‹#›</a:t>
            </a:fld>
            <a:endParaRPr lang="en-US" dirty="0"/>
          </a:p>
        </p:txBody>
      </p:sp>
    </p:spTree>
    <p:extLst>
      <p:ext uri="{BB962C8B-B14F-4D97-AF65-F5344CB8AC3E}">
        <p14:creationId xmlns:p14="http://schemas.microsoft.com/office/powerpoint/2010/main" val="193157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12927" y="20823624"/>
            <a:ext cx="36724590" cy="6436120"/>
          </a:xfrm>
        </p:spPr>
        <p:txBody>
          <a:bodyPr anchor="t"/>
          <a:lstStyle>
            <a:lvl1pPr algn="l">
              <a:defRPr sz="4000" b="1" cap="all"/>
            </a:lvl1pPr>
          </a:lstStyle>
          <a:p>
            <a:r>
              <a:rPr lang="en-CA"/>
              <a:t>Click to edit Master title style</a:t>
            </a:r>
            <a:endParaRPr lang="en-US"/>
          </a:p>
        </p:txBody>
      </p:sp>
      <p:sp>
        <p:nvSpPr>
          <p:cNvPr id="3" name="Text Placeholder 2"/>
          <p:cNvSpPr>
            <a:spLocks noGrp="1"/>
          </p:cNvSpPr>
          <p:nvPr>
            <p:ph type="body" idx="1"/>
          </p:nvPr>
        </p:nvSpPr>
        <p:spPr>
          <a:xfrm>
            <a:off x="3412927" y="13734890"/>
            <a:ext cx="36724590" cy="7088733"/>
          </a:xfrm>
        </p:spPr>
        <p:txBody>
          <a:bodyPr anchor="b"/>
          <a:lstStyle>
            <a:lvl1pPr marL="0" indent="0">
              <a:buNone/>
              <a:defRPr sz="2000"/>
            </a:lvl1pPr>
            <a:lvl2pPr marL="452902" indent="0">
              <a:buNone/>
              <a:defRPr sz="1800"/>
            </a:lvl2pPr>
            <a:lvl3pPr marL="905805" indent="0">
              <a:buNone/>
              <a:defRPr sz="1600"/>
            </a:lvl3pPr>
            <a:lvl4pPr marL="1358707" indent="0">
              <a:buNone/>
              <a:defRPr sz="1400"/>
            </a:lvl4pPr>
            <a:lvl5pPr marL="1811609" indent="0">
              <a:buNone/>
              <a:defRPr sz="1400"/>
            </a:lvl5pPr>
            <a:lvl6pPr marL="2264512" indent="0">
              <a:buNone/>
              <a:defRPr sz="1400"/>
            </a:lvl6pPr>
            <a:lvl7pPr marL="2717414" indent="0">
              <a:buNone/>
              <a:defRPr sz="1400"/>
            </a:lvl7pPr>
            <a:lvl8pPr marL="3170316" indent="0">
              <a:buNone/>
              <a:defRPr sz="1400"/>
            </a:lvl8pPr>
            <a:lvl9pPr marL="3623219" indent="0">
              <a:buNone/>
              <a:defRPr sz="1400"/>
            </a:lvl9pPr>
          </a:lstStyle>
          <a:p>
            <a:pPr lvl="0"/>
            <a:r>
              <a:rPr lang="en-CA"/>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dirty="0"/>
          </a:p>
        </p:txBody>
      </p:sp>
      <p:sp>
        <p:nvSpPr>
          <p:cNvPr id="5" name="Rectangle 5"/>
          <p:cNvSpPr>
            <a:spLocks noGrp="1" noChangeArrowheads="1"/>
          </p:cNvSpPr>
          <p:nvPr>
            <p:ph type="ftr" sz="quarter" idx="11"/>
          </p:nvPr>
        </p:nvSpPr>
        <p:spPr>
          <a:ln/>
        </p:spPr>
        <p:txBody>
          <a:bodyPr/>
          <a:lstStyle>
            <a:lvl1pPr>
              <a:defRPr/>
            </a:lvl1pPr>
          </a:lstStyle>
          <a:p>
            <a:endParaRPr lang="en-US" dirty="0"/>
          </a:p>
        </p:txBody>
      </p:sp>
      <p:sp>
        <p:nvSpPr>
          <p:cNvPr id="6" name="Rectangle 6"/>
          <p:cNvSpPr>
            <a:spLocks noGrp="1" noChangeArrowheads="1"/>
          </p:cNvSpPr>
          <p:nvPr>
            <p:ph type="sldNum" sz="quarter" idx="12"/>
          </p:nvPr>
        </p:nvSpPr>
        <p:spPr>
          <a:ln/>
        </p:spPr>
        <p:txBody>
          <a:bodyPr/>
          <a:lstStyle>
            <a:lvl1pPr>
              <a:defRPr/>
            </a:lvl1pPr>
          </a:lstStyle>
          <a:p>
            <a:fld id="{AAED8963-7EB0-0B4B-83FE-B728280DABD3}" type="slidenum">
              <a:rPr lang="en-US"/>
              <a:pPr/>
              <a:t>‹#›</a:t>
            </a:fld>
            <a:endParaRPr lang="en-US" dirty="0"/>
          </a:p>
        </p:txBody>
      </p:sp>
    </p:spTree>
    <p:extLst>
      <p:ext uri="{BB962C8B-B14F-4D97-AF65-F5344CB8AC3E}">
        <p14:creationId xmlns:p14="http://schemas.microsoft.com/office/powerpoint/2010/main" val="684551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sz="half" idx="1"/>
          </p:nvPr>
        </p:nvSpPr>
        <p:spPr>
          <a:xfrm>
            <a:off x="3242282" y="9362879"/>
            <a:ext cx="18270408" cy="194421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Content Placeholder 3"/>
          <p:cNvSpPr>
            <a:spLocks noGrp="1"/>
          </p:cNvSpPr>
          <p:nvPr>
            <p:ph sz="half" idx="2"/>
          </p:nvPr>
        </p:nvSpPr>
        <p:spPr>
          <a:xfrm>
            <a:off x="21692712" y="9362879"/>
            <a:ext cx="18270409" cy="194421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Rectangle 4"/>
          <p:cNvSpPr>
            <a:spLocks noGrp="1" noChangeArrowheads="1"/>
          </p:cNvSpPr>
          <p:nvPr>
            <p:ph type="dt" sz="half" idx="10"/>
          </p:nvPr>
        </p:nvSpPr>
        <p:spPr>
          <a:ln/>
        </p:spPr>
        <p:txBody>
          <a:bodyPr/>
          <a:lstStyle>
            <a:lvl1pPr>
              <a:defRPr/>
            </a:lvl1pPr>
          </a:lstStyle>
          <a:p>
            <a:endParaRPr lang="en-US" dirty="0"/>
          </a:p>
        </p:txBody>
      </p:sp>
      <p:sp>
        <p:nvSpPr>
          <p:cNvPr id="6" name="Rectangle 5"/>
          <p:cNvSpPr>
            <a:spLocks noGrp="1" noChangeArrowheads="1"/>
          </p:cNvSpPr>
          <p:nvPr>
            <p:ph type="ftr" sz="quarter" idx="11"/>
          </p:nvPr>
        </p:nvSpPr>
        <p:spPr>
          <a:ln/>
        </p:spPr>
        <p:txBody>
          <a:bodyPr/>
          <a:lstStyle>
            <a:lvl1pPr>
              <a:defRPr/>
            </a:lvl1pPr>
          </a:lstStyle>
          <a:p>
            <a:endParaRPr lang="en-US" dirty="0"/>
          </a:p>
        </p:txBody>
      </p:sp>
      <p:sp>
        <p:nvSpPr>
          <p:cNvPr id="7" name="Rectangle 6"/>
          <p:cNvSpPr>
            <a:spLocks noGrp="1" noChangeArrowheads="1"/>
          </p:cNvSpPr>
          <p:nvPr>
            <p:ph type="sldNum" sz="quarter" idx="12"/>
          </p:nvPr>
        </p:nvSpPr>
        <p:spPr>
          <a:ln/>
        </p:spPr>
        <p:txBody>
          <a:bodyPr/>
          <a:lstStyle>
            <a:lvl1pPr>
              <a:defRPr/>
            </a:lvl1pPr>
          </a:lstStyle>
          <a:p>
            <a:fld id="{628F32F2-82B6-9049-BEB3-E621FD709512}" type="slidenum">
              <a:rPr lang="en-US"/>
              <a:pPr/>
              <a:t>‹#›</a:t>
            </a:fld>
            <a:endParaRPr lang="en-US" dirty="0"/>
          </a:p>
        </p:txBody>
      </p:sp>
    </p:spTree>
    <p:extLst>
      <p:ext uri="{BB962C8B-B14F-4D97-AF65-F5344CB8AC3E}">
        <p14:creationId xmlns:p14="http://schemas.microsoft.com/office/powerpoint/2010/main" val="1832806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60271" y="1297726"/>
            <a:ext cx="38884860" cy="5400940"/>
          </a:xfrm>
        </p:spPr>
        <p:txBody>
          <a:bodyPr/>
          <a:lstStyle>
            <a:lvl1pPr>
              <a:defRPr/>
            </a:lvl1pPr>
          </a:lstStyle>
          <a:p>
            <a:r>
              <a:rPr lang="en-CA"/>
              <a:t>Click to edit Master title style</a:t>
            </a:r>
            <a:endParaRPr lang="en-US"/>
          </a:p>
        </p:txBody>
      </p:sp>
      <p:sp>
        <p:nvSpPr>
          <p:cNvPr id="3" name="Text Placeholder 2"/>
          <p:cNvSpPr>
            <a:spLocks noGrp="1"/>
          </p:cNvSpPr>
          <p:nvPr>
            <p:ph type="body" idx="1"/>
          </p:nvPr>
        </p:nvSpPr>
        <p:spPr>
          <a:xfrm>
            <a:off x="2160270" y="7253763"/>
            <a:ext cx="19089886" cy="3023026"/>
          </a:xfrm>
        </p:spPr>
        <p:txBody>
          <a:bodyPr anchor="b"/>
          <a:lstStyle>
            <a:lvl1pPr marL="0" indent="0">
              <a:buNone/>
              <a:defRPr sz="2400" b="1"/>
            </a:lvl1pPr>
            <a:lvl2pPr marL="452902" indent="0">
              <a:buNone/>
              <a:defRPr sz="2000" b="1"/>
            </a:lvl2pPr>
            <a:lvl3pPr marL="905805" indent="0">
              <a:buNone/>
              <a:defRPr sz="1800" b="1"/>
            </a:lvl3pPr>
            <a:lvl4pPr marL="1358707" indent="0">
              <a:buNone/>
              <a:defRPr sz="1600" b="1"/>
            </a:lvl4pPr>
            <a:lvl5pPr marL="1811609" indent="0">
              <a:buNone/>
              <a:defRPr sz="1600" b="1"/>
            </a:lvl5pPr>
            <a:lvl6pPr marL="2264512" indent="0">
              <a:buNone/>
              <a:defRPr sz="1600" b="1"/>
            </a:lvl6pPr>
            <a:lvl7pPr marL="2717414" indent="0">
              <a:buNone/>
              <a:defRPr sz="1600" b="1"/>
            </a:lvl7pPr>
            <a:lvl8pPr marL="3170316" indent="0">
              <a:buNone/>
              <a:defRPr sz="1600" b="1"/>
            </a:lvl8pPr>
            <a:lvl9pPr marL="3623219" indent="0">
              <a:buNone/>
              <a:defRPr sz="1600" b="1"/>
            </a:lvl9pPr>
          </a:lstStyle>
          <a:p>
            <a:pPr lvl="0"/>
            <a:r>
              <a:rPr lang="en-CA"/>
              <a:t>Click to edit Master text styles</a:t>
            </a:r>
          </a:p>
        </p:txBody>
      </p:sp>
      <p:sp>
        <p:nvSpPr>
          <p:cNvPr id="4" name="Content Placeholder 3"/>
          <p:cNvSpPr>
            <a:spLocks noGrp="1"/>
          </p:cNvSpPr>
          <p:nvPr>
            <p:ph sz="half" idx="2"/>
          </p:nvPr>
        </p:nvSpPr>
        <p:spPr>
          <a:xfrm>
            <a:off x="2160270" y="10276788"/>
            <a:ext cx="19089886" cy="1867074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Text Placeholder 4"/>
          <p:cNvSpPr>
            <a:spLocks noGrp="1"/>
          </p:cNvSpPr>
          <p:nvPr>
            <p:ph type="body" sz="quarter" idx="3"/>
          </p:nvPr>
        </p:nvSpPr>
        <p:spPr>
          <a:xfrm>
            <a:off x="21947744" y="7253763"/>
            <a:ext cx="19097387" cy="3023026"/>
          </a:xfrm>
        </p:spPr>
        <p:txBody>
          <a:bodyPr anchor="b"/>
          <a:lstStyle>
            <a:lvl1pPr marL="0" indent="0">
              <a:buNone/>
              <a:defRPr sz="2400" b="1"/>
            </a:lvl1pPr>
            <a:lvl2pPr marL="452902" indent="0">
              <a:buNone/>
              <a:defRPr sz="2000" b="1"/>
            </a:lvl2pPr>
            <a:lvl3pPr marL="905805" indent="0">
              <a:buNone/>
              <a:defRPr sz="1800" b="1"/>
            </a:lvl3pPr>
            <a:lvl4pPr marL="1358707" indent="0">
              <a:buNone/>
              <a:defRPr sz="1600" b="1"/>
            </a:lvl4pPr>
            <a:lvl5pPr marL="1811609" indent="0">
              <a:buNone/>
              <a:defRPr sz="1600" b="1"/>
            </a:lvl5pPr>
            <a:lvl6pPr marL="2264512" indent="0">
              <a:buNone/>
              <a:defRPr sz="1600" b="1"/>
            </a:lvl6pPr>
            <a:lvl7pPr marL="2717414" indent="0">
              <a:buNone/>
              <a:defRPr sz="1600" b="1"/>
            </a:lvl7pPr>
            <a:lvl8pPr marL="3170316" indent="0">
              <a:buNone/>
              <a:defRPr sz="1600" b="1"/>
            </a:lvl8pPr>
            <a:lvl9pPr marL="3623219" indent="0">
              <a:buNone/>
              <a:defRPr sz="1600" b="1"/>
            </a:lvl9pPr>
          </a:lstStyle>
          <a:p>
            <a:pPr lvl="0"/>
            <a:r>
              <a:rPr lang="en-CA"/>
              <a:t>Click to edit Master text styles</a:t>
            </a:r>
          </a:p>
        </p:txBody>
      </p:sp>
      <p:sp>
        <p:nvSpPr>
          <p:cNvPr id="6" name="Content Placeholder 5"/>
          <p:cNvSpPr>
            <a:spLocks noGrp="1"/>
          </p:cNvSpPr>
          <p:nvPr>
            <p:ph sz="quarter" idx="4"/>
          </p:nvPr>
        </p:nvSpPr>
        <p:spPr>
          <a:xfrm>
            <a:off x="21947744" y="10276788"/>
            <a:ext cx="19097387" cy="1867074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7" name="Rectangle 4"/>
          <p:cNvSpPr>
            <a:spLocks noGrp="1" noChangeArrowheads="1"/>
          </p:cNvSpPr>
          <p:nvPr>
            <p:ph type="dt" sz="half" idx="10"/>
          </p:nvPr>
        </p:nvSpPr>
        <p:spPr>
          <a:ln/>
        </p:spPr>
        <p:txBody>
          <a:bodyPr/>
          <a:lstStyle>
            <a:lvl1pPr>
              <a:defRPr/>
            </a:lvl1pPr>
          </a:lstStyle>
          <a:p>
            <a:endParaRPr lang="en-US" dirty="0"/>
          </a:p>
        </p:txBody>
      </p:sp>
      <p:sp>
        <p:nvSpPr>
          <p:cNvPr id="8" name="Rectangle 5"/>
          <p:cNvSpPr>
            <a:spLocks noGrp="1" noChangeArrowheads="1"/>
          </p:cNvSpPr>
          <p:nvPr>
            <p:ph type="ftr" sz="quarter" idx="11"/>
          </p:nvPr>
        </p:nvSpPr>
        <p:spPr>
          <a:ln/>
        </p:spPr>
        <p:txBody>
          <a:bodyPr/>
          <a:lstStyle>
            <a:lvl1pPr>
              <a:defRPr/>
            </a:lvl1pPr>
          </a:lstStyle>
          <a:p>
            <a:endParaRPr lang="en-US" dirty="0"/>
          </a:p>
        </p:txBody>
      </p:sp>
      <p:sp>
        <p:nvSpPr>
          <p:cNvPr id="9" name="Rectangle 6"/>
          <p:cNvSpPr>
            <a:spLocks noGrp="1" noChangeArrowheads="1"/>
          </p:cNvSpPr>
          <p:nvPr>
            <p:ph type="sldNum" sz="quarter" idx="12"/>
          </p:nvPr>
        </p:nvSpPr>
        <p:spPr>
          <a:ln/>
        </p:spPr>
        <p:txBody>
          <a:bodyPr/>
          <a:lstStyle>
            <a:lvl1pPr>
              <a:defRPr/>
            </a:lvl1pPr>
          </a:lstStyle>
          <a:p>
            <a:fld id="{19036F31-6EE5-7643-9611-011E51138A68}" type="slidenum">
              <a:rPr lang="en-US"/>
              <a:pPr/>
              <a:t>‹#›</a:t>
            </a:fld>
            <a:endParaRPr lang="en-US" dirty="0"/>
          </a:p>
        </p:txBody>
      </p:sp>
    </p:spTree>
    <p:extLst>
      <p:ext uri="{BB962C8B-B14F-4D97-AF65-F5344CB8AC3E}">
        <p14:creationId xmlns:p14="http://schemas.microsoft.com/office/powerpoint/2010/main" val="130721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endParaRPr lang="en-US" dirty="0"/>
          </a:p>
        </p:txBody>
      </p:sp>
      <p:sp>
        <p:nvSpPr>
          <p:cNvPr id="4" name="Rectangle 5"/>
          <p:cNvSpPr>
            <a:spLocks noGrp="1" noChangeArrowheads="1"/>
          </p:cNvSpPr>
          <p:nvPr>
            <p:ph type="ftr" sz="quarter" idx="11"/>
          </p:nvPr>
        </p:nvSpPr>
        <p:spPr>
          <a:ln/>
        </p:spPr>
        <p:txBody>
          <a:bodyPr/>
          <a:lstStyle>
            <a:lvl1pPr>
              <a:defRPr/>
            </a:lvl1pPr>
          </a:lstStyle>
          <a:p>
            <a:endParaRPr lang="en-US" dirty="0"/>
          </a:p>
        </p:txBody>
      </p:sp>
      <p:sp>
        <p:nvSpPr>
          <p:cNvPr id="5" name="Rectangle 6"/>
          <p:cNvSpPr>
            <a:spLocks noGrp="1" noChangeArrowheads="1"/>
          </p:cNvSpPr>
          <p:nvPr>
            <p:ph type="sldNum" sz="quarter" idx="12"/>
          </p:nvPr>
        </p:nvSpPr>
        <p:spPr>
          <a:ln/>
        </p:spPr>
        <p:txBody>
          <a:bodyPr/>
          <a:lstStyle>
            <a:lvl1pPr>
              <a:defRPr/>
            </a:lvl1pPr>
          </a:lstStyle>
          <a:p>
            <a:fld id="{49B67582-577B-874D-A3AC-1F3095A41DB5}" type="slidenum">
              <a:rPr lang="en-US"/>
              <a:pPr/>
              <a:t>‹#›</a:t>
            </a:fld>
            <a:endParaRPr lang="en-US" dirty="0"/>
          </a:p>
        </p:txBody>
      </p:sp>
    </p:spTree>
    <p:extLst>
      <p:ext uri="{BB962C8B-B14F-4D97-AF65-F5344CB8AC3E}">
        <p14:creationId xmlns:p14="http://schemas.microsoft.com/office/powerpoint/2010/main" val="2369487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dirty="0"/>
          </a:p>
        </p:txBody>
      </p:sp>
      <p:sp>
        <p:nvSpPr>
          <p:cNvPr id="3" name="Rectangle 5"/>
          <p:cNvSpPr>
            <a:spLocks noGrp="1" noChangeArrowheads="1"/>
          </p:cNvSpPr>
          <p:nvPr>
            <p:ph type="ftr" sz="quarter" idx="11"/>
          </p:nvPr>
        </p:nvSpPr>
        <p:spPr>
          <a:ln/>
        </p:spPr>
        <p:txBody>
          <a:bodyPr/>
          <a:lstStyle>
            <a:lvl1pPr>
              <a:defRPr/>
            </a:lvl1pPr>
          </a:lstStyle>
          <a:p>
            <a:endParaRPr lang="en-US" dirty="0"/>
          </a:p>
        </p:txBody>
      </p:sp>
      <p:sp>
        <p:nvSpPr>
          <p:cNvPr id="4" name="Rectangle 6"/>
          <p:cNvSpPr>
            <a:spLocks noGrp="1" noChangeArrowheads="1"/>
          </p:cNvSpPr>
          <p:nvPr>
            <p:ph type="sldNum" sz="quarter" idx="12"/>
          </p:nvPr>
        </p:nvSpPr>
        <p:spPr>
          <a:ln/>
        </p:spPr>
        <p:txBody>
          <a:bodyPr/>
          <a:lstStyle>
            <a:lvl1pPr>
              <a:defRPr/>
            </a:lvl1pPr>
          </a:lstStyle>
          <a:p>
            <a:fld id="{D88A3B30-A64E-324C-82F5-1C1A069C8850}" type="slidenum">
              <a:rPr lang="en-US"/>
              <a:pPr/>
              <a:t>‹#›</a:t>
            </a:fld>
            <a:endParaRPr lang="en-US" dirty="0"/>
          </a:p>
        </p:txBody>
      </p:sp>
    </p:spTree>
    <p:extLst>
      <p:ext uri="{BB962C8B-B14F-4D97-AF65-F5344CB8AC3E}">
        <p14:creationId xmlns:p14="http://schemas.microsoft.com/office/powerpoint/2010/main" val="3690632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0270" y="1290225"/>
            <a:ext cx="14214277" cy="5490956"/>
          </a:xfrm>
        </p:spPr>
        <p:txBody>
          <a:bodyPr anchor="b"/>
          <a:lstStyle>
            <a:lvl1pPr algn="l">
              <a:defRPr sz="2000" b="1"/>
            </a:lvl1pPr>
          </a:lstStyle>
          <a:p>
            <a:r>
              <a:rPr lang="en-CA"/>
              <a:t>Click to edit Master title style</a:t>
            </a:r>
            <a:endParaRPr lang="en-US"/>
          </a:p>
        </p:txBody>
      </p:sp>
      <p:sp>
        <p:nvSpPr>
          <p:cNvPr id="3" name="Content Placeholder 2"/>
          <p:cNvSpPr>
            <a:spLocks noGrp="1"/>
          </p:cNvSpPr>
          <p:nvPr>
            <p:ph idx="1"/>
          </p:nvPr>
        </p:nvSpPr>
        <p:spPr>
          <a:xfrm>
            <a:off x="16892112" y="1290225"/>
            <a:ext cx="24153019" cy="276573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Text Placeholder 3"/>
          <p:cNvSpPr>
            <a:spLocks noGrp="1"/>
          </p:cNvSpPr>
          <p:nvPr>
            <p:ph type="body" sz="half" idx="2"/>
          </p:nvPr>
        </p:nvSpPr>
        <p:spPr>
          <a:xfrm>
            <a:off x="2160270" y="6781180"/>
            <a:ext cx="14214277" cy="22166356"/>
          </a:xfrm>
        </p:spPr>
        <p:txBody>
          <a:bodyPr/>
          <a:lstStyle>
            <a:lvl1pPr marL="0" indent="0">
              <a:buNone/>
              <a:defRPr sz="1400"/>
            </a:lvl1pPr>
            <a:lvl2pPr marL="452902" indent="0">
              <a:buNone/>
              <a:defRPr sz="1200"/>
            </a:lvl2pPr>
            <a:lvl3pPr marL="905805" indent="0">
              <a:buNone/>
              <a:defRPr sz="1000"/>
            </a:lvl3pPr>
            <a:lvl4pPr marL="1358707" indent="0">
              <a:buNone/>
              <a:defRPr sz="900"/>
            </a:lvl4pPr>
            <a:lvl5pPr marL="1811609" indent="0">
              <a:buNone/>
              <a:defRPr sz="900"/>
            </a:lvl5pPr>
            <a:lvl6pPr marL="2264512" indent="0">
              <a:buNone/>
              <a:defRPr sz="900"/>
            </a:lvl6pPr>
            <a:lvl7pPr marL="2717414" indent="0">
              <a:buNone/>
              <a:defRPr sz="900"/>
            </a:lvl7pPr>
            <a:lvl8pPr marL="3170316" indent="0">
              <a:buNone/>
              <a:defRPr sz="900"/>
            </a:lvl8pPr>
            <a:lvl9pPr marL="3623219" indent="0">
              <a:buNone/>
              <a:defRPr sz="900"/>
            </a:lvl9pPr>
          </a:lstStyle>
          <a:p>
            <a:pPr lvl="0"/>
            <a:r>
              <a:rPr lang="en-CA"/>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dirty="0"/>
          </a:p>
        </p:txBody>
      </p:sp>
      <p:sp>
        <p:nvSpPr>
          <p:cNvPr id="6" name="Rectangle 5"/>
          <p:cNvSpPr>
            <a:spLocks noGrp="1" noChangeArrowheads="1"/>
          </p:cNvSpPr>
          <p:nvPr>
            <p:ph type="ftr" sz="quarter" idx="11"/>
          </p:nvPr>
        </p:nvSpPr>
        <p:spPr>
          <a:ln/>
        </p:spPr>
        <p:txBody>
          <a:bodyPr/>
          <a:lstStyle>
            <a:lvl1pPr>
              <a:defRPr/>
            </a:lvl1pPr>
          </a:lstStyle>
          <a:p>
            <a:endParaRPr lang="en-US" dirty="0"/>
          </a:p>
        </p:txBody>
      </p:sp>
      <p:sp>
        <p:nvSpPr>
          <p:cNvPr id="7" name="Rectangle 6"/>
          <p:cNvSpPr>
            <a:spLocks noGrp="1" noChangeArrowheads="1"/>
          </p:cNvSpPr>
          <p:nvPr>
            <p:ph type="sldNum" sz="quarter" idx="12"/>
          </p:nvPr>
        </p:nvSpPr>
        <p:spPr>
          <a:ln/>
        </p:spPr>
        <p:txBody>
          <a:bodyPr/>
          <a:lstStyle>
            <a:lvl1pPr>
              <a:defRPr/>
            </a:lvl1pPr>
          </a:lstStyle>
          <a:p>
            <a:fld id="{2366B38C-B96F-6041-B6E5-E3AC3CAB1B4D}" type="slidenum">
              <a:rPr lang="en-US"/>
              <a:pPr/>
              <a:t>‹#›</a:t>
            </a:fld>
            <a:endParaRPr lang="en-US" dirty="0"/>
          </a:p>
        </p:txBody>
      </p:sp>
    </p:spTree>
    <p:extLst>
      <p:ext uri="{BB962C8B-B14F-4D97-AF65-F5344CB8AC3E}">
        <p14:creationId xmlns:p14="http://schemas.microsoft.com/office/powerpoint/2010/main" val="240448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68559" y="22683948"/>
            <a:ext cx="25923240" cy="2677965"/>
          </a:xfrm>
        </p:spPr>
        <p:txBody>
          <a:bodyPr anchor="b"/>
          <a:lstStyle>
            <a:lvl1pPr algn="l">
              <a:defRPr sz="2000" b="1"/>
            </a:lvl1pPr>
          </a:lstStyle>
          <a:p>
            <a:r>
              <a:rPr lang="en-CA"/>
              <a:t>Click to edit Master title style</a:t>
            </a:r>
            <a:endParaRPr lang="en-US"/>
          </a:p>
        </p:txBody>
      </p:sp>
      <p:sp>
        <p:nvSpPr>
          <p:cNvPr id="3" name="Picture Placeholder 2"/>
          <p:cNvSpPr>
            <a:spLocks noGrp="1"/>
          </p:cNvSpPr>
          <p:nvPr>
            <p:ph type="pic" idx="1"/>
          </p:nvPr>
        </p:nvSpPr>
        <p:spPr>
          <a:xfrm>
            <a:off x="8468559" y="2895504"/>
            <a:ext cx="25923240" cy="19443383"/>
          </a:xfrm>
        </p:spPr>
        <p:txBody>
          <a:bodyPr/>
          <a:lstStyle>
            <a:lvl1pPr marL="0" indent="0">
              <a:buNone/>
              <a:defRPr sz="3200"/>
            </a:lvl1pPr>
            <a:lvl2pPr marL="452902" indent="0">
              <a:buNone/>
              <a:defRPr sz="2800"/>
            </a:lvl2pPr>
            <a:lvl3pPr marL="905805" indent="0">
              <a:buNone/>
              <a:defRPr sz="2400"/>
            </a:lvl3pPr>
            <a:lvl4pPr marL="1358707" indent="0">
              <a:buNone/>
              <a:defRPr sz="2000"/>
            </a:lvl4pPr>
            <a:lvl5pPr marL="1811609" indent="0">
              <a:buNone/>
              <a:defRPr sz="2000"/>
            </a:lvl5pPr>
            <a:lvl6pPr marL="2264512" indent="0">
              <a:buNone/>
              <a:defRPr sz="2000"/>
            </a:lvl6pPr>
            <a:lvl7pPr marL="2717414" indent="0">
              <a:buNone/>
              <a:defRPr sz="2000"/>
            </a:lvl7pPr>
            <a:lvl8pPr marL="3170316" indent="0">
              <a:buNone/>
              <a:defRPr sz="2000"/>
            </a:lvl8pPr>
            <a:lvl9pPr marL="3623219" indent="0">
              <a:buNone/>
              <a:defRPr sz="2000"/>
            </a:lvl9pPr>
          </a:lstStyle>
          <a:p>
            <a:pPr lvl="0"/>
            <a:endParaRPr lang="en-US" noProof="0" dirty="0"/>
          </a:p>
        </p:txBody>
      </p:sp>
      <p:sp>
        <p:nvSpPr>
          <p:cNvPr id="4" name="Text Placeholder 3"/>
          <p:cNvSpPr>
            <a:spLocks noGrp="1"/>
          </p:cNvSpPr>
          <p:nvPr>
            <p:ph type="body" sz="half" idx="2"/>
          </p:nvPr>
        </p:nvSpPr>
        <p:spPr>
          <a:xfrm>
            <a:off x="8468559" y="25361913"/>
            <a:ext cx="25923240" cy="3803162"/>
          </a:xfrm>
        </p:spPr>
        <p:txBody>
          <a:bodyPr/>
          <a:lstStyle>
            <a:lvl1pPr marL="0" indent="0">
              <a:buNone/>
              <a:defRPr sz="1400"/>
            </a:lvl1pPr>
            <a:lvl2pPr marL="452902" indent="0">
              <a:buNone/>
              <a:defRPr sz="1200"/>
            </a:lvl2pPr>
            <a:lvl3pPr marL="905805" indent="0">
              <a:buNone/>
              <a:defRPr sz="1000"/>
            </a:lvl3pPr>
            <a:lvl4pPr marL="1358707" indent="0">
              <a:buNone/>
              <a:defRPr sz="900"/>
            </a:lvl4pPr>
            <a:lvl5pPr marL="1811609" indent="0">
              <a:buNone/>
              <a:defRPr sz="900"/>
            </a:lvl5pPr>
            <a:lvl6pPr marL="2264512" indent="0">
              <a:buNone/>
              <a:defRPr sz="900"/>
            </a:lvl6pPr>
            <a:lvl7pPr marL="2717414" indent="0">
              <a:buNone/>
              <a:defRPr sz="900"/>
            </a:lvl7pPr>
            <a:lvl8pPr marL="3170316" indent="0">
              <a:buNone/>
              <a:defRPr sz="900"/>
            </a:lvl8pPr>
            <a:lvl9pPr marL="3623219" indent="0">
              <a:buNone/>
              <a:defRPr sz="900"/>
            </a:lvl9pPr>
          </a:lstStyle>
          <a:p>
            <a:pPr lvl="0"/>
            <a:r>
              <a:rPr lang="en-CA"/>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dirty="0"/>
          </a:p>
        </p:txBody>
      </p:sp>
      <p:sp>
        <p:nvSpPr>
          <p:cNvPr id="6" name="Rectangle 5"/>
          <p:cNvSpPr>
            <a:spLocks noGrp="1" noChangeArrowheads="1"/>
          </p:cNvSpPr>
          <p:nvPr>
            <p:ph type="ftr" sz="quarter" idx="11"/>
          </p:nvPr>
        </p:nvSpPr>
        <p:spPr>
          <a:ln/>
        </p:spPr>
        <p:txBody>
          <a:bodyPr/>
          <a:lstStyle>
            <a:lvl1pPr>
              <a:defRPr/>
            </a:lvl1pPr>
          </a:lstStyle>
          <a:p>
            <a:endParaRPr lang="en-US" dirty="0"/>
          </a:p>
        </p:txBody>
      </p:sp>
      <p:sp>
        <p:nvSpPr>
          <p:cNvPr id="7" name="Rectangle 6"/>
          <p:cNvSpPr>
            <a:spLocks noGrp="1" noChangeArrowheads="1"/>
          </p:cNvSpPr>
          <p:nvPr>
            <p:ph type="sldNum" sz="quarter" idx="12"/>
          </p:nvPr>
        </p:nvSpPr>
        <p:spPr>
          <a:ln/>
        </p:spPr>
        <p:txBody>
          <a:bodyPr/>
          <a:lstStyle>
            <a:lvl1pPr>
              <a:defRPr/>
            </a:lvl1pPr>
          </a:lstStyle>
          <a:p>
            <a:fld id="{5BE02177-8C81-9B4A-BBDB-E5F540E3940E}" type="slidenum">
              <a:rPr lang="en-US"/>
              <a:pPr/>
              <a:t>‹#›</a:t>
            </a:fld>
            <a:endParaRPr lang="en-US" dirty="0"/>
          </a:p>
        </p:txBody>
      </p:sp>
    </p:spTree>
    <p:extLst>
      <p:ext uri="{BB962C8B-B14F-4D97-AF65-F5344CB8AC3E}">
        <p14:creationId xmlns:p14="http://schemas.microsoft.com/office/powerpoint/2010/main" val="4194874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dirty="0"/>
          </a:p>
        </p:txBody>
      </p:sp>
      <p:sp>
        <p:nvSpPr>
          <p:cNvPr id="5" name="Rectangle 5"/>
          <p:cNvSpPr>
            <a:spLocks noGrp="1" noChangeArrowheads="1"/>
          </p:cNvSpPr>
          <p:nvPr>
            <p:ph type="ftr" sz="quarter" idx="11"/>
          </p:nvPr>
        </p:nvSpPr>
        <p:spPr>
          <a:ln/>
        </p:spPr>
        <p:txBody>
          <a:bodyPr/>
          <a:lstStyle>
            <a:lvl1pPr>
              <a:defRPr/>
            </a:lvl1pPr>
          </a:lstStyle>
          <a:p>
            <a:endParaRPr lang="en-US" dirty="0"/>
          </a:p>
        </p:txBody>
      </p:sp>
      <p:sp>
        <p:nvSpPr>
          <p:cNvPr id="6" name="Rectangle 6"/>
          <p:cNvSpPr>
            <a:spLocks noGrp="1" noChangeArrowheads="1"/>
          </p:cNvSpPr>
          <p:nvPr>
            <p:ph type="sldNum" sz="quarter" idx="12"/>
          </p:nvPr>
        </p:nvSpPr>
        <p:spPr>
          <a:ln/>
        </p:spPr>
        <p:txBody>
          <a:bodyPr/>
          <a:lstStyle>
            <a:lvl1pPr>
              <a:defRPr/>
            </a:lvl1pPr>
          </a:lstStyle>
          <a:p>
            <a:fld id="{2B6E4779-C9D0-1546-BDA3-D15D6350C8C3}" type="slidenum">
              <a:rPr lang="en-US"/>
              <a:pPr/>
              <a:t>‹#›</a:t>
            </a:fld>
            <a:endParaRPr lang="en-US" dirty="0"/>
          </a:p>
        </p:txBody>
      </p:sp>
    </p:spTree>
    <p:extLst>
      <p:ext uri="{BB962C8B-B14F-4D97-AF65-F5344CB8AC3E}">
        <p14:creationId xmlns:p14="http://schemas.microsoft.com/office/powerpoint/2010/main" val="180535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783848" y="2880501"/>
            <a:ext cx="9179273" cy="25924510"/>
          </a:xfrm>
        </p:spPr>
        <p:txBody>
          <a:bodyPr vert="eaVert"/>
          <a:lstStyle/>
          <a:p>
            <a:r>
              <a:rPr lang="en-CA"/>
              <a:t>Click to edit Master title style</a:t>
            </a:r>
            <a:endParaRPr lang="en-US"/>
          </a:p>
        </p:txBody>
      </p:sp>
      <p:sp>
        <p:nvSpPr>
          <p:cNvPr id="3" name="Vertical Text Placeholder 2"/>
          <p:cNvSpPr>
            <a:spLocks noGrp="1"/>
          </p:cNvSpPr>
          <p:nvPr>
            <p:ph type="body" orient="vert" idx="1"/>
          </p:nvPr>
        </p:nvSpPr>
        <p:spPr>
          <a:xfrm>
            <a:off x="3242281" y="2880501"/>
            <a:ext cx="27361544" cy="25924510"/>
          </a:xfrm>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dirty="0"/>
          </a:p>
        </p:txBody>
      </p:sp>
      <p:sp>
        <p:nvSpPr>
          <p:cNvPr id="5" name="Rectangle 5"/>
          <p:cNvSpPr>
            <a:spLocks noGrp="1" noChangeArrowheads="1"/>
          </p:cNvSpPr>
          <p:nvPr>
            <p:ph type="ftr" sz="quarter" idx="11"/>
          </p:nvPr>
        </p:nvSpPr>
        <p:spPr>
          <a:ln/>
        </p:spPr>
        <p:txBody>
          <a:bodyPr/>
          <a:lstStyle>
            <a:lvl1pPr>
              <a:defRPr/>
            </a:lvl1pPr>
          </a:lstStyle>
          <a:p>
            <a:endParaRPr lang="en-US" dirty="0"/>
          </a:p>
        </p:txBody>
      </p:sp>
      <p:sp>
        <p:nvSpPr>
          <p:cNvPr id="6" name="Rectangle 6"/>
          <p:cNvSpPr>
            <a:spLocks noGrp="1" noChangeArrowheads="1"/>
          </p:cNvSpPr>
          <p:nvPr>
            <p:ph type="sldNum" sz="quarter" idx="12"/>
          </p:nvPr>
        </p:nvSpPr>
        <p:spPr>
          <a:ln/>
        </p:spPr>
        <p:txBody>
          <a:bodyPr/>
          <a:lstStyle>
            <a:lvl1pPr>
              <a:defRPr/>
            </a:lvl1pPr>
          </a:lstStyle>
          <a:p>
            <a:fld id="{B44E3DF7-D832-E64A-A100-1F0D711245C3}" type="slidenum">
              <a:rPr lang="en-US"/>
              <a:pPr/>
              <a:t>‹#›</a:t>
            </a:fld>
            <a:endParaRPr lang="en-US" dirty="0"/>
          </a:p>
        </p:txBody>
      </p:sp>
    </p:spTree>
    <p:extLst>
      <p:ext uri="{BB962C8B-B14F-4D97-AF65-F5344CB8AC3E}">
        <p14:creationId xmlns:p14="http://schemas.microsoft.com/office/powerpoint/2010/main" val="281994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41862" y="2879734"/>
            <a:ext cx="36721676" cy="54014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434744" tIns="217372" rIns="434744" bIns="21737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3241862" y="9363060"/>
            <a:ext cx="36721676" cy="194421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434744" tIns="217372" rIns="434744" bIns="21737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241862" y="29525905"/>
            <a:ext cx="9001321" cy="2159016"/>
          </a:xfrm>
          <a:prstGeom prst="rect">
            <a:avLst/>
          </a:prstGeom>
          <a:noFill/>
          <a:ln w="9525">
            <a:noFill/>
            <a:miter lim="800000"/>
            <a:headEnd/>
            <a:tailEnd/>
          </a:ln>
          <a:effectLst/>
        </p:spPr>
        <p:txBody>
          <a:bodyPr vert="horz" wrap="square" lIns="434744" tIns="217372" rIns="434744" bIns="217372" numCol="1" anchor="t" anchorCtr="0" compatLnSpc="1">
            <a:prstTxWarp prst="textNoShape">
              <a:avLst/>
            </a:prstTxWarp>
          </a:bodyPr>
          <a:lstStyle>
            <a:lvl1pPr>
              <a:defRPr sz="6600">
                <a:latin typeface="Times" charset="0"/>
              </a:defRPr>
            </a:lvl1pPr>
          </a:lstStyle>
          <a:p>
            <a:endParaRPr lang="en-US" dirty="0"/>
          </a:p>
        </p:txBody>
      </p:sp>
      <p:sp>
        <p:nvSpPr>
          <p:cNvPr id="1029" name="Rectangle 5"/>
          <p:cNvSpPr>
            <a:spLocks noGrp="1" noChangeArrowheads="1"/>
          </p:cNvSpPr>
          <p:nvPr>
            <p:ph type="ftr" sz="quarter" idx="3"/>
          </p:nvPr>
        </p:nvSpPr>
        <p:spPr bwMode="auto">
          <a:xfrm>
            <a:off x="14759208" y="29525905"/>
            <a:ext cx="13686985" cy="2159016"/>
          </a:xfrm>
          <a:prstGeom prst="rect">
            <a:avLst/>
          </a:prstGeom>
          <a:noFill/>
          <a:ln w="9525">
            <a:noFill/>
            <a:miter lim="800000"/>
            <a:headEnd/>
            <a:tailEnd/>
          </a:ln>
          <a:effectLst/>
        </p:spPr>
        <p:txBody>
          <a:bodyPr vert="horz" wrap="square" lIns="434744" tIns="217372" rIns="434744" bIns="217372" numCol="1" anchor="t" anchorCtr="0" compatLnSpc="1">
            <a:prstTxWarp prst="textNoShape">
              <a:avLst/>
            </a:prstTxWarp>
          </a:bodyPr>
          <a:lstStyle>
            <a:lvl1pPr algn="ctr">
              <a:defRPr sz="6600">
                <a:latin typeface="Times" charset="0"/>
              </a:defRPr>
            </a:lvl1pPr>
          </a:lstStyle>
          <a:p>
            <a:endParaRPr lang="en-US" dirty="0"/>
          </a:p>
        </p:txBody>
      </p:sp>
      <p:sp>
        <p:nvSpPr>
          <p:cNvPr id="1030" name="Rectangle 6"/>
          <p:cNvSpPr>
            <a:spLocks noGrp="1" noChangeArrowheads="1"/>
          </p:cNvSpPr>
          <p:nvPr>
            <p:ph type="sldNum" sz="quarter" idx="4"/>
          </p:nvPr>
        </p:nvSpPr>
        <p:spPr bwMode="auto">
          <a:xfrm>
            <a:off x="30962218" y="29525905"/>
            <a:ext cx="9001321" cy="2159016"/>
          </a:xfrm>
          <a:prstGeom prst="rect">
            <a:avLst/>
          </a:prstGeom>
          <a:noFill/>
          <a:ln w="9525">
            <a:noFill/>
            <a:miter lim="800000"/>
            <a:headEnd/>
            <a:tailEnd/>
          </a:ln>
          <a:effectLst/>
        </p:spPr>
        <p:txBody>
          <a:bodyPr vert="horz" wrap="square" lIns="434744" tIns="217372" rIns="434744" bIns="217372" numCol="1" anchor="t" anchorCtr="0" compatLnSpc="1">
            <a:prstTxWarp prst="textNoShape">
              <a:avLst/>
            </a:prstTxWarp>
          </a:bodyPr>
          <a:lstStyle>
            <a:lvl1pPr algn="r">
              <a:defRPr sz="6600">
                <a:latin typeface="Times" charset="0"/>
              </a:defRPr>
            </a:lvl1pPr>
          </a:lstStyle>
          <a:p>
            <a:fld id="{95E46882-1281-924A-8848-F951F22FAA83}"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48177" rtl="0" eaLnBrk="0" fontAlgn="base" hangingPunct="0">
        <a:spcBef>
          <a:spcPct val="0"/>
        </a:spcBef>
        <a:spcAft>
          <a:spcPct val="0"/>
        </a:spcAft>
        <a:defRPr sz="20900">
          <a:solidFill>
            <a:schemeClr val="tx2"/>
          </a:solidFill>
          <a:latin typeface="+mj-lt"/>
          <a:ea typeface="ＭＳ Ｐゴシック" pitchFamily="-84" charset="-128"/>
          <a:cs typeface="ＭＳ Ｐゴシック" pitchFamily="-84" charset="-128"/>
        </a:defRPr>
      </a:lvl1pPr>
      <a:lvl2pPr algn="ctr" defTabSz="4348177" rtl="0" eaLnBrk="0" fontAlgn="base" hangingPunct="0">
        <a:spcBef>
          <a:spcPct val="0"/>
        </a:spcBef>
        <a:spcAft>
          <a:spcPct val="0"/>
        </a:spcAft>
        <a:defRPr sz="20900">
          <a:solidFill>
            <a:schemeClr val="tx2"/>
          </a:solidFill>
          <a:latin typeface="Times" pitchFamily="-108" charset="0"/>
          <a:ea typeface="ＭＳ Ｐゴシック" pitchFamily="-84" charset="-128"/>
          <a:cs typeface="ＭＳ Ｐゴシック" pitchFamily="-84" charset="-128"/>
        </a:defRPr>
      </a:lvl2pPr>
      <a:lvl3pPr algn="ctr" defTabSz="4348177" rtl="0" eaLnBrk="0" fontAlgn="base" hangingPunct="0">
        <a:spcBef>
          <a:spcPct val="0"/>
        </a:spcBef>
        <a:spcAft>
          <a:spcPct val="0"/>
        </a:spcAft>
        <a:defRPr sz="20900">
          <a:solidFill>
            <a:schemeClr val="tx2"/>
          </a:solidFill>
          <a:latin typeface="Times" pitchFamily="-108" charset="0"/>
          <a:ea typeface="ＭＳ Ｐゴシック" pitchFamily="-84" charset="-128"/>
          <a:cs typeface="ＭＳ Ｐゴシック" pitchFamily="-84" charset="-128"/>
        </a:defRPr>
      </a:lvl3pPr>
      <a:lvl4pPr algn="ctr" defTabSz="4348177" rtl="0" eaLnBrk="0" fontAlgn="base" hangingPunct="0">
        <a:spcBef>
          <a:spcPct val="0"/>
        </a:spcBef>
        <a:spcAft>
          <a:spcPct val="0"/>
        </a:spcAft>
        <a:defRPr sz="20900">
          <a:solidFill>
            <a:schemeClr val="tx2"/>
          </a:solidFill>
          <a:latin typeface="Times" pitchFamily="-108" charset="0"/>
          <a:ea typeface="ＭＳ Ｐゴシック" pitchFamily="-84" charset="-128"/>
          <a:cs typeface="ＭＳ Ｐゴシック" pitchFamily="-84" charset="-128"/>
        </a:defRPr>
      </a:lvl4pPr>
      <a:lvl5pPr algn="ctr" defTabSz="4348177" rtl="0" eaLnBrk="0" fontAlgn="base" hangingPunct="0">
        <a:spcBef>
          <a:spcPct val="0"/>
        </a:spcBef>
        <a:spcAft>
          <a:spcPct val="0"/>
        </a:spcAft>
        <a:defRPr sz="20900">
          <a:solidFill>
            <a:schemeClr val="tx2"/>
          </a:solidFill>
          <a:latin typeface="Times" pitchFamily="-108" charset="0"/>
          <a:ea typeface="ＭＳ Ｐゴシック" pitchFamily="-84" charset="-128"/>
          <a:cs typeface="ＭＳ Ｐゴシック" pitchFamily="-84" charset="-128"/>
        </a:defRPr>
      </a:lvl5pPr>
      <a:lvl6pPr marL="452902" algn="ctr" defTabSz="4348177" rtl="0" fontAlgn="base">
        <a:spcBef>
          <a:spcPct val="0"/>
        </a:spcBef>
        <a:spcAft>
          <a:spcPct val="0"/>
        </a:spcAft>
        <a:defRPr sz="20900">
          <a:solidFill>
            <a:schemeClr val="tx2"/>
          </a:solidFill>
          <a:latin typeface="Times" pitchFamily="-108" charset="0"/>
        </a:defRPr>
      </a:lvl6pPr>
      <a:lvl7pPr marL="905805" algn="ctr" defTabSz="4348177" rtl="0" fontAlgn="base">
        <a:spcBef>
          <a:spcPct val="0"/>
        </a:spcBef>
        <a:spcAft>
          <a:spcPct val="0"/>
        </a:spcAft>
        <a:defRPr sz="20900">
          <a:solidFill>
            <a:schemeClr val="tx2"/>
          </a:solidFill>
          <a:latin typeface="Times" pitchFamily="-108" charset="0"/>
        </a:defRPr>
      </a:lvl7pPr>
      <a:lvl8pPr marL="1358707" algn="ctr" defTabSz="4348177" rtl="0" fontAlgn="base">
        <a:spcBef>
          <a:spcPct val="0"/>
        </a:spcBef>
        <a:spcAft>
          <a:spcPct val="0"/>
        </a:spcAft>
        <a:defRPr sz="20900">
          <a:solidFill>
            <a:schemeClr val="tx2"/>
          </a:solidFill>
          <a:latin typeface="Times" pitchFamily="-108" charset="0"/>
        </a:defRPr>
      </a:lvl8pPr>
      <a:lvl9pPr marL="1811609" algn="ctr" defTabSz="4348177" rtl="0" fontAlgn="base">
        <a:spcBef>
          <a:spcPct val="0"/>
        </a:spcBef>
        <a:spcAft>
          <a:spcPct val="0"/>
        </a:spcAft>
        <a:defRPr sz="20900">
          <a:solidFill>
            <a:schemeClr val="tx2"/>
          </a:solidFill>
          <a:latin typeface="Times" pitchFamily="-108" charset="0"/>
        </a:defRPr>
      </a:lvl9pPr>
    </p:titleStyle>
    <p:bodyStyle>
      <a:lvl1pPr marL="1630763" indent="-1630763" algn="l" defTabSz="4348177" rtl="0" eaLnBrk="0" fontAlgn="base" hangingPunct="0">
        <a:spcBef>
          <a:spcPct val="20000"/>
        </a:spcBef>
        <a:spcAft>
          <a:spcPct val="0"/>
        </a:spcAft>
        <a:buChar char="•"/>
        <a:defRPr sz="15300">
          <a:solidFill>
            <a:schemeClr val="tx1"/>
          </a:solidFill>
          <a:latin typeface="+mn-lt"/>
          <a:ea typeface="ＭＳ Ｐゴシック" pitchFamily="-84" charset="-128"/>
          <a:cs typeface="ＭＳ Ｐゴシック" pitchFamily="-84" charset="-128"/>
        </a:defRPr>
      </a:lvl1pPr>
      <a:lvl2pPr marL="3532009" indent="-1358707" algn="l" defTabSz="4348177" rtl="0" eaLnBrk="0" fontAlgn="base" hangingPunct="0">
        <a:spcBef>
          <a:spcPct val="20000"/>
        </a:spcBef>
        <a:spcAft>
          <a:spcPct val="0"/>
        </a:spcAft>
        <a:buChar char="–"/>
        <a:defRPr sz="13400">
          <a:solidFill>
            <a:schemeClr val="tx1"/>
          </a:solidFill>
          <a:latin typeface="+mn-lt"/>
          <a:ea typeface="ＭＳ Ｐゴシック" pitchFamily="-108" charset="-128"/>
        </a:defRPr>
      </a:lvl2pPr>
      <a:lvl3pPr marL="5433256" indent="-1085078" algn="l" defTabSz="4348177" rtl="0" eaLnBrk="0" fontAlgn="base" hangingPunct="0">
        <a:spcBef>
          <a:spcPct val="20000"/>
        </a:spcBef>
        <a:spcAft>
          <a:spcPct val="0"/>
        </a:spcAft>
        <a:buChar char="•"/>
        <a:defRPr sz="11500">
          <a:solidFill>
            <a:schemeClr val="tx1"/>
          </a:solidFill>
          <a:latin typeface="+mn-lt"/>
          <a:ea typeface="ＭＳ Ｐゴシック" pitchFamily="-108" charset="-128"/>
        </a:defRPr>
      </a:lvl3pPr>
      <a:lvl4pPr marL="7608130" indent="-1086652" algn="l" defTabSz="4348177" rtl="0" eaLnBrk="0" fontAlgn="base" hangingPunct="0">
        <a:spcBef>
          <a:spcPct val="20000"/>
        </a:spcBef>
        <a:spcAft>
          <a:spcPct val="0"/>
        </a:spcAft>
        <a:buChar char="–"/>
        <a:defRPr sz="9600">
          <a:solidFill>
            <a:schemeClr val="tx1"/>
          </a:solidFill>
          <a:latin typeface="+mn-lt"/>
          <a:ea typeface="ＭＳ Ｐゴシック" pitchFamily="-108" charset="-128"/>
        </a:defRPr>
      </a:lvl4pPr>
      <a:lvl5pPr marL="9781432" indent="-1085078" algn="l" defTabSz="4348177" rtl="0" eaLnBrk="0" fontAlgn="base" hangingPunct="0">
        <a:spcBef>
          <a:spcPct val="20000"/>
        </a:spcBef>
        <a:spcAft>
          <a:spcPct val="0"/>
        </a:spcAft>
        <a:buChar char="»"/>
        <a:defRPr sz="9600">
          <a:solidFill>
            <a:schemeClr val="tx1"/>
          </a:solidFill>
          <a:latin typeface="+mn-lt"/>
          <a:ea typeface="ＭＳ Ｐゴシック" pitchFamily="-108" charset="-128"/>
        </a:defRPr>
      </a:lvl5pPr>
      <a:lvl6pPr marL="10234334" indent="-1085078" algn="l" defTabSz="4348177" rtl="0" fontAlgn="base">
        <a:spcBef>
          <a:spcPct val="20000"/>
        </a:spcBef>
        <a:spcAft>
          <a:spcPct val="0"/>
        </a:spcAft>
        <a:buChar char="»"/>
        <a:defRPr sz="9600">
          <a:solidFill>
            <a:schemeClr val="tx1"/>
          </a:solidFill>
          <a:latin typeface="+mn-lt"/>
          <a:ea typeface="ＭＳ Ｐゴシック" pitchFamily="-108" charset="-128"/>
        </a:defRPr>
      </a:lvl6pPr>
      <a:lvl7pPr marL="10687237" indent="-1085078" algn="l" defTabSz="4348177" rtl="0" fontAlgn="base">
        <a:spcBef>
          <a:spcPct val="20000"/>
        </a:spcBef>
        <a:spcAft>
          <a:spcPct val="0"/>
        </a:spcAft>
        <a:buChar char="»"/>
        <a:defRPr sz="9600">
          <a:solidFill>
            <a:schemeClr val="tx1"/>
          </a:solidFill>
          <a:latin typeface="+mn-lt"/>
          <a:ea typeface="ＭＳ Ｐゴシック" pitchFamily="-108" charset="-128"/>
        </a:defRPr>
      </a:lvl7pPr>
      <a:lvl8pPr marL="11140139" indent="-1085078" algn="l" defTabSz="4348177" rtl="0" fontAlgn="base">
        <a:spcBef>
          <a:spcPct val="20000"/>
        </a:spcBef>
        <a:spcAft>
          <a:spcPct val="0"/>
        </a:spcAft>
        <a:buChar char="»"/>
        <a:defRPr sz="9600">
          <a:solidFill>
            <a:schemeClr val="tx1"/>
          </a:solidFill>
          <a:latin typeface="+mn-lt"/>
          <a:ea typeface="ＭＳ Ｐゴシック" pitchFamily="-108" charset="-128"/>
        </a:defRPr>
      </a:lvl8pPr>
      <a:lvl9pPr marL="11593041" indent="-1085078" algn="l" defTabSz="4348177" rtl="0" fontAlgn="base">
        <a:spcBef>
          <a:spcPct val="20000"/>
        </a:spcBef>
        <a:spcAft>
          <a:spcPct val="0"/>
        </a:spcAft>
        <a:buChar char="»"/>
        <a:defRPr sz="9600">
          <a:solidFill>
            <a:schemeClr val="tx1"/>
          </a:solidFill>
          <a:latin typeface="+mn-lt"/>
          <a:ea typeface="ＭＳ Ｐゴシック" pitchFamily="-108" charset="-128"/>
        </a:defRPr>
      </a:lvl9pPr>
    </p:bodyStyle>
    <p:otherStyle>
      <a:defPPr>
        <a:defRPr lang="en-US"/>
      </a:defPPr>
      <a:lvl1pPr marL="0" algn="l" defTabSz="452902" rtl="0" eaLnBrk="1" latinLnBrk="0" hangingPunct="1">
        <a:defRPr sz="1800" kern="1200">
          <a:solidFill>
            <a:schemeClr val="tx1"/>
          </a:solidFill>
          <a:latin typeface="+mn-lt"/>
          <a:ea typeface="+mn-ea"/>
          <a:cs typeface="+mn-cs"/>
        </a:defRPr>
      </a:lvl1pPr>
      <a:lvl2pPr marL="452902" algn="l" defTabSz="452902" rtl="0" eaLnBrk="1" latinLnBrk="0" hangingPunct="1">
        <a:defRPr sz="1800" kern="1200">
          <a:solidFill>
            <a:schemeClr val="tx1"/>
          </a:solidFill>
          <a:latin typeface="+mn-lt"/>
          <a:ea typeface="+mn-ea"/>
          <a:cs typeface="+mn-cs"/>
        </a:defRPr>
      </a:lvl2pPr>
      <a:lvl3pPr marL="905805" algn="l" defTabSz="452902" rtl="0" eaLnBrk="1" latinLnBrk="0" hangingPunct="1">
        <a:defRPr sz="1800" kern="1200">
          <a:solidFill>
            <a:schemeClr val="tx1"/>
          </a:solidFill>
          <a:latin typeface="+mn-lt"/>
          <a:ea typeface="+mn-ea"/>
          <a:cs typeface="+mn-cs"/>
        </a:defRPr>
      </a:lvl3pPr>
      <a:lvl4pPr marL="1358707" algn="l" defTabSz="452902" rtl="0" eaLnBrk="1" latinLnBrk="0" hangingPunct="1">
        <a:defRPr sz="1800" kern="1200">
          <a:solidFill>
            <a:schemeClr val="tx1"/>
          </a:solidFill>
          <a:latin typeface="+mn-lt"/>
          <a:ea typeface="+mn-ea"/>
          <a:cs typeface="+mn-cs"/>
        </a:defRPr>
      </a:lvl4pPr>
      <a:lvl5pPr marL="1811609" algn="l" defTabSz="452902" rtl="0" eaLnBrk="1" latinLnBrk="0" hangingPunct="1">
        <a:defRPr sz="1800" kern="1200">
          <a:solidFill>
            <a:schemeClr val="tx1"/>
          </a:solidFill>
          <a:latin typeface="+mn-lt"/>
          <a:ea typeface="+mn-ea"/>
          <a:cs typeface="+mn-cs"/>
        </a:defRPr>
      </a:lvl5pPr>
      <a:lvl6pPr marL="2264512" algn="l" defTabSz="452902" rtl="0" eaLnBrk="1" latinLnBrk="0" hangingPunct="1">
        <a:defRPr sz="1800" kern="1200">
          <a:solidFill>
            <a:schemeClr val="tx1"/>
          </a:solidFill>
          <a:latin typeface="+mn-lt"/>
          <a:ea typeface="+mn-ea"/>
          <a:cs typeface="+mn-cs"/>
        </a:defRPr>
      </a:lvl6pPr>
      <a:lvl7pPr marL="2717414" algn="l" defTabSz="452902" rtl="0" eaLnBrk="1" latinLnBrk="0" hangingPunct="1">
        <a:defRPr sz="1800" kern="1200">
          <a:solidFill>
            <a:schemeClr val="tx1"/>
          </a:solidFill>
          <a:latin typeface="+mn-lt"/>
          <a:ea typeface="+mn-ea"/>
          <a:cs typeface="+mn-cs"/>
        </a:defRPr>
      </a:lvl7pPr>
      <a:lvl8pPr marL="3170316" algn="l" defTabSz="452902" rtl="0" eaLnBrk="1" latinLnBrk="0" hangingPunct="1">
        <a:defRPr sz="1800" kern="1200">
          <a:solidFill>
            <a:schemeClr val="tx1"/>
          </a:solidFill>
          <a:latin typeface="+mn-lt"/>
          <a:ea typeface="+mn-ea"/>
          <a:cs typeface="+mn-cs"/>
        </a:defRPr>
      </a:lvl8pPr>
      <a:lvl9pPr marL="3623219" algn="l" defTabSz="45290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Rectangle 12"/>
          <p:cNvSpPr>
            <a:spLocks noChangeArrowheads="1"/>
          </p:cNvSpPr>
          <p:nvPr/>
        </p:nvSpPr>
        <p:spPr bwMode="auto">
          <a:xfrm>
            <a:off x="37715176" y="24543683"/>
            <a:ext cx="4285744" cy="8855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572" tIns="45286" rIns="90572" bIns="45286">
            <a:spAutoFit/>
          </a:bodyPr>
          <a:lstStyle/>
          <a:p>
            <a:pPr algn="just">
              <a:spcBef>
                <a:spcPts val="483"/>
              </a:spcBef>
              <a:spcAft>
                <a:spcPts val="483"/>
              </a:spcAft>
            </a:pPr>
            <a:endParaRPr lang="en-US" dirty="0">
              <a:latin typeface="Times New Roman" charset="0"/>
            </a:endParaRPr>
          </a:p>
          <a:p>
            <a:pPr algn="just"/>
            <a:endParaRPr lang="en-US" dirty="0">
              <a:latin typeface="Times" charset="0"/>
            </a:endParaRPr>
          </a:p>
        </p:txBody>
      </p:sp>
      <p:sp>
        <p:nvSpPr>
          <p:cNvPr id="14342" name="Rectangle 13"/>
          <p:cNvSpPr>
            <a:spLocks noChangeArrowheads="1"/>
          </p:cNvSpPr>
          <p:nvPr/>
        </p:nvSpPr>
        <p:spPr bwMode="auto">
          <a:xfrm>
            <a:off x="300" y="-36015"/>
            <a:ext cx="43236000" cy="2661391"/>
          </a:xfrm>
          <a:prstGeom prst="rect">
            <a:avLst/>
          </a:prstGeom>
          <a:solidFill>
            <a:schemeClr val="accent3">
              <a:lumMod val="75000"/>
            </a:schemeClr>
          </a:solidFill>
          <a:ln>
            <a:noFill/>
          </a:ln>
        </p:spPr>
        <p:txBody>
          <a:bodyPr wrap="square" lIns="90572" tIns="45286" rIns="90572" bIns="45286">
            <a:spAutoFit/>
          </a:bodyPr>
          <a:lstStyle/>
          <a:p>
            <a:endParaRPr lang="en-US" sz="5400" b="1" dirty="0">
              <a:latin typeface="+mj-lt"/>
            </a:endParaRPr>
          </a:p>
          <a:p>
            <a:pPr algn="ctr"/>
            <a:r>
              <a:rPr lang="en-US" sz="5400" b="1" dirty="0">
                <a:solidFill>
                  <a:schemeClr val="bg1"/>
                </a:solidFill>
                <a:latin typeface="+mj-lt"/>
              </a:rPr>
              <a:t>The Impact of Social Isolation on Mental Health in Elderly Population – Aqila - 2224595</a:t>
            </a:r>
          </a:p>
          <a:p>
            <a:pPr algn="ctr"/>
            <a:endParaRPr lang="en-US" sz="5900" dirty="0">
              <a:solidFill>
                <a:schemeClr val="bg1"/>
              </a:solidFill>
            </a:endParaRPr>
          </a:p>
        </p:txBody>
      </p:sp>
      <p:sp>
        <p:nvSpPr>
          <p:cNvPr id="14344" name="Rectangle 18"/>
          <p:cNvSpPr>
            <a:spLocks noChangeArrowheads="1"/>
          </p:cNvSpPr>
          <p:nvPr/>
        </p:nvSpPr>
        <p:spPr bwMode="auto">
          <a:xfrm>
            <a:off x="863556" y="14835010"/>
            <a:ext cx="13572000" cy="1753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339677" indent="-339677">
              <a:buFont typeface="Arial"/>
              <a:buChar char="•"/>
            </a:pPr>
            <a:r>
              <a:rPr lang="en-US" sz="3600" dirty="0"/>
              <a:t>To explore the psychological impact of social isolation on elderly individuals and identify contributing factors and potential interventions.</a:t>
            </a:r>
          </a:p>
        </p:txBody>
      </p:sp>
      <p:sp>
        <p:nvSpPr>
          <p:cNvPr id="14346" name="Rectangle 102"/>
          <p:cNvSpPr>
            <a:spLocks noChangeArrowheads="1"/>
          </p:cNvSpPr>
          <p:nvPr/>
        </p:nvSpPr>
        <p:spPr bwMode="auto">
          <a:xfrm>
            <a:off x="29464643" y="13630666"/>
            <a:ext cx="12770039" cy="2861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571500" indent="-571500">
              <a:buFont typeface="Arial" panose="020B0604020202020204" pitchFamily="34" charset="0"/>
              <a:buChar char="•"/>
            </a:pPr>
            <a:r>
              <a:rPr lang="en-US" sz="3600" dirty="0"/>
              <a:t>Potential publication bias within the available literature</a:t>
            </a:r>
          </a:p>
          <a:p>
            <a:pPr marL="571500" indent="-571500">
              <a:buFont typeface="Arial" panose="020B0604020202020204" pitchFamily="34" charset="0"/>
              <a:buChar char="•"/>
            </a:pPr>
            <a:r>
              <a:rPr lang="en-US" sz="3600" dirty="0"/>
              <a:t>Lack of direct engagement with elderly individuals</a:t>
            </a:r>
          </a:p>
          <a:p>
            <a:pPr marL="571500" indent="-571500">
              <a:buFont typeface="Arial" panose="020B0604020202020204" pitchFamily="34" charset="0"/>
              <a:buChar char="•"/>
            </a:pPr>
            <a:r>
              <a:rPr lang="en-US" sz="3600" dirty="0"/>
              <a:t>Reliance on the quality and scope of existing studies</a:t>
            </a:r>
          </a:p>
          <a:p>
            <a:pPr marL="571500" indent="-571500">
              <a:buFont typeface="Arial" panose="020B0604020202020204" pitchFamily="34" charset="0"/>
              <a:buChar char="•"/>
            </a:pPr>
            <a:r>
              <a:rPr lang="en-US" sz="3600" dirty="0"/>
              <a:t>Interpretive subjectivity in identifying themes</a:t>
            </a:r>
          </a:p>
          <a:p>
            <a:endParaRPr lang="en-US" sz="3600" b="1" dirty="0"/>
          </a:p>
        </p:txBody>
      </p:sp>
      <p:sp>
        <p:nvSpPr>
          <p:cNvPr id="14347" name="TextBox 53"/>
          <p:cNvSpPr txBox="1">
            <a:spLocks noChangeArrowheads="1"/>
          </p:cNvSpPr>
          <p:nvPr/>
        </p:nvSpPr>
        <p:spPr bwMode="auto">
          <a:xfrm>
            <a:off x="534514" y="4308585"/>
            <a:ext cx="13572000" cy="999405"/>
          </a:xfrm>
          <a:prstGeom prst="rect">
            <a:avLst/>
          </a:prstGeom>
          <a:solidFill>
            <a:srgbClr val="35436A"/>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Introduction</a:t>
            </a:r>
          </a:p>
        </p:txBody>
      </p:sp>
      <p:sp>
        <p:nvSpPr>
          <p:cNvPr id="14348" name="TextBox 54"/>
          <p:cNvSpPr txBox="1">
            <a:spLocks noChangeArrowheads="1"/>
          </p:cNvSpPr>
          <p:nvPr/>
        </p:nvSpPr>
        <p:spPr bwMode="auto">
          <a:xfrm>
            <a:off x="460379" y="12062912"/>
            <a:ext cx="13572000" cy="999405"/>
          </a:xfrm>
          <a:prstGeom prst="rect">
            <a:avLst/>
          </a:prstGeom>
          <a:solidFill>
            <a:srgbClr val="35436A"/>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Research Aim and Objectives</a:t>
            </a:r>
          </a:p>
        </p:txBody>
      </p:sp>
      <p:sp>
        <p:nvSpPr>
          <p:cNvPr id="14349" name="TextBox 55"/>
          <p:cNvSpPr txBox="1">
            <a:spLocks noChangeArrowheads="1"/>
          </p:cNvSpPr>
          <p:nvPr/>
        </p:nvSpPr>
        <p:spPr bwMode="auto">
          <a:xfrm>
            <a:off x="14761940" y="4308585"/>
            <a:ext cx="13572000" cy="999405"/>
          </a:xfrm>
          <a:prstGeom prst="rect">
            <a:avLst/>
          </a:prstGeom>
          <a:solidFill>
            <a:schemeClr val="accent6">
              <a:lumMod val="75000"/>
            </a:schemeClr>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Data Sources and Search Strategy</a:t>
            </a:r>
          </a:p>
        </p:txBody>
      </p:sp>
      <p:sp>
        <p:nvSpPr>
          <p:cNvPr id="14350" name="TextBox 56"/>
          <p:cNvSpPr txBox="1">
            <a:spLocks noChangeArrowheads="1"/>
          </p:cNvSpPr>
          <p:nvPr/>
        </p:nvSpPr>
        <p:spPr bwMode="auto">
          <a:xfrm>
            <a:off x="29220065" y="12221980"/>
            <a:ext cx="13572000" cy="999405"/>
          </a:xfrm>
          <a:prstGeom prst="rect">
            <a:avLst/>
          </a:prstGeom>
          <a:solidFill>
            <a:srgbClr val="35436A"/>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Limitations</a:t>
            </a:r>
          </a:p>
        </p:txBody>
      </p:sp>
      <p:sp>
        <p:nvSpPr>
          <p:cNvPr id="14353" name="Rectangle 49"/>
          <p:cNvSpPr>
            <a:spLocks noChangeArrowheads="1"/>
          </p:cNvSpPr>
          <p:nvPr/>
        </p:nvSpPr>
        <p:spPr bwMode="auto">
          <a:xfrm>
            <a:off x="316838" y="13795162"/>
            <a:ext cx="13572000" cy="707018"/>
          </a:xfrm>
          <a:prstGeom prst="rect">
            <a:avLst/>
          </a:prstGeom>
          <a:solidFill>
            <a:schemeClr val="bg1">
              <a:lumMod val="65000"/>
            </a:schemeClr>
          </a:solidFill>
          <a:ln>
            <a:noFill/>
          </a:ln>
        </p:spPr>
        <p:txBody>
          <a:bodyPr wrap="square" lIns="90580" tIns="45290" rIns="90580" bIns="45290">
            <a:spAutoFit/>
          </a:bodyPr>
          <a:lstStyle/>
          <a:p>
            <a:pPr algn="ctr"/>
            <a:r>
              <a:rPr lang="en-GB" sz="4000" b="1" dirty="0"/>
              <a:t>Aim</a:t>
            </a:r>
          </a:p>
        </p:txBody>
      </p:sp>
      <p:sp>
        <p:nvSpPr>
          <p:cNvPr id="14398" name="Right Arrow 54"/>
          <p:cNvSpPr>
            <a:spLocks noChangeArrowheads="1"/>
          </p:cNvSpPr>
          <p:nvPr/>
        </p:nvSpPr>
        <p:spPr bwMode="auto">
          <a:xfrm rot="5400000">
            <a:off x="607635" y="19628272"/>
            <a:ext cx="452216" cy="226726"/>
          </a:xfrm>
          <a:prstGeom prst="rightArrow">
            <a:avLst>
              <a:gd name="adj1" fmla="val 16667"/>
              <a:gd name="adj2" fmla="val 60000"/>
            </a:avLst>
          </a:pr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lIns="90580" tIns="45290" rIns="90580" bIns="45290"/>
          <a:lstStyle/>
          <a:p>
            <a:endParaRPr lang="en-US" dirty="0"/>
          </a:p>
        </p:txBody>
      </p:sp>
      <p:sp>
        <p:nvSpPr>
          <p:cNvPr id="14399" name="Right Arrow 54"/>
          <p:cNvSpPr>
            <a:spLocks noChangeArrowheads="1"/>
          </p:cNvSpPr>
          <p:nvPr/>
        </p:nvSpPr>
        <p:spPr bwMode="auto">
          <a:xfrm rot="10800000">
            <a:off x="10780097" y="18291051"/>
            <a:ext cx="453451" cy="226108"/>
          </a:xfrm>
          <a:prstGeom prst="rightArrow">
            <a:avLst>
              <a:gd name="adj1" fmla="val 16667"/>
              <a:gd name="adj2" fmla="val 60000"/>
            </a:avLst>
          </a:pr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lIns="90580" tIns="45290" rIns="90580" bIns="45290"/>
          <a:lstStyle/>
          <a:p>
            <a:endParaRPr lang="en-US" dirty="0"/>
          </a:p>
        </p:txBody>
      </p:sp>
      <p:sp>
        <p:nvSpPr>
          <p:cNvPr id="33" name="Rectangle 49"/>
          <p:cNvSpPr>
            <a:spLocks noChangeArrowheads="1"/>
          </p:cNvSpPr>
          <p:nvPr/>
        </p:nvSpPr>
        <p:spPr bwMode="auto">
          <a:xfrm>
            <a:off x="534514" y="16681015"/>
            <a:ext cx="13572000" cy="707018"/>
          </a:xfrm>
          <a:prstGeom prst="rect">
            <a:avLst/>
          </a:prstGeom>
          <a:solidFill>
            <a:srgbClr val="A6A6A6"/>
          </a:solidFill>
          <a:ln>
            <a:noFill/>
          </a:ln>
        </p:spPr>
        <p:txBody>
          <a:bodyPr wrap="square" lIns="90580" tIns="45290" rIns="90580" bIns="45290">
            <a:spAutoFit/>
          </a:bodyPr>
          <a:lstStyle/>
          <a:p>
            <a:pPr algn="ctr"/>
            <a:r>
              <a:rPr lang="en-GB" sz="4000" b="1" dirty="0"/>
              <a:t>Objectives</a:t>
            </a:r>
            <a:endParaRPr lang="en-GB" sz="3600" b="1" dirty="0"/>
          </a:p>
        </p:txBody>
      </p:sp>
      <p:sp>
        <p:nvSpPr>
          <p:cNvPr id="18" name="TextBox 17"/>
          <p:cNvSpPr txBox="1"/>
          <p:nvPr/>
        </p:nvSpPr>
        <p:spPr>
          <a:xfrm>
            <a:off x="29148425" y="27570444"/>
            <a:ext cx="13572000" cy="4893647"/>
          </a:xfrm>
          <a:prstGeom prst="rect">
            <a:avLst/>
          </a:prstGeom>
          <a:noFill/>
        </p:spPr>
        <p:txBody>
          <a:bodyPr wrap="square" rtlCol="0">
            <a:spAutoFit/>
          </a:bodyPr>
          <a:lstStyle/>
          <a:p>
            <a:pPr marL="342900" indent="-342900">
              <a:spcBef>
                <a:spcPts val="0"/>
              </a:spcBef>
              <a:spcAft>
                <a:spcPts val="0"/>
              </a:spcAft>
              <a:buFont typeface="Arial" panose="020B0604020202020204" pitchFamily="34" charset="0"/>
              <a:buChar char="•"/>
            </a:pPr>
            <a:r>
              <a:rPr lang="en-US" dirty="0"/>
              <a:t>Braun, V. and Clarke, V., (2006). Using thematic analysis in psychology. Qualitative research in psychology, 3(2), pp.77-101.</a:t>
            </a:r>
          </a:p>
          <a:p>
            <a:pPr marL="342900" indent="-342900">
              <a:spcBef>
                <a:spcPts val="0"/>
              </a:spcBef>
              <a:spcAft>
                <a:spcPts val="0"/>
              </a:spcAft>
              <a:buFont typeface="Arial" panose="020B0604020202020204" pitchFamily="34" charset="0"/>
              <a:buChar char="•"/>
            </a:pPr>
            <a:r>
              <a:rPr lang="en-US" dirty="0" err="1"/>
              <a:t>Pilbeam</a:t>
            </a:r>
            <a:r>
              <a:rPr lang="en-US" dirty="0"/>
              <a:t>, C., </a:t>
            </a:r>
            <a:r>
              <a:rPr lang="en-US" dirty="0" err="1"/>
              <a:t>Anthierens</a:t>
            </a:r>
            <a:r>
              <a:rPr lang="en-US" dirty="0"/>
              <a:t>, S., </a:t>
            </a:r>
            <a:r>
              <a:rPr lang="en-US" dirty="0" err="1"/>
              <a:t>Vanderslott</a:t>
            </a:r>
            <a:r>
              <a:rPr lang="en-US" dirty="0"/>
              <a:t>, S., Tonkin-</a:t>
            </a:r>
            <a:r>
              <a:rPr lang="en-US" dirty="0" err="1"/>
              <a:t>Crine</a:t>
            </a:r>
            <a:r>
              <a:rPr lang="en-US" dirty="0"/>
              <a:t>, S. and </a:t>
            </a:r>
            <a:r>
              <a:rPr lang="en-US" dirty="0" err="1"/>
              <a:t>Wanat</a:t>
            </a:r>
            <a:r>
              <a:rPr lang="en-US" dirty="0"/>
              <a:t>, M., (2022). Methodological and ethical considerations when conducting qualitative interview research with healthcare professionals: reflections and recommendations as a result of a pandemic. International Journal of Qualitative Methods, 21, p.16094069221077763.</a:t>
            </a:r>
          </a:p>
          <a:p>
            <a:pPr marL="342900" indent="-342900">
              <a:spcBef>
                <a:spcPts val="0"/>
              </a:spcBef>
              <a:spcAft>
                <a:spcPts val="0"/>
              </a:spcAft>
              <a:buFont typeface="Arial" panose="020B0604020202020204" pitchFamily="34" charset="0"/>
              <a:buChar char="•"/>
            </a:pPr>
            <a:r>
              <a:rPr lang="en-US" dirty="0"/>
              <a:t>Reynolds 3rd, C.F., </a:t>
            </a:r>
            <a:r>
              <a:rPr lang="en-US" dirty="0" err="1"/>
              <a:t>Jeste</a:t>
            </a:r>
            <a:r>
              <a:rPr lang="en-US" dirty="0"/>
              <a:t>, D.V., </a:t>
            </a:r>
            <a:r>
              <a:rPr lang="en-US" dirty="0" err="1"/>
              <a:t>Sachdev</a:t>
            </a:r>
            <a:r>
              <a:rPr lang="en-US" dirty="0"/>
              <a:t>, P.S. and Blazer, D.G., (2022). Mental health care for older adults: recent advances and new directions in clinical practice and research. World Psychiatry, 21(3), pp.336-363.</a:t>
            </a:r>
          </a:p>
          <a:p>
            <a:pPr marL="342900" indent="-342900">
              <a:spcBef>
                <a:spcPts val="0"/>
              </a:spcBef>
              <a:spcAft>
                <a:spcPts val="0"/>
              </a:spcAft>
              <a:buFont typeface="Arial" panose="020B0604020202020204" pitchFamily="34" charset="0"/>
              <a:buChar char="•"/>
            </a:pPr>
            <a:r>
              <a:rPr lang="en-US" dirty="0"/>
              <a:t>WHO (2021). </a:t>
            </a:r>
            <a:r>
              <a:rPr lang="en-US" i="1" dirty="0"/>
              <a:t>Social isolation and loneliness among older people Acknowledgements</a:t>
            </a:r>
            <a:r>
              <a:rPr lang="en-US" dirty="0"/>
              <a:t>. [online] Available at: </a:t>
            </a:r>
            <a:r>
              <a:rPr lang="en-US" u="sng" dirty="0"/>
              <a:t>https://iris.who.int/bitstream/handle/10665/343206/9789240030749-eng.pdf?sequence </a:t>
            </a:r>
            <a:r>
              <a:rPr lang="en-US" dirty="0"/>
              <a:t>= [Accessed 2 Jun. 2025].</a:t>
            </a:r>
          </a:p>
          <a:p>
            <a:pPr marL="342900" indent="-342900">
              <a:spcBef>
                <a:spcPts val="0"/>
              </a:spcBef>
              <a:spcAft>
                <a:spcPts val="0"/>
              </a:spcAft>
              <a:buFont typeface="Arial" panose="020B0604020202020204" pitchFamily="34" charset="0"/>
              <a:buChar char="•"/>
            </a:pPr>
            <a:endParaRPr lang="en-US" dirty="0"/>
          </a:p>
        </p:txBody>
      </p:sp>
      <p:sp>
        <p:nvSpPr>
          <p:cNvPr id="114" name="Rectangle 49"/>
          <p:cNvSpPr>
            <a:spLocks noChangeArrowheads="1"/>
          </p:cNvSpPr>
          <p:nvPr/>
        </p:nvSpPr>
        <p:spPr bwMode="auto">
          <a:xfrm>
            <a:off x="28988095" y="26614028"/>
            <a:ext cx="13572000" cy="645462"/>
          </a:xfrm>
          <a:prstGeom prst="rect">
            <a:avLst/>
          </a:prstGeom>
          <a:solidFill>
            <a:srgbClr val="A6A6A6"/>
          </a:solidFill>
          <a:ln>
            <a:noFill/>
          </a:ln>
        </p:spPr>
        <p:txBody>
          <a:bodyPr wrap="square" lIns="90580" tIns="45290" rIns="90580" bIns="45290">
            <a:spAutoFit/>
          </a:bodyPr>
          <a:lstStyle/>
          <a:p>
            <a:pPr algn="ctr"/>
            <a:r>
              <a:rPr lang="en-GB" sz="3600" b="1" dirty="0"/>
              <a:t>Literature Cited</a:t>
            </a:r>
          </a:p>
        </p:txBody>
      </p:sp>
      <p:sp>
        <p:nvSpPr>
          <p:cNvPr id="115" name="Rectangle 18"/>
          <p:cNvSpPr>
            <a:spLocks noChangeArrowheads="1"/>
          </p:cNvSpPr>
          <p:nvPr/>
        </p:nvSpPr>
        <p:spPr bwMode="auto">
          <a:xfrm>
            <a:off x="576364" y="5473627"/>
            <a:ext cx="13572000" cy="61854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342900" indent="-342900">
              <a:buFont typeface="Arial"/>
              <a:buChar char="•"/>
            </a:pPr>
            <a:r>
              <a:rPr lang="en-US" sz="3600" dirty="0">
                <a:latin typeface="Arial" panose="020B0604020202020204" pitchFamily="34" charset="0"/>
                <a:cs typeface="Arial" panose="020B0604020202020204" pitchFamily="34" charset="0"/>
              </a:rPr>
              <a:t>Social isolation among the elderly is a growing public health concern, intensified by increased life expectancy.</a:t>
            </a:r>
          </a:p>
          <a:p>
            <a:pPr marL="342900" indent="-342900">
              <a:buFont typeface="Arial"/>
              <a:buChar char="•"/>
            </a:pPr>
            <a:r>
              <a:rPr lang="en-US" sz="3600" dirty="0">
                <a:latin typeface="Arial" panose="020B0604020202020204" pitchFamily="34" charset="0"/>
                <a:cs typeface="Arial" panose="020B0604020202020204" pitchFamily="34" charset="0"/>
              </a:rPr>
              <a:t>Many older adults lack social interaction due to retirement, grief, mobility issues, and dispersed families (WHO, 2021).</a:t>
            </a:r>
          </a:p>
          <a:p>
            <a:pPr marL="342900" indent="-342900">
              <a:buFont typeface="Arial"/>
              <a:buChar char="•"/>
            </a:pPr>
            <a:r>
              <a:rPr lang="en-US" sz="3600" dirty="0">
                <a:latin typeface="Arial" panose="020B0604020202020204" pitchFamily="34" charset="0"/>
                <a:cs typeface="Arial" panose="020B0604020202020204" pitchFamily="34" charset="0"/>
              </a:rPr>
              <a:t>This isolation is closely linked to mental health issues such as depression, anxiety, and cognitive decline.</a:t>
            </a:r>
          </a:p>
          <a:p>
            <a:pPr marL="342900" indent="-342900">
              <a:buFont typeface="Arial"/>
              <a:buChar char="•"/>
            </a:pPr>
            <a:r>
              <a:rPr lang="en-US" sz="3600" dirty="0">
                <a:latin typeface="Arial" panose="020B0604020202020204" pitchFamily="34" charset="0"/>
                <a:cs typeface="Arial" panose="020B0604020202020204" pitchFamily="34" charset="0"/>
              </a:rPr>
              <a:t>The COVID-19 pandemic further worsened isolation and its psychological impact (</a:t>
            </a:r>
            <a:r>
              <a:rPr lang="en-US" sz="3600" dirty="0" err="1">
                <a:latin typeface="Arial" panose="020B0604020202020204" pitchFamily="34" charset="0"/>
                <a:cs typeface="Arial" panose="020B0604020202020204" pitchFamily="34" charset="0"/>
              </a:rPr>
              <a:t>Wilkialis</a:t>
            </a:r>
            <a:r>
              <a:rPr lang="en-US" sz="3600" dirty="0">
                <a:latin typeface="Arial" panose="020B0604020202020204" pitchFamily="34" charset="0"/>
                <a:cs typeface="Arial" panose="020B0604020202020204" pitchFamily="34" charset="0"/>
              </a:rPr>
              <a:t> et al., 2021).</a:t>
            </a:r>
          </a:p>
          <a:p>
            <a:pPr marL="342900" indent="-342900">
              <a:buFont typeface="Arial"/>
              <a:buChar char="•"/>
            </a:pPr>
            <a:r>
              <a:rPr lang="en-US" sz="3600" dirty="0">
                <a:latin typeface="Arial" panose="020B0604020202020204" pitchFamily="34" charset="0"/>
                <a:cs typeface="Arial" panose="020B0604020202020204" pitchFamily="34" charset="0"/>
              </a:rPr>
              <a:t>This analysis explores the effects of social isolation on elderly mental health, key contributing factors, and strategies for support.</a:t>
            </a:r>
          </a:p>
        </p:txBody>
      </p:sp>
      <p:sp>
        <p:nvSpPr>
          <p:cNvPr id="116" name="TextBox 115"/>
          <p:cNvSpPr txBox="1"/>
          <p:nvPr/>
        </p:nvSpPr>
        <p:spPr>
          <a:xfrm>
            <a:off x="7345116" y="27076027"/>
            <a:ext cx="304440" cy="461665"/>
          </a:xfrm>
          <a:prstGeom prst="rect">
            <a:avLst/>
          </a:prstGeom>
          <a:noFill/>
        </p:spPr>
        <p:txBody>
          <a:bodyPr wrap="none" rtlCol="0">
            <a:spAutoFit/>
          </a:bodyPr>
          <a:lstStyle/>
          <a:p>
            <a:r>
              <a:rPr lang="en-US" dirty="0">
                <a:solidFill>
                  <a:schemeClr val="bg1"/>
                </a:solidFill>
              </a:rPr>
              <a:t>*</a:t>
            </a:r>
          </a:p>
        </p:txBody>
      </p:sp>
      <p:sp>
        <p:nvSpPr>
          <p:cNvPr id="69" name="Rectangle 18"/>
          <p:cNvSpPr>
            <a:spLocks noChangeArrowheads="1"/>
          </p:cNvSpPr>
          <p:nvPr/>
        </p:nvSpPr>
        <p:spPr bwMode="auto">
          <a:xfrm>
            <a:off x="576364" y="17907746"/>
            <a:ext cx="13340030" cy="45234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457200" indent="-457200">
              <a:buFont typeface="Arial" panose="020B0604020202020204" pitchFamily="34" charset="0"/>
              <a:buChar char="•"/>
            </a:pPr>
            <a:r>
              <a:rPr lang="en-US" sz="3600" dirty="0"/>
              <a:t>To review existing literature on social isolation and elderly mental health.</a:t>
            </a:r>
          </a:p>
          <a:p>
            <a:pPr marL="457200" indent="-457200">
              <a:buFont typeface="Arial" panose="020B0604020202020204" pitchFamily="34" charset="0"/>
              <a:buChar char="•"/>
            </a:pPr>
            <a:r>
              <a:rPr lang="en-US" sz="3600" dirty="0"/>
              <a:t>To identify the psychological outcomes most associated with isolation in older adults.</a:t>
            </a:r>
          </a:p>
          <a:p>
            <a:pPr marL="457200" indent="-457200">
              <a:buFont typeface="Arial" panose="020B0604020202020204" pitchFamily="34" charset="0"/>
              <a:buChar char="•"/>
            </a:pPr>
            <a:r>
              <a:rPr lang="en-US" sz="3600" dirty="0"/>
              <a:t>To explore effective strategies used to reduce isolation and improve mental well-being.</a:t>
            </a:r>
          </a:p>
          <a:p>
            <a:pPr marL="457200" indent="-457200">
              <a:buFont typeface="Arial" panose="020B0604020202020204" pitchFamily="34" charset="0"/>
              <a:buChar char="•"/>
            </a:pPr>
            <a:r>
              <a:rPr lang="en-US" sz="3600" dirty="0"/>
              <a:t>To examine socioeconomic and cultural influences on isolation experiences.</a:t>
            </a:r>
          </a:p>
        </p:txBody>
      </p:sp>
      <p:sp>
        <p:nvSpPr>
          <p:cNvPr id="72" name="Rectangle 49"/>
          <p:cNvSpPr>
            <a:spLocks noChangeArrowheads="1"/>
          </p:cNvSpPr>
          <p:nvPr/>
        </p:nvSpPr>
        <p:spPr bwMode="auto">
          <a:xfrm>
            <a:off x="720380" y="22955888"/>
            <a:ext cx="13572000" cy="707018"/>
          </a:xfrm>
          <a:prstGeom prst="rect">
            <a:avLst/>
          </a:prstGeom>
          <a:solidFill>
            <a:srgbClr val="A6A6A6"/>
          </a:solidFill>
          <a:ln>
            <a:noFill/>
          </a:ln>
        </p:spPr>
        <p:txBody>
          <a:bodyPr wrap="square" lIns="90580" tIns="45290" rIns="90580" bIns="45290">
            <a:spAutoFit/>
          </a:bodyPr>
          <a:lstStyle/>
          <a:p>
            <a:pPr algn="ctr"/>
            <a:r>
              <a:rPr lang="en-GB" sz="4000" b="1" dirty="0"/>
              <a:t>Research Design</a:t>
            </a:r>
          </a:p>
        </p:txBody>
      </p:sp>
      <p:sp>
        <p:nvSpPr>
          <p:cNvPr id="73" name="Rectangle 18"/>
          <p:cNvSpPr>
            <a:spLocks noChangeArrowheads="1"/>
          </p:cNvSpPr>
          <p:nvPr/>
        </p:nvSpPr>
        <p:spPr bwMode="auto">
          <a:xfrm>
            <a:off x="724746" y="24168497"/>
            <a:ext cx="13290578" cy="67394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457200" indent="-457200">
              <a:buFont typeface="Arial" panose="020B0604020202020204" pitchFamily="34" charset="0"/>
              <a:buChar char="•"/>
            </a:pPr>
            <a:r>
              <a:rPr lang="en-US" sz="3600" dirty="0"/>
              <a:t>Secondary research in qualitative form is used here to bring together complex psychosocial topics supported by published and unpublished resources. </a:t>
            </a:r>
          </a:p>
          <a:p>
            <a:pPr marL="457200" indent="-457200">
              <a:buFont typeface="Arial" panose="020B0604020202020204" pitchFamily="34" charset="0"/>
              <a:buChar char="•"/>
            </a:pPr>
            <a:r>
              <a:rPr lang="en-US" sz="3600" dirty="0"/>
              <a:t>Both practical and ethical aspects play a big role in deciding on secondary analysis. </a:t>
            </a:r>
          </a:p>
          <a:p>
            <a:pPr marL="457200" indent="-457200">
              <a:buFont typeface="Arial" panose="020B0604020202020204" pitchFamily="34" charset="0"/>
              <a:buChar char="•"/>
            </a:pPr>
            <a:r>
              <a:rPr lang="en-US" sz="3600" dirty="0"/>
              <a:t>Primary research might introduce risks and serious concerns involving elderly people, due to their sensitivity and certain vulnerabilities (</a:t>
            </a:r>
            <a:r>
              <a:rPr lang="en-US" sz="3600" dirty="0" err="1"/>
              <a:t>Pilbeam</a:t>
            </a:r>
            <a:r>
              <a:rPr lang="en-US" sz="3600" dirty="0"/>
              <a:t> et al., 2022).</a:t>
            </a:r>
          </a:p>
          <a:p>
            <a:pPr marL="457200" indent="-457200">
              <a:buFont typeface="Arial" panose="020B0604020202020204" pitchFamily="34" charset="0"/>
              <a:buChar char="•"/>
            </a:pPr>
            <a:r>
              <a:rPr lang="en-US" sz="3600" dirty="0"/>
              <a:t>Secondary research allows the use of solid published facts and ensures that the study about mental health and late-life social isolation is accurate and follows good ethics (Reynolds et al., 2022). </a:t>
            </a:r>
          </a:p>
        </p:txBody>
      </p:sp>
      <p:sp>
        <p:nvSpPr>
          <p:cNvPr id="74" name="Rectangle 18"/>
          <p:cNvSpPr>
            <a:spLocks noChangeArrowheads="1"/>
          </p:cNvSpPr>
          <p:nvPr/>
        </p:nvSpPr>
        <p:spPr bwMode="auto">
          <a:xfrm>
            <a:off x="15076072" y="5549504"/>
            <a:ext cx="12826638" cy="72934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r>
              <a:rPr lang="en-US" sz="3600" dirty="0">
                <a:latin typeface="Arial" panose="020B0604020202020204" pitchFamily="34" charset="0"/>
                <a:cs typeface="Arial" panose="020B0604020202020204" pitchFamily="34" charset="0"/>
              </a:rPr>
              <a:t>Academic and grey literature has been retrieved from:</a:t>
            </a:r>
          </a:p>
          <a:p>
            <a:pPr marL="571500"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PubMed</a:t>
            </a:r>
          </a:p>
          <a:p>
            <a:pPr marL="571500"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CINAHL (Cumulative Index to Nursing and Allied Health Literature)</a:t>
            </a:r>
          </a:p>
          <a:p>
            <a:pPr marL="571500" indent="-571500">
              <a:buFont typeface="Arial" panose="020B0604020202020204" pitchFamily="34" charset="0"/>
              <a:buChar char="•"/>
            </a:pPr>
            <a:r>
              <a:rPr lang="en-US" sz="3600" dirty="0" err="1">
                <a:latin typeface="Arial" panose="020B0604020202020204" pitchFamily="34" charset="0"/>
                <a:cs typeface="Arial" panose="020B0604020202020204" pitchFamily="34" charset="0"/>
              </a:rPr>
              <a:t>PsycINFO</a:t>
            </a:r>
            <a:endParaRPr lang="en-US"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Google Scholar</a:t>
            </a:r>
          </a:p>
          <a:p>
            <a:pPr marL="571500"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Policy and organisational sources such as Age UK, World Health Organisation (WHO), and NHS Digital</a:t>
            </a:r>
          </a:p>
          <a:p>
            <a:r>
              <a:rPr lang="en-US" sz="3600" dirty="0">
                <a:latin typeface="Arial" panose="020B0604020202020204" pitchFamily="34" charset="0"/>
                <a:cs typeface="Arial" panose="020B0604020202020204" pitchFamily="34" charset="0"/>
              </a:rPr>
              <a:t>Search terms will include:</a:t>
            </a:r>
          </a:p>
          <a:p>
            <a:pPr marL="571500"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“social isolation,” “loneliness,” “older adults,” “elderly,” “mental health,” “depression,” “cognitive decline,” and “interventions”. Boolean operators (AND/OR) will structure the search queries.</a:t>
            </a:r>
          </a:p>
        </p:txBody>
      </p:sp>
      <p:sp>
        <p:nvSpPr>
          <p:cNvPr id="75" name="TextBox 55"/>
          <p:cNvSpPr txBox="1">
            <a:spLocks noChangeArrowheads="1"/>
          </p:cNvSpPr>
          <p:nvPr/>
        </p:nvSpPr>
        <p:spPr bwMode="auto">
          <a:xfrm>
            <a:off x="14732965" y="13022035"/>
            <a:ext cx="13572000" cy="999405"/>
          </a:xfrm>
          <a:prstGeom prst="rect">
            <a:avLst/>
          </a:prstGeom>
          <a:solidFill>
            <a:schemeClr val="accent6">
              <a:lumMod val="75000"/>
            </a:schemeClr>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Inclusion/Exclusion Criteria</a:t>
            </a:r>
          </a:p>
        </p:txBody>
      </p:sp>
      <p:graphicFrame>
        <p:nvGraphicFramePr>
          <p:cNvPr id="6" name="Table 5"/>
          <p:cNvGraphicFramePr>
            <a:graphicFrameLocks noGrp="1"/>
          </p:cNvGraphicFramePr>
          <p:nvPr>
            <p:extLst>
              <p:ext uri="{D42A27DB-BD31-4B8C-83A1-F6EECF244321}">
                <p14:modId xmlns:p14="http://schemas.microsoft.com/office/powerpoint/2010/main" val="775856646"/>
              </p:ext>
            </p:extLst>
          </p:nvPr>
        </p:nvGraphicFramePr>
        <p:xfrm>
          <a:off x="15076072" y="14523449"/>
          <a:ext cx="12826638" cy="11634465"/>
        </p:xfrm>
        <a:graphic>
          <a:graphicData uri="http://schemas.openxmlformats.org/drawingml/2006/table">
            <a:tbl>
              <a:tblPr firstRow="1" firstCol="1" bandRow="1">
                <a:tableStyleId>{10A1B5D5-9B99-4C35-A422-299274C87663}</a:tableStyleId>
              </a:tblPr>
              <a:tblGrid>
                <a:gridCol w="2960586">
                  <a:extLst>
                    <a:ext uri="{9D8B030D-6E8A-4147-A177-3AD203B41FA5}">
                      <a16:colId xmlns:a16="http://schemas.microsoft.com/office/drawing/2014/main" val="742265272"/>
                    </a:ext>
                  </a:extLst>
                </a:gridCol>
                <a:gridCol w="9866052">
                  <a:extLst>
                    <a:ext uri="{9D8B030D-6E8A-4147-A177-3AD203B41FA5}">
                      <a16:colId xmlns:a16="http://schemas.microsoft.com/office/drawing/2014/main" val="844624825"/>
                    </a:ext>
                  </a:extLst>
                </a:gridCol>
              </a:tblGrid>
              <a:tr h="1454871">
                <a:tc>
                  <a:txBody>
                    <a:bodyPr/>
                    <a:lstStyle/>
                    <a:p>
                      <a:pPr algn="ctr">
                        <a:lnSpc>
                          <a:spcPct val="150000"/>
                        </a:lnSpc>
                        <a:spcAft>
                          <a:spcPts val="800"/>
                        </a:spcAft>
                      </a:pPr>
                      <a:r>
                        <a:rPr lang="en-US" sz="4000" dirty="0">
                          <a:effectLst/>
                          <a:latin typeface="Arial" panose="020B0604020202020204" pitchFamily="34" charset="0"/>
                          <a:cs typeface="Arial" panose="020B0604020202020204" pitchFamily="34" charset="0"/>
                        </a:rPr>
                        <a:t>Criteria Type</a:t>
                      </a:r>
                      <a:endParaRPr lang="en-US" sz="40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6">
                        <a:lumMod val="75000"/>
                      </a:schemeClr>
                    </a:solidFill>
                  </a:tcPr>
                </a:tc>
                <a:tc>
                  <a:txBody>
                    <a:bodyPr/>
                    <a:lstStyle/>
                    <a:p>
                      <a:pPr algn="ctr">
                        <a:lnSpc>
                          <a:spcPct val="150000"/>
                        </a:lnSpc>
                        <a:spcAft>
                          <a:spcPts val="800"/>
                        </a:spcAft>
                      </a:pPr>
                      <a:r>
                        <a:rPr lang="en-US" sz="3600" dirty="0">
                          <a:effectLst/>
                          <a:latin typeface="Arial" panose="020B0604020202020204" pitchFamily="34" charset="0"/>
                          <a:cs typeface="Arial" panose="020B0604020202020204" pitchFamily="34" charset="0"/>
                        </a:rPr>
                        <a:t>Description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6">
                        <a:lumMod val="75000"/>
                      </a:schemeClr>
                    </a:solidFill>
                  </a:tcPr>
                </a:tc>
                <a:extLst>
                  <a:ext uri="{0D108BD9-81ED-4DB2-BD59-A6C34878D82A}">
                    <a16:rowId xmlns:a16="http://schemas.microsoft.com/office/drawing/2014/main" val="4275533683"/>
                  </a:ext>
                </a:extLst>
              </a:tr>
              <a:tr h="4248472">
                <a:tc>
                  <a:txBody>
                    <a:bodyPr/>
                    <a:lstStyle/>
                    <a:p>
                      <a:pPr algn="ctr">
                        <a:lnSpc>
                          <a:spcPct val="150000"/>
                        </a:lnSpc>
                        <a:spcAft>
                          <a:spcPts val="800"/>
                        </a:spcAft>
                      </a:pPr>
                      <a:r>
                        <a:rPr lang="en-US" sz="3600" dirty="0">
                          <a:effectLst/>
                          <a:latin typeface="Arial" panose="020B0604020202020204" pitchFamily="34" charset="0"/>
                          <a:cs typeface="Arial" panose="020B0604020202020204" pitchFamily="34" charset="0"/>
                        </a:rPr>
                        <a:t>Inclusion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indent="-457200">
                        <a:lnSpc>
                          <a:spcPct val="150000"/>
                        </a:lnSpc>
                        <a:spcAft>
                          <a:spcPts val="800"/>
                        </a:spcAft>
                        <a:buFont typeface="Arial" panose="020B0604020202020204" pitchFamily="34" charset="0"/>
                        <a:buChar char="•"/>
                      </a:pPr>
                      <a:r>
                        <a:rPr lang="en-US" sz="3600" dirty="0">
                          <a:effectLst/>
                          <a:latin typeface="Arial" panose="020B0604020202020204" pitchFamily="34" charset="0"/>
                          <a:cs typeface="Arial" panose="020B0604020202020204" pitchFamily="34" charset="0"/>
                        </a:rPr>
                        <a:t>Peer-review</a:t>
                      </a:r>
                      <a:r>
                        <a:rPr lang="en-US" sz="3600" baseline="0" dirty="0">
                          <a:effectLst/>
                          <a:latin typeface="Arial" panose="020B0604020202020204" pitchFamily="34" charset="0"/>
                          <a:cs typeface="Arial" panose="020B0604020202020204" pitchFamily="34" charset="0"/>
                        </a:rPr>
                        <a:t> studies published</a:t>
                      </a:r>
                      <a:r>
                        <a:rPr lang="en-US" sz="3600" dirty="0">
                          <a:effectLst/>
                          <a:latin typeface="Arial" panose="020B0604020202020204" pitchFamily="34" charset="0"/>
                          <a:cs typeface="Arial" panose="020B0604020202020204" pitchFamily="34" charset="0"/>
                        </a:rPr>
                        <a:t> between 2010–2025</a:t>
                      </a:r>
                    </a:p>
                    <a:p>
                      <a:pPr marL="457200" indent="-457200">
                        <a:lnSpc>
                          <a:spcPct val="150000"/>
                        </a:lnSpc>
                        <a:spcAft>
                          <a:spcPts val="800"/>
                        </a:spcAft>
                        <a:buFont typeface="Arial" panose="020B0604020202020204" pitchFamily="34" charset="0"/>
                        <a:buChar char="•"/>
                      </a:pPr>
                      <a:r>
                        <a:rPr lang="en-US" sz="3600" dirty="0">
                          <a:effectLst/>
                          <a:latin typeface="Arial" panose="020B0604020202020204" pitchFamily="34" charset="0"/>
                          <a:cs typeface="Arial" panose="020B0604020202020204" pitchFamily="34" charset="0"/>
                        </a:rPr>
                        <a:t>Focus on individuals aged 65 years and older</a:t>
                      </a:r>
                    </a:p>
                    <a:p>
                      <a:pPr marL="457200" indent="-457200">
                        <a:lnSpc>
                          <a:spcPct val="150000"/>
                        </a:lnSpc>
                        <a:spcAft>
                          <a:spcPts val="800"/>
                        </a:spcAft>
                        <a:buFont typeface="Arial" panose="020B0604020202020204" pitchFamily="34" charset="0"/>
                        <a:buChar char="•"/>
                      </a:pPr>
                      <a:r>
                        <a:rPr lang="en-US" sz="3600" dirty="0">
                          <a:effectLst/>
                          <a:latin typeface="Arial" panose="020B0604020202020204" pitchFamily="34" charset="0"/>
                          <a:cs typeface="Arial" panose="020B0604020202020204" pitchFamily="34" charset="0"/>
                        </a:rPr>
                        <a:t>Peer-reviewed studies, government reports, or systematic reviews</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449886020"/>
                  </a:ext>
                </a:extLst>
              </a:tr>
              <a:tr h="5670159">
                <a:tc>
                  <a:txBody>
                    <a:bodyPr/>
                    <a:lstStyle/>
                    <a:p>
                      <a:pPr algn="ctr">
                        <a:lnSpc>
                          <a:spcPct val="150000"/>
                        </a:lnSpc>
                        <a:spcAft>
                          <a:spcPts val="800"/>
                        </a:spcAft>
                      </a:pPr>
                      <a:r>
                        <a:rPr lang="en-US" sz="3600" dirty="0">
                          <a:effectLst/>
                          <a:latin typeface="Arial" panose="020B0604020202020204" pitchFamily="34" charset="0"/>
                          <a:cs typeface="Arial" panose="020B0604020202020204" pitchFamily="34" charset="0"/>
                        </a:rPr>
                        <a:t>Exclusion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6">
                        <a:lumMod val="20000"/>
                        <a:lumOff val="80000"/>
                      </a:schemeClr>
                    </a:solidFill>
                  </a:tcPr>
                </a:tc>
                <a:tc>
                  <a:txBody>
                    <a:bodyPr/>
                    <a:lstStyle/>
                    <a:p>
                      <a:pPr marL="457200" indent="-457200">
                        <a:lnSpc>
                          <a:spcPct val="150000"/>
                        </a:lnSpc>
                        <a:spcAft>
                          <a:spcPts val="800"/>
                        </a:spcAft>
                        <a:buFont typeface="Arial" panose="020B0604020202020204" pitchFamily="34" charset="0"/>
                        <a:buChar char="•"/>
                      </a:pPr>
                      <a:r>
                        <a:rPr lang="en-US" sz="3600" dirty="0">
                          <a:effectLst/>
                          <a:latin typeface="Arial" panose="020B0604020202020204" pitchFamily="34" charset="0"/>
                          <a:cs typeface="Arial" panose="020B0604020202020204" pitchFamily="34" charset="0"/>
                        </a:rPr>
                        <a:t>Studies focusing on children or adults younger than 65 years.</a:t>
                      </a:r>
                    </a:p>
                    <a:p>
                      <a:pPr marL="457200" indent="-457200">
                        <a:lnSpc>
                          <a:spcPct val="150000"/>
                        </a:lnSpc>
                        <a:spcAft>
                          <a:spcPts val="800"/>
                        </a:spcAft>
                        <a:buFont typeface="Arial" panose="020B0604020202020204" pitchFamily="34" charset="0"/>
                        <a:buChar char="•"/>
                      </a:pPr>
                      <a:r>
                        <a:rPr lang="en-US" sz="3600" dirty="0">
                          <a:effectLst/>
                          <a:latin typeface="Arial" panose="020B0604020202020204" pitchFamily="34" charset="0"/>
                          <a:cs typeface="Arial" panose="020B0604020202020204" pitchFamily="34" charset="0"/>
                        </a:rPr>
                        <a:t>Publications that do not address mental health outcomes.</a:t>
                      </a:r>
                    </a:p>
                    <a:p>
                      <a:pPr marL="457200" indent="-457200">
                        <a:lnSpc>
                          <a:spcPct val="150000"/>
                        </a:lnSpc>
                        <a:spcAft>
                          <a:spcPts val="800"/>
                        </a:spcAft>
                        <a:buFont typeface="Arial" panose="020B0604020202020204" pitchFamily="34" charset="0"/>
                        <a:buChar char="•"/>
                      </a:pPr>
                      <a:r>
                        <a:rPr lang="en-US" sz="3600" dirty="0">
                          <a:effectLst/>
                          <a:latin typeface="Arial" panose="020B0604020202020204" pitchFamily="34" charset="0"/>
                          <a:cs typeface="Arial" panose="020B0604020202020204" pitchFamily="34" charset="0"/>
                        </a:rPr>
                        <a:t>Non-peer-reviewed or non-credible sources, including opinion pieces or unverified data.</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6">
                        <a:lumMod val="20000"/>
                        <a:lumOff val="80000"/>
                      </a:schemeClr>
                    </a:solidFill>
                  </a:tcPr>
                </a:tc>
                <a:extLst>
                  <a:ext uri="{0D108BD9-81ED-4DB2-BD59-A6C34878D82A}">
                    <a16:rowId xmlns:a16="http://schemas.microsoft.com/office/drawing/2014/main" val="4120370029"/>
                  </a:ext>
                </a:extLst>
              </a:tr>
            </a:tbl>
          </a:graphicData>
        </a:graphic>
      </p:graphicFrame>
      <p:sp>
        <p:nvSpPr>
          <p:cNvPr id="79" name="TextBox 55"/>
          <p:cNvSpPr txBox="1">
            <a:spLocks noChangeArrowheads="1"/>
          </p:cNvSpPr>
          <p:nvPr/>
        </p:nvSpPr>
        <p:spPr bwMode="auto">
          <a:xfrm>
            <a:off x="14832300" y="26633638"/>
            <a:ext cx="13572000" cy="999405"/>
          </a:xfrm>
          <a:prstGeom prst="rect">
            <a:avLst/>
          </a:prstGeom>
          <a:solidFill>
            <a:schemeClr val="accent6">
              <a:lumMod val="75000"/>
            </a:schemeClr>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Ethical Considerations</a:t>
            </a:r>
          </a:p>
        </p:txBody>
      </p:sp>
      <p:sp>
        <p:nvSpPr>
          <p:cNvPr id="81" name="Rectangle 18"/>
          <p:cNvSpPr>
            <a:spLocks noChangeArrowheads="1"/>
          </p:cNvSpPr>
          <p:nvPr/>
        </p:nvSpPr>
        <p:spPr bwMode="auto">
          <a:xfrm>
            <a:off x="14797120" y="28156147"/>
            <a:ext cx="13108060" cy="3415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457200" indent="-457200">
              <a:buFont typeface="Arial" panose="020B0604020202020204" pitchFamily="34" charset="0"/>
              <a:buChar char="•"/>
            </a:pPr>
            <a:r>
              <a:rPr lang="en-US" sz="3600" dirty="0"/>
              <a:t>Since there is no primary data collection in the research, it entails little ethical risk to the participants. </a:t>
            </a:r>
          </a:p>
          <a:p>
            <a:pPr marL="457200" indent="-457200">
              <a:buFont typeface="Arial" panose="020B0604020202020204" pitchFamily="34" charset="0"/>
              <a:buChar char="•"/>
            </a:pPr>
            <a:r>
              <a:rPr lang="en-US" sz="3600" dirty="0"/>
              <a:t>Ethical integrity is maintained, nonetheless, by </a:t>
            </a:r>
            <a:r>
              <a:rPr lang="en-US" sz="3600" dirty="0" err="1"/>
              <a:t>utilising</a:t>
            </a:r>
            <a:r>
              <a:rPr lang="en-US" sz="3600" dirty="0"/>
              <a:t> credible sources, maintaining open and impartial interpretation of results, and plagiarism-free academic referencing. (</a:t>
            </a:r>
            <a:r>
              <a:rPr lang="en-US" sz="3600" dirty="0" err="1"/>
              <a:t>Pilbeam</a:t>
            </a:r>
            <a:r>
              <a:rPr lang="en-US" sz="3600" dirty="0"/>
              <a:t> et al., 2022).</a:t>
            </a:r>
          </a:p>
        </p:txBody>
      </p:sp>
      <p:sp>
        <p:nvSpPr>
          <p:cNvPr id="82" name="TextBox 55"/>
          <p:cNvSpPr txBox="1">
            <a:spLocks noChangeArrowheads="1"/>
          </p:cNvSpPr>
          <p:nvPr/>
        </p:nvSpPr>
        <p:spPr bwMode="auto">
          <a:xfrm>
            <a:off x="28904833" y="4168316"/>
            <a:ext cx="13572000" cy="999405"/>
          </a:xfrm>
          <a:prstGeom prst="rect">
            <a:avLst/>
          </a:prstGeom>
          <a:solidFill>
            <a:schemeClr val="accent6">
              <a:lumMod val="75000"/>
            </a:schemeClr>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Data Analysis</a:t>
            </a:r>
          </a:p>
        </p:txBody>
      </p:sp>
      <p:sp>
        <p:nvSpPr>
          <p:cNvPr id="83" name="Rectangle 18"/>
          <p:cNvSpPr>
            <a:spLocks noChangeArrowheads="1"/>
          </p:cNvSpPr>
          <p:nvPr/>
        </p:nvSpPr>
        <p:spPr bwMode="auto">
          <a:xfrm>
            <a:off x="29148426" y="5585278"/>
            <a:ext cx="13328407" cy="61854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457200" indent="-457200">
              <a:buFont typeface="Arial" panose="020B0604020202020204" pitchFamily="34" charset="0"/>
              <a:buChar char="•"/>
            </a:pPr>
            <a:r>
              <a:rPr lang="en-US" sz="3600" dirty="0"/>
              <a:t>Data analysis for the research was done applying Braun and Clarke's (2006) thematic approach, which enabled a systematic and rigorous process for the analysis of the sampled literature. </a:t>
            </a:r>
          </a:p>
          <a:p>
            <a:pPr marL="457200" indent="-457200">
              <a:buFont typeface="Arial" panose="020B0604020202020204" pitchFamily="34" charset="0"/>
              <a:buChar char="•"/>
            </a:pPr>
            <a:r>
              <a:rPr lang="en-US" sz="3600" dirty="0"/>
              <a:t>Using this method allowed for the identification and synthesis of significant themes on social isolation and mental health problems among the elderly populations in several studies.</a:t>
            </a:r>
          </a:p>
          <a:p>
            <a:pPr marL="457200" indent="-457200">
              <a:buFont typeface="Arial" panose="020B0604020202020204" pitchFamily="34" charset="0"/>
              <a:buChar char="•"/>
            </a:pPr>
            <a:r>
              <a:rPr lang="en-US" sz="3600" dirty="0"/>
              <a:t>By comparing and contrasting results, the analysis shed light on repeated patterns as well as differences in the evidence, facilitating the revelation of key findings and research gaps that guided the broad interpretation of the subject.</a:t>
            </a:r>
          </a:p>
        </p:txBody>
      </p:sp>
      <p:sp>
        <p:nvSpPr>
          <p:cNvPr id="30" name="TextBox 55"/>
          <p:cNvSpPr txBox="1">
            <a:spLocks noChangeArrowheads="1"/>
          </p:cNvSpPr>
          <p:nvPr/>
        </p:nvSpPr>
        <p:spPr bwMode="auto">
          <a:xfrm>
            <a:off x="28988095" y="16261243"/>
            <a:ext cx="13572000" cy="999405"/>
          </a:xfrm>
          <a:prstGeom prst="rect">
            <a:avLst/>
          </a:prstGeom>
          <a:solidFill>
            <a:schemeClr val="accent6">
              <a:lumMod val="75000"/>
            </a:schemeClr>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Justification</a:t>
            </a:r>
          </a:p>
        </p:txBody>
      </p:sp>
      <p:sp>
        <p:nvSpPr>
          <p:cNvPr id="34" name="Rectangle 18"/>
          <p:cNvSpPr>
            <a:spLocks noChangeArrowheads="1"/>
          </p:cNvSpPr>
          <p:nvPr/>
        </p:nvSpPr>
        <p:spPr bwMode="auto">
          <a:xfrm>
            <a:off x="29452035" y="17789398"/>
            <a:ext cx="13108060" cy="45234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457200" indent="-457200">
              <a:buFont typeface="Arial" panose="020B0604020202020204" pitchFamily="34" charset="0"/>
              <a:buChar char="•"/>
            </a:pPr>
            <a:r>
              <a:rPr lang="en-US" sz="3600" dirty="0"/>
              <a:t>This method enables proper scrutiny and incorporation of numerous varied ideas without sacrificing ethical standards. </a:t>
            </a:r>
          </a:p>
          <a:p>
            <a:pPr marL="457200" indent="-457200">
              <a:buFont typeface="Arial" panose="020B0604020202020204" pitchFamily="34" charset="0"/>
              <a:buChar char="•"/>
            </a:pPr>
            <a:r>
              <a:rPr lang="en-US" sz="3600" dirty="0"/>
              <a:t>It is especially beneficial when research targets health and social care studies of older people because protecting them is very important. </a:t>
            </a:r>
          </a:p>
          <a:p>
            <a:pPr marL="457200" indent="-457200">
              <a:buFont typeface="Arial" panose="020B0604020202020204" pitchFamily="34" charset="0"/>
              <a:buChar char="•"/>
            </a:pPr>
            <a:r>
              <a:rPr lang="en-US" sz="3600" dirty="0"/>
              <a:t>The research seeks to gain from high-quality secondary data and generate insights that assist in real policy and practice environments. </a:t>
            </a:r>
          </a:p>
        </p:txBody>
      </p:sp>
      <p:sp>
        <p:nvSpPr>
          <p:cNvPr id="32" name="TextBox 55"/>
          <p:cNvSpPr txBox="1">
            <a:spLocks noChangeArrowheads="1"/>
          </p:cNvSpPr>
          <p:nvPr/>
        </p:nvSpPr>
        <p:spPr bwMode="auto">
          <a:xfrm>
            <a:off x="28872268" y="22578889"/>
            <a:ext cx="13572000" cy="999405"/>
          </a:xfrm>
          <a:prstGeom prst="rect">
            <a:avLst/>
          </a:prstGeom>
          <a:solidFill>
            <a:schemeClr val="accent6">
              <a:lumMod val="75000"/>
            </a:schemeClr>
          </a:solidFill>
          <a:ln>
            <a:noFill/>
          </a:ln>
        </p:spPr>
        <p:txBody>
          <a:bodyPr lIns="90580" tIns="45290" rIns="90580" bIns="45290">
            <a:spAutoFit/>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5900" b="1" dirty="0">
                <a:solidFill>
                  <a:srgbClr val="FFFFFF"/>
                </a:solidFill>
              </a:rPr>
              <a:t>Outcomes</a:t>
            </a:r>
          </a:p>
        </p:txBody>
      </p:sp>
      <p:sp>
        <p:nvSpPr>
          <p:cNvPr id="35" name="Rectangle 18"/>
          <p:cNvSpPr>
            <a:spLocks noChangeArrowheads="1"/>
          </p:cNvSpPr>
          <p:nvPr/>
        </p:nvSpPr>
        <p:spPr bwMode="auto">
          <a:xfrm>
            <a:off x="29148425" y="23995626"/>
            <a:ext cx="13328407" cy="23074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572" tIns="45286" rIns="90572" bIns="45286">
            <a:spAutoFit/>
          </a:bodyPr>
          <a:lstStyle/>
          <a:p>
            <a:pPr marL="457200" indent="-457200">
              <a:buFont typeface="Arial" panose="020B0604020202020204" pitchFamily="34" charset="0"/>
              <a:buChar char="•"/>
            </a:pPr>
            <a:r>
              <a:rPr lang="en-US" sz="3600" dirty="0"/>
              <a:t>The study will assist practitioners, policymakers and </a:t>
            </a:r>
            <a:r>
              <a:rPr lang="en-US" sz="3600" dirty="0" err="1"/>
              <a:t>carers</a:t>
            </a:r>
            <a:r>
              <a:rPr lang="en-US" sz="3600" dirty="0"/>
              <a:t> by giving a clear picture of the effects of isolation on older people’s mental health and sharing useful ideas to encourage their participation and emotional well-being.</a:t>
            </a:r>
          </a:p>
        </p:txBody>
      </p:sp>
    </p:spTree>
  </p:cSld>
  <p:clrMapOvr>
    <a:masterClrMapping/>
  </p:clrMapOvr>
</p:sld>
</file>

<file path=ppt/theme/theme1.xml><?xml version="1.0" encoding="utf-8"?>
<a:theme xmlns:a="http://schemas.openxmlformats.org/drawingml/2006/main" name="Blank Presentation">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Blank Presentation">
      <a:majorFont>
        <a:latin typeface="Times"/>
        <a:ea typeface=""/>
        <a:cs typeface=""/>
      </a:majorFont>
      <a:minorFont>
        <a:latin typeface="Time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8"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915</Words>
  <Application>Microsoft Office PowerPoint</Application>
  <PresentationFormat>Custom</PresentationFormat>
  <Paragraphs>66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Times</vt:lpstr>
      <vt:lpstr>Times New Roman</vt:lpstr>
      <vt:lpstr>Blank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Template</dc:title>
  <dc:creator/>
  <cp:lastModifiedBy/>
  <cp:revision>1</cp:revision>
  <dcterms:created xsi:type="dcterms:W3CDTF">2015-02-13T18:11:21Z</dcterms:created>
  <dcterms:modified xsi:type="dcterms:W3CDTF">2025-10-29T20:48:00Z</dcterms:modified>
</cp:coreProperties>
</file>