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8" r:id="rId2"/>
    <p:sldMasterId id="2147483671" r:id="rId3"/>
    <p:sldMasterId id="2147483674" r:id="rId4"/>
    <p:sldMasterId id="2147483725" r:id="rId5"/>
    <p:sldMasterId id="2147484088" r:id="rId6"/>
  </p:sldMasterIdLst>
  <p:notesMasterIdLst>
    <p:notesMasterId r:id="rId21"/>
  </p:notesMasterIdLst>
  <p:sldIdLst>
    <p:sldId id="259" r:id="rId7"/>
    <p:sldId id="260" r:id="rId8"/>
    <p:sldId id="258" r:id="rId9"/>
    <p:sldId id="263" r:id="rId10"/>
    <p:sldId id="262" r:id="rId11"/>
    <p:sldId id="264" r:id="rId12"/>
    <p:sldId id="265" r:id="rId13"/>
    <p:sldId id="268" r:id="rId14"/>
    <p:sldId id="257" r:id="rId15"/>
    <p:sldId id="261" r:id="rId16"/>
    <p:sldId id="269" r:id="rId17"/>
    <p:sldId id="266" r:id="rId18"/>
    <p:sldId id="270" r:id="rId19"/>
    <p:sldId id="26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cks Denis" initials="AD" lastIdx="1" clrIdx="0">
    <p:extLst>
      <p:ext uri="{19B8F6BF-5375-455C-9EA6-DF929625EA0E}">
        <p15:presenceInfo xmlns:p15="http://schemas.microsoft.com/office/powerpoint/2012/main" userId="10631191500ab49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5118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70072" autoAdjust="0"/>
  </p:normalViewPr>
  <p:slideViewPr>
    <p:cSldViewPr>
      <p:cViewPr varScale="1">
        <p:scale>
          <a:sx n="56" d="100"/>
          <a:sy n="56" d="100"/>
        </p:scale>
        <p:origin x="2242"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cks Denis" userId="10631191500ab49e" providerId="LiveId" clId="{6E60D5B2-6DBC-4719-B53C-D0F72F915807}"/>
    <pc:docChg chg="modSld">
      <pc:chgData name="Alecks Denis" userId="10631191500ab49e" providerId="LiveId" clId="{6E60D5B2-6DBC-4719-B53C-D0F72F915807}" dt="2023-02-08T12:47:49.414" v="198" actId="20577"/>
      <pc:docMkLst>
        <pc:docMk/>
      </pc:docMkLst>
      <pc:sldChg chg="modSp mod modNotesTx">
        <pc:chgData name="Alecks Denis" userId="10631191500ab49e" providerId="LiveId" clId="{6E60D5B2-6DBC-4719-B53C-D0F72F915807}" dt="2023-02-08T12:47:49.414" v="198" actId="20577"/>
        <pc:sldMkLst>
          <pc:docMk/>
          <pc:sldMk cId="0" sldId="267"/>
        </pc:sldMkLst>
        <pc:spChg chg="mod">
          <ac:chgData name="Alecks Denis" userId="10631191500ab49e" providerId="LiveId" clId="{6E60D5B2-6DBC-4719-B53C-D0F72F915807}" dt="2023-02-08T12:45:56.968" v="133" actId="20577"/>
          <ac:spMkLst>
            <pc:docMk/>
            <pc:sldMk cId="0" sldId="267"/>
            <ac:spMk id="3" creationId="{00000000-0000-0000-0000-000000000000}"/>
          </ac:spMkLst>
        </pc:spChg>
      </pc:sldChg>
    </pc:docChg>
  </pc:docChgLst>
  <pc:docChgLst>
    <pc:chgData name="Alecks Denis" userId="10631191500ab49e" providerId="LiveId" clId="{97EE0B63-D848-45B2-AF50-9A7D34EB1984}"/>
    <pc:docChg chg="custSel modSld modMainMaster">
      <pc:chgData name="Alecks Denis" userId="10631191500ab49e" providerId="LiveId" clId="{97EE0B63-D848-45B2-AF50-9A7D34EB1984}" dt="2023-02-06T23:38:06.002" v="695" actId="207"/>
      <pc:docMkLst>
        <pc:docMk/>
      </pc:docMkLst>
      <pc:sldChg chg="modSp mod setBg">
        <pc:chgData name="Alecks Denis" userId="10631191500ab49e" providerId="LiveId" clId="{97EE0B63-D848-45B2-AF50-9A7D34EB1984}" dt="2023-02-06T23:24:46.386" v="643" actId="313"/>
        <pc:sldMkLst>
          <pc:docMk/>
          <pc:sldMk cId="0" sldId="257"/>
        </pc:sldMkLst>
        <pc:spChg chg="mod">
          <ac:chgData name="Alecks Denis" userId="10631191500ab49e" providerId="LiveId" clId="{97EE0B63-D848-45B2-AF50-9A7D34EB1984}" dt="2023-02-06T23:24:46.386" v="643" actId="313"/>
          <ac:spMkLst>
            <pc:docMk/>
            <pc:sldMk cId="0" sldId="257"/>
            <ac:spMk id="2" creationId="{00000000-0000-0000-0000-000000000000}"/>
          </ac:spMkLst>
        </pc:spChg>
        <pc:spChg chg="mod">
          <ac:chgData name="Alecks Denis" userId="10631191500ab49e" providerId="LiveId" clId="{97EE0B63-D848-45B2-AF50-9A7D34EB1984}" dt="2023-02-06T23:08:46.643" v="607" actId="207"/>
          <ac:spMkLst>
            <pc:docMk/>
            <pc:sldMk cId="0" sldId="257"/>
            <ac:spMk id="3" creationId="{00000000-0000-0000-0000-000000000000}"/>
          </ac:spMkLst>
        </pc:spChg>
      </pc:sldChg>
      <pc:sldChg chg="modSp mod setBg">
        <pc:chgData name="Alecks Denis" userId="10631191500ab49e" providerId="LiveId" clId="{97EE0B63-D848-45B2-AF50-9A7D34EB1984}" dt="2023-02-06T23:34:30.706" v="676" actId="1076"/>
        <pc:sldMkLst>
          <pc:docMk/>
          <pc:sldMk cId="0" sldId="258"/>
        </pc:sldMkLst>
        <pc:spChg chg="mod">
          <ac:chgData name="Alecks Denis" userId="10631191500ab49e" providerId="LiveId" clId="{97EE0B63-D848-45B2-AF50-9A7D34EB1984}" dt="2023-02-06T23:30:33.925" v="651" actId="14100"/>
          <ac:spMkLst>
            <pc:docMk/>
            <pc:sldMk cId="0" sldId="258"/>
            <ac:spMk id="2" creationId="{00000000-0000-0000-0000-000000000000}"/>
          </ac:spMkLst>
        </pc:spChg>
        <pc:spChg chg="mod">
          <ac:chgData name="Alecks Denis" userId="10631191500ab49e" providerId="LiveId" clId="{97EE0B63-D848-45B2-AF50-9A7D34EB1984}" dt="2023-02-06T23:34:30.706" v="676" actId="1076"/>
          <ac:spMkLst>
            <pc:docMk/>
            <pc:sldMk cId="0" sldId="258"/>
            <ac:spMk id="5" creationId="{00000000-0000-0000-0000-000000000000}"/>
          </ac:spMkLst>
        </pc:spChg>
      </pc:sldChg>
      <pc:sldChg chg="modSp mod setBg addCm modNotesTx">
        <pc:chgData name="Alecks Denis" userId="10631191500ab49e" providerId="LiveId" clId="{97EE0B63-D848-45B2-AF50-9A7D34EB1984}" dt="2023-02-05T19:32:15.552" v="266" actId="27636"/>
        <pc:sldMkLst>
          <pc:docMk/>
          <pc:sldMk cId="0" sldId="259"/>
        </pc:sldMkLst>
        <pc:spChg chg="mod">
          <ac:chgData name="Alecks Denis" userId="10631191500ab49e" providerId="LiveId" clId="{97EE0B63-D848-45B2-AF50-9A7D34EB1984}" dt="2023-02-05T19:32:15.552" v="266" actId="27636"/>
          <ac:spMkLst>
            <pc:docMk/>
            <pc:sldMk cId="0" sldId="259"/>
            <ac:spMk id="2" creationId="{00000000-0000-0000-0000-000000000000}"/>
          </ac:spMkLst>
        </pc:spChg>
      </pc:sldChg>
      <pc:sldChg chg="modSp mod setBg modNotes">
        <pc:chgData name="Alecks Denis" userId="10631191500ab49e" providerId="LiveId" clId="{97EE0B63-D848-45B2-AF50-9A7D34EB1984}" dt="2023-02-05T19:39:13.017" v="367" actId="1076"/>
        <pc:sldMkLst>
          <pc:docMk/>
          <pc:sldMk cId="0" sldId="261"/>
        </pc:sldMkLst>
        <pc:spChg chg="mod">
          <ac:chgData name="Alecks Denis" userId="10631191500ab49e" providerId="LiveId" clId="{97EE0B63-D848-45B2-AF50-9A7D34EB1984}" dt="2023-02-05T19:39:13.017" v="367" actId="1076"/>
          <ac:spMkLst>
            <pc:docMk/>
            <pc:sldMk cId="0" sldId="261"/>
            <ac:spMk id="2" creationId="{00000000-0000-0000-0000-000000000000}"/>
          </ac:spMkLst>
        </pc:spChg>
        <pc:spChg chg="mod">
          <ac:chgData name="Alecks Denis" userId="10631191500ab49e" providerId="LiveId" clId="{97EE0B63-D848-45B2-AF50-9A7D34EB1984}" dt="2023-02-05T19:38:28.928" v="360" actId="1076"/>
          <ac:spMkLst>
            <pc:docMk/>
            <pc:sldMk cId="0" sldId="261"/>
            <ac:spMk id="3" creationId="{00000000-0000-0000-0000-000000000000}"/>
          </ac:spMkLst>
        </pc:spChg>
      </pc:sldChg>
      <pc:sldChg chg="modSp mod">
        <pc:chgData name="Alecks Denis" userId="10631191500ab49e" providerId="LiveId" clId="{97EE0B63-D848-45B2-AF50-9A7D34EB1984}" dt="2023-02-06T23:10:41.589" v="616" actId="207"/>
        <pc:sldMkLst>
          <pc:docMk/>
          <pc:sldMk cId="0" sldId="262"/>
        </pc:sldMkLst>
        <pc:spChg chg="mod">
          <ac:chgData name="Alecks Denis" userId="10631191500ab49e" providerId="LiveId" clId="{97EE0B63-D848-45B2-AF50-9A7D34EB1984}" dt="2023-02-06T23:10:38.333" v="615" actId="207"/>
          <ac:spMkLst>
            <pc:docMk/>
            <pc:sldMk cId="0" sldId="262"/>
            <ac:spMk id="2" creationId="{00000000-0000-0000-0000-000000000000}"/>
          </ac:spMkLst>
        </pc:spChg>
        <pc:spChg chg="mod">
          <ac:chgData name="Alecks Denis" userId="10631191500ab49e" providerId="LiveId" clId="{97EE0B63-D848-45B2-AF50-9A7D34EB1984}" dt="2023-02-06T23:10:41.589" v="616" actId="207"/>
          <ac:spMkLst>
            <pc:docMk/>
            <pc:sldMk cId="0" sldId="262"/>
            <ac:spMk id="4" creationId="{00000000-0000-0000-0000-000000000000}"/>
          </ac:spMkLst>
        </pc:spChg>
      </pc:sldChg>
      <pc:sldChg chg="modSp mod">
        <pc:chgData name="Alecks Denis" userId="10631191500ab49e" providerId="LiveId" clId="{97EE0B63-D848-45B2-AF50-9A7D34EB1984}" dt="2023-02-06T23:11:04.457" v="622" actId="207"/>
        <pc:sldMkLst>
          <pc:docMk/>
          <pc:sldMk cId="0" sldId="263"/>
        </pc:sldMkLst>
        <pc:spChg chg="mod">
          <ac:chgData name="Alecks Denis" userId="10631191500ab49e" providerId="LiveId" clId="{97EE0B63-D848-45B2-AF50-9A7D34EB1984}" dt="2023-02-06T23:11:04.457" v="622" actId="207"/>
          <ac:spMkLst>
            <pc:docMk/>
            <pc:sldMk cId="0" sldId="263"/>
            <ac:spMk id="2" creationId="{00000000-0000-0000-0000-000000000000}"/>
          </ac:spMkLst>
        </pc:spChg>
        <pc:spChg chg="mod">
          <ac:chgData name="Alecks Denis" userId="10631191500ab49e" providerId="LiveId" clId="{97EE0B63-D848-45B2-AF50-9A7D34EB1984}" dt="2023-02-06T23:10:49.828" v="619" actId="207"/>
          <ac:spMkLst>
            <pc:docMk/>
            <pc:sldMk cId="0" sldId="263"/>
            <ac:spMk id="3" creationId="{00000000-0000-0000-0000-000000000000}"/>
          </ac:spMkLst>
        </pc:spChg>
      </pc:sldChg>
      <pc:sldChg chg="modSp mod setBg modNotes">
        <pc:chgData name="Alecks Denis" userId="10631191500ab49e" providerId="LiveId" clId="{97EE0B63-D848-45B2-AF50-9A7D34EB1984}" dt="2023-02-05T19:35:33.826" v="345"/>
        <pc:sldMkLst>
          <pc:docMk/>
          <pc:sldMk cId="0" sldId="265"/>
        </pc:sldMkLst>
        <pc:spChg chg="mod">
          <ac:chgData name="Alecks Denis" userId="10631191500ab49e" providerId="LiveId" clId="{97EE0B63-D848-45B2-AF50-9A7D34EB1984}" dt="2023-02-05T19:33:51.232" v="276" actId="120"/>
          <ac:spMkLst>
            <pc:docMk/>
            <pc:sldMk cId="0" sldId="265"/>
            <ac:spMk id="2" creationId="{00000000-0000-0000-0000-000000000000}"/>
          </ac:spMkLst>
        </pc:spChg>
        <pc:spChg chg="mod">
          <ac:chgData name="Alecks Denis" userId="10631191500ab49e" providerId="LiveId" clId="{97EE0B63-D848-45B2-AF50-9A7D34EB1984}" dt="2023-02-05T19:33:22.605" v="274" actId="122"/>
          <ac:spMkLst>
            <pc:docMk/>
            <pc:sldMk cId="0" sldId="265"/>
            <ac:spMk id="3" creationId="{00000000-0000-0000-0000-000000000000}"/>
          </ac:spMkLst>
        </pc:spChg>
      </pc:sldChg>
      <pc:sldChg chg="modSp mod setBg">
        <pc:chgData name="Alecks Denis" userId="10631191500ab49e" providerId="LiveId" clId="{97EE0B63-D848-45B2-AF50-9A7D34EB1984}" dt="2023-02-06T23:38:06.002" v="695" actId="207"/>
        <pc:sldMkLst>
          <pc:docMk/>
          <pc:sldMk cId="0" sldId="266"/>
        </pc:sldMkLst>
        <pc:spChg chg="mod">
          <ac:chgData name="Alecks Denis" userId="10631191500ab49e" providerId="LiveId" clId="{97EE0B63-D848-45B2-AF50-9A7D34EB1984}" dt="2023-02-06T23:36:12.076" v="682" actId="1076"/>
          <ac:spMkLst>
            <pc:docMk/>
            <pc:sldMk cId="0" sldId="266"/>
            <ac:spMk id="2" creationId="{00000000-0000-0000-0000-000000000000}"/>
          </ac:spMkLst>
        </pc:spChg>
        <pc:spChg chg="mod">
          <ac:chgData name="Alecks Denis" userId="10631191500ab49e" providerId="LiveId" clId="{97EE0B63-D848-45B2-AF50-9A7D34EB1984}" dt="2023-02-06T23:38:06.002" v="695" actId="207"/>
          <ac:spMkLst>
            <pc:docMk/>
            <pc:sldMk cId="0" sldId="266"/>
            <ac:spMk id="3" creationId="{00000000-0000-0000-0000-000000000000}"/>
          </ac:spMkLst>
        </pc:spChg>
      </pc:sldChg>
      <pc:sldChg chg="setBg">
        <pc:chgData name="Alecks Denis" userId="10631191500ab49e" providerId="LiveId" clId="{97EE0B63-D848-45B2-AF50-9A7D34EB1984}" dt="2023-02-06T23:05:58.218" v="600"/>
        <pc:sldMkLst>
          <pc:docMk/>
          <pc:sldMk cId="0" sldId="267"/>
        </pc:sldMkLst>
      </pc:sldChg>
      <pc:sldChg chg="modSp mod setBg">
        <pc:chgData name="Alecks Denis" userId="10631191500ab49e" providerId="LiveId" clId="{97EE0B63-D848-45B2-AF50-9A7D34EB1984}" dt="2023-02-05T19:36:35.985" v="354" actId="1076"/>
        <pc:sldMkLst>
          <pc:docMk/>
          <pc:sldMk cId="0" sldId="268"/>
        </pc:sldMkLst>
        <pc:spChg chg="mod">
          <ac:chgData name="Alecks Denis" userId="10631191500ab49e" providerId="LiveId" clId="{97EE0B63-D848-45B2-AF50-9A7D34EB1984}" dt="2023-02-05T19:36:35.985" v="354" actId="1076"/>
          <ac:spMkLst>
            <pc:docMk/>
            <pc:sldMk cId="0" sldId="268"/>
            <ac:spMk id="2" creationId="{00000000-0000-0000-0000-000000000000}"/>
          </ac:spMkLst>
        </pc:spChg>
        <pc:spChg chg="mod">
          <ac:chgData name="Alecks Denis" userId="10631191500ab49e" providerId="LiveId" clId="{97EE0B63-D848-45B2-AF50-9A7D34EB1984}" dt="2023-02-05T19:36:09.271" v="350" actId="1076"/>
          <ac:spMkLst>
            <pc:docMk/>
            <pc:sldMk cId="0" sldId="268"/>
            <ac:spMk id="3" creationId="{00000000-0000-0000-0000-000000000000}"/>
          </ac:spMkLst>
        </pc:spChg>
      </pc:sldChg>
      <pc:sldChg chg="modSp mod setBg">
        <pc:chgData name="Alecks Denis" userId="10631191500ab49e" providerId="LiveId" clId="{97EE0B63-D848-45B2-AF50-9A7D34EB1984}" dt="2023-02-06T23:03:28.510" v="419"/>
        <pc:sldMkLst>
          <pc:docMk/>
          <pc:sldMk cId="0" sldId="269"/>
        </pc:sldMkLst>
        <pc:spChg chg="mod">
          <ac:chgData name="Alecks Denis" userId="10631191500ab49e" providerId="LiveId" clId="{97EE0B63-D848-45B2-AF50-9A7D34EB1984}" dt="2023-02-06T23:03:13.711" v="383" actId="255"/>
          <ac:spMkLst>
            <pc:docMk/>
            <pc:sldMk cId="0" sldId="269"/>
            <ac:spMk id="2" creationId="{00000000-0000-0000-0000-000000000000}"/>
          </ac:spMkLst>
        </pc:spChg>
        <pc:spChg chg="mod">
          <ac:chgData name="Alecks Denis" userId="10631191500ab49e" providerId="LiveId" clId="{97EE0B63-D848-45B2-AF50-9A7D34EB1984}" dt="2023-02-06T23:01:59.001" v="377" actId="1076"/>
          <ac:spMkLst>
            <pc:docMk/>
            <pc:sldMk cId="0" sldId="269"/>
            <ac:spMk id="3" creationId="{00000000-0000-0000-0000-000000000000}"/>
          </ac:spMkLst>
        </pc:spChg>
      </pc:sldChg>
      <pc:sldChg chg="modSp mod">
        <pc:chgData name="Alecks Denis" userId="10631191500ab49e" providerId="LiveId" clId="{97EE0B63-D848-45B2-AF50-9A7D34EB1984}" dt="2023-02-06T23:26:14.854" v="644" actId="207"/>
        <pc:sldMkLst>
          <pc:docMk/>
          <pc:sldMk cId="0" sldId="270"/>
        </pc:sldMkLst>
        <pc:spChg chg="mod">
          <ac:chgData name="Alecks Denis" userId="10631191500ab49e" providerId="LiveId" clId="{97EE0B63-D848-45B2-AF50-9A7D34EB1984}" dt="2023-02-06T23:26:14.854" v="644" actId="207"/>
          <ac:spMkLst>
            <pc:docMk/>
            <pc:sldMk cId="0" sldId="270"/>
            <ac:spMk id="3" creationId="{00000000-0000-0000-0000-000000000000}"/>
          </ac:spMkLst>
        </pc:spChg>
      </pc:sldChg>
      <pc:sldMasterChg chg="modSldLayout">
        <pc:chgData name="Alecks Denis" userId="10631191500ab49e" providerId="LiveId" clId="{97EE0B63-D848-45B2-AF50-9A7D34EB1984}" dt="2023-02-05T19:02:31.566" v="0"/>
        <pc:sldMasterMkLst>
          <pc:docMk/>
          <pc:sldMasterMk cId="972074720" sldId="2147483738"/>
        </pc:sldMasterMkLst>
        <pc:sldLayoutChg chg="delSp">
          <pc:chgData name="Alecks Denis" userId="10631191500ab49e" providerId="LiveId" clId="{97EE0B63-D848-45B2-AF50-9A7D34EB1984}" dt="2023-02-05T19:02:31.566" v="0"/>
          <pc:sldLayoutMkLst>
            <pc:docMk/>
            <pc:sldMasterMk cId="972074720" sldId="2147483738"/>
            <pc:sldLayoutMk cId="3658709518" sldId="2147483755"/>
          </pc:sldLayoutMkLst>
          <pc:picChg chg="del">
            <ac:chgData name="Alecks Denis" userId="10631191500ab49e" providerId="LiveId" clId="{97EE0B63-D848-45B2-AF50-9A7D34EB1984}" dt="2023-02-05T19:02:31.566" v="0"/>
            <ac:picMkLst>
              <pc:docMk/>
              <pc:sldMasterMk cId="972074720" sldId="2147483738"/>
              <pc:sldLayoutMk cId="3658709518" sldId="2147483755"/>
              <ac:picMk id="2" creationId="{57007FCA-3EC9-46F6-BE85-2DE9F97B4858}"/>
            </ac:picMkLst>
          </pc:picChg>
        </pc:sldLayoutChg>
        <pc:sldLayoutChg chg="delSp">
          <pc:chgData name="Alecks Denis" userId="10631191500ab49e" providerId="LiveId" clId="{97EE0B63-D848-45B2-AF50-9A7D34EB1984}" dt="2023-02-05T19:02:31.566" v="0"/>
          <pc:sldLayoutMkLst>
            <pc:docMk/>
            <pc:sldMasterMk cId="972074720" sldId="2147483738"/>
            <pc:sldLayoutMk cId="3788705295" sldId="2147483756"/>
          </pc:sldLayoutMkLst>
          <pc:picChg chg="del">
            <ac:chgData name="Alecks Denis" userId="10631191500ab49e" providerId="LiveId" clId="{97EE0B63-D848-45B2-AF50-9A7D34EB1984}" dt="2023-02-05T19:02:31.566" v="0"/>
            <ac:picMkLst>
              <pc:docMk/>
              <pc:sldMasterMk cId="972074720" sldId="2147483738"/>
              <pc:sldLayoutMk cId="3788705295" sldId="2147483756"/>
              <ac:picMk id="2" creationId="{85143907-CDEB-455C-878E-7AE28AF7D2BE}"/>
            </ac:picMkLst>
          </pc:picChg>
          <pc:picChg chg="del">
            <ac:chgData name="Alecks Denis" userId="10631191500ab49e" providerId="LiveId" clId="{97EE0B63-D848-45B2-AF50-9A7D34EB1984}" dt="2023-02-05T19:02:31.566" v="0"/>
            <ac:picMkLst>
              <pc:docMk/>
              <pc:sldMasterMk cId="972074720" sldId="2147483738"/>
              <pc:sldLayoutMk cId="3788705295" sldId="2147483756"/>
              <ac:picMk id="3" creationId="{D0B12BD8-7E23-4DB3-9F3C-68F6FF145E68}"/>
            </ac:picMkLst>
          </pc:picChg>
        </pc:sldLayoutChg>
        <pc:sldLayoutChg chg="delSp">
          <pc:chgData name="Alecks Denis" userId="10631191500ab49e" providerId="LiveId" clId="{97EE0B63-D848-45B2-AF50-9A7D34EB1984}" dt="2023-02-05T19:02:31.566" v="0"/>
          <pc:sldLayoutMkLst>
            <pc:docMk/>
            <pc:sldMasterMk cId="972074720" sldId="2147483738"/>
            <pc:sldLayoutMk cId="1013105858" sldId="2147483757"/>
          </pc:sldLayoutMkLst>
          <pc:picChg chg="del">
            <ac:chgData name="Alecks Denis" userId="10631191500ab49e" providerId="LiveId" clId="{97EE0B63-D848-45B2-AF50-9A7D34EB1984}" dt="2023-02-05T19:02:31.566" v="0"/>
            <ac:picMkLst>
              <pc:docMk/>
              <pc:sldMasterMk cId="972074720" sldId="2147483738"/>
              <pc:sldLayoutMk cId="1013105858" sldId="2147483757"/>
              <ac:picMk id="2" creationId="{7470216E-CA87-491C-BBBE-DDFD70D768F5}"/>
            </ac:picMkLst>
          </pc:picChg>
        </pc:sldLayoutChg>
        <pc:sldLayoutChg chg="delSp">
          <pc:chgData name="Alecks Denis" userId="10631191500ab49e" providerId="LiveId" clId="{97EE0B63-D848-45B2-AF50-9A7D34EB1984}" dt="2023-02-05T19:02:31.566" v="0"/>
          <pc:sldLayoutMkLst>
            <pc:docMk/>
            <pc:sldMasterMk cId="972074720" sldId="2147483738"/>
            <pc:sldLayoutMk cId="2247141004" sldId="2147483758"/>
          </pc:sldLayoutMkLst>
          <pc:picChg chg="del">
            <ac:chgData name="Alecks Denis" userId="10631191500ab49e" providerId="LiveId" clId="{97EE0B63-D848-45B2-AF50-9A7D34EB1984}" dt="2023-02-05T19:02:31.566" v="0"/>
            <ac:picMkLst>
              <pc:docMk/>
              <pc:sldMasterMk cId="972074720" sldId="2147483738"/>
              <pc:sldLayoutMk cId="2247141004" sldId="2147483758"/>
              <ac:picMk id="2" creationId="{A997D967-7D0C-43B1-AF0D-22448F0504AF}"/>
            </ac:picMkLst>
          </pc:picChg>
        </pc:sldLayoutChg>
        <pc:sldLayoutChg chg="delSp">
          <pc:chgData name="Alecks Denis" userId="10631191500ab49e" providerId="LiveId" clId="{97EE0B63-D848-45B2-AF50-9A7D34EB1984}" dt="2023-02-05T19:02:31.566" v="0"/>
          <pc:sldLayoutMkLst>
            <pc:docMk/>
            <pc:sldMasterMk cId="972074720" sldId="2147483738"/>
            <pc:sldLayoutMk cId="2613362083" sldId="2147483759"/>
          </pc:sldLayoutMkLst>
          <pc:picChg chg="del">
            <ac:chgData name="Alecks Denis" userId="10631191500ab49e" providerId="LiveId" clId="{97EE0B63-D848-45B2-AF50-9A7D34EB1984}" dt="2023-02-05T19:02:31.566" v="0"/>
            <ac:picMkLst>
              <pc:docMk/>
              <pc:sldMasterMk cId="972074720" sldId="2147483738"/>
              <pc:sldLayoutMk cId="2613362083" sldId="2147483759"/>
              <ac:picMk id="2" creationId="{09498076-A8F2-48B0-807A-C402BDA60D35}"/>
            </ac:picMkLst>
          </pc:picChg>
        </pc:sldLayoutChg>
        <pc:sldLayoutChg chg="delSp">
          <pc:chgData name="Alecks Denis" userId="10631191500ab49e" providerId="LiveId" clId="{97EE0B63-D848-45B2-AF50-9A7D34EB1984}" dt="2023-02-05T19:02:31.566" v="0"/>
          <pc:sldLayoutMkLst>
            <pc:docMk/>
            <pc:sldMasterMk cId="972074720" sldId="2147483738"/>
            <pc:sldLayoutMk cId="790823606" sldId="2147483760"/>
          </pc:sldLayoutMkLst>
          <pc:picChg chg="del">
            <ac:chgData name="Alecks Denis" userId="10631191500ab49e" providerId="LiveId" clId="{97EE0B63-D848-45B2-AF50-9A7D34EB1984}" dt="2023-02-05T19:02:31.566" v="0"/>
            <ac:picMkLst>
              <pc:docMk/>
              <pc:sldMasterMk cId="972074720" sldId="2147483738"/>
              <pc:sldLayoutMk cId="790823606" sldId="2147483760"/>
              <ac:picMk id="2" creationId="{7470216E-CA87-491C-BBBE-DDFD70D768F5}"/>
            </ac:picMkLst>
          </pc:picChg>
        </pc:sldLayoutChg>
        <pc:sldLayoutChg chg="delSp">
          <pc:chgData name="Alecks Denis" userId="10631191500ab49e" providerId="LiveId" clId="{97EE0B63-D848-45B2-AF50-9A7D34EB1984}" dt="2023-02-05T19:02:31.566" v="0"/>
          <pc:sldLayoutMkLst>
            <pc:docMk/>
            <pc:sldMasterMk cId="972074720" sldId="2147483738"/>
            <pc:sldLayoutMk cId="2112984955" sldId="2147483761"/>
          </pc:sldLayoutMkLst>
          <pc:picChg chg="del">
            <ac:chgData name="Alecks Denis" userId="10631191500ab49e" providerId="LiveId" clId="{97EE0B63-D848-45B2-AF50-9A7D34EB1984}" dt="2023-02-05T19:02:31.566" v="0"/>
            <ac:picMkLst>
              <pc:docMk/>
              <pc:sldMasterMk cId="972074720" sldId="2147483738"/>
              <pc:sldLayoutMk cId="2112984955" sldId="2147483761"/>
              <ac:picMk id="2" creationId="{805C4425-09AC-4097-B868-D49C9D64C8F9}"/>
            </ac:picMkLst>
          </pc:picChg>
        </pc:sldLayoutChg>
        <pc:sldLayoutChg chg="delSp">
          <pc:chgData name="Alecks Denis" userId="10631191500ab49e" providerId="LiveId" clId="{97EE0B63-D848-45B2-AF50-9A7D34EB1984}" dt="2023-02-05T19:02:31.566" v="0"/>
          <pc:sldLayoutMkLst>
            <pc:docMk/>
            <pc:sldMasterMk cId="972074720" sldId="2147483738"/>
            <pc:sldLayoutMk cId="565521385" sldId="2147483762"/>
          </pc:sldLayoutMkLst>
          <pc:picChg chg="del">
            <ac:chgData name="Alecks Denis" userId="10631191500ab49e" providerId="LiveId" clId="{97EE0B63-D848-45B2-AF50-9A7D34EB1984}" dt="2023-02-05T19:02:31.566" v="0"/>
            <ac:picMkLst>
              <pc:docMk/>
              <pc:sldMasterMk cId="972074720" sldId="2147483738"/>
              <pc:sldLayoutMk cId="565521385" sldId="2147483762"/>
              <ac:picMk id="2" creationId="{A997D967-7D0C-43B1-AF0D-22448F0504AF}"/>
            </ac:picMkLst>
          </pc:picChg>
        </pc:sldLayoutChg>
        <pc:sldLayoutChg chg="delSp">
          <pc:chgData name="Alecks Denis" userId="10631191500ab49e" providerId="LiveId" clId="{97EE0B63-D848-45B2-AF50-9A7D34EB1984}" dt="2023-02-05T19:02:31.566" v="0"/>
          <pc:sldLayoutMkLst>
            <pc:docMk/>
            <pc:sldMasterMk cId="972074720" sldId="2147483738"/>
            <pc:sldLayoutMk cId="3859170298" sldId="2147483763"/>
          </pc:sldLayoutMkLst>
          <pc:picChg chg="del">
            <ac:chgData name="Alecks Denis" userId="10631191500ab49e" providerId="LiveId" clId="{97EE0B63-D848-45B2-AF50-9A7D34EB1984}" dt="2023-02-05T19:02:31.566" v="0"/>
            <ac:picMkLst>
              <pc:docMk/>
              <pc:sldMasterMk cId="972074720" sldId="2147483738"/>
              <pc:sldLayoutMk cId="3859170298" sldId="2147483763"/>
              <ac:picMk id="3" creationId="{F781D833-01F3-4F75-8F62-D60039CA3703}"/>
            </ac:picMkLst>
          </pc:picChg>
        </pc:sldLayoutChg>
      </pc:sldMaster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3-02-05T19:07:35.560"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715CCD-37F9-40E9-B24D-4BB05DAAEB05}" type="doc">
      <dgm:prSet loTypeId="urn:microsoft.com/office/officeart/2005/8/layout/bProcess4" loCatId="process" qsTypeId="urn:microsoft.com/office/officeart/2005/8/quickstyle/3d3" qsCatId="3D" csTypeId="urn:microsoft.com/office/officeart/2005/8/colors/accent3_5" csCatId="accent3" phldr="1"/>
      <dgm:spPr/>
      <dgm:t>
        <a:bodyPr/>
        <a:lstStyle/>
        <a:p>
          <a:endParaRPr lang="en-GB"/>
        </a:p>
      </dgm:t>
    </dgm:pt>
    <dgm:pt modelId="{A5F4478F-ACA1-4E2D-A57C-794D9A9C7AC1}">
      <dgm:prSet phldrT="[Text]" custT="1"/>
      <dgm:spPr/>
      <dgm:t>
        <a:bodyPr/>
        <a:lstStyle/>
        <a:p>
          <a:r>
            <a:rPr lang="en-GB" sz="2800" dirty="0"/>
            <a:t>Introduction </a:t>
          </a:r>
        </a:p>
      </dgm:t>
    </dgm:pt>
    <dgm:pt modelId="{0E881606-DF6A-429E-BD5F-73C831D04EA9}" type="parTrans" cxnId="{14339FE5-BD68-4676-8E2D-997AB855A0AF}">
      <dgm:prSet/>
      <dgm:spPr/>
      <dgm:t>
        <a:bodyPr/>
        <a:lstStyle/>
        <a:p>
          <a:endParaRPr lang="en-GB" sz="5400"/>
        </a:p>
      </dgm:t>
    </dgm:pt>
    <dgm:pt modelId="{9319B5C3-002E-42FB-844C-54B1180AD969}" type="sibTrans" cxnId="{14339FE5-BD68-4676-8E2D-997AB855A0AF}">
      <dgm:prSet/>
      <dgm:spPr/>
      <dgm:t>
        <a:bodyPr/>
        <a:lstStyle/>
        <a:p>
          <a:endParaRPr lang="en-GB" sz="5400"/>
        </a:p>
      </dgm:t>
    </dgm:pt>
    <dgm:pt modelId="{DAAD818F-7551-4178-9AA6-834AEF00A316}">
      <dgm:prSet phldrT="[Text]" custT="1"/>
      <dgm:spPr/>
      <dgm:t>
        <a:bodyPr/>
        <a:lstStyle/>
        <a:p>
          <a:r>
            <a:rPr lang="en-GB" sz="2800" dirty="0"/>
            <a:t>Description of the brand</a:t>
          </a:r>
        </a:p>
      </dgm:t>
    </dgm:pt>
    <dgm:pt modelId="{F1DAF47D-8C64-4898-9947-67B6042C42DC}" type="parTrans" cxnId="{6A3DA82C-D4F6-4B0C-90EC-E99A9A4C6107}">
      <dgm:prSet/>
      <dgm:spPr/>
      <dgm:t>
        <a:bodyPr/>
        <a:lstStyle/>
        <a:p>
          <a:endParaRPr lang="en-GB" sz="5400"/>
        </a:p>
      </dgm:t>
    </dgm:pt>
    <dgm:pt modelId="{F1CB9F87-5DD2-4F54-BC3A-EE18BAE29336}" type="sibTrans" cxnId="{6A3DA82C-D4F6-4B0C-90EC-E99A9A4C6107}">
      <dgm:prSet/>
      <dgm:spPr/>
      <dgm:t>
        <a:bodyPr/>
        <a:lstStyle/>
        <a:p>
          <a:endParaRPr lang="en-GB" sz="5400"/>
        </a:p>
      </dgm:t>
    </dgm:pt>
    <dgm:pt modelId="{97EF941F-B1D0-4304-9EE0-D80BFBFD90A5}">
      <dgm:prSet phldrT="[Text]" custT="1"/>
      <dgm:spPr/>
      <dgm:t>
        <a:bodyPr/>
        <a:lstStyle/>
        <a:p>
          <a:r>
            <a:rPr lang="en-GB" sz="3200" dirty="0"/>
            <a:t>Traits of the brand</a:t>
          </a:r>
        </a:p>
      </dgm:t>
    </dgm:pt>
    <dgm:pt modelId="{F3FF929F-D449-412C-B296-E3DC7E60FEE8}" type="parTrans" cxnId="{054E8D7A-0D60-452A-B68F-4C5B46495A14}">
      <dgm:prSet/>
      <dgm:spPr/>
      <dgm:t>
        <a:bodyPr/>
        <a:lstStyle/>
        <a:p>
          <a:endParaRPr lang="en-GB" sz="5400"/>
        </a:p>
      </dgm:t>
    </dgm:pt>
    <dgm:pt modelId="{1280E9B5-E3A3-4E67-A7D3-3E97CC5FDDCF}" type="sibTrans" cxnId="{054E8D7A-0D60-452A-B68F-4C5B46495A14}">
      <dgm:prSet/>
      <dgm:spPr/>
      <dgm:t>
        <a:bodyPr/>
        <a:lstStyle/>
        <a:p>
          <a:endParaRPr lang="en-GB" sz="5400"/>
        </a:p>
      </dgm:t>
    </dgm:pt>
    <dgm:pt modelId="{C54E8BFF-7966-4B2C-A5C8-E243B77CCC3A}">
      <dgm:prSet phldrT="[Text]" custT="1"/>
      <dgm:spPr/>
      <dgm:t>
        <a:bodyPr/>
        <a:lstStyle/>
        <a:p>
          <a:r>
            <a:rPr lang="en-GB" sz="2400" dirty="0"/>
            <a:t>Roles and Functions of guest services</a:t>
          </a:r>
        </a:p>
      </dgm:t>
    </dgm:pt>
    <dgm:pt modelId="{68C1B320-4FB3-4213-8CB7-CBA4D232494B}" type="parTrans" cxnId="{8D2EE862-46A9-4923-8FAF-4D100139816E}">
      <dgm:prSet/>
      <dgm:spPr/>
      <dgm:t>
        <a:bodyPr/>
        <a:lstStyle/>
        <a:p>
          <a:endParaRPr lang="en-GB" sz="5400"/>
        </a:p>
      </dgm:t>
    </dgm:pt>
    <dgm:pt modelId="{47DFEC9F-4D04-4CD4-85B6-A2A894D87F42}" type="sibTrans" cxnId="{8D2EE862-46A9-4923-8FAF-4D100139816E}">
      <dgm:prSet/>
      <dgm:spPr/>
      <dgm:t>
        <a:bodyPr/>
        <a:lstStyle/>
        <a:p>
          <a:endParaRPr lang="en-GB" sz="5400"/>
        </a:p>
      </dgm:t>
    </dgm:pt>
    <dgm:pt modelId="{130434B4-411C-4AAE-A395-FDE8EECA35A9}">
      <dgm:prSet phldrT="[Text]" custT="1"/>
      <dgm:spPr/>
      <dgm:t>
        <a:bodyPr/>
        <a:lstStyle/>
        <a:p>
          <a:r>
            <a:rPr lang="en-GB" sz="2800" dirty="0"/>
            <a:t>Importance of hospitality</a:t>
          </a:r>
        </a:p>
      </dgm:t>
    </dgm:pt>
    <dgm:pt modelId="{59F283F7-9D70-4467-95D6-6D70D467CA15}" type="parTrans" cxnId="{59C8EB67-F582-4220-A660-F16A23B41E97}">
      <dgm:prSet/>
      <dgm:spPr/>
      <dgm:t>
        <a:bodyPr/>
        <a:lstStyle/>
        <a:p>
          <a:endParaRPr lang="en-GB" sz="5400"/>
        </a:p>
      </dgm:t>
    </dgm:pt>
    <dgm:pt modelId="{D34DE76C-5EA0-430A-BD68-BF046D1B7EE5}" type="sibTrans" cxnId="{59C8EB67-F582-4220-A660-F16A23B41E97}">
      <dgm:prSet/>
      <dgm:spPr/>
      <dgm:t>
        <a:bodyPr/>
        <a:lstStyle/>
        <a:p>
          <a:endParaRPr lang="en-GB" sz="5400"/>
        </a:p>
      </dgm:t>
    </dgm:pt>
    <dgm:pt modelId="{D9419573-E086-4B6A-BD29-911AA20E77E1}">
      <dgm:prSet phldrT="[Text]" custT="1"/>
      <dgm:spPr/>
      <dgm:t>
        <a:bodyPr/>
        <a:lstStyle/>
        <a:p>
          <a:r>
            <a:rPr lang="en-GB" sz="2400" dirty="0"/>
            <a:t>How hotels meet/exceed guest expectation </a:t>
          </a:r>
        </a:p>
      </dgm:t>
    </dgm:pt>
    <dgm:pt modelId="{2C130D50-E4B9-4235-910F-D02983D2C5E7}" type="parTrans" cxnId="{1E215423-EDC1-47CA-A32C-3A129D154321}">
      <dgm:prSet/>
      <dgm:spPr/>
      <dgm:t>
        <a:bodyPr/>
        <a:lstStyle/>
        <a:p>
          <a:endParaRPr lang="en-GB" sz="5400"/>
        </a:p>
      </dgm:t>
    </dgm:pt>
    <dgm:pt modelId="{EB3AA4EF-18B1-47FC-A20E-D3FB1FEB582D}" type="sibTrans" cxnId="{1E215423-EDC1-47CA-A32C-3A129D154321}">
      <dgm:prSet/>
      <dgm:spPr/>
      <dgm:t>
        <a:bodyPr/>
        <a:lstStyle/>
        <a:p>
          <a:endParaRPr lang="en-GB" sz="5400"/>
        </a:p>
      </dgm:t>
    </dgm:pt>
    <dgm:pt modelId="{BE3E0F99-2321-49BC-882B-67E6550C07F2}">
      <dgm:prSet phldrT="[Text]" custT="1"/>
      <dgm:spPr/>
      <dgm:t>
        <a:bodyPr/>
        <a:lstStyle/>
        <a:p>
          <a:r>
            <a:rPr lang="en-GB" sz="3200" dirty="0"/>
            <a:t>Conclusion </a:t>
          </a:r>
        </a:p>
      </dgm:t>
    </dgm:pt>
    <dgm:pt modelId="{7F3EB068-B275-4E32-B48E-229E5DE7DA47}" type="parTrans" cxnId="{8D16620C-9925-433D-8E63-25F733F69095}">
      <dgm:prSet/>
      <dgm:spPr/>
      <dgm:t>
        <a:bodyPr/>
        <a:lstStyle/>
        <a:p>
          <a:endParaRPr lang="en-GB" sz="5400"/>
        </a:p>
      </dgm:t>
    </dgm:pt>
    <dgm:pt modelId="{5E258879-8278-40B7-98F8-BFC6876BB1FA}" type="sibTrans" cxnId="{8D16620C-9925-433D-8E63-25F733F69095}">
      <dgm:prSet/>
      <dgm:spPr/>
      <dgm:t>
        <a:bodyPr/>
        <a:lstStyle/>
        <a:p>
          <a:endParaRPr lang="en-GB" sz="5400"/>
        </a:p>
      </dgm:t>
    </dgm:pt>
    <dgm:pt modelId="{6A52E300-581A-426B-8E0C-98167142468C}">
      <dgm:prSet phldrT="[Text]" custT="1"/>
      <dgm:spPr/>
      <dgm:t>
        <a:bodyPr/>
        <a:lstStyle/>
        <a:p>
          <a:r>
            <a:rPr lang="en-GB" sz="3200" dirty="0"/>
            <a:t>References </a:t>
          </a:r>
        </a:p>
      </dgm:t>
    </dgm:pt>
    <dgm:pt modelId="{E9F7A376-4476-4710-A391-FD7362B69D79}" type="parTrans" cxnId="{9A84F75F-1393-4E21-A0EC-574FE519DA15}">
      <dgm:prSet/>
      <dgm:spPr/>
      <dgm:t>
        <a:bodyPr/>
        <a:lstStyle/>
        <a:p>
          <a:endParaRPr lang="en-GB" sz="5400"/>
        </a:p>
      </dgm:t>
    </dgm:pt>
    <dgm:pt modelId="{E1AE4D3F-FEDE-49FF-B7E5-94AD7EE50843}" type="sibTrans" cxnId="{9A84F75F-1393-4E21-A0EC-574FE519DA15}">
      <dgm:prSet/>
      <dgm:spPr/>
      <dgm:t>
        <a:bodyPr/>
        <a:lstStyle/>
        <a:p>
          <a:endParaRPr lang="en-GB" sz="5400"/>
        </a:p>
      </dgm:t>
    </dgm:pt>
    <dgm:pt modelId="{879FD218-96A2-4E84-94A7-D7344A751BFE}" type="pres">
      <dgm:prSet presAssocID="{0A715CCD-37F9-40E9-B24D-4BB05DAAEB05}" presName="Name0" presStyleCnt="0">
        <dgm:presLayoutVars>
          <dgm:dir/>
          <dgm:resizeHandles/>
        </dgm:presLayoutVars>
      </dgm:prSet>
      <dgm:spPr/>
    </dgm:pt>
    <dgm:pt modelId="{629C39FB-5FA6-4DB6-9698-DF8B6C1BD7FA}" type="pres">
      <dgm:prSet presAssocID="{A5F4478F-ACA1-4E2D-A57C-794D9A9C7AC1}" presName="compNode" presStyleCnt="0"/>
      <dgm:spPr/>
    </dgm:pt>
    <dgm:pt modelId="{7C213264-E53C-4DE2-AB2D-895146A3647F}" type="pres">
      <dgm:prSet presAssocID="{A5F4478F-ACA1-4E2D-A57C-794D9A9C7AC1}" presName="dummyConnPt" presStyleCnt="0"/>
      <dgm:spPr/>
    </dgm:pt>
    <dgm:pt modelId="{8849BA4E-DACB-469F-BC93-7F2B98CECD80}" type="pres">
      <dgm:prSet presAssocID="{A5F4478F-ACA1-4E2D-A57C-794D9A9C7AC1}" presName="node" presStyleLbl="node1" presStyleIdx="0" presStyleCnt="8">
        <dgm:presLayoutVars>
          <dgm:bulletEnabled val="1"/>
        </dgm:presLayoutVars>
      </dgm:prSet>
      <dgm:spPr/>
    </dgm:pt>
    <dgm:pt modelId="{7C904E18-CC7E-461D-9F51-666AA95A9256}" type="pres">
      <dgm:prSet presAssocID="{9319B5C3-002E-42FB-844C-54B1180AD969}" presName="sibTrans" presStyleLbl="bgSibTrans2D1" presStyleIdx="0" presStyleCnt="7"/>
      <dgm:spPr/>
    </dgm:pt>
    <dgm:pt modelId="{26132075-E0F3-4537-9E6A-F644F6113B00}" type="pres">
      <dgm:prSet presAssocID="{DAAD818F-7551-4178-9AA6-834AEF00A316}" presName="compNode" presStyleCnt="0"/>
      <dgm:spPr/>
    </dgm:pt>
    <dgm:pt modelId="{A0AB328F-B906-4494-9EF7-37FE836CDB50}" type="pres">
      <dgm:prSet presAssocID="{DAAD818F-7551-4178-9AA6-834AEF00A316}" presName="dummyConnPt" presStyleCnt="0"/>
      <dgm:spPr/>
    </dgm:pt>
    <dgm:pt modelId="{187FDC95-B3A8-4F54-A09D-9F172C530C99}" type="pres">
      <dgm:prSet presAssocID="{DAAD818F-7551-4178-9AA6-834AEF00A316}" presName="node" presStyleLbl="node1" presStyleIdx="1" presStyleCnt="8">
        <dgm:presLayoutVars>
          <dgm:bulletEnabled val="1"/>
        </dgm:presLayoutVars>
      </dgm:prSet>
      <dgm:spPr/>
    </dgm:pt>
    <dgm:pt modelId="{61CC3AFB-509F-40BD-B19A-53499B0E1104}" type="pres">
      <dgm:prSet presAssocID="{F1CB9F87-5DD2-4F54-BC3A-EE18BAE29336}" presName="sibTrans" presStyleLbl="bgSibTrans2D1" presStyleIdx="1" presStyleCnt="7"/>
      <dgm:spPr/>
    </dgm:pt>
    <dgm:pt modelId="{43C6E9A0-63E8-4576-815A-16CA77784BDB}" type="pres">
      <dgm:prSet presAssocID="{97EF941F-B1D0-4304-9EE0-D80BFBFD90A5}" presName="compNode" presStyleCnt="0"/>
      <dgm:spPr/>
    </dgm:pt>
    <dgm:pt modelId="{613C4630-99FA-4D6A-8938-C8A6FA4E99CD}" type="pres">
      <dgm:prSet presAssocID="{97EF941F-B1D0-4304-9EE0-D80BFBFD90A5}" presName="dummyConnPt" presStyleCnt="0"/>
      <dgm:spPr/>
    </dgm:pt>
    <dgm:pt modelId="{99EAC7ED-37CC-4F28-B944-C66389440093}" type="pres">
      <dgm:prSet presAssocID="{97EF941F-B1D0-4304-9EE0-D80BFBFD90A5}" presName="node" presStyleLbl="node1" presStyleIdx="2" presStyleCnt="8">
        <dgm:presLayoutVars>
          <dgm:bulletEnabled val="1"/>
        </dgm:presLayoutVars>
      </dgm:prSet>
      <dgm:spPr/>
    </dgm:pt>
    <dgm:pt modelId="{D763B050-765F-4C02-9D6E-99EFEC20A2C3}" type="pres">
      <dgm:prSet presAssocID="{1280E9B5-E3A3-4E67-A7D3-3E97CC5FDDCF}" presName="sibTrans" presStyleLbl="bgSibTrans2D1" presStyleIdx="2" presStyleCnt="7"/>
      <dgm:spPr/>
    </dgm:pt>
    <dgm:pt modelId="{4E96B05F-29C4-4ED4-A107-95084502C9C4}" type="pres">
      <dgm:prSet presAssocID="{C54E8BFF-7966-4B2C-A5C8-E243B77CCC3A}" presName="compNode" presStyleCnt="0"/>
      <dgm:spPr/>
    </dgm:pt>
    <dgm:pt modelId="{FC1CEBE4-2BAF-4FDF-9BAF-03D4E1BD98F8}" type="pres">
      <dgm:prSet presAssocID="{C54E8BFF-7966-4B2C-A5C8-E243B77CCC3A}" presName="dummyConnPt" presStyleCnt="0"/>
      <dgm:spPr/>
    </dgm:pt>
    <dgm:pt modelId="{F6326F60-9456-4C79-8801-215E792D9F7E}" type="pres">
      <dgm:prSet presAssocID="{C54E8BFF-7966-4B2C-A5C8-E243B77CCC3A}" presName="node" presStyleLbl="node1" presStyleIdx="3" presStyleCnt="8">
        <dgm:presLayoutVars>
          <dgm:bulletEnabled val="1"/>
        </dgm:presLayoutVars>
      </dgm:prSet>
      <dgm:spPr/>
    </dgm:pt>
    <dgm:pt modelId="{1204D425-2104-4083-B5DF-0B483608B00E}" type="pres">
      <dgm:prSet presAssocID="{47DFEC9F-4D04-4CD4-85B6-A2A894D87F42}" presName="sibTrans" presStyleLbl="bgSibTrans2D1" presStyleIdx="3" presStyleCnt="7"/>
      <dgm:spPr/>
    </dgm:pt>
    <dgm:pt modelId="{925F8C32-4F7A-4B21-B9FD-73A2DE50EBFA}" type="pres">
      <dgm:prSet presAssocID="{130434B4-411C-4AAE-A395-FDE8EECA35A9}" presName="compNode" presStyleCnt="0"/>
      <dgm:spPr/>
    </dgm:pt>
    <dgm:pt modelId="{CCDB7C98-844D-4F99-B11E-1EDD79144FC7}" type="pres">
      <dgm:prSet presAssocID="{130434B4-411C-4AAE-A395-FDE8EECA35A9}" presName="dummyConnPt" presStyleCnt="0"/>
      <dgm:spPr/>
    </dgm:pt>
    <dgm:pt modelId="{DF62E44C-B332-4E64-98D4-381C594226FB}" type="pres">
      <dgm:prSet presAssocID="{130434B4-411C-4AAE-A395-FDE8EECA35A9}" presName="node" presStyleLbl="node1" presStyleIdx="4" presStyleCnt="8">
        <dgm:presLayoutVars>
          <dgm:bulletEnabled val="1"/>
        </dgm:presLayoutVars>
      </dgm:prSet>
      <dgm:spPr/>
    </dgm:pt>
    <dgm:pt modelId="{CED8E863-930D-4412-AB29-FB5A394B8CA3}" type="pres">
      <dgm:prSet presAssocID="{D34DE76C-5EA0-430A-BD68-BF046D1B7EE5}" presName="sibTrans" presStyleLbl="bgSibTrans2D1" presStyleIdx="4" presStyleCnt="7"/>
      <dgm:spPr/>
    </dgm:pt>
    <dgm:pt modelId="{FEE101C2-26AB-4FCD-A633-C40B193C8E80}" type="pres">
      <dgm:prSet presAssocID="{D9419573-E086-4B6A-BD29-911AA20E77E1}" presName="compNode" presStyleCnt="0"/>
      <dgm:spPr/>
    </dgm:pt>
    <dgm:pt modelId="{E3193451-C8E8-40B3-A3EA-71A2BE451A68}" type="pres">
      <dgm:prSet presAssocID="{D9419573-E086-4B6A-BD29-911AA20E77E1}" presName="dummyConnPt" presStyleCnt="0"/>
      <dgm:spPr/>
    </dgm:pt>
    <dgm:pt modelId="{645C0CD3-9AEE-4655-82A3-480DDB009057}" type="pres">
      <dgm:prSet presAssocID="{D9419573-E086-4B6A-BD29-911AA20E77E1}" presName="node" presStyleLbl="node1" presStyleIdx="5" presStyleCnt="8" custScaleX="103804">
        <dgm:presLayoutVars>
          <dgm:bulletEnabled val="1"/>
        </dgm:presLayoutVars>
      </dgm:prSet>
      <dgm:spPr/>
    </dgm:pt>
    <dgm:pt modelId="{9ACA0AA2-B713-428B-BCED-EC9450ACAF23}" type="pres">
      <dgm:prSet presAssocID="{EB3AA4EF-18B1-47FC-A20E-D3FB1FEB582D}" presName="sibTrans" presStyleLbl="bgSibTrans2D1" presStyleIdx="5" presStyleCnt="7"/>
      <dgm:spPr/>
    </dgm:pt>
    <dgm:pt modelId="{C00F0372-F63D-4FBE-9872-E6DFA9A43F93}" type="pres">
      <dgm:prSet presAssocID="{BE3E0F99-2321-49BC-882B-67E6550C07F2}" presName="compNode" presStyleCnt="0"/>
      <dgm:spPr/>
    </dgm:pt>
    <dgm:pt modelId="{29E0BA78-3DA7-4525-B365-0F4DF0077B00}" type="pres">
      <dgm:prSet presAssocID="{BE3E0F99-2321-49BC-882B-67E6550C07F2}" presName="dummyConnPt" presStyleCnt="0"/>
      <dgm:spPr/>
    </dgm:pt>
    <dgm:pt modelId="{AC76F383-4C50-49F3-A0D1-D9941C62D433}" type="pres">
      <dgm:prSet presAssocID="{BE3E0F99-2321-49BC-882B-67E6550C07F2}" presName="node" presStyleLbl="node1" presStyleIdx="6" presStyleCnt="8">
        <dgm:presLayoutVars>
          <dgm:bulletEnabled val="1"/>
        </dgm:presLayoutVars>
      </dgm:prSet>
      <dgm:spPr/>
    </dgm:pt>
    <dgm:pt modelId="{E76A71F7-9D72-4239-9C6E-B165847EE112}" type="pres">
      <dgm:prSet presAssocID="{5E258879-8278-40B7-98F8-BFC6876BB1FA}" presName="sibTrans" presStyleLbl="bgSibTrans2D1" presStyleIdx="6" presStyleCnt="7"/>
      <dgm:spPr/>
    </dgm:pt>
    <dgm:pt modelId="{74F77AFB-DF6F-4815-A8C6-D8EC2872DD71}" type="pres">
      <dgm:prSet presAssocID="{6A52E300-581A-426B-8E0C-98167142468C}" presName="compNode" presStyleCnt="0"/>
      <dgm:spPr/>
    </dgm:pt>
    <dgm:pt modelId="{CFAB07F9-8EA3-48FD-B0DA-9BEBDF50B851}" type="pres">
      <dgm:prSet presAssocID="{6A52E300-581A-426B-8E0C-98167142468C}" presName="dummyConnPt" presStyleCnt="0"/>
      <dgm:spPr/>
    </dgm:pt>
    <dgm:pt modelId="{5ABDF6D9-9FF8-46AC-9893-37F4E2FB6D10}" type="pres">
      <dgm:prSet presAssocID="{6A52E300-581A-426B-8E0C-98167142468C}" presName="node" presStyleLbl="node1" presStyleIdx="7" presStyleCnt="8">
        <dgm:presLayoutVars>
          <dgm:bulletEnabled val="1"/>
        </dgm:presLayoutVars>
      </dgm:prSet>
      <dgm:spPr/>
    </dgm:pt>
  </dgm:ptLst>
  <dgm:cxnLst>
    <dgm:cxn modelId="{C5FC2507-2936-4B63-9446-ACBC9F84217A}" type="presOf" srcId="{C54E8BFF-7966-4B2C-A5C8-E243B77CCC3A}" destId="{F6326F60-9456-4C79-8801-215E792D9F7E}" srcOrd="0" destOrd="0" presId="urn:microsoft.com/office/officeart/2005/8/layout/bProcess4"/>
    <dgm:cxn modelId="{8D16620C-9925-433D-8E63-25F733F69095}" srcId="{0A715CCD-37F9-40E9-B24D-4BB05DAAEB05}" destId="{BE3E0F99-2321-49BC-882B-67E6550C07F2}" srcOrd="6" destOrd="0" parTransId="{7F3EB068-B275-4E32-B48E-229E5DE7DA47}" sibTransId="{5E258879-8278-40B7-98F8-BFC6876BB1FA}"/>
    <dgm:cxn modelId="{F715E110-4B3B-4D31-BD53-DB4B5125326A}" type="presOf" srcId="{EB3AA4EF-18B1-47FC-A20E-D3FB1FEB582D}" destId="{9ACA0AA2-B713-428B-BCED-EC9450ACAF23}" srcOrd="0" destOrd="0" presId="urn:microsoft.com/office/officeart/2005/8/layout/bProcess4"/>
    <dgm:cxn modelId="{1E215423-EDC1-47CA-A32C-3A129D154321}" srcId="{0A715CCD-37F9-40E9-B24D-4BB05DAAEB05}" destId="{D9419573-E086-4B6A-BD29-911AA20E77E1}" srcOrd="5" destOrd="0" parTransId="{2C130D50-E4B9-4235-910F-D02983D2C5E7}" sibTransId="{EB3AA4EF-18B1-47FC-A20E-D3FB1FEB582D}"/>
    <dgm:cxn modelId="{6A3DA82C-D4F6-4B0C-90EC-E99A9A4C6107}" srcId="{0A715CCD-37F9-40E9-B24D-4BB05DAAEB05}" destId="{DAAD818F-7551-4178-9AA6-834AEF00A316}" srcOrd="1" destOrd="0" parTransId="{F1DAF47D-8C64-4898-9947-67B6042C42DC}" sibTransId="{F1CB9F87-5DD2-4F54-BC3A-EE18BAE29336}"/>
    <dgm:cxn modelId="{9A84F75F-1393-4E21-A0EC-574FE519DA15}" srcId="{0A715CCD-37F9-40E9-B24D-4BB05DAAEB05}" destId="{6A52E300-581A-426B-8E0C-98167142468C}" srcOrd="7" destOrd="0" parTransId="{E9F7A376-4476-4710-A391-FD7362B69D79}" sibTransId="{E1AE4D3F-FEDE-49FF-B7E5-94AD7EE50843}"/>
    <dgm:cxn modelId="{8D2EE862-46A9-4923-8FAF-4D100139816E}" srcId="{0A715CCD-37F9-40E9-B24D-4BB05DAAEB05}" destId="{C54E8BFF-7966-4B2C-A5C8-E243B77CCC3A}" srcOrd="3" destOrd="0" parTransId="{68C1B320-4FB3-4213-8CB7-CBA4D232494B}" sibTransId="{47DFEC9F-4D04-4CD4-85B6-A2A894D87F42}"/>
    <dgm:cxn modelId="{59C8EB67-F582-4220-A660-F16A23B41E97}" srcId="{0A715CCD-37F9-40E9-B24D-4BB05DAAEB05}" destId="{130434B4-411C-4AAE-A395-FDE8EECA35A9}" srcOrd="4" destOrd="0" parTransId="{59F283F7-9D70-4467-95D6-6D70D467CA15}" sibTransId="{D34DE76C-5EA0-430A-BD68-BF046D1B7EE5}"/>
    <dgm:cxn modelId="{5EC2DA53-31F3-4B9F-A87A-5A29877721AB}" type="presOf" srcId="{6A52E300-581A-426B-8E0C-98167142468C}" destId="{5ABDF6D9-9FF8-46AC-9893-37F4E2FB6D10}" srcOrd="0" destOrd="0" presId="urn:microsoft.com/office/officeart/2005/8/layout/bProcess4"/>
    <dgm:cxn modelId="{AC6EFC53-BBBC-44C7-A286-65A64063134E}" type="presOf" srcId="{0A715CCD-37F9-40E9-B24D-4BB05DAAEB05}" destId="{879FD218-96A2-4E84-94A7-D7344A751BFE}" srcOrd="0" destOrd="0" presId="urn:microsoft.com/office/officeart/2005/8/layout/bProcess4"/>
    <dgm:cxn modelId="{054E8D7A-0D60-452A-B68F-4C5B46495A14}" srcId="{0A715CCD-37F9-40E9-B24D-4BB05DAAEB05}" destId="{97EF941F-B1D0-4304-9EE0-D80BFBFD90A5}" srcOrd="2" destOrd="0" parTransId="{F3FF929F-D449-412C-B296-E3DC7E60FEE8}" sibTransId="{1280E9B5-E3A3-4E67-A7D3-3E97CC5FDDCF}"/>
    <dgm:cxn modelId="{E6D4DE7C-80F0-4A6B-9420-0EF4B5337DD8}" type="presOf" srcId="{BE3E0F99-2321-49BC-882B-67E6550C07F2}" destId="{AC76F383-4C50-49F3-A0D1-D9941C62D433}" srcOrd="0" destOrd="0" presId="urn:microsoft.com/office/officeart/2005/8/layout/bProcess4"/>
    <dgm:cxn modelId="{DDA8098E-22CE-40BD-8844-1CA035B5B5A4}" type="presOf" srcId="{5E258879-8278-40B7-98F8-BFC6876BB1FA}" destId="{E76A71F7-9D72-4239-9C6E-B165847EE112}" srcOrd="0" destOrd="0" presId="urn:microsoft.com/office/officeart/2005/8/layout/bProcess4"/>
    <dgm:cxn modelId="{213A33A6-120C-48AA-B5D4-C12E7BDDC317}" type="presOf" srcId="{47DFEC9F-4D04-4CD4-85B6-A2A894D87F42}" destId="{1204D425-2104-4083-B5DF-0B483608B00E}" srcOrd="0" destOrd="0" presId="urn:microsoft.com/office/officeart/2005/8/layout/bProcess4"/>
    <dgm:cxn modelId="{0FFA80B4-EF63-4D0E-8384-144402EFED2E}" type="presOf" srcId="{DAAD818F-7551-4178-9AA6-834AEF00A316}" destId="{187FDC95-B3A8-4F54-A09D-9F172C530C99}" srcOrd="0" destOrd="0" presId="urn:microsoft.com/office/officeart/2005/8/layout/bProcess4"/>
    <dgm:cxn modelId="{20C946B8-C4AA-4338-8209-739FDF84B72D}" type="presOf" srcId="{1280E9B5-E3A3-4E67-A7D3-3E97CC5FDDCF}" destId="{D763B050-765F-4C02-9D6E-99EFEC20A2C3}" srcOrd="0" destOrd="0" presId="urn:microsoft.com/office/officeart/2005/8/layout/bProcess4"/>
    <dgm:cxn modelId="{0E9515C6-33A0-4ABC-A5C2-F23703F233E5}" type="presOf" srcId="{F1CB9F87-5DD2-4F54-BC3A-EE18BAE29336}" destId="{61CC3AFB-509F-40BD-B19A-53499B0E1104}" srcOrd="0" destOrd="0" presId="urn:microsoft.com/office/officeart/2005/8/layout/bProcess4"/>
    <dgm:cxn modelId="{FFAC79DF-F385-4F17-9194-858083F865D6}" type="presOf" srcId="{9319B5C3-002E-42FB-844C-54B1180AD969}" destId="{7C904E18-CC7E-461D-9F51-666AA95A9256}" srcOrd="0" destOrd="0" presId="urn:microsoft.com/office/officeart/2005/8/layout/bProcess4"/>
    <dgm:cxn modelId="{1D098BE2-4E35-4D61-90CC-0D0522E42E0B}" type="presOf" srcId="{A5F4478F-ACA1-4E2D-A57C-794D9A9C7AC1}" destId="{8849BA4E-DACB-469F-BC93-7F2B98CECD80}" srcOrd="0" destOrd="0" presId="urn:microsoft.com/office/officeart/2005/8/layout/bProcess4"/>
    <dgm:cxn modelId="{14339FE5-BD68-4676-8E2D-997AB855A0AF}" srcId="{0A715CCD-37F9-40E9-B24D-4BB05DAAEB05}" destId="{A5F4478F-ACA1-4E2D-A57C-794D9A9C7AC1}" srcOrd="0" destOrd="0" parTransId="{0E881606-DF6A-429E-BD5F-73C831D04EA9}" sibTransId="{9319B5C3-002E-42FB-844C-54B1180AD969}"/>
    <dgm:cxn modelId="{F24CB8EB-9DB6-47F3-8B24-20A9DCA7A889}" type="presOf" srcId="{D9419573-E086-4B6A-BD29-911AA20E77E1}" destId="{645C0CD3-9AEE-4655-82A3-480DDB009057}" srcOrd="0" destOrd="0" presId="urn:microsoft.com/office/officeart/2005/8/layout/bProcess4"/>
    <dgm:cxn modelId="{F384B4EE-93CB-477E-B0FA-3E7F6132DBFD}" type="presOf" srcId="{130434B4-411C-4AAE-A395-FDE8EECA35A9}" destId="{DF62E44C-B332-4E64-98D4-381C594226FB}" srcOrd="0" destOrd="0" presId="urn:microsoft.com/office/officeart/2005/8/layout/bProcess4"/>
    <dgm:cxn modelId="{6468F6EE-85D4-41CD-90BD-6F30F5A36FB1}" type="presOf" srcId="{97EF941F-B1D0-4304-9EE0-D80BFBFD90A5}" destId="{99EAC7ED-37CC-4F28-B944-C66389440093}" srcOrd="0" destOrd="0" presId="urn:microsoft.com/office/officeart/2005/8/layout/bProcess4"/>
    <dgm:cxn modelId="{BD1541FC-0035-482E-BC7B-28E07BEC68E8}" type="presOf" srcId="{D34DE76C-5EA0-430A-BD68-BF046D1B7EE5}" destId="{CED8E863-930D-4412-AB29-FB5A394B8CA3}" srcOrd="0" destOrd="0" presId="urn:microsoft.com/office/officeart/2005/8/layout/bProcess4"/>
    <dgm:cxn modelId="{25B6984F-3787-44C1-8B1A-8CAFC9E93F3A}" type="presParOf" srcId="{879FD218-96A2-4E84-94A7-D7344A751BFE}" destId="{629C39FB-5FA6-4DB6-9698-DF8B6C1BD7FA}" srcOrd="0" destOrd="0" presId="urn:microsoft.com/office/officeart/2005/8/layout/bProcess4"/>
    <dgm:cxn modelId="{AD46438F-E2B2-4A2D-BFBB-541D49970958}" type="presParOf" srcId="{629C39FB-5FA6-4DB6-9698-DF8B6C1BD7FA}" destId="{7C213264-E53C-4DE2-AB2D-895146A3647F}" srcOrd="0" destOrd="0" presId="urn:microsoft.com/office/officeart/2005/8/layout/bProcess4"/>
    <dgm:cxn modelId="{AE270A78-7806-4EC8-ACE7-FD2DBA8E2751}" type="presParOf" srcId="{629C39FB-5FA6-4DB6-9698-DF8B6C1BD7FA}" destId="{8849BA4E-DACB-469F-BC93-7F2B98CECD80}" srcOrd="1" destOrd="0" presId="urn:microsoft.com/office/officeart/2005/8/layout/bProcess4"/>
    <dgm:cxn modelId="{B94F18BA-64B8-4FAF-9CA4-138ACB2542CB}" type="presParOf" srcId="{879FD218-96A2-4E84-94A7-D7344A751BFE}" destId="{7C904E18-CC7E-461D-9F51-666AA95A9256}" srcOrd="1" destOrd="0" presId="urn:microsoft.com/office/officeart/2005/8/layout/bProcess4"/>
    <dgm:cxn modelId="{F8D48B0A-1A0E-4E3D-A811-CC254FC19EA8}" type="presParOf" srcId="{879FD218-96A2-4E84-94A7-D7344A751BFE}" destId="{26132075-E0F3-4537-9E6A-F644F6113B00}" srcOrd="2" destOrd="0" presId="urn:microsoft.com/office/officeart/2005/8/layout/bProcess4"/>
    <dgm:cxn modelId="{B772B739-FDCA-498B-829A-E4B1DB42552F}" type="presParOf" srcId="{26132075-E0F3-4537-9E6A-F644F6113B00}" destId="{A0AB328F-B906-4494-9EF7-37FE836CDB50}" srcOrd="0" destOrd="0" presId="urn:microsoft.com/office/officeart/2005/8/layout/bProcess4"/>
    <dgm:cxn modelId="{D39E6A7D-C040-4FFD-998D-C82975A6E5DC}" type="presParOf" srcId="{26132075-E0F3-4537-9E6A-F644F6113B00}" destId="{187FDC95-B3A8-4F54-A09D-9F172C530C99}" srcOrd="1" destOrd="0" presId="urn:microsoft.com/office/officeart/2005/8/layout/bProcess4"/>
    <dgm:cxn modelId="{95E2E405-7F7E-4D5A-AAB6-01CBED7D5C7B}" type="presParOf" srcId="{879FD218-96A2-4E84-94A7-D7344A751BFE}" destId="{61CC3AFB-509F-40BD-B19A-53499B0E1104}" srcOrd="3" destOrd="0" presId="urn:microsoft.com/office/officeart/2005/8/layout/bProcess4"/>
    <dgm:cxn modelId="{36B38E83-9576-4A99-9443-346F70A84DB2}" type="presParOf" srcId="{879FD218-96A2-4E84-94A7-D7344A751BFE}" destId="{43C6E9A0-63E8-4576-815A-16CA77784BDB}" srcOrd="4" destOrd="0" presId="urn:microsoft.com/office/officeart/2005/8/layout/bProcess4"/>
    <dgm:cxn modelId="{606DA854-3390-46FC-8583-CDACD1F25D14}" type="presParOf" srcId="{43C6E9A0-63E8-4576-815A-16CA77784BDB}" destId="{613C4630-99FA-4D6A-8938-C8A6FA4E99CD}" srcOrd="0" destOrd="0" presId="urn:microsoft.com/office/officeart/2005/8/layout/bProcess4"/>
    <dgm:cxn modelId="{682A7681-D184-422A-A8FC-584BDE793279}" type="presParOf" srcId="{43C6E9A0-63E8-4576-815A-16CA77784BDB}" destId="{99EAC7ED-37CC-4F28-B944-C66389440093}" srcOrd="1" destOrd="0" presId="urn:microsoft.com/office/officeart/2005/8/layout/bProcess4"/>
    <dgm:cxn modelId="{46C5C754-2335-45BD-B69C-873B954A199C}" type="presParOf" srcId="{879FD218-96A2-4E84-94A7-D7344A751BFE}" destId="{D763B050-765F-4C02-9D6E-99EFEC20A2C3}" srcOrd="5" destOrd="0" presId="urn:microsoft.com/office/officeart/2005/8/layout/bProcess4"/>
    <dgm:cxn modelId="{25150456-DBD7-4674-8569-34AD088275CB}" type="presParOf" srcId="{879FD218-96A2-4E84-94A7-D7344A751BFE}" destId="{4E96B05F-29C4-4ED4-A107-95084502C9C4}" srcOrd="6" destOrd="0" presId="urn:microsoft.com/office/officeart/2005/8/layout/bProcess4"/>
    <dgm:cxn modelId="{389E349C-FE36-4574-BE9F-093334CA089E}" type="presParOf" srcId="{4E96B05F-29C4-4ED4-A107-95084502C9C4}" destId="{FC1CEBE4-2BAF-4FDF-9BAF-03D4E1BD98F8}" srcOrd="0" destOrd="0" presId="urn:microsoft.com/office/officeart/2005/8/layout/bProcess4"/>
    <dgm:cxn modelId="{6EFF775C-E749-43B9-AF73-5E2F9D1FC04E}" type="presParOf" srcId="{4E96B05F-29C4-4ED4-A107-95084502C9C4}" destId="{F6326F60-9456-4C79-8801-215E792D9F7E}" srcOrd="1" destOrd="0" presId="urn:microsoft.com/office/officeart/2005/8/layout/bProcess4"/>
    <dgm:cxn modelId="{4B41D75E-DFF4-40C8-B131-92953D3FEEFD}" type="presParOf" srcId="{879FD218-96A2-4E84-94A7-D7344A751BFE}" destId="{1204D425-2104-4083-B5DF-0B483608B00E}" srcOrd="7" destOrd="0" presId="urn:microsoft.com/office/officeart/2005/8/layout/bProcess4"/>
    <dgm:cxn modelId="{A26AFD1C-A4F0-4C0C-B254-27616531D918}" type="presParOf" srcId="{879FD218-96A2-4E84-94A7-D7344A751BFE}" destId="{925F8C32-4F7A-4B21-B9FD-73A2DE50EBFA}" srcOrd="8" destOrd="0" presId="urn:microsoft.com/office/officeart/2005/8/layout/bProcess4"/>
    <dgm:cxn modelId="{6C5979A5-AEF8-4CC7-8221-EAA295258EBF}" type="presParOf" srcId="{925F8C32-4F7A-4B21-B9FD-73A2DE50EBFA}" destId="{CCDB7C98-844D-4F99-B11E-1EDD79144FC7}" srcOrd="0" destOrd="0" presId="urn:microsoft.com/office/officeart/2005/8/layout/bProcess4"/>
    <dgm:cxn modelId="{968A0551-207B-43FF-8F6C-3541CF8C719D}" type="presParOf" srcId="{925F8C32-4F7A-4B21-B9FD-73A2DE50EBFA}" destId="{DF62E44C-B332-4E64-98D4-381C594226FB}" srcOrd="1" destOrd="0" presId="urn:microsoft.com/office/officeart/2005/8/layout/bProcess4"/>
    <dgm:cxn modelId="{53399D38-6040-4324-81A9-1477AA73A445}" type="presParOf" srcId="{879FD218-96A2-4E84-94A7-D7344A751BFE}" destId="{CED8E863-930D-4412-AB29-FB5A394B8CA3}" srcOrd="9" destOrd="0" presId="urn:microsoft.com/office/officeart/2005/8/layout/bProcess4"/>
    <dgm:cxn modelId="{21451BE5-63DE-402C-9BC3-936A732B20D1}" type="presParOf" srcId="{879FD218-96A2-4E84-94A7-D7344A751BFE}" destId="{FEE101C2-26AB-4FCD-A633-C40B193C8E80}" srcOrd="10" destOrd="0" presId="urn:microsoft.com/office/officeart/2005/8/layout/bProcess4"/>
    <dgm:cxn modelId="{4AE3B898-AB42-4EFC-8D6E-D5B1244278F7}" type="presParOf" srcId="{FEE101C2-26AB-4FCD-A633-C40B193C8E80}" destId="{E3193451-C8E8-40B3-A3EA-71A2BE451A68}" srcOrd="0" destOrd="0" presId="urn:microsoft.com/office/officeart/2005/8/layout/bProcess4"/>
    <dgm:cxn modelId="{D8CE15E3-270C-41D7-B708-1230E51D9930}" type="presParOf" srcId="{FEE101C2-26AB-4FCD-A633-C40B193C8E80}" destId="{645C0CD3-9AEE-4655-82A3-480DDB009057}" srcOrd="1" destOrd="0" presId="urn:microsoft.com/office/officeart/2005/8/layout/bProcess4"/>
    <dgm:cxn modelId="{7AA05AF4-57D0-4FCF-B576-8D7C88745264}" type="presParOf" srcId="{879FD218-96A2-4E84-94A7-D7344A751BFE}" destId="{9ACA0AA2-B713-428B-BCED-EC9450ACAF23}" srcOrd="11" destOrd="0" presId="urn:microsoft.com/office/officeart/2005/8/layout/bProcess4"/>
    <dgm:cxn modelId="{A707744A-C415-4D9A-B982-A76CC6AACA6A}" type="presParOf" srcId="{879FD218-96A2-4E84-94A7-D7344A751BFE}" destId="{C00F0372-F63D-4FBE-9872-E6DFA9A43F93}" srcOrd="12" destOrd="0" presId="urn:microsoft.com/office/officeart/2005/8/layout/bProcess4"/>
    <dgm:cxn modelId="{D092EF14-BC87-4544-886A-B0D13A0BF62A}" type="presParOf" srcId="{C00F0372-F63D-4FBE-9872-E6DFA9A43F93}" destId="{29E0BA78-3DA7-4525-B365-0F4DF0077B00}" srcOrd="0" destOrd="0" presId="urn:microsoft.com/office/officeart/2005/8/layout/bProcess4"/>
    <dgm:cxn modelId="{BBED33D4-5F32-4C21-9E34-5F80B52FBD3C}" type="presParOf" srcId="{C00F0372-F63D-4FBE-9872-E6DFA9A43F93}" destId="{AC76F383-4C50-49F3-A0D1-D9941C62D433}" srcOrd="1" destOrd="0" presId="urn:microsoft.com/office/officeart/2005/8/layout/bProcess4"/>
    <dgm:cxn modelId="{622C5D1C-1B69-4FAB-9C3C-9C9ACF10C880}" type="presParOf" srcId="{879FD218-96A2-4E84-94A7-D7344A751BFE}" destId="{E76A71F7-9D72-4239-9C6E-B165847EE112}" srcOrd="13" destOrd="0" presId="urn:microsoft.com/office/officeart/2005/8/layout/bProcess4"/>
    <dgm:cxn modelId="{E171E144-8015-4F32-98AF-B1DA935B1C9E}" type="presParOf" srcId="{879FD218-96A2-4E84-94A7-D7344A751BFE}" destId="{74F77AFB-DF6F-4815-A8C6-D8EC2872DD71}" srcOrd="14" destOrd="0" presId="urn:microsoft.com/office/officeart/2005/8/layout/bProcess4"/>
    <dgm:cxn modelId="{133F5D87-0A83-4BA7-843D-BFA5F521841F}" type="presParOf" srcId="{74F77AFB-DF6F-4815-A8C6-D8EC2872DD71}" destId="{CFAB07F9-8EA3-48FD-B0DA-9BEBDF50B851}" srcOrd="0" destOrd="0" presId="urn:microsoft.com/office/officeart/2005/8/layout/bProcess4"/>
    <dgm:cxn modelId="{41404016-3B7C-4FDD-B5A9-0AFE2FF64377}" type="presParOf" srcId="{74F77AFB-DF6F-4815-A8C6-D8EC2872DD71}" destId="{5ABDF6D9-9FF8-46AC-9893-37F4E2FB6D10}"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04E18-CC7E-461D-9F51-666AA95A9256}">
      <dsp:nvSpPr>
        <dsp:cNvPr id="0" name=""/>
        <dsp:cNvSpPr/>
      </dsp:nvSpPr>
      <dsp:spPr>
        <a:xfrm rot="5400000">
          <a:off x="-415703" y="1404551"/>
          <a:ext cx="1842073" cy="222215"/>
        </a:xfrm>
        <a:prstGeom prst="rect">
          <a:avLst/>
        </a:prstGeom>
        <a:solidFill>
          <a:schemeClr val="accent3">
            <a:shade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8849BA4E-DACB-469F-BC93-7F2B98CECD80}">
      <dsp:nvSpPr>
        <dsp:cNvPr id="0" name=""/>
        <dsp:cNvSpPr/>
      </dsp:nvSpPr>
      <dsp:spPr>
        <a:xfrm>
          <a:off x="6661" y="226888"/>
          <a:ext cx="2469058" cy="1481435"/>
        </a:xfrm>
        <a:prstGeom prst="roundRect">
          <a:avLst>
            <a:gd name="adj" fmla="val 10000"/>
          </a:avLst>
        </a:prstGeom>
        <a:solidFill>
          <a:schemeClr val="accent3">
            <a:alpha val="90000"/>
            <a:hueOff val="0"/>
            <a:satOff val="0"/>
            <a:lumOff val="0"/>
            <a:alphaOff val="0"/>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Introduction </a:t>
          </a:r>
        </a:p>
      </dsp:txBody>
      <dsp:txXfrm>
        <a:off x="50051" y="270278"/>
        <a:ext cx="2382278" cy="1394655"/>
      </dsp:txXfrm>
    </dsp:sp>
    <dsp:sp modelId="{61CC3AFB-509F-40BD-B19A-53499B0E1104}">
      <dsp:nvSpPr>
        <dsp:cNvPr id="0" name=""/>
        <dsp:cNvSpPr/>
      </dsp:nvSpPr>
      <dsp:spPr>
        <a:xfrm rot="5400000">
          <a:off x="-415703" y="3256345"/>
          <a:ext cx="1842073" cy="222215"/>
        </a:xfrm>
        <a:prstGeom prst="rect">
          <a:avLst/>
        </a:prstGeom>
        <a:solidFill>
          <a:schemeClr val="accent3">
            <a:shade val="90000"/>
            <a:hueOff val="18493"/>
            <a:satOff val="-312"/>
            <a:lumOff val="4084"/>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187FDC95-B3A8-4F54-A09D-9F172C530C99}">
      <dsp:nvSpPr>
        <dsp:cNvPr id="0" name=""/>
        <dsp:cNvSpPr/>
      </dsp:nvSpPr>
      <dsp:spPr>
        <a:xfrm>
          <a:off x="6661" y="2078682"/>
          <a:ext cx="2469058" cy="1481435"/>
        </a:xfrm>
        <a:prstGeom prst="roundRect">
          <a:avLst>
            <a:gd name="adj" fmla="val 10000"/>
          </a:avLst>
        </a:prstGeom>
        <a:solidFill>
          <a:schemeClr val="accent3">
            <a:alpha val="90000"/>
            <a:hueOff val="0"/>
            <a:satOff val="0"/>
            <a:lumOff val="0"/>
            <a:alphaOff val="-5714"/>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Description of the brand</a:t>
          </a:r>
        </a:p>
      </dsp:txBody>
      <dsp:txXfrm>
        <a:off x="50051" y="2122072"/>
        <a:ext cx="2382278" cy="1394655"/>
      </dsp:txXfrm>
    </dsp:sp>
    <dsp:sp modelId="{D763B050-765F-4C02-9D6E-99EFEC20A2C3}">
      <dsp:nvSpPr>
        <dsp:cNvPr id="0" name=""/>
        <dsp:cNvSpPr/>
      </dsp:nvSpPr>
      <dsp:spPr>
        <a:xfrm>
          <a:off x="510193" y="4182242"/>
          <a:ext cx="3321088" cy="222215"/>
        </a:xfrm>
        <a:prstGeom prst="rect">
          <a:avLst/>
        </a:prstGeom>
        <a:solidFill>
          <a:schemeClr val="accent3">
            <a:shade val="90000"/>
            <a:hueOff val="36985"/>
            <a:satOff val="-625"/>
            <a:lumOff val="8167"/>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9EAC7ED-37CC-4F28-B944-C66389440093}">
      <dsp:nvSpPr>
        <dsp:cNvPr id="0" name=""/>
        <dsp:cNvSpPr/>
      </dsp:nvSpPr>
      <dsp:spPr>
        <a:xfrm>
          <a:off x="6661" y="3930476"/>
          <a:ext cx="2469058" cy="1481435"/>
        </a:xfrm>
        <a:prstGeom prst="roundRect">
          <a:avLst>
            <a:gd name="adj" fmla="val 10000"/>
          </a:avLst>
        </a:prstGeom>
        <a:solidFill>
          <a:schemeClr val="accent3">
            <a:alpha val="90000"/>
            <a:hueOff val="0"/>
            <a:satOff val="0"/>
            <a:lumOff val="0"/>
            <a:alphaOff val="-11429"/>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Traits of the brand</a:t>
          </a:r>
        </a:p>
      </dsp:txBody>
      <dsp:txXfrm>
        <a:off x="50051" y="3973866"/>
        <a:ext cx="2382278" cy="1394655"/>
      </dsp:txXfrm>
    </dsp:sp>
    <dsp:sp modelId="{1204D425-2104-4083-B5DF-0B483608B00E}">
      <dsp:nvSpPr>
        <dsp:cNvPr id="0" name=""/>
        <dsp:cNvSpPr/>
      </dsp:nvSpPr>
      <dsp:spPr>
        <a:xfrm rot="16200000">
          <a:off x="2915106" y="3256345"/>
          <a:ext cx="1842073" cy="222215"/>
        </a:xfrm>
        <a:prstGeom prst="rect">
          <a:avLst/>
        </a:prstGeom>
        <a:solidFill>
          <a:schemeClr val="accent3">
            <a:shade val="90000"/>
            <a:hueOff val="55478"/>
            <a:satOff val="-937"/>
            <a:lumOff val="12251"/>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6326F60-9456-4C79-8801-215E792D9F7E}">
      <dsp:nvSpPr>
        <dsp:cNvPr id="0" name=""/>
        <dsp:cNvSpPr/>
      </dsp:nvSpPr>
      <dsp:spPr>
        <a:xfrm>
          <a:off x="3337470" y="3930476"/>
          <a:ext cx="2469058" cy="1481435"/>
        </a:xfrm>
        <a:prstGeom prst="roundRect">
          <a:avLst>
            <a:gd name="adj" fmla="val 10000"/>
          </a:avLst>
        </a:prstGeom>
        <a:solidFill>
          <a:schemeClr val="accent3">
            <a:alpha val="90000"/>
            <a:hueOff val="0"/>
            <a:satOff val="0"/>
            <a:lumOff val="0"/>
            <a:alphaOff val="-17143"/>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Roles and Functions of guest services</a:t>
          </a:r>
        </a:p>
      </dsp:txBody>
      <dsp:txXfrm>
        <a:off x="3380860" y="3973866"/>
        <a:ext cx="2382278" cy="1394655"/>
      </dsp:txXfrm>
    </dsp:sp>
    <dsp:sp modelId="{CED8E863-930D-4412-AB29-FB5A394B8CA3}">
      <dsp:nvSpPr>
        <dsp:cNvPr id="0" name=""/>
        <dsp:cNvSpPr/>
      </dsp:nvSpPr>
      <dsp:spPr>
        <a:xfrm rot="16200000">
          <a:off x="2915106" y="1404551"/>
          <a:ext cx="1842073" cy="222215"/>
        </a:xfrm>
        <a:prstGeom prst="rect">
          <a:avLst/>
        </a:prstGeom>
        <a:solidFill>
          <a:schemeClr val="accent3">
            <a:shade val="90000"/>
            <a:hueOff val="73971"/>
            <a:satOff val="-1250"/>
            <a:lumOff val="16335"/>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F62E44C-B332-4E64-98D4-381C594226FB}">
      <dsp:nvSpPr>
        <dsp:cNvPr id="0" name=""/>
        <dsp:cNvSpPr/>
      </dsp:nvSpPr>
      <dsp:spPr>
        <a:xfrm>
          <a:off x="3337470" y="2078682"/>
          <a:ext cx="2469058" cy="1481435"/>
        </a:xfrm>
        <a:prstGeom prst="roundRect">
          <a:avLst>
            <a:gd name="adj" fmla="val 10000"/>
          </a:avLst>
        </a:prstGeom>
        <a:solidFill>
          <a:schemeClr val="accent3">
            <a:alpha val="90000"/>
            <a:hueOff val="0"/>
            <a:satOff val="0"/>
            <a:lumOff val="0"/>
            <a:alphaOff val="-22857"/>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Importance of hospitality</a:t>
          </a:r>
        </a:p>
      </dsp:txBody>
      <dsp:txXfrm>
        <a:off x="3380860" y="2122072"/>
        <a:ext cx="2382278" cy="1394655"/>
      </dsp:txXfrm>
    </dsp:sp>
    <dsp:sp modelId="{9ACA0AA2-B713-428B-BCED-EC9450ACAF23}">
      <dsp:nvSpPr>
        <dsp:cNvPr id="0" name=""/>
        <dsp:cNvSpPr/>
      </dsp:nvSpPr>
      <dsp:spPr>
        <a:xfrm>
          <a:off x="3841188" y="478654"/>
          <a:ext cx="3320903" cy="222215"/>
        </a:xfrm>
        <a:prstGeom prst="rect">
          <a:avLst/>
        </a:prstGeom>
        <a:solidFill>
          <a:schemeClr val="accent3">
            <a:shade val="90000"/>
            <a:hueOff val="92463"/>
            <a:satOff val="-1562"/>
            <a:lumOff val="20418"/>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45C0CD3-9AEE-4655-82A3-480DDB009057}">
      <dsp:nvSpPr>
        <dsp:cNvPr id="0" name=""/>
        <dsp:cNvSpPr/>
      </dsp:nvSpPr>
      <dsp:spPr>
        <a:xfrm>
          <a:off x="3290509" y="226888"/>
          <a:ext cx="2562981" cy="1481435"/>
        </a:xfrm>
        <a:prstGeom prst="roundRect">
          <a:avLst>
            <a:gd name="adj" fmla="val 10000"/>
          </a:avLst>
        </a:prstGeom>
        <a:solidFill>
          <a:schemeClr val="accent3">
            <a:alpha val="90000"/>
            <a:hueOff val="0"/>
            <a:satOff val="0"/>
            <a:lumOff val="0"/>
            <a:alphaOff val="-28571"/>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How hotels meet/exceed guest expectation </a:t>
          </a:r>
        </a:p>
      </dsp:txBody>
      <dsp:txXfrm>
        <a:off x="3333899" y="270278"/>
        <a:ext cx="2476201" cy="1394655"/>
      </dsp:txXfrm>
    </dsp:sp>
    <dsp:sp modelId="{E76A71F7-9D72-4239-9C6E-B165847EE112}">
      <dsp:nvSpPr>
        <dsp:cNvPr id="0" name=""/>
        <dsp:cNvSpPr/>
      </dsp:nvSpPr>
      <dsp:spPr>
        <a:xfrm rot="5400000">
          <a:off x="6245915" y="1404551"/>
          <a:ext cx="1842073" cy="222215"/>
        </a:xfrm>
        <a:prstGeom prst="rect">
          <a:avLst/>
        </a:prstGeom>
        <a:solidFill>
          <a:schemeClr val="accent3">
            <a:shade val="90000"/>
            <a:hueOff val="110956"/>
            <a:satOff val="-1875"/>
            <a:lumOff val="24502"/>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AC76F383-4C50-49F3-A0D1-D9941C62D433}">
      <dsp:nvSpPr>
        <dsp:cNvPr id="0" name=""/>
        <dsp:cNvSpPr/>
      </dsp:nvSpPr>
      <dsp:spPr>
        <a:xfrm>
          <a:off x="6668280" y="226888"/>
          <a:ext cx="2469058" cy="1481435"/>
        </a:xfrm>
        <a:prstGeom prst="roundRect">
          <a:avLst>
            <a:gd name="adj" fmla="val 10000"/>
          </a:avLst>
        </a:prstGeom>
        <a:solidFill>
          <a:schemeClr val="accent3">
            <a:alpha val="90000"/>
            <a:hueOff val="0"/>
            <a:satOff val="0"/>
            <a:lumOff val="0"/>
            <a:alphaOff val="-34286"/>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Conclusion </a:t>
          </a:r>
        </a:p>
      </dsp:txBody>
      <dsp:txXfrm>
        <a:off x="6711670" y="270278"/>
        <a:ext cx="2382278" cy="1394655"/>
      </dsp:txXfrm>
    </dsp:sp>
    <dsp:sp modelId="{5ABDF6D9-9FF8-46AC-9893-37F4E2FB6D10}">
      <dsp:nvSpPr>
        <dsp:cNvPr id="0" name=""/>
        <dsp:cNvSpPr/>
      </dsp:nvSpPr>
      <dsp:spPr>
        <a:xfrm>
          <a:off x="6668280" y="2078682"/>
          <a:ext cx="2469058" cy="1481435"/>
        </a:xfrm>
        <a:prstGeom prst="roundRect">
          <a:avLst>
            <a:gd name="adj" fmla="val 10000"/>
          </a:avLst>
        </a:prstGeom>
        <a:solidFill>
          <a:schemeClr val="accent3">
            <a:alpha val="90000"/>
            <a:hueOff val="0"/>
            <a:satOff val="0"/>
            <a:lumOff val="0"/>
            <a:alphaOff val="-40000"/>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References </a:t>
          </a:r>
        </a:p>
      </dsp:txBody>
      <dsp:txXfrm>
        <a:off x="6711670" y="2122072"/>
        <a:ext cx="2382278" cy="139465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42F861-AE1C-4FA9-8197-A4FE4178A8F8}" type="datetimeFigureOut">
              <a:rPr lang="en-US" smtClean="0"/>
              <a:pPr/>
              <a:t>2/8/2023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A9CF2F-2AAA-41B1-A2A3-46A50AA7381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www.editionhotels.com/london/restaurants-and-bars/berners-tavern/" TargetMode="External"/><Relationship Id="rId3" Type="http://schemas.openxmlformats.org/officeDocument/2006/relationships/hyperlink" Target="https://www.editionhotels.com/the-idea/" TargetMode="External"/><Relationship Id="rId7" Type="http://schemas.openxmlformats.org/officeDocument/2006/relationships/hyperlink" Target="https://europe.shopedition.com/en/?___store=edteu_en"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editionhotels.com/london/gallery/" TargetMode="External"/><Relationship Id="rId5" Type="http://schemas.openxmlformats.org/officeDocument/2006/relationships/hyperlink" Target="https://www.editionhotels.com/london/" TargetMode="External"/><Relationship Id="rId4" Type="http://schemas.openxmlformats.org/officeDocument/2006/relationships/hyperlink" Target="https://www.forbes.com/sites/juyoungseo/2016/02/11/the-most-romantic-restaurants-in-london-for-valentines-day/?sh=16c3c04322d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A9CF2F-2AAA-41B1-A2A3-46A50AA7381B}" type="slidenum">
              <a:rPr lang="en-GB" smtClean="0"/>
              <a:pPr/>
              <a:t>1</a:t>
            </a:fld>
            <a:endParaRPr lang="en-GB"/>
          </a:p>
        </p:txBody>
      </p:sp>
    </p:spTree>
    <p:extLst>
      <p:ext uri="{BB962C8B-B14F-4D97-AF65-F5344CB8AC3E}">
        <p14:creationId xmlns:p14="http://schemas.microsoft.com/office/powerpoint/2010/main" val="2581986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following presentation highlights</a:t>
            </a:r>
            <a:r>
              <a:rPr lang="en-GB" baseline="0" dirty="0"/>
              <a:t> the information related to the importance and role of guest services and quality services in the hospitality industry. </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Edition Hotels are believed to be stunning microcosms of the top cities in the world, which feature the best food, entertainment, service and beverage. The hotels are located in top cities around the globe, people believe that these hotels do not act as hotels it gives a new feeling. The hotels try to infuse feelings into a check-out/check-in world by bringing the properties of every region into a seductive and intimate environment. The environment of the properties is believed to be a perfect mix of gracious sophisticated personalised services and authentic design. The hotels have gone to such lengths just to give their guest the feeling of being somewhere special and it will be only known to them. The Edition Hotels is a personal and unique hotel experience which was envisioned by Marriot International and Ian </a:t>
            </a:r>
            <a:r>
              <a:rPr lang="en-IN" dirty="0" err="1"/>
              <a:t>Schrager</a:t>
            </a:r>
            <a:r>
              <a:rPr lang="en-IN" dirty="0"/>
              <a:t>.</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Edition Hotels launched many projects in the Middle East, North America, Europe and Asia Pacific. These are the major cities in which the brand is operating and have major projects established in it and many new projects are also being launched. The edition is a brand that Marriot totes as “The ‘A’ List of Great Boutique Hotels”. Since its inception, Edition Hotels was able to rise in the ranks of the finest hotel brands all around the world. Edition Hotel is able to establish itself as one of the first hotel brands in the global luxury lifestyle. One of the core qualities of the Edition Hotels which made them successful is the groundbreaking design of the public spaces within the properties. This design quality of Edition Hotel provided them with a sustainable edge over its competitors.</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It is obvious with the sophisticated design of the properties and exceptional services offered by the hotel it will not be cheap. Also, Edition Hotels already claimed that it is a global luxury lifestyle hotel brand. Hence it can be considered that the brand will be targeting the consumers based on their level of income and only individuals with high levels of income can afford the services from Edition Hotels. Edition also indulges itself in selling accessories and different products. Such as fragrances, bathing products, water bottles, bowling balls, teapots and reindeer rugs. It also sells products of artists and bedding sets and beds and mattresses (europe.shopedition.com, 2023). The restaurant and entertainment section of Edition Hotels also is one of a kind. In London, Jason Atherton the Michelin-starred chef lends his culinary expertise to </a:t>
            </a:r>
            <a:r>
              <a:rPr lang="en-IN" dirty="0" err="1"/>
              <a:t>Berners</a:t>
            </a:r>
            <a:r>
              <a:rPr lang="en-IN" dirty="0"/>
              <a:t> Tavern (editionhotels.com, 2023)</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Responsible for check-in and check-out of guests</a:t>
            </a:r>
            <a:br>
              <a:rPr lang="en-GB" dirty="0"/>
            </a:br>
            <a:r>
              <a:rPr lang="en-IN" dirty="0"/>
              <a:t>The staff should be able to perform that duty according to the official training procedures. The staff should have proper knowledge and understanding of the core values and mission statement of the hotel (Chung and </a:t>
            </a:r>
            <a:r>
              <a:rPr lang="en-IN" dirty="0" err="1"/>
              <a:t>Byrom</a:t>
            </a:r>
            <a:r>
              <a:rPr lang="en-IN" dirty="0"/>
              <a:t>, 2021). The staff should be able to check the guest in and check them out of the hotel in a pleasant and courteous manner. The members should use proper Phrases and greetings when interacting with the guest. Also, the staff should provide full information about other services and facilities within the hotels to the guests.</a:t>
            </a:r>
            <a:endParaRPr lang="en-GB" dirty="0"/>
          </a:p>
          <a:p>
            <a:pPr>
              <a:buFont typeface="Arial" pitchFamily="34" charset="0"/>
              <a:buChar char="•"/>
            </a:pPr>
            <a:r>
              <a:rPr lang="en-GB" dirty="0"/>
              <a:t> Taking care of the needs of the guests</a:t>
            </a:r>
          </a:p>
          <a:p>
            <a:pPr>
              <a:buFont typeface="Arial" pitchFamily="34" charset="0"/>
              <a:buNone/>
            </a:pPr>
            <a:r>
              <a:rPr lang="en-IN" dirty="0"/>
              <a:t>The staff of the hotel should take care of all the requests and needs of all the guests. The star should make sure that the needs and requests of the gas are responded to in an efficient and timely manner. The privacy of the guests should always be maintained.</a:t>
            </a:r>
            <a:endParaRPr lang="en-GB" dirty="0"/>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Proper execution of reservation process</a:t>
            </a:r>
          </a:p>
          <a:p>
            <a:pPr>
              <a:buFont typeface="Arial" pitchFamily="34" charset="0"/>
              <a:buNone/>
            </a:pPr>
            <a:r>
              <a:rPr lang="en-IN" dirty="0"/>
              <a:t>The staff should have proper telephone and reservation etiquette. It is because some guess prior to booking the rooms they call the hotel and ask for information related to the hotel. If the staff do not have knowledge about the hotel and its reservation procedure then the particular member is not fit for being an employee of the hotel.</a:t>
            </a:r>
            <a:endParaRPr lang="en-GB" dirty="0"/>
          </a:p>
          <a:p>
            <a:pPr>
              <a:buFont typeface="Arial" pitchFamily="34" charset="0"/>
              <a:buChar char="•"/>
            </a:pPr>
            <a:r>
              <a:rPr lang="en-GB" dirty="0"/>
              <a:t>Front desks functions</a:t>
            </a:r>
          </a:p>
          <a:p>
            <a:pPr>
              <a:buFont typeface="Arial" pitchFamily="34" charset="0"/>
              <a:buNone/>
            </a:pPr>
            <a:r>
              <a:rPr lang="en-IN" dirty="0"/>
              <a:t>The stock should also be able to handle the cash door and the system of credit cards. They should also be able to operate the phone system and should be available for any flexible work. The member should also have proper communication with the supervisors and other members. During working hours the employee should always follow the guidelines of safety policies and procedures.</a:t>
            </a:r>
            <a:endParaRPr lang="en-GB" dirty="0"/>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The importance of the hospitality industry can be classified into three different sections:</a:t>
            </a:r>
          </a:p>
          <a:p>
            <a:endParaRPr lang="en-GB" dirty="0"/>
          </a:p>
          <a:p>
            <a:pPr>
              <a:buFont typeface="Arial" pitchFamily="34" charset="0"/>
              <a:buChar char="•"/>
            </a:pPr>
            <a:r>
              <a:rPr lang="en-GB" dirty="0"/>
              <a:t>Importance for the economy</a:t>
            </a:r>
          </a:p>
          <a:p>
            <a:pPr>
              <a:buFont typeface="Arial" pitchFamily="34" charset="0"/>
              <a:buNone/>
            </a:pPr>
            <a:r>
              <a:rPr lang="en-IN" dirty="0"/>
              <a:t>It is believed that the hospitality industry contributes more than 10% towards the global GDP and it is also predicted that in the next 10 years, the percentage will increase by more 10%. All around the globe, the hospitality industry plays a vital role towards the economy of the region. The hospitality industry not only contributes towards the overall GDP of the country but also supports the economy of the local regions. The hospitality industry also helps the local communities by contributing funds for the development of the infrastructure (</a:t>
            </a:r>
            <a:r>
              <a:rPr lang="en-IN" dirty="0" err="1"/>
              <a:t>Niedziółka</a:t>
            </a:r>
            <a:r>
              <a:rPr lang="en-IN" dirty="0"/>
              <a:t>, 2014).</a:t>
            </a:r>
            <a:endParaRPr lang="en-GB" dirty="0"/>
          </a:p>
          <a:p>
            <a:pPr>
              <a:buFont typeface="Arial" pitchFamily="34" charset="0"/>
              <a:buChar char="•"/>
            </a:pPr>
            <a:r>
              <a:rPr lang="en-GB" dirty="0"/>
              <a:t>Importance for jobs</a:t>
            </a:r>
          </a:p>
          <a:p>
            <a:pPr>
              <a:buFont typeface="Arial" pitchFamily="34" charset="0"/>
              <a:buNone/>
            </a:pPr>
            <a:r>
              <a:rPr lang="en-IN" dirty="0"/>
              <a:t>The hospitality industry is also responsible for creating job opportunities all around the world. Several employment opportunities are because of the hospitality industry these jobs are also an important part of the economy because as people will be able to earn more they will likely be spending more and ultimately it will boost the economy even further. As the hospitality industry will develop the number of jobs also increases (Jones and Comfort, 2020).</a:t>
            </a:r>
            <a:endParaRPr lang="en-GB" dirty="0"/>
          </a:p>
          <a:p>
            <a:pPr>
              <a:buFont typeface="Arial" pitchFamily="34" charset="0"/>
              <a:buChar char="•"/>
            </a:pPr>
            <a:r>
              <a:rPr lang="en-GB" dirty="0"/>
              <a:t>Importance for the customers</a:t>
            </a:r>
          </a:p>
          <a:p>
            <a:r>
              <a:rPr lang="en-IN" dirty="0"/>
              <a:t>The importance of the hospitality industry for the customers who are taking advantage of it should not be overlooked. The sole purpose of the existence of the hospitality industry is to take care of its customers. The hospitality industry provides services and experiences which make their customers comfortable and happy.</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None/>
            </a:pPr>
            <a:r>
              <a:rPr lang="en-IN" dirty="0"/>
              <a:t>•Provide digital solutions to enhance the guest experience</a:t>
            </a:r>
          </a:p>
          <a:p>
            <a:pPr>
              <a:buFont typeface="Arial" pitchFamily="34" charset="0"/>
              <a:buNone/>
            </a:pPr>
            <a:r>
              <a:rPr lang="en-IN" dirty="0"/>
              <a:t>In the recent generation, guests do not want to deal with long procedures of booking of rooms and payment, as well they do not have the time to come and check what rooms are being provided to them. This is why guests using advanced technologies makes the booking of the rooms online and also provides pictures of the room so that the customers will know which rooms are being provided to them. Also, the customers will likely not want to deal with the payment process after a long journey which is why the hotels should also provide the option of online payment so that the guest can pay upfront before taking possession of the room.</a:t>
            </a:r>
          </a:p>
          <a:p>
            <a:pPr>
              <a:buFont typeface="Arial" pitchFamily="34" charset="0"/>
              <a:buNone/>
            </a:pPr>
            <a:r>
              <a:rPr lang="en-IN" dirty="0"/>
              <a:t>•Listen closely and anticipate guest needs</a:t>
            </a:r>
          </a:p>
          <a:p>
            <a:pPr>
              <a:buFont typeface="Arial" pitchFamily="34" charset="0"/>
              <a:buNone/>
            </a:pPr>
            <a:r>
              <a:rPr lang="en-IN" dirty="0"/>
              <a:t>If the guest is facing an issue then the employees should approach the guest with a positive attitude and give assurance to them that they will come up with a solution regarding the issue (Torres et al., 2014). For instance, if some error took place with the booking of the rooms like the guest booked a room which is already been booked by another guest before them due to the mistake of the hotel staff. Then the staff members should provide the guest with a new room without any delay or even can upgrade their room as a token of apology. </a:t>
            </a:r>
          </a:p>
        </p:txBody>
      </p:sp>
      <p:sp>
        <p:nvSpPr>
          <p:cNvPr id="4" name="Slide Number Placeholder 3"/>
          <p:cNvSpPr>
            <a:spLocks noGrp="1"/>
          </p:cNvSpPr>
          <p:nvPr>
            <p:ph type="sldNum" sz="quarter" idx="10"/>
          </p:nvPr>
        </p:nvSpPr>
        <p:spPr/>
        <p:txBody>
          <a:bodyPr/>
          <a:lstStyle/>
          <a:p>
            <a:fld id="{2AA9CF2F-2AAA-41B1-A2A3-46A50AA7381B}"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IN" dirty="0"/>
              <a:t>Use personalization to make guests feel appreciated</a:t>
            </a:r>
          </a:p>
          <a:p>
            <a:pPr>
              <a:buFont typeface="Arial" pitchFamily="34" charset="0"/>
              <a:buNone/>
            </a:pPr>
            <a:r>
              <a:rPr lang="en-IN" dirty="0"/>
              <a:t>In the customer services area, personalisation is an important tactic. Personalising the experience of the guest will make them feel valued. The staff of the hotel can email them ahead to know their needs or can even as them of their preference for their visit which can put a significant impact on their experience. </a:t>
            </a:r>
          </a:p>
          <a:p>
            <a:pPr>
              <a:buFont typeface="Arial" pitchFamily="34" charset="0"/>
              <a:buNone/>
            </a:pPr>
            <a:r>
              <a:rPr lang="en-IN" dirty="0"/>
              <a:t>•Be willing to help</a:t>
            </a:r>
          </a:p>
          <a:p>
            <a:pPr>
              <a:buFont typeface="Arial" pitchFamily="34" charset="0"/>
              <a:buNone/>
            </a:pPr>
            <a:r>
              <a:rPr lang="en-IN" dirty="0"/>
              <a:t>It is very important for the hotel staff to be helpful, when the guest approach the staff with an issue then the guest should listen to their problems or questions carefully. The employees should also be knowing the approach through which the problem of the guest could be solved in the right manner. Every guest of the hotel should be treated equally, with kindness and respect.</a:t>
            </a:r>
          </a:p>
          <a:p>
            <a:pPr>
              <a:buFont typeface="Arial" pitchFamily="34" charset="0"/>
              <a:buNone/>
            </a:pPr>
            <a:r>
              <a:rPr lang="en-IN" dirty="0"/>
              <a:t>•Ask for feedback regularly</a:t>
            </a:r>
          </a:p>
          <a:p>
            <a:pPr>
              <a:buFont typeface="Arial" pitchFamily="34" charset="0"/>
              <a:buNone/>
            </a:pPr>
            <a:r>
              <a:rPr lang="en-IN" dirty="0"/>
              <a:t>The feedback from the guest is important information which can help the hotel to understand which area is lacking and needs improvement. Another aspect is that asking for feedback from the guest can help in understanding if the guests are satisfied with the experience</a:t>
            </a:r>
            <a:r>
              <a:rPr lang="en-IN" baseline="0" dirty="0"/>
              <a:t>.  </a:t>
            </a:r>
            <a:endParaRPr lang="en-IN" dirty="0"/>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0" kern="1200" dirty="0">
                <a:solidFill>
                  <a:schemeClr val="tx1"/>
                </a:solidFill>
                <a:latin typeface="+mn-lt"/>
                <a:ea typeface="+mn-ea"/>
                <a:cs typeface="+mn-cs"/>
              </a:rPr>
              <a:t>The above discussion contains all the relevant information which will help in fulfilling the objective of the presentation. The presentation covers all the relevant topics within the subject of study. </a:t>
            </a:r>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gn="l">
              <a:lnSpc>
                <a:spcPct val="100000"/>
              </a:lnSpc>
              <a:buFont typeface="Arial" pitchFamily="34" charset="0"/>
              <a:buChar char="•"/>
            </a:pPr>
            <a:r>
              <a:rPr lang="en-IN" sz="1200" dirty="0"/>
              <a:t>Chung, S.Y. and </a:t>
            </a:r>
            <a:r>
              <a:rPr lang="en-IN" sz="1200" dirty="0" err="1"/>
              <a:t>Byrom</a:t>
            </a:r>
            <a:r>
              <a:rPr lang="en-IN" sz="1200" dirty="0"/>
              <a:t>, J. 2021. Co-creating consistent brand identity with employees in the hotel industry. </a:t>
            </a:r>
            <a:r>
              <a:rPr lang="en-IN" sz="1200" i="1" dirty="0"/>
              <a:t>Journal of Product &amp; Brand Management</a:t>
            </a:r>
            <a:r>
              <a:rPr lang="en-IN" sz="1200" dirty="0"/>
              <a:t>, </a:t>
            </a:r>
            <a:r>
              <a:rPr lang="en-IN" sz="1200" i="1" dirty="0"/>
              <a:t>30</a:t>
            </a:r>
            <a:r>
              <a:rPr lang="en-IN" sz="1200" dirty="0"/>
              <a:t>(1), pp.74-89.</a:t>
            </a:r>
            <a:endParaRPr lang="en-GB" sz="1200" dirty="0"/>
          </a:p>
          <a:p>
            <a:pPr algn="l">
              <a:lnSpc>
                <a:spcPct val="100000"/>
              </a:lnSpc>
              <a:buFont typeface="Arial" pitchFamily="34" charset="0"/>
              <a:buChar char="•"/>
            </a:pPr>
            <a:r>
              <a:rPr lang="en-GB" sz="1200" dirty="0"/>
              <a:t>Edition Hotels. 2023. THE IDEA [online] available at: </a:t>
            </a:r>
            <a:r>
              <a:rPr lang="en-GB" sz="1200" dirty="0">
                <a:hlinkClick r:id="rId3"/>
              </a:rPr>
              <a:t>https://www.editionhotels.com/the-idea/</a:t>
            </a:r>
            <a:r>
              <a:rPr lang="en-GB" sz="1200" dirty="0"/>
              <a:t> [accessed on February 2023]</a:t>
            </a:r>
          </a:p>
          <a:p>
            <a:pPr algn="l">
              <a:lnSpc>
                <a:spcPct val="100000"/>
              </a:lnSpc>
              <a:buFont typeface="Arial" pitchFamily="34" charset="0"/>
              <a:buChar char="•"/>
            </a:pPr>
            <a:r>
              <a:rPr lang="en-GB" sz="1200" dirty="0"/>
              <a:t>Forbes. 2016. Image 3 [online] available at: </a:t>
            </a:r>
            <a:r>
              <a:rPr lang="en-GB" sz="1200" dirty="0">
                <a:hlinkClick r:id="rId4"/>
              </a:rPr>
              <a:t>https://www.forbes.com/sites/juyoungseo/2016/02/11/the-most-romantic-restaurants-in-london-for-valentines-day/?sh=16c3c04322d2</a:t>
            </a:r>
            <a:r>
              <a:rPr lang="en-GB" sz="1200" dirty="0"/>
              <a:t> [accessed on   February 2023</a:t>
            </a:r>
          </a:p>
          <a:p>
            <a:pPr algn="l">
              <a:lnSpc>
                <a:spcPct val="100000"/>
              </a:lnSpc>
              <a:buFont typeface="Arial" pitchFamily="34" charset="0"/>
              <a:buChar char="•"/>
            </a:pPr>
            <a:r>
              <a:rPr lang="en-GB" sz="1200" dirty="0"/>
              <a:t>Image 1. 2023. Image 1 [online] available at: </a:t>
            </a:r>
            <a:r>
              <a:rPr lang="en-GB" sz="1200" dirty="0">
                <a:hlinkClick r:id="rId5"/>
              </a:rPr>
              <a:t>https://www.editionhotels.com/london/</a:t>
            </a:r>
            <a:r>
              <a:rPr lang="en-GB" sz="1200" dirty="0"/>
              <a:t> [accessed on February 2023] </a:t>
            </a:r>
          </a:p>
          <a:p>
            <a:pPr algn="l">
              <a:lnSpc>
                <a:spcPct val="100000"/>
              </a:lnSpc>
              <a:buFont typeface="Arial" pitchFamily="34" charset="0"/>
              <a:buChar char="•"/>
            </a:pPr>
            <a:r>
              <a:rPr lang="en-GB" sz="1200" dirty="0"/>
              <a:t>Image 2. 2023. Image 2 [online] available at: </a:t>
            </a:r>
            <a:r>
              <a:rPr lang="en-GB" sz="1200" dirty="0">
                <a:hlinkClick r:id="rId6"/>
              </a:rPr>
              <a:t>https://www.editionhotels.com/london/gallery/</a:t>
            </a:r>
            <a:r>
              <a:rPr lang="en-GB" sz="1200" dirty="0"/>
              <a:t> [accessed on February 2023] </a:t>
            </a:r>
          </a:p>
          <a:p>
            <a:pPr algn="l">
              <a:lnSpc>
                <a:spcPct val="100000"/>
              </a:lnSpc>
              <a:buFont typeface="Arial" pitchFamily="34" charset="0"/>
              <a:buChar char="•"/>
            </a:pPr>
            <a:r>
              <a:rPr lang="en-IN" sz="1200" dirty="0"/>
              <a:t>Jones, P. and Comfort, D., 2020. The COVID-19 crisis and sustainability in the hospitality industry. </a:t>
            </a:r>
            <a:r>
              <a:rPr lang="en-IN" sz="1200" i="1" dirty="0"/>
              <a:t>International journal of contemporary hospitality management</a:t>
            </a:r>
            <a:r>
              <a:rPr lang="en-IN" sz="1200" dirty="0"/>
              <a:t>, </a:t>
            </a:r>
            <a:r>
              <a:rPr lang="en-IN" sz="1200" i="1" dirty="0"/>
              <a:t>32</a:t>
            </a:r>
            <a:r>
              <a:rPr lang="en-IN" sz="1200" dirty="0"/>
              <a:t>(10), pp.3037-3050.</a:t>
            </a:r>
            <a:endParaRPr lang="en-GB" sz="1200" dirty="0"/>
          </a:p>
          <a:p>
            <a:pPr algn="l">
              <a:lnSpc>
                <a:spcPct val="100000"/>
              </a:lnSpc>
              <a:buFont typeface="Arial" pitchFamily="34" charset="0"/>
              <a:buChar char="•"/>
            </a:pPr>
            <a:r>
              <a:rPr lang="en-IN" sz="1200" dirty="0" err="1"/>
              <a:t>Niedziółka</a:t>
            </a:r>
            <a:r>
              <a:rPr lang="en-IN" sz="1200" dirty="0"/>
              <a:t>, I.  2014. Sustainable tourism development. </a:t>
            </a:r>
            <a:r>
              <a:rPr lang="en-IN" sz="1200" i="1" dirty="0"/>
              <a:t>Regional formation and development studies</a:t>
            </a:r>
            <a:r>
              <a:rPr lang="en-IN" sz="1200" dirty="0"/>
              <a:t>, </a:t>
            </a:r>
            <a:r>
              <a:rPr lang="en-IN" sz="1200" i="1" dirty="0"/>
              <a:t>8</a:t>
            </a:r>
            <a:r>
              <a:rPr lang="en-IN" sz="1200" dirty="0"/>
              <a:t>(3), pp.157-166.</a:t>
            </a:r>
            <a:endParaRPr lang="en-GB" sz="1200" dirty="0"/>
          </a:p>
          <a:p>
            <a:pPr algn="l">
              <a:lnSpc>
                <a:spcPct val="100000"/>
              </a:lnSpc>
              <a:buFont typeface="Arial" pitchFamily="34" charset="0"/>
              <a:buChar char="•"/>
            </a:pPr>
            <a:r>
              <a:rPr lang="en-GB" sz="1200" cap="all" dirty="0"/>
              <a:t>Shop Edition. 2023. shop edition </a:t>
            </a:r>
            <a:r>
              <a:rPr lang="en-GB" sz="1200" dirty="0"/>
              <a:t>[online] available at: </a:t>
            </a:r>
            <a:r>
              <a:rPr lang="en-GB" sz="1200" dirty="0">
                <a:hlinkClick r:id="rId7"/>
              </a:rPr>
              <a:t>https://europe.shopedition.com/en/?___store=edteu_en#bottom</a:t>
            </a:r>
            <a:r>
              <a:rPr lang="en-GB" sz="1200" dirty="0"/>
              <a:t> [accessed on February2023]</a:t>
            </a:r>
          </a:p>
          <a:p>
            <a:pPr algn="l">
              <a:lnSpc>
                <a:spcPct val="100000"/>
              </a:lnSpc>
              <a:buFont typeface="Arial" pitchFamily="34" charset="0"/>
              <a:buChar char="•"/>
            </a:pPr>
            <a:r>
              <a:rPr lang="en-IN" sz="1200" cap="all" dirty="0"/>
              <a:t>The London edition. 2023. BERNERS TAVERN </a:t>
            </a:r>
            <a:r>
              <a:rPr lang="en-GB" sz="1200" dirty="0"/>
              <a:t>[online] available at: </a:t>
            </a:r>
            <a:r>
              <a:rPr lang="en-GB" sz="1200" dirty="0">
                <a:hlinkClick r:id="rId8"/>
              </a:rPr>
              <a:t>https://www.editionhotels.com/london/restaurants-and-bars/berners-tavern/</a:t>
            </a:r>
            <a:r>
              <a:rPr lang="en-GB" sz="1200" dirty="0"/>
              <a:t> [accessed on February 2023]</a:t>
            </a:r>
          </a:p>
          <a:p>
            <a:pPr algn="l">
              <a:lnSpc>
                <a:spcPct val="100000"/>
              </a:lnSpc>
              <a:buFont typeface="Arial" pitchFamily="34" charset="0"/>
              <a:buChar char="•"/>
            </a:pPr>
            <a:r>
              <a:rPr lang="en-IN" sz="1200" dirty="0"/>
              <a:t>Torres, E.N., Fu, X. and </a:t>
            </a:r>
            <a:r>
              <a:rPr lang="en-IN" sz="1200" dirty="0" err="1"/>
              <a:t>Lehto</a:t>
            </a:r>
            <a:r>
              <a:rPr lang="en-IN" sz="1200" dirty="0"/>
              <a:t>, X. 2014. Examining key drivers of customer delight in a hotel experience: A cross-cultural perspective. </a:t>
            </a:r>
            <a:r>
              <a:rPr lang="en-IN" sz="1200" i="1" dirty="0"/>
              <a:t>International Journal of Hospitality Management</a:t>
            </a:r>
            <a:r>
              <a:rPr lang="en-IN" sz="1200" dirty="0"/>
              <a:t>, </a:t>
            </a:r>
            <a:r>
              <a:rPr lang="en-IN" sz="1200" i="1" dirty="0"/>
              <a:t>36</a:t>
            </a:r>
            <a:r>
              <a:rPr lang="en-IN" sz="1200" dirty="0"/>
              <a:t>, pp.255-262.</a:t>
            </a:r>
            <a:endParaRPr lang="en-GB" sz="1200" dirty="0"/>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9144000" cy="6858000"/>
          </a:xfrm>
          <a:prstGeom prst="rect">
            <a:avLst/>
          </a:prstGeom>
          <a:solidFill>
            <a:schemeClr val="tx1">
              <a:lumMod val="65000"/>
              <a:lumOff val="35000"/>
            </a:schemeClr>
          </a:solidFill>
        </p:spPr>
        <p:txBody>
          <a:bodyPr anchor="ctr"/>
          <a:lstStyle>
            <a:lvl1pPr marL="0" indent="0" algn="ctr">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4517136"/>
            <a:ext cx="4936166" cy="1371600"/>
          </a:xfrm>
        </p:spPr>
        <p:txBody>
          <a:bodyPr>
            <a:normAutofit/>
          </a:bodyPr>
          <a:lstStyle>
            <a:lvl1pPr>
              <a:lnSpc>
                <a:spcPts val="4600"/>
              </a:lnSpc>
              <a:defRPr sz="3600"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5024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9144000" cy="6858000"/>
          </a:xfrm>
          <a:prstGeom prst="rect">
            <a:avLst/>
          </a:prstGeom>
          <a:solidFill>
            <a:schemeClr val="tx1">
              <a:lumMod val="50000"/>
              <a:lumOff val="50000"/>
            </a:schemeClr>
          </a:solidFill>
        </p:spPr>
        <p:txBody>
          <a:bodyPr anchor="ctr"/>
          <a:lstStyle>
            <a:lvl1pPr marL="0" indent="0">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2571750" y="2240280"/>
            <a:ext cx="3483864" cy="4197096"/>
          </a:xfrm>
          <a:prstGeom prst="rect">
            <a:avLst/>
          </a:prstGeom>
        </p:spPr>
        <p:txBody>
          <a:bodyPr/>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473202" y="4498848"/>
            <a:ext cx="1591056" cy="621792"/>
          </a:xfrm>
          <a:prstGeom prst="rect">
            <a:avLst/>
          </a:prstGeom>
        </p:spPr>
        <p:txBody>
          <a:bodyPr lIns="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a:r>
              <a:rPr lang="en-US"/>
              <a:t>Click to text</a:t>
            </a:r>
          </a:p>
        </p:txBody>
      </p:sp>
    </p:spTree>
    <p:extLst>
      <p:ext uri="{BB962C8B-B14F-4D97-AF65-F5344CB8AC3E}">
        <p14:creationId xmlns:p14="http://schemas.microsoft.com/office/powerpoint/2010/main" val="198059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cap="all" baseline="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90190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p:nvSpPr>
        <p:spPr>
          <a:xfrm>
            <a:off x="0" y="2400300"/>
            <a:ext cx="32004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1399032"/>
            <a:ext cx="2714626" cy="877824"/>
          </a:xfrm>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779776"/>
            <a:ext cx="2599182" cy="3255264"/>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3190875" y="0"/>
            <a:ext cx="5610225" cy="685800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8" name="Rectangle 7">
            <a:extLst>
              <a:ext uri="{FF2B5EF4-FFF2-40B4-BE49-F238E27FC236}">
                <a16:creationId xmlns:a16="http://schemas.microsoft.com/office/drawing/2014/main" id="{E75D44F0-DADD-4DCC-82EC-FDB3E9878AA9}"/>
              </a:ext>
            </a:extLst>
          </p:cNvPr>
          <p:cNvSpPr/>
          <p:nvPr/>
        </p:nvSpPr>
        <p:spPr>
          <a:xfrm>
            <a:off x="8801100" y="4445000"/>
            <a:ext cx="3429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CFE2C9-8B6E-4DDA-A5EA-04581F7629F0}"/>
              </a:ext>
            </a:extLst>
          </p:cNvPr>
          <p:cNvSpPr/>
          <p:nvPr/>
        </p:nvSpPr>
        <p:spPr>
          <a:xfrm>
            <a:off x="8801100" y="0"/>
            <a:ext cx="3429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1823428"/>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Instructions">
    <p:spTree>
      <p:nvGrpSpPr>
        <p:cNvPr id="1" name=""/>
        <p:cNvGrpSpPr/>
        <p:nvPr/>
      </p:nvGrpSpPr>
      <p:grpSpPr>
        <a:xfrm>
          <a:off x="0" y="0"/>
          <a:ext cx="0" cy="0"/>
          <a:chOff x="0" y="0"/>
          <a:chExt cx="0" cy="0"/>
        </a:xfrm>
      </p:grpSpPr>
      <p:sp>
        <p:nvSpPr>
          <p:cNvPr id="9" name="Rectangle 8" hidden="1"/>
          <p:cNvSpPr/>
          <p:nvPr/>
        </p:nvSpPr>
        <p:spPr>
          <a:xfrm>
            <a:off x="192024" y="265177"/>
            <a:ext cx="8762287"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342900" y="914400"/>
            <a:ext cx="5600701" cy="1572768"/>
          </a:xfrm>
        </p:spPr>
        <p:txBody>
          <a:bodyPr/>
          <a:lstStyle>
            <a:lvl1pPr>
              <a:lnSpc>
                <a:spcPts val="4600"/>
              </a:lnSpc>
              <a:defRPr/>
            </a:lvl1pPr>
          </a:lstStyle>
          <a:p>
            <a:r>
              <a:rPr lang="en-US"/>
              <a:t>Click to edit Master title style</a:t>
            </a:r>
            <a:endParaRPr lang="en-US" dirty="0"/>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342900" y="2540000"/>
            <a:ext cx="4943475" cy="3403600"/>
          </a:xfrm>
          <a:prstGeom prst="rect">
            <a:avLst/>
          </a:prstGeom>
        </p:spPr>
        <p:txBody>
          <a:bodyPr/>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6086475" y="1384300"/>
            <a:ext cx="2558034" cy="4572000"/>
          </a:xfrm>
          <a:prstGeom prst="roundRect">
            <a:avLst>
              <a:gd name="adj" fmla="val 2543"/>
            </a:avLst>
          </a:prstGeom>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185836540"/>
      </p:ext>
    </p:extLst>
  </p:cSld>
  <p:clrMapOvr>
    <a:masterClrMapping/>
  </p:clrMapOvr>
  <p:extLst>
    <p:ext uri="{DCECCB84-F9BA-43D5-87BE-67443E8EF086}">
      <p15:sldGuideLst xmlns:p15="http://schemas.microsoft.com/office/powerpoint/2012/main">
        <p15:guide id="1" orient="horz" pos="1032" userDrawn="1">
          <p15:clr>
            <a:srgbClr val="FBAE40"/>
          </p15:clr>
        </p15:guide>
        <p15:guide id="2" pos="33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1_Title Slide">
    <p:bg>
      <p:bgPr>
        <a:solidFill>
          <a:schemeClr val="accent1"/>
        </a:solidFill>
        <a:effectLst/>
      </p:bgPr>
    </p:bg>
    <p:spTree>
      <p:nvGrpSpPr>
        <p:cNvPr id="1" name=""/>
        <p:cNvGrpSpPr/>
        <p:nvPr/>
      </p:nvGrpSpPr>
      <p:grpSpPr>
        <a:xfrm>
          <a:off x="0" y="0"/>
          <a:ext cx="0" cy="0"/>
          <a:chOff x="0" y="0"/>
          <a:chExt cx="0" cy="0"/>
        </a:xfrm>
      </p:grpSpPr>
      <p:sp>
        <p:nvSpPr>
          <p:cNvPr id="6" name="Text Placeholder Subtitle 1">
            <a:extLst>
              <a:ext uri="{FF2B5EF4-FFF2-40B4-BE49-F238E27FC236}">
                <a16:creationId xmlns:a16="http://schemas.microsoft.com/office/drawing/2014/main" id="{5A1F9EF5-B88C-405C-9168-EDE6A70749C5}"/>
              </a:ext>
            </a:extLst>
          </p:cNvPr>
          <p:cNvSpPr>
            <a:spLocks noGrp="1"/>
          </p:cNvSpPr>
          <p:nvPr>
            <p:ph type="body" sz="quarter" idx="10"/>
          </p:nvPr>
        </p:nvSpPr>
        <p:spPr>
          <a:xfrm>
            <a:off x="3161933" y="1752600"/>
            <a:ext cx="2818943" cy="609600"/>
          </a:xfrm>
          <a:prstGeom prst="rect">
            <a:avLst/>
          </a:prstGeom>
        </p:spPr>
        <p:txBody>
          <a:bodyPr>
            <a:normAutofit/>
          </a:bodyPr>
          <a:lstStyle>
            <a:lvl1pPr marL="0" indent="0" algn="ctr">
              <a:buFontTx/>
              <a:buNone/>
              <a:defRPr sz="2000">
                <a:solidFill>
                  <a:schemeClr val="accent4"/>
                </a:solidFill>
              </a:defRPr>
            </a:lvl1pPr>
          </a:lstStyle>
          <a:p>
            <a:pPr lvl="0"/>
            <a:r>
              <a:rPr lang="en-US"/>
              <a:t>Click to edit Master text styles</a:t>
            </a:r>
          </a:p>
        </p:txBody>
      </p:sp>
      <p:sp>
        <p:nvSpPr>
          <p:cNvPr id="19" name="Text Placeholder Subtitle 2">
            <a:extLst>
              <a:ext uri="{FF2B5EF4-FFF2-40B4-BE49-F238E27FC236}">
                <a16:creationId xmlns:a16="http://schemas.microsoft.com/office/drawing/2014/main" id="{D2282B87-09AC-4246-8C13-92CF93907CBF}"/>
              </a:ext>
            </a:extLst>
          </p:cNvPr>
          <p:cNvSpPr>
            <a:spLocks noGrp="1"/>
          </p:cNvSpPr>
          <p:nvPr>
            <p:ph type="body" sz="quarter" idx="11"/>
          </p:nvPr>
        </p:nvSpPr>
        <p:spPr>
          <a:xfrm>
            <a:off x="3161933" y="4844142"/>
            <a:ext cx="2818943" cy="609600"/>
          </a:xfrm>
          <a:prstGeom prst="rect">
            <a:avLst/>
          </a:prstGeom>
        </p:spPr>
        <p:txBody>
          <a:bodyPr>
            <a:normAutofit/>
          </a:bodyPr>
          <a:lstStyle>
            <a:lvl1pPr marL="0" indent="0" algn="ctr">
              <a:buFontTx/>
              <a:buNone/>
              <a:defRPr sz="2000">
                <a:solidFill>
                  <a:schemeClr val="accent4"/>
                </a:solidFill>
              </a:defRPr>
            </a:lvl1pPr>
          </a:lstStyle>
          <a:p>
            <a:pPr lvl="0"/>
            <a:r>
              <a:rPr lang="en-US"/>
              <a:t>Click to edit Master text styles</a:t>
            </a:r>
          </a:p>
        </p:txBody>
      </p:sp>
      <p:sp>
        <p:nvSpPr>
          <p:cNvPr id="2" name="Title 1">
            <a:extLst>
              <a:ext uri="{FF2B5EF4-FFF2-40B4-BE49-F238E27FC236}">
                <a16:creationId xmlns:a16="http://schemas.microsoft.com/office/drawing/2014/main" id="{B14A909A-2E72-4DBE-BD02-0B20CFB25B6B}"/>
              </a:ext>
            </a:extLst>
          </p:cNvPr>
          <p:cNvSpPr>
            <a:spLocks noGrp="1"/>
          </p:cNvSpPr>
          <p:nvPr>
            <p:ph type="title" hasCustomPrompt="1"/>
          </p:nvPr>
        </p:nvSpPr>
        <p:spPr>
          <a:xfrm>
            <a:off x="3161932" y="2361521"/>
            <a:ext cx="2818944" cy="2481941"/>
          </a:xfrm>
        </p:spPr>
        <p:txBody>
          <a:bodyPr vert="horz" lIns="121899" tIns="60949" rIns="121899" bIns="60949" rtlCol="0" anchor="ctr">
            <a:normAutofit/>
          </a:bodyPr>
          <a:lstStyle>
            <a:lvl1pPr algn="ctr">
              <a:defRPr lang="en-US" sz="7200" b="1">
                <a:solidFill>
                  <a:schemeClr val="accent4"/>
                </a:solidFill>
                <a:ea typeface="+mn-ea"/>
                <a:cs typeface="+mn-cs"/>
              </a:defRPr>
            </a:lvl1pPr>
          </a:lstStyle>
          <a:p>
            <a:pPr marL="0" lvl="0" indent="0" algn="ctr">
              <a:lnSpc>
                <a:spcPct val="95000"/>
              </a:lnSpc>
              <a:spcBef>
                <a:spcPts val="1866"/>
              </a:spcBef>
              <a:buClr>
                <a:schemeClr val="accent6">
                  <a:lumMod val="50000"/>
                </a:schemeClr>
              </a:buClr>
              <a:buSzPct val="100000"/>
              <a:buFontTx/>
            </a:pPr>
            <a:r>
              <a:rPr lang="en-US" dirty="0"/>
              <a:t>Add Title</a:t>
            </a:r>
          </a:p>
        </p:txBody>
      </p:sp>
    </p:spTree>
    <p:extLst>
      <p:ext uri="{BB962C8B-B14F-4D97-AF65-F5344CB8AC3E}">
        <p14:creationId xmlns:p14="http://schemas.microsoft.com/office/powerpoint/2010/main" val="332201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alette Wellspring">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205942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mmersive palette Wellspring">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86ECD6-DF3C-4CA6-9A77-ED32AC37F81F}"/>
              </a:ext>
            </a:extLst>
          </p:cNvPr>
          <p:cNvSpPr/>
          <p:nvPr userDrawn="1"/>
        </p:nvSpPr>
        <p:spPr>
          <a:xfrm>
            <a:off x="0" y="0"/>
            <a:ext cx="1834116"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D3F081E-4462-4B33-A41E-0432A3B439D9}"/>
              </a:ext>
            </a:extLst>
          </p:cNvPr>
          <p:cNvSpPr/>
          <p:nvPr userDrawn="1"/>
        </p:nvSpPr>
        <p:spPr>
          <a:xfrm rot="5400000">
            <a:off x="7749806" y="5463806"/>
            <a:ext cx="2445488" cy="3429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05FA2D1-6BF4-4194-B815-8C66D013FD27}"/>
              </a:ext>
            </a:extLst>
          </p:cNvPr>
          <p:cNvSpPr/>
          <p:nvPr userDrawn="1"/>
        </p:nvSpPr>
        <p:spPr>
          <a:xfrm>
            <a:off x="5987036" y="495300"/>
            <a:ext cx="2815209"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88F0DF-BC0B-473C-82DC-7FC46D38FAC1}"/>
              </a:ext>
            </a:extLst>
          </p:cNvPr>
          <p:cNvSpPr/>
          <p:nvPr userDrawn="1"/>
        </p:nvSpPr>
        <p:spPr>
          <a:xfrm>
            <a:off x="3188369" y="495300"/>
            <a:ext cx="2840292"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779776"/>
            <a:ext cx="2599182" cy="3255264"/>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3531870" y="960120"/>
            <a:ext cx="4930902" cy="507492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13" name="Rectangle 12">
            <a:extLst>
              <a:ext uri="{FF2B5EF4-FFF2-40B4-BE49-F238E27FC236}">
                <a16:creationId xmlns:a16="http://schemas.microsoft.com/office/drawing/2014/main" id="{FDF3E524-6AEB-4529-804C-0B9CD9992050}"/>
              </a:ext>
            </a:extLst>
          </p:cNvPr>
          <p:cNvSpPr/>
          <p:nvPr userDrawn="1"/>
        </p:nvSpPr>
        <p:spPr>
          <a:xfrm>
            <a:off x="171452" y="241300"/>
            <a:ext cx="8829675"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4CFF2CAC-AD21-48FA-AD68-A643AAA6A8C4}"/>
              </a:ext>
            </a:extLst>
          </p:cNvPr>
          <p:cNvCxnSpPr>
            <a:cxnSpLocks/>
          </p:cNvCxnSpPr>
          <p:nvPr userDrawn="1"/>
        </p:nvCxnSpPr>
        <p:spPr>
          <a:xfrm>
            <a:off x="171452" y="2415910"/>
            <a:ext cx="3016919"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1371600"/>
            <a:ext cx="2714626" cy="877824"/>
          </a:xfrm>
        </p:spPr>
        <p:txBody>
          <a:bodyPr/>
          <a:lstStyle>
            <a:lvl1pPr>
              <a:lnSpc>
                <a:spcPts val="4320"/>
              </a:lnSpc>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512255900"/>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alette Star of the show">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t"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553920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mersive palette Star of the show">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62B86F-90E5-425E-9F83-8477D8111E1D}"/>
              </a:ext>
            </a:extLst>
          </p:cNvPr>
          <p:cNvSpPr/>
          <p:nvPr userDrawn="1"/>
        </p:nvSpPr>
        <p:spPr>
          <a:xfrm>
            <a:off x="2" y="495300"/>
            <a:ext cx="4543425"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F5269853-3C2C-4F9C-B1BB-E00F7A1DB9E1}"/>
              </a:ext>
            </a:extLst>
          </p:cNvPr>
          <p:cNvSpPr/>
          <p:nvPr userDrawn="1"/>
        </p:nvSpPr>
        <p:spPr>
          <a:xfrm>
            <a:off x="4898029" y="495300"/>
            <a:ext cx="2198690" cy="2628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759D58-52AF-4785-8A33-F528F46D88A3}"/>
              </a:ext>
            </a:extLst>
          </p:cNvPr>
          <p:cNvSpPr/>
          <p:nvPr userDrawn="1"/>
        </p:nvSpPr>
        <p:spPr>
          <a:xfrm>
            <a:off x="6639464" y="3863713"/>
            <a:ext cx="2190750" cy="259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AD3E0F4-EC0D-43C2-AC84-A53134C8566E}"/>
              </a:ext>
            </a:extLst>
          </p:cNvPr>
          <p:cNvSpPr/>
          <p:nvPr userDrawn="1"/>
        </p:nvSpPr>
        <p:spPr>
          <a:xfrm>
            <a:off x="171452" y="241300"/>
            <a:ext cx="8829675" cy="6400800"/>
          </a:xfrm>
          <a:prstGeom prst="rect">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3" y="914400"/>
            <a:ext cx="4229101" cy="1572126"/>
          </a:xfrm>
        </p:spPr>
        <p:txBody>
          <a:bodyPr anchor="t" anchorCtr="0">
            <a:noAutofit/>
          </a:bodyPr>
          <a:lstStyle>
            <a:lvl1pPr>
              <a:defRPr>
                <a:solidFill>
                  <a:schemeClr val="tx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489200"/>
            <a:ext cx="3902202" cy="3547872"/>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5248275" y="914400"/>
            <a:ext cx="3250692" cy="5093208"/>
          </a:xfrm>
          <a:prstGeom prst="rect">
            <a:avLst/>
          </a:prstGeom>
          <a:solidFill>
            <a:schemeClr val="accent3"/>
          </a:solidFill>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18036680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alette Amusements">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542889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mmersive palette Amusements">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A3BC27-A809-4F76-931E-2DE01059A5AB}"/>
              </a:ext>
            </a:extLst>
          </p:cNvPr>
          <p:cNvSpPr/>
          <p:nvPr userDrawn="1"/>
        </p:nvSpPr>
        <p:spPr>
          <a:xfrm>
            <a:off x="5034731" y="1651000"/>
            <a:ext cx="345344" cy="5207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D96A5108-5EBA-43CE-BA4A-DA9EEF5D808A}"/>
              </a:ext>
            </a:extLst>
          </p:cNvPr>
          <p:cNvSpPr/>
          <p:nvPr userDrawn="1"/>
        </p:nvSpPr>
        <p:spPr>
          <a:xfrm>
            <a:off x="6953250" y="0"/>
            <a:ext cx="2190750" cy="5397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2712910-50D0-4906-AB08-F37D02F96D4A}"/>
              </a:ext>
            </a:extLst>
          </p:cNvPr>
          <p:cNvSpPr/>
          <p:nvPr userDrawn="1"/>
        </p:nvSpPr>
        <p:spPr>
          <a:xfrm>
            <a:off x="0" y="2387600"/>
            <a:ext cx="4095750" cy="21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DAC760C-BE23-4DA2-A294-3B5668F8AECA}"/>
              </a:ext>
            </a:extLst>
          </p:cNvPr>
          <p:cNvSpPr/>
          <p:nvPr userDrawn="1"/>
        </p:nvSpPr>
        <p:spPr>
          <a:xfrm>
            <a:off x="171452" y="241300"/>
            <a:ext cx="8829675" cy="640080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899" y="914400"/>
            <a:ext cx="4203954" cy="1572126"/>
          </a:xfrm>
        </p:spPr>
        <p:txBody>
          <a:bodyPr anchor="ctr" anchorCtr="0"/>
          <a:lstStyle>
            <a:lvl1pPr>
              <a:defRPr>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3072384"/>
            <a:ext cx="3710178" cy="2871216"/>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5383530" y="457200"/>
            <a:ext cx="3422142" cy="6400800"/>
          </a:xfrm>
          <a:prstGeom prst="rect">
            <a:avLst/>
          </a:prstGeom>
          <a:solidFill>
            <a:schemeClr val="accent5">
              <a:lumMod val="20000"/>
              <a:lumOff val="80000"/>
            </a:schemeClr>
          </a:solidFill>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403717604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
    <p:bg>
      <p:bgPr>
        <a:solidFill>
          <a:schemeClr val="tx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57007FCA-3EC9-46F6-BE85-2DE9F97B4858}"/>
              </a:ext>
            </a:extLst>
          </p:cNvPr>
          <p:cNvPicPr>
            <a:picLocks noChangeAspect="1"/>
          </p:cNvPicPr>
          <p:nvPr/>
        </p:nvPicPr>
        <p:blipFill>
          <a:blip/>
          <a:stretch>
            <a:fillRect/>
          </a:stretch>
        </p:blipFill>
        <p:spPr>
          <a:xfrm>
            <a:off x="0" y="0"/>
            <a:ext cx="9144000" cy="6858000"/>
          </a:xfrm>
          <a:prstGeom prst="rect">
            <a:avLst/>
          </a:prstGeom>
        </p:spPr>
      </p:pic>
      <p:sp>
        <p:nvSpPr>
          <p:cNvPr id="383" name="Title 381">
            <a:extLst>
              <a:ext uri="{FF2B5EF4-FFF2-40B4-BE49-F238E27FC236}">
                <a16:creationId xmlns:a16="http://schemas.microsoft.com/office/drawing/2014/main" id="{219026B8-F099-4229-B446-9FE2B966BEF7}"/>
              </a:ext>
            </a:extLst>
          </p:cNvPr>
          <p:cNvSpPr>
            <a:spLocks noGrp="1"/>
          </p:cNvSpPr>
          <p:nvPr>
            <p:ph type="title"/>
          </p:nvPr>
        </p:nvSpPr>
        <p:spPr>
          <a:xfrm>
            <a:off x="1936242" y="2304288"/>
            <a:ext cx="5266944" cy="2258568"/>
          </a:xfrm>
        </p:spPr>
        <p:txBody>
          <a:bodyPr vert="horz" lIns="91440" tIns="45720" rIns="91440" bIns="45720" rtlCol="0" anchor="ctr">
            <a:normAutofit/>
          </a:bodyPr>
          <a:lstStyle>
            <a:lvl1pPr algn="ctr">
              <a:defRPr lang="en-US" sz="4800" b="1">
                <a:solidFill>
                  <a:schemeClr val="accent4">
                    <a:lumMod val="75000"/>
                  </a:schemeClr>
                </a:solidFill>
                <a:ea typeface="+mn-ea"/>
                <a:cs typeface="+mn-cs"/>
              </a:defRPr>
            </a:lvl1pPr>
          </a:lstStyle>
          <a:p>
            <a:pPr marL="0" lvl="0" indent="0" algn="ctr">
              <a:lnSpc>
                <a:spcPct val="11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63099788"/>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One Photo Content">
    <p:bg>
      <p:bgPr>
        <a:solidFill>
          <a:schemeClr val="accent4"/>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571500" y="1905000"/>
            <a:ext cx="4000500" cy="3276600"/>
          </a:xfrm>
        </p:spPr>
        <p:txBody>
          <a:bodyPr/>
          <a:lstStyle>
            <a:lvl1pPr marL="0" indent="0">
              <a:buNone/>
              <a:defRPr sz="1800" b="1">
                <a:solidFill>
                  <a:schemeClr val="accent4">
                    <a:lumMod val="50000"/>
                  </a:schemeClr>
                </a:solidFill>
              </a:defRPr>
            </a:lvl1pPr>
            <a:lvl2pPr marL="283464" indent="-283464">
              <a:spcBef>
                <a:spcPts val="1000"/>
              </a:spcBef>
              <a:defRPr sz="1800">
                <a:solidFill>
                  <a:schemeClr val="accent4">
                    <a:lumMod val="50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5143500" y="715963"/>
            <a:ext cx="3429000" cy="5113336"/>
          </a:xfrm>
        </p:spPr>
        <p:txBody>
          <a:bodyPr/>
          <a:lstStyle>
            <a:lvl1pPr algn="ctr">
              <a:buNone/>
              <a:defRPr sz="1600">
                <a:solidFill>
                  <a:schemeClr val="accent4">
                    <a:lumMod val="50000"/>
                  </a:schemeClr>
                </a:solidFill>
              </a:defRPr>
            </a:lvl1pPr>
          </a:lstStyle>
          <a:p>
            <a:r>
              <a:rPr lang="en-US"/>
              <a:t>Click icon to add picture</a:t>
            </a:r>
            <a:endParaRPr lang="en-US" dirty="0"/>
          </a:p>
        </p:txBody>
      </p:sp>
      <p:pic>
        <p:nvPicPr>
          <p:cNvPr id="2" name="Graphic 1">
            <a:extLst>
              <a:ext uri="{FF2B5EF4-FFF2-40B4-BE49-F238E27FC236}">
                <a16:creationId xmlns:a16="http://schemas.microsoft.com/office/drawing/2014/main" id="{09498076-A8F2-48B0-807A-C402BDA60D35}"/>
              </a:ext>
            </a:extLst>
          </p:cNvPr>
          <p:cNvPicPr>
            <a:picLocks noChangeAspect="1"/>
          </p:cNvPicPr>
          <p:nvPr/>
        </p:nvPicPr>
        <p:blipFill>
          <a:blip/>
          <a:stretch>
            <a:fillRect/>
          </a:stretch>
        </p:blipFill>
        <p:spPr>
          <a:xfrm>
            <a:off x="0" y="5074048"/>
            <a:ext cx="4805967" cy="1783952"/>
          </a:xfrm>
          <a:prstGeom prst="rect">
            <a:avLst/>
          </a:prstGeom>
        </p:spPr>
      </p:pic>
      <p:sp>
        <p:nvSpPr>
          <p:cNvPr id="3" name="Title 2">
            <a:extLst>
              <a:ext uri="{FF2B5EF4-FFF2-40B4-BE49-F238E27FC236}">
                <a16:creationId xmlns:a16="http://schemas.microsoft.com/office/drawing/2014/main" id="{5CF9E2C1-844F-4C0E-A423-111C77AEEF18}"/>
              </a:ext>
            </a:extLst>
          </p:cNvPr>
          <p:cNvSpPr>
            <a:spLocks noGrp="1"/>
          </p:cNvSpPr>
          <p:nvPr>
            <p:ph type="title"/>
          </p:nvPr>
        </p:nvSpPr>
        <p:spPr>
          <a:xfrm>
            <a:off x="571500" y="715962"/>
            <a:ext cx="4000500"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41000890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wo Photo Content">
    <p:bg>
      <p:bgPr>
        <a:solidFill>
          <a:schemeClr val="accent1"/>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571500" y="1905000"/>
            <a:ext cx="4000500" cy="3276600"/>
          </a:xfrm>
        </p:spPr>
        <p:txBody>
          <a:bodyPr/>
          <a:lstStyle>
            <a:lvl1pPr marL="0" indent="0">
              <a:buNone/>
              <a:defRPr sz="1800" b="1"/>
            </a:lvl1pPr>
            <a:lvl2pPr marL="283464" indent="-283464">
              <a:spcBef>
                <a:spcPts val="1000"/>
              </a:spcBef>
              <a:defRPr sz="1800"/>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5143500" y="3444081"/>
            <a:ext cx="3429000" cy="2362200"/>
          </a:xfrm>
        </p:spPr>
        <p:txBody>
          <a:bodyPr>
            <a:normAutofit/>
          </a:bodyPr>
          <a:lstStyle>
            <a:lvl1pPr>
              <a:buNone/>
              <a:defRPr sz="1800"/>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5143500" y="715963"/>
            <a:ext cx="3429000" cy="2362200"/>
          </a:xfrm>
        </p:spPr>
        <p:txBody>
          <a:bodyPr>
            <a:normAutofit/>
          </a:bodyPr>
          <a:lstStyle>
            <a:lvl1pPr>
              <a:buNone/>
              <a:defRPr sz="1800"/>
            </a:lvl1pPr>
          </a:lstStyle>
          <a:p>
            <a:r>
              <a:rPr lang="en-US"/>
              <a:t>Click icon to add picture</a:t>
            </a:r>
            <a:endParaRPr lang="en-US" dirty="0"/>
          </a:p>
        </p:txBody>
      </p:sp>
      <p:pic>
        <p:nvPicPr>
          <p:cNvPr id="2" name="Graphic 1" hidden="1">
            <a:extLst>
              <a:ext uri="{FF2B5EF4-FFF2-40B4-BE49-F238E27FC236}">
                <a16:creationId xmlns:a16="http://schemas.microsoft.com/office/drawing/2014/main" id="{295740BA-9B4E-4B38-827D-32544CDF7586}"/>
              </a:ext>
            </a:extLst>
          </p:cNvPr>
          <p:cNvPicPr>
            <a:picLocks noChangeAspect="1"/>
          </p:cNvPicPr>
          <p:nvPr/>
        </p:nvPicPr>
        <p:blipFill>
          <a:blip/>
          <a:stretch>
            <a:fillRect/>
          </a:stretch>
        </p:blipFill>
        <p:spPr>
          <a:xfrm>
            <a:off x="0" y="5892800"/>
            <a:ext cx="9144000" cy="965200"/>
          </a:xfrm>
          <a:prstGeom prst="rect">
            <a:avLst/>
          </a:prstGeom>
        </p:spPr>
      </p:pic>
      <p:pic>
        <p:nvPicPr>
          <p:cNvPr id="3" name="Graphic 2">
            <a:extLst>
              <a:ext uri="{FF2B5EF4-FFF2-40B4-BE49-F238E27FC236}">
                <a16:creationId xmlns:a16="http://schemas.microsoft.com/office/drawing/2014/main" id="{29C593AE-D9D2-42FE-A240-F97D187261D7}"/>
              </a:ext>
            </a:extLst>
          </p:cNvPr>
          <p:cNvPicPr>
            <a:picLocks noChangeAspect="1"/>
          </p:cNvPicPr>
          <p:nvPr/>
        </p:nvPicPr>
        <p:blipFill>
          <a:blip cstate="print"/>
          <a:stretch>
            <a:fillRect/>
          </a:stretch>
        </p:blipFill>
        <p:spPr>
          <a:xfrm>
            <a:off x="0" y="5327681"/>
            <a:ext cx="4122683" cy="1530320"/>
          </a:xfrm>
          <a:prstGeom prst="rect">
            <a:avLst/>
          </a:prstGeom>
        </p:spPr>
      </p:pic>
      <p:sp>
        <p:nvSpPr>
          <p:cNvPr id="11" name="Title 2">
            <a:extLst>
              <a:ext uri="{FF2B5EF4-FFF2-40B4-BE49-F238E27FC236}">
                <a16:creationId xmlns:a16="http://schemas.microsoft.com/office/drawing/2014/main" id="{9AA0A799-2244-4DB2-ACAB-F6DA87A73055}"/>
              </a:ext>
            </a:extLst>
          </p:cNvPr>
          <p:cNvSpPr>
            <a:spLocks noGrp="1"/>
          </p:cNvSpPr>
          <p:nvPr>
            <p:ph type="title"/>
          </p:nvPr>
        </p:nvSpPr>
        <p:spPr>
          <a:xfrm>
            <a:off x="571500" y="715962"/>
            <a:ext cx="4000500" cy="1189037"/>
          </a:xfrm>
        </p:spPr>
        <p:txBody>
          <a:bodyPr vert="horz" lIns="91440" tIns="45720" rIns="91440" bIns="45720" rtlCol="0" anchor="t">
            <a:normAutofit/>
          </a:bodyPr>
          <a:lstStyle>
            <a:lvl1pPr>
              <a:defRPr lang="en-US" sz="4000" b="1">
                <a:solidFill>
                  <a:schemeClr val="tx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830834994"/>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Right Pattern Content Dark">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bg1"/>
                </a:solidFill>
              </a:defRPr>
            </a:lvl1pPr>
            <a:lvl2pPr marL="283464" indent="-283464">
              <a:spcBef>
                <a:spcPts val="1000"/>
              </a:spcBef>
              <a:defRPr sz="1800">
                <a:solidFill>
                  <a:schemeClr val="bg1"/>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p:nvPicPr>
        <p:blipFill>
          <a:blip/>
          <a:stretch>
            <a:fillRect/>
          </a:stretch>
        </p:blipFill>
        <p:spPr>
          <a:xfrm>
            <a:off x="6791329" y="0"/>
            <a:ext cx="2352671"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bg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622252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Right Pattern Content Light">
    <p:bg>
      <p:bgPr>
        <a:solidFill>
          <a:schemeClr val="bg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p:nvPicPr>
        <p:blipFill>
          <a:blip/>
          <a:stretch>
            <a:fillRect/>
          </a:stretch>
        </p:blipFill>
        <p:spPr>
          <a:xfrm>
            <a:off x="6791329" y="0"/>
            <a:ext cx="2352671"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4211921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Left Pattern Content">
    <p:bg>
      <p:bgPr>
        <a:solidFill>
          <a:schemeClr val="tx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3343276" y="1905000"/>
            <a:ext cx="5414282"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805C4425-09AC-4097-B868-D49C9D64C8F9}"/>
              </a:ext>
            </a:extLst>
          </p:cNvPr>
          <p:cNvPicPr>
            <a:picLocks noChangeAspect="1"/>
          </p:cNvPicPr>
          <p:nvPr/>
        </p:nvPicPr>
        <p:blipFill>
          <a:blip/>
          <a:stretch>
            <a:fillRect/>
          </a:stretch>
        </p:blipFill>
        <p:spPr>
          <a:xfrm>
            <a:off x="0" y="403"/>
            <a:ext cx="2790498" cy="6857194"/>
          </a:xfrm>
          <a:prstGeom prst="rect">
            <a:avLst/>
          </a:prstGeom>
        </p:spPr>
      </p:pic>
      <p:sp>
        <p:nvSpPr>
          <p:cNvPr id="5" name="Title 2">
            <a:extLst>
              <a:ext uri="{FF2B5EF4-FFF2-40B4-BE49-F238E27FC236}">
                <a16:creationId xmlns:a16="http://schemas.microsoft.com/office/drawing/2014/main" id="{C6104E15-F449-422E-973A-1899DDF43DE1}"/>
              </a:ext>
            </a:extLst>
          </p:cNvPr>
          <p:cNvSpPr>
            <a:spLocks noGrp="1"/>
          </p:cNvSpPr>
          <p:nvPr>
            <p:ph type="title"/>
          </p:nvPr>
        </p:nvSpPr>
        <p:spPr>
          <a:xfrm>
            <a:off x="3343275" y="715962"/>
            <a:ext cx="5414282"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5596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0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fetti Content Orang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p:nvPicPr>
        <p:blipFill rotWithShape="1">
          <a:blip/>
          <a:srcRect l="3994" t="34041" r="11052" b="45480"/>
          <a:stretch/>
        </p:blipFill>
        <p:spPr>
          <a:xfrm>
            <a:off x="-2286" y="35012"/>
            <a:ext cx="9148572"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9018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fetti Content Green">
    <p:bg>
      <p:bgPr>
        <a:solidFill>
          <a:schemeClr val="accent5"/>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p:nvPicPr>
        <p:blipFill rotWithShape="1">
          <a:blip/>
          <a:srcRect l="3994" t="34041" r="11052" b="45480"/>
          <a:stretch/>
        </p:blipFill>
        <p:spPr>
          <a:xfrm>
            <a:off x="-2286" y="35012"/>
            <a:ext cx="9148572"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648873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Bottom Pattern Black">
    <p:bg>
      <p:bgPr>
        <a:solidFill>
          <a:schemeClr val="accent4"/>
        </a:solidFill>
        <a:effectLst/>
      </p:bgPr>
    </p:bg>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accent1">
                    <a:lumMod val="75000"/>
                  </a:schemeClr>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143976" y="1995467"/>
            <a:ext cx="6856048" cy="1231106"/>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1"/>
                </a:solidFill>
                <a:effectLst/>
                <a:latin typeface="+mj-lt"/>
                <a:ea typeface="+mn-ea"/>
                <a:cs typeface="Segoe UI" pitchFamily="34" charset="0"/>
              </a:defRPr>
            </a:lvl1pPr>
          </a:lstStyle>
          <a:p>
            <a:pPr lvl="0"/>
            <a:r>
              <a:rPr lang="en-US" dirty="0"/>
              <a:t>Click to edit Master text styles</a:t>
            </a:r>
          </a:p>
        </p:txBody>
      </p:sp>
      <p:pic>
        <p:nvPicPr>
          <p:cNvPr id="3" name="Graphic 2">
            <a:extLst>
              <a:ext uri="{FF2B5EF4-FFF2-40B4-BE49-F238E27FC236}">
                <a16:creationId xmlns:a16="http://schemas.microsoft.com/office/drawing/2014/main" id="{F781D833-01F3-4F75-8F62-D60039CA3703}"/>
              </a:ext>
            </a:extLst>
          </p:cNvPr>
          <p:cNvPicPr>
            <a:picLocks noChangeAspect="1"/>
          </p:cNvPicPr>
          <p:nvPr/>
        </p:nvPicPr>
        <p:blipFill>
          <a:blip>
            <a:alphaModFix amt="50000"/>
          </a:blip>
          <a:stretch>
            <a:fillRect/>
          </a:stretch>
        </p:blipFill>
        <p:spPr>
          <a:xfrm>
            <a:off x="0" y="5791200"/>
            <a:ext cx="9144000" cy="1066800"/>
          </a:xfrm>
          <a:prstGeom prst="rect">
            <a:avLst/>
          </a:prstGeom>
        </p:spPr>
      </p:pic>
    </p:spTree>
    <p:extLst>
      <p:ext uri="{BB962C8B-B14F-4D97-AF65-F5344CB8AC3E}">
        <p14:creationId xmlns:p14="http://schemas.microsoft.com/office/powerpoint/2010/main" val="12739451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Bottom Pattern White">
    <p:bg>
      <p:bgPr>
        <a:solidFill>
          <a:schemeClr val="accent5"/>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571500" y="716577"/>
            <a:ext cx="8001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pPr lvl="0"/>
            <a:r>
              <a:rPr lang="en-US" dirty="0"/>
              <a:t>Click to edit Master text styles</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571500" y="1790699"/>
            <a:ext cx="8001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29AB818C-9403-4CA7-8FC5-347DDE455E77}"/>
              </a:ext>
            </a:extLst>
          </p:cNvPr>
          <p:cNvPicPr>
            <a:picLocks noChangeAspect="1"/>
          </p:cNvPicPr>
          <p:nvPr/>
        </p:nvPicPr>
        <p:blipFill>
          <a:blip>
            <a:alphaModFix amt="40000"/>
          </a:blip>
          <a:stretch>
            <a:fillRect/>
          </a:stretch>
        </p:blipFill>
        <p:spPr>
          <a:xfrm>
            <a:off x="0" y="5791200"/>
            <a:ext cx="9144000" cy="1066800"/>
          </a:xfrm>
          <a:prstGeom prst="rect">
            <a:avLst/>
          </a:prstGeom>
        </p:spPr>
      </p:pic>
    </p:spTree>
    <p:extLst>
      <p:ext uri="{BB962C8B-B14F-4D97-AF65-F5344CB8AC3E}">
        <p14:creationId xmlns:p14="http://schemas.microsoft.com/office/powerpoint/2010/main" val="12703569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571500" y="1783952"/>
            <a:ext cx="8001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
        <p:nvSpPr>
          <p:cNvPr id="4" name="Title 1">
            <a:extLst>
              <a:ext uri="{FF2B5EF4-FFF2-40B4-BE49-F238E27FC236}">
                <a16:creationId xmlns:a16="http://schemas.microsoft.com/office/drawing/2014/main" id="{F858EEFF-117E-4B86-B6B2-CD8F71AA8C4A}"/>
              </a:ext>
            </a:extLst>
          </p:cNvPr>
          <p:cNvSpPr>
            <a:spLocks noGrp="1"/>
          </p:cNvSpPr>
          <p:nvPr>
            <p:ph type="title" hasCustomPrompt="1"/>
          </p:nvPr>
        </p:nvSpPr>
        <p:spPr>
          <a:xfrm>
            <a:off x="571500" y="716577"/>
            <a:ext cx="8001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4">
                    <a:lumMod val="40000"/>
                    <a:lumOff val="60000"/>
                  </a:schemeClr>
                </a:solidFill>
                <a:effectLst/>
                <a:latin typeface="+mj-lt"/>
                <a:ea typeface="+mn-ea"/>
                <a:cs typeface="Segoe UI" pitchFamily="34" charset="0"/>
              </a:defRPr>
            </a:lvl1pPr>
          </a:lstStyle>
          <a:p>
            <a:pPr lvl="0"/>
            <a:r>
              <a:rPr lang="en-US" dirty="0"/>
              <a:t>Click to edit Master text styles</a:t>
            </a:r>
          </a:p>
        </p:txBody>
      </p:sp>
      <p:pic>
        <p:nvPicPr>
          <p:cNvPr id="3" name="Graphic 2" hidden="1">
            <a:extLst>
              <a:ext uri="{FF2B5EF4-FFF2-40B4-BE49-F238E27FC236}">
                <a16:creationId xmlns:a16="http://schemas.microsoft.com/office/drawing/2014/main" id="{D0B12BD8-7E23-4DB3-9F3C-68F6FF145E68}"/>
              </a:ext>
            </a:extLst>
          </p:cNvPr>
          <p:cNvPicPr>
            <a:picLocks noChangeAspect="1"/>
          </p:cNvPicPr>
          <p:nvPr/>
        </p:nvPicPr>
        <p:blipFill>
          <a:blip/>
          <a:stretch>
            <a:fillRect/>
          </a:stretch>
        </p:blipFill>
        <p:spPr>
          <a:xfrm>
            <a:off x="7329487" y="1"/>
            <a:ext cx="1814513" cy="2619375"/>
          </a:xfrm>
          <a:prstGeom prst="rect">
            <a:avLst/>
          </a:prstGeom>
        </p:spPr>
      </p:pic>
      <p:pic>
        <p:nvPicPr>
          <p:cNvPr id="2" name="Graphic 1">
            <a:extLst>
              <a:ext uri="{FF2B5EF4-FFF2-40B4-BE49-F238E27FC236}">
                <a16:creationId xmlns:a16="http://schemas.microsoft.com/office/drawing/2014/main" id="{85143907-CDEB-455C-878E-7AE28AF7D2BE}"/>
              </a:ext>
            </a:extLst>
          </p:cNvPr>
          <p:cNvPicPr>
            <a:picLocks noChangeAspect="1"/>
          </p:cNvPicPr>
          <p:nvPr/>
        </p:nvPicPr>
        <p:blipFill>
          <a:blip/>
          <a:stretch>
            <a:fillRect/>
          </a:stretch>
        </p:blipFill>
        <p:spPr>
          <a:xfrm flipV="1">
            <a:off x="4064189" y="0"/>
            <a:ext cx="4805967" cy="1783952"/>
          </a:xfrm>
          <a:prstGeom prst="rect">
            <a:avLst/>
          </a:prstGeom>
        </p:spPr>
      </p:pic>
    </p:spTree>
    <p:extLst>
      <p:ext uri="{BB962C8B-B14F-4D97-AF65-F5344CB8AC3E}">
        <p14:creationId xmlns:p14="http://schemas.microsoft.com/office/powerpoint/2010/main" val="5497279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2"/>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228325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1D8BD707-D9CF-40AE-B4C6-C98DA3205C09}" type="datetimeFigureOut">
              <a:rPr lang="en-US" smtClean="0"/>
              <a:pPr/>
              <a:t>2/8/2023</a:t>
            </a:fld>
            <a:endParaRPr lang="en-US"/>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US"/>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965950060"/>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214421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69027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53730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432667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384881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873013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544388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392281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7137476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309581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Title ">
    <p:bg>
      <p:bgPr>
        <a:solidFill>
          <a:schemeClr val="tx1"/>
        </a:solidFill>
        <a:effectLst/>
      </p:bgPr>
    </p:bg>
    <p:spTree>
      <p:nvGrpSpPr>
        <p:cNvPr id="1" name=""/>
        <p:cNvGrpSpPr/>
        <p:nvPr/>
      </p:nvGrpSpPr>
      <p:grpSpPr>
        <a:xfrm>
          <a:off x="0" y="0"/>
          <a:ext cx="0" cy="0"/>
          <a:chOff x="0" y="0"/>
          <a:chExt cx="0" cy="0"/>
        </a:xfrm>
      </p:grpSpPr>
      <p:sp>
        <p:nvSpPr>
          <p:cNvPr id="383" name="Title 381">
            <a:extLst>
              <a:ext uri="{FF2B5EF4-FFF2-40B4-BE49-F238E27FC236}">
                <a16:creationId xmlns:a16="http://schemas.microsoft.com/office/drawing/2014/main" id="{219026B8-F099-4229-B446-9FE2B966BEF7}"/>
              </a:ext>
            </a:extLst>
          </p:cNvPr>
          <p:cNvSpPr>
            <a:spLocks noGrp="1"/>
          </p:cNvSpPr>
          <p:nvPr>
            <p:ph type="title"/>
          </p:nvPr>
        </p:nvSpPr>
        <p:spPr>
          <a:xfrm>
            <a:off x="1936242" y="2304288"/>
            <a:ext cx="5266944" cy="2258568"/>
          </a:xfrm>
        </p:spPr>
        <p:txBody>
          <a:bodyPr vert="horz" lIns="91440" tIns="45720" rIns="91440" bIns="45720" rtlCol="0" anchor="ctr">
            <a:normAutofit/>
          </a:bodyPr>
          <a:lstStyle>
            <a:lvl1pPr algn="ctr">
              <a:defRPr lang="en-US" sz="4800" b="1">
                <a:solidFill>
                  <a:schemeClr val="accent4">
                    <a:lumMod val="75000"/>
                  </a:schemeClr>
                </a:solidFill>
                <a:ea typeface="+mn-ea"/>
                <a:cs typeface="+mn-cs"/>
              </a:defRPr>
            </a:lvl1pPr>
          </a:lstStyle>
          <a:p>
            <a:pPr marL="0" lvl="0" indent="0" algn="ctr">
              <a:lnSpc>
                <a:spcPct val="11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589109464"/>
      </p:ext>
    </p:extLst>
  </p:cSld>
  <p:clrMapOvr>
    <a:masterClrMapping/>
  </p:clrMapOvr>
  <p:extLst>
    <p:ext uri="{DCECCB84-F9BA-43D5-87BE-67443E8EF086}">
      <p15:sldGuideLst xmlns:p15="http://schemas.microsoft.com/office/powerpoint/2012/main"/>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571500" y="1783952"/>
            <a:ext cx="8001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
        <p:nvSpPr>
          <p:cNvPr id="4" name="Title 1">
            <a:extLst>
              <a:ext uri="{FF2B5EF4-FFF2-40B4-BE49-F238E27FC236}">
                <a16:creationId xmlns:a16="http://schemas.microsoft.com/office/drawing/2014/main" id="{F858EEFF-117E-4B86-B6B2-CD8F71AA8C4A}"/>
              </a:ext>
            </a:extLst>
          </p:cNvPr>
          <p:cNvSpPr>
            <a:spLocks noGrp="1"/>
          </p:cNvSpPr>
          <p:nvPr>
            <p:ph type="title" hasCustomPrompt="1"/>
          </p:nvPr>
        </p:nvSpPr>
        <p:spPr>
          <a:xfrm>
            <a:off x="571500" y="716577"/>
            <a:ext cx="8001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4">
                    <a:lumMod val="40000"/>
                    <a:lumOff val="60000"/>
                  </a:schemeClr>
                </a:solidFill>
                <a:effectLst/>
                <a:latin typeface="+mj-lt"/>
                <a:ea typeface="+mn-ea"/>
                <a:cs typeface="Segoe UI" pitchFamily="34" charset="0"/>
              </a:defRPr>
            </a:lvl1pPr>
          </a:lstStyle>
          <a:p>
            <a:pPr lvl="0"/>
            <a:r>
              <a:rPr lang="en-US" dirty="0"/>
              <a:t>Click to edit Master text styles</a:t>
            </a:r>
          </a:p>
        </p:txBody>
      </p:sp>
    </p:spTree>
    <p:extLst>
      <p:ext uri="{BB962C8B-B14F-4D97-AF65-F5344CB8AC3E}">
        <p14:creationId xmlns:p14="http://schemas.microsoft.com/office/powerpoint/2010/main" val="11511884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Confetti Content Orange">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3073473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Right Pattern Content Dark">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bg1"/>
                </a:solidFill>
              </a:defRPr>
            </a:lvl1pPr>
            <a:lvl2pPr marL="283464" indent="-283464">
              <a:spcBef>
                <a:spcPts val="1000"/>
              </a:spcBef>
              <a:defRPr sz="1800">
                <a:solidFill>
                  <a:schemeClr val="bg1"/>
                </a:solidFill>
              </a:defRPr>
            </a:lvl2pPr>
          </a:lstStyle>
          <a:p>
            <a:pPr lvl="0"/>
            <a:r>
              <a:rPr lang="en-US"/>
              <a:t>Click to edit Master text styles</a:t>
            </a:r>
          </a:p>
          <a:p>
            <a:pPr lvl="1"/>
            <a:r>
              <a:rPr lang="en-US"/>
              <a:t>Second level</a:t>
            </a:r>
          </a:p>
        </p:txBody>
      </p:sp>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bg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5949196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One Photo Content">
    <p:bg>
      <p:bgPr>
        <a:solidFill>
          <a:schemeClr val="accent4"/>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571500" y="1905000"/>
            <a:ext cx="4000500" cy="3276600"/>
          </a:xfrm>
        </p:spPr>
        <p:txBody>
          <a:bodyPr/>
          <a:lstStyle>
            <a:lvl1pPr marL="0" indent="0">
              <a:buNone/>
              <a:defRPr sz="1800" b="1">
                <a:solidFill>
                  <a:schemeClr val="accent4">
                    <a:lumMod val="50000"/>
                  </a:schemeClr>
                </a:solidFill>
              </a:defRPr>
            </a:lvl1pPr>
            <a:lvl2pPr marL="283464" indent="-283464">
              <a:spcBef>
                <a:spcPts val="1000"/>
              </a:spcBef>
              <a:defRPr sz="1800">
                <a:solidFill>
                  <a:schemeClr val="accent4">
                    <a:lumMod val="50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5143500" y="715963"/>
            <a:ext cx="3429000" cy="5113336"/>
          </a:xfrm>
        </p:spPr>
        <p:txBody>
          <a:bodyPr/>
          <a:lstStyle>
            <a:lvl1pPr algn="ctr">
              <a:buNone/>
              <a:defRPr sz="1600">
                <a:solidFill>
                  <a:schemeClr val="accent4">
                    <a:lumMod val="50000"/>
                  </a:schemeClr>
                </a:solidFill>
              </a:defRPr>
            </a:lvl1pPr>
          </a:lstStyle>
          <a:p>
            <a:r>
              <a:rPr lang="en-US"/>
              <a:t>Click icon to add picture</a:t>
            </a:r>
            <a:endParaRPr lang="en-US" dirty="0"/>
          </a:p>
        </p:txBody>
      </p:sp>
      <p:sp>
        <p:nvSpPr>
          <p:cNvPr id="3" name="Title 2">
            <a:extLst>
              <a:ext uri="{FF2B5EF4-FFF2-40B4-BE49-F238E27FC236}">
                <a16:creationId xmlns:a16="http://schemas.microsoft.com/office/drawing/2014/main" id="{5CF9E2C1-844F-4C0E-A423-111C77AEEF18}"/>
              </a:ext>
            </a:extLst>
          </p:cNvPr>
          <p:cNvSpPr>
            <a:spLocks noGrp="1"/>
          </p:cNvSpPr>
          <p:nvPr>
            <p:ph type="title"/>
          </p:nvPr>
        </p:nvSpPr>
        <p:spPr>
          <a:xfrm>
            <a:off x="571500" y="715962"/>
            <a:ext cx="4000500"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12045264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Confetti Content Green">
    <p:bg>
      <p:bgPr>
        <a:solidFill>
          <a:schemeClr val="accent5"/>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2250660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Left Pattern Content">
    <p:bg>
      <p:bgPr>
        <a:solidFill>
          <a:schemeClr val="tx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3343276" y="1905000"/>
            <a:ext cx="5414282"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sp>
        <p:nvSpPr>
          <p:cNvPr id="5" name="Title 2">
            <a:extLst>
              <a:ext uri="{FF2B5EF4-FFF2-40B4-BE49-F238E27FC236}">
                <a16:creationId xmlns:a16="http://schemas.microsoft.com/office/drawing/2014/main" id="{C6104E15-F449-422E-973A-1899DDF43DE1}"/>
              </a:ext>
            </a:extLst>
          </p:cNvPr>
          <p:cNvSpPr>
            <a:spLocks noGrp="1"/>
          </p:cNvSpPr>
          <p:nvPr>
            <p:ph type="title"/>
          </p:nvPr>
        </p:nvSpPr>
        <p:spPr>
          <a:xfrm>
            <a:off x="3343275" y="715962"/>
            <a:ext cx="5414282"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853416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Right Pattern Content Light">
    <p:bg>
      <p:bgPr>
        <a:solidFill>
          <a:schemeClr val="bg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597405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Bottom Pattern Black">
    <p:bg>
      <p:bgPr>
        <a:solidFill>
          <a:schemeClr val="accent4"/>
        </a:solidFill>
        <a:effectLst/>
      </p:bgPr>
    </p:bg>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accent1">
                    <a:lumMod val="75000"/>
                  </a:schemeClr>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143976" y="1995467"/>
            <a:ext cx="6856048" cy="1231106"/>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1"/>
                </a:solidFill>
                <a:effectLst/>
                <a:latin typeface="+mj-lt"/>
                <a:ea typeface="+mn-ea"/>
                <a:cs typeface="Segoe UI" pitchFamily="34" charset="0"/>
              </a:defRPr>
            </a:lvl1pPr>
          </a:lstStyle>
          <a:p>
            <a:pPr lvl="0"/>
            <a:r>
              <a:rPr lang="en-US" dirty="0"/>
              <a:t>Click to edit Master text styles</a:t>
            </a:r>
          </a:p>
        </p:txBody>
      </p:sp>
    </p:spTree>
    <p:extLst>
      <p:ext uri="{BB962C8B-B14F-4D97-AF65-F5344CB8AC3E}">
        <p14:creationId xmlns:p14="http://schemas.microsoft.com/office/powerpoint/2010/main" val="558700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5.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18" Type="http://schemas.openxmlformats.org/officeDocument/2006/relationships/slideLayout" Target="../slideLayouts/slideLayout44.xml"/><Relationship Id="rId3" Type="http://schemas.openxmlformats.org/officeDocument/2006/relationships/slideLayout" Target="../slideLayouts/slideLayout29.xml"/><Relationship Id="rId21" Type="http://schemas.openxmlformats.org/officeDocument/2006/relationships/theme" Target="../theme/theme6.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slideLayout" Target="../slideLayouts/slideLayout43.xml"/><Relationship Id="rId2" Type="http://schemas.openxmlformats.org/officeDocument/2006/relationships/slideLayout" Target="../slideLayouts/slideLayout28.xml"/><Relationship Id="rId16" Type="http://schemas.openxmlformats.org/officeDocument/2006/relationships/slideLayout" Target="../slideLayouts/slideLayout42.xml"/><Relationship Id="rId20" Type="http://schemas.openxmlformats.org/officeDocument/2006/relationships/slideLayout" Target="../slideLayouts/slideLayout46.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10" Type="http://schemas.openxmlformats.org/officeDocument/2006/relationships/slideLayout" Target="../slideLayouts/slideLayout36.xml"/><Relationship Id="rId19" Type="http://schemas.openxmlformats.org/officeDocument/2006/relationships/slideLayout" Target="../slideLayouts/slideLayout45.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0" y="914401"/>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2/8/2023</a:t>
            </a:fld>
            <a:endParaRPr lang="en-US"/>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2634887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704" r:id="rId8"/>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3"/>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2/8/2023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2911603562"/>
      </p:ext>
    </p:extLst>
  </p:cSld>
  <p:clrMap bg1="lt1" tx1="dk1" bg2="lt2" tx2="dk2" accent1="accent1" accent2="accent2" accent3="accent3" accent4="accent4" accent5="accent5" accent6="accent6" hlink="hlink" folHlink="folHlink"/>
  <p:sldLayoutIdLst>
    <p:sldLayoutId id="2147483669" r:id="rId1"/>
    <p:sldLayoutId id="2147483670"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5"/>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5"/>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2/8/2023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5"/>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5"/>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1044508539"/>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7"/>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7"/>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2/8/2023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7"/>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7"/>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2032013640"/>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2/8/2023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991899034"/>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1D8BD707-D9CF-40AE-B4C6-C98DA3205C09}" type="datetimeFigureOut">
              <a:rPr lang="en-US" smtClean="0"/>
              <a:pPr/>
              <a:t>2/8/2023</a:t>
            </a:fld>
            <a:endParaRPr lang="en-US"/>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097673706"/>
      </p:ext>
    </p:extLst>
  </p:cSld>
  <p:clrMap bg1="lt1" tx1="dk1" bg2="lt2" tx2="dk2" accent1="accent1" accent2="accent2" accent3="accent3" accent4="accent4" accent5="accent5" accent6="accent6" hlink="hlink" folHlink="folHlink"/>
  <p:sldLayoutIdLst>
    <p:sldLayoutId id="2147484089" r:id="rId1"/>
    <p:sldLayoutId id="2147484090" r:id="rId2"/>
    <p:sldLayoutId id="2147484091" r:id="rId3"/>
    <p:sldLayoutId id="2147484092" r:id="rId4"/>
    <p:sldLayoutId id="2147484093" r:id="rId5"/>
    <p:sldLayoutId id="2147484094" r:id="rId6"/>
    <p:sldLayoutId id="2147484095" r:id="rId7"/>
    <p:sldLayoutId id="2147484096" r:id="rId8"/>
    <p:sldLayoutId id="2147484097" r:id="rId9"/>
    <p:sldLayoutId id="2147484098" r:id="rId10"/>
    <p:sldLayoutId id="2147484099" r:id="rId11"/>
    <p:sldLayoutId id="2147484100" r:id="rId12"/>
    <p:sldLayoutId id="2147484101" r:id="rId13"/>
    <p:sldLayoutId id="2147484102" r:id="rId14"/>
    <p:sldLayoutId id="2147484103" r:id="rId15"/>
    <p:sldLayoutId id="2147484104" r:id="rId16"/>
    <p:sldLayoutId id="2147484105" r:id="rId17"/>
    <p:sldLayoutId id="2147484106" r:id="rId18"/>
    <p:sldLayoutId id="2147484107" r:id="rId19"/>
    <p:sldLayoutId id="2147484108" r:id="rId20"/>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38.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0.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5.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4.xml.rels><?xml version="1.0" encoding="UTF-8" standalone="yes"?>
<Relationships xmlns="http://schemas.openxmlformats.org/package/2006/relationships"><Relationship Id="rId8" Type="http://schemas.openxmlformats.org/officeDocument/2006/relationships/hyperlink" Target="https://www.editionhotels.com/london/restaurants-and-bars/berners-tavern/" TargetMode="External"/><Relationship Id="rId3" Type="http://schemas.openxmlformats.org/officeDocument/2006/relationships/hyperlink" Target="https://www.editionhotels.com/the-idea/" TargetMode="External"/><Relationship Id="rId7" Type="http://schemas.openxmlformats.org/officeDocument/2006/relationships/hyperlink" Target="https://europe.shopedition.com/en/?___store=edteu_en" TargetMode="External"/><Relationship Id="rId2" Type="http://schemas.openxmlformats.org/officeDocument/2006/relationships/notesSlide" Target="../notesSlides/notesSlide12.xml"/><Relationship Id="rId1" Type="http://schemas.openxmlformats.org/officeDocument/2006/relationships/slideLayout" Target="../slideLayouts/slideLayout40.xml"/><Relationship Id="rId6" Type="http://schemas.openxmlformats.org/officeDocument/2006/relationships/hyperlink" Target="https://www.editionhotels.com/london/gallery/" TargetMode="External"/><Relationship Id="rId5" Type="http://schemas.openxmlformats.org/officeDocument/2006/relationships/hyperlink" Target="https://www.editionhotels.com/london/" TargetMode="External"/><Relationship Id="rId4" Type="http://schemas.openxmlformats.org/officeDocument/2006/relationships/hyperlink" Target="https://www.forbes.com/sites/juyoungseo/2016/02/11/the-most-romantic-restaurants-in-london-for-valentines-day/?sh=16c3c04322d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23000" r="-2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76200"/>
            <a:ext cx="6934200" cy="5943600"/>
          </a:xfrm>
        </p:spPr>
        <p:txBody>
          <a:bodyPr>
            <a:normAutofit fontScale="90000"/>
          </a:bodyPr>
          <a:lstStyle/>
          <a:p>
            <a:r>
              <a:rPr lang="en-IN" sz="6000" dirty="0">
                <a:solidFill>
                  <a:srgbClr val="FFC000"/>
                </a:solidFill>
              </a:rPr>
              <a:t>Edition Hotels </a:t>
            </a:r>
            <a:br>
              <a:rPr lang="en-IN" sz="6000" dirty="0">
                <a:solidFill>
                  <a:srgbClr val="FFC000"/>
                </a:solidFill>
              </a:rPr>
            </a:br>
            <a:r>
              <a:rPr lang="en-IN" sz="6000" dirty="0">
                <a:solidFill>
                  <a:srgbClr val="FFC000"/>
                </a:solidFill>
              </a:rPr>
              <a:t>(presentation)</a:t>
            </a:r>
            <a:br>
              <a:rPr lang="en-IN" sz="2800" dirty="0">
                <a:solidFill>
                  <a:srgbClr val="FFC000"/>
                </a:solidFill>
              </a:rPr>
            </a:br>
            <a:br>
              <a:rPr lang="en-IN" sz="2800" dirty="0"/>
            </a:br>
            <a:br>
              <a:rPr lang="en-IN" sz="2800" dirty="0"/>
            </a:br>
            <a:br>
              <a:rPr lang="en-IN" sz="2800" dirty="0"/>
            </a:br>
            <a:br>
              <a:rPr lang="en-IN" sz="2800" dirty="0"/>
            </a:br>
            <a:br>
              <a:rPr lang="en-IN" sz="2800" dirty="0"/>
            </a:br>
            <a:br>
              <a:rPr lang="en-IN" sz="2800" dirty="0"/>
            </a:br>
            <a:r>
              <a:rPr lang="en-IN" sz="2800" dirty="0">
                <a:solidFill>
                  <a:schemeClr val="bg1"/>
                </a:solidFill>
              </a:rPr>
              <a:t>Student Name: Denis Buzdugan</a:t>
            </a:r>
            <a:br>
              <a:rPr lang="en-IN" sz="2800" dirty="0">
                <a:solidFill>
                  <a:schemeClr val="bg1"/>
                </a:solidFill>
              </a:rPr>
            </a:br>
            <a:r>
              <a:rPr lang="en-IN" sz="2800" dirty="0">
                <a:solidFill>
                  <a:schemeClr val="bg1"/>
                </a:solidFill>
              </a:rPr>
              <a:t>Student ID number : 2130036</a:t>
            </a:r>
            <a:br>
              <a:rPr lang="en-IN" sz="2800" dirty="0">
                <a:solidFill>
                  <a:schemeClr val="bg1"/>
                </a:solidFill>
              </a:rPr>
            </a:br>
            <a:r>
              <a:rPr lang="en-IN" sz="2800" dirty="0">
                <a:solidFill>
                  <a:schemeClr val="bg1"/>
                </a:solidFill>
              </a:rPr>
              <a:t>Hospitality and Guest Service</a:t>
            </a:r>
            <a:br>
              <a:rPr lang="en-IN" sz="2800" dirty="0">
                <a:solidFill>
                  <a:schemeClr val="bg1"/>
                </a:solidFill>
              </a:rPr>
            </a:br>
            <a:r>
              <a:rPr lang="en-IN" sz="2800" dirty="0">
                <a:solidFill>
                  <a:schemeClr val="bg1"/>
                </a:solidFill>
              </a:rPr>
              <a:t>BMIH4003</a:t>
            </a:r>
            <a:br>
              <a:rPr lang="en-IN" sz="2800" dirty="0">
                <a:solidFill>
                  <a:schemeClr val="bg1"/>
                </a:solidFill>
              </a:rPr>
            </a:br>
            <a:r>
              <a:rPr lang="en-IN" sz="2800" dirty="0">
                <a:solidFill>
                  <a:schemeClr val="bg1"/>
                </a:solidFill>
              </a:rPr>
              <a:t>Lecturer: Lisa-Marie </a:t>
            </a:r>
            <a:r>
              <a:rPr lang="en-IN" sz="2800" dirty="0" err="1">
                <a:solidFill>
                  <a:schemeClr val="bg1"/>
                </a:solidFill>
              </a:rPr>
              <a:t>Bassler</a:t>
            </a:r>
            <a:endParaRPr lang="en-GB" sz="28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8001000" cy="615553"/>
          </a:xfrm>
        </p:spPr>
        <p:txBody>
          <a:bodyPr>
            <a:normAutofit/>
          </a:bodyPr>
          <a:lstStyle/>
          <a:p>
            <a:r>
              <a:rPr lang="en-GB" dirty="0"/>
              <a:t>Table of content </a:t>
            </a:r>
          </a:p>
        </p:txBody>
      </p:sp>
      <p:graphicFrame>
        <p:nvGraphicFramePr>
          <p:cNvPr id="4" name="Diagram 3"/>
          <p:cNvGraphicFramePr/>
          <p:nvPr/>
        </p:nvGraphicFramePr>
        <p:xfrm>
          <a:off x="0" y="914400"/>
          <a:ext cx="9144000" cy="563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362129"/>
            <a:ext cx="4114800" cy="615553"/>
          </a:xfrm>
        </p:spPr>
        <p:txBody>
          <a:bodyPr/>
          <a:lstStyle/>
          <a:p>
            <a:r>
              <a:rPr lang="en-GB" dirty="0">
                <a:solidFill>
                  <a:schemeClr val="bg1"/>
                </a:solidFill>
              </a:rPr>
              <a:t>Introduction </a:t>
            </a:r>
          </a:p>
        </p:txBody>
      </p:sp>
      <p:sp>
        <p:nvSpPr>
          <p:cNvPr id="5" name="Text Placeholder 4"/>
          <p:cNvSpPr>
            <a:spLocks noGrp="1"/>
          </p:cNvSpPr>
          <p:nvPr>
            <p:ph type="body" sz="quarter" idx="12"/>
          </p:nvPr>
        </p:nvSpPr>
        <p:spPr>
          <a:xfrm>
            <a:off x="685800" y="1219200"/>
            <a:ext cx="7162800" cy="2114729"/>
          </a:xfrm>
        </p:spPr>
        <p:txBody>
          <a:bodyPr/>
          <a:lstStyle/>
          <a:p>
            <a:r>
              <a:rPr lang="en-GB" sz="2800" b="1" dirty="0">
                <a:solidFill>
                  <a:schemeClr val="bg1">
                    <a:lumMod val="95000"/>
                  </a:schemeClr>
                </a:solidFill>
              </a:rPr>
              <a:t>The following presentation highlights</a:t>
            </a:r>
            <a:r>
              <a:rPr lang="en-GB" sz="2800" b="1" baseline="0" dirty="0">
                <a:solidFill>
                  <a:schemeClr val="bg1">
                    <a:lumMod val="95000"/>
                  </a:schemeClr>
                </a:solidFill>
              </a:rPr>
              <a:t> the information related to the importance and role of guest services and quality services in the hospitality industry</a:t>
            </a:r>
            <a:r>
              <a:rPr lang="en-GB" sz="1600" baseline="0" dirty="0">
                <a:solidFill>
                  <a:schemeClr val="bg1">
                    <a:lumMod val="95000"/>
                  </a:schemeClr>
                </a:solidFill>
              </a:rPr>
              <a:t>. </a:t>
            </a:r>
            <a:endParaRPr lang="en-GB" sz="1600" dirty="0">
              <a:solidFill>
                <a:schemeClr val="bg1">
                  <a:lumMod val="95000"/>
                </a:schemeClr>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0" y="4419600"/>
            <a:ext cx="9144000" cy="2438400"/>
          </a:xfrm>
        </p:spPr>
        <p:txBody>
          <a:bodyPr>
            <a:normAutofit lnSpcReduction="10000"/>
          </a:bodyPr>
          <a:lstStyle/>
          <a:p>
            <a:pPr algn="l">
              <a:buFont typeface="Arial" pitchFamily="34" charset="0"/>
              <a:buChar char="•"/>
            </a:pPr>
            <a:r>
              <a:rPr lang="en-GB" sz="2400" dirty="0">
                <a:solidFill>
                  <a:schemeClr val="tx1"/>
                </a:solidFill>
              </a:rPr>
              <a:t>Hotels of Edition are considered stunning microcosms of the world. </a:t>
            </a:r>
          </a:p>
          <a:p>
            <a:pPr algn="l">
              <a:buFont typeface="Arial" pitchFamily="34" charset="0"/>
              <a:buChar char="•"/>
            </a:pPr>
            <a:r>
              <a:rPr lang="en-GB" sz="2400" dirty="0">
                <a:solidFill>
                  <a:schemeClr val="tx1"/>
                </a:solidFill>
              </a:rPr>
              <a:t>The environment of hotels are perfect mix of authentic designing and gracious services</a:t>
            </a:r>
          </a:p>
          <a:p>
            <a:pPr algn="l">
              <a:buFont typeface="Arial" pitchFamily="34" charset="0"/>
              <a:buChar char="•"/>
            </a:pPr>
            <a:r>
              <a:rPr lang="en-GB" sz="2400" dirty="0">
                <a:solidFill>
                  <a:schemeClr val="tx1"/>
                </a:solidFill>
              </a:rPr>
              <a:t>The brand as envisioned by Marriot International and Ian </a:t>
            </a:r>
            <a:r>
              <a:rPr lang="en-GB" sz="2400" dirty="0" err="1">
                <a:solidFill>
                  <a:schemeClr val="tx1"/>
                </a:solidFill>
              </a:rPr>
              <a:t>Schranger</a:t>
            </a:r>
            <a:r>
              <a:rPr lang="en-GB" sz="2400" dirty="0">
                <a:solidFill>
                  <a:schemeClr val="tx1"/>
                </a:solidFill>
              </a:rPr>
              <a:t> (editionhotels.com, 2023).</a:t>
            </a:r>
          </a:p>
          <a:p>
            <a:pPr algn="l"/>
            <a:endParaRPr lang="en-GB" sz="2400" dirty="0"/>
          </a:p>
          <a:p>
            <a:pPr algn="l">
              <a:buFont typeface="Arial" pitchFamily="34" charset="0"/>
              <a:buChar char="•"/>
            </a:pPr>
            <a:endParaRPr lang="en-GB" sz="2400" dirty="0"/>
          </a:p>
        </p:txBody>
      </p:sp>
      <p:sp>
        <p:nvSpPr>
          <p:cNvPr id="3" name="Title 2"/>
          <p:cNvSpPr>
            <a:spLocks noGrp="1"/>
          </p:cNvSpPr>
          <p:nvPr>
            <p:ph type="title"/>
          </p:nvPr>
        </p:nvSpPr>
        <p:spPr>
          <a:xfrm>
            <a:off x="0" y="3657600"/>
            <a:ext cx="6324600" cy="1143000"/>
          </a:xfrm>
        </p:spPr>
        <p:txBody>
          <a:bodyPr>
            <a:normAutofit fontScale="90000"/>
          </a:bodyPr>
          <a:lstStyle/>
          <a:p>
            <a:r>
              <a:rPr lang="en-GB" dirty="0">
                <a:solidFill>
                  <a:schemeClr val="tx1"/>
                </a:solidFill>
              </a:rPr>
              <a:t>Description of the brand</a:t>
            </a:r>
          </a:p>
        </p:txBody>
      </p:sp>
      <p:pic>
        <p:nvPicPr>
          <p:cNvPr id="2052" name="Picture 4" descr="Lounge"/>
          <p:cNvPicPr>
            <a:picLocks noChangeAspect="1" noChangeArrowheads="1"/>
          </p:cNvPicPr>
          <p:nvPr/>
        </p:nvPicPr>
        <p:blipFill>
          <a:blip r:embed="rId3"/>
          <a:srcRect/>
          <a:stretch>
            <a:fillRect/>
          </a:stretch>
        </p:blipFill>
        <p:spPr bwMode="auto">
          <a:xfrm>
            <a:off x="0" y="0"/>
            <a:ext cx="5715000" cy="3539613"/>
          </a:xfrm>
          <a:prstGeom prst="rect">
            <a:avLst/>
          </a:prstGeom>
          <a:noFill/>
        </p:spPr>
      </p:pic>
      <p:sp>
        <p:nvSpPr>
          <p:cNvPr id="7" name="TextBox 6"/>
          <p:cNvSpPr txBox="1"/>
          <p:nvPr/>
        </p:nvSpPr>
        <p:spPr>
          <a:xfrm>
            <a:off x="5715000" y="0"/>
            <a:ext cx="1066800" cy="369332"/>
          </a:xfrm>
          <a:prstGeom prst="rect">
            <a:avLst/>
          </a:prstGeom>
          <a:noFill/>
        </p:spPr>
        <p:txBody>
          <a:bodyPr wrap="square" rtlCol="0">
            <a:spAutoFit/>
          </a:bodyPr>
          <a:lstStyle/>
          <a:p>
            <a:r>
              <a:rPr lang="en-GB" b="1" dirty="0">
                <a:solidFill>
                  <a:schemeClr val="bg1"/>
                </a:solidFill>
              </a:rPr>
              <a:t>Image 1</a:t>
            </a:r>
          </a:p>
        </p:txBody>
      </p:sp>
    </p:spTree>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0" y="5105400"/>
            <a:ext cx="9144000" cy="1752600"/>
          </a:xfrm>
        </p:spPr>
        <p:txBody>
          <a:bodyPr>
            <a:normAutofit fontScale="92500"/>
          </a:bodyPr>
          <a:lstStyle/>
          <a:p>
            <a:pPr>
              <a:buFont typeface="Arial" pitchFamily="34" charset="0"/>
              <a:buChar char="•"/>
            </a:pPr>
            <a:r>
              <a:rPr lang="en-GB" dirty="0">
                <a:solidFill>
                  <a:schemeClr val="tx1"/>
                </a:solidFill>
              </a:rPr>
              <a:t>The Edition Hotels are located in cities like Middle East, Europe, North America and Asia Pacific region. </a:t>
            </a:r>
          </a:p>
          <a:p>
            <a:pPr>
              <a:lnSpc>
                <a:spcPct val="150000"/>
              </a:lnSpc>
              <a:buFont typeface="Arial" pitchFamily="34" charset="0"/>
              <a:buChar char="•"/>
            </a:pPr>
            <a:r>
              <a:rPr lang="en-GB" dirty="0">
                <a:solidFill>
                  <a:schemeClr val="tx1"/>
                </a:solidFill>
              </a:rPr>
              <a:t>The hotels has risen to rank of finest hotel brand in the world. </a:t>
            </a:r>
          </a:p>
          <a:p>
            <a:pPr>
              <a:buFont typeface="Arial" pitchFamily="34" charset="0"/>
              <a:buChar char="•"/>
            </a:pPr>
            <a:r>
              <a:rPr lang="en-GB" dirty="0">
                <a:solidFill>
                  <a:schemeClr val="tx1"/>
                </a:solidFill>
              </a:rPr>
              <a:t>Edition Hotels core qualities is designing of public spaces within the hotels. </a:t>
            </a:r>
          </a:p>
          <a:p>
            <a:endParaRPr lang="en-GB" dirty="0"/>
          </a:p>
        </p:txBody>
      </p:sp>
      <p:sp>
        <p:nvSpPr>
          <p:cNvPr id="4" name="Title 3"/>
          <p:cNvSpPr>
            <a:spLocks noGrp="1"/>
          </p:cNvSpPr>
          <p:nvPr>
            <p:ph type="title"/>
          </p:nvPr>
        </p:nvSpPr>
        <p:spPr>
          <a:xfrm>
            <a:off x="0" y="3124200"/>
            <a:ext cx="3733800" cy="1752600"/>
          </a:xfrm>
        </p:spPr>
        <p:txBody>
          <a:bodyPr>
            <a:normAutofit/>
          </a:bodyPr>
          <a:lstStyle/>
          <a:p>
            <a:r>
              <a:rPr lang="en-GB" sz="4400" dirty="0">
                <a:solidFill>
                  <a:schemeClr val="tx1"/>
                </a:solidFill>
              </a:rPr>
              <a:t>Description of the brand</a:t>
            </a:r>
          </a:p>
        </p:txBody>
      </p:sp>
      <p:pic>
        <p:nvPicPr>
          <p:cNvPr id="3076" name="Picture 4" descr="Lobby"/>
          <p:cNvPicPr>
            <a:picLocks noChangeAspect="1" noChangeArrowheads="1"/>
          </p:cNvPicPr>
          <p:nvPr/>
        </p:nvPicPr>
        <p:blipFill>
          <a:blip r:embed="rId3"/>
          <a:srcRect/>
          <a:stretch>
            <a:fillRect/>
          </a:stretch>
        </p:blipFill>
        <p:spPr bwMode="auto">
          <a:xfrm>
            <a:off x="3810000" y="0"/>
            <a:ext cx="5334000" cy="4572000"/>
          </a:xfrm>
          <a:prstGeom prst="rect">
            <a:avLst/>
          </a:prstGeom>
          <a:noFill/>
        </p:spPr>
      </p:pic>
      <p:sp>
        <p:nvSpPr>
          <p:cNvPr id="8" name="TextBox 7"/>
          <p:cNvSpPr txBox="1"/>
          <p:nvPr/>
        </p:nvSpPr>
        <p:spPr>
          <a:xfrm>
            <a:off x="8001000" y="4648200"/>
            <a:ext cx="1143000" cy="381000"/>
          </a:xfrm>
          <a:prstGeom prst="rect">
            <a:avLst/>
          </a:prstGeom>
          <a:noFill/>
        </p:spPr>
        <p:txBody>
          <a:bodyPr wrap="square" rtlCol="0">
            <a:spAutoFit/>
          </a:bodyPr>
          <a:lstStyle/>
          <a:p>
            <a:r>
              <a:rPr lang="en-GB" b="1" dirty="0">
                <a:solidFill>
                  <a:schemeClr val="tx2">
                    <a:lumMod val="50000"/>
                  </a:schemeClr>
                </a:solidFill>
              </a:rPr>
              <a:t>Image 2</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2590800"/>
            <a:ext cx="3581400" cy="1231106"/>
          </a:xfrm>
        </p:spPr>
        <p:txBody>
          <a:bodyPr/>
          <a:lstStyle/>
          <a:p>
            <a:r>
              <a:rPr lang="en-GB" dirty="0"/>
              <a:t>Traits of the Edition Hotels</a:t>
            </a:r>
          </a:p>
        </p:txBody>
      </p:sp>
      <p:sp>
        <p:nvSpPr>
          <p:cNvPr id="3" name="Text Placeholder 2"/>
          <p:cNvSpPr>
            <a:spLocks noGrp="1"/>
          </p:cNvSpPr>
          <p:nvPr>
            <p:ph type="body" sz="quarter" idx="12"/>
          </p:nvPr>
        </p:nvSpPr>
        <p:spPr>
          <a:xfrm>
            <a:off x="0" y="4419600"/>
            <a:ext cx="9144000" cy="1905000"/>
          </a:xfrm>
        </p:spPr>
        <p:txBody>
          <a:bodyPr/>
          <a:lstStyle/>
          <a:p>
            <a:pPr algn="l">
              <a:buFont typeface="Arial" pitchFamily="34" charset="0"/>
              <a:buChar char="•"/>
            </a:pPr>
            <a:r>
              <a:rPr lang="en-GB" b="1" dirty="0"/>
              <a:t>Segment of the market is done basis on the income level of consumers</a:t>
            </a:r>
          </a:p>
          <a:p>
            <a:pPr algn="l">
              <a:lnSpc>
                <a:spcPct val="150000"/>
              </a:lnSpc>
              <a:buFont typeface="Arial" pitchFamily="34" charset="0"/>
              <a:buChar char="•"/>
            </a:pPr>
            <a:r>
              <a:rPr lang="en-GB" b="1" dirty="0"/>
              <a:t>The Edition hotels is known for their exceptional style and service.</a:t>
            </a:r>
          </a:p>
          <a:p>
            <a:pPr algn="l">
              <a:lnSpc>
                <a:spcPct val="150000"/>
              </a:lnSpc>
              <a:buFont typeface="Arial" pitchFamily="34" charset="0"/>
              <a:buChar char="•"/>
            </a:pPr>
            <a:r>
              <a:rPr lang="en-GB" b="1" dirty="0"/>
              <a:t>Edition Hotels also indulges in selling of different types of accessories and bathing products .</a:t>
            </a:r>
          </a:p>
          <a:p>
            <a:pPr algn="l">
              <a:lnSpc>
                <a:spcPct val="150000"/>
              </a:lnSpc>
              <a:buFont typeface="Arial" pitchFamily="34" charset="0"/>
              <a:buChar char="•"/>
            </a:pPr>
            <a:r>
              <a:rPr lang="en-GB" b="1" dirty="0"/>
              <a:t>The dining and entertainment of the Edition hotels is also believed to be exceptional. </a:t>
            </a:r>
          </a:p>
          <a:p>
            <a:pPr algn="l">
              <a:lnSpc>
                <a:spcPct val="150000"/>
              </a:lnSpc>
              <a:buFont typeface="Arial" pitchFamily="34" charset="0"/>
              <a:buChar char="•"/>
            </a:pPr>
            <a:endParaRPr lang="en-GB" b="1" dirty="0"/>
          </a:p>
          <a:p>
            <a:pPr algn="l">
              <a:buFont typeface="Arial" pitchFamily="34" charset="0"/>
              <a:buChar char="•"/>
            </a:pPr>
            <a:endParaRPr lang="en-GB" b="1" dirty="0"/>
          </a:p>
        </p:txBody>
      </p:sp>
      <p:sp>
        <p:nvSpPr>
          <p:cNvPr id="5" name="TextBox 4"/>
          <p:cNvSpPr txBox="1"/>
          <p:nvPr/>
        </p:nvSpPr>
        <p:spPr>
          <a:xfrm>
            <a:off x="8077200" y="4038600"/>
            <a:ext cx="1066800" cy="381000"/>
          </a:xfrm>
          <a:prstGeom prst="rect">
            <a:avLst/>
          </a:prstGeom>
          <a:noFill/>
        </p:spPr>
        <p:txBody>
          <a:bodyPr wrap="square" rtlCol="0">
            <a:spAutoFit/>
          </a:bodyPr>
          <a:lstStyle/>
          <a:p>
            <a:r>
              <a:rPr lang="en-GB" b="1" dirty="0"/>
              <a:t>Image 3</a:t>
            </a:r>
          </a:p>
        </p:txBody>
      </p:sp>
      <p:pic>
        <p:nvPicPr>
          <p:cNvPr id="45058" name="Picture 2" descr="The Most Romantic Restaurants in London for Valentine's Day"/>
          <p:cNvPicPr>
            <a:picLocks noChangeAspect="1" noChangeArrowheads="1"/>
          </p:cNvPicPr>
          <p:nvPr/>
        </p:nvPicPr>
        <p:blipFill>
          <a:blip r:embed="rId3"/>
          <a:srcRect/>
          <a:stretch>
            <a:fillRect/>
          </a:stretch>
        </p:blipFill>
        <p:spPr bwMode="auto">
          <a:xfrm>
            <a:off x="3886200" y="0"/>
            <a:ext cx="5257800" cy="40386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381000" y="3810000"/>
            <a:ext cx="6090558" cy="2743200"/>
          </a:xfrm>
        </p:spPr>
        <p:txBody>
          <a:bodyPr>
            <a:noAutofit/>
          </a:bodyPr>
          <a:lstStyle/>
          <a:p>
            <a:pPr>
              <a:buFont typeface="Arial" pitchFamily="34" charset="0"/>
              <a:buChar char="•"/>
            </a:pPr>
            <a:r>
              <a:rPr lang="en-GB" sz="3600" dirty="0">
                <a:solidFill>
                  <a:schemeClr val="bg1"/>
                </a:solidFill>
              </a:rPr>
              <a:t> Responsible for check-in and check-out of guests</a:t>
            </a:r>
          </a:p>
          <a:p>
            <a:pPr>
              <a:buFont typeface="Arial" pitchFamily="34" charset="0"/>
              <a:buChar char="•"/>
            </a:pPr>
            <a:r>
              <a:rPr lang="en-GB" sz="3600" dirty="0">
                <a:solidFill>
                  <a:schemeClr val="bg1"/>
                </a:solidFill>
              </a:rPr>
              <a:t> Taking care of the needs of the guests</a:t>
            </a:r>
          </a:p>
          <a:p>
            <a:pPr>
              <a:buFont typeface="Arial" pitchFamily="34" charset="0"/>
              <a:buChar char="•"/>
            </a:pPr>
            <a:endParaRPr lang="en-GB" sz="3600" dirty="0"/>
          </a:p>
        </p:txBody>
      </p:sp>
      <p:sp>
        <p:nvSpPr>
          <p:cNvPr id="3" name="Title 2"/>
          <p:cNvSpPr>
            <a:spLocks noGrp="1"/>
          </p:cNvSpPr>
          <p:nvPr>
            <p:ph type="title"/>
          </p:nvPr>
        </p:nvSpPr>
        <p:spPr>
          <a:xfrm>
            <a:off x="2057400" y="152400"/>
            <a:ext cx="5414282" cy="1189037"/>
          </a:xfrm>
        </p:spPr>
        <p:txBody>
          <a:bodyPr>
            <a:normAutofit fontScale="90000"/>
          </a:bodyPr>
          <a:lstStyle/>
          <a:p>
            <a:pPr algn="ctr"/>
            <a:r>
              <a:rPr lang="en-GB" dirty="0">
                <a:solidFill>
                  <a:schemeClr val="bg1"/>
                </a:solidFill>
              </a:rPr>
              <a:t>Roles and Functions of guest services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22000" r="-22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228600" y="3444240"/>
            <a:ext cx="5938158" cy="3276600"/>
          </a:xfrm>
        </p:spPr>
        <p:txBody>
          <a:bodyPr>
            <a:normAutofit/>
          </a:bodyPr>
          <a:lstStyle/>
          <a:p>
            <a:pPr>
              <a:buFont typeface="Arial" pitchFamily="34" charset="0"/>
              <a:buChar char="•"/>
            </a:pPr>
            <a:r>
              <a:rPr lang="en-GB" sz="3600" dirty="0">
                <a:solidFill>
                  <a:schemeClr val="bg1"/>
                </a:solidFill>
              </a:rPr>
              <a:t>Proper execution of reservation process</a:t>
            </a:r>
          </a:p>
          <a:p>
            <a:pPr>
              <a:buFont typeface="Arial" pitchFamily="34" charset="0"/>
              <a:buChar char="•"/>
            </a:pPr>
            <a:r>
              <a:rPr lang="en-GB" sz="3600" dirty="0">
                <a:solidFill>
                  <a:schemeClr val="bg1"/>
                </a:solidFill>
              </a:rPr>
              <a:t>Front desks functions</a:t>
            </a:r>
          </a:p>
          <a:p>
            <a:endParaRPr lang="en-GB" sz="4000" dirty="0"/>
          </a:p>
        </p:txBody>
      </p:sp>
      <p:sp>
        <p:nvSpPr>
          <p:cNvPr id="3" name="Title 2"/>
          <p:cNvSpPr>
            <a:spLocks noGrp="1"/>
          </p:cNvSpPr>
          <p:nvPr>
            <p:ph type="title"/>
          </p:nvPr>
        </p:nvSpPr>
        <p:spPr>
          <a:xfrm>
            <a:off x="0" y="205581"/>
            <a:ext cx="5414282" cy="1570038"/>
          </a:xfrm>
        </p:spPr>
        <p:txBody>
          <a:bodyPr>
            <a:normAutofit fontScale="90000"/>
          </a:bodyPr>
          <a:lstStyle/>
          <a:p>
            <a:pPr algn="ctr"/>
            <a:r>
              <a:rPr lang="en-GB" dirty="0">
                <a:solidFill>
                  <a:schemeClr val="bg1"/>
                </a:solidFill>
              </a:rPr>
              <a:t>Roles and Functions of guest services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591094" y="4410891"/>
            <a:ext cx="5410200" cy="2362200"/>
          </a:xfrm>
        </p:spPr>
        <p:txBody>
          <a:bodyPr>
            <a:normAutofit lnSpcReduction="10000"/>
          </a:bodyPr>
          <a:lstStyle/>
          <a:p>
            <a:r>
              <a:rPr lang="en-GB" sz="2000" dirty="0">
                <a:solidFill>
                  <a:schemeClr val="tx1"/>
                </a:solidFill>
              </a:rPr>
              <a:t>The importance of the hospitality industry can be classified into three different sections:</a:t>
            </a:r>
          </a:p>
          <a:p>
            <a:pPr>
              <a:buFont typeface="Arial" pitchFamily="34" charset="0"/>
              <a:buChar char="•"/>
            </a:pPr>
            <a:r>
              <a:rPr lang="en-GB" sz="2000" dirty="0">
                <a:solidFill>
                  <a:schemeClr val="tx1"/>
                </a:solidFill>
              </a:rPr>
              <a:t>Importance for the economy</a:t>
            </a:r>
          </a:p>
          <a:p>
            <a:pPr>
              <a:buFont typeface="Arial" pitchFamily="34" charset="0"/>
              <a:buChar char="•"/>
            </a:pPr>
            <a:r>
              <a:rPr lang="en-GB" sz="2000" dirty="0">
                <a:solidFill>
                  <a:schemeClr val="tx1"/>
                </a:solidFill>
              </a:rPr>
              <a:t>Importance for the customers</a:t>
            </a:r>
          </a:p>
          <a:p>
            <a:pPr>
              <a:buFont typeface="Arial" pitchFamily="34" charset="0"/>
              <a:buChar char="•"/>
            </a:pPr>
            <a:r>
              <a:rPr lang="en-GB" sz="2000" dirty="0">
                <a:solidFill>
                  <a:schemeClr val="tx1"/>
                </a:solidFill>
              </a:rPr>
              <a:t>Importance for jobs</a:t>
            </a:r>
          </a:p>
        </p:txBody>
      </p:sp>
      <p:sp>
        <p:nvSpPr>
          <p:cNvPr id="3" name="Title 2"/>
          <p:cNvSpPr>
            <a:spLocks noGrp="1"/>
          </p:cNvSpPr>
          <p:nvPr>
            <p:ph type="title"/>
          </p:nvPr>
        </p:nvSpPr>
        <p:spPr/>
        <p:txBody>
          <a:bodyPr>
            <a:normAutofit/>
          </a:bodyPr>
          <a:lstStyle/>
          <a:p>
            <a:r>
              <a:rPr lang="en-GB" dirty="0">
                <a:solidFill>
                  <a:schemeClr val="bg1"/>
                </a:solidFill>
              </a:rPr>
              <a:t>Importance of hospitality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67492" y="4145280"/>
            <a:ext cx="6248400" cy="2438400"/>
          </a:xfrm>
        </p:spPr>
        <p:txBody>
          <a:bodyPr>
            <a:noAutofit/>
          </a:bodyPr>
          <a:lstStyle/>
          <a:p>
            <a:pPr>
              <a:buFont typeface="Arial" pitchFamily="34" charset="0"/>
              <a:buChar char="•"/>
            </a:pPr>
            <a:r>
              <a:rPr lang="en-IN" sz="3200" dirty="0">
                <a:solidFill>
                  <a:schemeClr val="bg1"/>
                </a:solidFill>
              </a:rPr>
              <a:t> Provide digital solutions to enhance guest experience</a:t>
            </a:r>
          </a:p>
          <a:p>
            <a:pPr>
              <a:buFont typeface="Arial" pitchFamily="34" charset="0"/>
              <a:buChar char="•"/>
            </a:pPr>
            <a:r>
              <a:rPr lang="en-IN" sz="3200" dirty="0">
                <a:solidFill>
                  <a:schemeClr val="bg1"/>
                </a:solidFill>
              </a:rPr>
              <a:t>Listen closely and anticipate guest needs</a:t>
            </a:r>
          </a:p>
          <a:p>
            <a:endParaRPr lang="en-GB" sz="3600" dirty="0"/>
          </a:p>
          <a:p>
            <a:endParaRPr lang="en-GB" sz="3600" dirty="0"/>
          </a:p>
        </p:txBody>
      </p:sp>
      <p:sp>
        <p:nvSpPr>
          <p:cNvPr id="3" name="Title 2"/>
          <p:cNvSpPr>
            <a:spLocks noGrp="1"/>
          </p:cNvSpPr>
          <p:nvPr>
            <p:ph type="title"/>
          </p:nvPr>
        </p:nvSpPr>
        <p:spPr>
          <a:xfrm>
            <a:off x="381000" y="304800"/>
            <a:ext cx="6090557" cy="1189037"/>
          </a:xfrm>
        </p:spPr>
        <p:txBody>
          <a:bodyPr>
            <a:normAutofit fontScale="90000"/>
          </a:bodyPr>
          <a:lstStyle/>
          <a:p>
            <a:pPr algn="ctr"/>
            <a:r>
              <a:rPr lang="en-GB" dirty="0">
                <a:solidFill>
                  <a:schemeClr val="bg1"/>
                </a:solidFill>
              </a:rPr>
              <a:t>How hotels meet/exceed guest expectation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299358" y="3276600"/>
            <a:ext cx="5267324" cy="3200400"/>
          </a:xfrm>
        </p:spPr>
        <p:txBody>
          <a:bodyPr>
            <a:noAutofit/>
          </a:bodyPr>
          <a:lstStyle/>
          <a:p>
            <a:pPr>
              <a:buFont typeface="Arial" pitchFamily="34" charset="0"/>
              <a:buChar char="•"/>
            </a:pPr>
            <a:r>
              <a:rPr lang="en-IN" sz="3200" dirty="0">
                <a:solidFill>
                  <a:schemeClr val="bg1"/>
                </a:solidFill>
              </a:rPr>
              <a:t>Use personalization to make guests feel appreciated</a:t>
            </a:r>
          </a:p>
          <a:p>
            <a:pPr>
              <a:buFont typeface="Arial" pitchFamily="34" charset="0"/>
              <a:buChar char="•"/>
            </a:pPr>
            <a:r>
              <a:rPr lang="en-IN" sz="3200" dirty="0">
                <a:solidFill>
                  <a:schemeClr val="bg1"/>
                </a:solidFill>
              </a:rPr>
              <a:t>Be willing to help</a:t>
            </a:r>
          </a:p>
          <a:p>
            <a:pPr>
              <a:buFont typeface="Arial" pitchFamily="34" charset="0"/>
              <a:buChar char="•"/>
            </a:pPr>
            <a:r>
              <a:rPr lang="en-IN" sz="3200" dirty="0">
                <a:solidFill>
                  <a:schemeClr val="bg1"/>
                </a:solidFill>
              </a:rPr>
              <a:t>Ask for feedback regularly</a:t>
            </a:r>
          </a:p>
          <a:p>
            <a:endParaRPr lang="en-GB" sz="3200" dirty="0"/>
          </a:p>
        </p:txBody>
      </p:sp>
      <p:sp>
        <p:nvSpPr>
          <p:cNvPr id="3" name="Title 2"/>
          <p:cNvSpPr>
            <a:spLocks noGrp="1"/>
          </p:cNvSpPr>
          <p:nvPr>
            <p:ph type="title"/>
          </p:nvPr>
        </p:nvSpPr>
        <p:spPr>
          <a:xfrm>
            <a:off x="152400" y="152400"/>
            <a:ext cx="5414282" cy="1722438"/>
          </a:xfrm>
        </p:spPr>
        <p:txBody>
          <a:bodyPr>
            <a:normAutofit fontScale="90000"/>
          </a:bodyPr>
          <a:lstStyle/>
          <a:p>
            <a:r>
              <a:rPr lang="en-GB" dirty="0">
                <a:solidFill>
                  <a:schemeClr val="bg1"/>
                </a:solidFill>
              </a:rPr>
              <a:t>How hotels meet/exceed guest expectation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1721" y="388442"/>
            <a:ext cx="6856048" cy="738664"/>
          </a:xfrm>
        </p:spPr>
        <p:txBody>
          <a:bodyPr/>
          <a:lstStyle/>
          <a:p>
            <a:r>
              <a:rPr lang="en-GB" sz="4800" dirty="0"/>
              <a:t>Conclusion </a:t>
            </a:r>
          </a:p>
        </p:txBody>
      </p:sp>
      <p:sp>
        <p:nvSpPr>
          <p:cNvPr id="3" name="Text Placeholder 2"/>
          <p:cNvSpPr>
            <a:spLocks noGrp="1"/>
          </p:cNvSpPr>
          <p:nvPr>
            <p:ph type="body" sz="quarter" idx="12"/>
          </p:nvPr>
        </p:nvSpPr>
        <p:spPr>
          <a:xfrm>
            <a:off x="991241" y="1295400"/>
            <a:ext cx="6506169" cy="2682894"/>
          </a:xfrm>
        </p:spPr>
        <p:txBody>
          <a:bodyPr/>
          <a:lstStyle/>
          <a:p>
            <a:r>
              <a:rPr lang="en-GB" sz="3200" b="1" dirty="0"/>
              <a:t>The above discussion contains  all the relevant information which will help in fulfilling the objective of the presentation. The presentation covers all the relevant topics within the subject of study.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2667000" y="2438400"/>
            <a:ext cx="3505200" cy="1477328"/>
          </a:xfrm>
        </p:spPr>
        <p:txBody>
          <a:bodyPr/>
          <a:lstStyle/>
          <a:p>
            <a:r>
              <a:rPr lang="en-GB" sz="4800" dirty="0">
                <a:solidFill>
                  <a:schemeClr val="tx1"/>
                </a:solidFill>
              </a:rPr>
              <a:t>Any Questions</a:t>
            </a:r>
            <a:r>
              <a:rPr lang="en-GB" sz="4800" dirty="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856048" cy="615553"/>
          </a:xfrm>
        </p:spPr>
        <p:txBody>
          <a:bodyPr/>
          <a:lstStyle/>
          <a:p>
            <a:r>
              <a:rPr lang="en-GB" dirty="0"/>
              <a:t>References </a:t>
            </a:r>
          </a:p>
        </p:txBody>
      </p:sp>
      <p:sp>
        <p:nvSpPr>
          <p:cNvPr id="3" name="Text Placeholder 2"/>
          <p:cNvSpPr>
            <a:spLocks noGrp="1"/>
          </p:cNvSpPr>
          <p:nvPr>
            <p:ph type="body" sz="quarter" idx="12"/>
          </p:nvPr>
        </p:nvSpPr>
        <p:spPr>
          <a:xfrm>
            <a:off x="228600" y="533400"/>
            <a:ext cx="8915400" cy="6019800"/>
          </a:xfrm>
        </p:spPr>
        <p:txBody>
          <a:bodyPr/>
          <a:lstStyle/>
          <a:p>
            <a:pPr algn="l">
              <a:lnSpc>
                <a:spcPct val="100000"/>
              </a:lnSpc>
              <a:buFont typeface="Arial" pitchFamily="34" charset="0"/>
              <a:buChar char="•"/>
            </a:pPr>
            <a:r>
              <a:rPr lang="en-IN" sz="1600" dirty="0"/>
              <a:t>Chung, S.Y. and </a:t>
            </a:r>
            <a:r>
              <a:rPr lang="en-IN" sz="1600" dirty="0" err="1"/>
              <a:t>Byrom</a:t>
            </a:r>
            <a:r>
              <a:rPr lang="en-IN" sz="1600" dirty="0"/>
              <a:t>, J. 2021. Co-creating consistent brand identity with employees in the hotel industry. </a:t>
            </a:r>
            <a:r>
              <a:rPr lang="en-IN" sz="1600" i="1" dirty="0"/>
              <a:t>Journal of Product &amp; Brand Management</a:t>
            </a:r>
            <a:r>
              <a:rPr lang="en-IN" sz="1600" dirty="0"/>
              <a:t>, </a:t>
            </a:r>
            <a:r>
              <a:rPr lang="en-IN" sz="1600" i="1" dirty="0"/>
              <a:t>30</a:t>
            </a:r>
            <a:r>
              <a:rPr lang="en-IN" sz="1600" dirty="0"/>
              <a:t>(1), pp.74-89.</a:t>
            </a:r>
            <a:endParaRPr lang="en-GB" sz="1600" dirty="0"/>
          </a:p>
          <a:p>
            <a:pPr algn="l">
              <a:lnSpc>
                <a:spcPct val="100000"/>
              </a:lnSpc>
              <a:buFont typeface="Arial" pitchFamily="34" charset="0"/>
              <a:buChar char="•"/>
            </a:pPr>
            <a:r>
              <a:rPr lang="en-GB" sz="1600" dirty="0"/>
              <a:t>Edition Hotels. 2023. THE IDEA [online] available at: </a:t>
            </a:r>
            <a:r>
              <a:rPr lang="en-GB" sz="1600" dirty="0">
                <a:hlinkClick r:id="rId3"/>
              </a:rPr>
              <a:t>https://www.editionhotels.com/the-idea/</a:t>
            </a:r>
            <a:r>
              <a:rPr lang="en-GB" sz="1600" dirty="0"/>
              <a:t> [accessed on February 2023]</a:t>
            </a:r>
          </a:p>
          <a:p>
            <a:pPr algn="l">
              <a:lnSpc>
                <a:spcPct val="100000"/>
              </a:lnSpc>
              <a:buFont typeface="Arial" pitchFamily="34" charset="0"/>
              <a:buChar char="•"/>
            </a:pPr>
            <a:r>
              <a:rPr lang="en-GB" sz="1600" dirty="0"/>
              <a:t>Forbes. 2016. Image 3 [online] available at: </a:t>
            </a:r>
            <a:r>
              <a:rPr lang="en-GB" sz="1600" dirty="0">
                <a:hlinkClick r:id="rId4"/>
              </a:rPr>
              <a:t>https://www.forbes.com/sites/juyoungseo/2016/02/11/the-most-romantic-restaurants-in-london-for-valentines-day/?sh=16c3c04322d2</a:t>
            </a:r>
            <a:r>
              <a:rPr lang="en-GB" sz="1600" dirty="0"/>
              <a:t> [accessed on February 2023</a:t>
            </a:r>
          </a:p>
          <a:p>
            <a:pPr algn="l">
              <a:lnSpc>
                <a:spcPct val="100000"/>
              </a:lnSpc>
              <a:buFont typeface="Arial" pitchFamily="34" charset="0"/>
              <a:buChar char="•"/>
            </a:pPr>
            <a:r>
              <a:rPr lang="en-GB" sz="1600" dirty="0"/>
              <a:t>Image 1. 2023. Image 1 [online] available at: </a:t>
            </a:r>
            <a:r>
              <a:rPr lang="en-GB" sz="1600" dirty="0">
                <a:hlinkClick r:id="rId5"/>
              </a:rPr>
              <a:t>https://www.editionhotels.com/london/</a:t>
            </a:r>
            <a:r>
              <a:rPr lang="en-GB" sz="1600" dirty="0"/>
              <a:t> [accessed on February 2023] </a:t>
            </a:r>
          </a:p>
          <a:p>
            <a:pPr algn="l">
              <a:lnSpc>
                <a:spcPct val="100000"/>
              </a:lnSpc>
              <a:buFont typeface="Arial" pitchFamily="34" charset="0"/>
              <a:buChar char="•"/>
            </a:pPr>
            <a:r>
              <a:rPr lang="en-GB" sz="1600" dirty="0"/>
              <a:t>Image 2. 2023. Image 2 [online] available at: </a:t>
            </a:r>
            <a:r>
              <a:rPr lang="en-GB" sz="1600" dirty="0">
                <a:hlinkClick r:id="rId6"/>
              </a:rPr>
              <a:t>https://www.editionhotels.com/london/gallery/</a:t>
            </a:r>
            <a:r>
              <a:rPr lang="en-GB" sz="1600" dirty="0"/>
              <a:t> [accessed on February 2023] </a:t>
            </a:r>
          </a:p>
          <a:p>
            <a:pPr algn="l">
              <a:lnSpc>
                <a:spcPct val="100000"/>
              </a:lnSpc>
              <a:buFont typeface="Arial" pitchFamily="34" charset="0"/>
              <a:buChar char="•"/>
            </a:pPr>
            <a:r>
              <a:rPr lang="en-IN" sz="1600" dirty="0"/>
              <a:t>Jones, P. and Comfort, D., 2020. The COVID-19 crisis and sustainability in the hospitality industry. </a:t>
            </a:r>
            <a:r>
              <a:rPr lang="en-IN" sz="1600" i="1" dirty="0"/>
              <a:t>International journal of contemporary hospitality management</a:t>
            </a:r>
            <a:r>
              <a:rPr lang="en-IN" sz="1600" dirty="0"/>
              <a:t>, </a:t>
            </a:r>
            <a:r>
              <a:rPr lang="en-IN" sz="1600" i="1" dirty="0"/>
              <a:t>32</a:t>
            </a:r>
            <a:r>
              <a:rPr lang="en-IN" sz="1600" dirty="0"/>
              <a:t>(10), pp.3037-3050.</a:t>
            </a:r>
            <a:endParaRPr lang="en-GB" sz="1600" dirty="0"/>
          </a:p>
          <a:p>
            <a:pPr algn="l">
              <a:lnSpc>
                <a:spcPct val="100000"/>
              </a:lnSpc>
              <a:buFont typeface="Arial" pitchFamily="34" charset="0"/>
              <a:buChar char="•"/>
            </a:pPr>
            <a:r>
              <a:rPr lang="en-IN" sz="1600" dirty="0" err="1"/>
              <a:t>Niedziółka</a:t>
            </a:r>
            <a:r>
              <a:rPr lang="en-IN" sz="1600" dirty="0"/>
              <a:t>, I.  2014. Sustainable tourism development. </a:t>
            </a:r>
            <a:r>
              <a:rPr lang="en-IN" sz="1600" i="1" dirty="0"/>
              <a:t>Regional formation and development studies</a:t>
            </a:r>
            <a:r>
              <a:rPr lang="en-IN" sz="1600" dirty="0"/>
              <a:t>, </a:t>
            </a:r>
            <a:r>
              <a:rPr lang="en-IN" sz="1600" i="1" dirty="0"/>
              <a:t>8</a:t>
            </a:r>
            <a:r>
              <a:rPr lang="en-IN" sz="1600" dirty="0"/>
              <a:t>(3), pp.157-166.</a:t>
            </a:r>
            <a:endParaRPr lang="en-GB" sz="1600" dirty="0"/>
          </a:p>
          <a:p>
            <a:pPr algn="l">
              <a:lnSpc>
                <a:spcPct val="100000"/>
              </a:lnSpc>
              <a:buFont typeface="Arial" pitchFamily="34" charset="0"/>
              <a:buChar char="•"/>
            </a:pPr>
            <a:r>
              <a:rPr lang="en-GB" sz="1600" cap="all" dirty="0"/>
              <a:t>Shop Edition. 2023. shop edition </a:t>
            </a:r>
            <a:r>
              <a:rPr lang="en-GB" sz="1600" dirty="0"/>
              <a:t>[online] available at: </a:t>
            </a:r>
            <a:r>
              <a:rPr lang="en-GB" sz="1600" dirty="0">
                <a:hlinkClick r:id="rId7"/>
              </a:rPr>
              <a:t>https://europe.shopedition.com/en/?___store=edteu_en#bottom</a:t>
            </a:r>
            <a:r>
              <a:rPr lang="en-GB" sz="1600" dirty="0"/>
              <a:t> [accessed on February 2023]</a:t>
            </a:r>
          </a:p>
          <a:p>
            <a:pPr algn="l">
              <a:lnSpc>
                <a:spcPct val="100000"/>
              </a:lnSpc>
              <a:buFont typeface="Arial" pitchFamily="34" charset="0"/>
              <a:buChar char="•"/>
            </a:pPr>
            <a:r>
              <a:rPr lang="en-IN" sz="1600" cap="all" dirty="0"/>
              <a:t>The London edition. 2023. BERNERS TAVERN </a:t>
            </a:r>
            <a:r>
              <a:rPr lang="en-GB" sz="1600" dirty="0"/>
              <a:t>[online] available at: </a:t>
            </a:r>
            <a:r>
              <a:rPr lang="en-GB" sz="1600" dirty="0">
                <a:hlinkClick r:id="rId8"/>
              </a:rPr>
              <a:t>https://www.editionhotels.com/london/restaurants-and-bars/berners-tavern/</a:t>
            </a:r>
            <a:r>
              <a:rPr lang="en-GB" sz="1600" dirty="0"/>
              <a:t> [accessed on February 2023]</a:t>
            </a:r>
          </a:p>
          <a:p>
            <a:pPr algn="l">
              <a:lnSpc>
                <a:spcPct val="100000"/>
              </a:lnSpc>
              <a:buFont typeface="Arial" pitchFamily="34" charset="0"/>
              <a:buChar char="•"/>
            </a:pPr>
            <a:r>
              <a:rPr lang="en-IN" sz="1600" dirty="0"/>
              <a:t>Torres, E.N., Fu, X. and </a:t>
            </a:r>
            <a:r>
              <a:rPr lang="en-IN" sz="1600" dirty="0" err="1"/>
              <a:t>Lehto</a:t>
            </a:r>
            <a:r>
              <a:rPr lang="en-IN" sz="1600" dirty="0"/>
              <a:t>, X. 2014. Examining key drivers of customer delight in a hotel experience: A cross-cultural perspective. </a:t>
            </a:r>
            <a:r>
              <a:rPr lang="en-IN" sz="1600" i="1" dirty="0"/>
              <a:t>International Journal of Hospitality Management</a:t>
            </a:r>
            <a:r>
              <a:rPr lang="en-IN" sz="1600" dirty="0"/>
              <a:t>, </a:t>
            </a:r>
            <a:r>
              <a:rPr lang="en-IN" sz="1600" i="1" dirty="0"/>
              <a:t>36</a:t>
            </a:r>
            <a:r>
              <a:rPr lang="en-IN" sz="1600" dirty="0"/>
              <a:t>, pp.255-262.</a:t>
            </a:r>
            <a:endParaRPr lang="en-GB" sz="1600" dirty="0"/>
          </a:p>
          <a:p>
            <a:pPr algn="l">
              <a:lnSpc>
                <a:spcPct val="100000"/>
              </a:lnSpc>
              <a:buFont typeface="Arial" pitchFamily="34" charset="0"/>
              <a:buChar char="•"/>
            </a:pPr>
            <a:endParaRPr lang="en-GB" sz="1600" dirty="0"/>
          </a:p>
          <a:p>
            <a:pPr algn="l">
              <a:lnSpc>
                <a:spcPct val="100000"/>
              </a:lnSpc>
              <a:buFont typeface="Arial" pitchFamily="34" charset="0"/>
              <a:buChar char="•"/>
            </a:pPr>
            <a:endParaRPr lang="en-IN" sz="1600" cap="all"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lancing Act">
  <a:themeElements>
    <a:clrScheme name="Balancing Act">
      <a:dk1>
        <a:sysClr val="windowText" lastClr="000000"/>
      </a:dk1>
      <a:lt1>
        <a:sysClr val="window" lastClr="FFFFFF"/>
      </a:lt1>
      <a:dk2>
        <a:srgbClr val="8A4C5D"/>
      </a:dk2>
      <a:lt2>
        <a:srgbClr val="9E838E"/>
      </a:lt2>
      <a:accent1>
        <a:srgbClr val="C6ADB0"/>
      </a:accent1>
      <a:accent2>
        <a:srgbClr val="E3C0BF"/>
      </a:accent2>
      <a:accent3>
        <a:srgbClr val="D4937F"/>
      </a:accent3>
      <a:accent4>
        <a:srgbClr val="CCB87E"/>
      </a:accent4>
      <a:accent5>
        <a:srgbClr val="6667AB"/>
      </a:accent5>
      <a:accent6>
        <a:srgbClr val="86A094"/>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98AF5320-421A-4856-A75D-6587C36D5470}"/>
    </a:ext>
  </a:extLst>
</a:theme>
</file>

<file path=ppt/theme/theme2.xml><?xml version="1.0" encoding="utf-8"?>
<a:theme xmlns:a="http://schemas.openxmlformats.org/drawingml/2006/main" name="Wellspring">
  <a:themeElements>
    <a:clrScheme name="Wellspring">
      <a:dk1>
        <a:sysClr val="windowText" lastClr="000000"/>
      </a:dk1>
      <a:lt1>
        <a:sysClr val="window" lastClr="FFFFFF"/>
      </a:lt1>
      <a:dk2>
        <a:srgbClr val="A1CAC9"/>
      </a:dk2>
      <a:lt2>
        <a:srgbClr val="48996B"/>
      </a:lt2>
      <a:accent1>
        <a:srgbClr val="759F51"/>
      </a:accent1>
      <a:accent2>
        <a:srgbClr val="436A2F"/>
      </a:accent2>
      <a:accent3>
        <a:srgbClr val="CFBF54"/>
      </a:accent3>
      <a:accent4>
        <a:srgbClr val="B3832F"/>
      </a:accent4>
      <a:accent5>
        <a:srgbClr val="8C5896"/>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6E2187FA-78B5-42F2-9074-40D4C2C1399B}"/>
    </a:ext>
  </a:extLst>
</a:theme>
</file>

<file path=ppt/theme/theme3.xml><?xml version="1.0" encoding="utf-8"?>
<a:theme xmlns:a="http://schemas.openxmlformats.org/drawingml/2006/main" name="Star of the show">
  <a:themeElements>
    <a:clrScheme name="Star of the show">
      <a:dk1>
        <a:sysClr val="windowText" lastClr="000000"/>
      </a:dk1>
      <a:lt1>
        <a:sysClr val="window" lastClr="FFFFFF"/>
      </a:lt1>
      <a:dk2>
        <a:srgbClr val="29282D"/>
      </a:dk2>
      <a:lt2>
        <a:srgbClr val="625C60"/>
      </a:lt2>
      <a:accent1>
        <a:srgbClr val="7C6560"/>
      </a:accent1>
      <a:accent2>
        <a:srgbClr val="AEA392"/>
      </a:accent2>
      <a:accent3>
        <a:srgbClr val="DBD4D0"/>
      </a:accent3>
      <a:accent4>
        <a:srgbClr val="8E7961"/>
      </a:accent4>
      <a:accent5>
        <a:srgbClr val="F0EDE8"/>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CED26E1E-587B-4123-A4F9-DB49A037FBB9}"/>
    </a:ext>
  </a:extLst>
</a:theme>
</file>

<file path=ppt/theme/theme4.xml><?xml version="1.0" encoding="utf-8"?>
<a:theme xmlns:a="http://schemas.openxmlformats.org/drawingml/2006/main" name="Amusements">
  <a:themeElements>
    <a:clrScheme name="Amusements">
      <a:dk1>
        <a:sysClr val="windowText" lastClr="000000"/>
      </a:dk1>
      <a:lt1>
        <a:sysClr val="window" lastClr="FFFFFF"/>
      </a:lt1>
      <a:dk2>
        <a:srgbClr val="D77E6F"/>
      </a:dk2>
      <a:lt2>
        <a:srgbClr val="6667AB"/>
      </a:lt2>
      <a:accent1>
        <a:srgbClr val="B38F6A"/>
      </a:accent1>
      <a:accent2>
        <a:srgbClr val="D75078"/>
      </a:accent2>
      <a:accent3>
        <a:srgbClr val="E288B6"/>
      </a:accent3>
      <a:accent4>
        <a:srgbClr val="E9445D"/>
      </a:accent4>
      <a:accent5>
        <a:srgbClr val="EEC272"/>
      </a:accent5>
      <a:accent6>
        <a:srgbClr val="85A0A9"/>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573AD6BE-256C-44EB-886C-5713CB0A8D47}"/>
    </a:ext>
  </a:extLst>
</a:theme>
</file>

<file path=ppt/theme/theme5.xml><?xml version="1.0" encoding="utf-8"?>
<a:theme xmlns:a="http://schemas.openxmlformats.org/drawingml/2006/main" name="1_Office Theme">
  <a:themeElements>
    <a:clrScheme name="Islander">
      <a:dk1>
        <a:srgbClr val="000000"/>
      </a:dk1>
      <a:lt1>
        <a:srgbClr val="FFFFFF"/>
      </a:lt1>
      <a:dk2>
        <a:srgbClr val="000000"/>
      </a:dk2>
      <a:lt2>
        <a:srgbClr val="E6E6E6"/>
      </a:lt2>
      <a:accent1>
        <a:srgbClr val="E56925"/>
      </a:accent1>
      <a:accent2>
        <a:srgbClr val="F19936"/>
      </a:accent2>
      <a:accent3>
        <a:srgbClr val="5DA3CC"/>
      </a:accent3>
      <a:accent4>
        <a:srgbClr val="B3DAD6"/>
      </a:accent4>
      <a:accent5>
        <a:srgbClr val="76B144"/>
      </a:accent5>
      <a:accent6>
        <a:srgbClr val="438F63"/>
      </a:accent6>
      <a:hlink>
        <a:srgbClr val="E2DD60"/>
      </a:hlink>
      <a:folHlink>
        <a:srgbClr val="E78576"/>
      </a:folHlink>
    </a:clrScheme>
    <a:fontScheme name="Custom 18">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sian Pacific heritage_TM10131490_Win32_LH_v4" id="{B2A0ACF3-34FF-4C5A-A737-2558AC4C9FEA}" vid="{FBDB92CC-0A39-410B-A16B-8C101333048E}"/>
    </a:ext>
  </a:extLst>
</a:theme>
</file>

<file path=ppt/theme/theme6.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tf78479028_win32</Template>
  <TotalTime>1746</TotalTime>
  <Words>2584</Words>
  <Application>Microsoft Office PowerPoint</Application>
  <PresentationFormat>On-screen Show (4:3)</PresentationFormat>
  <Paragraphs>112</Paragraphs>
  <Slides>14</Slides>
  <Notes>12</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14</vt:i4>
      </vt:variant>
    </vt:vector>
  </HeadingPairs>
  <TitlesOfParts>
    <vt:vector size="26" baseType="lpstr">
      <vt:lpstr>Arial</vt:lpstr>
      <vt:lpstr>Calibri</vt:lpstr>
      <vt:lpstr>Century Schoolbook</vt:lpstr>
      <vt:lpstr>Segoe UI</vt:lpstr>
      <vt:lpstr>Segoe UI Light</vt:lpstr>
      <vt:lpstr>Wingdings 2</vt:lpstr>
      <vt:lpstr>Balancing Act</vt:lpstr>
      <vt:lpstr>Wellspring</vt:lpstr>
      <vt:lpstr>Star of the show</vt:lpstr>
      <vt:lpstr>Amusements</vt:lpstr>
      <vt:lpstr>1_Office Theme</vt:lpstr>
      <vt:lpstr>View</vt:lpstr>
      <vt:lpstr>Edition Hotels  (presentation)       Student Name: Denis Buzdugan Student ID number : 2130036 Hospitality and Guest Service BMIH4003 Lecturer: Lisa-Marie Bassler</vt:lpstr>
      <vt:lpstr>Table of content </vt:lpstr>
      <vt:lpstr>Introduction </vt:lpstr>
      <vt:lpstr>Description of the brand</vt:lpstr>
      <vt:lpstr>Description of the brand</vt:lpstr>
      <vt:lpstr>Traits of the Edition Hotels</vt:lpstr>
      <vt:lpstr>Roles and Functions of guest services</vt:lpstr>
      <vt:lpstr>Roles and Functions of guest services</vt:lpstr>
      <vt:lpstr>Importance of hospitality</vt:lpstr>
      <vt:lpstr>How hotels meet/exceed guest expectation </vt:lpstr>
      <vt:lpstr>How hotels meet/exceed guest expectation </vt:lpstr>
      <vt:lpstr>Conclusion </vt:lpstr>
      <vt:lpstr>Any 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Denis Buzdugan (2130036)</cp:lastModifiedBy>
  <cp:revision>13</cp:revision>
  <dcterms:created xsi:type="dcterms:W3CDTF">2006-08-16T00:00:00Z</dcterms:created>
  <dcterms:modified xsi:type="dcterms:W3CDTF">2023-02-08T12:49:07Z</dcterms:modified>
</cp:coreProperties>
</file>