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708" r:id="rId1"/>
  </p:sldMasterIdLst>
  <p:notesMasterIdLst>
    <p:notesMasterId r:id="rId47"/>
  </p:notesMasterIdLst>
  <p:sldIdLst>
    <p:sldId id="256" r:id="rId2"/>
    <p:sldId id="257" r:id="rId3"/>
    <p:sldId id="260" r:id="rId4"/>
    <p:sldId id="258" r:id="rId5"/>
    <p:sldId id="269" r:id="rId6"/>
    <p:sldId id="298" r:id="rId7"/>
    <p:sldId id="259" r:id="rId8"/>
    <p:sldId id="261" r:id="rId9"/>
    <p:sldId id="316" r:id="rId10"/>
    <p:sldId id="262" r:id="rId11"/>
    <p:sldId id="297" r:id="rId12"/>
    <p:sldId id="263" r:id="rId13"/>
    <p:sldId id="281" r:id="rId14"/>
    <p:sldId id="264" r:id="rId15"/>
    <p:sldId id="282" r:id="rId16"/>
    <p:sldId id="283" r:id="rId17"/>
    <p:sldId id="284" r:id="rId18"/>
    <p:sldId id="285" r:id="rId19"/>
    <p:sldId id="286" r:id="rId20"/>
    <p:sldId id="288" r:id="rId21"/>
    <p:sldId id="289" r:id="rId22"/>
    <p:sldId id="299" r:id="rId23"/>
    <p:sldId id="291" r:id="rId24"/>
    <p:sldId id="292" r:id="rId25"/>
    <p:sldId id="272" r:id="rId26"/>
    <p:sldId id="317" r:id="rId27"/>
    <p:sldId id="276" r:id="rId28"/>
    <p:sldId id="280" r:id="rId29"/>
    <p:sldId id="278" r:id="rId30"/>
    <p:sldId id="294" r:id="rId31"/>
    <p:sldId id="305" r:id="rId32"/>
    <p:sldId id="302" r:id="rId33"/>
    <p:sldId id="306" r:id="rId34"/>
    <p:sldId id="307" r:id="rId35"/>
    <p:sldId id="308" r:id="rId36"/>
    <p:sldId id="309" r:id="rId37"/>
    <p:sldId id="265" r:id="rId38"/>
    <p:sldId id="323" r:id="rId39"/>
    <p:sldId id="325" r:id="rId40"/>
    <p:sldId id="321" r:id="rId41"/>
    <p:sldId id="326" r:id="rId42"/>
    <p:sldId id="322" r:id="rId43"/>
    <p:sldId id="314" r:id="rId44"/>
    <p:sldId id="324" r:id="rId45"/>
    <p:sldId id="270" r:id="rId46"/>
  </p:sldIdLst>
  <p:sldSz cx="9753600" cy="7315200"/>
  <p:notesSz cx="6858000" cy="9144000"/>
  <p:embeddedFontLst>
    <p:embeddedFont>
      <p:font typeface="Algerian" panose="04020705040A02060702" pitchFamily="82" charset="0"/>
      <p:regular r:id="rId48"/>
    </p:embeddedFont>
    <p:embeddedFont>
      <p:font typeface="Aptos Light" panose="020B0004020202020204" pitchFamily="34" charset="0"/>
      <p:regular r:id="rId49"/>
      <p:italic r:id="rId50"/>
    </p:embeddedFont>
    <p:embeddedFont>
      <p:font typeface="Gill Sans Nova Ultra Bold" panose="020B0B02020104020203" pitchFamily="34" charset="0"/>
      <p:bold r:id="rId51"/>
    </p:embeddedFont>
    <p:embeddedFont>
      <p:font typeface="Goudy Stout" panose="0202090407030B020401" pitchFamily="18" charset="0"/>
      <p:regular r:id="rId52"/>
    </p:embeddedFont>
    <p:embeddedFont>
      <p:font typeface="Lilita One" panose="020B0604020202020204" charset="0"/>
      <p:regular r:id="rId53"/>
    </p:embeddedFont>
    <p:embeddedFont>
      <p:font typeface="Solway" panose="020B0604020202020204" charset="0"/>
      <p:regular r:id="rId54"/>
    </p:embeddedFont>
    <p:embeddedFont>
      <p:font typeface="Verdana Pro Black" panose="020B0A04030504040204" pitchFamily="34" charset="0"/>
      <p:bold r:id="rId55"/>
      <p:boldItalic r:id="rId56"/>
    </p:embeddedFont>
    <p:embeddedFont>
      <p:font typeface="Walbaum Display" panose="02070503090703020303" pitchFamily="18" charset="0"/>
      <p:regular r:id="rId57"/>
      <p:bold r:id="rId58"/>
      <p:italic r:id="rId59"/>
      <p:boldItalic r:id="rId60"/>
    </p:embeddedFont>
    <p:embeddedFont>
      <p:font typeface="Wide Latin" panose="020A0A07050505020404" pitchFamily="18" charset="0"/>
      <p:regular r:id="rId61"/>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288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99F0E06-C3D4-36A7-EDA3-EF2F1C5109CD}" v="872" dt="2026-02-13T18:25:21.176"/>
    <p1510:client id="{7CC7710C-5D15-433A-322F-8455D864ECE4}" v="285" dt="2026-02-13T16:55:43.594"/>
    <p1510:client id="{87028B95-4174-44BC-861B-911FE7A9186A}" v="63" dt="2026-02-13T18:20:50.135"/>
    <p1510:client id="{9897C340-A023-7FA7-349A-E27A2214380B}" v="148" dt="2026-02-13T17:17:08.145"/>
    <p1510:client id="{A7E9934A-9139-1D7C-DD70-C01F3A2AC619}" v="16" dt="2026-02-13T09:41:37.925"/>
    <p1510:client id="{EC92DADF-7DBA-C7AA-EE24-B0C348AD0A02}" v="550" dt="2026-02-13T02:59:54.62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2880"/>
      </p:guideLst>
    </p:cSldViewPr>
  </p:slide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font" Target="fonts/font3.fntdata"/><Relationship Id="rId55" Type="http://schemas.openxmlformats.org/officeDocument/2006/relationships/font" Target="fonts/font8.fntdata"/><Relationship Id="rId63"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font" Target="fonts/font6.fntdata"/><Relationship Id="rId58" Type="http://schemas.openxmlformats.org/officeDocument/2006/relationships/font" Target="fonts/font11.fntdata"/><Relationship Id="rId66" Type="http://schemas.microsoft.com/office/2016/11/relationships/changesInfo" Target="changesInfos/changesInfo1.xml"/><Relationship Id="rId5" Type="http://schemas.openxmlformats.org/officeDocument/2006/relationships/slide" Target="slides/slide4.xml"/><Relationship Id="rId61" Type="http://schemas.openxmlformats.org/officeDocument/2006/relationships/font" Target="fonts/font14.fntdata"/><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font" Target="fonts/font1.fntdata"/><Relationship Id="rId56" Type="http://schemas.openxmlformats.org/officeDocument/2006/relationships/font" Target="fonts/font9.fntdata"/><Relationship Id="rId64"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font" Target="fonts/font4.fntdata"/><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font" Target="fonts/font12.fntdata"/><Relationship Id="rId67" Type="http://schemas.microsoft.com/office/2015/10/relationships/revisionInfo" Target="revisionInfo.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font" Target="fonts/font7.fntdata"/><Relationship Id="rId62"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font" Target="fonts/font2.fntdata"/><Relationship Id="rId57" Type="http://schemas.openxmlformats.org/officeDocument/2006/relationships/font" Target="fonts/font10.fntdata"/><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font" Target="fonts/font5.fntdata"/><Relationship Id="rId60" Type="http://schemas.openxmlformats.org/officeDocument/2006/relationships/font" Target="fonts/font13.fntdata"/><Relationship Id="rId65"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arlotte Esi Jackson (2223874)" userId="S::2223874@student.uwtsd.ac.uk::06edc3d1-4fdc-4602-8183-6200da81aa44" providerId="AD" clId="Web-{B5F3ECB2-4152-153A-E60E-5D04822ADAB7}"/>
    <pc:docChg chg="addSld">
      <pc:chgData name="Charlotte Esi Jackson (2223874)" userId="S::2223874@student.uwtsd.ac.uk::06edc3d1-4fdc-4602-8183-6200da81aa44" providerId="AD" clId="Web-{B5F3ECB2-4152-153A-E60E-5D04822ADAB7}" dt="2026-02-08T22:47:10.391" v="0"/>
      <pc:docMkLst>
        <pc:docMk/>
      </pc:docMkLst>
      <pc:sldChg chg="new">
        <pc:chgData name="Charlotte Esi Jackson (2223874)" userId="S::2223874@student.uwtsd.ac.uk::06edc3d1-4fdc-4602-8183-6200da81aa44" providerId="AD" clId="Web-{B5F3ECB2-4152-153A-E60E-5D04822ADAB7}" dt="2026-02-08T22:47:10.391" v="0"/>
        <pc:sldMkLst>
          <pc:docMk/>
          <pc:sldMk cId="2461383491" sldId="282"/>
        </pc:sldMkLst>
      </pc:sldChg>
    </pc:docChg>
  </pc:docChgLst>
  <pc:docChgLst>
    <pc:chgData name="Simona Dinu (2229007)" userId="S::2229007@student.uwtsd.ac.uk::2828dfa9-e979-4595-a6e0-423b124ed973" providerId="AD" clId="Web-{7CC7710C-5D15-433A-322F-8455D864ECE4}"/>
    <pc:docChg chg="mod addSld delSld modSld sldOrd addMainMaster delMainMaster">
      <pc:chgData name="Simona Dinu (2229007)" userId="S::2229007@student.uwtsd.ac.uk::2828dfa9-e979-4595-a6e0-423b124ed973" providerId="AD" clId="Web-{7CC7710C-5D15-433A-322F-8455D864ECE4}" dt="2026-02-13T16:55:43.578" v="197" actId="20577"/>
      <pc:docMkLst>
        <pc:docMk/>
      </pc:docMkLst>
      <pc:sldChg chg="modSp mod modClrScheme chgLayout">
        <pc:chgData name="Simona Dinu (2229007)" userId="S::2229007@student.uwtsd.ac.uk::2828dfa9-e979-4595-a6e0-423b124ed973" providerId="AD" clId="Web-{7CC7710C-5D15-433A-322F-8455D864ECE4}" dt="2026-02-12T15:58:25.032" v="99"/>
        <pc:sldMkLst>
          <pc:docMk/>
          <pc:sldMk cId="0" sldId="256"/>
        </pc:sldMkLst>
        <pc:spChg chg="mod">
          <ac:chgData name="Simona Dinu (2229007)" userId="S::2229007@student.uwtsd.ac.uk::2828dfa9-e979-4595-a6e0-423b124ed973" providerId="AD" clId="Web-{7CC7710C-5D15-433A-322F-8455D864ECE4}" dt="2026-02-12T08:53:36.404" v="63" actId="1076"/>
          <ac:spMkLst>
            <pc:docMk/>
            <pc:sldMk cId="0" sldId="256"/>
            <ac:spMk id="3" creationId="{00000000-0000-0000-0000-000000000000}"/>
          </ac:spMkLst>
        </pc:spChg>
        <pc:spChg chg="mod">
          <ac:chgData name="Simona Dinu (2229007)" userId="S::2229007@student.uwtsd.ac.uk::2828dfa9-e979-4595-a6e0-423b124ed973" providerId="AD" clId="Web-{7CC7710C-5D15-433A-322F-8455D864ECE4}" dt="2026-02-12T08:54:13.547" v="69" actId="20577"/>
          <ac:spMkLst>
            <pc:docMk/>
            <pc:sldMk cId="0" sldId="256"/>
            <ac:spMk id="11" creationId="{B863283E-F807-1DE9-8D30-334B9F1F32A5}"/>
          </ac:spMkLst>
        </pc:spChg>
      </pc:sldChg>
      <pc:sldChg chg="mod modClrScheme chgLayout">
        <pc:chgData name="Simona Dinu (2229007)" userId="S::2229007@student.uwtsd.ac.uk::2828dfa9-e979-4595-a6e0-423b124ed973" providerId="AD" clId="Web-{7CC7710C-5D15-433A-322F-8455D864ECE4}" dt="2026-02-12T15:58:25.032" v="99"/>
        <pc:sldMkLst>
          <pc:docMk/>
          <pc:sldMk cId="0" sldId="257"/>
        </pc:sldMkLst>
      </pc:sldChg>
      <pc:sldChg chg="mod modClrScheme chgLayout">
        <pc:chgData name="Simona Dinu (2229007)" userId="S::2229007@student.uwtsd.ac.uk::2828dfa9-e979-4595-a6e0-423b124ed973" providerId="AD" clId="Web-{7CC7710C-5D15-433A-322F-8455D864ECE4}" dt="2026-02-12T15:58:25.032" v="99"/>
        <pc:sldMkLst>
          <pc:docMk/>
          <pc:sldMk cId="0" sldId="258"/>
        </pc:sldMkLst>
      </pc:sldChg>
      <pc:sldChg chg="mod modClrScheme chgLayout">
        <pc:chgData name="Simona Dinu (2229007)" userId="S::2229007@student.uwtsd.ac.uk::2828dfa9-e979-4595-a6e0-423b124ed973" providerId="AD" clId="Web-{7CC7710C-5D15-433A-322F-8455D864ECE4}" dt="2026-02-12T15:58:25.032" v="99"/>
        <pc:sldMkLst>
          <pc:docMk/>
          <pc:sldMk cId="0" sldId="259"/>
        </pc:sldMkLst>
      </pc:sldChg>
      <pc:sldChg chg="mod modClrScheme chgLayout">
        <pc:chgData name="Simona Dinu (2229007)" userId="S::2229007@student.uwtsd.ac.uk::2828dfa9-e979-4595-a6e0-423b124ed973" providerId="AD" clId="Web-{7CC7710C-5D15-433A-322F-8455D864ECE4}" dt="2026-02-12T15:58:25.032" v="99"/>
        <pc:sldMkLst>
          <pc:docMk/>
          <pc:sldMk cId="0" sldId="260"/>
        </pc:sldMkLst>
      </pc:sldChg>
      <pc:sldChg chg="mod modClrScheme chgLayout">
        <pc:chgData name="Simona Dinu (2229007)" userId="S::2229007@student.uwtsd.ac.uk::2828dfa9-e979-4595-a6e0-423b124ed973" providerId="AD" clId="Web-{7CC7710C-5D15-433A-322F-8455D864ECE4}" dt="2026-02-12T15:58:25.032" v="99"/>
        <pc:sldMkLst>
          <pc:docMk/>
          <pc:sldMk cId="0" sldId="261"/>
        </pc:sldMkLst>
      </pc:sldChg>
      <pc:sldChg chg="mod modClrScheme chgLayout">
        <pc:chgData name="Simona Dinu (2229007)" userId="S::2229007@student.uwtsd.ac.uk::2828dfa9-e979-4595-a6e0-423b124ed973" providerId="AD" clId="Web-{7CC7710C-5D15-433A-322F-8455D864ECE4}" dt="2026-02-12T15:58:25.032" v="99"/>
        <pc:sldMkLst>
          <pc:docMk/>
          <pc:sldMk cId="0" sldId="262"/>
        </pc:sldMkLst>
      </pc:sldChg>
      <pc:sldChg chg="mod modClrScheme chgLayout">
        <pc:chgData name="Simona Dinu (2229007)" userId="S::2229007@student.uwtsd.ac.uk::2828dfa9-e979-4595-a6e0-423b124ed973" providerId="AD" clId="Web-{7CC7710C-5D15-433A-322F-8455D864ECE4}" dt="2026-02-12T15:58:25.032" v="99"/>
        <pc:sldMkLst>
          <pc:docMk/>
          <pc:sldMk cId="0" sldId="263"/>
        </pc:sldMkLst>
      </pc:sldChg>
      <pc:sldChg chg="mod modClrScheme chgLayout">
        <pc:chgData name="Simona Dinu (2229007)" userId="S::2229007@student.uwtsd.ac.uk::2828dfa9-e979-4595-a6e0-423b124ed973" providerId="AD" clId="Web-{7CC7710C-5D15-433A-322F-8455D864ECE4}" dt="2026-02-12T15:58:25.032" v="99"/>
        <pc:sldMkLst>
          <pc:docMk/>
          <pc:sldMk cId="0" sldId="264"/>
        </pc:sldMkLst>
      </pc:sldChg>
      <pc:sldChg chg="modSp mod modClrScheme chgLayout">
        <pc:chgData name="Simona Dinu (2229007)" userId="S::2229007@student.uwtsd.ac.uk::2828dfa9-e979-4595-a6e0-423b124ed973" providerId="AD" clId="Web-{7CC7710C-5D15-433A-322F-8455D864ECE4}" dt="2026-02-12T15:58:25.032" v="99"/>
        <pc:sldMkLst>
          <pc:docMk/>
          <pc:sldMk cId="0" sldId="265"/>
        </pc:sldMkLst>
        <pc:spChg chg="mod">
          <ac:chgData name="Simona Dinu (2229007)" userId="S::2229007@student.uwtsd.ac.uk::2828dfa9-e979-4595-a6e0-423b124ed973" providerId="AD" clId="Web-{7CC7710C-5D15-433A-322F-8455D864ECE4}" dt="2026-02-12T08:55:14.613" v="72" actId="1076"/>
          <ac:spMkLst>
            <pc:docMk/>
            <pc:sldMk cId="0" sldId="265"/>
            <ac:spMk id="12" creationId="{67941D49-222B-2312-5E07-562CC5D3C582}"/>
          </ac:spMkLst>
        </pc:spChg>
        <pc:spChg chg="mod">
          <ac:chgData name="Simona Dinu (2229007)" userId="S::2229007@student.uwtsd.ac.uk::2828dfa9-e979-4595-a6e0-423b124ed973" providerId="AD" clId="Web-{7CC7710C-5D15-433A-322F-8455D864ECE4}" dt="2026-02-12T08:54:57.003" v="70" actId="1076"/>
          <ac:spMkLst>
            <pc:docMk/>
            <pc:sldMk cId="0" sldId="265"/>
            <ac:spMk id="13" creationId="{2DD456BD-77CD-E446-DF18-DC452E9A9585}"/>
          </ac:spMkLst>
        </pc:spChg>
        <pc:grpChg chg="mod">
          <ac:chgData name="Simona Dinu (2229007)" userId="S::2229007@student.uwtsd.ac.uk::2828dfa9-e979-4595-a6e0-423b124ed973" providerId="AD" clId="Web-{7CC7710C-5D15-433A-322F-8455D864ECE4}" dt="2026-02-12T08:55:01.815" v="71" actId="1076"/>
          <ac:grpSpMkLst>
            <pc:docMk/>
            <pc:sldMk cId="0" sldId="265"/>
            <ac:grpSpMk id="3" creationId="{00000000-0000-0000-0000-000000000000}"/>
          </ac:grpSpMkLst>
        </pc:grpChg>
      </pc:sldChg>
      <pc:sldChg chg="mod modClrScheme chgLayout">
        <pc:chgData name="Simona Dinu (2229007)" userId="S::2229007@student.uwtsd.ac.uk::2828dfa9-e979-4595-a6e0-423b124ed973" providerId="AD" clId="Web-{7CC7710C-5D15-433A-322F-8455D864ECE4}" dt="2026-02-12T15:58:25.032" v="99"/>
        <pc:sldMkLst>
          <pc:docMk/>
          <pc:sldMk cId="2981193795" sldId="268"/>
        </pc:sldMkLst>
      </pc:sldChg>
      <pc:sldChg chg="mod modClrScheme chgLayout">
        <pc:chgData name="Simona Dinu (2229007)" userId="S::2229007@student.uwtsd.ac.uk::2828dfa9-e979-4595-a6e0-423b124ed973" providerId="AD" clId="Web-{7CC7710C-5D15-433A-322F-8455D864ECE4}" dt="2026-02-12T15:58:25.032" v="99"/>
        <pc:sldMkLst>
          <pc:docMk/>
          <pc:sldMk cId="2530534434" sldId="269"/>
        </pc:sldMkLst>
      </pc:sldChg>
      <pc:sldChg chg="addSp delSp modSp mod ord modClrScheme chgLayout">
        <pc:chgData name="Simona Dinu (2229007)" userId="S::2229007@student.uwtsd.ac.uk::2828dfa9-e979-4595-a6e0-423b124ed973" providerId="AD" clId="Web-{7CC7710C-5D15-433A-322F-8455D864ECE4}" dt="2026-02-12T15:58:25.032" v="99"/>
        <pc:sldMkLst>
          <pc:docMk/>
          <pc:sldMk cId="1661970210" sldId="270"/>
        </pc:sldMkLst>
        <pc:spChg chg="mod">
          <ac:chgData name="Simona Dinu (2229007)" userId="S::2229007@student.uwtsd.ac.uk::2828dfa9-e979-4595-a6e0-423b124ed973" providerId="AD" clId="Web-{7CC7710C-5D15-433A-322F-8455D864ECE4}" dt="2026-02-12T08:53:16.027" v="62" actId="20577"/>
          <ac:spMkLst>
            <pc:docMk/>
            <pc:sldMk cId="1661970210" sldId="270"/>
            <ac:spMk id="12" creationId="{02209F4C-8372-C095-18AF-13F6697D6B52}"/>
          </ac:spMkLst>
        </pc:spChg>
        <pc:spChg chg="add del mod">
          <ac:chgData name="Simona Dinu (2229007)" userId="S::2229007@student.uwtsd.ac.uk::2828dfa9-e979-4595-a6e0-423b124ed973" providerId="AD" clId="Web-{7CC7710C-5D15-433A-322F-8455D864ECE4}" dt="2026-02-12T08:52:28.977" v="52"/>
          <ac:spMkLst>
            <pc:docMk/>
            <pc:sldMk cId="1661970210" sldId="270"/>
            <ac:spMk id="13" creationId="{C5225936-2025-2E40-CD29-C5689869E59D}"/>
          </ac:spMkLst>
        </pc:spChg>
      </pc:sldChg>
      <pc:sldChg chg="mod modClrScheme chgLayout">
        <pc:chgData name="Simona Dinu (2229007)" userId="S::2229007@student.uwtsd.ac.uk::2828dfa9-e979-4595-a6e0-423b124ed973" providerId="AD" clId="Web-{7CC7710C-5D15-433A-322F-8455D864ECE4}" dt="2026-02-12T15:58:25.032" v="99"/>
        <pc:sldMkLst>
          <pc:docMk/>
          <pc:sldMk cId="3133652666" sldId="272"/>
        </pc:sldMkLst>
      </pc:sldChg>
      <pc:sldChg chg="addSp delSp modSp del mod modClrScheme chgLayout">
        <pc:chgData name="Simona Dinu (2229007)" userId="S::2229007@student.uwtsd.ac.uk::2828dfa9-e979-4595-a6e0-423b124ed973" providerId="AD" clId="Web-{7CC7710C-5D15-433A-322F-8455D864ECE4}" dt="2026-02-13T11:06:18.962" v="158"/>
        <pc:sldMkLst>
          <pc:docMk/>
          <pc:sldMk cId="544984244" sldId="274"/>
        </pc:sldMkLst>
        <pc:spChg chg="mod">
          <ac:chgData name="Simona Dinu (2229007)" userId="S::2229007@student.uwtsd.ac.uk::2828dfa9-e979-4595-a6e0-423b124ed973" providerId="AD" clId="Web-{7CC7710C-5D15-433A-322F-8455D864ECE4}" dt="2026-02-13T10:37:36.528" v="155" actId="14100"/>
          <ac:spMkLst>
            <pc:docMk/>
            <pc:sldMk cId="544984244" sldId="274"/>
            <ac:spMk id="25" creationId="{53F0D1CE-4E72-EAD7-F8AD-4EB525A48A87}"/>
          </ac:spMkLst>
        </pc:spChg>
        <pc:spChg chg="add del mod">
          <ac:chgData name="Simona Dinu (2229007)" userId="S::2229007@student.uwtsd.ac.uk::2828dfa9-e979-4595-a6e0-423b124ed973" providerId="AD" clId="Web-{7CC7710C-5D15-433A-322F-8455D864ECE4}" dt="2026-02-13T09:06:30.937" v="129"/>
          <ac:spMkLst>
            <pc:docMk/>
            <pc:sldMk cId="544984244" sldId="274"/>
            <ac:spMk id="26" creationId="{B09E58BD-31FF-9673-C19B-142F1010176B}"/>
          </ac:spMkLst>
        </pc:spChg>
        <pc:spChg chg="add del mod">
          <ac:chgData name="Simona Dinu (2229007)" userId="S::2229007@student.uwtsd.ac.uk::2828dfa9-e979-4595-a6e0-423b124ed973" providerId="AD" clId="Web-{7CC7710C-5D15-433A-322F-8455D864ECE4}" dt="2026-02-13T09:12:15.143" v="141"/>
          <ac:spMkLst>
            <pc:docMk/>
            <pc:sldMk cId="544984244" sldId="274"/>
            <ac:spMk id="27" creationId="{AD5DFF66-9173-3BF5-E748-9CC694CEF904}"/>
          </ac:spMkLst>
        </pc:spChg>
      </pc:sldChg>
      <pc:sldChg chg="mod modClrScheme chgLayout">
        <pc:chgData name="Simona Dinu (2229007)" userId="S::2229007@student.uwtsd.ac.uk::2828dfa9-e979-4595-a6e0-423b124ed973" providerId="AD" clId="Web-{7CC7710C-5D15-433A-322F-8455D864ECE4}" dt="2026-02-12T15:58:25.032" v="99"/>
        <pc:sldMkLst>
          <pc:docMk/>
          <pc:sldMk cId="1933286041" sldId="276"/>
        </pc:sldMkLst>
      </pc:sldChg>
      <pc:sldChg chg="modSp mod modClrScheme chgLayout">
        <pc:chgData name="Simona Dinu (2229007)" userId="S::2229007@student.uwtsd.ac.uk::2828dfa9-e979-4595-a6e0-423b124ed973" providerId="AD" clId="Web-{7CC7710C-5D15-433A-322F-8455D864ECE4}" dt="2026-02-12T15:58:25.032" v="99"/>
        <pc:sldMkLst>
          <pc:docMk/>
          <pc:sldMk cId="144167598" sldId="278"/>
        </pc:sldMkLst>
        <pc:grpChg chg="mod">
          <ac:chgData name="Simona Dinu (2229007)" userId="S::2229007@student.uwtsd.ac.uk::2828dfa9-e979-4595-a6e0-423b124ed973" providerId="AD" clId="Web-{7CC7710C-5D15-433A-322F-8455D864ECE4}" dt="2026-02-12T10:41:51.999" v="87" actId="1076"/>
          <ac:grpSpMkLst>
            <pc:docMk/>
            <pc:sldMk cId="144167598" sldId="278"/>
            <ac:grpSpMk id="2" creationId="{62FA2D3E-4A85-745B-D885-2E035B8E1997}"/>
          </ac:grpSpMkLst>
        </pc:grpChg>
      </pc:sldChg>
      <pc:sldChg chg="mod modClrScheme chgLayout">
        <pc:chgData name="Simona Dinu (2229007)" userId="S::2229007@student.uwtsd.ac.uk::2828dfa9-e979-4595-a6e0-423b124ed973" providerId="AD" clId="Web-{7CC7710C-5D15-433A-322F-8455D864ECE4}" dt="2026-02-12T15:58:25.032" v="99"/>
        <pc:sldMkLst>
          <pc:docMk/>
          <pc:sldMk cId="1227479615" sldId="280"/>
        </pc:sldMkLst>
      </pc:sldChg>
      <pc:sldChg chg="mod modClrScheme chgLayout">
        <pc:chgData name="Simona Dinu (2229007)" userId="S::2229007@student.uwtsd.ac.uk::2828dfa9-e979-4595-a6e0-423b124ed973" providerId="AD" clId="Web-{7CC7710C-5D15-433A-322F-8455D864ECE4}" dt="2026-02-12T15:58:25.032" v="99"/>
        <pc:sldMkLst>
          <pc:docMk/>
          <pc:sldMk cId="194380058" sldId="281"/>
        </pc:sldMkLst>
      </pc:sldChg>
      <pc:sldChg chg="delSp mod modClrScheme delDesignElem chgLayout">
        <pc:chgData name="Simona Dinu (2229007)" userId="S::2229007@student.uwtsd.ac.uk::2828dfa9-e979-4595-a6e0-423b124ed973" providerId="AD" clId="Web-{7CC7710C-5D15-433A-322F-8455D864ECE4}" dt="2026-02-12T15:58:25.032" v="99"/>
        <pc:sldMkLst>
          <pc:docMk/>
          <pc:sldMk cId="2461383491" sldId="282"/>
        </pc:sldMkLst>
        <pc:spChg chg="del">
          <ac:chgData name="Simona Dinu (2229007)" userId="S::2229007@student.uwtsd.ac.uk::2828dfa9-e979-4595-a6e0-423b124ed973" providerId="AD" clId="Web-{7CC7710C-5D15-433A-322F-8455D864ECE4}" dt="2026-02-12T15:57:39.281" v="95"/>
          <ac:spMkLst>
            <pc:docMk/>
            <pc:sldMk cId="2461383491" sldId="282"/>
            <ac:spMk id="40" creationId="{A169D286-F4D7-4C8B-A6BD-D05384C7F1D8}"/>
          </ac:spMkLst>
        </pc:spChg>
        <pc:spChg chg="del">
          <ac:chgData name="Simona Dinu (2229007)" userId="S::2229007@student.uwtsd.ac.uk::2828dfa9-e979-4595-a6e0-423b124ed973" providerId="AD" clId="Web-{7CC7710C-5D15-433A-322F-8455D864ECE4}" dt="2026-02-12T15:57:39.281" v="95"/>
          <ac:spMkLst>
            <pc:docMk/>
            <pc:sldMk cId="2461383491" sldId="282"/>
            <ac:spMk id="42" creationId="{39E8235E-135E-4261-8F54-2B316E493C42}"/>
          </ac:spMkLst>
        </pc:spChg>
        <pc:spChg chg="del">
          <ac:chgData name="Simona Dinu (2229007)" userId="S::2229007@student.uwtsd.ac.uk::2828dfa9-e979-4595-a6e0-423b124ed973" providerId="AD" clId="Web-{7CC7710C-5D15-433A-322F-8455D864ECE4}" dt="2026-02-12T15:57:39.281" v="95"/>
          <ac:spMkLst>
            <pc:docMk/>
            <pc:sldMk cId="2461383491" sldId="282"/>
            <ac:spMk id="44" creationId="{D4ED8EC3-4D57-4620-93CE-4E6661F09A3E}"/>
          </ac:spMkLst>
        </pc:spChg>
        <pc:spChg chg="del">
          <ac:chgData name="Simona Dinu (2229007)" userId="S::2229007@student.uwtsd.ac.uk::2828dfa9-e979-4595-a6e0-423b124ed973" providerId="AD" clId="Web-{7CC7710C-5D15-433A-322F-8455D864ECE4}" dt="2026-02-12T15:57:39.281" v="95"/>
          <ac:spMkLst>
            <pc:docMk/>
            <pc:sldMk cId="2461383491" sldId="282"/>
            <ac:spMk id="46" creationId="{83BCB34A-2F40-4F41-8488-A134C1C155B7}"/>
          </ac:spMkLst>
        </pc:spChg>
        <pc:spChg chg="del">
          <ac:chgData name="Simona Dinu (2229007)" userId="S::2229007@student.uwtsd.ac.uk::2828dfa9-e979-4595-a6e0-423b124ed973" providerId="AD" clId="Web-{7CC7710C-5D15-433A-322F-8455D864ECE4}" dt="2026-02-12T15:57:39.281" v="95"/>
          <ac:spMkLst>
            <pc:docMk/>
            <pc:sldMk cId="2461383491" sldId="282"/>
            <ac:spMk id="48" creationId="{F78382DC-4207-465E-B379-1E16448AA222}"/>
          </ac:spMkLst>
        </pc:spChg>
      </pc:sldChg>
      <pc:sldChg chg="mod modClrScheme chgLayout">
        <pc:chgData name="Simona Dinu (2229007)" userId="S::2229007@student.uwtsd.ac.uk::2828dfa9-e979-4595-a6e0-423b124ed973" providerId="AD" clId="Web-{7CC7710C-5D15-433A-322F-8455D864ECE4}" dt="2026-02-12T15:58:25.032" v="99"/>
        <pc:sldMkLst>
          <pc:docMk/>
          <pc:sldMk cId="2983008348" sldId="283"/>
        </pc:sldMkLst>
      </pc:sldChg>
      <pc:sldChg chg="delSp mod modClrScheme delDesignElem chgLayout">
        <pc:chgData name="Simona Dinu (2229007)" userId="S::2229007@student.uwtsd.ac.uk::2828dfa9-e979-4595-a6e0-423b124ed973" providerId="AD" clId="Web-{7CC7710C-5D15-433A-322F-8455D864ECE4}" dt="2026-02-12T15:58:25.032" v="99"/>
        <pc:sldMkLst>
          <pc:docMk/>
          <pc:sldMk cId="3581942639" sldId="284"/>
        </pc:sldMkLst>
        <pc:spChg chg="del">
          <ac:chgData name="Simona Dinu (2229007)" userId="S::2229007@student.uwtsd.ac.uk::2828dfa9-e979-4595-a6e0-423b124ed973" providerId="AD" clId="Web-{7CC7710C-5D15-433A-322F-8455D864ECE4}" dt="2026-02-12T15:57:39.281" v="95"/>
          <ac:spMkLst>
            <pc:docMk/>
            <pc:sldMk cId="3581942639" sldId="284"/>
            <ac:spMk id="13" creationId="{A5A17FC0-D416-4C8B-A9E6-5924D352B986}"/>
          </ac:spMkLst>
        </pc:spChg>
        <pc:cxnChg chg="del">
          <ac:chgData name="Simona Dinu (2229007)" userId="S::2229007@student.uwtsd.ac.uk::2828dfa9-e979-4595-a6e0-423b124ed973" providerId="AD" clId="Web-{7CC7710C-5D15-433A-322F-8455D864ECE4}" dt="2026-02-12T15:57:39.281" v="95"/>
          <ac:cxnSpMkLst>
            <pc:docMk/>
            <pc:sldMk cId="3581942639" sldId="284"/>
            <ac:cxnSpMk id="15" creationId="{982DC870-E8E5-4050-B10C-CC24FC67E50A}"/>
          </ac:cxnSpMkLst>
        </pc:cxnChg>
        <pc:cxnChg chg="del">
          <ac:chgData name="Simona Dinu (2229007)" userId="S::2229007@student.uwtsd.ac.uk::2828dfa9-e979-4595-a6e0-423b124ed973" providerId="AD" clId="Web-{7CC7710C-5D15-433A-322F-8455D864ECE4}" dt="2026-02-12T15:57:39.281" v="95"/>
          <ac:cxnSpMkLst>
            <pc:docMk/>
            <pc:sldMk cId="3581942639" sldId="284"/>
            <ac:cxnSpMk id="17" creationId="{FF76A74F-C283-4DED-BD4D-086753B7CB00}"/>
          </ac:cxnSpMkLst>
        </pc:cxnChg>
        <pc:cxnChg chg="del">
          <ac:chgData name="Simona Dinu (2229007)" userId="S::2229007@student.uwtsd.ac.uk::2828dfa9-e979-4595-a6e0-423b124ed973" providerId="AD" clId="Web-{7CC7710C-5D15-433A-322F-8455D864ECE4}" dt="2026-02-12T15:57:39.281" v="95"/>
          <ac:cxnSpMkLst>
            <pc:docMk/>
            <pc:sldMk cId="3581942639" sldId="284"/>
            <ac:cxnSpMk id="19" creationId="{3B2791FB-B2F7-4BBE-B8D8-74C37FF9E85C}"/>
          </ac:cxnSpMkLst>
        </pc:cxnChg>
        <pc:cxnChg chg="del">
          <ac:chgData name="Simona Dinu (2229007)" userId="S::2229007@student.uwtsd.ac.uk::2828dfa9-e979-4595-a6e0-423b124ed973" providerId="AD" clId="Web-{7CC7710C-5D15-433A-322F-8455D864ECE4}" dt="2026-02-12T15:57:39.281" v="95"/>
          <ac:cxnSpMkLst>
            <pc:docMk/>
            <pc:sldMk cId="3581942639" sldId="284"/>
            <ac:cxnSpMk id="21" creationId="{9891B5DE-6811-4844-BB18-472A3F360EE5}"/>
          </ac:cxnSpMkLst>
        </pc:cxnChg>
        <pc:cxnChg chg="del">
          <ac:chgData name="Simona Dinu (2229007)" userId="S::2229007@student.uwtsd.ac.uk::2828dfa9-e979-4595-a6e0-423b124ed973" providerId="AD" clId="Web-{7CC7710C-5D15-433A-322F-8455D864ECE4}" dt="2026-02-12T15:57:39.281" v="95"/>
          <ac:cxnSpMkLst>
            <pc:docMk/>
            <pc:sldMk cId="3581942639" sldId="284"/>
            <ac:cxnSpMk id="23" creationId="{77A9CA3A-7216-41E0-B3CD-058077FD396D}"/>
          </ac:cxnSpMkLst>
        </pc:cxnChg>
      </pc:sldChg>
      <pc:sldChg chg="mod modClrScheme chgLayout">
        <pc:chgData name="Simona Dinu (2229007)" userId="S::2229007@student.uwtsd.ac.uk::2828dfa9-e979-4595-a6e0-423b124ed973" providerId="AD" clId="Web-{7CC7710C-5D15-433A-322F-8455D864ECE4}" dt="2026-02-12T15:58:25.032" v="99"/>
        <pc:sldMkLst>
          <pc:docMk/>
          <pc:sldMk cId="3096853782" sldId="285"/>
        </pc:sldMkLst>
      </pc:sldChg>
      <pc:sldChg chg="delSp mod modClrScheme delDesignElem chgLayout">
        <pc:chgData name="Simona Dinu (2229007)" userId="S::2229007@student.uwtsd.ac.uk::2828dfa9-e979-4595-a6e0-423b124ed973" providerId="AD" clId="Web-{7CC7710C-5D15-433A-322F-8455D864ECE4}" dt="2026-02-12T15:58:25.032" v="99"/>
        <pc:sldMkLst>
          <pc:docMk/>
          <pc:sldMk cId="3978841463" sldId="286"/>
        </pc:sldMkLst>
        <pc:spChg chg="del">
          <ac:chgData name="Simona Dinu (2229007)" userId="S::2229007@student.uwtsd.ac.uk::2828dfa9-e979-4595-a6e0-423b124ed973" providerId="AD" clId="Web-{7CC7710C-5D15-433A-322F-8455D864ECE4}" dt="2026-02-12T15:57:39.281" v="95"/>
          <ac:spMkLst>
            <pc:docMk/>
            <pc:sldMk cId="3978841463" sldId="286"/>
            <ac:spMk id="18" creationId="{657F69E0-C4B0-4BEC-A689-4F8D877F05D4}"/>
          </ac:spMkLst>
        </pc:spChg>
        <pc:spChg chg="del">
          <ac:chgData name="Simona Dinu (2229007)" userId="S::2229007@student.uwtsd.ac.uk::2828dfa9-e979-4595-a6e0-423b124ed973" providerId="AD" clId="Web-{7CC7710C-5D15-433A-322F-8455D864ECE4}" dt="2026-02-12T15:57:39.281" v="95"/>
          <ac:spMkLst>
            <pc:docMk/>
            <pc:sldMk cId="3978841463" sldId="286"/>
            <ac:spMk id="19" creationId="{9F6380B4-6A1C-481E-8408-B4E6C75B9B81}"/>
          </ac:spMkLst>
        </pc:spChg>
      </pc:sldChg>
      <pc:sldChg chg="delSp mod modClrScheme delDesignElem chgLayout">
        <pc:chgData name="Simona Dinu (2229007)" userId="S::2229007@student.uwtsd.ac.uk::2828dfa9-e979-4595-a6e0-423b124ed973" providerId="AD" clId="Web-{7CC7710C-5D15-433A-322F-8455D864ECE4}" dt="2026-02-12T15:58:25.032" v="99"/>
        <pc:sldMkLst>
          <pc:docMk/>
          <pc:sldMk cId="3360071633" sldId="288"/>
        </pc:sldMkLst>
        <pc:spChg chg="del">
          <ac:chgData name="Simona Dinu (2229007)" userId="S::2229007@student.uwtsd.ac.uk::2828dfa9-e979-4595-a6e0-423b124ed973" providerId="AD" clId="Web-{7CC7710C-5D15-433A-322F-8455D864ECE4}" dt="2026-02-12T15:57:39.281" v="95"/>
          <ac:spMkLst>
            <pc:docMk/>
            <pc:sldMk cId="3360071633" sldId="288"/>
            <ac:spMk id="7" creationId="{216BB327-7AA9-4EC5-815F-9D8E6BC53E34}"/>
          </ac:spMkLst>
        </pc:spChg>
      </pc:sldChg>
      <pc:sldChg chg="delSp mod modClrScheme delDesignElem chgLayout">
        <pc:chgData name="Simona Dinu (2229007)" userId="S::2229007@student.uwtsd.ac.uk::2828dfa9-e979-4595-a6e0-423b124ed973" providerId="AD" clId="Web-{7CC7710C-5D15-433A-322F-8455D864ECE4}" dt="2026-02-12T15:58:25.032" v="99"/>
        <pc:sldMkLst>
          <pc:docMk/>
          <pc:sldMk cId="318606115" sldId="289"/>
        </pc:sldMkLst>
        <pc:grpChg chg="del">
          <ac:chgData name="Simona Dinu (2229007)" userId="S::2229007@student.uwtsd.ac.uk::2828dfa9-e979-4595-a6e0-423b124ed973" providerId="AD" clId="Web-{7CC7710C-5D15-433A-322F-8455D864ECE4}" dt="2026-02-12T15:57:39.281" v="95"/>
          <ac:grpSpMkLst>
            <pc:docMk/>
            <pc:sldMk cId="318606115" sldId="289"/>
            <ac:grpSpMk id="9" creationId="{A182C109-9E4C-3C96-8794-9411573CBDAF}"/>
          </ac:grpSpMkLst>
        </pc:grpChg>
      </pc:sldChg>
      <pc:sldChg chg="delSp mod modClrScheme delDesignElem chgLayout">
        <pc:chgData name="Simona Dinu (2229007)" userId="S::2229007@student.uwtsd.ac.uk::2828dfa9-e979-4595-a6e0-423b124ed973" providerId="AD" clId="Web-{7CC7710C-5D15-433A-322F-8455D864ECE4}" dt="2026-02-12T15:58:25.032" v="99"/>
        <pc:sldMkLst>
          <pc:docMk/>
          <pc:sldMk cId="190792622" sldId="291"/>
        </pc:sldMkLst>
        <pc:spChg chg="del">
          <ac:chgData name="Simona Dinu (2229007)" userId="S::2229007@student.uwtsd.ac.uk::2828dfa9-e979-4595-a6e0-423b124ed973" providerId="AD" clId="Web-{7CC7710C-5D15-433A-322F-8455D864ECE4}" dt="2026-02-12T15:57:39.281" v="95"/>
          <ac:spMkLst>
            <pc:docMk/>
            <pc:sldMk cId="190792622" sldId="291"/>
            <ac:spMk id="40" creationId="{19D32F93-50AC-4C46-A5DB-291C60DDB7BD}"/>
          </ac:spMkLst>
        </pc:spChg>
        <pc:spChg chg="del">
          <ac:chgData name="Simona Dinu (2229007)" userId="S::2229007@student.uwtsd.ac.uk::2828dfa9-e979-4595-a6e0-423b124ed973" providerId="AD" clId="Web-{7CC7710C-5D15-433A-322F-8455D864ECE4}" dt="2026-02-12T15:57:39.281" v="95"/>
          <ac:spMkLst>
            <pc:docMk/>
            <pc:sldMk cId="190792622" sldId="291"/>
            <ac:spMk id="42" creationId="{86FD7672-78BE-4D6F-A711-2CDB79B52DFF}"/>
          </ac:spMkLst>
        </pc:spChg>
        <pc:spChg chg="del">
          <ac:chgData name="Simona Dinu (2229007)" userId="S::2229007@student.uwtsd.ac.uk::2828dfa9-e979-4595-a6e0-423b124ed973" providerId="AD" clId="Web-{7CC7710C-5D15-433A-322F-8455D864ECE4}" dt="2026-02-12T15:57:39.281" v="95"/>
          <ac:spMkLst>
            <pc:docMk/>
            <pc:sldMk cId="190792622" sldId="291"/>
            <ac:spMk id="44" creationId="{827DC2C4-B485-428A-BF4A-472D2967F47F}"/>
          </ac:spMkLst>
        </pc:spChg>
        <pc:spChg chg="del">
          <ac:chgData name="Simona Dinu (2229007)" userId="S::2229007@student.uwtsd.ac.uk::2828dfa9-e979-4595-a6e0-423b124ed973" providerId="AD" clId="Web-{7CC7710C-5D15-433A-322F-8455D864ECE4}" dt="2026-02-12T15:57:39.281" v="95"/>
          <ac:spMkLst>
            <pc:docMk/>
            <pc:sldMk cId="190792622" sldId="291"/>
            <ac:spMk id="46" creationId="{4A62647B-1222-407C-8740-5A497612B1F5}"/>
          </ac:spMkLst>
        </pc:spChg>
      </pc:sldChg>
      <pc:sldChg chg="delSp mod modClrScheme delDesignElem chgLayout">
        <pc:chgData name="Simona Dinu (2229007)" userId="S::2229007@student.uwtsd.ac.uk::2828dfa9-e979-4595-a6e0-423b124ed973" providerId="AD" clId="Web-{7CC7710C-5D15-433A-322F-8455D864ECE4}" dt="2026-02-12T15:58:25.032" v="99"/>
        <pc:sldMkLst>
          <pc:docMk/>
          <pc:sldMk cId="3502908368" sldId="292"/>
        </pc:sldMkLst>
        <pc:spChg chg="del">
          <ac:chgData name="Simona Dinu (2229007)" userId="S::2229007@student.uwtsd.ac.uk::2828dfa9-e979-4595-a6e0-423b124ed973" providerId="AD" clId="Web-{7CC7710C-5D15-433A-322F-8455D864ECE4}" dt="2026-02-12T15:57:39.281" v="95"/>
          <ac:spMkLst>
            <pc:docMk/>
            <pc:sldMk cId="3502908368" sldId="292"/>
            <ac:spMk id="7" creationId="{0E30439A-8A5B-46EC-8283-9B6B031D40D0}"/>
          </ac:spMkLst>
        </pc:spChg>
        <pc:spChg chg="del">
          <ac:chgData name="Simona Dinu (2229007)" userId="S::2229007@student.uwtsd.ac.uk::2828dfa9-e979-4595-a6e0-423b124ed973" providerId="AD" clId="Web-{7CC7710C-5D15-433A-322F-8455D864ECE4}" dt="2026-02-12T15:57:39.281" v="95"/>
          <ac:spMkLst>
            <pc:docMk/>
            <pc:sldMk cId="3502908368" sldId="292"/>
            <ac:spMk id="9" creationId="{5CEAD642-85CF-4750-8432-7C80C901F001}"/>
          </ac:spMkLst>
        </pc:spChg>
        <pc:spChg chg="del">
          <ac:chgData name="Simona Dinu (2229007)" userId="S::2229007@student.uwtsd.ac.uk::2828dfa9-e979-4595-a6e0-423b124ed973" providerId="AD" clId="Web-{7CC7710C-5D15-433A-322F-8455D864ECE4}" dt="2026-02-12T15:57:39.281" v="95"/>
          <ac:spMkLst>
            <pc:docMk/>
            <pc:sldMk cId="3502908368" sldId="292"/>
            <ac:spMk id="11" creationId="{FA33EEAE-15D5-4119-8C1E-89D943F911EF}"/>
          </ac:spMkLst>
        </pc:spChg>
        <pc:spChg chg="del">
          <ac:chgData name="Simona Dinu (2229007)" userId="S::2229007@student.uwtsd.ac.uk::2828dfa9-e979-4595-a6e0-423b124ed973" providerId="AD" clId="Web-{7CC7710C-5D15-433A-322F-8455D864ECE4}" dt="2026-02-12T15:57:39.281" v="95"/>
          <ac:spMkLst>
            <pc:docMk/>
            <pc:sldMk cId="3502908368" sldId="292"/>
            <ac:spMk id="13" creationId="{730D8B3B-9B80-4025-B934-26DC7D7CD231}"/>
          </ac:spMkLst>
        </pc:spChg>
        <pc:spChg chg="del">
          <ac:chgData name="Simona Dinu (2229007)" userId="S::2229007@student.uwtsd.ac.uk::2828dfa9-e979-4595-a6e0-423b124ed973" providerId="AD" clId="Web-{7CC7710C-5D15-433A-322F-8455D864ECE4}" dt="2026-02-12T15:57:39.281" v="95"/>
          <ac:spMkLst>
            <pc:docMk/>
            <pc:sldMk cId="3502908368" sldId="292"/>
            <ac:spMk id="15" creationId="{B5A1B09C-1565-46F8-B70F-621C5EB48A09}"/>
          </ac:spMkLst>
        </pc:spChg>
        <pc:spChg chg="del">
          <ac:chgData name="Simona Dinu (2229007)" userId="S::2229007@student.uwtsd.ac.uk::2828dfa9-e979-4595-a6e0-423b124ed973" providerId="AD" clId="Web-{7CC7710C-5D15-433A-322F-8455D864ECE4}" dt="2026-02-12T15:57:39.281" v="95"/>
          <ac:spMkLst>
            <pc:docMk/>
            <pc:sldMk cId="3502908368" sldId="292"/>
            <ac:spMk id="17" creationId="{8C516CC8-80AC-446C-A56E-9F54B7210402}"/>
          </ac:spMkLst>
        </pc:spChg>
        <pc:spChg chg="del">
          <ac:chgData name="Simona Dinu (2229007)" userId="S::2229007@student.uwtsd.ac.uk::2828dfa9-e979-4595-a6e0-423b124ed973" providerId="AD" clId="Web-{7CC7710C-5D15-433A-322F-8455D864ECE4}" dt="2026-02-12T15:57:39.281" v="95"/>
          <ac:spMkLst>
            <pc:docMk/>
            <pc:sldMk cId="3502908368" sldId="292"/>
            <ac:spMk id="19" creationId="{53947E58-F088-49F1-A3D1-DEA690192E84}"/>
          </ac:spMkLst>
        </pc:spChg>
      </pc:sldChg>
      <pc:sldChg chg="addSp modSp new mod modClrScheme chgLayout">
        <pc:chgData name="Simona Dinu (2229007)" userId="S::2229007@student.uwtsd.ac.uk::2828dfa9-e979-4595-a6e0-423b124ed973" providerId="AD" clId="Web-{7CC7710C-5D15-433A-322F-8455D864ECE4}" dt="2026-02-12T15:58:25.032" v="99"/>
        <pc:sldMkLst>
          <pc:docMk/>
          <pc:sldMk cId="4142300693" sldId="294"/>
        </pc:sldMkLst>
        <pc:picChg chg="add mod">
          <ac:chgData name="Simona Dinu (2229007)" userId="S::2229007@student.uwtsd.ac.uk::2828dfa9-e979-4595-a6e0-423b124ed973" providerId="AD" clId="Web-{7CC7710C-5D15-433A-322F-8455D864ECE4}" dt="2026-02-11T10:30:02.865" v="1"/>
          <ac:picMkLst>
            <pc:docMk/>
            <pc:sldMk cId="4142300693" sldId="294"/>
            <ac:picMk id="2" creationId="{1A10E7A6-BCBE-26AE-5395-2291DB5C6AE2}"/>
          </ac:picMkLst>
        </pc:picChg>
      </pc:sldChg>
      <pc:sldChg chg="addSp modSp new del">
        <pc:chgData name="Simona Dinu (2229007)" userId="S::2229007@student.uwtsd.ac.uk::2828dfa9-e979-4595-a6e0-423b124ed973" providerId="AD" clId="Web-{7CC7710C-5D15-433A-322F-8455D864ECE4}" dt="2026-02-12T10:39:00.393" v="81"/>
        <pc:sldMkLst>
          <pc:docMk/>
          <pc:sldMk cId="1561431809" sldId="295"/>
        </pc:sldMkLst>
      </pc:sldChg>
      <pc:sldChg chg="mod modClrScheme chgLayout">
        <pc:chgData name="Simona Dinu (2229007)" userId="S::2229007@student.uwtsd.ac.uk::2828dfa9-e979-4595-a6e0-423b124ed973" providerId="AD" clId="Web-{7CC7710C-5D15-433A-322F-8455D864ECE4}" dt="2026-02-12T15:58:25.032" v="99"/>
        <pc:sldMkLst>
          <pc:docMk/>
          <pc:sldMk cId="2564540075" sldId="297"/>
        </pc:sldMkLst>
      </pc:sldChg>
      <pc:sldChg chg="mod modClrScheme chgLayout">
        <pc:chgData name="Simona Dinu (2229007)" userId="S::2229007@student.uwtsd.ac.uk::2828dfa9-e979-4595-a6e0-423b124ed973" providerId="AD" clId="Web-{7CC7710C-5D15-433A-322F-8455D864ECE4}" dt="2026-02-12T15:58:25.032" v="99"/>
        <pc:sldMkLst>
          <pc:docMk/>
          <pc:sldMk cId="2948070597" sldId="298"/>
        </pc:sldMkLst>
      </pc:sldChg>
      <pc:sldChg chg="mod modClrScheme chgLayout">
        <pc:chgData name="Simona Dinu (2229007)" userId="S::2229007@student.uwtsd.ac.uk::2828dfa9-e979-4595-a6e0-423b124ed973" providerId="AD" clId="Web-{7CC7710C-5D15-433A-322F-8455D864ECE4}" dt="2026-02-12T15:58:25.032" v="99"/>
        <pc:sldMkLst>
          <pc:docMk/>
          <pc:sldMk cId="3007682390" sldId="299"/>
        </pc:sldMkLst>
      </pc:sldChg>
      <pc:sldChg chg="delSp modSp mod modClrScheme delDesignElem chgLayout">
        <pc:chgData name="Simona Dinu (2229007)" userId="S::2229007@student.uwtsd.ac.uk::2828dfa9-e979-4595-a6e0-423b124ed973" providerId="AD" clId="Web-{7CC7710C-5D15-433A-322F-8455D864ECE4}" dt="2026-02-12T15:58:25.032" v="99"/>
        <pc:sldMkLst>
          <pc:docMk/>
          <pc:sldMk cId="3908960285" sldId="301"/>
        </pc:sldMkLst>
        <pc:spChg chg="mod ord">
          <ac:chgData name="Simona Dinu (2229007)" userId="S::2229007@student.uwtsd.ac.uk::2828dfa9-e979-4595-a6e0-423b124ed973" providerId="AD" clId="Web-{7CC7710C-5D15-433A-322F-8455D864ECE4}" dt="2026-02-12T15:58:25.032" v="99"/>
          <ac:spMkLst>
            <pc:docMk/>
            <pc:sldMk cId="3908960285" sldId="301"/>
            <ac:spMk id="2" creationId="{5E8B459A-1CB2-B72B-704B-43D305516BB7}"/>
          </ac:spMkLst>
        </pc:spChg>
        <pc:spChg chg="mod ord">
          <ac:chgData name="Simona Dinu (2229007)" userId="S::2229007@student.uwtsd.ac.uk::2828dfa9-e979-4595-a6e0-423b124ed973" providerId="AD" clId="Web-{7CC7710C-5D15-433A-322F-8455D864ECE4}" dt="2026-02-12T15:58:25.032" v="99"/>
          <ac:spMkLst>
            <pc:docMk/>
            <pc:sldMk cId="3908960285" sldId="301"/>
            <ac:spMk id="3" creationId="{7B7E82AE-D08F-203E-BD6E-3E08981A0AEA}"/>
          </ac:spMkLst>
        </pc:spChg>
        <pc:spChg chg="del">
          <ac:chgData name="Simona Dinu (2229007)" userId="S::2229007@student.uwtsd.ac.uk::2828dfa9-e979-4595-a6e0-423b124ed973" providerId="AD" clId="Web-{7CC7710C-5D15-433A-322F-8455D864ECE4}" dt="2026-02-12T15:57:39.281" v="95"/>
          <ac:spMkLst>
            <pc:docMk/>
            <pc:sldMk cId="3908960285" sldId="301"/>
            <ac:spMk id="89" creationId="{1B15ED52-F352-441B-82BF-E0EA34836D08}"/>
          </ac:spMkLst>
        </pc:spChg>
        <pc:spChg chg="del">
          <ac:chgData name="Simona Dinu (2229007)" userId="S::2229007@student.uwtsd.ac.uk::2828dfa9-e979-4595-a6e0-423b124ed973" providerId="AD" clId="Web-{7CC7710C-5D15-433A-322F-8455D864ECE4}" dt="2026-02-12T15:57:39.281" v="95"/>
          <ac:spMkLst>
            <pc:docMk/>
            <pc:sldMk cId="3908960285" sldId="301"/>
            <ac:spMk id="91" creationId="{3B2E3793-BFE6-45A2-9B7B-E18844431C99}"/>
          </ac:spMkLst>
        </pc:spChg>
        <pc:spChg chg="del">
          <ac:chgData name="Simona Dinu (2229007)" userId="S::2229007@student.uwtsd.ac.uk::2828dfa9-e979-4595-a6e0-423b124ed973" providerId="AD" clId="Web-{7CC7710C-5D15-433A-322F-8455D864ECE4}" dt="2026-02-12T15:57:39.281" v="95"/>
          <ac:spMkLst>
            <pc:docMk/>
            <pc:sldMk cId="3908960285" sldId="301"/>
            <ac:spMk id="93" creationId="{BC4C4868-CB8F-4AF9-9CDB-8108F2C19B67}"/>
          </ac:spMkLst>
        </pc:spChg>
        <pc:spChg chg="del">
          <ac:chgData name="Simona Dinu (2229007)" userId="S::2229007@student.uwtsd.ac.uk::2828dfa9-e979-4595-a6e0-423b124ed973" providerId="AD" clId="Web-{7CC7710C-5D15-433A-322F-8455D864ECE4}" dt="2026-02-12T15:57:39.281" v="95"/>
          <ac:spMkLst>
            <pc:docMk/>
            <pc:sldMk cId="3908960285" sldId="301"/>
            <ac:spMk id="95" creationId="{375E0459-6403-40CD-989D-56A4407CA12E}"/>
          </ac:spMkLst>
        </pc:spChg>
        <pc:spChg chg="del">
          <ac:chgData name="Simona Dinu (2229007)" userId="S::2229007@student.uwtsd.ac.uk::2828dfa9-e979-4595-a6e0-423b124ed973" providerId="AD" clId="Web-{7CC7710C-5D15-433A-322F-8455D864ECE4}" dt="2026-02-12T15:57:39.281" v="95"/>
          <ac:spMkLst>
            <pc:docMk/>
            <pc:sldMk cId="3908960285" sldId="301"/>
            <ac:spMk id="97" creationId="{53E5B1A8-3AC9-4BD1-9BBC-78CA94F2D1BA}"/>
          </ac:spMkLst>
        </pc:spChg>
      </pc:sldChg>
      <pc:sldChg chg="addSp modSp new mod modClrScheme chgLayout">
        <pc:chgData name="Simona Dinu (2229007)" userId="S::2229007@student.uwtsd.ac.uk::2828dfa9-e979-4595-a6e0-423b124ed973" providerId="AD" clId="Web-{7CC7710C-5D15-433A-322F-8455D864ECE4}" dt="2026-02-12T15:58:25.032" v="99"/>
        <pc:sldMkLst>
          <pc:docMk/>
          <pc:sldMk cId="1349989312" sldId="302"/>
        </pc:sldMkLst>
        <pc:picChg chg="add mod">
          <ac:chgData name="Simona Dinu (2229007)" userId="S::2229007@student.uwtsd.ac.uk::2828dfa9-e979-4595-a6e0-423b124ed973" providerId="AD" clId="Web-{7CC7710C-5D15-433A-322F-8455D864ECE4}" dt="2026-02-12T09:28:25.435" v="75"/>
          <ac:picMkLst>
            <pc:docMk/>
            <pc:sldMk cId="1349989312" sldId="302"/>
            <ac:picMk id="2" creationId="{82F6D9D0-5027-95A5-E399-06F0C3B8B11B}"/>
          </ac:picMkLst>
        </pc:picChg>
      </pc:sldChg>
      <pc:sldChg chg="addSp modSp new del">
        <pc:chgData name="Simona Dinu (2229007)" userId="S::2229007@student.uwtsd.ac.uk::2828dfa9-e979-4595-a6e0-423b124ed973" providerId="AD" clId="Web-{7CC7710C-5D15-433A-322F-8455D864ECE4}" dt="2026-02-12T10:41:17.341" v="86"/>
        <pc:sldMkLst>
          <pc:docMk/>
          <pc:sldMk cId="2047437021" sldId="303"/>
        </pc:sldMkLst>
        <pc:picChg chg="add mod">
          <ac:chgData name="Simona Dinu (2229007)" userId="S::2229007@student.uwtsd.ac.uk::2828dfa9-e979-4595-a6e0-423b124ed973" providerId="AD" clId="Web-{7CC7710C-5D15-433A-322F-8455D864ECE4}" dt="2026-02-12T10:31:36.549" v="77"/>
          <ac:picMkLst>
            <pc:docMk/>
            <pc:sldMk cId="2047437021" sldId="303"/>
            <ac:picMk id="2" creationId="{E6FE6A7D-1D84-2D9B-EC26-665AD2E9B562}"/>
          </ac:picMkLst>
        </pc:picChg>
      </pc:sldChg>
      <pc:sldChg chg="addSp delSp modSp new del mod modClrScheme chgLayout">
        <pc:chgData name="Simona Dinu (2229007)" userId="S::2229007@student.uwtsd.ac.uk::2828dfa9-e979-4595-a6e0-423b124ed973" providerId="AD" clId="Web-{7CC7710C-5D15-433A-322F-8455D864ECE4}" dt="2026-02-12T16:48:41.922" v="108"/>
        <pc:sldMkLst>
          <pc:docMk/>
          <pc:sldMk cId="3057569685" sldId="304"/>
        </pc:sldMkLst>
        <pc:spChg chg="add del mod">
          <ac:chgData name="Simona Dinu (2229007)" userId="S::2229007@student.uwtsd.ac.uk::2828dfa9-e979-4595-a6e0-423b124ed973" providerId="AD" clId="Web-{7CC7710C-5D15-433A-322F-8455D864ECE4}" dt="2026-02-12T16:47:44.965" v="102"/>
          <ac:spMkLst>
            <pc:docMk/>
            <pc:sldMk cId="3057569685" sldId="304"/>
            <ac:spMk id="7" creationId="{366E404B-A1A8-D39F-BE51-BD41A4FB54DA}"/>
          </ac:spMkLst>
        </pc:spChg>
        <pc:spChg chg="add del mod">
          <ac:chgData name="Simona Dinu (2229007)" userId="S::2229007@student.uwtsd.ac.uk::2828dfa9-e979-4595-a6e0-423b124ed973" providerId="AD" clId="Web-{7CC7710C-5D15-433A-322F-8455D864ECE4}" dt="2026-02-12T16:47:44.965" v="102"/>
          <ac:spMkLst>
            <pc:docMk/>
            <pc:sldMk cId="3057569685" sldId="304"/>
            <ac:spMk id="9" creationId="{13C85026-BC7D-4E31-CF0A-421A04CE8AAE}"/>
          </ac:spMkLst>
        </pc:spChg>
        <pc:spChg chg="add del mod">
          <ac:chgData name="Simona Dinu (2229007)" userId="S::2229007@student.uwtsd.ac.uk::2828dfa9-e979-4595-a6e0-423b124ed973" providerId="AD" clId="Web-{7CC7710C-5D15-433A-322F-8455D864ECE4}" dt="2026-02-12T16:47:44.965" v="102"/>
          <ac:spMkLst>
            <pc:docMk/>
            <pc:sldMk cId="3057569685" sldId="304"/>
            <ac:spMk id="11" creationId="{7F80F523-49E5-B3E8-47B4-F2DBB4B30D8C}"/>
          </ac:spMkLst>
        </pc:spChg>
        <pc:spChg chg="add del mod">
          <ac:chgData name="Simona Dinu (2229007)" userId="S::2229007@student.uwtsd.ac.uk::2828dfa9-e979-4595-a6e0-423b124ed973" providerId="AD" clId="Web-{7CC7710C-5D15-433A-322F-8455D864ECE4}" dt="2026-02-12T16:47:44.965" v="102"/>
          <ac:spMkLst>
            <pc:docMk/>
            <pc:sldMk cId="3057569685" sldId="304"/>
            <ac:spMk id="13" creationId="{D7E2414B-00D8-21CE-512A-4A1D93915998}"/>
          </ac:spMkLst>
        </pc:spChg>
        <pc:spChg chg="add del mod">
          <ac:chgData name="Simona Dinu (2229007)" userId="S::2229007@student.uwtsd.ac.uk::2828dfa9-e979-4595-a6e0-423b124ed973" providerId="AD" clId="Web-{7CC7710C-5D15-433A-322F-8455D864ECE4}" dt="2026-02-12T16:47:44.965" v="102"/>
          <ac:spMkLst>
            <pc:docMk/>
            <pc:sldMk cId="3057569685" sldId="304"/>
            <ac:spMk id="15" creationId="{BCA3B663-A829-EAF8-FCF8-C158767A9FD0}"/>
          </ac:spMkLst>
        </pc:spChg>
        <pc:spChg chg="add del mod">
          <ac:chgData name="Simona Dinu (2229007)" userId="S::2229007@student.uwtsd.ac.uk::2828dfa9-e979-4595-a6e0-423b124ed973" providerId="AD" clId="Web-{7CC7710C-5D15-433A-322F-8455D864ECE4}" dt="2026-02-12T16:48:02.107" v="104"/>
          <ac:spMkLst>
            <pc:docMk/>
            <pc:sldMk cId="3057569685" sldId="304"/>
            <ac:spMk id="17" creationId="{E77A8D4F-69B6-92C1-933F-E032A7221AC4}"/>
          </ac:spMkLst>
        </pc:spChg>
        <pc:spChg chg="add del mod">
          <ac:chgData name="Simona Dinu (2229007)" userId="S::2229007@student.uwtsd.ac.uk::2828dfa9-e979-4595-a6e0-423b124ed973" providerId="AD" clId="Web-{7CC7710C-5D15-433A-322F-8455D864ECE4}" dt="2026-02-12T16:48:02.107" v="104"/>
          <ac:spMkLst>
            <pc:docMk/>
            <pc:sldMk cId="3057569685" sldId="304"/>
            <ac:spMk id="18" creationId="{3A1A95F3-FE8E-1705-9DF0-29B5F622CC08}"/>
          </ac:spMkLst>
        </pc:spChg>
        <pc:spChg chg="add del mod">
          <ac:chgData name="Simona Dinu (2229007)" userId="S::2229007@student.uwtsd.ac.uk::2828dfa9-e979-4595-a6e0-423b124ed973" providerId="AD" clId="Web-{7CC7710C-5D15-433A-322F-8455D864ECE4}" dt="2026-02-12T16:48:02.107" v="104"/>
          <ac:spMkLst>
            <pc:docMk/>
            <pc:sldMk cId="3057569685" sldId="304"/>
            <ac:spMk id="19" creationId="{02F6B671-51CE-9B30-2816-E241AE519EF9}"/>
          </ac:spMkLst>
        </pc:spChg>
        <pc:spChg chg="add del mod">
          <ac:chgData name="Simona Dinu (2229007)" userId="S::2229007@student.uwtsd.ac.uk::2828dfa9-e979-4595-a6e0-423b124ed973" providerId="AD" clId="Web-{7CC7710C-5D15-433A-322F-8455D864ECE4}" dt="2026-02-12T16:48:02.107" v="104"/>
          <ac:spMkLst>
            <pc:docMk/>
            <pc:sldMk cId="3057569685" sldId="304"/>
            <ac:spMk id="20" creationId="{166DADFA-CB81-7F61-C97F-A80BBA677F8E}"/>
          </ac:spMkLst>
        </pc:spChg>
        <pc:picChg chg="add del mod">
          <ac:chgData name="Simona Dinu (2229007)" userId="S::2229007@student.uwtsd.ac.uk::2828dfa9-e979-4595-a6e0-423b124ed973" providerId="AD" clId="Web-{7CC7710C-5D15-433A-322F-8455D864ECE4}" dt="2026-02-12T16:48:04.920" v="105"/>
          <ac:picMkLst>
            <pc:docMk/>
            <pc:sldMk cId="3057569685" sldId="304"/>
            <ac:picMk id="2" creationId="{CAC4336E-6392-5DF9-CACA-3A45E40CF9D5}"/>
          </ac:picMkLst>
        </pc:picChg>
        <pc:picChg chg="add mod">
          <ac:chgData name="Simona Dinu (2229007)" userId="S::2229007@student.uwtsd.ac.uk::2828dfa9-e979-4595-a6e0-423b124ed973" providerId="AD" clId="Web-{7CC7710C-5D15-433A-322F-8455D864ECE4}" dt="2026-02-12T16:48:26.280" v="107" actId="14100"/>
          <ac:picMkLst>
            <pc:docMk/>
            <pc:sldMk cId="3057569685" sldId="304"/>
            <ac:picMk id="3" creationId="{10A1E730-5624-994A-7532-0B06458B89FF}"/>
          </ac:picMkLst>
        </pc:picChg>
      </pc:sldChg>
      <pc:sldChg chg="addSp delSp modSp new mod setBg modClrScheme delDesignElem chgLayout">
        <pc:chgData name="Simona Dinu (2229007)" userId="S::2229007@student.uwtsd.ac.uk::2828dfa9-e979-4595-a6e0-423b124ed973" providerId="AD" clId="Web-{7CC7710C-5D15-433A-322F-8455D864ECE4}" dt="2026-02-12T15:58:25.032" v="99"/>
        <pc:sldMkLst>
          <pc:docMk/>
          <pc:sldMk cId="3145927638" sldId="305"/>
        </pc:sldMkLst>
        <pc:spChg chg="add del">
          <ac:chgData name="Simona Dinu (2229007)" userId="S::2229007@student.uwtsd.ac.uk::2828dfa9-e979-4595-a6e0-423b124ed973" providerId="AD" clId="Web-{7CC7710C-5D15-433A-322F-8455D864ECE4}" dt="2026-02-12T15:57:39.281" v="95"/>
          <ac:spMkLst>
            <pc:docMk/>
            <pc:sldMk cId="3145927638" sldId="305"/>
            <ac:spMk id="7" creationId="{F3060C83-F051-4F0E-ABAD-AA0DFC48B218}"/>
          </ac:spMkLst>
        </pc:spChg>
        <pc:spChg chg="add del">
          <ac:chgData name="Simona Dinu (2229007)" userId="S::2229007@student.uwtsd.ac.uk::2828dfa9-e979-4595-a6e0-423b124ed973" providerId="AD" clId="Web-{7CC7710C-5D15-433A-322F-8455D864ECE4}" dt="2026-02-12T15:57:39.281" v="95"/>
          <ac:spMkLst>
            <pc:docMk/>
            <pc:sldMk cId="3145927638" sldId="305"/>
            <ac:spMk id="9" creationId="{83C98ABE-055B-441F-B07E-44F97F083C39}"/>
          </ac:spMkLst>
        </pc:spChg>
        <pc:spChg chg="add del">
          <ac:chgData name="Simona Dinu (2229007)" userId="S::2229007@student.uwtsd.ac.uk::2828dfa9-e979-4595-a6e0-423b124ed973" providerId="AD" clId="Web-{7CC7710C-5D15-433A-322F-8455D864ECE4}" dt="2026-02-12T15:57:39.281" v="95"/>
          <ac:spMkLst>
            <pc:docMk/>
            <pc:sldMk cId="3145927638" sldId="305"/>
            <ac:spMk id="11" creationId="{29FDB030-9B49-4CED-8CCD-4D99382388AC}"/>
          </ac:spMkLst>
        </pc:spChg>
        <pc:spChg chg="add del">
          <ac:chgData name="Simona Dinu (2229007)" userId="S::2229007@student.uwtsd.ac.uk::2828dfa9-e979-4595-a6e0-423b124ed973" providerId="AD" clId="Web-{7CC7710C-5D15-433A-322F-8455D864ECE4}" dt="2026-02-12T15:57:39.281" v="95"/>
          <ac:spMkLst>
            <pc:docMk/>
            <pc:sldMk cId="3145927638" sldId="305"/>
            <ac:spMk id="13" creationId="{3783CA14-24A1-485C-8B30-D6A5D87987AD}"/>
          </ac:spMkLst>
        </pc:spChg>
        <pc:spChg chg="add del">
          <ac:chgData name="Simona Dinu (2229007)" userId="S::2229007@student.uwtsd.ac.uk::2828dfa9-e979-4595-a6e0-423b124ed973" providerId="AD" clId="Web-{7CC7710C-5D15-433A-322F-8455D864ECE4}" dt="2026-02-12T15:57:39.281" v="95"/>
          <ac:spMkLst>
            <pc:docMk/>
            <pc:sldMk cId="3145927638" sldId="305"/>
            <ac:spMk id="15" creationId="{9A97C86A-04D6-40F7-AE84-31AB43E6A846}"/>
          </ac:spMkLst>
        </pc:spChg>
        <pc:spChg chg="add del">
          <ac:chgData name="Simona Dinu (2229007)" userId="S::2229007@student.uwtsd.ac.uk::2828dfa9-e979-4595-a6e0-423b124ed973" providerId="AD" clId="Web-{7CC7710C-5D15-433A-322F-8455D864ECE4}" dt="2026-02-12T15:57:39.281" v="95"/>
          <ac:spMkLst>
            <pc:docMk/>
            <pc:sldMk cId="3145927638" sldId="305"/>
            <ac:spMk id="17" creationId="{FF9F2414-84E8-453E-B1F3-389FDE8192D9}"/>
          </ac:spMkLst>
        </pc:spChg>
        <pc:spChg chg="add del">
          <ac:chgData name="Simona Dinu (2229007)" userId="S::2229007@student.uwtsd.ac.uk::2828dfa9-e979-4595-a6e0-423b124ed973" providerId="AD" clId="Web-{7CC7710C-5D15-433A-322F-8455D864ECE4}" dt="2026-02-12T15:57:39.281" v="95"/>
          <ac:spMkLst>
            <pc:docMk/>
            <pc:sldMk cId="3145927638" sldId="305"/>
            <ac:spMk id="19" creationId="{3ECA69A1-7536-43AC-85EF-C7106179F5ED}"/>
          </ac:spMkLst>
        </pc:spChg>
        <pc:picChg chg="add mod">
          <ac:chgData name="Simona Dinu (2229007)" userId="S::2229007@student.uwtsd.ac.uk::2828dfa9-e979-4595-a6e0-423b124ed973" providerId="AD" clId="Web-{7CC7710C-5D15-433A-322F-8455D864ECE4}" dt="2026-02-12T10:48:17.467" v="94" actId="1076"/>
          <ac:picMkLst>
            <pc:docMk/>
            <pc:sldMk cId="3145927638" sldId="305"/>
            <ac:picMk id="2" creationId="{C0414564-74D0-3D59-2FEB-F019D988C199}"/>
          </ac:picMkLst>
        </pc:picChg>
      </pc:sldChg>
      <pc:sldChg chg="addSp delSp modSp new mod setBg modClrScheme delDesignElem chgLayout">
        <pc:chgData name="Simona Dinu (2229007)" userId="S::2229007@student.uwtsd.ac.uk::2828dfa9-e979-4595-a6e0-423b124ed973" providerId="AD" clId="Web-{7CC7710C-5D15-433A-322F-8455D864ECE4}" dt="2026-02-12T15:58:25.032" v="99"/>
        <pc:sldMkLst>
          <pc:docMk/>
          <pc:sldMk cId="2756062328" sldId="306"/>
        </pc:sldMkLst>
        <pc:spChg chg="add del">
          <ac:chgData name="Simona Dinu (2229007)" userId="S::2229007@student.uwtsd.ac.uk::2828dfa9-e979-4595-a6e0-423b124ed973" providerId="AD" clId="Web-{7CC7710C-5D15-433A-322F-8455D864ECE4}" dt="2026-02-12T15:57:39.281" v="95"/>
          <ac:spMkLst>
            <pc:docMk/>
            <pc:sldMk cId="2756062328" sldId="306"/>
            <ac:spMk id="7" creationId="{F3060C83-F051-4F0E-ABAD-AA0DFC48B218}"/>
          </ac:spMkLst>
        </pc:spChg>
        <pc:spChg chg="add del">
          <ac:chgData name="Simona Dinu (2229007)" userId="S::2229007@student.uwtsd.ac.uk::2828dfa9-e979-4595-a6e0-423b124ed973" providerId="AD" clId="Web-{7CC7710C-5D15-433A-322F-8455D864ECE4}" dt="2026-02-12T15:57:39.281" v="95"/>
          <ac:spMkLst>
            <pc:docMk/>
            <pc:sldMk cId="2756062328" sldId="306"/>
            <ac:spMk id="9" creationId="{83C98ABE-055B-441F-B07E-44F97F083C39}"/>
          </ac:spMkLst>
        </pc:spChg>
        <pc:spChg chg="add del">
          <ac:chgData name="Simona Dinu (2229007)" userId="S::2229007@student.uwtsd.ac.uk::2828dfa9-e979-4595-a6e0-423b124ed973" providerId="AD" clId="Web-{7CC7710C-5D15-433A-322F-8455D864ECE4}" dt="2026-02-12T15:57:39.281" v="95"/>
          <ac:spMkLst>
            <pc:docMk/>
            <pc:sldMk cId="2756062328" sldId="306"/>
            <ac:spMk id="11" creationId="{29FDB030-9B49-4CED-8CCD-4D99382388AC}"/>
          </ac:spMkLst>
        </pc:spChg>
        <pc:spChg chg="add del">
          <ac:chgData name="Simona Dinu (2229007)" userId="S::2229007@student.uwtsd.ac.uk::2828dfa9-e979-4595-a6e0-423b124ed973" providerId="AD" clId="Web-{7CC7710C-5D15-433A-322F-8455D864ECE4}" dt="2026-02-12T15:57:39.281" v="95"/>
          <ac:spMkLst>
            <pc:docMk/>
            <pc:sldMk cId="2756062328" sldId="306"/>
            <ac:spMk id="13" creationId="{3783CA14-24A1-485C-8B30-D6A5D87987AD}"/>
          </ac:spMkLst>
        </pc:spChg>
        <pc:spChg chg="add del">
          <ac:chgData name="Simona Dinu (2229007)" userId="S::2229007@student.uwtsd.ac.uk::2828dfa9-e979-4595-a6e0-423b124ed973" providerId="AD" clId="Web-{7CC7710C-5D15-433A-322F-8455D864ECE4}" dt="2026-02-12T15:57:39.281" v="95"/>
          <ac:spMkLst>
            <pc:docMk/>
            <pc:sldMk cId="2756062328" sldId="306"/>
            <ac:spMk id="15" creationId="{9A97C86A-04D6-40F7-AE84-31AB43E6A846}"/>
          </ac:spMkLst>
        </pc:spChg>
        <pc:spChg chg="add del">
          <ac:chgData name="Simona Dinu (2229007)" userId="S::2229007@student.uwtsd.ac.uk::2828dfa9-e979-4595-a6e0-423b124ed973" providerId="AD" clId="Web-{7CC7710C-5D15-433A-322F-8455D864ECE4}" dt="2026-02-12T15:57:39.281" v="95"/>
          <ac:spMkLst>
            <pc:docMk/>
            <pc:sldMk cId="2756062328" sldId="306"/>
            <ac:spMk id="17" creationId="{FF9F2414-84E8-453E-B1F3-389FDE8192D9}"/>
          </ac:spMkLst>
        </pc:spChg>
        <pc:spChg chg="add del">
          <ac:chgData name="Simona Dinu (2229007)" userId="S::2229007@student.uwtsd.ac.uk::2828dfa9-e979-4595-a6e0-423b124ed973" providerId="AD" clId="Web-{7CC7710C-5D15-433A-322F-8455D864ECE4}" dt="2026-02-12T15:57:39.281" v="95"/>
          <ac:spMkLst>
            <pc:docMk/>
            <pc:sldMk cId="2756062328" sldId="306"/>
            <ac:spMk id="19" creationId="{3ECA69A1-7536-43AC-85EF-C7106179F5ED}"/>
          </ac:spMkLst>
        </pc:spChg>
        <pc:picChg chg="add mod">
          <ac:chgData name="Simona Dinu (2229007)" userId="S::2229007@student.uwtsd.ac.uk::2828dfa9-e979-4595-a6e0-423b124ed973" providerId="AD" clId="Web-{7CC7710C-5D15-433A-322F-8455D864ECE4}" dt="2026-02-12T10:41:08.059" v="85"/>
          <ac:picMkLst>
            <pc:docMk/>
            <pc:sldMk cId="2756062328" sldId="306"/>
            <ac:picMk id="2" creationId="{04818C81-60BB-874D-1EC0-842C8BE6EC72}"/>
          </ac:picMkLst>
        </pc:picChg>
      </pc:sldChg>
      <pc:sldChg chg="new del">
        <pc:chgData name="Simona Dinu (2229007)" userId="S::2229007@student.uwtsd.ac.uk::2828dfa9-e979-4595-a6e0-423b124ed973" providerId="AD" clId="Web-{7CC7710C-5D15-433A-322F-8455D864ECE4}" dt="2026-02-12T16:49:15.830" v="112"/>
        <pc:sldMkLst>
          <pc:docMk/>
          <pc:sldMk cId="319074178" sldId="307"/>
        </pc:sldMkLst>
      </pc:sldChg>
      <pc:sldChg chg="addSp modSp new">
        <pc:chgData name="Simona Dinu (2229007)" userId="S::2229007@student.uwtsd.ac.uk::2828dfa9-e979-4595-a6e0-423b124ed973" providerId="AD" clId="Web-{7CC7710C-5D15-433A-322F-8455D864ECE4}" dt="2026-02-12T16:56:18.094" v="120"/>
        <pc:sldMkLst>
          <pc:docMk/>
          <pc:sldMk cId="2203910445" sldId="307"/>
        </pc:sldMkLst>
        <pc:picChg chg="add mod">
          <ac:chgData name="Simona Dinu (2229007)" userId="S::2229007@student.uwtsd.ac.uk::2828dfa9-e979-4595-a6e0-423b124ed973" providerId="AD" clId="Web-{7CC7710C-5D15-433A-322F-8455D864ECE4}" dt="2026-02-12T16:56:18.094" v="120"/>
          <ac:picMkLst>
            <pc:docMk/>
            <pc:sldMk cId="2203910445" sldId="307"/>
            <ac:picMk id="5" creationId="{5561048C-F3C1-E9EC-5D54-21C9D4944967}"/>
          </ac:picMkLst>
        </pc:picChg>
      </pc:sldChg>
      <pc:sldChg chg="addSp modSp new del">
        <pc:chgData name="Simona Dinu (2229007)" userId="S::2229007@student.uwtsd.ac.uk::2828dfa9-e979-4595-a6e0-423b124ed973" providerId="AD" clId="Web-{7CC7710C-5D15-433A-322F-8455D864ECE4}" dt="2026-02-12T16:52:44.166" v="115"/>
        <pc:sldMkLst>
          <pc:docMk/>
          <pc:sldMk cId="2850095137" sldId="307"/>
        </pc:sldMkLst>
        <pc:picChg chg="add mod">
          <ac:chgData name="Simona Dinu (2229007)" userId="S::2229007@student.uwtsd.ac.uk::2828dfa9-e979-4595-a6e0-423b124ed973" providerId="AD" clId="Web-{7CC7710C-5D15-433A-322F-8455D864ECE4}" dt="2026-02-12T16:50:30.661" v="114"/>
          <ac:picMkLst>
            <pc:docMk/>
            <pc:sldMk cId="2850095137" sldId="307"/>
            <ac:picMk id="5" creationId="{37D1F85E-9D9F-A11D-7DA8-9C86EC5044C3}"/>
          </ac:picMkLst>
        </pc:picChg>
      </pc:sldChg>
      <pc:sldChg chg="addSp modSp new del">
        <pc:chgData name="Simona Dinu (2229007)" userId="S::2229007@student.uwtsd.ac.uk::2828dfa9-e979-4595-a6e0-423b124ed973" providerId="AD" clId="Web-{7CC7710C-5D15-433A-322F-8455D864ECE4}" dt="2026-02-12T16:55:49.359" v="118"/>
        <pc:sldMkLst>
          <pc:docMk/>
          <pc:sldMk cId="2971524043" sldId="307"/>
        </pc:sldMkLst>
        <pc:picChg chg="add mod">
          <ac:chgData name="Simona Dinu (2229007)" userId="S::2229007@student.uwtsd.ac.uk::2828dfa9-e979-4595-a6e0-423b124ed973" providerId="AD" clId="Web-{7CC7710C-5D15-433A-322F-8455D864ECE4}" dt="2026-02-12T16:53:11.652" v="117"/>
          <ac:picMkLst>
            <pc:docMk/>
            <pc:sldMk cId="2971524043" sldId="307"/>
            <ac:picMk id="5" creationId="{71955ADB-298F-23E0-8888-020BF312156F}"/>
          </ac:picMkLst>
        </pc:picChg>
      </pc:sldChg>
      <pc:sldChg chg="new del">
        <pc:chgData name="Simona Dinu (2229007)" userId="S::2229007@student.uwtsd.ac.uk::2828dfa9-e979-4595-a6e0-423b124ed973" providerId="AD" clId="Web-{7CC7710C-5D15-433A-322F-8455D864ECE4}" dt="2026-02-12T16:49:14.111" v="111"/>
        <pc:sldMkLst>
          <pc:docMk/>
          <pc:sldMk cId="2387811395" sldId="308"/>
        </pc:sldMkLst>
      </pc:sldChg>
      <pc:sldChg chg="addSp modSp new">
        <pc:chgData name="Simona Dinu (2229007)" userId="S::2229007@student.uwtsd.ac.uk::2828dfa9-e979-4595-a6e0-423b124ed973" providerId="AD" clId="Web-{7CC7710C-5D15-433A-322F-8455D864ECE4}" dt="2026-02-12T17:21:09.244" v="122"/>
        <pc:sldMkLst>
          <pc:docMk/>
          <pc:sldMk cId="4012762644" sldId="308"/>
        </pc:sldMkLst>
        <pc:picChg chg="add mod">
          <ac:chgData name="Simona Dinu (2229007)" userId="S::2229007@student.uwtsd.ac.uk::2828dfa9-e979-4595-a6e0-423b124ed973" providerId="AD" clId="Web-{7CC7710C-5D15-433A-322F-8455D864ECE4}" dt="2026-02-12T17:21:09.244" v="122"/>
          <ac:picMkLst>
            <pc:docMk/>
            <pc:sldMk cId="4012762644" sldId="308"/>
            <ac:picMk id="5" creationId="{BB825D21-8539-8931-516E-8663B2B83CAA}"/>
          </ac:picMkLst>
        </pc:picChg>
      </pc:sldChg>
      <pc:sldChg chg="addSp modSp new">
        <pc:chgData name="Simona Dinu (2229007)" userId="S::2229007@student.uwtsd.ac.uk::2828dfa9-e979-4595-a6e0-423b124ed973" providerId="AD" clId="Web-{7CC7710C-5D15-433A-322F-8455D864ECE4}" dt="2026-02-13T08:33:12.474" v="125"/>
        <pc:sldMkLst>
          <pc:docMk/>
          <pc:sldMk cId="320287960" sldId="309"/>
        </pc:sldMkLst>
        <pc:picChg chg="add mod">
          <ac:chgData name="Simona Dinu (2229007)" userId="S::2229007@student.uwtsd.ac.uk::2828dfa9-e979-4595-a6e0-423b124ed973" providerId="AD" clId="Web-{7CC7710C-5D15-433A-322F-8455D864ECE4}" dt="2026-02-13T08:33:12.474" v="125"/>
          <ac:picMkLst>
            <pc:docMk/>
            <pc:sldMk cId="320287960" sldId="309"/>
            <ac:picMk id="5" creationId="{232E414F-06ED-89B0-869F-E1D7C74E8041}"/>
          </ac:picMkLst>
        </pc:picChg>
      </pc:sldChg>
      <pc:sldChg chg="addSp delSp modSp">
        <pc:chgData name="Simona Dinu (2229007)" userId="S::2229007@student.uwtsd.ac.uk::2828dfa9-e979-4595-a6e0-423b124ed973" providerId="AD" clId="Web-{7CC7710C-5D15-433A-322F-8455D864ECE4}" dt="2026-02-13T16:55:43.578" v="197" actId="20577"/>
        <pc:sldMkLst>
          <pc:docMk/>
          <pc:sldMk cId="4208357466" sldId="315"/>
        </pc:sldMkLst>
        <pc:spChg chg="mod">
          <ac:chgData name="Simona Dinu (2229007)" userId="S::2229007@student.uwtsd.ac.uk::2828dfa9-e979-4595-a6e0-423b124ed973" providerId="AD" clId="Web-{7CC7710C-5D15-433A-322F-8455D864ECE4}" dt="2026-02-13T16:22:58.609" v="184" actId="20577"/>
          <ac:spMkLst>
            <pc:docMk/>
            <pc:sldMk cId="4208357466" sldId="315"/>
            <ac:spMk id="5" creationId="{3CDE7009-0BDF-F9AC-8731-1D4CA801717A}"/>
          </ac:spMkLst>
        </pc:spChg>
        <pc:spChg chg="add del mod">
          <ac:chgData name="Simona Dinu (2229007)" userId="S::2229007@student.uwtsd.ac.uk::2828dfa9-e979-4595-a6e0-423b124ed973" providerId="AD" clId="Web-{7CC7710C-5D15-433A-322F-8455D864ECE4}" dt="2026-02-13T16:53:03.542" v="192"/>
          <ac:spMkLst>
            <pc:docMk/>
            <pc:sldMk cId="4208357466" sldId="315"/>
            <ac:spMk id="6" creationId="{90ACBDE7-BBC7-80FB-AC5E-8EB7973764D3}"/>
          </ac:spMkLst>
        </pc:spChg>
        <pc:spChg chg="add mod">
          <ac:chgData name="Simona Dinu (2229007)" userId="S::2229007@student.uwtsd.ac.uk::2828dfa9-e979-4595-a6e0-423b124ed973" providerId="AD" clId="Web-{7CC7710C-5D15-433A-322F-8455D864ECE4}" dt="2026-02-13T16:55:43.578" v="197" actId="20577"/>
          <ac:spMkLst>
            <pc:docMk/>
            <pc:sldMk cId="4208357466" sldId="315"/>
            <ac:spMk id="7" creationId="{48FC9089-6811-6B38-8DD9-FEE4178F006D}"/>
          </ac:spMkLst>
        </pc:spChg>
      </pc:sldChg>
      <pc:sldChg chg="add replId">
        <pc:chgData name="Simona Dinu (2229007)" userId="S::2229007@student.uwtsd.ac.uk::2828dfa9-e979-4595-a6e0-423b124ed973" providerId="AD" clId="Web-{7CC7710C-5D15-433A-322F-8455D864ECE4}" dt="2026-02-13T08:05:42.645" v="124"/>
        <pc:sldMkLst>
          <pc:docMk/>
          <pc:sldMk cId="1080769592" sldId="316"/>
        </pc:sldMkLst>
      </pc:sldChg>
      <pc:sldChg chg="addSp modSp new">
        <pc:chgData name="Simona Dinu (2229007)" userId="S::2229007@student.uwtsd.ac.uk::2828dfa9-e979-4595-a6e0-423b124ed973" providerId="AD" clId="Web-{7CC7710C-5D15-433A-322F-8455D864ECE4}" dt="2026-02-13T11:06:07.024" v="157"/>
        <pc:sldMkLst>
          <pc:docMk/>
          <pc:sldMk cId="3441530411" sldId="317"/>
        </pc:sldMkLst>
        <pc:picChg chg="add mod">
          <ac:chgData name="Simona Dinu (2229007)" userId="S::2229007@student.uwtsd.ac.uk::2828dfa9-e979-4595-a6e0-423b124ed973" providerId="AD" clId="Web-{7CC7710C-5D15-433A-322F-8455D864ECE4}" dt="2026-02-13T11:06:07.024" v="157"/>
          <ac:picMkLst>
            <pc:docMk/>
            <pc:sldMk cId="3441530411" sldId="317"/>
            <ac:picMk id="5" creationId="{ACCB8998-421E-24CE-A494-563D59F1504A}"/>
          </ac:picMkLst>
        </pc:picChg>
      </pc:sldChg>
      <pc:sldChg chg="modSp">
        <pc:chgData name="Simona Dinu (2229007)" userId="S::2229007@student.uwtsd.ac.uk::2828dfa9-e979-4595-a6e0-423b124ed973" providerId="AD" clId="Web-{7CC7710C-5D15-433A-322F-8455D864ECE4}" dt="2026-02-13T16:53:08.558" v="194" actId="20577"/>
        <pc:sldMkLst>
          <pc:docMk/>
          <pc:sldMk cId="492015801" sldId="319"/>
        </pc:sldMkLst>
        <pc:spChg chg="mod">
          <ac:chgData name="Simona Dinu (2229007)" userId="S::2229007@student.uwtsd.ac.uk::2828dfa9-e979-4595-a6e0-423b124ed973" providerId="AD" clId="Web-{7CC7710C-5D15-433A-322F-8455D864ECE4}" dt="2026-02-13T16:53:08.558" v="194" actId="20577"/>
          <ac:spMkLst>
            <pc:docMk/>
            <pc:sldMk cId="492015801" sldId="319"/>
            <ac:spMk id="5" creationId="{30E5E021-7C94-FE7B-0FF8-CE4AF8332E76}"/>
          </ac:spMkLst>
        </pc:spChg>
      </pc:sldChg>
      <pc:sldMasterChg chg="del delSldLayout">
        <pc:chgData name="Simona Dinu (2229007)" userId="S::2229007@student.uwtsd.ac.uk::2828dfa9-e979-4595-a6e0-423b124ed973" providerId="AD" clId="Web-{7CC7710C-5D15-433A-322F-8455D864ECE4}" dt="2026-02-12T15:57:39.281" v="95"/>
        <pc:sldMasterMkLst>
          <pc:docMk/>
          <pc:sldMasterMk cId="0" sldId="2147483648"/>
        </pc:sldMasterMkLst>
        <pc:sldLayoutChg chg="del">
          <pc:chgData name="Simona Dinu (2229007)" userId="S::2229007@student.uwtsd.ac.uk::2828dfa9-e979-4595-a6e0-423b124ed973" providerId="AD" clId="Web-{7CC7710C-5D15-433A-322F-8455D864ECE4}" dt="2026-02-12T15:57:39.281" v="95"/>
          <pc:sldLayoutMkLst>
            <pc:docMk/>
            <pc:sldMasterMk cId="0" sldId="2147483648"/>
            <pc:sldLayoutMk cId="0" sldId="2147483649"/>
          </pc:sldLayoutMkLst>
        </pc:sldLayoutChg>
        <pc:sldLayoutChg chg="del">
          <pc:chgData name="Simona Dinu (2229007)" userId="S::2229007@student.uwtsd.ac.uk::2828dfa9-e979-4595-a6e0-423b124ed973" providerId="AD" clId="Web-{7CC7710C-5D15-433A-322F-8455D864ECE4}" dt="2026-02-12T15:57:39.281" v="95"/>
          <pc:sldLayoutMkLst>
            <pc:docMk/>
            <pc:sldMasterMk cId="0" sldId="2147483648"/>
            <pc:sldLayoutMk cId="0" sldId="2147483650"/>
          </pc:sldLayoutMkLst>
        </pc:sldLayoutChg>
        <pc:sldLayoutChg chg="del">
          <pc:chgData name="Simona Dinu (2229007)" userId="S::2229007@student.uwtsd.ac.uk::2828dfa9-e979-4595-a6e0-423b124ed973" providerId="AD" clId="Web-{7CC7710C-5D15-433A-322F-8455D864ECE4}" dt="2026-02-12T15:57:39.281" v="95"/>
          <pc:sldLayoutMkLst>
            <pc:docMk/>
            <pc:sldMasterMk cId="0" sldId="2147483648"/>
            <pc:sldLayoutMk cId="0" sldId="2147483651"/>
          </pc:sldLayoutMkLst>
        </pc:sldLayoutChg>
        <pc:sldLayoutChg chg="del">
          <pc:chgData name="Simona Dinu (2229007)" userId="S::2229007@student.uwtsd.ac.uk::2828dfa9-e979-4595-a6e0-423b124ed973" providerId="AD" clId="Web-{7CC7710C-5D15-433A-322F-8455D864ECE4}" dt="2026-02-12T15:57:39.281" v="95"/>
          <pc:sldLayoutMkLst>
            <pc:docMk/>
            <pc:sldMasterMk cId="0" sldId="2147483648"/>
            <pc:sldLayoutMk cId="0" sldId="2147483652"/>
          </pc:sldLayoutMkLst>
        </pc:sldLayoutChg>
        <pc:sldLayoutChg chg="del">
          <pc:chgData name="Simona Dinu (2229007)" userId="S::2229007@student.uwtsd.ac.uk::2828dfa9-e979-4595-a6e0-423b124ed973" providerId="AD" clId="Web-{7CC7710C-5D15-433A-322F-8455D864ECE4}" dt="2026-02-12T15:57:39.281" v="95"/>
          <pc:sldLayoutMkLst>
            <pc:docMk/>
            <pc:sldMasterMk cId="0" sldId="2147483648"/>
            <pc:sldLayoutMk cId="0" sldId="2147483653"/>
          </pc:sldLayoutMkLst>
        </pc:sldLayoutChg>
        <pc:sldLayoutChg chg="del">
          <pc:chgData name="Simona Dinu (2229007)" userId="S::2229007@student.uwtsd.ac.uk::2828dfa9-e979-4595-a6e0-423b124ed973" providerId="AD" clId="Web-{7CC7710C-5D15-433A-322F-8455D864ECE4}" dt="2026-02-12T15:57:39.281" v="95"/>
          <pc:sldLayoutMkLst>
            <pc:docMk/>
            <pc:sldMasterMk cId="0" sldId="2147483648"/>
            <pc:sldLayoutMk cId="0" sldId="2147483654"/>
          </pc:sldLayoutMkLst>
        </pc:sldLayoutChg>
        <pc:sldLayoutChg chg="del">
          <pc:chgData name="Simona Dinu (2229007)" userId="S::2229007@student.uwtsd.ac.uk::2828dfa9-e979-4595-a6e0-423b124ed973" providerId="AD" clId="Web-{7CC7710C-5D15-433A-322F-8455D864ECE4}" dt="2026-02-12T15:57:39.281" v="95"/>
          <pc:sldLayoutMkLst>
            <pc:docMk/>
            <pc:sldMasterMk cId="0" sldId="2147483648"/>
            <pc:sldLayoutMk cId="0" sldId="2147483655"/>
          </pc:sldLayoutMkLst>
        </pc:sldLayoutChg>
        <pc:sldLayoutChg chg="del">
          <pc:chgData name="Simona Dinu (2229007)" userId="S::2229007@student.uwtsd.ac.uk::2828dfa9-e979-4595-a6e0-423b124ed973" providerId="AD" clId="Web-{7CC7710C-5D15-433A-322F-8455D864ECE4}" dt="2026-02-12T15:57:39.281" v="95"/>
          <pc:sldLayoutMkLst>
            <pc:docMk/>
            <pc:sldMasterMk cId="0" sldId="2147483648"/>
            <pc:sldLayoutMk cId="0" sldId="2147483656"/>
          </pc:sldLayoutMkLst>
        </pc:sldLayoutChg>
        <pc:sldLayoutChg chg="del">
          <pc:chgData name="Simona Dinu (2229007)" userId="S::2229007@student.uwtsd.ac.uk::2828dfa9-e979-4595-a6e0-423b124ed973" providerId="AD" clId="Web-{7CC7710C-5D15-433A-322F-8455D864ECE4}" dt="2026-02-12T15:57:39.281" v="95"/>
          <pc:sldLayoutMkLst>
            <pc:docMk/>
            <pc:sldMasterMk cId="0" sldId="2147483648"/>
            <pc:sldLayoutMk cId="0" sldId="2147483657"/>
          </pc:sldLayoutMkLst>
        </pc:sldLayoutChg>
        <pc:sldLayoutChg chg="del">
          <pc:chgData name="Simona Dinu (2229007)" userId="S::2229007@student.uwtsd.ac.uk::2828dfa9-e979-4595-a6e0-423b124ed973" providerId="AD" clId="Web-{7CC7710C-5D15-433A-322F-8455D864ECE4}" dt="2026-02-12T15:57:39.281" v="95"/>
          <pc:sldLayoutMkLst>
            <pc:docMk/>
            <pc:sldMasterMk cId="0" sldId="2147483648"/>
            <pc:sldLayoutMk cId="0" sldId="2147483658"/>
          </pc:sldLayoutMkLst>
        </pc:sldLayoutChg>
        <pc:sldLayoutChg chg="del">
          <pc:chgData name="Simona Dinu (2229007)" userId="S::2229007@student.uwtsd.ac.uk::2828dfa9-e979-4595-a6e0-423b124ed973" providerId="AD" clId="Web-{7CC7710C-5D15-433A-322F-8455D864ECE4}" dt="2026-02-12T15:57:39.281" v="95"/>
          <pc:sldLayoutMkLst>
            <pc:docMk/>
            <pc:sldMasterMk cId="0" sldId="2147483648"/>
            <pc:sldLayoutMk cId="0" sldId="2147483659"/>
          </pc:sldLayoutMkLst>
        </pc:sldLayoutChg>
      </pc:sldMasterChg>
      <pc:sldMasterChg chg="add del addSldLayout delSldLayout modSldLayout">
        <pc:chgData name="Simona Dinu (2229007)" userId="S::2229007@student.uwtsd.ac.uk::2828dfa9-e979-4595-a6e0-423b124ed973" providerId="AD" clId="Web-{7CC7710C-5D15-433A-322F-8455D864ECE4}" dt="2026-02-12T15:57:48.047" v="96"/>
        <pc:sldMasterMkLst>
          <pc:docMk/>
          <pc:sldMasterMk cId="2975727187" sldId="2147483660"/>
        </pc:sldMasterMkLst>
        <pc:sldLayoutChg chg="add del mod replId">
          <pc:chgData name="Simona Dinu (2229007)" userId="S::2229007@student.uwtsd.ac.uk::2828dfa9-e979-4595-a6e0-423b124ed973" providerId="AD" clId="Web-{7CC7710C-5D15-433A-322F-8455D864ECE4}" dt="2026-02-12T15:57:48.047" v="96"/>
          <pc:sldLayoutMkLst>
            <pc:docMk/>
            <pc:sldMasterMk cId="2975727187" sldId="2147483660"/>
            <pc:sldLayoutMk cId="3004419839" sldId="2147483661"/>
          </pc:sldLayoutMkLst>
        </pc:sldLayoutChg>
        <pc:sldLayoutChg chg="add del mod replId">
          <pc:chgData name="Simona Dinu (2229007)" userId="S::2229007@student.uwtsd.ac.uk::2828dfa9-e979-4595-a6e0-423b124ed973" providerId="AD" clId="Web-{7CC7710C-5D15-433A-322F-8455D864ECE4}" dt="2026-02-12T15:57:48.047" v="96"/>
          <pc:sldLayoutMkLst>
            <pc:docMk/>
            <pc:sldMasterMk cId="2975727187" sldId="2147483660"/>
            <pc:sldLayoutMk cId="1823993360" sldId="2147483662"/>
          </pc:sldLayoutMkLst>
        </pc:sldLayoutChg>
        <pc:sldLayoutChg chg="add del mod replId">
          <pc:chgData name="Simona Dinu (2229007)" userId="S::2229007@student.uwtsd.ac.uk::2828dfa9-e979-4595-a6e0-423b124ed973" providerId="AD" clId="Web-{7CC7710C-5D15-433A-322F-8455D864ECE4}" dt="2026-02-12T15:57:48.047" v="96"/>
          <pc:sldLayoutMkLst>
            <pc:docMk/>
            <pc:sldMasterMk cId="2975727187" sldId="2147483660"/>
            <pc:sldLayoutMk cId="107406718" sldId="2147483663"/>
          </pc:sldLayoutMkLst>
        </pc:sldLayoutChg>
        <pc:sldLayoutChg chg="add del mod replId">
          <pc:chgData name="Simona Dinu (2229007)" userId="S::2229007@student.uwtsd.ac.uk::2828dfa9-e979-4595-a6e0-423b124ed973" providerId="AD" clId="Web-{7CC7710C-5D15-433A-322F-8455D864ECE4}" dt="2026-02-12T15:57:48.047" v="96"/>
          <pc:sldLayoutMkLst>
            <pc:docMk/>
            <pc:sldMasterMk cId="2975727187" sldId="2147483660"/>
            <pc:sldLayoutMk cId="4052700146" sldId="2147483664"/>
          </pc:sldLayoutMkLst>
        </pc:sldLayoutChg>
        <pc:sldLayoutChg chg="add del mod replId">
          <pc:chgData name="Simona Dinu (2229007)" userId="S::2229007@student.uwtsd.ac.uk::2828dfa9-e979-4595-a6e0-423b124ed973" providerId="AD" clId="Web-{7CC7710C-5D15-433A-322F-8455D864ECE4}" dt="2026-02-12T15:57:48.047" v="96"/>
          <pc:sldLayoutMkLst>
            <pc:docMk/>
            <pc:sldMasterMk cId="2975727187" sldId="2147483660"/>
            <pc:sldLayoutMk cId="1163992223" sldId="2147483665"/>
          </pc:sldLayoutMkLst>
        </pc:sldLayoutChg>
        <pc:sldLayoutChg chg="add del mod replId">
          <pc:chgData name="Simona Dinu (2229007)" userId="S::2229007@student.uwtsd.ac.uk::2828dfa9-e979-4595-a6e0-423b124ed973" providerId="AD" clId="Web-{7CC7710C-5D15-433A-322F-8455D864ECE4}" dt="2026-02-12T15:57:48.047" v="96"/>
          <pc:sldLayoutMkLst>
            <pc:docMk/>
            <pc:sldMasterMk cId="2975727187" sldId="2147483660"/>
            <pc:sldLayoutMk cId="1125598581" sldId="2147483666"/>
          </pc:sldLayoutMkLst>
        </pc:sldLayoutChg>
        <pc:sldLayoutChg chg="add del mod replId">
          <pc:chgData name="Simona Dinu (2229007)" userId="S::2229007@student.uwtsd.ac.uk::2828dfa9-e979-4595-a6e0-423b124ed973" providerId="AD" clId="Web-{7CC7710C-5D15-433A-322F-8455D864ECE4}" dt="2026-02-12T15:57:48.047" v="96"/>
          <pc:sldLayoutMkLst>
            <pc:docMk/>
            <pc:sldMasterMk cId="2975727187" sldId="2147483660"/>
            <pc:sldLayoutMk cId="1400610855" sldId="2147483667"/>
          </pc:sldLayoutMkLst>
        </pc:sldLayoutChg>
        <pc:sldLayoutChg chg="add del mod replId">
          <pc:chgData name="Simona Dinu (2229007)" userId="S::2229007@student.uwtsd.ac.uk::2828dfa9-e979-4595-a6e0-423b124ed973" providerId="AD" clId="Web-{7CC7710C-5D15-433A-322F-8455D864ECE4}" dt="2026-02-12T15:57:48.047" v="96"/>
          <pc:sldLayoutMkLst>
            <pc:docMk/>
            <pc:sldMasterMk cId="2975727187" sldId="2147483660"/>
            <pc:sldLayoutMk cId="76712265" sldId="2147483668"/>
          </pc:sldLayoutMkLst>
        </pc:sldLayoutChg>
        <pc:sldLayoutChg chg="add del mod replId">
          <pc:chgData name="Simona Dinu (2229007)" userId="S::2229007@student.uwtsd.ac.uk::2828dfa9-e979-4595-a6e0-423b124ed973" providerId="AD" clId="Web-{7CC7710C-5D15-433A-322F-8455D864ECE4}" dt="2026-02-12T15:57:48.047" v="96"/>
          <pc:sldLayoutMkLst>
            <pc:docMk/>
            <pc:sldMasterMk cId="2975727187" sldId="2147483660"/>
            <pc:sldLayoutMk cId="3622505740" sldId="2147483669"/>
          </pc:sldLayoutMkLst>
        </pc:sldLayoutChg>
        <pc:sldLayoutChg chg="add del mod replId">
          <pc:chgData name="Simona Dinu (2229007)" userId="S::2229007@student.uwtsd.ac.uk::2828dfa9-e979-4595-a6e0-423b124ed973" providerId="AD" clId="Web-{7CC7710C-5D15-433A-322F-8455D864ECE4}" dt="2026-02-12T15:57:48.047" v="96"/>
          <pc:sldLayoutMkLst>
            <pc:docMk/>
            <pc:sldMasterMk cId="2975727187" sldId="2147483660"/>
            <pc:sldLayoutMk cId="3145172800" sldId="2147483670"/>
          </pc:sldLayoutMkLst>
        </pc:sldLayoutChg>
        <pc:sldLayoutChg chg="add del mod replId">
          <pc:chgData name="Simona Dinu (2229007)" userId="S::2229007@student.uwtsd.ac.uk::2828dfa9-e979-4595-a6e0-423b124ed973" providerId="AD" clId="Web-{7CC7710C-5D15-433A-322F-8455D864ECE4}" dt="2026-02-12T15:57:48.047" v="96"/>
          <pc:sldLayoutMkLst>
            <pc:docMk/>
            <pc:sldMasterMk cId="2975727187" sldId="2147483660"/>
            <pc:sldLayoutMk cId="1595554074" sldId="2147483671"/>
          </pc:sldLayoutMkLst>
        </pc:sldLayoutChg>
      </pc:sldMasterChg>
      <pc:sldMasterChg chg="add del addSldLayout delSldLayout modSldLayout">
        <pc:chgData name="Simona Dinu (2229007)" userId="S::2229007@student.uwtsd.ac.uk::2828dfa9-e979-4595-a6e0-423b124ed973" providerId="AD" clId="Web-{7CC7710C-5D15-433A-322F-8455D864ECE4}" dt="2026-02-12T15:57:55.735" v="97"/>
        <pc:sldMasterMkLst>
          <pc:docMk/>
          <pc:sldMasterMk cId="1880168340" sldId="2147483672"/>
        </pc:sldMasterMkLst>
        <pc:sldLayoutChg chg="add del mod replId">
          <pc:chgData name="Simona Dinu (2229007)" userId="S::2229007@student.uwtsd.ac.uk::2828dfa9-e979-4595-a6e0-423b124ed973" providerId="AD" clId="Web-{7CC7710C-5D15-433A-322F-8455D864ECE4}" dt="2026-02-12T15:57:55.735" v="97"/>
          <pc:sldLayoutMkLst>
            <pc:docMk/>
            <pc:sldMasterMk cId="1880168340" sldId="2147483672"/>
            <pc:sldLayoutMk cId="680874320" sldId="2147483673"/>
          </pc:sldLayoutMkLst>
        </pc:sldLayoutChg>
        <pc:sldLayoutChg chg="add del mod replId">
          <pc:chgData name="Simona Dinu (2229007)" userId="S::2229007@student.uwtsd.ac.uk::2828dfa9-e979-4595-a6e0-423b124ed973" providerId="AD" clId="Web-{7CC7710C-5D15-433A-322F-8455D864ECE4}" dt="2026-02-12T15:57:55.735" v="97"/>
          <pc:sldLayoutMkLst>
            <pc:docMk/>
            <pc:sldMasterMk cId="1880168340" sldId="2147483672"/>
            <pc:sldLayoutMk cId="473134348" sldId="2147483674"/>
          </pc:sldLayoutMkLst>
        </pc:sldLayoutChg>
        <pc:sldLayoutChg chg="add del mod replId">
          <pc:chgData name="Simona Dinu (2229007)" userId="S::2229007@student.uwtsd.ac.uk::2828dfa9-e979-4595-a6e0-423b124ed973" providerId="AD" clId="Web-{7CC7710C-5D15-433A-322F-8455D864ECE4}" dt="2026-02-12T15:57:55.735" v="97"/>
          <pc:sldLayoutMkLst>
            <pc:docMk/>
            <pc:sldMasterMk cId="1880168340" sldId="2147483672"/>
            <pc:sldLayoutMk cId="3996022204" sldId="2147483675"/>
          </pc:sldLayoutMkLst>
        </pc:sldLayoutChg>
        <pc:sldLayoutChg chg="add del mod replId">
          <pc:chgData name="Simona Dinu (2229007)" userId="S::2229007@student.uwtsd.ac.uk::2828dfa9-e979-4595-a6e0-423b124ed973" providerId="AD" clId="Web-{7CC7710C-5D15-433A-322F-8455D864ECE4}" dt="2026-02-12T15:57:55.735" v="97"/>
          <pc:sldLayoutMkLst>
            <pc:docMk/>
            <pc:sldMasterMk cId="1880168340" sldId="2147483672"/>
            <pc:sldLayoutMk cId="3919284293" sldId="2147483676"/>
          </pc:sldLayoutMkLst>
        </pc:sldLayoutChg>
        <pc:sldLayoutChg chg="add del mod replId">
          <pc:chgData name="Simona Dinu (2229007)" userId="S::2229007@student.uwtsd.ac.uk::2828dfa9-e979-4595-a6e0-423b124ed973" providerId="AD" clId="Web-{7CC7710C-5D15-433A-322F-8455D864ECE4}" dt="2026-02-12T15:57:55.735" v="97"/>
          <pc:sldLayoutMkLst>
            <pc:docMk/>
            <pc:sldMasterMk cId="1880168340" sldId="2147483672"/>
            <pc:sldLayoutMk cId="3619852568" sldId="2147483677"/>
          </pc:sldLayoutMkLst>
        </pc:sldLayoutChg>
        <pc:sldLayoutChg chg="add del mod replId">
          <pc:chgData name="Simona Dinu (2229007)" userId="S::2229007@student.uwtsd.ac.uk::2828dfa9-e979-4595-a6e0-423b124ed973" providerId="AD" clId="Web-{7CC7710C-5D15-433A-322F-8455D864ECE4}" dt="2026-02-12T15:57:55.735" v="97"/>
          <pc:sldLayoutMkLst>
            <pc:docMk/>
            <pc:sldMasterMk cId="1880168340" sldId="2147483672"/>
            <pc:sldLayoutMk cId="2889875955" sldId="2147483678"/>
          </pc:sldLayoutMkLst>
        </pc:sldLayoutChg>
        <pc:sldLayoutChg chg="add del mod replId">
          <pc:chgData name="Simona Dinu (2229007)" userId="S::2229007@student.uwtsd.ac.uk::2828dfa9-e979-4595-a6e0-423b124ed973" providerId="AD" clId="Web-{7CC7710C-5D15-433A-322F-8455D864ECE4}" dt="2026-02-12T15:57:55.735" v="97"/>
          <pc:sldLayoutMkLst>
            <pc:docMk/>
            <pc:sldMasterMk cId="1880168340" sldId="2147483672"/>
            <pc:sldLayoutMk cId="1797491591" sldId="2147483679"/>
          </pc:sldLayoutMkLst>
        </pc:sldLayoutChg>
        <pc:sldLayoutChg chg="add del mod replId">
          <pc:chgData name="Simona Dinu (2229007)" userId="S::2229007@student.uwtsd.ac.uk::2828dfa9-e979-4595-a6e0-423b124ed973" providerId="AD" clId="Web-{7CC7710C-5D15-433A-322F-8455D864ECE4}" dt="2026-02-12T15:57:55.735" v="97"/>
          <pc:sldLayoutMkLst>
            <pc:docMk/>
            <pc:sldMasterMk cId="1880168340" sldId="2147483672"/>
            <pc:sldLayoutMk cId="3527734252" sldId="2147483680"/>
          </pc:sldLayoutMkLst>
        </pc:sldLayoutChg>
        <pc:sldLayoutChg chg="add del mod replId">
          <pc:chgData name="Simona Dinu (2229007)" userId="S::2229007@student.uwtsd.ac.uk::2828dfa9-e979-4595-a6e0-423b124ed973" providerId="AD" clId="Web-{7CC7710C-5D15-433A-322F-8455D864ECE4}" dt="2026-02-12T15:57:55.735" v="97"/>
          <pc:sldLayoutMkLst>
            <pc:docMk/>
            <pc:sldMasterMk cId="1880168340" sldId="2147483672"/>
            <pc:sldLayoutMk cId="1102694662" sldId="2147483681"/>
          </pc:sldLayoutMkLst>
        </pc:sldLayoutChg>
        <pc:sldLayoutChg chg="add del mod replId">
          <pc:chgData name="Simona Dinu (2229007)" userId="S::2229007@student.uwtsd.ac.uk::2828dfa9-e979-4595-a6e0-423b124ed973" providerId="AD" clId="Web-{7CC7710C-5D15-433A-322F-8455D864ECE4}" dt="2026-02-12T15:57:55.735" v="97"/>
          <pc:sldLayoutMkLst>
            <pc:docMk/>
            <pc:sldMasterMk cId="1880168340" sldId="2147483672"/>
            <pc:sldLayoutMk cId="1809819134" sldId="2147483682"/>
          </pc:sldLayoutMkLst>
        </pc:sldLayoutChg>
        <pc:sldLayoutChg chg="add del mod replId">
          <pc:chgData name="Simona Dinu (2229007)" userId="S::2229007@student.uwtsd.ac.uk::2828dfa9-e979-4595-a6e0-423b124ed973" providerId="AD" clId="Web-{7CC7710C-5D15-433A-322F-8455D864ECE4}" dt="2026-02-12T15:57:55.735" v="97"/>
          <pc:sldLayoutMkLst>
            <pc:docMk/>
            <pc:sldMasterMk cId="1880168340" sldId="2147483672"/>
            <pc:sldLayoutMk cId="47179448" sldId="2147483683"/>
          </pc:sldLayoutMkLst>
        </pc:sldLayoutChg>
      </pc:sldMasterChg>
      <pc:sldMasterChg chg="add del addSldLayout delSldLayout modSldLayout">
        <pc:chgData name="Simona Dinu (2229007)" userId="S::2229007@student.uwtsd.ac.uk::2828dfa9-e979-4595-a6e0-423b124ed973" providerId="AD" clId="Web-{7CC7710C-5D15-433A-322F-8455D864ECE4}" dt="2026-02-12T15:58:05.313" v="98"/>
        <pc:sldMasterMkLst>
          <pc:docMk/>
          <pc:sldMasterMk cId="3100573918" sldId="2147483684"/>
        </pc:sldMasterMkLst>
        <pc:sldLayoutChg chg="add del mod replId">
          <pc:chgData name="Simona Dinu (2229007)" userId="S::2229007@student.uwtsd.ac.uk::2828dfa9-e979-4595-a6e0-423b124ed973" providerId="AD" clId="Web-{7CC7710C-5D15-433A-322F-8455D864ECE4}" dt="2026-02-12T15:58:05.313" v="98"/>
          <pc:sldLayoutMkLst>
            <pc:docMk/>
            <pc:sldMasterMk cId="3100573918" sldId="2147483684"/>
            <pc:sldLayoutMk cId="663600574" sldId="2147483685"/>
          </pc:sldLayoutMkLst>
        </pc:sldLayoutChg>
        <pc:sldLayoutChg chg="add del mod replId">
          <pc:chgData name="Simona Dinu (2229007)" userId="S::2229007@student.uwtsd.ac.uk::2828dfa9-e979-4595-a6e0-423b124ed973" providerId="AD" clId="Web-{7CC7710C-5D15-433A-322F-8455D864ECE4}" dt="2026-02-12T15:58:05.313" v="98"/>
          <pc:sldLayoutMkLst>
            <pc:docMk/>
            <pc:sldMasterMk cId="3100573918" sldId="2147483684"/>
            <pc:sldLayoutMk cId="2905669203" sldId="2147483686"/>
          </pc:sldLayoutMkLst>
        </pc:sldLayoutChg>
        <pc:sldLayoutChg chg="add del mod replId">
          <pc:chgData name="Simona Dinu (2229007)" userId="S::2229007@student.uwtsd.ac.uk::2828dfa9-e979-4595-a6e0-423b124ed973" providerId="AD" clId="Web-{7CC7710C-5D15-433A-322F-8455D864ECE4}" dt="2026-02-12T15:58:05.313" v="98"/>
          <pc:sldLayoutMkLst>
            <pc:docMk/>
            <pc:sldMasterMk cId="3100573918" sldId="2147483684"/>
            <pc:sldLayoutMk cId="1917807331" sldId="2147483687"/>
          </pc:sldLayoutMkLst>
        </pc:sldLayoutChg>
        <pc:sldLayoutChg chg="add del mod replId">
          <pc:chgData name="Simona Dinu (2229007)" userId="S::2229007@student.uwtsd.ac.uk::2828dfa9-e979-4595-a6e0-423b124ed973" providerId="AD" clId="Web-{7CC7710C-5D15-433A-322F-8455D864ECE4}" dt="2026-02-12T15:58:05.313" v="98"/>
          <pc:sldLayoutMkLst>
            <pc:docMk/>
            <pc:sldMasterMk cId="3100573918" sldId="2147483684"/>
            <pc:sldLayoutMk cId="1399383312" sldId="2147483688"/>
          </pc:sldLayoutMkLst>
        </pc:sldLayoutChg>
        <pc:sldLayoutChg chg="add del mod replId">
          <pc:chgData name="Simona Dinu (2229007)" userId="S::2229007@student.uwtsd.ac.uk::2828dfa9-e979-4595-a6e0-423b124ed973" providerId="AD" clId="Web-{7CC7710C-5D15-433A-322F-8455D864ECE4}" dt="2026-02-12T15:58:05.313" v="98"/>
          <pc:sldLayoutMkLst>
            <pc:docMk/>
            <pc:sldMasterMk cId="3100573918" sldId="2147483684"/>
            <pc:sldLayoutMk cId="3006252225" sldId="2147483689"/>
          </pc:sldLayoutMkLst>
        </pc:sldLayoutChg>
        <pc:sldLayoutChg chg="add del mod replId">
          <pc:chgData name="Simona Dinu (2229007)" userId="S::2229007@student.uwtsd.ac.uk::2828dfa9-e979-4595-a6e0-423b124ed973" providerId="AD" clId="Web-{7CC7710C-5D15-433A-322F-8455D864ECE4}" dt="2026-02-12T15:58:05.313" v="98"/>
          <pc:sldLayoutMkLst>
            <pc:docMk/>
            <pc:sldMasterMk cId="3100573918" sldId="2147483684"/>
            <pc:sldLayoutMk cId="878779621" sldId="2147483690"/>
          </pc:sldLayoutMkLst>
        </pc:sldLayoutChg>
        <pc:sldLayoutChg chg="add del mod replId">
          <pc:chgData name="Simona Dinu (2229007)" userId="S::2229007@student.uwtsd.ac.uk::2828dfa9-e979-4595-a6e0-423b124ed973" providerId="AD" clId="Web-{7CC7710C-5D15-433A-322F-8455D864ECE4}" dt="2026-02-12T15:58:05.313" v="98"/>
          <pc:sldLayoutMkLst>
            <pc:docMk/>
            <pc:sldMasterMk cId="3100573918" sldId="2147483684"/>
            <pc:sldLayoutMk cId="1510904518" sldId="2147483691"/>
          </pc:sldLayoutMkLst>
        </pc:sldLayoutChg>
        <pc:sldLayoutChg chg="add del mod replId">
          <pc:chgData name="Simona Dinu (2229007)" userId="S::2229007@student.uwtsd.ac.uk::2828dfa9-e979-4595-a6e0-423b124ed973" providerId="AD" clId="Web-{7CC7710C-5D15-433A-322F-8455D864ECE4}" dt="2026-02-12T15:58:05.313" v="98"/>
          <pc:sldLayoutMkLst>
            <pc:docMk/>
            <pc:sldMasterMk cId="3100573918" sldId="2147483684"/>
            <pc:sldLayoutMk cId="56665890" sldId="2147483692"/>
          </pc:sldLayoutMkLst>
        </pc:sldLayoutChg>
        <pc:sldLayoutChg chg="add del mod replId">
          <pc:chgData name="Simona Dinu (2229007)" userId="S::2229007@student.uwtsd.ac.uk::2828dfa9-e979-4595-a6e0-423b124ed973" providerId="AD" clId="Web-{7CC7710C-5D15-433A-322F-8455D864ECE4}" dt="2026-02-12T15:58:05.313" v="98"/>
          <pc:sldLayoutMkLst>
            <pc:docMk/>
            <pc:sldMasterMk cId="3100573918" sldId="2147483684"/>
            <pc:sldLayoutMk cId="2058889195" sldId="2147483693"/>
          </pc:sldLayoutMkLst>
        </pc:sldLayoutChg>
        <pc:sldLayoutChg chg="add del mod replId">
          <pc:chgData name="Simona Dinu (2229007)" userId="S::2229007@student.uwtsd.ac.uk::2828dfa9-e979-4595-a6e0-423b124ed973" providerId="AD" clId="Web-{7CC7710C-5D15-433A-322F-8455D864ECE4}" dt="2026-02-12T15:58:05.313" v="98"/>
          <pc:sldLayoutMkLst>
            <pc:docMk/>
            <pc:sldMasterMk cId="3100573918" sldId="2147483684"/>
            <pc:sldLayoutMk cId="1137004879" sldId="2147483694"/>
          </pc:sldLayoutMkLst>
        </pc:sldLayoutChg>
        <pc:sldLayoutChg chg="add del mod replId">
          <pc:chgData name="Simona Dinu (2229007)" userId="S::2229007@student.uwtsd.ac.uk::2828dfa9-e979-4595-a6e0-423b124ed973" providerId="AD" clId="Web-{7CC7710C-5D15-433A-322F-8455D864ECE4}" dt="2026-02-12T15:58:05.313" v="98"/>
          <pc:sldLayoutMkLst>
            <pc:docMk/>
            <pc:sldMasterMk cId="3100573918" sldId="2147483684"/>
            <pc:sldLayoutMk cId="3367338530" sldId="2147483695"/>
          </pc:sldLayoutMkLst>
        </pc:sldLayoutChg>
      </pc:sldMasterChg>
      <pc:sldMasterChg chg="add del addSldLayout delSldLayout modSldLayout">
        <pc:chgData name="Simona Dinu (2229007)" userId="S::2229007@student.uwtsd.ac.uk::2828dfa9-e979-4595-a6e0-423b124ed973" providerId="AD" clId="Web-{7CC7710C-5D15-433A-322F-8455D864ECE4}" dt="2026-02-12T15:58:25.032" v="99"/>
        <pc:sldMasterMkLst>
          <pc:docMk/>
          <pc:sldMasterMk cId="3089064721" sldId="2147483696"/>
        </pc:sldMasterMkLst>
        <pc:sldLayoutChg chg="add del mod replId">
          <pc:chgData name="Simona Dinu (2229007)" userId="S::2229007@student.uwtsd.ac.uk::2828dfa9-e979-4595-a6e0-423b124ed973" providerId="AD" clId="Web-{7CC7710C-5D15-433A-322F-8455D864ECE4}" dt="2026-02-12T15:58:25.032" v="99"/>
          <pc:sldLayoutMkLst>
            <pc:docMk/>
            <pc:sldMasterMk cId="3089064721" sldId="2147483696"/>
            <pc:sldLayoutMk cId="2062090325" sldId="2147483697"/>
          </pc:sldLayoutMkLst>
        </pc:sldLayoutChg>
        <pc:sldLayoutChg chg="add del mod replId">
          <pc:chgData name="Simona Dinu (2229007)" userId="S::2229007@student.uwtsd.ac.uk::2828dfa9-e979-4595-a6e0-423b124ed973" providerId="AD" clId="Web-{7CC7710C-5D15-433A-322F-8455D864ECE4}" dt="2026-02-12T15:58:25.032" v="99"/>
          <pc:sldLayoutMkLst>
            <pc:docMk/>
            <pc:sldMasterMk cId="3089064721" sldId="2147483696"/>
            <pc:sldLayoutMk cId="3799036565" sldId="2147483698"/>
          </pc:sldLayoutMkLst>
        </pc:sldLayoutChg>
        <pc:sldLayoutChg chg="add del mod replId">
          <pc:chgData name="Simona Dinu (2229007)" userId="S::2229007@student.uwtsd.ac.uk::2828dfa9-e979-4595-a6e0-423b124ed973" providerId="AD" clId="Web-{7CC7710C-5D15-433A-322F-8455D864ECE4}" dt="2026-02-12T15:58:25.032" v="99"/>
          <pc:sldLayoutMkLst>
            <pc:docMk/>
            <pc:sldMasterMk cId="3089064721" sldId="2147483696"/>
            <pc:sldLayoutMk cId="1657414503" sldId="2147483699"/>
          </pc:sldLayoutMkLst>
        </pc:sldLayoutChg>
        <pc:sldLayoutChg chg="add del mod replId">
          <pc:chgData name="Simona Dinu (2229007)" userId="S::2229007@student.uwtsd.ac.uk::2828dfa9-e979-4595-a6e0-423b124ed973" providerId="AD" clId="Web-{7CC7710C-5D15-433A-322F-8455D864ECE4}" dt="2026-02-12T15:58:25.032" v="99"/>
          <pc:sldLayoutMkLst>
            <pc:docMk/>
            <pc:sldMasterMk cId="3089064721" sldId="2147483696"/>
            <pc:sldLayoutMk cId="2757921247" sldId="2147483700"/>
          </pc:sldLayoutMkLst>
        </pc:sldLayoutChg>
        <pc:sldLayoutChg chg="add del mod replId">
          <pc:chgData name="Simona Dinu (2229007)" userId="S::2229007@student.uwtsd.ac.uk::2828dfa9-e979-4595-a6e0-423b124ed973" providerId="AD" clId="Web-{7CC7710C-5D15-433A-322F-8455D864ECE4}" dt="2026-02-12T15:58:25.032" v="99"/>
          <pc:sldLayoutMkLst>
            <pc:docMk/>
            <pc:sldMasterMk cId="3089064721" sldId="2147483696"/>
            <pc:sldLayoutMk cId="731921418" sldId="2147483701"/>
          </pc:sldLayoutMkLst>
        </pc:sldLayoutChg>
        <pc:sldLayoutChg chg="add del mod replId">
          <pc:chgData name="Simona Dinu (2229007)" userId="S::2229007@student.uwtsd.ac.uk::2828dfa9-e979-4595-a6e0-423b124ed973" providerId="AD" clId="Web-{7CC7710C-5D15-433A-322F-8455D864ECE4}" dt="2026-02-12T15:58:25.032" v="99"/>
          <pc:sldLayoutMkLst>
            <pc:docMk/>
            <pc:sldMasterMk cId="3089064721" sldId="2147483696"/>
            <pc:sldLayoutMk cId="2279231964" sldId="2147483702"/>
          </pc:sldLayoutMkLst>
        </pc:sldLayoutChg>
        <pc:sldLayoutChg chg="add del mod replId">
          <pc:chgData name="Simona Dinu (2229007)" userId="S::2229007@student.uwtsd.ac.uk::2828dfa9-e979-4595-a6e0-423b124ed973" providerId="AD" clId="Web-{7CC7710C-5D15-433A-322F-8455D864ECE4}" dt="2026-02-12T15:58:25.032" v="99"/>
          <pc:sldLayoutMkLst>
            <pc:docMk/>
            <pc:sldMasterMk cId="3089064721" sldId="2147483696"/>
            <pc:sldLayoutMk cId="406248870" sldId="2147483703"/>
          </pc:sldLayoutMkLst>
        </pc:sldLayoutChg>
        <pc:sldLayoutChg chg="add del mod replId">
          <pc:chgData name="Simona Dinu (2229007)" userId="S::2229007@student.uwtsd.ac.uk::2828dfa9-e979-4595-a6e0-423b124ed973" providerId="AD" clId="Web-{7CC7710C-5D15-433A-322F-8455D864ECE4}" dt="2026-02-12T15:58:25.032" v="99"/>
          <pc:sldLayoutMkLst>
            <pc:docMk/>
            <pc:sldMasterMk cId="3089064721" sldId="2147483696"/>
            <pc:sldLayoutMk cId="787190228" sldId="2147483704"/>
          </pc:sldLayoutMkLst>
        </pc:sldLayoutChg>
        <pc:sldLayoutChg chg="add del mod replId">
          <pc:chgData name="Simona Dinu (2229007)" userId="S::2229007@student.uwtsd.ac.uk::2828dfa9-e979-4595-a6e0-423b124ed973" providerId="AD" clId="Web-{7CC7710C-5D15-433A-322F-8455D864ECE4}" dt="2026-02-12T15:58:25.032" v="99"/>
          <pc:sldLayoutMkLst>
            <pc:docMk/>
            <pc:sldMasterMk cId="3089064721" sldId="2147483696"/>
            <pc:sldLayoutMk cId="2991949053" sldId="2147483705"/>
          </pc:sldLayoutMkLst>
        </pc:sldLayoutChg>
        <pc:sldLayoutChg chg="add del mod replId">
          <pc:chgData name="Simona Dinu (2229007)" userId="S::2229007@student.uwtsd.ac.uk::2828dfa9-e979-4595-a6e0-423b124ed973" providerId="AD" clId="Web-{7CC7710C-5D15-433A-322F-8455D864ECE4}" dt="2026-02-12T15:58:25.032" v="99"/>
          <pc:sldLayoutMkLst>
            <pc:docMk/>
            <pc:sldMasterMk cId="3089064721" sldId="2147483696"/>
            <pc:sldLayoutMk cId="869515935" sldId="2147483706"/>
          </pc:sldLayoutMkLst>
        </pc:sldLayoutChg>
        <pc:sldLayoutChg chg="add del mod replId">
          <pc:chgData name="Simona Dinu (2229007)" userId="S::2229007@student.uwtsd.ac.uk::2828dfa9-e979-4595-a6e0-423b124ed973" providerId="AD" clId="Web-{7CC7710C-5D15-433A-322F-8455D864ECE4}" dt="2026-02-12T15:58:25.032" v="99"/>
          <pc:sldLayoutMkLst>
            <pc:docMk/>
            <pc:sldMasterMk cId="3089064721" sldId="2147483696"/>
            <pc:sldLayoutMk cId="536252723" sldId="2147483707"/>
          </pc:sldLayoutMkLst>
        </pc:sldLayoutChg>
      </pc:sldMasterChg>
      <pc:sldMasterChg chg="add addSldLayout modSldLayout">
        <pc:chgData name="Simona Dinu (2229007)" userId="S::2229007@student.uwtsd.ac.uk::2828dfa9-e979-4595-a6e0-423b124ed973" providerId="AD" clId="Web-{7CC7710C-5D15-433A-322F-8455D864ECE4}" dt="2026-02-12T15:58:25.032" v="99"/>
        <pc:sldMasterMkLst>
          <pc:docMk/>
          <pc:sldMasterMk cId="3952005955" sldId="2147483708"/>
        </pc:sldMasterMkLst>
        <pc:sldLayoutChg chg="add mod replId">
          <pc:chgData name="Simona Dinu (2229007)" userId="S::2229007@student.uwtsd.ac.uk::2828dfa9-e979-4595-a6e0-423b124ed973" providerId="AD" clId="Web-{7CC7710C-5D15-433A-322F-8455D864ECE4}" dt="2026-02-12T15:58:25.032" v="99"/>
          <pc:sldLayoutMkLst>
            <pc:docMk/>
            <pc:sldMasterMk cId="3952005955" sldId="2147483708"/>
            <pc:sldLayoutMk cId="4211218737" sldId="2147483709"/>
          </pc:sldLayoutMkLst>
        </pc:sldLayoutChg>
        <pc:sldLayoutChg chg="add mod replId">
          <pc:chgData name="Simona Dinu (2229007)" userId="S::2229007@student.uwtsd.ac.uk::2828dfa9-e979-4595-a6e0-423b124ed973" providerId="AD" clId="Web-{7CC7710C-5D15-433A-322F-8455D864ECE4}" dt="2026-02-12T15:58:25.032" v="99"/>
          <pc:sldLayoutMkLst>
            <pc:docMk/>
            <pc:sldMasterMk cId="3952005955" sldId="2147483708"/>
            <pc:sldLayoutMk cId="710867002" sldId="2147483710"/>
          </pc:sldLayoutMkLst>
        </pc:sldLayoutChg>
        <pc:sldLayoutChg chg="add mod replId">
          <pc:chgData name="Simona Dinu (2229007)" userId="S::2229007@student.uwtsd.ac.uk::2828dfa9-e979-4595-a6e0-423b124ed973" providerId="AD" clId="Web-{7CC7710C-5D15-433A-322F-8455D864ECE4}" dt="2026-02-12T15:58:25.032" v="99"/>
          <pc:sldLayoutMkLst>
            <pc:docMk/>
            <pc:sldMasterMk cId="3952005955" sldId="2147483708"/>
            <pc:sldLayoutMk cId="2805896551" sldId="2147483711"/>
          </pc:sldLayoutMkLst>
        </pc:sldLayoutChg>
        <pc:sldLayoutChg chg="add mod replId">
          <pc:chgData name="Simona Dinu (2229007)" userId="S::2229007@student.uwtsd.ac.uk::2828dfa9-e979-4595-a6e0-423b124ed973" providerId="AD" clId="Web-{7CC7710C-5D15-433A-322F-8455D864ECE4}" dt="2026-02-12T15:58:25.032" v="99"/>
          <pc:sldLayoutMkLst>
            <pc:docMk/>
            <pc:sldMasterMk cId="3952005955" sldId="2147483708"/>
            <pc:sldLayoutMk cId="137296252" sldId="2147483712"/>
          </pc:sldLayoutMkLst>
        </pc:sldLayoutChg>
        <pc:sldLayoutChg chg="add mod replId">
          <pc:chgData name="Simona Dinu (2229007)" userId="S::2229007@student.uwtsd.ac.uk::2828dfa9-e979-4595-a6e0-423b124ed973" providerId="AD" clId="Web-{7CC7710C-5D15-433A-322F-8455D864ECE4}" dt="2026-02-12T15:58:25.032" v="99"/>
          <pc:sldLayoutMkLst>
            <pc:docMk/>
            <pc:sldMasterMk cId="3952005955" sldId="2147483708"/>
            <pc:sldLayoutMk cId="4224958054" sldId="2147483713"/>
          </pc:sldLayoutMkLst>
        </pc:sldLayoutChg>
        <pc:sldLayoutChg chg="add mod replId">
          <pc:chgData name="Simona Dinu (2229007)" userId="S::2229007@student.uwtsd.ac.uk::2828dfa9-e979-4595-a6e0-423b124ed973" providerId="AD" clId="Web-{7CC7710C-5D15-433A-322F-8455D864ECE4}" dt="2026-02-12T15:58:25.032" v="99"/>
          <pc:sldLayoutMkLst>
            <pc:docMk/>
            <pc:sldMasterMk cId="3952005955" sldId="2147483708"/>
            <pc:sldLayoutMk cId="3039059357" sldId="2147483714"/>
          </pc:sldLayoutMkLst>
        </pc:sldLayoutChg>
        <pc:sldLayoutChg chg="add mod replId">
          <pc:chgData name="Simona Dinu (2229007)" userId="S::2229007@student.uwtsd.ac.uk::2828dfa9-e979-4595-a6e0-423b124ed973" providerId="AD" clId="Web-{7CC7710C-5D15-433A-322F-8455D864ECE4}" dt="2026-02-12T15:58:25.032" v="99"/>
          <pc:sldLayoutMkLst>
            <pc:docMk/>
            <pc:sldMasterMk cId="3952005955" sldId="2147483708"/>
            <pc:sldLayoutMk cId="4040305387" sldId="2147483715"/>
          </pc:sldLayoutMkLst>
        </pc:sldLayoutChg>
        <pc:sldLayoutChg chg="add mod replId">
          <pc:chgData name="Simona Dinu (2229007)" userId="S::2229007@student.uwtsd.ac.uk::2828dfa9-e979-4595-a6e0-423b124ed973" providerId="AD" clId="Web-{7CC7710C-5D15-433A-322F-8455D864ECE4}" dt="2026-02-12T15:58:25.032" v="99"/>
          <pc:sldLayoutMkLst>
            <pc:docMk/>
            <pc:sldMasterMk cId="3952005955" sldId="2147483708"/>
            <pc:sldLayoutMk cId="563284814" sldId="2147483716"/>
          </pc:sldLayoutMkLst>
        </pc:sldLayoutChg>
        <pc:sldLayoutChg chg="add mod replId">
          <pc:chgData name="Simona Dinu (2229007)" userId="S::2229007@student.uwtsd.ac.uk::2828dfa9-e979-4595-a6e0-423b124ed973" providerId="AD" clId="Web-{7CC7710C-5D15-433A-322F-8455D864ECE4}" dt="2026-02-12T15:58:25.032" v="99"/>
          <pc:sldLayoutMkLst>
            <pc:docMk/>
            <pc:sldMasterMk cId="3952005955" sldId="2147483708"/>
            <pc:sldLayoutMk cId="2444439909" sldId="2147483717"/>
          </pc:sldLayoutMkLst>
        </pc:sldLayoutChg>
        <pc:sldLayoutChg chg="add mod replId">
          <pc:chgData name="Simona Dinu (2229007)" userId="S::2229007@student.uwtsd.ac.uk::2828dfa9-e979-4595-a6e0-423b124ed973" providerId="AD" clId="Web-{7CC7710C-5D15-433A-322F-8455D864ECE4}" dt="2026-02-12T15:58:25.032" v="99"/>
          <pc:sldLayoutMkLst>
            <pc:docMk/>
            <pc:sldMasterMk cId="3952005955" sldId="2147483708"/>
            <pc:sldLayoutMk cId="2592846853" sldId="2147483718"/>
          </pc:sldLayoutMkLst>
        </pc:sldLayoutChg>
        <pc:sldLayoutChg chg="add mod replId">
          <pc:chgData name="Simona Dinu (2229007)" userId="S::2229007@student.uwtsd.ac.uk::2828dfa9-e979-4595-a6e0-423b124ed973" providerId="AD" clId="Web-{7CC7710C-5D15-433A-322F-8455D864ECE4}" dt="2026-02-12T15:58:25.032" v="99"/>
          <pc:sldLayoutMkLst>
            <pc:docMk/>
            <pc:sldMasterMk cId="3952005955" sldId="2147483708"/>
            <pc:sldLayoutMk cId="4023240585" sldId="2147483719"/>
          </pc:sldLayoutMkLst>
        </pc:sldLayoutChg>
      </pc:sldMasterChg>
    </pc:docChg>
  </pc:docChgLst>
  <pc:docChgLst>
    <pc:chgData name="Simona Dinu (2229007)" userId="2828dfa9-e979-4595-a6e0-423b124ed973" providerId="ADAL" clId="{3862B26E-6052-4153-81D4-8B49BED3432E}"/>
    <pc:docChg chg="undo redo custSel addSld delSld modSld">
      <pc:chgData name="Simona Dinu (2229007)" userId="2828dfa9-e979-4595-a6e0-423b124ed973" providerId="ADAL" clId="{3862B26E-6052-4153-81D4-8B49BED3432E}" dt="2026-02-07T16:09:49.338" v="2312" actId="680"/>
      <pc:docMkLst>
        <pc:docMk/>
      </pc:docMkLst>
      <pc:sldChg chg="addSp delSp modSp add mod">
        <pc:chgData name="Simona Dinu (2229007)" userId="2828dfa9-e979-4595-a6e0-423b124ed973" providerId="ADAL" clId="{3862B26E-6052-4153-81D4-8B49BED3432E}" dt="2026-02-07T11:23:15.341" v="148" actId="20577"/>
        <pc:sldMkLst>
          <pc:docMk/>
          <pc:sldMk cId="3133652666" sldId="272"/>
        </pc:sldMkLst>
        <pc:spChg chg="add del mod">
          <ac:chgData name="Simona Dinu (2229007)" userId="2828dfa9-e979-4595-a6e0-423b124ed973" providerId="ADAL" clId="{3862B26E-6052-4153-81D4-8B49BED3432E}" dt="2026-02-07T11:22:06.515" v="98" actId="1076"/>
          <ac:spMkLst>
            <pc:docMk/>
            <pc:sldMk cId="3133652666" sldId="272"/>
            <ac:spMk id="2" creationId="{B16BFDE8-366A-654E-1FE6-17782E958B5C}"/>
          </ac:spMkLst>
        </pc:spChg>
        <pc:spChg chg="mod">
          <ac:chgData name="Simona Dinu (2229007)" userId="2828dfa9-e979-4595-a6e0-423b124ed973" providerId="ADAL" clId="{3862B26E-6052-4153-81D4-8B49BED3432E}" dt="2026-02-07T11:22:24.867" v="101" actId="1076"/>
          <ac:spMkLst>
            <pc:docMk/>
            <pc:sldMk cId="3133652666" sldId="272"/>
            <ac:spMk id="5" creationId="{EA15DD39-4BA3-7E28-7E3E-3C566F5ED757}"/>
          </ac:spMkLst>
        </pc:spChg>
        <pc:spChg chg="add del mod">
          <ac:chgData name="Simona Dinu (2229007)" userId="2828dfa9-e979-4595-a6e0-423b124ed973" providerId="ADAL" clId="{3862B26E-6052-4153-81D4-8B49BED3432E}" dt="2026-02-07T11:20:20.759" v="54" actId="14100"/>
          <ac:spMkLst>
            <pc:docMk/>
            <pc:sldMk cId="3133652666" sldId="272"/>
            <ac:spMk id="7" creationId="{3D784AB0-71F0-9C09-102C-804DEBBD91F6}"/>
          </ac:spMkLst>
        </pc:spChg>
        <pc:spChg chg="mod">
          <ac:chgData name="Simona Dinu (2229007)" userId="2828dfa9-e979-4595-a6e0-423b124ed973" providerId="ADAL" clId="{3862B26E-6052-4153-81D4-8B49BED3432E}" dt="2026-02-07T11:22:54.426" v="106" actId="1076"/>
          <ac:spMkLst>
            <pc:docMk/>
            <pc:sldMk cId="3133652666" sldId="272"/>
            <ac:spMk id="10" creationId="{036C1E74-5A80-635F-AE7D-1EEAB01FDCCF}"/>
          </ac:spMkLst>
        </pc:spChg>
        <pc:spChg chg="mod">
          <ac:chgData name="Simona Dinu (2229007)" userId="2828dfa9-e979-4595-a6e0-423b124ed973" providerId="ADAL" clId="{3862B26E-6052-4153-81D4-8B49BED3432E}" dt="2026-02-07T11:23:15.341" v="148" actId="20577"/>
          <ac:spMkLst>
            <pc:docMk/>
            <pc:sldMk cId="3133652666" sldId="272"/>
            <ac:spMk id="11" creationId="{1B10AD30-5946-AF9D-15CA-0FF547D3AC1E}"/>
          </ac:spMkLst>
        </pc:spChg>
      </pc:sldChg>
      <pc:sldChg chg="delSp modSp add mod">
        <pc:chgData name="Simona Dinu (2229007)" userId="2828dfa9-e979-4595-a6e0-423b124ed973" providerId="ADAL" clId="{3862B26E-6052-4153-81D4-8B49BED3432E}" dt="2026-02-07T15:50:55.498" v="2029" actId="20577"/>
        <pc:sldMkLst>
          <pc:docMk/>
          <pc:sldMk cId="1933286041" sldId="276"/>
        </pc:sldMkLst>
        <pc:spChg chg="mod">
          <ac:chgData name="Simona Dinu (2229007)" userId="2828dfa9-e979-4595-a6e0-423b124ed973" providerId="ADAL" clId="{3862B26E-6052-4153-81D4-8B49BED3432E}" dt="2026-02-07T15:47:18.537" v="1989" actId="20577"/>
          <ac:spMkLst>
            <pc:docMk/>
            <pc:sldMk cId="1933286041" sldId="276"/>
            <ac:spMk id="10" creationId="{952E1CED-67B8-D23B-661A-3D7185A98B2E}"/>
          </ac:spMkLst>
        </pc:spChg>
        <pc:spChg chg="mod">
          <ac:chgData name="Simona Dinu (2229007)" userId="2828dfa9-e979-4595-a6e0-423b124ed973" providerId="ADAL" clId="{3862B26E-6052-4153-81D4-8B49BED3432E}" dt="2026-02-07T15:23:09.008" v="1246" actId="20577"/>
          <ac:spMkLst>
            <pc:docMk/>
            <pc:sldMk cId="1933286041" sldId="276"/>
            <ac:spMk id="11" creationId="{9660116D-C054-DAF8-69A2-A09831A2C25B}"/>
          </ac:spMkLst>
        </pc:spChg>
        <pc:spChg chg="mod">
          <ac:chgData name="Simona Dinu (2229007)" userId="2828dfa9-e979-4595-a6e0-423b124ed973" providerId="ADAL" clId="{3862B26E-6052-4153-81D4-8B49BED3432E}" dt="2026-02-07T11:58:46.349" v="971" actId="20577"/>
          <ac:spMkLst>
            <pc:docMk/>
            <pc:sldMk cId="1933286041" sldId="276"/>
            <ac:spMk id="12" creationId="{B077EA92-EC1B-D7C7-1A11-3D5AEBCE0712}"/>
          </ac:spMkLst>
        </pc:spChg>
        <pc:spChg chg="mod">
          <ac:chgData name="Simona Dinu (2229007)" userId="2828dfa9-e979-4595-a6e0-423b124ed973" providerId="ADAL" clId="{3862B26E-6052-4153-81D4-8B49BED3432E}" dt="2026-02-07T12:16:34.813" v="1244" actId="1076"/>
          <ac:spMkLst>
            <pc:docMk/>
            <pc:sldMk cId="1933286041" sldId="276"/>
            <ac:spMk id="21" creationId="{8CCCA7E8-A746-3292-CCD9-7A7A86F91614}"/>
          </ac:spMkLst>
        </pc:spChg>
        <pc:spChg chg="mod">
          <ac:chgData name="Simona Dinu (2229007)" userId="2828dfa9-e979-4595-a6e0-423b124ed973" providerId="ADAL" clId="{3862B26E-6052-4153-81D4-8B49BED3432E}" dt="2026-02-07T15:50:55.498" v="2029" actId="20577"/>
          <ac:spMkLst>
            <pc:docMk/>
            <pc:sldMk cId="1933286041" sldId="276"/>
            <ac:spMk id="22" creationId="{2D30DC9C-65A0-4E55-BE81-7B33A77790E5}"/>
          </ac:spMkLst>
        </pc:spChg>
      </pc:sldChg>
      <pc:sldChg chg="modSp add mod">
        <pc:chgData name="Simona Dinu (2229007)" userId="2828dfa9-e979-4595-a6e0-423b124ed973" providerId="ADAL" clId="{3862B26E-6052-4153-81D4-8B49BED3432E}" dt="2026-02-07T15:48:28.562" v="2012" actId="20577"/>
        <pc:sldMkLst>
          <pc:docMk/>
          <pc:sldMk cId="144167598" sldId="278"/>
        </pc:sldMkLst>
        <pc:spChg chg="mod">
          <ac:chgData name="Simona Dinu (2229007)" userId="2828dfa9-e979-4595-a6e0-423b124ed973" providerId="ADAL" clId="{3862B26E-6052-4153-81D4-8B49BED3432E}" dt="2026-02-07T15:47:25.102" v="1990" actId="20577"/>
          <ac:spMkLst>
            <pc:docMk/>
            <pc:sldMk cId="144167598" sldId="278"/>
            <ac:spMk id="10" creationId="{33DA71F0-6BB5-B901-4BCA-02C88F52BFB7}"/>
          </ac:spMkLst>
        </pc:spChg>
        <pc:spChg chg="mod">
          <ac:chgData name="Simona Dinu (2229007)" userId="2828dfa9-e979-4595-a6e0-423b124ed973" providerId="ADAL" clId="{3862B26E-6052-4153-81D4-8B49BED3432E}" dt="2026-02-07T15:48:28.562" v="2012" actId="20577"/>
          <ac:spMkLst>
            <pc:docMk/>
            <pc:sldMk cId="144167598" sldId="278"/>
            <ac:spMk id="22" creationId="{309594C2-E33A-C9DE-61AF-7FD335719394}"/>
          </ac:spMkLst>
        </pc:spChg>
      </pc:sldChg>
      <pc:sldChg chg="modSp add mod">
        <pc:chgData name="Simona Dinu (2229007)" userId="2828dfa9-e979-4595-a6e0-423b124ed973" providerId="ADAL" clId="{3862B26E-6052-4153-81D4-8B49BED3432E}" dt="2026-02-07T16:06:16.605" v="2308" actId="20577"/>
        <pc:sldMkLst>
          <pc:docMk/>
          <pc:sldMk cId="1227479615" sldId="280"/>
        </pc:sldMkLst>
        <pc:spChg chg="mod">
          <ac:chgData name="Simona Dinu (2229007)" userId="2828dfa9-e979-4595-a6e0-423b124ed973" providerId="ADAL" clId="{3862B26E-6052-4153-81D4-8B49BED3432E}" dt="2026-02-07T15:47:06.603" v="1988" actId="20577"/>
          <ac:spMkLst>
            <pc:docMk/>
            <pc:sldMk cId="1227479615" sldId="280"/>
            <ac:spMk id="10" creationId="{D314A119-2DBD-4567-B56B-110E28DEB2CF}"/>
          </ac:spMkLst>
        </pc:spChg>
        <pc:spChg chg="mod">
          <ac:chgData name="Simona Dinu (2229007)" userId="2828dfa9-e979-4595-a6e0-423b124ed973" providerId="ADAL" clId="{3862B26E-6052-4153-81D4-8B49BED3432E}" dt="2026-02-07T16:06:16.605" v="2308" actId="20577"/>
          <ac:spMkLst>
            <pc:docMk/>
            <pc:sldMk cId="1227479615" sldId="280"/>
            <ac:spMk id="22" creationId="{A4679C37-69D5-F2D8-A759-1105DE50723B}"/>
          </ac:spMkLst>
        </pc:spChg>
      </pc:sldChg>
    </pc:docChg>
  </pc:docChgLst>
  <pc:docChgLst>
    <pc:chgData name="Charlotte Esi Jackson (2223874)" userId="06edc3d1-4fdc-4602-8183-6200da81aa44" providerId="ADAL" clId="{52C1A482-7C13-40CC-9074-1EEB1A6CD022}"/>
    <pc:docChg chg="undo custSel addSld delSld modSld sldOrd">
      <pc:chgData name="Charlotte Esi Jackson (2223874)" userId="06edc3d1-4fdc-4602-8183-6200da81aa44" providerId="ADAL" clId="{52C1A482-7C13-40CC-9074-1EEB1A6CD022}" dt="2026-02-13T18:20:50.135" v="3358" actId="6549"/>
      <pc:docMkLst>
        <pc:docMk/>
      </pc:docMkLst>
      <pc:sldChg chg="addSp delSp modSp mod ord setBg">
        <pc:chgData name="Charlotte Esi Jackson (2223874)" userId="06edc3d1-4fdc-4602-8183-6200da81aa44" providerId="ADAL" clId="{52C1A482-7C13-40CC-9074-1EEB1A6CD022}" dt="2026-02-13T09:50:10.273" v="3258" actId="14100"/>
        <pc:sldMkLst>
          <pc:docMk/>
          <pc:sldMk cId="2461383491" sldId="282"/>
        </pc:sldMkLst>
        <pc:spChg chg="add mod">
          <ac:chgData name="Charlotte Esi Jackson (2223874)" userId="06edc3d1-4fdc-4602-8183-6200da81aa44" providerId="ADAL" clId="{52C1A482-7C13-40CC-9074-1EEB1A6CD022}" dt="2026-02-08T23:35:21.684" v="258"/>
          <ac:spMkLst>
            <pc:docMk/>
            <pc:sldMk cId="2461383491" sldId="282"/>
            <ac:spMk id="6" creationId="{7DED2C3B-2E36-9B56-881B-8AAD016232F6}"/>
          </ac:spMkLst>
        </pc:spChg>
        <pc:spChg chg="add mod">
          <ac:chgData name="Charlotte Esi Jackson (2223874)" userId="06edc3d1-4fdc-4602-8183-6200da81aa44" providerId="ADAL" clId="{52C1A482-7C13-40CC-9074-1EEB1A6CD022}" dt="2026-02-09T00:01:40.391" v="731" actId="255"/>
          <ac:spMkLst>
            <pc:docMk/>
            <pc:sldMk cId="2461383491" sldId="282"/>
            <ac:spMk id="7" creationId="{AC51304A-C3D1-EEEC-7360-5CB2BCA131AC}"/>
          </ac:spMkLst>
        </pc:spChg>
        <pc:grpChg chg="add mod ord">
          <ac:chgData name="Charlotte Esi Jackson (2223874)" userId="06edc3d1-4fdc-4602-8183-6200da81aa44" providerId="ADAL" clId="{52C1A482-7C13-40CC-9074-1EEB1A6CD022}" dt="2026-02-09T00:00:48.997" v="728" actId="14100"/>
          <ac:grpSpMkLst>
            <pc:docMk/>
            <pc:sldMk cId="2461383491" sldId="282"/>
            <ac:grpSpMk id="5" creationId="{D21B5DEB-0DE7-F0A1-C5DE-AC206D7138AF}"/>
          </ac:grpSpMkLst>
        </pc:grpChg>
        <pc:picChg chg="add mod">
          <ac:chgData name="Charlotte Esi Jackson (2223874)" userId="06edc3d1-4fdc-4602-8183-6200da81aa44" providerId="ADAL" clId="{52C1A482-7C13-40CC-9074-1EEB1A6CD022}" dt="2026-02-13T09:50:10.273" v="3258" actId="14100"/>
          <ac:picMkLst>
            <pc:docMk/>
            <pc:sldMk cId="2461383491" sldId="282"/>
            <ac:picMk id="3" creationId="{CC5080FA-528F-1415-F2BC-F95C7B4E9BF7}"/>
          </ac:picMkLst>
        </pc:picChg>
        <pc:picChg chg="add del mod">
          <ac:chgData name="Charlotte Esi Jackson (2223874)" userId="06edc3d1-4fdc-4602-8183-6200da81aa44" providerId="ADAL" clId="{52C1A482-7C13-40CC-9074-1EEB1A6CD022}" dt="2026-02-13T09:45:15.713" v="3251" actId="478"/>
          <ac:picMkLst>
            <pc:docMk/>
            <pc:sldMk cId="2461383491" sldId="282"/>
            <ac:picMk id="8" creationId="{97950106-0F62-C13D-B8ED-813018124918}"/>
          </ac:picMkLst>
        </pc:picChg>
      </pc:sldChg>
      <pc:sldChg chg="addSp delSp modSp new mod ord">
        <pc:chgData name="Charlotte Esi Jackson (2223874)" userId="06edc3d1-4fdc-4602-8183-6200da81aa44" providerId="ADAL" clId="{52C1A482-7C13-40CC-9074-1EEB1A6CD022}" dt="2026-02-12T00:36:16.379" v="3056" actId="2711"/>
        <pc:sldMkLst>
          <pc:docMk/>
          <pc:sldMk cId="2983008348" sldId="283"/>
        </pc:sldMkLst>
        <pc:spChg chg="add mod">
          <ac:chgData name="Charlotte Esi Jackson (2223874)" userId="06edc3d1-4fdc-4602-8183-6200da81aa44" providerId="ADAL" clId="{52C1A482-7C13-40CC-9074-1EEB1A6CD022}" dt="2026-02-09T01:37:21.019" v="1759" actId="14100"/>
          <ac:spMkLst>
            <pc:docMk/>
            <pc:sldMk cId="2983008348" sldId="283"/>
            <ac:spMk id="5" creationId="{D5D66F28-7CD0-D1C9-7FE0-607D81A3B4B3}"/>
          </ac:spMkLst>
        </pc:spChg>
        <pc:spChg chg="add mod">
          <ac:chgData name="Charlotte Esi Jackson (2223874)" userId="06edc3d1-4fdc-4602-8183-6200da81aa44" providerId="ADAL" clId="{52C1A482-7C13-40CC-9074-1EEB1A6CD022}" dt="2026-02-08T23:00:42.149" v="57"/>
          <ac:spMkLst>
            <pc:docMk/>
            <pc:sldMk cId="2983008348" sldId="283"/>
            <ac:spMk id="8" creationId="{C0CAE98C-C8D9-808C-0AA5-9612F36144CA}"/>
          </ac:spMkLst>
        </pc:spChg>
        <pc:spChg chg="add mod">
          <ac:chgData name="Charlotte Esi Jackson (2223874)" userId="06edc3d1-4fdc-4602-8183-6200da81aa44" providerId="ADAL" clId="{52C1A482-7C13-40CC-9074-1EEB1A6CD022}" dt="2026-02-12T00:34:43.087" v="3052" actId="2711"/>
          <ac:spMkLst>
            <pc:docMk/>
            <pc:sldMk cId="2983008348" sldId="283"/>
            <ac:spMk id="9" creationId="{DE125CC6-DF1E-BE48-F936-41D8ACC89899}"/>
          </ac:spMkLst>
        </pc:spChg>
        <pc:spChg chg="add mod">
          <ac:chgData name="Charlotte Esi Jackson (2223874)" userId="06edc3d1-4fdc-4602-8183-6200da81aa44" providerId="ADAL" clId="{52C1A482-7C13-40CC-9074-1EEB1A6CD022}" dt="2026-02-08T23:02:41.873" v="61"/>
          <ac:spMkLst>
            <pc:docMk/>
            <pc:sldMk cId="2983008348" sldId="283"/>
            <ac:spMk id="11" creationId="{53049E50-8AE2-D24C-7D65-54025940DEC8}"/>
          </ac:spMkLst>
        </pc:spChg>
        <pc:spChg chg="add mod">
          <ac:chgData name="Charlotte Esi Jackson (2223874)" userId="06edc3d1-4fdc-4602-8183-6200da81aa44" providerId="ADAL" clId="{52C1A482-7C13-40CC-9074-1EEB1A6CD022}" dt="2026-02-12T00:35:06.948" v="3053" actId="2711"/>
          <ac:spMkLst>
            <pc:docMk/>
            <pc:sldMk cId="2983008348" sldId="283"/>
            <ac:spMk id="12" creationId="{295E355B-4EDC-982A-4FCD-1D99E578146B}"/>
          </ac:spMkLst>
        </pc:spChg>
        <pc:spChg chg="add mod">
          <ac:chgData name="Charlotte Esi Jackson (2223874)" userId="06edc3d1-4fdc-4602-8183-6200da81aa44" providerId="ADAL" clId="{52C1A482-7C13-40CC-9074-1EEB1A6CD022}" dt="2026-02-08T23:05:46.183" v="68"/>
          <ac:spMkLst>
            <pc:docMk/>
            <pc:sldMk cId="2983008348" sldId="283"/>
            <ac:spMk id="15" creationId="{4EBDC26C-3112-D4FC-E48C-44084A164221}"/>
          </ac:spMkLst>
        </pc:spChg>
        <pc:spChg chg="add mod">
          <ac:chgData name="Charlotte Esi Jackson (2223874)" userId="06edc3d1-4fdc-4602-8183-6200da81aa44" providerId="ADAL" clId="{52C1A482-7C13-40CC-9074-1EEB1A6CD022}" dt="2026-02-12T00:35:32.804" v="3054" actId="2711"/>
          <ac:spMkLst>
            <pc:docMk/>
            <pc:sldMk cId="2983008348" sldId="283"/>
            <ac:spMk id="16" creationId="{EDB42574-4CA2-019E-1C73-12AD8618B9D7}"/>
          </ac:spMkLst>
        </pc:spChg>
        <pc:spChg chg="add mod">
          <ac:chgData name="Charlotte Esi Jackson (2223874)" userId="06edc3d1-4fdc-4602-8183-6200da81aa44" providerId="ADAL" clId="{52C1A482-7C13-40CC-9074-1EEB1A6CD022}" dt="2026-02-08T23:07:34.293" v="72"/>
          <ac:spMkLst>
            <pc:docMk/>
            <pc:sldMk cId="2983008348" sldId="283"/>
            <ac:spMk id="18" creationId="{4E30D2A0-53AE-66B1-A2E1-D9CF2A5B5F0D}"/>
          </ac:spMkLst>
        </pc:spChg>
        <pc:spChg chg="add mod">
          <ac:chgData name="Charlotte Esi Jackson (2223874)" userId="06edc3d1-4fdc-4602-8183-6200da81aa44" providerId="ADAL" clId="{52C1A482-7C13-40CC-9074-1EEB1A6CD022}" dt="2026-02-12T00:35:57.036" v="3055" actId="2711"/>
          <ac:spMkLst>
            <pc:docMk/>
            <pc:sldMk cId="2983008348" sldId="283"/>
            <ac:spMk id="19" creationId="{96D269BA-FDCA-3DCF-EC91-89B1734011E6}"/>
          </ac:spMkLst>
        </pc:spChg>
        <pc:spChg chg="add mod">
          <ac:chgData name="Charlotte Esi Jackson (2223874)" userId="06edc3d1-4fdc-4602-8183-6200da81aa44" providerId="ADAL" clId="{52C1A482-7C13-40CC-9074-1EEB1A6CD022}" dt="2026-02-08T23:09:49.162" v="75"/>
          <ac:spMkLst>
            <pc:docMk/>
            <pc:sldMk cId="2983008348" sldId="283"/>
            <ac:spMk id="21" creationId="{10E5648E-9800-48DD-99AC-EE803605048F}"/>
          </ac:spMkLst>
        </pc:spChg>
        <pc:spChg chg="add mod">
          <ac:chgData name="Charlotte Esi Jackson (2223874)" userId="06edc3d1-4fdc-4602-8183-6200da81aa44" providerId="ADAL" clId="{52C1A482-7C13-40CC-9074-1EEB1A6CD022}" dt="2026-02-12T00:36:16.379" v="3056" actId="2711"/>
          <ac:spMkLst>
            <pc:docMk/>
            <pc:sldMk cId="2983008348" sldId="283"/>
            <ac:spMk id="22" creationId="{40ABD0B6-9125-858B-DC46-1BDD8D1287C7}"/>
          </ac:spMkLst>
        </pc:spChg>
        <pc:spChg chg="add mod">
          <ac:chgData name="Charlotte Esi Jackson (2223874)" userId="06edc3d1-4fdc-4602-8183-6200da81aa44" providerId="ADAL" clId="{52C1A482-7C13-40CC-9074-1EEB1A6CD022}" dt="2026-02-08T23:30:21.730" v="241" actId="1076"/>
          <ac:spMkLst>
            <pc:docMk/>
            <pc:sldMk cId="2983008348" sldId="283"/>
            <ac:spMk id="23" creationId="{0827375A-96FD-0023-5CE7-1EC1796F24E9}"/>
          </ac:spMkLst>
        </pc:spChg>
        <pc:grpChg chg="add mod">
          <ac:chgData name="Charlotte Esi Jackson (2223874)" userId="06edc3d1-4fdc-4602-8183-6200da81aa44" providerId="ADAL" clId="{52C1A482-7C13-40CC-9074-1EEB1A6CD022}" dt="2026-02-08T23:32:27.092" v="254" actId="1076"/>
          <ac:grpSpMkLst>
            <pc:docMk/>
            <pc:sldMk cId="2983008348" sldId="283"/>
            <ac:grpSpMk id="7" creationId="{9C7A7221-9F7D-EACE-7164-6B71C1013029}"/>
          </ac:grpSpMkLst>
        </pc:grpChg>
        <pc:grpChg chg="add mod">
          <ac:chgData name="Charlotte Esi Jackson (2223874)" userId="06edc3d1-4fdc-4602-8183-6200da81aa44" providerId="ADAL" clId="{52C1A482-7C13-40CC-9074-1EEB1A6CD022}" dt="2026-02-08T23:32:19.733" v="253" actId="1076"/>
          <ac:grpSpMkLst>
            <pc:docMk/>
            <pc:sldMk cId="2983008348" sldId="283"/>
            <ac:grpSpMk id="10" creationId="{091F476E-EECD-EDEF-F22F-C2FDBDDDEE3F}"/>
          </ac:grpSpMkLst>
        </pc:grpChg>
        <pc:grpChg chg="add mod">
          <ac:chgData name="Charlotte Esi Jackson (2223874)" userId="06edc3d1-4fdc-4602-8183-6200da81aa44" providerId="ADAL" clId="{52C1A482-7C13-40CC-9074-1EEB1A6CD022}" dt="2026-02-08T23:31:00.107" v="244" actId="1076"/>
          <ac:grpSpMkLst>
            <pc:docMk/>
            <pc:sldMk cId="2983008348" sldId="283"/>
            <ac:grpSpMk id="14" creationId="{856F368A-E2AB-1262-8EC8-BF288BA1333B}"/>
          </ac:grpSpMkLst>
        </pc:grpChg>
        <pc:grpChg chg="add mod">
          <ac:chgData name="Charlotte Esi Jackson (2223874)" userId="06edc3d1-4fdc-4602-8183-6200da81aa44" providerId="ADAL" clId="{52C1A482-7C13-40CC-9074-1EEB1A6CD022}" dt="2026-02-08T23:31:33.313" v="248" actId="1076"/>
          <ac:grpSpMkLst>
            <pc:docMk/>
            <pc:sldMk cId="2983008348" sldId="283"/>
            <ac:grpSpMk id="17" creationId="{02199552-29B1-A7AE-A902-27BF73FC9A17}"/>
          </ac:grpSpMkLst>
        </pc:grpChg>
        <pc:grpChg chg="add mod">
          <ac:chgData name="Charlotte Esi Jackson (2223874)" userId="06edc3d1-4fdc-4602-8183-6200da81aa44" providerId="ADAL" clId="{52C1A482-7C13-40CC-9074-1EEB1A6CD022}" dt="2026-02-08T23:30:36.231" v="242" actId="1076"/>
          <ac:grpSpMkLst>
            <pc:docMk/>
            <pc:sldMk cId="2983008348" sldId="283"/>
            <ac:grpSpMk id="20" creationId="{0C241FD6-4E5E-C142-4EDA-23DBA26B7C6E}"/>
          </ac:grpSpMkLst>
        </pc:grpChg>
        <pc:picChg chg="add mod">
          <ac:chgData name="Charlotte Esi Jackson (2223874)" userId="06edc3d1-4fdc-4602-8183-6200da81aa44" providerId="ADAL" clId="{52C1A482-7C13-40CC-9074-1EEB1A6CD022}" dt="2026-02-08T22:59:21.287" v="56" actId="1076"/>
          <ac:picMkLst>
            <pc:docMk/>
            <pc:sldMk cId="2983008348" sldId="283"/>
            <ac:picMk id="3" creationId="{4DF50F3E-1C0A-D65F-0FDA-23AF2659F58A}"/>
          </ac:picMkLst>
        </pc:picChg>
      </pc:sldChg>
      <pc:sldChg chg="addSp delSp modSp new mod ord setBg">
        <pc:chgData name="Charlotte Esi Jackson (2223874)" userId="06edc3d1-4fdc-4602-8183-6200da81aa44" providerId="ADAL" clId="{52C1A482-7C13-40CC-9074-1EEB1A6CD022}" dt="2026-02-13T11:07:53.842" v="3318" actId="1076"/>
        <pc:sldMkLst>
          <pc:docMk/>
          <pc:sldMk cId="3581942639" sldId="284"/>
        </pc:sldMkLst>
        <pc:spChg chg="add mod ord">
          <ac:chgData name="Charlotte Esi Jackson (2223874)" userId="06edc3d1-4fdc-4602-8183-6200da81aa44" providerId="ADAL" clId="{52C1A482-7C13-40CC-9074-1EEB1A6CD022}" dt="2026-02-13T11:07:46.139" v="3317" actId="113"/>
          <ac:spMkLst>
            <pc:docMk/>
            <pc:sldMk cId="3581942639" sldId="284"/>
            <ac:spMk id="2" creationId="{A4E70955-9BB2-6520-5613-62B519BE0A24}"/>
          </ac:spMkLst>
        </pc:spChg>
        <pc:spChg chg="add mod">
          <ac:chgData name="Charlotte Esi Jackson (2223874)" userId="06edc3d1-4fdc-4602-8183-6200da81aa44" providerId="ADAL" clId="{52C1A482-7C13-40CC-9074-1EEB1A6CD022}" dt="2026-02-13T11:07:53.842" v="3318" actId="1076"/>
          <ac:spMkLst>
            <pc:docMk/>
            <pc:sldMk cId="3581942639" sldId="284"/>
            <ac:spMk id="3" creationId="{C011581C-341E-7AA8-536B-B737F6D358A5}"/>
          </ac:spMkLst>
        </pc:spChg>
        <pc:spChg chg="add mod">
          <ac:chgData name="Charlotte Esi Jackson (2223874)" userId="06edc3d1-4fdc-4602-8183-6200da81aa44" providerId="ADAL" clId="{52C1A482-7C13-40CC-9074-1EEB1A6CD022}" dt="2026-02-09T00:34:32.293" v="797" actId="207"/>
          <ac:spMkLst>
            <pc:docMk/>
            <pc:sldMk cId="3581942639" sldId="284"/>
            <ac:spMk id="10" creationId="{AFC5373B-B216-E015-D28D-50AC03383DEA}"/>
          </ac:spMkLst>
        </pc:spChg>
        <pc:spChg chg="add mod">
          <ac:chgData name="Charlotte Esi Jackson (2223874)" userId="06edc3d1-4fdc-4602-8183-6200da81aa44" providerId="ADAL" clId="{52C1A482-7C13-40CC-9074-1EEB1A6CD022}" dt="2026-02-09T00:48:48.558" v="895" actId="255"/>
          <ac:spMkLst>
            <pc:docMk/>
            <pc:sldMk cId="3581942639" sldId="284"/>
            <ac:spMk id="11" creationId="{DB0B37B4-6EF7-A1F7-EDA7-D03B1FA994E8}"/>
          </ac:spMkLst>
        </pc:spChg>
        <pc:spChg chg="add mod">
          <ac:chgData name="Charlotte Esi Jackson (2223874)" userId="06edc3d1-4fdc-4602-8183-6200da81aa44" providerId="ADAL" clId="{52C1A482-7C13-40CC-9074-1EEB1A6CD022}" dt="2026-02-09T00:36:51.284" v="804" actId="207"/>
          <ac:spMkLst>
            <pc:docMk/>
            <pc:sldMk cId="3581942639" sldId="284"/>
            <ac:spMk id="27" creationId="{4DDDA363-2635-710F-75ED-36CB20DC225F}"/>
          </ac:spMkLst>
        </pc:spChg>
        <pc:spChg chg="add mod">
          <ac:chgData name="Charlotte Esi Jackson (2223874)" userId="06edc3d1-4fdc-4602-8183-6200da81aa44" providerId="ADAL" clId="{52C1A482-7C13-40CC-9074-1EEB1A6CD022}" dt="2026-02-12T00:37:26.310" v="3058" actId="2711"/>
          <ac:spMkLst>
            <pc:docMk/>
            <pc:sldMk cId="3581942639" sldId="284"/>
            <ac:spMk id="28" creationId="{E6C6A4C5-61D0-D441-98F8-9439A88AD0B7}"/>
          </ac:spMkLst>
        </pc:spChg>
        <pc:spChg chg="add mod">
          <ac:chgData name="Charlotte Esi Jackson (2223874)" userId="06edc3d1-4fdc-4602-8183-6200da81aa44" providerId="ADAL" clId="{52C1A482-7C13-40CC-9074-1EEB1A6CD022}" dt="2026-02-09T00:30:22.903" v="791"/>
          <ac:spMkLst>
            <pc:docMk/>
            <pc:sldMk cId="3581942639" sldId="284"/>
            <ac:spMk id="30" creationId="{3835CD44-754A-9A4B-65FC-CC6028233BDD}"/>
          </ac:spMkLst>
        </pc:spChg>
        <pc:spChg chg="add mod">
          <ac:chgData name="Charlotte Esi Jackson (2223874)" userId="06edc3d1-4fdc-4602-8183-6200da81aa44" providerId="ADAL" clId="{52C1A482-7C13-40CC-9074-1EEB1A6CD022}" dt="2026-02-12T00:37:47.028" v="3059" actId="2711"/>
          <ac:spMkLst>
            <pc:docMk/>
            <pc:sldMk cId="3581942639" sldId="284"/>
            <ac:spMk id="31" creationId="{34B49CE1-0FD3-149E-735E-441455AA1260}"/>
          </ac:spMkLst>
        </pc:spChg>
        <pc:spChg chg="add mod">
          <ac:chgData name="Charlotte Esi Jackson (2223874)" userId="06edc3d1-4fdc-4602-8183-6200da81aa44" providerId="ADAL" clId="{52C1A482-7C13-40CC-9074-1EEB1A6CD022}" dt="2026-02-09T00:30:42.179" v="792"/>
          <ac:spMkLst>
            <pc:docMk/>
            <pc:sldMk cId="3581942639" sldId="284"/>
            <ac:spMk id="33" creationId="{5A905FF7-81A6-3051-9923-88B44617FFB4}"/>
          </ac:spMkLst>
        </pc:spChg>
        <pc:spChg chg="add mod">
          <ac:chgData name="Charlotte Esi Jackson (2223874)" userId="06edc3d1-4fdc-4602-8183-6200da81aa44" providerId="ADAL" clId="{52C1A482-7C13-40CC-9074-1EEB1A6CD022}" dt="2026-02-12T00:38:59.062" v="3061" actId="2711"/>
          <ac:spMkLst>
            <pc:docMk/>
            <pc:sldMk cId="3581942639" sldId="284"/>
            <ac:spMk id="34" creationId="{9E27F764-C863-737A-1540-58D67FC85F77}"/>
          </ac:spMkLst>
        </pc:spChg>
        <pc:spChg chg="add mod">
          <ac:chgData name="Charlotte Esi Jackson (2223874)" userId="06edc3d1-4fdc-4602-8183-6200da81aa44" providerId="ADAL" clId="{52C1A482-7C13-40CC-9074-1EEB1A6CD022}" dt="2026-02-09T00:37:27.011" v="807" actId="207"/>
          <ac:spMkLst>
            <pc:docMk/>
            <pc:sldMk cId="3581942639" sldId="284"/>
            <ac:spMk id="36" creationId="{BC32A242-0F51-DF76-9F15-EBBA7E52E3F7}"/>
          </ac:spMkLst>
        </pc:spChg>
        <pc:spChg chg="add mod">
          <ac:chgData name="Charlotte Esi Jackson (2223874)" userId="06edc3d1-4fdc-4602-8183-6200da81aa44" providerId="ADAL" clId="{52C1A482-7C13-40CC-9074-1EEB1A6CD022}" dt="2026-02-12T00:38:29.994" v="3060" actId="2711"/>
          <ac:spMkLst>
            <pc:docMk/>
            <pc:sldMk cId="3581942639" sldId="284"/>
            <ac:spMk id="37" creationId="{63817A13-EAF8-4178-98AB-B49077C7619D}"/>
          </ac:spMkLst>
        </pc:spChg>
        <pc:spChg chg="add mod">
          <ac:chgData name="Charlotte Esi Jackson (2223874)" userId="06edc3d1-4fdc-4602-8183-6200da81aa44" providerId="ADAL" clId="{52C1A482-7C13-40CC-9074-1EEB1A6CD022}" dt="2026-02-09T00:38:44.576" v="811"/>
          <ac:spMkLst>
            <pc:docMk/>
            <pc:sldMk cId="3581942639" sldId="284"/>
            <ac:spMk id="42" creationId="{D4F0EC96-A7D2-0C7E-73CC-C94476040974}"/>
          </ac:spMkLst>
        </pc:spChg>
        <pc:spChg chg="add mod">
          <ac:chgData name="Charlotte Esi Jackson (2223874)" userId="06edc3d1-4fdc-4602-8183-6200da81aa44" providerId="ADAL" clId="{52C1A482-7C13-40CC-9074-1EEB1A6CD022}" dt="2026-02-12T00:37:11.122" v="3057" actId="2711"/>
          <ac:spMkLst>
            <pc:docMk/>
            <pc:sldMk cId="3581942639" sldId="284"/>
            <ac:spMk id="43" creationId="{9C24B1BE-A26B-02E4-5602-AC580333E68B}"/>
          </ac:spMkLst>
        </pc:spChg>
        <pc:grpChg chg="add mod">
          <ac:chgData name="Charlotte Esi Jackson (2223874)" userId="06edc3d1-4fdc-4602-8183-6200da81aa44" providerId="ADAL" clId="{52C1A482-7C13-40CC-9074-1EEB1A6CD022}" dt="2026-02-09T00:48:37.855" v="894" actId="14100"/>
          <ac:grpSpMkLst>
            <pc:docMk/>
            <pc:sldMk cId="3581942639" sldId="284"/>
            <ac:grpSpMk id="9" creationId="{474827C2-B22D-771D-2733-1E674DBA39C2}"/>
          </ac:grpSpMkLst>
        </pc:grpChg>
        <pc:grpChg chg="add mod">
          <ac:chgData name="Charlotte Esi Jackson (2223874)" userId="06edc3d1-4fdc-4602-8183-6200da81aa44" providerId="ADAL" clId="{52C1A482-7C13-40CC-9074-1EEB1A6CD022}" dt="2026-02-09T00:36:51.284" v="804" actId="207"/>
          <ac:grpSpMkLst>
            <pc:docMk/>
            <pc:sldMk cId="3581942639" sldId="284"/>
            <ac:grpSpMk id="26" creationId="{56D38B26-956F-4607-C9D5-8DB43CF378AF}"/>
          </ac:grpSpMkLst>
        </pc:grpChg>
        <pc:grpChg chg="add mod">
          <ac:chgData name="Charlotte Esi Jackson (2223874)" userId="06edc3d1-4fdc-4602-8183-6200da81aa44" providerId="ADAL" clId="{52C1A482-7C13-40CC-9074-1EEB1A6CD022}" dt="2026-02-09T00:47:46.726" v="887" actId="14100"/>
          <ac:grpSpMkLst>
            <pc:docMk/>
            <pc:sldMk cId="3581942639" sldId="284"/>
            <ac:grpSpMk id="29" creationId="{28398A65-4E0F-3A97-7A5B-8D393D3F9513}"/>
          </ac:grpSpMkLst>
        </pc:grpChg>
        <pc:grpChg chg="add mod">
          <ac:chgData name="Charlotte Esi Jackson (2223874)" userId="06edc3d1-4fdc-4602-8183-6200da81aa44" providerId="ADAL" clId="{52C1A482-7C13-40CC-9074-1EEB1A6CD022}" dt="2026-02-09T00:48:05.590" v="890" actId="14100"/>
          <ac:grpSpMkLst>
            <pc:docMk/>
            <pc:sldMk cId="3581942639" sldId="284"/>
            <ac:grpSpMk id="32" creationId="{C9A065AC-7357-A8E3-72A4-3F181D2A3082}"/>
          </ac:grpSpMkLst>
        </pc:grpChg>
        <pc:grpChg chg="add mod">
          <ac:chgData name="Charlotte Esi Jackson (2223874)" userId="06edc3d1-4fdc-4602-8183-6200da81aa44" providerId="ADAL" clId="{52C1A482-7C13-40CC-9074-1EEB1A6CD022}" dt="2026-02-09T00:48:17.069" v="892" actId="14100"/>
          <ac:grpSpMkLst>
            <pc:docMk/>
            <pc:sldMk cId="3581942639" sldId="284"/>
            <ac:grpSpMk id="35" creationId="{5C512C90-FB37-3389-31A5-604347BE7527}"/>
          </ac:grpSpMkLst>
        </pc:grpChg>
        <pc:grpChg chg="add mod">
          <ac:chgData name="Charlotte Esi Jackson (2223874)" userId="06edc3d1-4fdc-4602-8183-6200da81aa44" providerId="ADAL" clId="{52C1A482-7C13-40CC-9074-1EEB1A6CD022}" dt="2026-02-09T00:48:32.581" v="893" actId="14100"/>
          <ac:grpSpMkLst>
            <pc:docMk/>
            <pc:sldMk cId="3581942639" sldId="284"/>
            <ac:grpSpMk id="41" creationId="{498399C7-3850-2B69-01FE-6327E6D72415}"/>
          </ac:grpSpMkLst>
        </pc:grpChg>
      </pc:sldChg>
      <pc:sldChg chg="addSp delSp modSp new mod ord setBg setClrOvrMap">
        <pc:chgData name="Charlotte Esi Jackson (2223874)" userId="06edc3d1-4fdc-4602-8183-6200da81aa44" providerId="ADAL" clId="{52C1A482-7C13-40CC-9074-1EEB1A6CD022}" dt="2026-02-12T00:41:19.359" v="3068" actId="2711"/>
        <pc:sldMkLst>
          <pc:docMk/>
          <pc:sldMk cId="3096853782" sldId="285"/>
        </pc:sldMkLst>
        <pc:spChg chg="add mod">
          <ac:chgData name="Charlotte Esi Jackson (2223874)" userId="06edc3d1-4fdc-4602-8183-6200da81aa44" providerId="ADAL" clId="{52C1A482-7C13-40CC-9074-1EEB1A6CD022}" dt="2026-02-09T01:21:52.427" v="1283" actId="2711"/>
          <ac:spMkLst>
            <pc:docMk/>
            <pc:sldMk cId="3096853782" sldId="285"/>
            <ac:spMk id="10" creationId="{C8962DFA-0CA1-E196-2827-3A4BBE42A5ED}"/>
          </ac:spMkLst>
        </pc:spChg>
        <pc:graphicFrameChg chg="add mod modGraphic">
          <ac:chgData name="Charlotte Esi Jackson (2223874)" userId="06edc3d1-4fdc-4602-8183-6200da81aa44" providerId="ADAL" clId="{52C1A482-7C13-40CC-9074-1EEB1A6CD022}" dt="2026-02-12T00:41:19.359" v="3068" actId="2711"/>
          <ac:graphicFrameMkLst>
            <pc:docMk/>
            <pc:sldMk cId="3096853782" sldId="285"/>
            <ac:graphicFrameMk id="30" creationId="{DF1825B9-9321-CCD4-35FE-54D6B85A85AB}"/>
          </ac:graphicFrameMkLst>
        </pc:graphicFrameChg>
        <pc:picChg chg="add mod">
          <ac:chgData name="Charlotte Esi Jackson (2223874)" userId="06edc3d1-4fdc-4602-8183-6200da81aa44" providerId="ADAL" clId="{52C1A482-7C13-40CC-9074-1EEB1A6CD022}" dt="2026-02-09T01:30:01.709" v="1303" actId="1076"/>
          <ac:picMkLst>
            <pc:docMk/>
            <pc:sldMk cId="3096853782" sldId="285"/>
            <ac:picMk id="9" creationId="{83BFB17D-0301-A317-86F8-CCA8521DEB64}"/>
          </ac:picMkLst>
        </pc:picChg>
      </pc:sldChg>
      <pc:sldChg chg="addSp delSp modSp mod ord setBg">
        <pc:chgData name="Charlotte Esi Jackson (2223874)" userId="06edc3d1-4fdc-4602-8183-6200da81aa44" providerId="ADAL" clId="{52C1A482-7C13-40CC-9074-1EEB1A6CD022}" dt="2026-02-13T10:24:49.021" v="3281"/>
        <pc:sldMkLst>
          <pc:docMk/>
          <pc:sldMk cId="3978841463" sldId="286"/>
        </pc:sldMkLst>
        <pc:spChg chg="add mod">
          <ac:chgData name="Charlotte Esi Jackson (2223874)" userId="06edc3d1-4fdc-4602-8183-6200da81aa44" providerId="ADAL" clId="{52C1A482-7C13-40CC-9074-1EEB1A6CD022}" dt="2026-02-11T23:33:48.719" v="2968" actId="1076"/>
          <ac:spMkLst>
            <pc:docMk/>
            <pc:sldMk cId="3978841463" sldId="286"/>
            <ac:spMk id="2" creationId="{C37D3640-5AC3-FFD9-9C26-12939E4862EC}"/>
          </ac:spMkLst>
        </pc:spChg>
        <pc:spChg chg="add mod ord">
          <ac:chgData name="Charlotte Esi Jackson (2223874)" userId="06edc3d1-4fdc-4602-8183-6200da81aa44" providerId="ADAL" clId="{52C1A482-7C13-40CC-9074-1EEB1A6CD022}" dt="2026-02-09T14:39:49.424" v="2051" actId="255"/>
          <ac:spMkLst>
            <pc:docMk/>
            <pc:sldMk cId="3978841463" sldId="286"/>
            <ac:spMk id="4" creationId="{6A8E8C3E-D950-34E1-2B03-F68798336A25}"/>
          </ac:spMkLst>
        </pc:spChg>
        <pc:spChg chg="add mod">
          <ac:chgData name="Charlotte Esi Jackson (2223874)" userId="06edc3d1-4fdc-4602-8183-6200da81aa44" providerId="ADAL" clId="{52C1A482-7C13-40CC-9074-1EEB1A6CD022}" dt="2026-02-09T15:06:15.871" v="2095" actId="207"/>
          <ac:spMkLst>
            <pc:docMk/>
            <pc:sldMk cId="3978841463" sldId="286"/>
            <ac:spMk id="11" creationId="{7A10132D-86CB-35EF-7FEA-FC5BB5376E32}"/>
          </ac:spMkLst>
        </pc:spChg>
        <pc:spChg chg="add mod">
          <ac:chgData name="Charlotte Esi Jackson (2223874)" userId="06edc3d1-4fdc-4602-8183-6200da81aa44" providerId="ADAL" clId="{52C1A482-7C13-40CC-9074-1EEB1A6CD022}" dt="2026-02-12T00:42:00.517" v="3069" actId="255"/>
          <ac:spMkLst>
            <pc:docMk/>
            <pc:sldMk cId="3978841463" sldId="286"/>
            <ac:spMk id="12" creationId="{319D58DD-38CF-4029-629E-0BDB080EE303}"/>
          </ac:spMkLst>
        </pc:spChg>
        <pc:spChg chg="add mod">
          <ac:chgData name="Charlotte Esi Jackson (2223874)" userId="06edc3d1-4fdc-4602-8183-6200da81aa44" providerId="ADAL" clId="{52C1A482-7C13-40CC-9074-1EEB1A6CD022}" dt="2026-02-09T15:06:22.447" v="2096" actId="207"/>
          <ac:spMkLst>
            <pc:docMk/>
            <pc:sldMk cId="3978841463" sldId="286"/>
            <ac:spMk id="15" creationId="{43254388-2B5D-8B9B-AB1C-319DBC037FB5}"/>
          </ac:spMkLst>
        </pc:spChg>
        <pc:spChg chg="add mod">
          <ac:chgData name="Charlotte Esi Jackson (2223874)" userId="06edc3d1-4fdc-4602-8183-6200da81aa44" providerId="ADAL" clId="{52C1A482-7C13-40CC-9074-1EEB1A6CD022}" dt="2026-02-12T00:42:11.432" v="3070" actId="255"/>
          <ac:spMkLst>
            <pc:docMk/>
            <pc:sldMk cId="3978841463" sldId="286"/>
            <ac:spMk id="17" creationId="{0E7B4025-1F38-0C86-53F0-0E5232BE9F33}"/>
          </ac:spMkLst>
        </pc:spChg>
        <pc:spChg chg="add mod">
          <ac:chgData name="Charlotte Esi Jackson (2223874)" userId="06edc3d1-4fdc-4602-8183-6200da81aa44" providerId="ADAL" clId="{52C1A482-7C13-40CC-9074-1EEB1A6CD022}" dt="2026-02-09T14:41:57.822" v="2056"/>
          <ac:spMkLst>
            <pc:docMk/>
            <pc:sldMk cId="3978841463" sldId="286"/>
            <ac:spMk id="21" creationId="{4B6F953A-15DE-5AE2-7BEE-5FAA871B907C}"/>
          </ac:spMkLst>
        </pc:spChg>
        <pc:spChg chg="add mod">
          <ac:chgData name="Charlotte Esi Jackson (2223874)" userId="06edc3d1-4fdc-4602-8183-6200da81aa44" providerId="ADAL" clId="{52C1A482-7C13-40CC-9074-1EEB1A6CD022}" dt="2026-02-12T00:42:18.912" v="3071" actId="255"/>
          <ac:spMkLst>
            <pc:docMk/>
            <pc:sldMk cId="3978841463" sldId="286"/>
            <ac:spMk id="22" creationId="{F2935719-0B3A-ADB9-1D36-D708291F9B9B}"/>
          </ac:spMkLst>
        </pc:spChg>
        <pc:spChg chg="add mod">
          <ac:chgData name="Charlotte Esi Jackson (2223874)" userId="06edc3d1-4fdc-4602-8183-6200da81aa44" providerId="ADAL" clId="{52C1A482-7C13-40CC-9074-1EEB1A6CD022}" dt="2026-02-09T15:06:38.579" v="2098" actId="207"/>
          <ac:spMkLst>
            <pc:docMk/>
            <pc:sldMk cId="3978841463" sldId="286"/>
            <ac:spMk id="24" creationId="{D5C5BFC1-D7CE-E18A-1463-07976CE7F4B9}"/>
          </ac:spMkLst>
        </pc:spChg>
        <pc:spChg chg="add mod">
          <ac:chgData name="Charlotte Esi Jackson (2223874)" userId="06edc3d1-4fdc-4602-8183-6200da81aa44" providerId="ADAL" clId="{52C1A482-7C13-40CC-9074-1EEB1A6CD022}" dt="2026-02-12T00:42:36.255" v="3073" actId="255"/>
          <ac:spMkLst>
            <pc:docMk/>
            <pc:sldMk cId="3978841463" sldId="286"/>
            <ac:spMk id="25" creationId="{F75B6B23-E1A4-5746-2787-2C44192C8E6B}"/>
          </ac:spMkLst>
        </pc:spChg>
        <pc:spChg chg="add mod">
          <ac:chgData name="Charlotte Esi Jackson (2223874)" userId="06edc3d1-4fdc-4602-8183-6200da81aa44" providerId="ADAL" clId="{52C1A482-7C13-40CC-9074-1EEB1A6CD022}" dt="2026-02-09T15:06:46.868" v="2099" actId="207"/>
          <ac:spMkLst>
            <pc:docMk/>
            <pc:sldMk cId="3978841463" sldId="286"/>
            <ac:spMk id="27" creationId="{0FA07B53-3126-E1C5-58AA-812CE16657E9}"/>
          </ac:spMkLst>
        </pc:spChg>
        <pc:spChg chg="add mod">
          <ac:chgData name="Charlotte Esi Jackson (2223874)" userId="06edc3d1-4fdc-4602-8183-6200da81aa44" providerId="ADAL" clId="{52C1A482-7C13-40CC-9074-1EEB1A6CD022}" dt="2026-02-12T00:42:27.685" v="3072" actId="255"/>
          <ac:spMkLst>
            <pc:docMk/>
            <pc:sldMk cId="3978841463" sldId="286"/>
            <ac:spMk id="28" creationId="{415951C7-B99B-C9EE-8ECA-C58849D460F2}"/>
          </ac:spMkLst>
        </pc:spChg>
        <pc:grpChg chg="add mod">
          <ac:chgData name="Charlotte Esi Jackson (2223874)" userId="06edc3d1-4fdc-4602-8183-6200da81aa44" providerId="ADAL" clId="{52C1A482-7C13-40CC-9074-1EEB1A6CD022}" dt="2026-02-09T15:06:15.871" v="2095" actId="207"/>
          <ac:grpSpMkLst>
            <pc:docMk/>
            <pc:sldMk cId="3978841463" sldId="286"/>
            <ac:grpSpMk id="10" creationId="{AC290964-D6A4-EB94-38FB-52A24F0B53A7}"/>
          </ac:grpSpMkLst>
        </pc:grpChg>
        <pc:grpChg chg="add mod">
          <ac:chgData name="Charlotte Esi Jackson (2223874)" userId="06edc3d1-4fdc-4602-8183-6200da81aa44" providerId="ADAL" clId="{52C1A482-7C13-40CC-9074-1EEB1A6CD022}" dt="2026-02-09T15:06:22.447" v="2096" actId="207"/>
          <ac:grpSpMkLst>
            <pc:docMk/>
            <pc:sldMk cId="3978841463" sldId="286"/>
            <ac:grpSpMk id="13" creationId="{C86280EB-C982-B11A-48EF-59C0E78608CE}"/>
          </ac:grpSpMkLst>
        </pc:grpChg>
        <pc:grpChg chg="add mod">
          <ac:chgData name="Charlotte Esi Jackson (2223874)" userId="06edc3d1-4fdc-4602-8183-6200da81aa44" providerId="ADAL" clId="{52C1A482-7C13-40CC-9074-1EEB1A6CD022}" dt="2026-02-09T14:46:37.907" v="2075" actId="14100"/>
          <ac:grpSpMkLst>
            <pc:docMk/>
            <pc:sldMk cId="3978841463" sldId="286"/>
            <ac:grpSpMk id="20" creationId="{2885587B-A95F-7773-8593-5522551A84C9}"/>
          </ac:grpSpMkLst>
        </pc:grpChg>
        <pc:grpChg chg="add mod">
          <ac:chgData name="Charlotte Esi Jackson (2223874)" userId="06edc3d1-4fdc-4602-8183-6200da81aa44" providerId="ADAL" clId="{52C1A482-7C13-40CC-9074-1EEB1A6CD022}" dt="2026-02-09T15:06:38.579" v="2098" actId="207"/>
          <ac:grpSpMkLst>
            <pc:docMk/>
            <pc:sldMk cId="3978841463" sldId="286"/>
            <ac:grpSpMk id="23" creationId="{6E2AD5A3-D81B-1692-175E-CEE0C38A5B56}"/>
          </ac:grpSpMkLst>
        </pc:grpChg>
        <pc:grpChg chg="add mod">
          <ac:chgData name="Charlotte Esi Jackson (2223874)" userId="06edc3d1-4fdc-4602-8183-6200da81aa44" providerId="ADAL" clId="{52C1A482-7C13-40CC-9074-1EEB1A6CD022}" dt="2026-02-09T15:06:46.868" v="2099" actId="207"/>
          <ac:grpSpMkLst>
            <pc:docMk/>
            <pc:sldMk cId="3978841463" sldId="286"/>
            <ac:grpSpMk id="26" creationId="{49A79C45-2AA4-AD35-7C3E-74336070AB62}"/>
          </ac:grpSpMkLst>
        </pc:grpChg>
        <pc:picChg chg="add mod">
          <ac:chgData name="Charlotte Esi Jackson (2223874)" userId="06edc3d1-4fdc-4602-8183-6200da81aa44" providerId="ADAL" clId="{52C1A482-7C13-40CC-9074-1EEB1A6CD022}" dt="2026-02-09T14:35:59.369" v="2040" actId="26606"/>
          <ac:picMkLst>
            <pc:docMk/>
            <pc:sldMk cId="3978841463" sldId="286"/>
            <ac:picMk id="9" creationId="{40C704D3-FFFA-5BB5-F939-7A4A270AD58C}"/>
          </ac:picMkLst>
        </pc:picChg>
      </pc:sldChg>
      <pc:sldChg chg="addSp modSp new mod ord setBg">
        <pc:chgData name="Charlotte Esi Jackson (2223874)" userId="06edc3d1-4fdc-4602-8183-6200da81aa44" providerId="ADAL" clId="{52C1A482-7C13-40CC-9074-1EEB1A6CD022}" dt="2026-02-13T18:20:50.135" v="3358" actId="6549"/>
        <pc:sldMkLst>
          <pc:docMk/>
          <pc:sldMk cId="3360071633" sldId="288"/>
        </pc:sldMkLst>
        <pc:spChg chg="add mod">
          <ac:chgData name="Charlotte Esi Jackson (2223874)" userId="06edc3d1-4fdc-4602-8183-6200da81aa44" providerId="ADAL" clId="{52C1A482-7C13-40CC-9074-1EEB1A6CD022}" dt="2026-02-13T18:14:52.973" v="3356" actId="207"/>
          <ac:spMkLst>
            <pc:docMk/>
            <pc:sldMk cId="3360071633" sldId="288"/>
            <ac:spMk id="3" creationId="{C86C07CC-4B7B-83E5-D055-33E92A3CA528}"/>
          </ac:spMkLst>
        </pc:spChg>
        <pc:spChg chg="add mod">
          <ac:chgData name="Charlotte Esi Jackson (2223874)" userId="06edc3d1-4fdc-4602-8183-6200da81aa44" providerId="ADAL" clId="{52C1A482-7C13-40CC-9074-1EEB1A6CD022}" dt="2026-02-11T23:57:47.253" v="3024" actId="1076"/>
          <ac:spMkLst>
            <pc:docMk/>
            <pc:sldMk cId="3360071633" sldId="288"/>
            <ac:spMk id="4" creationId="{9F9433AF-2E09-B6A3-4132-27B9C1BF2E00}"/>
          </ac:spMkLst>
        </pc:spChg>
        <pc:spChg chg="add mod">
          <ac:chgData name="Charlotte Esi Jackson (2223874)" userId="06edc3d1-4fdc-4602-8183-6200da81aa44" providerId="ADAL" clId="{52C1A482-7C13-40CC-9074-1EEB1A6CD022}" dt="2026-02-09T16:23:18.091" v="2364" actId="14100"/>
          <ac:spMkLst>
            <pc:docMk/>
            <pc:sldMk cId="3360071633" sldId="288"/>
            <ac:spMk id="5" creationId="{1E955003-73CC-92F0-117E-0385527F5030}"/>
          </ac:spMkLst>
        </pc:spChg>
        <pc:spChg chg="add mod">
          <ac:chgData name="Charlotte Esi Jackson (2223874)" userId="06edc3d1-4fdc-4602-8183-6200da81aa44" providerId="ADAL" clId="{52C1A482-7C13-40CC-9074-1EEB1A6CD022}" dt="2026-02-12T00:44:39.622" v="3076" actId="13926"/>
          <ac:spMkLst>
            <pc:docMk/>
            <pc:sldMk cId="3360071633" sldId="288"/>
            <ac:spMk id="8" creationId="{CF1441ED-6F68-4763-5AE1-E5611F685F11}"/>
          </ac:spMkLst>
        </pc:spChg>
        <pc:spChg chg="add mod">
          <ac:chgData name="Charlotte Esi Jackson (2223874)" userId="06edc3d1-4fdc-4602-8183-6200da81aa44" providerId="ADAL" clId="{52C1A482-7C13-40CC-9074-1EEB1A6CD022}" dt="2026-02-09T16:28:49.698" v="2382" actId="1076"/>
          <ac:spMkLst>
            <pc:docMk/>
            <pc:sldMk cId="3360071633" sldId="288"/>
            <ac:spMk id="9" creationId="{474548EC-32B9-1998-646A-CAD28B27ADA7}"/>
          </ac:spMkLst>
        </pc:spChg>
        <pc:spChg chg="add mod">
          <ac:chgData name="Charlotte Esi Jackson (2223874)" userId="06edc3d1-4fdc-4602-8183-6200da81aa44" providerId="ADAL" clId="{52C1A482-7C13-40CC-9074-1EEB1A6CD022}" dt="2026-02-13T18:20:50.135" v="3358" actId="6549"/>
          <ac:spMkLst>
            <pc:docMk/>
            <pc:sldMk cId="3360071633" sldId="288"/>
            <ac:spMk id="11" creationId="{2A35F756-8EB5-FC4F-FEC9-4EB21E1156F9}"/>
          </ac:spMkLst>
        </pc:spChg>
        <pc:spChg chg="add mod">
          <ac:chgData name="Charlotte Esi Jackson (2223874)" userId="06edc3d1-4fdc-4602-8183-6200da81aa44" providerId="ADAL" clId="{52C1A482-7C13-40CC-9074-1EEB1A6CD022}" dt="2026-02-09T16:28:58.255" v="2384" actId="1076"/>
          <ac:spMkLst>
            <pc:docMk/>
            <pc:sldMk cId="3360071633" sldId="288"/>
            <ac:spMk id="12" creationId="{59F8676C-8CC9-642F-A009-E7B64BCEED16}"/>
          </ac:spMkLst>
        </pc:spChg>
        <pc:spChg chg="add mod">
          <ac:chgData name="Charlotte Esi Jackson (2223874)" userId="06edc3d1-4fdc-4602-8183-6200da81aa44" providerId="ADAL" clId="{52C1A482-7C13-40CC-9074-1EEB1A6CD022}" dt="2026-02-12T00:45:04.486" v="3079" actId="13926"/>
          <ac:spMkLst>
            <pc:docMk/>
            <pc:sldMk cId="3360071633" sldId="288"/>
            <ac:spMk id="14" creationId="{9D97F9E7-28A2-4276-D8D9-2A3EE94D0181}"/>
          </ac:spMkLst>
        </pc:spChg>
        <pc:spChg chg="add mod">
          <ac:chgData name="Charlotte Esi Jackson (2223874)" userId="06edc3d1-4fdc-4602-8183-6200da81aa44" providerId="ADAL" clId="{52C1A482-7C13-40CC-9074-1EEB1A6CD022}" dt="2026-02-09T16:36:54.172" v="2416" actId="14100"/>
          <ac:spMkLst>
            <pc:docMk/>
            <pc:sldMk cId="3360071633" sldId="288"/>
            <ac:spMk id="15" creationId="{C4D13FF9-D312-8DE6-120C-2CC6D6871EF0}"/>
          </ac:spMkLst>
        </pc:spChg>
        <pc:spChg chg="add mod">
          <ac:chgData name="Charlotte Esi Jackson (2223874)" userId="06edc3d1-4fdc-4602-8183-6200da81aa44" providerId="ADAL" clId="{52C1A482-7C13-40CC-9074-1EEB1A6CD022}" dt="2026-02-12T00:44:46.111" v="3077" actId="13926"/>
          <ac:spMkLst>
            <pc:docMk/>
            <pc:sldMk cId="3360071633" sldId="288"/>
            <ac:spMk id="17" creationId="{0616376A-348E-EE23-31D4-2A88E94DC376}"/>
          </ac:spMkLst>
        </pc:spChg>
        <pc:spChg chg="add mod">
          <ac:chgData name="Charlotte Esi Jackson (2223874)" userId="06edc3d1-4fdc-4602-8183-6200da81aa44" providerId="ADAL" clId="{52C1A482-7C13-40CC-9074-1EEB1A6CD022}" dt="2026-02-09T16:36:44.237" v="2414" actId="14100"/>
          <ac:spMkLst>
            <pc:docMk/>
            <pc:sldMk cId="3360071633" sldId="288"/>
            <ac:spMk id="18" creationId="{8FFF0E28-BF80-5CB9-1ED5-81AF4DC78D77}"/>
          </ac:spMkLst>
        </pc:spChg>
        <pc:spChg chg="add mod">
          <ac:chgData name="Charlotte Esi Jackson (2223874)" userId="06edc3d1-4fdc-4602-8183-6200da81aa44" providerId="ADAL" clId="{52C1A482-7C13-40CC-9074-1EEB1A6CD022}" dt="2026-02-12T00:44:57.356" v="3078" actId="13926"/>
          <ac:spMkLst>
            <pc:docMk/>
            <pc:sldMk cId="3360071633" sldId="288"/>
            <ac:spMk id="20" creationId="{46E37187-E91C-99CE-397B-82B1DB3A4ABA}"/>
          </ac:spMkLst>
        </pc:spChg>
        <pc:picChg chg="add mod">
          <ac:chgData name="Charlotte Esi Jackson (2223874)" userId="06edc3d1-4fdc-4602-8183-6200da81aa44" providerId="ADAL" clId="{52C1A482-7C13-40CC-9074-1EEB1A6CD022}" dt="2026-02-11T23:57:31.608" v="3023" actId="1076"/>
          <ac:picMkLst>
            <pc:docMk/>
            <pc:sldMk cId="3360071633" sldId="288"/>
            <ac:picMk id="2" creationId="{51CD75FE-0EEB-42F5-2701-9813DF4F0421}"/>
          </ac:picMkLst>
        </pc:picChg>
      </pc:sldChg>
      <pc:sldChg chg="addSp delSp modSp new mod ord setBg">
        <pc:chgData name="Charlotte Esi Jackson (2223874)" userId="06edc3d1-4fdc-4602-8183-6200da81aa44" providerId="ADAL" clId="{52C1A482-7C13-40CC-9074-1EEB1A6CD022}" dt="2026-02-12T00:47:05.126" v="3096" actId="20577"/>
        <pc:sldMkLst>
          <pc:docMk/>
          <pc:sldMk cId="318606115" sldId="289"/>
        </pc:sldMkLst>
        <pc:spChg chg="add mod">
          <ac:chgData name="Charlotte Esi Jackson (2223874)" userId="06edc3d1-4fdc-4602-8183-6200da81aa44" providerId="ADAL" clId="{52C1A482-7C13-40CC-9074-1EEB1A6CD022}" dt="2026-02-10T10:53:00.608" v="2582" actId="1076"/>
          <ac:spMkLst>
            <pc:docMk/>
            <pc:sldMk cId="318606115" sldId="289"/>
            <ac:spMk id="3" creationId="{26F1D391-43BD-C47E-6313-5F20DAC60CF6}"/>
          </ac:spMkLst>
        </pc:spChg>
        <pc:graphicFrameChg chg="add mod modGraphic">
          <ac:chgData name="Charlotte Esi Jackson (2223874)" userId="06edc3d1-4fdc-4602-8183-6200da81aa44" providerId="ADAL" clId="{52C1A482-7C13-40CC-9074-1EEB1A6CD022}" dt="2026-02-12T00:47:05.126" v="3096" actId="20577"/>
          <ac:graphicFrameMkLst>
            <pc:docMk/>
            <pc:sldMk cId="318606115" sldId="289"/>
            <ac:graphicFrameMk id="4" creationId="{1128B630-436F-BE66-A299-0F5084687BD9}"/>
          </ac:graphicFrameMkLst>
        </pc:graphicFrameChg>
        <pc:picChg chg="add mod">
          <ac:chgData name="Charlotte Esi Jackson (2223874)" userId="06edc3d1-4fdc-4602-8183-6200da81aa44" providerId="ADAL" clId="{52C1A482-7C13-40CC-9074-1EEB1A6CD022}" dt="2026-02-11T23:34:52.153" v="2971" actId="1076"/>
          <ac:picMkLst>
            <pc:docMk/>
            <pc:sldMk cId="318606115" sldId="289"/>
            <ac:picMk id="2" creationId="{F3B1CFAA-43D2-BFD7-0806-0C5FA1FF76D5}"/>
          </ac:picMkLst>
        </pc:picChg>
      </pc:sldChg>
      <pc:sldChg chg="addSp delSp modSp new del mod ord setBg">
        <pc:chgData name="Charlotte Esi Jackson (2223874)" userId="06edc3d1-4fdc-4602-8183-6200da81aa44" providerId="ADAL" clId="{52C1A482-7C13-40CC-9074-1EEB1A6CD022}" dt="2026-02-12T00:10:38.850" v="3039" actId="47"/>
        <pc:sldMkLst>
          <pc:docMk/>
          <pc:sldMk cId="3354667761" sldId="290"/>
        </pc:sldMkLst>
        <pc:spChg chg="add del">
          <ac:chgData name="Charlotte Esi Jackson (2223874)" userId="06edc3d1-4fdc-4602-8183-6200da81aa44" providerId="ADAL" clId="{52C1A482-7C13-40CC-9074-1EEB1A6CD022}" dt="2026-02-12T00:09:35.731" v="3033" actId="26606"/>
          <ac:spMkLst>
            <pc:docMk/>
            <pc:sldMk cId="3354667761" sldId="290"/>
            <ac:spMk id="7" creationId="{42A4FC2C-047E-45A5-965D-8E1E3BF09BC6}"/>
          </ac:spMkLst>
        </pc:spChg>
        <pc:spChg chg="add del">
          <ac:chgData name="Charlotte Esi Jackson (2223874)" userId="06edc3d1-4fdc-4602-8183-6200da81aa44" providerId="ADAL" clId="{52C1A482-7C13-40CC-9074-1EEB1A6CD022}" dt="2026-02-12T00:10:24.705" v="3037" actId="26606"/>
          <ac:spMkLst>
            <pc:docMk/>
            <pc:sldMk cId="3354667761" sldId="290"/>
            <ac:spMk id="12" creationId="{F3060C83-F051-4F0E-ABAD-AA0DFC48B218}"/>
          </ac:spMkLst>
        </pc:spChg>
        <pc:spChg chg="add del">
          <ac:chgData name="Charlotte Esi Jackson (2223874)" userId="06edc3d1-4fdc-4602-8183-6200da81aa44" providerId="ADAL" clId="{52C1A482-7C13-40CC-9074-1EEB1A6CD022}" dt="2026-02-12T00:10:24.705" v="3037" actId="26606"/>
          <ac:spMkLst>
            <pc:docMk/>
            <pc:sldMk cId="3354667761" sldId="290"/>
            <ac:spMk id="14" creationId="{83C98ABE-055B-441F-B07E-44F97F083C39}"/>
          </ac:spMkLst>
        </pc:spChg>
        <pc:spChg chg="add del">
          <ac:chgData name="Charlotte Esi Jackson (2223874)" userId="06edc3d1-4fdc-4602-8183-6200da81aa44" providerId="ADAL" clId="{52C1A482-7C13-40CC-9074-1EEB1A6CD022}" dt="2026-02-12T00:10:24.705" v="3037" actId="26606"/>
          <ac:spMkLst>
            <pc:docMk/>
            <pc:sldMk cId="3354667761" sldId="290"/>
            <ac:spMk id="16" creationId="{29FDB030-9B49-4CED-8CCD-4D99382388AC}"/>
          </ac:spMkLst>
        </pc:spChg>
        <pc:spChg chg="add del">
          <ac:chgData name="Charlotte Esi Jackson (2223874)" userId="06edc3d1-4fdc-4602-8183-6200da81aa44" providerId="ADAL" clId="{52C1A482-7C13-40CC-9074-1EEB1A6CD022}" dt="2026-02-12T00:10:24.705" v="3037" actId="26606"/>
          <ac:spMkLst>
            <pc:docMk/>
            <pc:sldMk cId="3354667761" sldId="290"/>
            <ac:spMk id="18" creationId="{3783CA14-24A1-485C-8B30-D6A5D87987AD}"/>
          </ac:spMkLst>
        </pc:spChg>
        <pc:spChg chg="add del">
          <ac:chgData name="Charlotte Esi Jackson (2223874)" userId="06edc3d1-4fdc-4602-8183-6200da81aa44" providerId="ADAL" clId="{52C1A482-7C13-40CC-9074-1EEB1A6CD022}" dt="2026-02-12T00:10:24.705" v="3037" actId="26606"/>
          <ac:spMkLst>
            <pc:docMk/>
            <pc:sldMk cId="3354667761" sldId="290"/>
            <ac:spMk id="20" creationId="{9A97C86A-04D6-40F7-AE84-31AB43E6A846}"/>
          </ac:spMkLst>
        </pc:spChg>
        <pc:spChg chg="add del">
          <ac:chgData name="Charlotte Esi Jackson (2223874)" userId="06edc3d1-4fdc-4602-8183-6200da81aa44" providerId="ADAL" clId="{52C1A482-7C13-40CC-9074-1EEB1A6CD022}" dt="2026-02-12T00:10:24.705" v="3037" actId="26606"/>
          <ac:spMkLst>
            <pc:docMk/>
            <pc:sldMk cId="3354667761" sldId="290"/>
            <ac:spMk id="22" creationId="{FF9F2414-84E8-453E-B1F3-389FDE8192D9}"/>
          </ac:spMkLst>
        </pc:spChg>
        <pc:spChg chg="add del">
          <ac:chgData name="Charlotte Esi Jackson (2223874)" userId="06edc3d1-4fdc-4602-8183-6200da81aa44" providerId="ADAL" clId="{52C1A482-7C13-40CC-9074-1EEB1A6CD022}" dt="2026-02-12T00:10:24.705" v="3037" actId="26606"/>
          <ac:spMkLst>
            <pc:docMk/>
            <pc:sldMk cId="3354667761" sldId="290"/>
            <ac:spMk id="24" creationId="{3ECA69A1-7536-43AC-85EF-C7106179F5ED}"/>
          </ac:spMkLst>
        </pc:spChg>
        <pc:spChg chg="add">
          <ac:chgData name="Charlotte Esi Jackson (2223874)" userId="06edc3d1-4fdc-4602-8183-6200da81aa44" providerId="ADAL" clId="{52C1A482-7C13-40CC-9074-1EEB1A6CD022}" dt="2026-02-12T00:10:24.705" v="3037" actId="26606"/>
          <ac:spMkLst>
            <pc:docMk/>
            <pc:sldMk cId="3354667761" sldId="290"/>
            <ac:spMk id="29" creationId="{DA2E7C1E-2B5A-4BBA-AE51-1CD8C19309D7}"/>
          </ac:spMkLst>
        </pc:spChg>
        <pc:spChg chg="add">
          <ac:chgData name="Charlotte Esi Jackson (2223874)" userId="06edc3d1-4fdc-4602-8183-6200da81aa44" providerId="ADAL" clId="{52C1A482-7C13-40CC-9074-1EEB1A6CD022}" dt="2026-02-12T00:10:24.705" v="3037" actId="26606"/>
          <ac:spMkLst>
            <pc:docMk/>
            <pc:sldMk cId="3354667761" sldId="290"/>
            <ac:spMk id="31" creationId="{43DF76B1-5174-4FAF-9D19-FFEE98426836}"/>
          </ac:spMkLst>
        </pc:spChg>
        <pc:picChg chg="add del mod">
          <ac:chgData name="Charlotte Esi Jackson (2223874)" userId="06edc3d1-4fdc-4602-8183-6200da81aa44" providerId="ADAL" clId="{52C1A482-7C13-40CC-9074-1EEB1A6CD022}" dt="2026-02-12T00:08:09.930" v="3026" actId="478"/>
          <ac:picMkLst>
            <pc:docMk/>
            <pc:sldMk cId="3354667761" sldId="290"/>
            <ac:picMk id="2" creationId="{46C83D71-DAA3-DCC5-9439-9FFC03BE41CB}"/>
          </ac:picMkLst>
        </pc:picChg>
        <pc:picChg chg="add del mod">
          <ac:chgData name="Charlotte Esi Jackson (2223874)" userId="06edc3d1-4fdc-4602-8183-6200da81aa44" providerId="ADAL" clId="{52C1A482-7C13-40CC-9074-1EEB1A6CD022}" dt="2026-02-12T00:10:35.042" v="3038" actId="478"/>
          <ac:picMkLst>
            <pc:docMk/>
            <pc:sldMk cId="3354667761" sldId="290"/>
            <ac:picMk id="3" creationId="{2050B849-EE9E-E317-C120-13EA998C29D5}"/>
          </ac:picMkLst>
        </pc:picChg>
      </pc:sldChg>
      <pc:sldChg chg="addSp delSp modSp new mod ord setBg">
        <pc:chgData name="Charlotte Esi Jackson (2223874)" userId="06edc3d1-4fdc-4602-8183-6200da81aa44" providerId="ADAL" clId="{52C1A482-7C13-40CC-9074-1EEB1A6CD022}" dt="2026-02-13T10:26:05.327" v="3282" actId="478"/>
        <pc:sldMkLst>
          <pc:docMk/>
          <pc:sldMk cId="190792622" sldId="291"/>
        </pc:sldMkLst>
        <pc:spChg chg="add mod">
          <ac:chgData name="Charlotte Esi Jackson (2223874)" userId="06edc3d1-4fdc-4602-8183-6200da81aa44" providerId="ADAL" clId="{52C1A482-7C13-40CC-9074-1EEB1A6CD022}" dt="2026-02-13T10:15:39.883" v="3273" actId="27636"/>
          <ac:spMkLst>
            <pc:docMk/>
            <pc:sldMk cId="190792622" sldId="291"/>
            <ac:spMk id="2" creationId="{E7EF1845-6A9D-6DC8-D47F-05942C44A76A}"/>
          </ac:spMkLst>
        </pc:spChg>
        <pc:spChg chg="add mod">
          <ac:chgData name="Charlotte Esi Jackson (2223874)" userId="06edc3d1-4fdc-4602-8183-6200da81aa44" providerId="ADAL" clId="{52C1A482-7C13-40CC-9074-1EEB1A6CD022}" dt="2026-02-12T01:28:22.836" v="3250" actId="207"/>
          <ac:spMkLst>
            <pc:docMk/>
            <pc:sldMk cId="190792622" sldId="291"/>
            <ac:spMk id="4" creationId="{045B7A06-481E-07FE-824B-A3232E1B27E5}"/>
          </ac:spMkLst>
        </pc:spChg>
        <pc:spChg chg="add del mod">
          <ac:chgData name="Charlotte Esi Jackson (2223874)" userId="06edc3d1-4fdc-4602-8183-6200da81aa44" providerId="ADAL" clId="{52C1A482-7C13-40CC-9074-1EEB1A6CD022}" dt="2026-02-13T10:26:05.327" v="3282" actId="478"/>
          <ac:spMkLst>
            <pc:docMk/>
            <pc:sldMk cId="190792622" sldId="291"/>
            <ac:spMk id="5" creationId="{4D65F070-CAF7-C8FA-6729-35091767A36B}"/>
          </ac:spMkLst>
        </pc:spChg>
        <pc:spChg chg="add mod">
          <ac:chgData name="Charlotte Esi Jackson (2223874)" userId="06edc3d1-4fdc-4602-8183-6200da81aa44" providerId="ADAL" clId="{52C1A482-7C13-40CC-9074-1EEB1A6CD022}" dt="2026-02-13T10:19:43.719" v="3279" actId="1076"/>
          <ac:spMkLst>
            <pc:docMk/>
            <pc:sldMk cId="190792622" sldId="291"/>
            <ac:spMk id="6" creationId="{78368126-2974-3E9A-6898-C51D30492EC4}"/>
          </ac:spMkLst>
        </pc:spChg>
        <pc:graphicFrameChg chg="add mod ord modGraphic">
          <ac:chgData name="Charlotte Esi Jackson (2223874)" userId="06edc3d1-4fdc-4602-8183-6200da81aa44" providerId="ADAL" clId="{52C1A482-7C13-40CC-9074-1EEB1A6CD022}" dt="2026-02-11T23:50:24.945" v="3018" actId="255"/>
          <ac:graphicFrameMkLst>
            <pc:docMk/>
            <pc:sldMk cId="190792622" sldId="291"/>
            <ac:graphicFrameMk id="3" creationId="{DFA472B4-2919-5E5B-521E-6F6B9A64C546}"/>
          </ac:graphicFrameMkLst>
        </pc:graphicFrameChg>
      </pc:sldChg>
      <pc:sldChg chg="addSp delSp modSp new mod ord setBg">
        <pc:chgData name="Charlotte Esi Jackson (2223874)" userId="06edc3d1-4fdc-4602-8183-6200da81aa44" providerId="ADAL" clId="{52C1A482-7C13-40CC-9074-1EEB1A6CD022}" dt="2026-02-13T10:17:49.028" v="3274" actId="207"/>
        <pc:sldMkLst>
          <pc:docMk/>
          <pc:sldMk cId="3502908368" sldId="292"/>
        </pc:sldMkLst>
        <pc:spChg chg="add mod">
          <ac:chgData name="Charlotte Esi Jackson (2223874)" userId="06edc3d1-4fdc-4602-8183-6200da81aa44" providerId="ADAL" clId="{52C1A482-7C13-40CC-9074-1EEB1A6CD022}" dt="2026-02-13T10:17:49.028" v="3274" actId="207"/>
          <ac:spMkLst>
            <pc:docMk/>
            <pc:sldMk cId="3502908368" sldId="292"/>
            <ac:spMk id="3" creationId="{4376AAC9-1744-5CE6-EBD3-36369B8A1C15}"/>
          </ac:spMkLst>
        </pc:spChg>
        <pc:spChg chg="add mod">
          <ac:chgData name="Charlotte Esi Jackson (2223874)" userId="06edc3d1-4fdc-4602-8183-6200da81aa44" providerId="ADAL" clId="{52C1A482-7C13-40CC-9074-1EEB1A6CD022}" dt="2026-02-11T23:36:55.406" v="2974" actId="1076"/>
          <ac:spMkLst>
            <pc:docMk/>
            <pc:sldMk cId="3502908368" sldId="292"/>
            <ac:spMk id="6" creationId="{5CFC774F-5140-1CFD-707E-5B0110569887}"/>
          </ac:spMkLst>
        </pc:spChg>
        <pc:graphicFrameChg chg="add mod">
          <ac:chgData name="Charlotte Esi Jackson (2223874)" userId="06edc3d1-4fdc-4602-8183-6200da81aa44" providerId="ADAL" clId="{52C1A482-7C13-40CC-9074-1EEB1A6CD022}" dt="2026-02-12T00:54:01.342" v="3110" actId="14100"/>
          <ac:graphicFrameMkLst>
            <pc:docMk/>
            <pc:sldMk cId="3502908368" sldId="292"/>
            <ac:graphicFrameMk id="4" creationId="{C136A17F-14DC-61D5-73D8-9FD17A16F7C4}"/>
          </ac:graphicFrameMkLst>
        </pc:graphicFrameChg>
        <pc:picChg chg="add mod">
          <ac:chgData name="Charlotte Esi Jackson (2223874)" userId="06edc3d1-4fdc-4602-8183-6200da81aa44" providerId="ADAL" clId="{52C1A482-7C13-40CC-9074-1EEB1A6CD022}" dt="2026-02-12T00:53:39.117" v="3107" actId="1076"/>
          <ac:picMkLst>
            <pc:docMk/>
            <pc:sldMk cId="3502908368" sldId="292"/>
            <ac:picMk id="5" creationId="{93FFBFB1-C471-AC22-E4B2-628D2B3134AF}"/>
          </ac:picMkLst>
        </pc:picChg>
        <pc:picChg chg="add del mod">
          <ac:chgData name="Charlotte Esi Jackson (2223874)" userId="06edc3d1-4fdc-4602-8183-6200da81aa44" providerId="ADAL" clId="{52C1A482-7C13-40CC-9074-1EEB1A6CD022}" dt="2026-02-12T00:52:07.480" v="3100" actId="478"/>
          <ac:picMkLst>
            <pc:docMk/>
            <pc:sldMk cId="3502908368" sldId="292"/>
            <ac:picMk id="8" creationId="{F3585767-76BE-D647-9EC0-ABDECD8A2053}"/>
          </ac:picMkLst>
        </pc:picChg>
      </pc:sldChg>
      <pc:sldChg chg="addSp modSp del mod ord setBg">
        <pc:chgData name="Charlotte Esi Jackson (2223874)" userId="06edc3d1-4fdc-4602-8183-6200da81aa44" providerId="ADAL" clId="{52C1A482-7C13-40CC-9074-1EEB1A6CD022}" dt="2026-02-12T01:00:24.130" v="3128" actId="47"/>
        <pc:sldMkLst>
          <pc:docMk/>
          <pc:sldMk cId="2236043650" sldId="296"/>
        </pc:sldMkLst>
        <pc:spChg chg="add mod">
          <ac:chgData name="Charlotte Esi Jackson (2223874)" userId="06edc3d1-4fdc-4602-8183-6200da81aa44" providerId="ADAL" clId="{52C1A482-7C13-40CC-9074-1EEB1A6CD022}" dt="2026-02-12T00:58:43.899" v="3123" actId="1076"/>
          <ac:spMkLst>
            <pc:docMk/>
            <pc:sldMk cId="2236043650" sldId="296"/>
            <ac:spMk id="3" creationId="{66DE5891-EEBE-DAB5-221A-158A46929C1D}"/>
          </ac:spMkLst>
        </pc:spChg>
        <pc:spChg chg="add mod">
          <ac:chgData name="Charlotte Esi Jackson (2223874)" userId="06edc3d1-4fdc-4602-8183-6200da81aa44" providerId="ADAL" clId="{52C1A482-7C13-40CC-9074-1EEB1A6CD022}" dt="2026-02-12T00:59:51.988" v="3127" actId="255"/>
          <ac:spMkLst>
            <pc:docMk/>
            <pc:sldMk cId="2236043650" sldId="296"/>
            <ac:spMk id="4" creationId="{FAA7A982-6C84-D95D-B0EC-D9A1405150CE}"/>
          </ac:spMkLst>
        </pc:spChg>
        <pc:spChg chg="add">
          <ac:chgData name="Charlotte Esi Jackson (2223874)" userId="06edc3d1-4fdc-4602-8183-6200da81aa44" providerId="ADAL" clId="{52C1A482-7C13-40CC-9074-1EEB1A6CD022}" dt="2026-02-12T00:58:26.934" v="3121" actId="26606"/>
          <ac:spMkLst>
            <pc:docMk/>
            <pc:sldMk cId="2236043650" sldId="296"/>
            <ac:spMk id="9" creationId="{A7AE9375-4664-4DB2-922D-2782A6E439AC}"/>
          </ac:spMkLst>
        </pc:spChg>
        <pc:spChg chg="add">
          <ac:chgData name="Charlotte Esi Jackson (2223874)" userId="06edc3d1-4fdc-4602-8183-6200da81aa44" providerId="ADAL" clId="{52C1A482-7C13-40CC-9074-1EEB1A6CD022}" dt="2026-02-12T00:58:26.934" v="3121" actId="26606"/>
          <ac:spMkLst>
            <pc:docMk/>
            <pc:sldMk cId="2236043650" sldId="296"/>
            <ac:spMk id="13" creationId="{9DD005C1-8C51-42D6-9BEE-B9B83849743D}"/>
          </ac:spMkLst>
        </pc:spChg>
        <pc:cxnChg chg="add">
          <ac:chgData name="Charlotte Esi Jackson (2223874)" userId="06edc3d1-4fdc-4602-8183-6200da81aa44" providerId="ADAL" clId="{52C1A482-7C13-40CC-9074-1EEB1A6CD022}" dt="2026-02-12T00:58:26.934" v="3121" actId="26606"/>
          <ac:cxnSpMkLst>
            <pc:docMk/>
            <pc:sldMk cId="2236043650" sldId="296"/>
            <ac:cxnSpMk id="11" creationId="{EE504C98-6397-41C1-A8D8-2D9C4ED307E0}"/>
          </ac:cxnSpMkLst>
        </pc:cxnChg>
      </pc:sldChg>
      <pc:sldChg chg="addSp delSp modSp new mod">
        <pc:chgData name="Charlotte Esi Jackson (2223874)" userId="06edc3d1-4fdc-4602-8183-6200da81aa44" providerId="ADAL" clId="{52C1A482-7C13-40CC-9074-1EEB1A6CD022}" dt="2026-02-13T15:47:47.126" v="3334" actId="255"/>
        <pc:sldMkLst>
          <pc:docMk/>
          <pc:sldMk cId="3007682390" sldId="299"/>
        </pc:sldMkLst>
        <pc:spChg chg="add del mod">
          <ac:chgData name="Charlotte Esi Jackson (2223874)" userId="06edc3d1-4fdc-4602-8183-6200da81aa44" providerId="ADAL" clId="{52C1A482-7C13-40CC-9074-1EEB1A6CD022}" dt="2026-02-13T09:59:29.175" v="3266" actId="478"/>
          <ac:spMkLst>
            <pc:docMk/>
            <pc:sldMk cId="3007682390" sldId="299"/>
            <ac:spMk id="4" creationId="{831D533A-B4E0-70DA-F850-1477683DC615}"/>
          </ac:spMkLst>
        </pc:spChg>
        <pc:spChg chg="add mod">
          <ac:chgData name="Charlotte Esi Jackson (2223874)" userId="06edc3d1-4fdc-4602-8183-6200da81aa44" providerId="ADAL" clId="{52C1A482-7C13-40CC-9074-1EEB1A6CD022}" dt="2026-02-13T15:47:47.126" v="3334" actId="255"/>
          <ac:spMkLst>
            <pc:docMk/>
            <pc:sldMk cId="3007682390" sldId="299"/>
            <ac:spMk id="6" creationId="{677BA01B-4D22-15D0-863C-830E48E7B5A9}"/>
          </ac:spMkLst>
        </pc:spChg>
        <pc:spChg chg="add del mod">
          <ac:chgData name="Charlotte Esi Jackson (2223874)" userId="06edc3d1-4fdc-4602-8183-6200da81aa44" providerId="ADAL" clId="{52C1A482-7C13-40CC-9074-1EEB1A6CD022}" dt="2026-02-13T09:59:00.775" v="3261" actId="478"/>
          <ac:spMkLst>
            <pc:docMk/>
            <pc:sldMk cId="3007682390" sldId="299"/>
            <ac:spMk id="6" creationId="{E9D28DB6-72A3-FB69-8CDA-AE80493ED20B}"/>
          </ac:spMkLst>
        </pc:spChg>
        <pc:spChg chg="add del mod">
          <ac:chgData name="Charlotte Esi Jackson (2223874)" userId="06edc3d1-4fdc-4602-8183-6200da81aa44" providerId="ADAL" clId="{52C1A482-7C13-40CC-9074-1EEB1A6CD022}" dt="2026-02-13T15:47:37.559" v="3333" actId="478"/>
          <ac:spMkLst>
            <pc:docMk/>
            <pc:sldMk cId="3007682390" sldId="299"/>
            <ac:spMk id="8" creationId="{DF2E2A78-8752-276B-6EB8-DAE6A6DD478A}"/>
          </ac:spMkLst>
        </pc:spChg>
        <pc:picChg chg="add del mod">
          <ac:chgData name="Charlotte Esi Jackson (2223874)" userId="06edc3d1-4fdc-4602-8183-6200da81aa44" providerId="ADAL" clId="{52C1A482-7C13-40CC-9074-1EEB1A6CD022}" dt="2026-02-13T09:58:50.698" v="3259" actId="478"/>
          <ac:picMkLst>
            <pc:docMk/>
            <pc:sldMk cId="3007682390" sldId="299"/>
            <ac:picMk id="2" creationId="{5606C070-4D16-0F4C-1382-EF2C396BE798}"/>
          </ac:picMkLst>
        </pc:picChg>
        <pc:picChg chg="add mod">
          <ac:chgData name="Charlotte Esi Jackson (2223874)" userId="06edc3d1-4fdc-4602-8183-6200da81aa44" providerId="ADAL" clId="{52C1A482-7C13-40CC-9074-1EEB1A6CD022}" dt="2026-02-13T15:46:52.086" v="3328" actId="14100"/>
          <ac:picMkLst>
            <pc:docMk/>
            <pc:sldMk cId="3007682390" sldId="299"/>
            <ac:picMk id="3" creationId="{5D33A9A9-5ADE-34C9-20F3-902B43177D94}"/>
          </ac:picMkLst>
        </pc:picChg>
        <pc:picChg chg="add del mod">
          <ac:chgData name="Charlotte Esi Jackson (2223874)" userId="06edc3d1-4fdc-4602-8183-6200da81aa44" providerId="ADAL" clId="{52C1A482-7C13-40CC-9074-1EEB1A6CD022}" dt="2026-02-13T15:45:09.316" v="3319" actId="478"/>
          <ac:picMkLst>
            <pc:docMk/>
            <pc:sldMk cId="3007682390" sldId="299"/>
            <ac:picMk id="5" creationId="{1A6C9534-1F91-745B-9123-48FBB068A72A}"/>
          </ac:picMkLst>
        </pc:picChg>
      </pc:sldChg>
      <pc:sldChg chg="new del">
        <pc:chgData name="Charlotte Esi Jackson (2223874)" userId="06edc3d1-4fdc-4602-8183-6200da81aa44" providerId="ADAL" clId="{52C1A482-7C13-40CC-9074-1EEB1A6CD022}" dt="2026-02-12T01:00:53.225" v="3130" actId="47"/>
        <pc:sldMkLst>
          <pc:docMk/>
          <pc:sldMk cId="181027578" sldId="300"/>
        </pc:sldMkLst>
      </pc:sldChg>
      <pc:sldChg chg="new del">
        <pc:chgData name="Charlotte Esi Jackson (2223874)" userId="06edc3d1-4fdc-4602-8183-6200da81aa44" providerId="ADAL" clId="{52C1A482-7C13-40CC-9074-1EEB1A6CD022}" dt="2026-02-12T01:04:38.667" v="3152" actId="47"/>
        <pc:sldMkLst>
          <pc:docMk/>
          <pc:sldMk cId="1772932845" sldId="300"/>
        </pc:sldMkLst>
      </pc:sldChg>
      <pc:sldChg chg="addSp delSp modSp new mod setBg">
        <pc:chgData name="Charlotte Esi Jackson (2223874)" userId="06edc3d1-4fdc-4602-8183-6200da81aa44" providerId="ADAL" clId="{52C1A482-7C13-40CC-9074-1EEB1A6CD022}" dt="2026-02-12T01:24:52.208" v="3249" actId="14100"/>
        <pc:sldMkLst>
          <pc:docMk/>
          <pc:sldMk cId="3908960285" sldId="301"/>
        </pc:sldMkLst>
        <pc:spChg chg="mod">
          <ac:chgData name="Charlotte Esi Jackson (2223874)" userId="06edc3d1-4fdc-4602-8183-6200da81aa44" providerId="ADAL" clId="{52C1A482-7C13-40CC-9074-1EEB1A6CD022}" dt="2026-02-12T01:23:26.988" v="3237" actId="20577"/>
          <ac:spMkLst>
            <pc:docMk/>
            <pc:sldMk cId="3908960285" sldId="301"/>
            <ac:spMk id="2" creationId="{5E8B459A-1CB2-B72B-704B-43D305516BB7}"/>
          </ac:spMkLst>
        </pc:spChg>
        <pc:spChg chg="mod">
          <ac:chgData name="Charlotte Esi Jackson (2223874)" userId="06edc3d1-4fdc-4602-8183-6200da81aa44" providerId="ADAL" clId="{52C1A482-7C13-40CC-9074-1EEB1A6CD022}" dt="2026-02-12T01:24:52.208" v="3249" actId="14100"/>
          <ac:spMkLst>
            <pc:docMk/>
            <pc:sldMk cId="3908960285" sldId="301"/>
            <ac:spMk id="3" creationId="{7B7E82AE-D08F-203E-BD6E-3E08981A0AEA}"/>
          </ac:spMkLst>
        </pc:spChg>
        <pc:spChg chg="add del mod">
          <ac:chgData name="Charlotte Esi Jackson (2223874)" userId="06edc3d1-4fdc-4602-8183-6200da81aa44" providerId="ADAL" clId="{52C1A482-7C13-40CC-9074-1EEB1A6CD022}" dt="2026-02-12T01:03:12.503" v="3141" actId="26606"/>
          <ac:spMkLst>
            <pc:docMk/>
            <pc:sldMk cId="3908960285" sldId="301"/>
            <ac:spMk id="4" creationId="{3478D75F-AB37-872B-FEE2-08841BBEA65C}"/>
          </ac:spMkLst>
        </pc:spChg>
        <pc:spChg chg="add del">
          <ac:chgData name="Charlotte Esi Jackson (2223874)" userId="06edc3d1-4fdc-4602-8183-6200da81aa44" providerId="ADAL" clId="{52C1A482-7C13-40CC-9074-1EEB1A6CD022}" dt="2026-02-12T01:03:24.124" v="3145" actId="26606"/>
          <ac:spMkLst>
            <pc:docMk/>
            <pc:sldMk cId="3908960285" sldId="301"/>
            <ac:spMk id="9" creationId="{FB5B0058-AF13-4859-B429-4EDDE2A26F7F}"/>
          </ac:spMkLst>
        </pc:spChg>
        <pc:spChg chg="add del">
          <ac:chgData name="Charlotte Esi Jackson (2223874)" userId="06edc3d1-4fdc-4602-8183-6200da81aa44" providerId="ADAL" clId="{52C1A482-7C13-40CC-9074-1EEB1A6CD022}" dt="2026-02-12T01:15:01.462" v="3173" actId="26606"/>
          <ac:spMkLst>
            <pc:docMk/>
            <pc:sldMk cId="3908960285" sldId="301"/>
            <ac:spMk id="18" creationId="{907EF6B7-1338-4443-8C46-6A318D952DFD}"/>
          </ac:spMkLst>
        </pc:spChg>
        <pc:spChg chg="add del">
          <ac:chgData name="Charlotte Esi Jackson (2223874)" userId="06edc3d1-4fdc-4602-8183-6200da81aa44" providerId="ADAL" clId="{52C1A482-7C13-40CC-9074-1EEB1A6CD022}" dt="2026-02-12T01:15:01.462" v="3173" actId="26606"/>
          <ac:spMkLst>
            <pc:docMk/>
            <pc:sldMk cId="3908960285" sldId="301"/>
            <ac:spMk id="20" creationId="{DAAE4CDD-124C-4DCF-9584-B6033B545DD5}"/>
          </ac:spMkLst>
        </pc:spChg>
        <pc:spChg chg="add del">
          <ac:chgData name="Charlotte Esi Jackson (2223874)" userId="06edc3d1-4fdc-4602-8183-6200da81aa44" providerId="ADAL" clId="{52C1A482-7C13-40CC-9074-1EEB1A6CD022}" dt="2026-02-12T01:15:01.462" v="3173" actId="26606"/>
          <ac:spMkLst>
            <pc:docMk/>
            <pc:sldMk cId="3908960285" sldId="301"/>
            <ac:spMk id="22" creationId="{081E4A58-353D-44AE-B2FC-2A74E2E400F7}"/>
          </ac:spMkLst>
        </pc:spChg>
        <pc:spChg chg="add del">
          <ac:chgData name="Charlotte Esi Jackson (2223874)" userId="06edc3d1-4fdc-4602-8183-6200da81aa44" providerId="ADAL" clId="{52C1A482-7C13-40CC-9074-1EEB1A6CD022}" dt="2026-02-12T01:17:48.074" v="3186" actId="26606"/>
          <ac:spMkLst>
            <pc:docMk/>
            <pc:sldMk cId="3908960285" sldId="301"/>
            <ac:spMk id="27" creationId="{09588DA8-065E-4F6F-8EFD-43104AB2E0CF}"/>
          </ac:spMkLst>
        </pc:spChg>
        <pc:spChg chg="add del">
          <ac:chgData name="Charlotte Esi Jackson (2223874)" userId="06edc3d1-4fdc-4602-8183-6200da81aa44" providerId="ADAL" clId="{52C1A482-7C13-40CC-9074-1EEB1A6CD022}" dt="2026-02-12T01:17:48.074" v="3186" actId="26606"/>
          <ac:spMkLst>
            <pc:docMk/>
            <pc:sldMk cId="3908960285" sldId="301"/>
            <ac:spMk id="29" creationId="{C4285719-470E-454C-AF62-8323075F1F5B}"/>
          </ac:spMkLst>
        </pc:spChg>
        <pc:spChg chg="add del">
          <ac:chgData name="Charlotte Esi Jackson (2223874)" userId="06edc3d1-4fdc-4602-8183-6200da81aa44" providerId="ADAL" clId="{52C1A482-7C13-40CC-9074-1EEB1A6CD022}" dt="2026-02-12T01:17:48.074" v="3186" actId="26606"/>
          <ac:spMkLst>
            <pc:docMk/>
            <pc:sldMk cId="3908960285" sldId="301"/>
            <ac:spMk id="31" creationId="{CD9FE4EF-C4D8-49A0-B2FF-81D8DB7D8A24}"/>
          </ac:spMkLst>
        </pc:spChg>
        <pc:spChg chg="add">
          <ac:chgData name="Charlotte Esi Jackson (2223874)" userId="06edc3d1-4fdc-4602-8183-6200da81aa44" providerId="ADAL" clId="{52C1A482-7C13-40CC-9074-1EEB1A6CD022}" dt="2026-02-12T01:15:01.462" v="3173" actId="26606"/>
          <ac:spMkLst>
            <pc:docMk/>
            <pc:sldMk cId="3908960285" sldId="301"/>
            <ac:spMk id="33" creationId="{4300840D-0A0B-4512-BACA-B439D5B9C57C}"/>
          </ac:spMkLst>
        </pc:spChg>
        <pc:spChg chg="del">
          <ac:chgData name="Charlotte Esi Jackson (2223874)" userId="06edc3d1-4fdc-4602-8183-6200da81aa44" providerId="ADAL" clId="{52C1A482-7C13-40CC-9074-1EEB1A6CD022}" dt="2026-02-12T01:17:48.074" v="3186" actId="26606"/>
          <ac:spMkLst>
            <pc:docMk/>
            <pc:sldMk cId="3908960285" sldId="301"/>
            <ac:spMk id="35" creationId="{D2B78728-A580-49A7-84F9-6EF6F583ADE0}"/>
          </ac:spMkLst>
        </pc:spChg>
        <pc:spChg chg="add del">
          <ac:chgData name="Charlotte Esi Jackson (2223874)" userId="06edc3d1-4fdc-4602-8183-6200da81aa44" providerId="ADAL" clId="{52C1A482-7C13-40CC-9074-1EEB1A6CD022}" dt="2026-02-12T01:17:48.074" v="3186" actId="26606"/>
          <ac:spMkLst>
            <pc:docMk/>
            <pc:sldMk cId="3908960285" sldId="301"/>
            <ac:spMk id="37" creationId="{38FAA1A1-D861-433F-88FA-1E9D6FD31D11}"/>
          </ac:spMkLst>
        </pc:spChg>
        <pc:spChg chg="add del">
          <ac:chgData name="Charlotte Esi Jackson (2223874)" userId="06edc3d1-4fdc-4602-8183-6200da81aa44" providerId="ADAL" clId="{52C1A482-7C13-40CC-9074-1EEB1A6CD022}" dt="2026-02-12T01:17:48.074" v="3186" actId="26606"/>
          <ac:spMkLst>
            <pc:docMk/>
            <pc:sldMk cId="3908960285" sldId="301"/>
            <ac:spMk id="39" creationId="{8D71EDA1-87BF-4D5D-AB79-F346FD19278A}"/>
          </ac:spMkLst>
        </pc:spChg>
        <pc:spChg chg="add del">
          <ac:chgData name="Charlotte Esi Jackson (2223874)" userId="06edc3d1-4fdc-4602-8183-6200da81aa44" providerId="ADAL" clId="{52C1A482-7C13-40CC-9074-1EEB1A6CD022}" dt="2026-02-12T01:18:42.469" v="3193" actId="26606"/>
          <ac:spMkLst>
            <pc:docMk/>
            <pc:sldMk cId="3908960285" sldId="301"/>
            <ac:spMk id="44" creationId="{70DFC902-7D23-471A-B557-B6B6917D7A0D}"/>
          </ac:spMkLst>
        </pc:spChg>
        <pc:spChg chg="add del">
          <ac:chgData name="Charlotte Esi Jackson (2223874)" userId="06edc3d1-4fdc-4602-8183-6200da81aa44" providerId="ADAL" clId="{52C1A482-7C13-40CC-9074-1EEB1A6CD022}" dt="2026-02-12T01:18:42.469" v="3193" actId="26606"/>
          <ac:spMkLst>
            <pc:docMk/>
            <pc:sldMk cId="3908960285" sldId="301"/>
            <ac:spMk id="46" creationId="{A55D5633-D557-4DCA-982C-FF36EB7A1C00}"/>
          </ac:spMkLst>
        </pc:spChg>
        <pc:spChg chg="del">
          <ac:chgData name="Charlotte Esi Jackson (2223874)" userId="06edc3d1-4fdc-4602-8183-6200da81aa44" providerId="ADAL" clId="{52C1A482-7C13-40CC-9074-1EEB1A6CD022}" dt="2026-02-12T01:18:42.469" v="3193" actId="26606"/>
          <ac:spMkLst>
            <pc:docMk/>
            <pc:sldMk cId="3908960285" sldId="301"/>
            <ac:spMk id="48" creationId="{450D3AD2-FA80-415F-A9CE-54D884561CD7}"/>
          </ac:spMkLst>
        </pc:spChg>
        <pc:spChg chg="add del">
          <ac:chgData name="Charlotte Esi Jackson (2223874)" userId="06edc3d1-4fdc-4602-8183-6200da81aa44" providerId="ADAL" clId="{52C1A482-7C13-40CC-9074-1EEB1A6CD022}" dt="2026-02-12T01:20:13.455" v="3197" actId="26606"/>
          <ac:spMkLst>
            <pc:docMk/>
            <pc:sldMk cId="3908960285" sldId="301"/>
            <ac:spMk id="53" creationId="{70DFC902-7D23-471A-B557-B6B6917D7A0D}"/>
          </ac:spMkLst>
        </pc:spChg>
        <pc:spChg chg="add del">
          <ac:chgData name="Charlotte Esi Jackson (2223874)" userId="06edc3d1-4fdc-4602-8183-6200da81aa44" providerId="ADAL" clId="{52C1A482-7C13-40CC-9074-1EEB1A6CD022}" dt="2026-02-12T01:20:13.455" v="3197" actId="26606"/>
          <ac:spMkLst>
            <pc:docMk/>
            <pc:sldMk cId="3908960285" sldId="301"/>
            <ac:spMk id="55" creationId="{A55D5633-D557-4DCA-982C-FF36EB7A1C00}"/>
          </ac:spMkLst>
        </pc:spChg>
        <pc:spChg chg="add del">
          <ac:chgData name="Charlotte Esi Jackson (2223874)" userId="06edc3d1-4fdc-4602-8183-6200da81aa44" providerId="ADAL" clId="{52C1A482-7C13-40CC-9074-1EEB1A6CD022}" dt="2026-02-12T01:20:13.455" v="3197" actId="26606"/>
          <ac:spMkLst>
            <pc:docMk/>
            <pc:sldMk cId="3908960285" sldId="301"/>
            <ac:spMk id="57" creationId="{450D3AD2-FA80-415F-A9CE-54D884561CD7}"/>
          </ac:spMkLst>
        </pc:spChg>
        <pc:spChg chg="add del">
          <ac:chgData name="Charlotte Esi Jackson (2223874)" userId="06edc3d1-4fdc-4602-8183-6200da81aa44" providerId="ADAL" clId="{52C1A482-7C13-40CC-9074-1EEB1A6CD022}" dt="2026-02-12T01:20:28.108" v="3198" actId="26606"/>
          <ac:spMkLst>
            <pc:docMk/>
            <pc:sldMk cId="3908960285" sldId="301"/>
            <ac:spMk id="62" creationId="{A2679492-7988-4050-9056-542444452411}"/>
          </ac:spMkLst>
        </pc:spChg>
        <pc:spChg chg="add del">
          <ac:chgData name="Charlotte Esi Jackson (2223874)" userId="06edc3d1-4fdc-4602-8183-6200da81aa44" providerId="ADAL" clId="{52C1A482-7C13-40CC-9074-1EEB1A6CD022}" dt="2026-02-12T01:20:28.108" v="3198" actId="26606"/>
          <ac:spMkLst>
            <pc:docMk/>
            <pc:sldMk cId="3908960285" sldId="301"/>
            <ac:spMk id="64" creationId="{B091B163-7D61-4891-ABCF-5C13D9C418D0}"/>
          </ac:spMkLst>
        </pc:spChg>
        <pc:spChg chg="add del">
          <ac:chgData name="Charlotte Esi Jackson (2223874)" userId="06edc3d1-4fdc-4602-8183-6200da81aa44" providerId="ADAL" clId="{52C1A482-7C13-40CC-9074-1EEB1A6CD022}" dt="2026-02-12T01:22:58.205" v="3209" actId="26606"/>
          <ac:spMkLst>
            <pc:docMk/>
            <pc:sldMk cId="3908960285" sldId="301"/>
            <ac:spMk id="76" creationId="{1B15ED52-F352-441B-82BF-E0EA34836D08}"/>
          </ac:spMkLst>
        </pc:spChg>
        <pc:spChg chg="add del">
          <ac:chgData name="Charlotte Esi Jackson (2223874)" userId="06edc3d1-4fdc-4602-8183-6200da81aa44" providerId="ADAL" clId="{52C1A482-7C13-40CC-9074-1EEB1A6CD022}" dt="2026-02-12T01:22:58.205" v="3209" actId="26606"/>
          <ac:spMkLst>
            <pc:docMk/>
            <pc:sldMk cId="3908960285" sldId="301"/>
            <ac:spMk id="78" creationId="{3B2E3793-BFE6-45A2-9B7B-E18844431C99}"/>
          </ac:spMkLst>
        </pc:spChg>
        <pc:spChg chg="add del">
          <ac:chgData name="Charlotte Esi Jackson (2223874)" userId="06edc3d1-4fdc-4602-8183-6200da81aa44" providerId="ADAL" clId="{52C1A482-7C13-40CC-9074-1EEB1A6CD022}" dt="2026-02-12T01:22:58.205" v="3209" actId="26606"/>
          <ac:spMkLst>
            <pc:docMk/>
            <pc:sldMk cId="3908960285" sldId="301"/>
            <ac:spMk id="80" creationId="{BC4C4868-CB8F-4AF9-9CDB-8108F2C19B67}"/>
          </ac:spMkLst>
        </pc:spChg>
        <pc:spChg chg="add del">
          <ac:chgData name="Charlotte Esi Jackson (2223874)" userId="06edc3d1-4fdc-4602-8183-6200da81aa44" providerId="ADAL" clId="{52C1A482-7C13-40CC-9074-1EEB1A6CD022}" dt="2026-02-12T01:22:58.205" v="3209" actId="26606"/>
          <ac:spMkLst>
            <pc:docMk/>
            <pc:sldMk cId="3908960285" sldId="301"/>
            <ac:spMk id="82" creationId="{375E0459-6403-40CD-989D-56A4407CA12E}"/>
          </ac:spMkLst>
        </pc:spChg>
        <pc:spChg chg="add del">
          <ac:chgData name="Charlotte Esi Jackson (2223874)" userId="06edc3d1-4fdc-4602-8183-6200da81aa44" providerId="ADAL" clId="{52C1A482-7C13-40CC-9074-1EEB1A6CD022}" dt="2026-02-12T01:22:58.205" v="3209" actId="26606"/>
          <ac:spMkLst>
            <pc:docMk/>
            <pc:sldMk cId="3908960285" sldId="301"/>
            <ac:spMk id="84" creationId="{53E5B1A8-3AC9-4BD1-9BBC-78CA94F2D1BA}"/>
          </ac:spMkLst>
        </pc:spChg>
        <pc:spChg chg="add">
          <ac:chgData name="Charlotte Esi Jackson (2223874)" userId="06edc3d1-4fdc-4602-8183-6200da81aa44" providerId="ADAL" clId="{52C1A482-7C13-40CC-9074-1EEB1A6CD022}" dt="2026-02-12T01:22:58.205" v="3209" actId="26606"/>
          <ac:spMkLst>
            <pc:docMk/>
            <pc:sldMk cId="3908960285" sldId="301"/>
            <ac:spMk id="89" creationId="{1B15ED52-F352-441B-82BF-E0EA34836D08}"/>
          </ac:spMkLst>
        </pc:spChg>
        <pc:spChg chg="add">
          <ac:chgData name="Charlotte Esi Jackson (2223874)" userId="06edc3d1-4fdc-4602-8183-6200da81aa44" providerId="ADAL" clId="{52C1A482-7C13-40CC-9074-1EEB1A6CD022}" dt="2026-02-12T01:22:58.205" v="3209" actId="26606"/>
          <ac:spMkLst>
            <pc:docMk/>
            <pc:sldMk cId="3908960285" sldId="301"/>
            <ac:spMk id="91" creationId="{3B2E3793-BFE6-45A2-9B7B-E18844431C99}"/>
          </ac:spMkLst>
        </pc:spChg>
        <pc:spChg chg="add">
          <ac:chgData name="Charlotte Esi Jackson (2223874)" userId="06edc3d1-4fdc-4602-8183-6200da81aa44" providerId="ADAL" clId="{52C1A482-7C13-40CC-9074-1EEB1A6CD022}" dt="2026-02-12T01:22:58.205" v="3209" actId="26606"/>
          <ac:spMkLst>
            <pc:docMk/>
            <pc:sldMk cId="3908960285" sldId="301"/>
            <ac:spMk id="95" creationId="{375E0459-6403-40CD-989D-56A4407CA12E}"/>
          </ac:spMkLst>
        </pc:spChg>
        <pc:spChg chg="add">
          <ac:chgData name="Charlotte Esi Jackson (2223874)" userId="06edc3d1-4fdc-4602-8183-6200da81aa44" providerId="ADAL" clId="{52C1A482-7C13-40CC-9074-1EEB1A6CD022}" dt="2026-02-12T01:22:58.205" v="3209" actId="26606"/>
          <ac:spMkLst>
            <pc:docMk/>
            <pc:sldMk cId="3908960285" sldId="301"/>
            <ac:spMk id="97" creationId="{53E5B1A8-3AC9-4BD1-9BBC-78CA94F2D1BA}"/>
          </ac:spMkLst>
        </pc:spChg>
        <pc:grpChg chg="add del">
          <ac:chgData name="Charlotte Esi Jackson (2223874)" userId="06edc3d1-4fdc-4602-8183-6200da81aa44" providerId="ADAL" clId="{52C1A482-7C13-40CC-9074-1EEB1A6CD022}" dt="2026-02-12T01:20:28.108" v="3198" actId="26606"/>
          <ac:grpSpMkLst>
            <pc:docMk/>
            <pc:sldMk cId="3908960285" sldId="301"/>
            <ac:grpSpMk id="66" creationId="{0474DF76-993E-44DE-AFB0-C416182ACECF}"/>
          </ac:grpSpMkLst>
        </pc:grpChg>
        <pc:cxnChg chg="add del">
          <ac:chgData name="Charlotte Esi Jackson (2223874)" userId="06edc3d1-4fdc-4602-8183-6200da81aa44" providerId="ADAL" clId="{52C1A482-7C13-40CC-9074-1EEB1A6CD022}" dt="2026-02-12T01:03:24.124" v="3145" actId="26606"/>
          <ac:cxnSpMkLst>
            <pc:docMk/>
            <pc:sldMk cId="3908960285" sldId="301"/>
            <ac:cxnSpMk id="11" creationId="{EC4521DE-248E-440D-AAD6-FD9E7D34B3BF}"/>
          </ac:cxnSpMkLst>
        </pc:cxnChg>
        <pc:cxnChg chg="add del">
          <ac:chgData name="Charlotte Esi Jackson (2223874)" userId="06edc3d1-4fdc-4602-8183-6200da81aa44" providerId="ADAL" clId="{52C1A482-7C13-40CC-9074-1EEB1A6CD022}" dt="2026-02-12T01:03:24.124" v="3145" actId="26606"/>
          <ac:cxnSpMkLst>
            <pc:docMk/>
            <pc:sldMk cId="3908960285" sldId="301"/>
            <ac:cxnSpMk id="13" creationId="{442C13FA-4C0F-42D0-9626-5BA6040D8C31}"/>
          </ac:cxnSpMkLst>
        </pc:cxnChg>
        <pc:cxnChg chg="add">
          <ac:chgData name="Charlotte Esi Jackson (2223874)" userId="06edc3d1-4fdc-4602-8183-6200da81aa44" providerId="ADAL" clId="{52C1A482-7C13-40CC-9074-1EEB1A6CD022}" dt="2026-02-12T01:20:13.455" v="3197" actId="26606"/>
          <ac:cxnSpMkLst>
            <pc:docMk/>
            <pc:sldMk cId="3908960285" sldId="301"/>
            <ac:cxnSpMk id="71" creationId="{C49DA8F6-BCC1-4447-B54C-57856834B94B}"/>
          </ac:cxnSpMkLst>
        </pc:cxnChg>
      </pc:sldChg>
      <pc:sldChg chg="modSp mod">
        <pc:chgData name="Charlotte Esi Jackson (2223874)" userId="06edc3d1-4fdc-4602-8183-6200da81aa44" providerId="ADAL" clId="{52C1A482-7C13-40CC-9074-1EEB1A6CD022}" dt="2026-02-13T18:07:34.438" v="3355" actId="20577"/>
        <pc:sldMkLst>
          <pc:docMk/>
          <pc:sldMk cId="4158267485" sldId="314"/>
        </pc:sldMkLst>
        <pc:spChg chg="mod">
          <ac:chgData name="Charlotte Esi Jackson (2223874)" userId="06edc3d1-4fdc-4602-8183-6200da81aa44" providerId="ADAL" clId="{52C1A482-7C13-40CC-9074-1EEB1A6CD022}" dt="2026-02-13T18:07:34.438" v="3355" actId="20577"/>
          <ac:spMkLst>
            <pc:docMk/>
            <pc:sldMk cId="4158267485" sldId="314"/>
            <ac:spMk id="6" creationId="{926804A7-C916-4207-85AC-6DD7CD30F90B}"/>
          </ac:spMkLst>
        </pc:spChg>
      </pc:sldChg>
      <pc:sldChg chg="del">
        <pc:chgData name="Charlotte Esi Jackson (2223874)" userId="06edc3d1-4fdc-4602-8183-6200da81aa44" providerId="ADAL" clId="{52C1A482-7C13-40CC-9074-1EEB1A6CD022}" dt="2026-02-13T18:17:36.362" v="3357" actId="47"/>
        <pc:sldMkLst>
          <pc:docMk/>
          <pc:sldMk cId="492015801" sldId="319"/>
        </pc:sldMkLst>
      </pc:sldChg>
      <pc:sldChg chg="modSp mod">
        <pc:chgData name="Charlotte Esi Jackson (2223874)" userId="06edc3d1-4fdc-4602-8183-6200da81aa44" providerId="ADAL" clId="{52C1A482-7C13-40CC-9074-1EEB1A6CD022}" dt="2026-02-13T18:04:28.275" v="3345" actId="20577"/>
        <pc:sldMkLst>
          <pc:docMk/>
          <pc:sldMk cId="4064511812" sldId="321"/>
        </pc:sldMkLst>
        <pc:spChg chg="mod">
          <ac:chgData name="Charlotte Esi Jackson (2223874)" userId="06edc3d1-4fdc-4602-8183-6200da81aa44" providerId="ADAL" clId="{52C1A482-7C13-40CC-9074-1EEB1A6CD022}" dt="2026-02-13T18:04:28.275" v="3345" actId="20577"/>
          <ac:spMkLst>
            <pc:docMk/>
            <pc:sldMk cId="4064511812" sldId="321"/>
            <ac:spMk id="5" creationId="{0CE0433F-A45F-CF8D-6FD1-857291A6B226}"/>
          </ac:spMkLst>
        </pc:spChg>
      </pc:sldChg>
      <pc:sldChg chg="modSp mod">
        <pc:chgData name="Charlotte Esi Jackson (2223874)" userId="06edc3d1-4fdc-4602-8183-6200da81aa44" providerId="ADAL" clId="{52C1A482-7C13-40CC-9074-1EEB1A6CD022}" dt="2026-02-13T18:06:59.405" v="3353" actId="20577"/>
        <pc:sldMkLst>
          <pc:docMk/>
          <pc:sldMk cId="2099593082" sldId="322"/>
        </pc:sldMkLst>
        <pc:spChg chg="mod">
          <ac:chgData name="Charlotte Esi Jackson (2223874)" userId="06edc3d1-4fdc-4602-8183-6200da81aa44" providerId="ADAL" clId="{52C1A482-7C13-40CC-9074-1EEB1A6CD022}" dt="2026-02-13T18:06:59.405" v="3353" actId="20577"/>
          <ac:spMkLst>
            <pc:docMk/>
            <pc:sldMk cId="2099593082" sldId="322"/>
            <ac:spMk id="5" creationId="{686129E5-7AB8-209E-E0B2-427EE5EE2A1F}"/>
          </ac:spMkLst>
        </pc:spChg>
      </pc:sldChg>
      <pc:sldChg chg="modSp mod">
        <pc:chgData name="Charlotte Esi Jackson (2223874)" userId="06edc3d1-4fdc-4602-8183-6200da81aa44" providerId="ADAL" clId="{52C1A482-7C13-40CC-9074-1EEB1A6CD022}" dt="2026-02-13T18:01:46.976" v="3339" actId="20577"/>
        <pc:sldMkLst>
          <pc:docMk/>
          <pc:sldMk cId="4003852945" sldId="323"/>
        </pc:sldMkLst>
        <pc:spChg chg="mod">
          <ac:chgData name="Charlotte Esi Jackson (2223874)" userId="06edc3d1-4fdc-4602-8183-6200da81aa44" providerId="ADAL" clId="{52C1A482-7C13-40CC-9074-1EEB1A6CD022}" dt="2026-02-13T18:01:46.976" v="3339" actId="20577"/>
          <ac:spMkLst>
            <pc:docMk/>
            <pc:sldMk cId="4003852945" sldId="323"/>
            <ac:spMk id="5" creationId="{5F65E5F3-5B67-7300-FDF7-5E64DF017B90}"/>
          </ac:spMkLst>
        </pc:spChg>
      </pc:sldChg>
      <pc:sldChg chg="modSp mod">
        <pc:chgData name="Charlotte Esi Jackson (2223874)" userId="06edc3d1-4fdc-4602-8183-6200da81aa44" providerId="ADAL" clId="{52C1A482-7C13-40CC-9074-1EEB1A6CD022}" dt="2026-02-13T18:02:43.531" v="3341" actId="20577"/>
        <pc:sldMkLst>
          <pc:docMk/>
          <pc:sldMk cId="1324148888" sldId="325"/>
        </pc:sldMkLst>
        <pc:spChg chg="mod">
          <ac:chgData name="Charlotte Esi Jackson (2223874)" userId="06edc3d1-4fdc-4602-8183-6200da81aa44" providerId="ADAL" clId="{52C1A482-7C13-40CC-9074-1EEB1A6CD022}" dt="2026-02-13T18:02:43.531" v="3341" actId="20577"/>
          <ac:spMkLst>
            <pc:docMk/>
            <pc:sldMk cId="1324148888" sldId="325"/>
            <ac:spMk id="5" creationId="{29F71EF3-080C-ED2E-1B52-74CAC3BF982A}"/>
          </ac:spMkLst>
        </pc:spChg>
      </pc:sldChg>
      <pc:sldChg chg="modSp mod">
        <pc:chgData name="Charlotte Esi Jackson (2223874)" userId="06edc3d1-4fdc-4602-8183-6200da81aa44" providerId="ADAL" clId="{52C1A482-7C13-40CC-9074-1EEB1A6CD022}" dt="2026-02-13T18:05:15.666" v="3347" actId="20577"/>
        <pc:sldMkLst>
          <pc:docMk/>
          <pc:sldMk cId="419190933" sldId="326"/>
        </pc:sldMkLst>
        <pc:spChg chg="mod">
          <ac:chgData name="Charlotte Esi Jackson (2223874)" userId="06edc3d1-4fdc-4602-8183-6200da81aa44" providerId="ADAL" clId="{52C1A482-7C13-40CC-9074-1EEB1A6CD022}" dt="2026-02-13T18:05:15.666" v="3347" actId="20577"/>
          <ac:spMkLst>
            <pc:docMk/>
            <pc:sldMk cId="419190933" sldId="326"/>
            <ac:spMk id="5" creationId="{AA9C62CF-C475-CAD1-4ADA-1E352153D365}"/>
          </ac:spMkLst>
        </pc:spChg>
      </pc:sldChg>
    </pc:docChg>
  </pc:docChgLst>
  <pc:docChgLst>
    <pc:chgData name="Shajna Azad (2232143)" userId="S::2232143@student.uwtsd.ac.uk::8fefac42-f8b3-40bb-be3e-4ea8a8b4f8c6" providerId="AD" clId="Web-{299F0E06-C3D4-36A7-EDA3-EF2F1C5109CD}"/>
    <pc:docChg chg="addSld delSld modSld sldOrd">
      <pc:chgData name="Shajna Azad (2232143)" userId="S::2232143@student.uwtsd.ac.uk::8fefac42-f8b3-40bb-be3e-4ea8a8b4f8c6" providerId="AD" clId="Web-{299F0E06-C3D4-36A7-EDA3-EF2F1C5109CD}" dt="2026-02-13T18:25:21.176" v="637" actId="20577"/>
      <pc:docMkLst>
        <pc:docMk/>
      </pc:docMkLst>
      <pc:sldChg chg="addSp modSp">
        <pc:chgData name="Shajna Azad (2232143)" userId="S::2232143@student.uwtsd.ac.uk::8fefac42-f8b3-40bb-be3e-4ea8a8b4f8c6" providerId="AD" clId="Web-{299F0E06-C3D4-36A7-EDA3-EF2F1C5109CD}" dt="2026-02-13T18:23:37.003" v="621" actId="20577"/>
        <pc:sldMkLst>
          <pc:docMk/>
          <pc:sldMk cId="3360071633" sldId="288"/>
        </pc:sldMkLst>
        <pc:spChg chg="add mod">
          <ac:chgData name="Shajna Azad (2232143)" userId="S::2232143@student.uwtsd.ac.uk::8fefac42-f8b3-40bb-be3e-4ea8a8b4f8c6" providerId="AD" clId="Web-{299F0E06-C3D4-36A7-EDA3-EF2F1C5109CD}" dt="2026-02-13T18:23:37.003" v="621" actId="20577"/>
          <ac:spMkLst>
            <pc:docMk/>
            <pc:sldMk cId="3360071633" sldId="288"/>
            <ac:spMk id="6" creationId="{2E761C0A-5E1A-84E8-5606-A3AF65C9C4F5}"/>
          </ac:spMkLst>
        </pc:spChg>
      </pc:sldChg>
      <pc:sldChg chg="addSp delSp modSp del">
        <pc:chgData name="Shajna Azad (2232143)" userId="S::2232143@student.uwtsd.ac.uk::8fefac42-f8b3-40bb-be3e-4ea8a8b4f8c6" providerId="AD" clId="Web-{299F0E06-C3D4-36A7-EDA3-EF2F1C5109CD}" dt="2026-02-13T16:44:23.964" v="236"/>
        <pc:sldMkLst>
          <pc:docMk/>
          <pc:sldMk cId="3908960285" sldId="301"/>
        </pc:sldMkLst>
        <pc:spChg chg="mod">
          <ac:chgData name="Shajna Azad (2232143)" userId="S::2232143@student.uwtsd.ac.uk::8fefac42-f8b3-40bb-be3e-4ea8a8b4f8c6" providerId="AD" clId="Web-{299F0E06-C3D4-36A7-EDA3-EF2F1C5109CD}" dt="2026-02-13T16:32:23.364" v="67" actId="20577"/>
          <ac:spMkLst>
            <pc:docMk/>
            <pc:sldMk cId="3908960285" sldId="301"/>
            <ac:spMk id="3" creationId="{7B7E82AE-D08F-203E-BD6E-3E08981A0AEA}"/>
          </ac:spMkLst>
        </pc:spChg>
        <pc:spChg chg="add del mod">
          <ac:chgData name="Shajna Azad (2232143)" userId="S::2232143@student.uwtsd.ac.uk::8fefac42-f8b3-40bb-be3e-4ea8a8b4f8c6" providerId="AD" clId="Web-{299F0E06-C3D4-36A7-EDA3-EF2F1C5109CD}" dt="2026-02-13T16:44:15.979" v="228"/>
          <ac:spMkLst>
            <pc:docMk/>
            <pc:sldMk cId="3908960285" sldId="301"/>
            <ac:spMk id="4" creationId="{71019912-6B3B-D301-E6DC-44FE00565A64}"/>
          </ac:spMkLst>
        </pc:spChg>
      </pc:sldChg>
      <pc:sldChg chg="delSp modSp del">
        <pc:chgData name="Shajna Azad (2232143)" userId="S::2232143@student.uwtsd.ac.uk::8fefac42-f8b3-40bb-be3e-4ea8a8b4f8c6" providerId="AD" clId="Web-{299F0E06-C3D4-36A7-EDA3-EF2F1C5109CD}" dt="2026-02-13T16:42:53.847" v="188"/>
        <pc:sldMkLst>
          <pc:docMk/>
          <pc:sldMk cId="3262465273" sldId="313"/>
        </pc:sldMkLst>
        <pc:spChg chg="del mod">
          <ac:chgData name="Shajna Azad (2232143)" userId="S::2232143@student.uwtsd.ac.uk::8fefac42-f8b3-40bb-be3e-4ea8a8b4f8c6" providerId="AD" clId="Web-{299F0E06-C3D4-36A7-EDA3-EF2F1C5109CD}" dt="2026-02-13T16:42:38.767" v="178"/>
          <ac:spMkLst>
            <pc:docMk/>
            <pc:sldMk cId="3262465273" sldId="313"/>
            <ac:spMk id="5" creationId="{B710D76A-C58B-A8D7-C725-9E2B706ED6BD}"/>
          </ac:spMkLst>
        </pc:spChg>
      </pc:sldChg>
      <pc:sldChg chg="addSp delSp modSp ord">
        <pc:chgData name="Shajna Azad (2232143)" userId="S::2232143@student.uwtsd.ac.uk::8fefac42-f8b3-40bb-be3e-4ea8a8b4f8c6" providerId="AD" clId="Web-{299F0E06-C3D4-36A7-EDA3-EF2F1C5109CD}" dt="2026-02-13T18:24:23.941" v="625" actId="20577"/>
        <pc:sldMkLst>
          <pc:docMk/>
          <pc:sldMk cId="4158267485" sldId="314"/>
        </pc:sldMkLst>
        <pc:spChg chg="del mod">
          <ac:chgData name="Shajna Azad (2232143)" userId="S::2232143@student.uwtsd.ac.uk::8fefac42-f8b3-40bb-be3e-4ea8a8b4f8c6" providerId="AD" clId="Web-{299F0E06-C3D4-36A7-EDA3-EF2F1C5109CD}" dt="2026-02-13T16:32:53.068" v="77"/>
          <ac:spMkLst>
            <pc:docMk/>
            <pc:sldMk cId="4158267485" sldId="314"/>
            <ac:spMk id="5" creationId="{04ADD10D-1199-C244-D5F4-9D9C2A7F258D}"/>
          </ac:spMkLst>
        </pc:spChg>
        <pc:spChg chg="add mod">
          <ac:chgData name="Shajna Azad (2232143)" userId="S::2232143@student.uwtsd.ac.uk::8fefac42-f8b3-40bb-be3e-4ea8a8b4f8c6" providerId="AD" clId="Web-{299F0E06-C3D4-36A7-EDA3-EF2F1C5109CD}" dt="2026-02-13T18:24:23.941" v="625" actId="20577"/>
          <ac:spMkLst>
            <pc:docMk/>
            <pc:sldMk cId="4158267485" sldId="314"/>
            <ac:spMk id="6" creationId="{926804A7-C916-4207-85AC-6DD7CD30F90B}"/>
          </ac:spMkLst>
        </pc:spChg>
      </pc:sldChg>
      <pc:sldChg chg="delSp modSp del">
        <pc:chgData name="Shajna Azad (2232143)" userId="S::2232143@student.uwtsd.ac.uk::8fefac42-f8b3-40bb-be3e-4ea8a8b4f8c6" providerId="AD" clId="Web-{299F0E06-C3D4-36A7-EDA3-EF2F1C5109CD}" dt="2026-02-13T17:25:33.203" v="563"/>
        <pc:sldMkLst>
          <pc:docMk/>
          <pc:sldMk cId="4208357466" sldId="315"/>
        </pc:sldMkLst>
        <pc:spChg chg="del mod">
          <ac:chgData name="Shajna Azad (2232143)" userId="S::2232143@student.uwtsd.ac.uk::8fefac42-f8b3-40bb-be3e-4ea8a8b4f8c6" providerId="AD" clId="Web-{299F0E06-C3D4-36A7-EDA3-EF2F1C5109CD}" dt="2026-02-13T16:33:09.131" v="85"/>
          <ac:spMkLst>
            <pc:docMk/>
            <pc:sldMk cId="4208357466" sldId="315"/>
            <ac:spMk id="5" creationId="{3CDE7009-0BDF-F9AC-8731-1D4CA801717A}"/>
          </ac:spMkLst>
        </pc:spChg>
        <pc:spChg chg="del mod">
          <ac:chgData name="Shajna Azad (2232143)" userId="S::2232143@student.uwtsd.ac.uk::8fefac42-f8b3-40bb-be3e-4ea8a8b4f8c6" providerId="AD" clId="Web-{299F0E06-C3D4-36A7-EDA3-EF2F1C5109CD}" dt="2026-02-13T17:23:39.124" v="518"/>
          <ac:spMkLst>
            <pc:docMk/>
            <pc:sldMk cId="4208357466" sldId="315"/>
            <ac:spMk id="7" creationId="{48FC9089-6811-6B38-8DD9-FEE4178F006D}"/>
          </ac:spMkLst>
        </pc:spChg>
      </pc:sldChg>
      <pc:sldChg chg="addSp delSp modSp new del">
        <pc:chgData name="Shajna Azad (2232143)" userId="S::2232143@student.uwtsd.ac.uk::8fefac42-f8b3-40bb-be3e-4ea8a8b4f8c6" providerId="AD" clId="Web-{299F0E06-C3D4-36A7-EDA3-EF2F1C5109CD}" dt="2026-02-13T16:44:49.154" v="240"/>
        <pc:sldMkLst>
          <pc:docMk/>
          <pc:sldMk cId="112348101" sldId="318"/>
        </pc:sldMkLst>
        <pc:spChg chg="add del mod">
          <ac:chgData name="Shajna Azad (2232143)" userId="S::2232143@student.uwtsd.ac.uk::8fefac42-f8b3-40bb-be3e-4ea8a8b4f8c6" providerId="AD" clId="Web-{299F0E06-C3D4-36A7-EDA3-EF2F1C5109CD}" dt="2026-02-13T16:31:24.205" v="60"/>
          <ac:spMkLst>
            <pc:docMk/>
            <pc:sldMk cId="112348101" sldId="318"/>
            <ac:spMk id="5" creationId="{E98FABAB-5946-F393-1BEE-F066907B2EED}"/>
          </ac:spMkLst>
        </pc:spChg>
        <pc:spChg chg="add mod">
          <ac:chgData name="Shajna Azad (2232143)" userId="S::2232143@student.uwtsd.ac.uk::8fefac42-f8b3-40bb-be3e-4ea8a8b4f8c6" providerId="AD" clId="Web-{299F0E06-C3D4-36A7-EDA3-EF2F1C5109CD}" dt="2026-02-13T16:44:46.091" v="239" actId="20577"/>
          <ac:spMkLst>
            <pc:docMk/>
            <pc:sldMk cId="112348101" sldId="318"/>
            <ac:spMk id="6" creationId="{85C072F7-596E-3131-377E-0855C4DD59EC}"/>
          </ac:spMkLst>
        </pc:spChg>
      </pc:sldChg>
      <pc:sldChg chg="add replId">
        <pc:chgData name="Shajna Azad (2232143)" userId="S::2232143@student.uwtsd.ac.uk::8fefac42-f8b3-40bb-be3e-4ea8a8b4f8c6" providerId="AD" clId="Web-{299F0E06-C3D4-36A7-EDA3-EF2F1C5109CD}" dt="2026-02-13T16:35:42.574" v="94"/>
        <pc:sldMkLst>
          <pc:docMk/>
          <pc:sldMk cId="492015801" sldId="319"/>
        </pc:sldMkLst>
      </pc:sldChg>
      <pc:sldChg chg="new del">
        <pc:chgData name="Shajna Azad (2232143)" userId="S::2232143@student.uwtsd.ac.uk::8fefac42-f8b3-40bb-be3e-4ea8a8b4f8c6" providerId="AD" clId="Web-{299F0E06-C3D4-36A7-EDA3-EF2F1C5109CD}" dt="2026-02-13T16:44:26.668" v="237"/>
        <pc:sldMkLst>
          <pc:docMk/>
          <pc:sldMk cId="300106220" sldId="320"/>
        </pc:sldMkLst>
      </pc:sldChg>
      <pc:sldChg chg="new del">
        <pc:chgData name="Shajna Azad (2232143)" userId="S::2232143@student.uwtsd.ac.uk::8fefac42-f8b3-40bb-be3e-4ea8a8b4f8c6" providerId="AD" clId="Web-{299F0E06-C3D4-36A7-EDA3-EF2F1C5109CD}" dt="2026-02-13T16:36:21.887" v="100"/>
        <pc:sldMkLst>
          <pc:docMk/>
          <pc:sldMk cId="4171358622" sldId="320"/>
        </pc:sldMkLst>
      </pc:sldChg>
      <pc:sldChg chg="new del">
        <pc:chgData name="Shajna Azad (2232143)" userId="S::2232143@student.uwtsd.ac.uk::8fefac42-f8b3-40bb-be3e-4ea8a8b4f8c6" providerId="AD" clId="Web-{299F0E06-C3D4-36A7-EDA3-EF2F1C5109CD}" dt="2026-02-13T16:36:19.059" v="99"/>
        <pc:sldMkLst>
          <pc:docMk/>
          <pc:sldMk cId="2238730148" sldId="321"/>
        </pc:sldMkLst>
      </pc:sldChg>
      <pc:sldChg chg="addSp modSp new ord">
        <pc:chgData name="Shajna Azad (2232143)" userId="S::2232143@student.uwtsd.ac.uk::8fefac42-f8b3-40bb-be3e-4ea8a8b4f8c6" providerId="AD" clId="Web-{299F0E06-C3D4-36A7-EDA3-EF2F1C5109CD}" dt="2026-02-13T18:24:54.614" v="633" actId="20577"/>
        <pc:sldMkLst>
          <pc:docMk/>
          <pc:sldMk cId="4064511812" sldId="321"/>
        </pc:sldMkLst>
        <pc:spChg chg="add mod">
          <ac:chgData name="Shajna Azad (2232143)" userId="S::2232143@student.uwtsd.ac.uk::8fefac42-f8b3-40bb-be3e-4ea8a8b4f8c6" providerId="AD" clId="Web-{299F0E06-C3D4-36A7-EDA3-EF2F1C5109CD}" dt="2026-02-13T18:24:54.614" v="633" actId="20577"/>
          <ac:spMkLst>
            <pc:docMk/>
            <pc:sldMk cId="4064511812" sldId="321"/>
            <ac:spMk id="5" creationId="{0CE0433F-A45F-CF8D-6FD1-857291A6B226}"/>
          </ac:spMkLst>
        </pc:spChg>
      </pc:sldChg>
      <pc:sldChg chg="new del">
        <pc:chgData name="Shajna Azad (2232143)" userId="S::2232143@student.uwtsd.ac.uk::8fefac42-f8b3-40bb-be3e-4ea8a8b4f8c6" providerId="AD" clId="Web-{299F0E06-C3D4-36A7-EDA3-EF2F1C5109CD}" dt="2026-02-13T16:36:16.465" v="98"/>
        <pc:sldMkLst>
          <pc:docMk/>
          <pc:sldMk cId="1084683193" sldId="322"/>
        </pc:sldMkLst>
      </pc:sldChg>
      <pc:sldChg chg="addSp modSp new">
        <pc:chgData name="Shajna Azad (2232143)" userId="S::2232143@student.uwtsd.ac.uk::8fefac42-f8b3-40bb-be3e-4ea8a8b4f8c6" providerId="AD" clId="Web-{299F0E06-C3D4-36A7-EDA3-EF2F1C5109CD}" dt="2026-02-13T18:24:39.129" v="627" actId="20577"/>
        <pc:sldMkLst>
          <pc:docMk/>
          <pc:sldMk cId="2099593082" sldId="322"/>
        </pc:sldMkLst>
        <pc:spChg chg="add mod">
          <ac:chgData name="Shajna Azad (2232143)" userId="S::2232143@student.uwtsd.ac.uk::8fefac42-f8b3-40bb-be3e-4ea8a8b4f8c6" providerId="AD" clId="Web-{299F0E06-C3D4-36A7-EDA3-EF2F1C5109CD}" dt="2026-02-13T18:24:39.129" v="627" actId="20577"/>
          <ac:spMkLst>
            <pc:docMk/>
            <pc:sldMk cId="2099593082" sldId="322"/>
            <ac:spMk id="5" creationId="{686129E5-7AB8-209E-E0B2-427EE5EE2A1F}"/>
          </ac:spMkLst>
        </pc:spChg>
      </pc:sldChg>
      <pc:sldChg chg="addSp modSp new">
        <pc:chgData name="Shajna Azad (2232143)" userId="S::2232143@student.uwtsd.ac.uk::8fefac42-f8b3-40bb-be3e-4ea8a8b4f8c6" providerId="AD" clId="Web-{299F0E06-C3D4-36A7-EDA3-EF2F1C5109CD}" dt="2026-02-13T18:25:21.176" v="637" actId="20577"/>
        <pc:sldMkLst>
          <pc:docMk/>
          <pc:sldMk cId="4003852945" sldId="323"/>
        </pc:sldMkLst>
        <pc:spChg chg="add mod">
          <ac:chgData name="Shajna Azad (2232143)" userId="S::2232143@student.uwtsd.ac.uk::8fefac42-f8b3-40bb-be3e-4ea8a8b4f8c6" providerId="AD" clId="Web-{299F0E06-C3D4-36A7-EDA3-EF2F1C5109CD}" dt="2026-02-13T18:25:21.176" v="637" actId="20577"/>
          <ac:spMkLst>
            <pc:docMk/>
            <pc:sldMk cId="4003852945" sldId="323"/>
            <ac:spMk id="5" creationId="{5F65E5F3-5B67-7300-FDF7-5E64DF017B90}"/>
          </ac:spMkLst>
        </pc:spChg>
      </pc:sldChg>
      <pc:sldChg chg="addSp modSp new">
        <pc:chgData name="Shajna Azad (2232143)" userId="S::2232143@student.uwtsd.ac.uk::8fefac42-f8b3-40bb-be3e-4ea8a8b4f8c6" providerId="AD" clId="Web-{299F0E06-C3D4-36A7-EDA3-EF2F1C5109CD}" dt="2026-02-13T18:24:16.551" v="623" actId="20577"/>
        <pc:sldMkLst>
          <pc:docMk/>
          <pc:sldMk cId="967809140" sldId="324"/>
        </pc:sldMkLst>
        <pc:spChg chg="add mod">
          <ac:chgData name="Shajna Azad (2232143)" userId="S::2232143@student.uwtsd.ac.uk::8fefac42-f8b3-40bb-be3e-4ea8a8b4f8c6" providerId="AD" clId="Web-{299F0E06-C3D4-36A7-EDA3-EF2F1C5109CD}" dt="2026-02-13T18:24:16.551" v="623" actId="20577"/>
          <ac:spMkLst>
            <pc:docMk/>
            <pc:sldMk cId="967809140" sldId="324"/>
            <ac:spMk id="5" creationId="{9BBCC365-2DB7-D5B8-E728-198B6E3F4C83}"/>
          </ac:spMkLst>
        </pc:spChg>
      </pc:sldChg>
      <pc:sldChg chg="addSp modSp new ord">
        <pc:chgData name="Shajna Azad (2232143)" userId="S::2232143@student.uwtsd.ac.uk::8fefac42-f8b3-40bb-be3e-4ea8a8b4f8c6" providerId="AD" clId="Web-{299F0E06-C3D4-36A7-EDA3-EF2F1C5109CD}" dt="2026-02-13T18:25:05.067" v="635" actId="20577"/>
        <pc:sldMkLst>
          <pc:docMk/>
          <pc:sldMk cId="1324148888" sldId="325"/>
        </pc:sldMkLst>
        <pc:spChg chg="add mod">
          <ac:chgData name="Shajna Azad (2232143)" userId="S::2232143@student.uwtsd.ac.uk::8fefac42-f8b3-40bb-be3e-4ea8a8b4f8c6" providerId="AD" clId="Web-{299F0E06-C3D4-36A7-EDA3-EF2F1C5109CD}" dt="2026-02-13T18:25:05.067" v="635" actId="20577"/>
          <ac:spMkLst>
            <pc:docMk/>
            <pc:sldMk cId="1324148888" sldId="325"/>
            <ac:spMk id="5" creationId="{29F71EF3-080C-ED2E-1B52-74CAC3BF982A}"/>
          </ac:spMkLst>
        </pc:spChg>
      </pc:sldChg>
      <pc:sldChg chg="addSp modSp new">
        <pc:chgData name="Shajna Azad (2232143)" userId="S::2232143@student.uwtsd.ac.uk::8fefac42-f8b3-40bb-be3e-4ea8a8b4f8c6" providerId="AD" clId="Web-{299F0E06-C3D4-36A7-EDA3-EF2F1C5109CD}" dt="2026-02-13T18:24:47.817" v="630" actId="20577"/>
        <pc:sldMkLst>
          <pc:docMk/>
          <pc:sldMk cId="419190933" sldId="326"/>
        </pc:sldMkLst>
        <pc:spChg chg="add mod">
          <ac:chgData name="Shajna Azad (2232143)" userId="S::2232143@student.uwtsd.ac.uk::8fefac42-f8b3-40bb-be3e-4ea8a8b4f8c6" providerId="AD" clId="Web-{299F0E06-C3D4-36A7-EDA3-EF2F1C5109CD}" dt="2026-02-13T18:24:47.817" v="630" actId="20577"/>
          <ac:spMkLst>
            <pc:docMk/>
            <pc:sldMk cId="419190933" sldId="326"/>
            <ac:spMk id="5" creationId="{AA9C62CF-C475-CAD1-4ADA-1E352153D365}"/>
          </ac:spMkLst>
        </pc:spChg>
      </pc:sldChg>
    </pc:docChg>
  </pc:docChgLst>
  <pc:docChgLst>
    <pc:chgData name="Charlotte Esi Jackson (2223874)" userId="S::2223874@student.uwtsd.ac.uk::06edc3d1-4fdc-4602-8183-6200da81aa44" providerId="AD" clId="Web-{B7C58DDA-DA39-7429-16F6-94396DC02CD8}"/>
    <pc:docChg chg="addSld modSld">
      <pc:chgData name="Charlotte Esi Jackson (2223874)" userId="S::2223874@student.uwtsd.ac.uk::06edc3d1-4fdc-4602-8183-6200da81aa44" providerId="AD" clId="Web-{B7C58DDA-DA39-7429-16F6-94396DC02CD8}" dt="2026-02-09T14:27:46.801" v="33"/>
      <pc:docMkLst>
        <pc:docMk/>
      </pc:docMkLst>
      <pc:sldChg chg="modSp">
        <pc:chgData name="Charlotte Esi Jackson (2223874)" userId="S::2223874@student.uwtsd.ac.uk::06edc3d1-4fdc-4602-8183-6200da81aa44" providerId="AD" clId="Web-{B7C58DDA-DA39-7429-16F6-94396DC02CD8}" dt="2026-02-09T14:21:04.887" v="32" actId="20577"/>
        <pc:sldMkLst>
          <pc:docMk/>
          <pc:sldMk cId="3581942639" sldId="284"/>
        </pc:sldMkLst>
        <pc:spChg chg="mod">
          <ac:chgData name="Charlotte Esi Jackson (2223874)" userId="S::2223874@student.uwtsd.ac.uk::06edc3d1-4fdc-4602-8183-6200da81aa44" providerId="AD" clId="Web-{B7C58DDA-DA39-7429-16F6-94396DC02CD8}" dt="2026-02-09T14:21:04.887" v="32" actId="20577"/>
          <ac:spMkLst>
            <pc:docMk/>
            <pc:sldMk cId="3581942639" sldId="284"/>
            <ac:spMk id="2" creationId="{A4E70955-9BB2-6520-5613-62B519BE0A24}"/>
          </ac:spMkLst>
        </pc:spChg>
      </pc:sldChg>
      <pc:sldChg chg="new">
        <pc:chgData name="Charlotte Esi Jackson (2223874)" userId="S::2223874@student.uwtsd.ac.uk::06edc3d1-4fdc-4602-8183-6200da81aa44" providerId="AD" clId="Web-{B7C58DDA-DA39-7429-16F6-94396DC02CD8}" dt="2026-02-09T14:27:46.801" v="33"/>
        <pc:sldMkLst>
          <pc:docMk/>
          <pc:sldMk cId="3978841463" sldId="286"/>
        </pc:sldMkLst>
      </pc:sldChg>
    </pc:docChg>
  </pc:docChgLst>
  <pc:docChgLst>
    <pc:chgData name="Shajna Azad (2232143)" userId="S::2232143@student.uwtsd.ac.uk::8fefac42-f8b3-40bb-be3e-4ea8a8b4f8c6" providerId="AD" clId="Web-{EC92DADF-7DBA-C7AA-EE24-B0C348AD0A02}"/>
    <pc:docChg chg="addSld delSld modSld">
      <pc:chgData name="Shajna Azad (2232143)" userId="S::2232143@student.uwtsd.ac.uk::8fefac42-f8b3-40bb-be3e-4ea8a8b4f8c6" providerId="AD" clId="Web-{EC92DADF-7DBA-C7AA-EE24-B0C348AD0A02}" dt="2026-02-13T02:59:54.626" v="844" actId="20577"/>
      <pc:docMkLst>
        <pc:docMk/>
      </pc:docMkLst>
      <pc:sldChg chg="modNotes">
        <pc:chgData name="Shajna Azad (2232143)" userId="S::2232143@student.uwtsd.ac.uk::8fefac42-f8b3-40bb-be3e-4ea8a8b4f8c6" providerId="AD" clId="Web-{EC92DADF-7DBA-C7AA-EE24-B0C348AD0A02}" dt="2026-02-13T02:33:10.442" v="581"/>
        <pc:sldMkLst>
          <pc:docMk/>
          <pc:sldMk cId="0" sldId="257"/>
        </pc:sldMkLst>
      </pc:sldChg>
      <pc:sldChg chg="modNotes">
        <pc:chgData name="Shajna Azad (2232143)" userId="S::2232143@student.uwtsd.ac.uk::8fefac42-f8b3-40bb-be3e-4ea8a8b4f8c6" providerId="AD" clId="Web-{EC92DADF-7DBA-C7AA-EE24-B0C348AD0A02}" dt="2026-02-13T02:33:58.349" v="671"/>
        <pc:sldMkLst>
          <pc:docMk/>
          <pc:sldMk cId="0" sldId="258"/>
        </pc:sldMkLst>
      </pc:sldChg>
      <pc:sldChg chg="add del modNotes">
        <pc:chgData name="Shajna Azad (2232143)" userId="S::2232143@student.uwtsd.ac.uk::8fefac42-f8b3-40bb-be3e-4ea8a8b4f8c6" providerId="AD" clId="Web-{EC92DADF-7DBA-C7AA-EE24-B0C348AD0A02}" dt="2026-02-13T02:13:17.788" v="560"/>
        <pc:sldMkLst>
          <pc:docMk/>
          <pc:sldMk cId="0" sldId="259"/>
        </pc:sldMkLst>
      </pc:sldChg>
      <pc:sldChg chg="modNotes">
        <pc:chgData name="Shajna Azad (2232143)" userId="S::2232143@student.uwtsd.ac.uk::8fefac42-f8b3-40bb-be3e-4ea8a8b4f8c6" providerId="AD" clId="Web-{EC92DADF-7DBA-C7AA-EE24-B0C348AD0A02}" dt="2026-02-13T02:09:18.157" v="314"/>
        <pc:sldMkLst>
          <pc:docMk/>
          <pc:sldMk cId="0" sldId="260"/>
        </pc:sldMkLst>
      </pc:sldChg>
      <pc:sldChg chg="modSp">
        <pc:chgData name="Shajna Azad (2232143)" userId="S::2232143@student.uwtsd.ac.uk::8fefac42-f8b3-40bb-be3e-4ea8a8b4f8c6" providerId="AD" clId="Web-{EC92DADF-7DBA-C7AA-EE24-B0C348AD0A02}" dt="2026-02-13T02:14:28.930" v="565" actId="20577"/>
        <pc:sldMkLst>
          <pc:docMk/>
          <pc:sldMk cId="0" sldId="263"/>
        </pc:sldMkLst>
        <pc:spChg chg="mod">
          <ac:chgData name="Shajna Azad (2232143)" userId="S::2232143@student.uwtsd.ac.uk::8fefac42-f8b3-40bb-be3e-4ea8a8b4f8c6" providerId="AD" clId="Web-{EC92DADF-7DBA-C7AA-EE24-B0C348AD0A02}" dt="2026-02-13T02:14:28.930" v="565" actId="20577"/>
          <ac:spMkLst>
            <pc:docMk/>
            <pc:sldMk cId="0" sldId="263"/>
            <ac:spMk id="14" creationId="{00000000-0000-0000-0000-000000000000}"/>
          </ac:spMkLst>
        </pc:spChg>
      </pc:sldChg>
      <pc:sldChg chg="modNotes">
        <pc:chgData name="Shajna Azad (2232143)" userId="S::2232143@student.uwtsd.ac.uk::8fefac42-f8b3-40bb-be3e-4ea8a8b4f8c6" providerId="AD" clId="Web-{EC92DADF-7DBA-C7AA-EE24-B0C348AD0A02}" dt="2026-02-13T02:15:01.212" v="574"/>
        <pc:sldMkLst>
          <pc:docMk/>
          <pc:sldMk cId="0" sldId="264"/>
        </pc:sldMkLst>
      </pc:sldChg>
      <pc:sldChg chg="del">
        <pc:chgData name="Shajna Azad (2232143)" userId="S::2232143@student.uwtsd.ac.uk::8fefac42-f8b3-40bb-be3e-4ea8a8b4f8c6" providerId="AD" clId="Web-{EC92DADF-7DBA-C7AA-EE24-B0C348AD0A02}" dt="2026-02-13T02:02:09.378" v="183"/>
        <pc:sldMkLst>
          <pc:docMk/>
          <pc:sldMk cId="2981193795" sldId="268"/>
        </pc:sldMkLst>
      </pc:sldChg>
      <pc:sldChg chg="modNotes">
        <pc:chgData name="Shajna Azad (2232143)" userId="S::2232143@student.uwtsd.ac.uk::8fefac42-f8b3-40bb-be3e-4ea8a8b4f8c6" providerId="AD" clId="Web-{EC92DADF-7DBA-C7AA-EE24-B0C348AD0A02}" dt="2026-02-13T02:32:37.175" v="577"/>
        <pc:sldMkLst>
          <pc:docMk/>
          <pc:sldMk cId="2530534434" sldId="269"/>
        </pc:sldMkLst>
      </pc:sldChg>
      <pc:sldChg chg="addSp delSp modSp">
        <pc:chgData name="Shajna Azad (2232143)" userId="S::2232143@student.uwtsd.ac.uk::8fefac42-f8b3-40bb-be3e-4ea8a8b4f8c6" providerId="AD" clId="Web-{EC92DADF-7DBA-C7AA-EE24-B0C348AD0A02}" dt="2026-02-13T01:57:59.296" v="182" actId="14100"/>
        <pc:sldMkLst>
          <pc:docMk/>
          <pc:sldMk cId="2948070597" sldId="298"/>
        </pc:sldMkLst>
        <pc:spChg chg="mod">
          <ac:chgData name="Shajna Azad (2232143)" userId="S::2232143@student.uwtsd.ac.uk::8fefac42-f8b3-40bb-be3e-4ea8a8b4f8c6" providerId="AD" clId="Web-{EC92DADF-7DBA-C7AA-EE24-B0C348AD0A02}" dt="2026-02-13T01:50:23.003" v="84" actId="20577"/>
          <ac:spMkLst>
            <pc:docMk/>
            <pc:sldMk cId="2948070597" sldId="298"/>
            <ac:spMk id="11" creationId="{63B0D605-F86C-A833-0699-22F2D6572BAF}"/>
          </ac:spMkLst>
        </pc:spChg>
        <pc:spChg chg="mod">
          <ac:chgData name="Shajna Azad (2232143)" userId="S::2232143@student.uwtsd.ac.uk::8fefac42-f8b3-40bb-be3e-4ea8a8b4f8c6" providerId="AD" clId="Web-{EC92DADF-7DBA-C7AA-EE24-B0C348AD0A02}" dt="2026-02-13T01:47:30.617" v="35" actId="1076"/>
          <ac:spMkLst>
            <pc:docMk/>
            <pc:sldMk cId="2948070597" sldId="298"/>
            <ac:spMk id="13" creationId="{9243D219-417A-ED25-B6E2-5120DCDD75F0}"/>
          </ac:spMkLst>
        </pc:spChg>
        <pc:spChg chg="mod">
          <ac:chgData name="Shajna Azad (2232143)" userId="S::2232143@student.uwtsd.ac.uk::8fefac42-f8b3-40bb-be3e-4ea8a8b4f8c6" providerId="AD" clId="Web-{EC92DADF-7DBA-C7AA-EE24-B0C348AD0A02}" dt="2026-02-13T01:57:33.796" v="179" actId="20577"/>
          <ac:spMkLst>
            <pc:docMk/>
            <pc:sldMk cId="2948070597" sldId="298"/>
            <ac:spMk id="14" creationId="{0878FB35-9B8B-A26A-7EF9-67EA1F45F81B}"/>
          </ac:spMkLst>
        </pc:spChg>
        <pc:spChg chg="mod">
          <ac:chgData name="Shajna Azad (2232143)" userId="S::2232143@student.uwtsd.ac.uk::8fefac42-f8b3-40bb-be3e-4ea8a8b4f8c6" providerId="AD" clId="Web-{EC92DADF-7DBA-C7AA-EE24-B0C348AD0A02}" dt="2026-02-13T01:47:34.321" v="36" actId="1076"/>
          <ac:spMkLst>
            <pc:docMk/>
            <pc:sldMk cId="2948070597" sldId="298"/>
            <ac:spMk id="15" creationId="{7003ACF4-3278-CDCC-26D7-30038EDEEFE0}"/>
          </ac:spMkLst>
        </pc:spChg>
        <pc:spChg chg="mod">
          <ac:chgData name="Shajna Azad (2232143)" userId="S::2232143@student.uwtsd.ac.uk::8fefac42-f8b3-40bb-be3e-4ea8a8b4f8c6" providerId="AD" clId="Web-{EC92DADF-7DBA-C7AA-EE24-B0C348AD0A02}" dt="2026-02-13T01:57:15.327" v="164" actId="20577"/>
          <ac:spMkLst>
            <pc:docMk/>
            <pc:sldMk cId="2948070597" sldId="298"/>
            <ac:spMk id="16" creationId="{7F9DD083-BED5-6BF2-AA70-0F2B0A4D0804}"/>
          </ac:spMkLst>
        </pc:spChg>
        <pc:spChg chg="add del mod">
          <ac:chgData name="Shajna Azad (2232143)" userId="S::2232143@student.uwtsd.ac.uk::8fefac42-f8b3-40bb-be3e-4ea8a8b4f8c6" providerId="AD" clId="Web-{EC92DADF-7DBA-C7AA-EE24-B0C348AD0A02}" dt="2026-02-13T01:51:38.381" v="91"/>
          <ac:spMkLst>
            <pc:docMk/>
            <pc:sldMk cId="2948070597" sldId="298"/>
            <ac:spMk id="17" creationId="{6D553C0A-6100-5FD3-21F1-F6EFA44ACD28}"/>
          </ac:spMkLst>
        </pc:spChg>
        <pc:spChg chg="mod">
          <ac:chgData name="Shajna Azad (2232143)" userId="S::2232143@student.uwtsd.ac.uk::8fefac42-f8b3-40bb-be3e-4ea8a8b4f8c6" providerId="AD" clId="Web-{EC92DADF-7DBA-C7AA-EE24-B0C348AD0A02}" dt="2026-02-13T01:55:45.325" v="148" actId="1076"/>
          <ac:spMkLst>
            <pc:docMk/>
            <pc:sldMk cId="2948070597" sldId="298"/>
            <ac:spMk id="19" creationId="{C0ED7213-9125-C50B-4346-F54A895B0635}"/>
          </ac:spMkLst>
        </pc:spChg>
        <pc:grpChg chg="mod">
          <ac:chgData name="Shajna Azad (2232143)" userId="S::2232143@student.uwtsd.ac.uk::8fefac42-f8b3-40bb-be3e-4ea8a8b4f8c6" providerId="AD" clId="Web-{EC92DADF-7DBA-C7AA-EE24-B0C348AD0A02}" dt="2026-02-13T01:57:59.296" v="182" actId="14100"/>
          <ac:grpSpMkLst>
            <pc:docMk/>
            <pc:sldMk cId="2948070597" sldId="298"/>
            <ac:grpSpMk id="2" creationId="{86AB0C92-5801-4B16-2F8E-7C7EE3287BEC}"/>
          </ac:grpSpMkLst>
        </pc:grpChg>
        <pc:grpChg chg="mod">
          <ac:chgData name="Shajna Azad (2232143)" userId="S::2232143@student.uwtsd.ac.uk::8fefac42-f8b3-40bb-be3e-4ea8a8b4f8c6" providerId="AD" clId="Web-{EC92DADF-7DBA-C7AA-EE24-B0C348AD0A02}" dt="2026-02-13T01:57:51.405" v="181" actId="14100"/>
          <ac:grpSpMkLst>
            <pc:docMk/>
            <pc:sldMk cId="2948070597" sldId="298"/>
            <ac:grpSpMk id="5" creationId="{46E700D4-758B-5C50-C980-9638DA881384}"/>
          </ac:grpSpMkLst>
        </pc:grpChg>
        <pc:grpChg chg="mod">
          <ac:chgData name="Shajna Azad (2232143)" userId="S::2232143@student.uwtsd.ac.uk::8fefac42-f8b3-40bb-be3e-4ea8a8b4f8c6" providerId="AD" clId="Web-{EC92DADF-7DBA-C7AA-EE24-B0C348AD0A02}" dt="2026-02-13T01:55:54.153" v="149" actId="14100"/>
          <ac:grpSpMkLst>
            <pc:docMk/>
            <pc:sldMk cId="2948070597" sldId="298"/>
            <ac:grpSpMk id="9" creationId="{EFB3961D-647A-C8E8-19FC-68FFC9871B72}"/>
          </ac:grpSpMkLst>
        </pc:grpChg>
      </pc:sldChg>
      <pc:sldChg chg="modSp">
        <pc:chgData name="Shajna Azad (2232143)" userId="S::2232143@student.uwtsd.ac.uk::8fefac42-f8b3-40bb-be3e-4ea8a8b4f8c6" providerId="AD" clId="Web-{EC92DADF-7DBA-C7AA-EE24-B0C348AD0A02}" dt="2026-02-13T02:56:08.270" v="822" actId="20577"/>
        <pc:sldMkLst>
          <pc:docMk/>
          <pc:sldMk cId="3908960285" sldId="301"/>
        </pc:sldMkLst>
        <pc:spChg chg="mod">
          <ac:chgData name="Shajna Azad (2232143)" userId="S::2232143@student.uwtsd.ac.uk::8fefac42-f8b3-40bb-be3e-4ea8a8b4f8c6" providerId="AD" clId="Web-{EC92DADF-7DBA-C7AA-EE24-B0C348AD0A02}" dt="2026-02-13T02:55:51.550" v="819" actId="14100"/>
          <ac:spMkLst>
            <pc:docMk/>
            <pc:sldMk cId="3908960285" sldId="301"/>
            <ac:spMk id="2" creationId="{5E8B459A-1CB2-B72B-704B-43D305516BB7}"/>
          </ac:spMkLst>
        </pc:spChg>
        <pc:spChg chg="mod">
          <ac:chgData name="Shajna Azad (2232143)" userId="S::2232143@student.uwtsd.ac.uk::8fefac42-f8b3-40bb-be3e-4ea8a8b4f8c6" providerId="AD" clId="Web-{EC92DADF-7DBA-C7AA-EE24-B0C348AD0A02}" dt="2026-02-13T02:56:08.270" v="822" actId="20577"/>
          <ac:spMkLst>
            <pc:docMk/>
            <pc:sldMk cId="3908960285" sldId="301"/>
            <ac:spMk id="3" creationId="{7B7E82AE-D08F-203E-BD6E-3E08981A0AEA}"/>
          </ac:spMkLst>
        </pc:spChg>
      </pc:sldChg>
      <pc:sldChg chg="addSp modSp new del">
        <pc:chgData name="Shajna Azad (2232143)" userId="S::2232143@student.uwtsd.ac.uk::8fefac42-f8b3-40bb-be3e-4ea8a8b4f8c6" providerId="AD" clId="Web-{EC92DADF-7DBA-C7AA-EE24-B0C348AD0A02}" dt="2026-02-13T02:38:53.334" v="677"/>
        <pc:sldMkLst>
          <pc:docMk/>
          <pc:sldMk cId="1934102983" sldId="310"/>
        </pc:sldMkLst>
        <pc:spChg chg="add mod">
          <ac:chgData name="Shajna Azad (2232143)" userId="S::2232143@student.uwtsd.ac.uk::8fefac42-f8b3-40bb-be3e-4ea8a8b4f8c6" providerId="AD" clId="Web-{EC92DADF-7DBA-C7AA-EE24-B0C348AD0A02}" dt="2026-02-13T02:38:30.582" v="675"/>
          <ac:spMkLst>
            <pc:docMk/>
            <pc:sldMk cId="1934102983" sldId="310"/>
            <ac:spMk id="7" creationId="{D412122D-6364-2EAC-760A-052019939835}"/>
          </ac:spMkLst>
        </pc:spChg>
      </pc:sldChg>
      <pc:sldChg chg="new del">
        <pc:chgData name="Shajna Azad (2232143)" userId="S::2232143@student.uwtsd.ac.uk::8fefac42-f8b3-40bb-be3e-4ea8a8b4f8c6" providerId="AD" clId="Web-{EC92DADF-7DBA-C7AA-EE24-B0C348AD0A02}" dt="2026-02-13T02:38:58.147" v="678"/>
        <pc:sldMkLst>
          <pc:docMk/>
          <pc:sldMk cId="4225444816" sldId="311"/>
        </pc:sldMkLst>
      </pc:sldChg>
      <pc:sldChg chg="addSp delSp modSp new del">
        <pc:chgData name="Shajna Azad (2232143)" userId="S::2232143@student.uwtsd.ac.uk::8fefac42-f8b3-40bb-be3e-4ea8a8b4f8c6" providerId="AD" clId="Web-{EC92DADF-7DBA-C7AA-EE24-B0C348AD0A02}" dt="2026-02-13T02:53:58.523" v="808"/>
        <pc:sldMkLst>
          <pc:docMk/>
          <pc:sldMk cId="2989740951" sldId="312"/>
        </pc:sldMkLst>
        <pc:spChg chg="add del mod">
          <ac:chgData name="Shajna Azad (2232143)" userId="S::2232143@student.uwtsd.ac.uk::8fefac42-f8b3-40bb-be3e-4ea8a8b4f8c6" providerId="AD" clId="Web-{EC92DADF-7DBA-C7AA-EE24-B0C348AD0A02}" dt="2026-02-13T02:48:07.655" v="728"/>
          <ac:spMkLst>
            <pc:docMk/>
            <pc:sldMk cId="2989740951" sldId="312"/>
            <ac:spMk id="5" creationId="{500F8A09-ADB6-0934-539B-E7718F38A47F}"/>
          </ac:spMkLst>
        </pc:spChg>
      </pc:sldChg>
      <pc:sldChg chg="addSp modSp new">
        <pc:chgData name="Shajna Azad (2232143)" userId="S::2232143@student.uwtsd.ac.uk::8fefac42-f8b3-40bb-be3e-4ea8a8b4f8c6" providerId="AD" clId="Web-{EC92DADF-7DBA-C7AA-EE24-B0C348AD0A02}" dt="2026-02-13T02:57:51.573" v="841" actId="20577"/>
        <pc:sldMkLst>
          <pc:docMk/>
          <pc:sldMk cId="3262465273" sldId="313"/>
        </pc:sldMkLst>
        <pc:spChg chg="add mod">
          <ac:chgData name="Shajna Azad (2232143)" userId="S::2232143@student.uwtsd.ac.uk::8fefac42-f8b3-40bb-be3e-4ea8a8b4f8c6" providerId="AD" clId="Web-{EC92DADF-7DBA-C7AA-EE24-B0C348AD0A02}" dt="2026-02-13T02:57:51.573" v="841" actId="20577"/>
          <ac:spMkLst>
            <pc:docMk/>
            <pc:sldMk cId="3262465273" sldId="313"/>
            <ac:spMk id="5" creationId="{B710D76A-C58B-A8D7-C725-9E2B706ED6BD}"/>
          </ac:spMkLst>
        </pc:spChg>
      </pc:sldChg>
      <pc:sldChg chg="addSp modSp new">
        <pc:chgData name="Shajna Azad (2232143)" userId="S::2232143@student.uwtsd.ac.uk::8fefac42-f8b3-40bb-be3e-4ea8a8b4f8c6" providerId="AD" clId="Web-{EC92DADF-7DBA-C7AA-EE24-B0C348AD0A02}" dt="2026-02-13T02:52:39.357" v="774" actId="20577"/>
        <pc:sldMkLst>
          <pc:docMk/>
          <pc:sldMk cId="4158267485" sldId="314"/>
        </pc:sldMkLst>
        <pc:spChg chg="add mod">
          <ac:chgData name="Shajna Azad (2232143)" userId="S::2232143@student.uwtsd.ac.uk::8fefac42-f8b3-40bb-be3e-4ea8a8b4f8c6" providerId="AD" clId="Web-{EC92DADF-7DBA-C7AA-EE24-B0C348AD0A02}" dt="2026-02-13T02:52:39.357" v="774" actId="20577"/>
          <ac:spMkLst>
            <pc:docMk/>
            <pc:sldMk cId="4158267485" sldId="314"/>
            <ac:spMk id="5" creationId="{04ADD10D-1199-C244-D5F4-9D9C2A7F258D}"/>
          </ac:spMkLst>
        </pc:spChg>
      </pc:sldChg>
      <pc:sldChg chg="addSp modSp new">
        <pc:chgData name="Shajna Azad (2232143)" userId="S::2232143@student.uwtsd.ac.uk::8fefac42-f8b3-40bb-be3e-4ea8a8b4f8c6" providerId="AD" clId="Web-{EC92DADF-7DBA-C7AA-EE24-B0C348AD0A02}" dt="2026-02-13T02:59:54.626" v="844" actId="20577"/>
        <pc:sldMkLst>
          <pc:docMk/>
          <pc:sldMk cId="4208357466" sldId="315"/>
        </pc:sldMkLst>
        <pc:spChg chg="add mod">
          <ac:chgData name="Shajna Azad (2232143)" userId="S::2232143@student.uwtsd.ac.uk::8fefac42-f8b3-40bb-be3e-4ea8a8b4f8c6" providerId="AD" clId="Web-{EC92DADF-7DBA-C7AA-EE24-B0C348AD0A02}" dt="2026-02-13T02:59:54.626" v="844" actId="20577"/>
          <ac:spMkLst>
            <pc:docMk/>
            <pc:sldMk cId="4208357466" sldId="315"/>
            <ac:spMk id="5" creationId="{3CDE7009-0BDF-F9AC-8731-1D4CA801717A}"/>
          </ac:spMkLst>
        </pc:spChg>
      </pc:sldChg>
    </pc:docChg>
  </pc:docChgLst>
  <pc:docChgLst>
    <pc:chgData name="Shajna Azad (2232143)" userId="S::2232143@student.uwtsd.ac.uk::8fefac42-f8b3-40bb-be3e-4ea8a8b4f8c6" providerId="AD" clId="Web-{024D1E6C-A1FE-8248-82A9-C24473EF7C37}"/>
    <pc:docChg chg="addSld delSld modSld sldOrd">
      <pc:chgData name="Shajna Azad (2232143)" userId="S::2232143@student.uwtsd.ac.uk::8fefac42-f8b3-40bb-be3e-4ea8a8b4f8c6" providerId="AD" clId="Web-{024D1E6C-A1FE-8248-82A9-C24473EF7C37}" dt="2026-02-11T12:38:31.031" v="287"/>
      <pc:docMkLst>
        <pc:docMk/>
      </pc:docMkLst>
      <pc:sldChg chg="modSp">
        <pc:chgData name="Shajna Azad (2232143)" userId="S::2232143@student.uwtsd.ac.uk::8fefac42-f8b3-40bb-be3e-4ea8a8b4f8c6" providerId="AD" clId="Web-{024D1E6C-A1FE-8248-82A9-C24473EF7C37}" dt="2026-02-11T12:25:23.480" v="150" actId="1076"/>
        <pc:sldMkLst>
          <pc:docMk/>
          <pc:sldMk cId="0" sldId="258"/>
        </pc:sldMkLst>
        <pc:spChg chg="mod">
          <ac:chgData name="Shajna Azad (2232143)" userId="S::2232143@student.uwtsd.ac.uk::8fefac42-f8b3-40bb-be3e-4ea8a8b4f8c6" providerId="AD" clId="Web-{024D1E6C-A1FE-8248-82A9-C24473EF7C37}" dt="2026-02-11T12:24:25.718" v="140" actId="20577"/>
          <ac:spMkLst>
            <pc:docMk/>
            <pc:sldMk cId="0" sldId="258"/>
            <ac:spMk id="8" creationId="{00000000-0000-0000-0000-000000000000}"/>
          </ac:spMkLst>
        </pc:spChg>
        <pc:spChg chg="mod">
          <ac:chgData name="Shajna Azad (2232143)" userId="S::2232143@student.uwtsd.ac.uk::8fefac42-f8b3-40bb-be3e-4ea8a8b4f8c6" providerId="AD" clId="Web-{024D1E6C-A1FE-8248-82A9-C24473EF7C37}" dt="2026-02-11T12:24:34.640" v="141" actId="1076"/>
          <ac:spMkLst>
            <pc:docMk/>
            <pc:sldMk cId="0" sldId="258"/>
            <ac:spMk id="13" creationId="{00000000-0000-0000-0000-000000000000}"/>
          </ac:spMkLst>
        </pc:spChg>
        <pc:spChg chg="mod">
          <ac:chgData name="Shajna Azad (2232143)" userId="S::2232143@student.uwtsd.ac.uk::8fefac42-f8b3-40bb-be3e-4ea8a8b4f8c6" providerId="AD" clId="Web-{024D1E6C-A1FE-8248-82A9-C24473EF7C37}" dt="2026-02-11T12:25:23.480" v="150" actId="1076"/>
          <ac:spMkLst>
            <pc:docMk/>
            <pc:sldMk cId="0" sldId="258"/>
            <ac:spMk id="14" creationId="{00000000-0000-0000-0000-000000000000}"/>
          </ac:spMkLst>
        </pc:spChg>
        <pc:spChg chg="mod">
          <ac:chgData name="Shajna Azad (2232143)" userId="S::2232143@student.uwtsd.ac.uk::8fefac42-f8b3-40bb-be3e-4ea8a8b4f8c6" providerId="AD" clId="Web-{024D1E6C-A1FE-8248-82A9-C24473EF7C37}" dt="2026-02-11T12:24:44.517" v="143" actId="1076"/>
          <ac:spMkLst>
            <pc:docMk/>
            <pc:sldMk cId="0" sldId="258"/>
            <ac:spMk id="15" creationId="{00000000-0000-0000-0000-000000000000}"/>
          </ac:spMkLst>
        </pc:spChg>
        <pc:spChg chg="mod">
          <ac:chgData name="Shajna Azad (2232143)" userId="S::2232143@student.uwtsd.ac.uk::8fefac42-f8b3-40bb-be3e-4ea8a8b4f8c6" providerId="AD" clId="Web-{024D1E6C-A1FE-8248-82A9-C24473EF7C37}" dt="2026-02-11T12:25:20.292" v="149" actId="1076"/>
          <ac:spMkLst>
            <pc:docMk/>
            <pc:sldMk cId="0" sldId="258"/>
            <ac:spMk id="16" creationId="{00000000-0000-0000-0000-000000000000}"/>
          </ac:spMkLst>
        </pc:spChg>
        <pc:grpChg chg="mod">
          <ac:chgData name="Shajna Azad (2232143)" userId="S::2232143@student.uwtsd.ac.uk::8fefac42-f8b3-40bb-be3e-4ea8a8b4f8c6" providerId="AD" clId="Web-{024D1E6C-A1FE-8248-82A9-C24473EF7C37}" dt="2026-02-11T12:24:39.922" v="142" actId="1076"/>
          <ac:grpSpMkLst>
            <pc:docMk/>
            <pc:sldMk cId="0" sldId="258"/>
            <ac:grpSpMk id="2" creationId="{00000000-0000-0000-0000-000000000000}"/>
          </ac:grpSpMkLst>
        </pc:grpChg>
        <pc:grpChg chg="mod">
          <ac:chgData name="Shajna Azad (2232143)" userId="S::2232143@student.uwtsd.ac.uk::8fefac42-f8b3-40bb-be3e-4ea8a8b4f8c6" providerId="AD" clId="Web-{024D1E6C-A1FE-8248-82A9-C24473EF7C37}" dt="2026-02-11T12:25:09.430" v="148" actId="1076"/>
          <ac:grpSpMkLst>
            <pc:docMk/>
            <pc:sldMk cId="0" sldId="258"/>
            <ac:grpSpMk id="5" creationId="{00000000-0000-0000-0000-000000000000}"/>
          </ac:grpSpMkLst>
        </pc:grpChg>
      </pc:sldChg>
      <pc:sldChg chg="modSp">
        <pc:chgData name="Shajna Azad (2232143)" userId="S::2232143@student.uwtsd.ac.uk::8fefac42-f8b3-40bb-be3e-4ea8a8b4f8c6" providerId="AD" clId="Web-{024D1E6C-A1FE-8248-82A9-C24473EF7C37}" dt="2026-02-11T10:41:57.583" v="21" actId="1076"/>
        <pc:sldMkLst>
          <pc:docMk/>
          <pc:sldMk cId="0" sldId="260"/>
        </pc:sldMkLst>
        <pc:spChg chg="mod">
          <ac:chgData name="Shajna Azad (2232143)" userId="S::2232143@student.uwtsd.ac.uk::8fefac42-f8b3-40bb-be3e-4ea8a8b4f8c6" providerId="AD" clId="Web-{024D1E6C-A1FE-8248-82A9-C24473EF7C37}" dt="2026-02-11T10:40:57.190" v="11" actId="20577"/>
          <ac:spMkLst>
            <pc:docMk/>
            <pc:sldMk cId="0" sldId="260"/>
            <ac:spMk id="12" creationId="{00000000-0000-0000-0000-000000000000}"/>
          </ac:spMkLst>
        </pc:spChg>
        <pc:spChg chg="mod">
          <ac:chgData name="Shajna Azad (2232143)" userId="S::2232143@student.uwtsd.ac.uk::8fefac42-f8b3-40bb-be3e-4ea8a8b4f8c6" providerId="AD" clId="Web-{024D1E6C-A1FE-8248-82A9-C24473EF7C37}" dt="2026-02-11T10:41:49.661" v="20" actId="1076"/>
          <ac:spMkLst>
            <pc:docMk/>
            <pc:sldMk cId="0" sldId="260"/>
            <ac:spMk id="13" creationId="{00000000-0000-0000-0000-000000000000}"/>
          </ac:spMkLst>
        </pc:spChg>
        <pc:spChg chg="mod">
          <ac:chgData name="Shajna Azad (2232143)" userId="S::2232143@student.uwtsd.ac.uk::8fefac42-f8b3-40bb-be3e-4ea8a8b4f8c6" providerId="AD" clId="Web-{024D1E6C-A1FE-8248-82A9-C24473EF7C37}" dt="2026-02-11T10:41:57.583" v="21" actId="1076"/>
          <ac:spMkLst>
            <pc:docMk/>
            <pc:sldMk cId="0" sldId="260"/>
            <ac:spMk id="14" creationId="{00000000-0000-0000-0000-000000000000}"/>
          </ac:spMkLst>
        </pc:spChg>
        <pc:spChg chg="mod">
          <ac:chgData name="Shajna Azad (2232143)" userId="S::2232143@student.uwtsd.ac.uk::8fefac42-f8b3-40bb-be3e-4ea8a8b4f8c6" providerId="AD" clId="Web-{024D1E6C-A1FE-8248-82A9-C24473EF7C37}" dt="2026-02-11T10:41:26.082" v="15" actId="1076"/>
          <ac:spMkLst>
            <pc:docMk/>
            <pc:sldMk cId="0" sldId="260"/>
            <ac:spMk id="15" creationId="{00000000-0000-0000-0000-000000000000}"/>
          </ac:spMkLst>
        </pc:spChg>
        <pc:spChg chg="mod">
          <ac:chgData name="Shajna Azad (2232143)" userId="S::2232143@student.uwtsd.ac.uk::8fefac42-f8b3-40bb-be3e-4ea8a8b4f8c6" providerId="AD" clId="Web-{024D1E6C-A1FE-8248-82A9-C24473EF7C37}" dt="2026-02-11T10:41:15.284" v="13" actId="1076"/>
          <ac:spMkLst>
            <pc:docMk/>
            <pc:sldMk cId="0" sldId="260"/>
            <ac:spMk id="16" creationId="{00000000-0000-0000-0000-000000000000}"/>
          </ac:spMkLst>
        </pc:spChg>
        <pc:grpChg chg="mod">
          <ac:chgData name="Shajna Azad (2232143)" userId="S::2232143@student.uwtsd.ac.uk::8fefac42-f8b3-40bb-be3e-4ea8a8b4f8c6" providerId="AD" clId="Web-{024D1E6C-A1FE-8248-82A9-C24473EF7C37}" dt="2026-02-11T10:41:35.910" v="17" actId="1076"/>
          <ac:grpSpMkLst>
            <pc:docMk/>
            <pc:sldMk cId="0" sldId="260"/>
            <ac:grpSpMk id="5" creationId="{00000000-0000-0000-0000-000000000000}"/>
          </ac:grpSpMkLst>
        </pc:grpChg>
      </pc:sldChg>
      <pc:sldChg chg="add replId">
        <pc:chgData name="Shajna Azad (2232143)" userId="S::2232143@student.uwtsd.ac.uk::8fefac42-f8b3-40bb-be3e-4ea8a8b4f8c6" providerId="AD" clId="Web-{024D1E6C-A1FE-8248-82A9-C24473EF7C37}" dt="2026-02-11T12:03:21.112" v="86"/>
        <pc:sldMkLst>
          <pc:docMk/>
          <pc:sldMk cId="2564540075" sldId="297"/>
        </pc:sldMkLst>
      </pc:sldChg>
      <pc:sldChg chg="modSp add ord replId modNotes">
        <pc:chgData name="Shajna Azad (2232143)" userId="S::2232143@student.uwtsd.ac.uk::8fefac42-f8b3-40bb-be3e-4ea8a8b4f8c6" providerId="AD" clId="Web-{024D1E6C-A1FE-8248-82A9-C24473EF7C37}" dt="2026-02-11T12:38:31.031" v="287"/>
        <pc:sldMkLst>
          <pc:docMk/>
          <pc:sldMk cId="2948070597" sldId="298"/>
        </pc:sldMkLst>
        <pc:spChg chg="mod">
          <ac:chgData name="Shajna Azad (2232143)" userId="S::2232143@student.uwtsd.ac.uk::8fefac42-f8b3-40bb-be3e-4ea8a8b4f8c6" providerId="AD" clId="Web-{024D1E6C-A1FE-8248-82A9-C24473EF7C37}" dt="2026-02-11T12:28:23.432" v="165" actId="20577"/>
          <ac:spMkLst>
            <pc:docMk/>
            <pc:sldMk cId="2948070597" sldId="298"/>
            <ac:spMk id="8" creationId="{3D8118D3-AE4A-9B11-A33A-095BF7D0CC4C}"/>
          </ac:spMkLst>
        </pc:spChg>
        <pc:spChg chg="mod">
          <ac:chgData name="Shajna Azad (2232143)" userId="S::2232143@student.uwtsd.ac.uk::8fefac42-f8b3-40bb-be3e-4ea8a8b4f8c6" providerId="AD" clId="Web-{024D1E6C-A1FE-8248-82A9-C24473EF7C37}" dt="2026-02-11T12:28:49.482" v="176" actId="20577"/>
          <ac:spMkLst>
            <pc:docMk/>
            <pc:sldMk cId="2948070597" sldId="298"/>
            <ac:spMk id="13" creationId="{9243D219-417A-ED25-B6E2-5120DCDD75F0}"/>
          </ac:spMkLst>
        </pc:spChg>
        <pc:spChg chg="mod">
          <ac:chgData name="Shajna Azad (2232143)" userId="S::2232143@student.uwtsd.ac.uk::8fefac42-f8b3-40bb-be3e-4ea8a8b4f8c6" providerId="AD" clId="Web-{024D1E6C-A1FE-8248-82A9-C24473EF7C37}" dt="2026-02-11T12:36:44.794" v="276" actId="20577"/>
          <ac:spMkLst>
            <pc:docMk/>
            <pc:sldMk cId="2948070597" sldId="298"/>
            <ac:spMk id="14" creationId="{0878FB35-9B8B-A26A-7EF9-67EA1F45F81B}"/>
          </ac:spMkLst>
        </pc:spChg>
        <pc:spChg chg="mod">
          <ac:chgData name="Shajna Azad (2232143)" userId="S::2232143@student.uwtsd.ac.uk::8fefac42-f8b3-40bb-be3e-4ea8a8b4f8c6" providerId="AD" clId="Web-{024D1E6C-A1FE-8248-82A9-C24473EF7C37}" dt="2026-02-11T12:29:17.813" v="188" actId="1076"/>
          <ac:spMkLst>
            <pc:docMk/>
            <pc:sldMk cId="2948070597" sldId="298"/>
            <ac:spMk id="15" creationId="{7003ACF4-3278-CDCC-26D7-30038EDEEFE0}"/>
          </ac:spMkLst>
        </pc:spChg>
        <pc:spChg chg="mod">
          <ac:chgData name="Shajna Azad (2232143)" userId="S::2232143@student.uwtsd.ac.uk::8fefac42-f8b3-40bb-be3e-4ea8a8b4f8c6" providerId="AD" clId="Web-{024D1E6C-A1FE-8248-82A9-C24473EF7C37}" dt="2026-02-11T12:36:55.747" v="286" actId="20577"/>
          <ac:spMkLst>
            <pc:docMk/>
            <pc:sldMk cId="2948070597" sldId="298"/>
            <ac:spMk id="16" creationId="{7F9DD083-BED5-6BF2-AA70-0F2B0A4D0804}"/>
          </ac:spMkLst>
        </pc:spChg>
        <pc:grpChg chg="mod">
          <ac:chgData name="Shajna Azad (2232143)" userId="S::2232143@student.uwtsd.ac.uk::8fefac42-f8b3-40bb-be3e-4ea8a8b4f8c6" providerId="AD" clId="Web-{024D1E6C-A1FE-8248-82A9-C24473EF7C37}" dt="2026-02-11T12:29:04.687" v="186" actId="1076"/>
          <ac:grpSpMkLst>
            <pc:docMk/>
            <pc:sldMk cId="2948070597" sldId="298"/>
            <ac:grpSpMk id="2" creationId="{86AB0C92-5801-4B16-2F8E-7C7EE3287BEC}"/>
          </ac:grpSpMkLst>
        </pc:grpChg>
        <pc:grpChg chg="mod">
          <ac:chgData name="Shajna Azad (2232143)" userId="S::2232143@student.uwtsd.ac.uk::8fefac42-f8b3-40bb-be3e-4ea8a8b4f8c6" providerId="AD" clId="Web-{024D1E6C-A1FE-8248-82A9-C24473EF7C37}" dt="2026-02-11T12:29:12.359" v="187" actId="1076"/>
          <ac:grpSpMkLst>
            <pc:docMk/>
            <pc:sldMk cId="2948070597" sldId="298"/>
            <ac:grpSpMk id="5" creationId="{46E700D4-758B-5C50-C980-9638DA881384}"/>
          </ac:grpSpMkLst>
        </pc:grpChg>
      </pc:sldChg>
    </pc:docChg>
  </pc:docChgLst>
  <pc:docChgLst>
    <pc:chgData name="Simona Dinu (2229007)" userId="S::2229007@student.uwtsd.ac.uk::2828dfa9-e979-4595-a6e0-423b124ed973" providerId="AD" clId="Web-{8A3A6D2A-E208-84DA-BA8B-2B27E1A5E7F3}"/>
    <pc:docChg chg="addSld delSld modSld">
      <pc:chgData name="Simona Dinu (2229007)" userId="S::2229007@student.uwtsd.ac.uk::2828dfa9-e979-4595-a6e0-423b124ed973" providerId="AD" clId="Web-{8A3A6D2A-E208-84DA-BA8B-2B27E1A5E7F3}" dt="2026-02-07T16:20:27.921" v="47"/>
      <pc:docMkLst>
        <pc:docMk/>
      </pc:docMkLst>
      <pc:sldChg chg="modSp">
        <pc:chgData name="Simona Dinu (2229007)" userId="S::2229007@student.uwtsd.ac.uk::2828dfa9-e979-4595-a6e0-423b124ed973" providerId="AD" clId="Web-{8A3A6D2A-E208-84DA-BA8B-2B27E1A5E7F3}" dt="2026-02-07T16:20:05.904" v="42" actId="20577"/>
        <pc:sldMkLst>
          <pc:docMk/>
          <pc:sldMk cId="0" sldId="263"/>
        </pc:sldMkLst>
        <pc:spChg chg="mod">
          <ac:chgData name="Simona Dinu (2229007)" userId="S::2229007@student.uwtsd.ac.uk::2828dfa9-e979-4595-a6e0-423b124ed973" providerId="AD" clId="Web-{8A3A6D2A-E208-84DA-BA8B-2B27E1A5E7F3}" dt="2026-02-07T16:20:05.904" v="42" actId="20577"/>
          <ac:spMkLst>
            <pc:docMk/>
            <pc:sldMk cId="0" sldId="263"/>
            <ac:spMk id="10" creationId="{00000000-0000-0000-0000-000000000000}"/>
          </ac:spMkLst>
        </pc:spChg>
      </pc:sldChg>
      <pc:sldChg chg="add del replId">
        <pc:chgData name="Simona Dinu (2229007)" userId="S::2229007@student.uwtsd.ac.uk::2828dfa9-e979-4595-a6e0-423b124ed973" providerId="AD" clId="Web-{8A3A6D2A-E208-84DA-BA8B-2B27E1A5E7F3}" dt="2026-02-07T16:20:06.092" v="43"/>
        <pc:sldMkLst>
          <pc:docMk/>
          <pc:sldMk cId="194380058" sldId="281"/>
        </pc:sldMkLst>
      </pc:sldChg>
    </pc:docChg>
  </pc:docChgLst>
  <pc:docChgLst>
    <pc:chgData name="Charlotte Esi Jackson (2223874)" userId="S::2223874@student.uwtsd.ac.uk::06edc3d1-4fdc-4602-8183-6200da81aa44" providerId="AD" clId="Web-{A7E9934A-9139-1D7C-DD70-C01F3A2AC619}"/>
    <pc:docChg chg="modSld">
      <pc:chgData name="Charlotte Esi Jackson (2223874)" userId="S::2223874@student.uwtsd.ac.uk::06edc3d1-4fdc-4602-8183-6200da81aa44" providerId="AD" clId="Web-{A7E9934A-9139-1D7C-DD70-C01F3A2AC619}" dt="2026-02-13T09:41:37.925" v="14" actId="20577"/>
      <pc:docMkLst>
        <pc:docMk/>
      </pc:docMkLst>
      <pc:sldChg chg="modSp">
        <pc:chgData name="Charlotte Esi Jackson (2223874)" userId="S::2223874@student.uwtsd.ac.uk::06edc3d1-4fdc-4602-8183-6200da81aa44" providerId="AD" clId="Web-{A7E9934A-9139-1D7C-DD70-C01F3A2AC619}" dt="2026-02-13T09:41:37.925" v="14" actId="20577"/>
        <pc:sldMkLst>
          <pc:docMk/>
          <pc:sldMk cId="2461383491" sldId="282"/>
        </pc:sldMkLst>
        <pc:spChg chg="mod">
          <ac:chgData name="Charlotte Esi Jackson (2223874)" userId="S::2223874@student.uwtsd.ac.uk::06edc3d1-4fdc-4602-8183-6200da81aa44" providerId="AD" clId="Web-{A7E9934A-9139-1D7C-DD70-C01F3A2AC619}" dt="2026-02-13T09:41:37.925" v="14" actId="20577"/>
          <ac:spMkLst>
            <pc:docMk/>
            <pc:sldMk cId="2461383491" sldId="282"/>
            <ac:spMk id="7" creationId="{AC51304A-C3D1-EEEC-7360-5CB2BCA131AC}"/>
          </ac:spMkLst>
        </pc:spChg>
      </pc:sldChg>
    </pc:docChg>
  </pc:docChgLst>
  <pc:docChgLst>
    <pc:chgData name="Shajna Azad (2232143)" userId="S::2232143@student.uwtsd.ac.uk::8fefac42-f8b3-40bb-be3e-4ea8a8b4f8c6" providerId="AD" clId="Web-{2493577C-49C1-D797-D722-6D6DE57007D9}"/>
    <pc:docChg chg="modSld">
      <pc:chgData name="Shajna Azad (2232143)" userId="S::2232143@student.uwtsd.ac.uk::8fefac42-f8b3-40bb-be3e-4ea8a8b4f8c6" providerId="AD" clId="Web-{2493577C-49C1-D797-D722-6D6DE57007D9}" dt="2026-02-06T23:45:12.482" v="1" actId="20577"/>
      <pc:docMkLst>
        <pc:docMk/>
      </pc:docMkLst>
      <pc:sldChg chg="modSp">
        <pc:chgData name="Shajna Azad (2232143)" userId="S::2232143@student.uwtsd.ac.uk::8fefac42-f8b3-40bb-be3e-4ea8a8b4f8c6" providerId="AD" clId="Web-{2493577C-49C1-D797-D722-6D6DE57007D9}" dt="2026-02-06T23:45:12.482" v="1" actId="20577"/>
        <pc:sldMkLst>
          <pc:docMk/>
          <pc:sldMk cId="0" sldId="259"/>
        </pc:sldMkLst>
        <pc:spChg chg="mod">
          <ac:chgData name="Shajna Azad (2232143)" userId="S::2232143@student.uwtsd.ac.uk::8fefac42-f8b3-40bb-be3e-4ea8a8b4f8c6" providerId="AD" clId="Web-{2493577C-49C1-D797-D722-6D6DE57007D9}" dt="2026-02-06T23:45:12.482" v="1" actId="20577"/>
          <ac:spMkLst>
            <pc:docMk/>
            <pc:sldMk cId="0" sldId="259"/>
            <ac:spMk id="27" creationId="{C0CAB00B-4E1F-C982-7FFB-84B77DC7CE7A}"/>
          </ac:spMkLst>
        </pc:spChg>
      </pc:sldChg>
    </pc:docChg>
  </pc:docChgLst>
  <pc:docChgLst>
    <pc:chgData name="Simona Dinu (2229007)" userId="S::2229007@student.uwtsd.ac.uk::2828dfa9-e979-4595-a6e0-423b124ed973" providerId="AD" clId="Web-{9897C340-A023-7FA7-349A-E27A2214380B}"/>
    <pc:docChg chg="modSld">
      <pc:chgData name="Simona Dinu (2229007)" userId="S::2229007@student.uwtsd.ac.uk::2828dfa9-e979-4595-a6e0-423b124ed973" providerId="AD" clId="Web-{9897C340-A023-7FA7-349A-E27A2214380B}" dt="2026-02-13T17:17:08.145" v="73" actId="20577"/>
      <pc:docMkLst>
        <pc:docMk/>
      </pc:docMkLst>
      <pc:sldChg chg="modSp">
        <pc:chgData name="Simona Dinu (2229007)" userId="S::2229007@student.uwtsd.ac.uk::2828dfa9-e979-4595-a6e0-423b124ed973" providerId="AD" clId="Web-{9897C340-A023-7FA7-349A-E27A2214380B}" dt="2026-02-13T17:17:08.145" v="73" actId="20577"/>
        <pc:sldMkLst>
          <pc:docMk/>
          <pc:sldMk cId="4208357466" sldId="315"/>
        </pc:sldMkLst>
        <pc:spChg chg="mod">
          <ac:chgData name="Simona Dinu (2229007)" userId="S::2229007@student.uwtsd.ac.uk::2828dfa9-e979-4595-a6e0-423b124ed973" providerId="AD" clId="Web-{9897C340-A023-7FA7-349A-E27A2214380B}" dt="2026-02-13T17:17:08.145" v="73" actId="20577"/>
          <ac:spMkLst>
            <pc:docMk/>
            <pc:sldMk cId="4208357466" sldId="315"/>
            <ac:spMk id="7" creationId="{48FC9089-6811-6B38-8DD9-FEE4178F006D}"/>
          </ac:spMkLst>
        </pc:spChg>
      </pc:sldChg>
      <pc:sldChg chg="modSp">
        <pc:chgData name="Simona Dinu (2229007)" userId="S::2229007@student.uwtsd.ac.uk::2828dfa9-e979-4595-a6e0-423b124ed973" providerId="AD" clId="Web-{9897C340-A023-7FA7-349A-E27A2214380B}" dt="2026-02-13T17:09:45.397" v="14" actId="20577"/>
        <pc:sldMkLst>
          <pc:docMk/>
          <pc:sldMk cId="492015801" sldId="319"/>
        </pc:sldMkLst>
        <pc:spChg chg="mod">
          <ac:chgData name="Simona Dinu (2229007)" userId="S::2229007@student.uwtsd.ac.uk::2828dfa9-e979-4595-a6e0-423b124ed973" providerId="AD" clId="Web-{9897C340-A023-7FA7-349A-E27A2214380B}" dt="2026-02-13T17:09:45.397" v="14" actId="20577"/>
          <ac:spMkLst>
            <pc:docMk/>
            <pc:sldMk cId="492015801" sldId="319"/>
            <ac:spMk id="5" creationId="{30E5E021-7C94-FE7B-0FF8-CE4AF8332E76}"/>
          </ac:spMkLst>
        </pc:spChg>
      </pc:sldChg>
    </pc:docChg>
  </pc:docChgLst>
  <pc:docChgLst>
    <pc:chgData name="Cllr. Shazna Azad (Dudley Council Elected Member)" userId="d2fd7520-ed1d-4de6-a132-2c2dfe4a80c8" providerId="ADAL" clId="{745F9F7F-65DB-4AFB-B226-59CD0789AC94}"/>
    <pc:docChg chg="undo redo custSel addSld delSld modSld sldOrd">
      <pc:chgData name="Cllr. Shazna Azad (Dudley Council Elected Member)" userId="d2fd7520-ed1d-4de6-a132-2c2dfe4a80c8" providerId="ADAL" clId="{745F9F7F-65DB-4AFB-B226-59CD0789AC94}" dt="2026-01-26T21:12:43.341" v="5533"/>
      <pc:docMkLst>
        <pc:docMk/>
      </pc:docMkLst>
      <pc:sldChg chg="addSp delSp modSp mod">
        <pc:chgData name="Cllr. Shazna Azad (Dudley Council Elected Member)" userId="d2fd7520-ed1d-4de6-a132-2c2dfe4a80c8" providerId="ADAL" clId="{745F9F7F-65DB-4AFB-B226-59CD0789AC94}" dt="2026-01-26T21:09:56.499" v="5503"/>
        <pc:sldMkLst>
          <pc:docMk/>
          <pc:sldMk cId="0" sldId="256"/>
        </pc:sldMkLst>
        <pc:spChg chg="mod">
          <ac:chgData name="Cllr. Shazna Azad (Dudley Council Elected Member)" userId="d2fd7520-ed1d-4de6-a132-2c2dfe4a80c8" providerId="ADAL" clId="{745F9F7F-65DB-4AFB-B226-59CD0789AC94}" dt="2026-01-23T01:42:33.803" v="54" actId="20577"/>
          <ac:spMkLst>
            <pc:docMk/>
            <pc:sldMk cId="0" sldId="256"/>
            <ac:spMk id="2" creationId="{00000000-0000-0000-0000-000000000000}"/>
          </ac:spMkLst>
        </pc:spChg>
        <pc:spChg chg="mod">
          <ac:chgData name="Cllr. Shazna Azad (Dudley Council Elected Member)" userId="d2fd7520-ed1d-4de6-a132-2c2dfe4a80c8" providerId="ADAL" clId="{745F9F7F-65DB-4AFB-B226-59CD0789AC94}" dt="2026-01-23T01:52:15.799" v="229" actId="1076"/>
          <ac:spMkLst>
            <pc:docMk/>
            <pc:sldMk cId="0" sldId="256"/>
            <ac:spMk id="7" creationId="{00000000-0000-0000-0000-000000000000}"/>
          </ac:spMkLst>
        </pc:spChg>
        <pc:spChg chg="add mod">
          <ac:chgData name="Cllr. Shazna Azad (Dudley Council Elected Member)" userId="d2fd7520-ed1d-4de6-a132-2c2dfe4a80c8" providerId="ADAL" clId="{745F9F7F-65DB-4AFB-B226-59CD0789AC94}" dt="2026-01-26T21:09:56.499" v="5503"/>
          <ac:spMkLst>
            <pc:docMk/>
            <pc:sldMk cId="0" sldId="256"/>
            <ac:spMk id="11" creationId="{B863283E-F807-1DE9-8D30-334B9F1F32A5}"/>
          </ac:spMkLst>
        </pc:spChg>
      </pc:sldChg>
      <pc:sldChg chg="addSp delSp modSp mod">
        <pc:chgData name="Cllr. Shazna Azad (Dudley Council Elected Member)" userId="d2fd7520-ed1d-4de6-a132-2c2dfe4a80c8" providerId="ADAL" clId="{745F9F7F-65DB-4AFB-B226-59CD0789AC94}" dt="2026-01-26T21:10:18.418" v="5506" actId="1076"/>
        <pc:sldMkLst>
          <pc:docMk/>
          <pc:sldMk cId="0" sldId="257"/>
        </pc:sldMkLst>
        <pc:spChg chg="add del mod topLvl">
          <ac:chgData name="Cllr. Shazna Azad (Dudley Council Elected Member)" userId="d2fd7520-ed1d-4de6-a132-2c2dfe4a80c8" providerId="ADAL" clId="{745F9F7F-65DB-4AFB-B226-59CD0789AC94}" dt="2026-01-25T00:49:28.379" v="778" actId="14100"/>
          <ac:spMkLst>
            <pc:docMk/>
            <pc:sldMk cId="0" sldId="257"/>
            <ac:spMk id="9" creationId="{00000000-0000-0000-0000-000000000000}"/>
          </ac:spMkLst>
        </pc:spChg>
        <pc:spChg chg="mod topLvl">
          <ac:chgData name="Cllr. Shazna Azad (Dudley Council Elected Member)" userId="d2fd7520-ed1d-4de6-a132-2c2dfe4a80c8" providerId="ADAL" clId="{745F9F7F-65DB-4AFB-B226-59CD0789AC94}" dt="2026-01-25T00:49:45.254" v="781" actId="14100"/>
          <ac:spMkLst>
            <pc:docMk/>
            <pc:sldMk cId="0" sldId="257"/>
            <ac:spMk id="10" creationId="{00000000-0000-0000-0000-000000000000}"/>
          </ac:spMkLst>
        </pc:spChg>
        <pc:spChg chg="mod">
          <ac:chgData name="Cllr. Shazna Azad (Dudley Council Elected Member)" userId="d2fd7520-ed1d-4de6-a132-2c2dfe4a80c8" providerId="ADAL" clId="{745F9F7F-65DB-4AFB-B226-59CD0789AC94}" dt="2026-01-25T00:48:32.314" v="681" actId="20577"/>
          <ac:spMkLst>
            <pc:docMk/>
            <pc:sldMk cId="0" sldId="257"/>
            <ac:spMk id="13" creationId="{00000000-0000-0000-0000-000000000000}"/>
          </ac:spMkLst>
        </pc:spChg>
        <pc:spChg chg="mod">
          <ac:chgData name="Cllr. Shazna Azad (Dudley Council Elected Member)" userId="d2fd7520-ed1d-4de6-a132-2c2dfe4a80c8" providerId="ADAL" clId="{745F9F7F-65DB-4AFB-B226-59CD0789AC94}" dt="2026-01-25T00:50:30.039" v="792" actId="14100"/>
          <ac:spMkLst>
            <pc:docMk/>
            <pc:sldMk cId="0" sldId="257"/>
            <ac:spMk id="16" creationId="{00000000-0000-0000-0000-000000000000}"/>
          </ac:spMkLst>
        </pc:spChg>
        <pc:spChg chg="mod">
          <ac:chgData name="Cllr. Shazna Azad (Dudley Council Elected Member)" userId="d2fd7520-ed1d-4de6-a132-2c2dfe4a80c8" providerId="ADAL" clId="{745F9F7F-65DB-4AFB-B226-59CD0789AC94}" dt="2026-01-25T20:54:33.515" v="5184" actId="255"/>
          <ac:spMkLst>
            <pc:docMk/>
            <pc:sldMk cId="0" sldId="257"/>
            <ac:spMk id="19" creationId="{00000000-0000-0000-0000-000000000000}"/>
          </ac:spMkLst>
        </pc:spChg>
        <pc:spChg chg="mod">
          <ac:chgData name="Cllr. Shazna Azad (Dudley Council Elected Member)" userId="d2fd7520-ed1d-4de6-a132-2c2dfe4a80c8" providerId="ADAL" clId="{745F9F7F-65DB-4AFB-B226-59CD0789AC94}" dt="2026-01-25T00:42:57.267" v="484" actId="20577"/>
          <ac:spMkLst>
            <pc:docMk/>
            <pc:sldMk cId="0" sldId="257"/>
            <ac:spMk id="20" creationId="{00000000-0000-0000-0000-000000000000}"/>
          </ac:spMkLst>
        </pc:spChg>
        <pc:spChg chg="mod">
          <ac:chgData name="Cllr. Shazna Azad (Dudley Council Elected Member)" userId="d2fd7520-ed1d-4de6-a132-2c2dfe4a80c8" providerId="ADAL" clId="{745F9F7F-65DB-4AFB-B226-59CD0789AC94}" dt="2026-01-25T20:54:09.129" v="5181" actId="1076"/>
          <ac:spMkLst>
            <pc:docMk/>
            <pc:sldMk cId="0" sldId="257"/>
            <ac:spMk id="21" creationId="{00000000-0000-0000-0000-000000000000}"/>
          </ac:spMkLst>
        </pc:spChg>
        <pc:spChg chg="mod">
          <ac:chgData name="Cllr. Shazna Azad (Dudley Council Elected Member)" userId="d2fd7520-ed1d-4de6-a132-2c2dfe4a80c8" providerId="ADAL" clId="{745F9F7F-65DB-4AFB-B226-59CD0789AC94}" dt="2026-01-25T00:49:39.485" v="780" actId="1076"/>
          <ac:spMkLst>
            <pc:docMk/>
            <pc:sldMk cId="0" sldId="257"/>
            <ac:spMk id="22" creationId="{00000000-0000-0000-0000-000000000000}"/>
          </ac:spMkLst>
        </pc:spChg>
        <pc:spChg chg="mod">
          <ac:chgData name="Cllr. Shazna Azad (Dudley Council Elected Member)" userId="d2fd7520-ed1d-4de6-a132-2c2dfe4a80c8" providerId="ADAL" clId="{745F9F7F-65DB-4AFB-B226-59CD0789AC94}" dt="2026-01-25T00:58:42.479" v="973" actId="1076"/>
          <ac:spMkLst>
            <pc:docMk/>
            <pc:sldMk cId="0" sldId="257"/>
            <ac:spMk id="23" creationId="{00000000-0000-0000-0000-000000000000}"/>
          </ac:spMkLst>
        </pc:spChg>
        <pc:spChg chg="mod">
          <ac:chgData name="Cllr. Shazna Azad (Dudley Council Elected Member)" userId="d2fd7520-ed1d-4de6-a132-2c2dfe4a80c8" providerId="ADAL" clId="{745F9F7F-65DB-4AFB-B226-59CD0789AC94}" dt="2026-01-25T00:59:09.189" v="979" actId="20577"/>
          <ac:spMkLst>
            <pc:docMk/>
            <pc:sldMk cId="0" sldId="257"/>
            <ac:spMk id="24" creationId="{00000000-0000-0000-0000-000000000000}"/>
          </ac:spMkLst>
        </pc:spChg>
        <pc:spChg chg="add mod">
          <ac:chgData name="Cllr. Shazna Azad (Dudley Council Elected Member)" userId="d2fd7520-ed1d-4de6-a132-2c2dfe4a80c8" providerId="ADAL" clId="{745F9F7F-65DB-4AFB-B226-59CD0789AC94}" dt="2026-01-26T21:10:18.418" v="5506" actId="1076"/>
          <ac:spMkLst>
            <pc:docMk/>
            <pc:sldMk cId="0" sldId="257"/>
            <ac:spMk id="27" creationId="{C5AEF02E-8F2C-120D-D1B3-46EC8BB5AF0F}"/>
          </ac:spMkLst>
        </pc:spChg>
        <pc:grpChg chg="mod">
          <ac:chgData name="Cllr. Shazna Azad (Dudley Council Elected Member)" userId="d2fd7520-ed1d-4de6-a132-2c2dfe4a80c8" providerId="ADAL" clId="{745F9F7F-65DB-4AFB-B226-59CD0789AC94}" dt="2026-01-26T21:10:03.978" v="5505" actId="1076"/>
          <ac:grpSpMkLst>
            <pc:docMk/>
            <pc:sldMk cId="0" sldId="257"/>
            <ac:grpSpMk id="5" creationId="{00000000-0000-0000-0000-000000000000}"/>
          </ac:grpSpMkLst>
        </pc:grpChg>
        <pc:grpChg chg="add del mod">
          <ac:chgData name="Cllr. Shazna Azad (Dudley Council Elected Member)" userId="d2fd7520-ed1d-4de6-a132-2c2dfe4a80c8" providerId="ADAL" clId="{745F9F7F-65DB-4AFB-B226-59CD0789AC94}" dt="2026-01-25T00:49:48.683" v="782" actId="14100"/>
          <ac:grpSpMkLst>
            <pc:docMk/>
            <pc:sldMk cId="0" sldId="257"/>
            <ac:grpSpMk id="8" creationId="{00000000-0000-0000-0000-000000000000}"/>
          </ac:grpSpMkLst>
        </pc:grpChg>
        <pc:grpChg chg="mod">
          <ac:chgData name="Cllr. Shazna Azad (Dudley Council Elected Member)" userId="d2fd7520-ed1d-4de6-a132-2c2dfe4a80c8" providerId="ADAL" clId="{745F9F7F-65DB-4AFB-B226-59CD0789AC94}" dt="2026-01-25T00:50:06.311" v="786" actId="14100"/>
          <ac:grpSpMkLst>
            <pc:docMk/>
            <pc:sldMk cId="0" sldId="257"/>
            <ac:grpSpMk id="11" creationId="{00000000-0000-0000-0000-000000000000}"/>
          </ac:grpSpMkLst>
        </pc:grpChg>
        <pc:grpChg chg="mod">
          <ac:chgData name="Cllr. Shazna Azad (Dudley Council Elected Member)" userId="d2fd7520-ed1d-4de6-a132-2c2dfe4a80c8" providerId="ADAL" clId="{745F9F7F-65DB-4AFB-B226-59CD0789AC94}" dt="2026-01-25T00:50:35.608" v="794" actId="14100"/>
          <ac:grpSpMkLst>
            <pc:docMk/>
            <pc:sldMk cId="0" sldId="257"/>
            <ac:grpSpMk id="14" creationId="{00000000-0000-0000-0000-000000000000}"/>
          </ac:grpSpMkLst>
        </pc:grpChg>
      </pc:sldChg>
      <pc:sldChg chg="addSp delSp modSp mod">
        <pc:chgData name="Cllr. Shazna Azad (Dudley Council Elected Member)" userId="d2fd7520-ed1d-4de6-a132-2c2dfe4a80c8" providerId="ADAL" clId="{745F9F7F-65DB-4AFB-B226-59CD0789AC94}" dt="2026-01-25T21:08:57.077" v="5440" actId="20577"/>
        <pc:sldMkLst>
          <pc:docMk/>
          <pc:sldMk cId="0" sldId="258"/>
        </pc:sldMkLst>
        <pc:spChg chg="mod">
          <ac:chgData name="Cllr. Shazna Azad (Dudley Council Elected Member)" userId="d2fd7520-ed1d-4de6-a132-2c2dfe4a80c8" providerId="ADAL" clId="{745F9F7F-65DB-4AFB-B226-59CD0789AC94}" dt="2026-01-25T01:03:11.762" v="997" actId="20577"/>
          <ac:spMkLst>
            <pc:docMk/>
            <pc:sldMk cId="0" sldId="258"/>
            <ac:spMk id="8" creationId="{00000000-0000-0000-0000-000000000000}"/>
          </ac:spMkLst>
        </pc:spChg>
        <pc:spChg chg="mod">
          <ac:chgData name="Cllr. Shazna Azad (Dudley Council Elected Member)" userId="d2fd7520-ed1d-4de6-a132-2c2dfe4a80c8" providerId="ADAL" clId="{745F9F7F-65DB-4AFB-B226-59CD0789AC94}" dt="2026-01-25T21:02:55.668" v="5345" actId="1076"/>
          <ac:spMkLst>
            <pc:docMk/>
            <pc:sldMk cId="0" sldId="258"/>
            <ac:spMk id="13" creationId="{00000000-0000-0000-0000-000000000000}"/>
          </ac:spMkLst>
        </pc:spChg>
        <pc:spChg chg="mod">
          <ac:chgData name="Cllr. Shazna Azad (Dudley Council Elected Member)" userId="d2fd7520-ed1d-4de6-a132-2c2dfe4a80c8" providerId="ADAL" clId="{745F9F7F-65DB-4AFB-B226-59CD0789AC94}" dt="2026-01-25T21:02:34.257" v="5342" actId="1076"/>
          <ac:spMkLst>
            <pc:docMk/>
            <pc:sldMk cId="0" sldId="258"/>
            <ac:spMk id="14" creationId="{00000000-0000-0000-0000-000000000000}"/>
          </ac:spMkLst>
        </pc:spChg>
        <pc:spChg chg="mod">
          <ac:chgData name="Cllr. Shazna Azad (Dudley Council Elected Member)" userId="d2fd7520-ed1d-4de6-a132-2c2dfe4a80c8" providerId="ADAL" clId="{745F9F7F-65DB-4AFB-B226-59CD0789AC94}" dt="2026-01-25T21:03:02.336" v="5346" actId="1076"/>
          <ac:spMkLst>
            <pc:docMk/>
            <pc:sldMk cId="0" sldId="258"/>
            <ac:spMk id="15" creationId="{00000000-0000-0000-0000-000000000000}"/>
          </ac:spMkLst>
        </pc:spChg>
        <pc:spChg chg="mod">
          <ac:chgData name="Cllr. Shazna Azad (Dudley Council Elected Member)" userId="d2fd7520-ed1d-4de6-a132-2c2dfe4a80c8" providerId="ADAL" clId="{745F9F7F-65DB-4AFB-B226-59CD0789AC94}" dt="2026-01-25T21:08:57.077" v="5440" actId="20577"/>
          <ac:spMkLst>
            <pc:docMk/>
            <pc:sldMk cId="0" sldId="258"/>
            <ac:spMk id="16" creationId="{00000000-0000-0000-0000-000000000000}"/>
          </ac:spMkLst>
        </pc:spChg>
        <pc:spChg chg="mod">
          <ac:chgData name="Cllr. Shazna Azad (Dudley Council Elected Member)" userId="d2fd7520-ed1d-4de6-a132-2c2dfe4a80c8" providerId="ADAL" clId="{745F9F7F-65DB-4AFB-B226-59CD0789AC94}" dt="2026-01-25T21:02:14.948" v="5340" actId="1076"/>
          <ac:spMkLst>
            <pc:docMk/>
            <pc:sldMk cId="0" sldId="258"/>
            <ac:spMk id="19" creationId="{00000000-0000-0000-0000-000000000000}"/>
          </ac:spMkLst>
        </pc:spChg>
        <pc:grpChg chg="mod">
          <ac:chgData name="Cllr. Shazna Azad (Dudley Council Elected Member)" userId="d2fd7520-ed1d-4de6-a132-2c2dfe4a80c8" providerId="ADAL" clId="{745F9F7F-65DB-4AFB-B226-59CD0789AC94}" dt="2026-01-25T21:02:25.952" v="5341" actId="1076"/>
          <ac:grpSpMkLst>
            <pc:docMk/>
            <pc:sldMk cId="0" sldId="258"/>
            <ac:grpSpMk id="2" creationId="{00000000-0000-0000-0000-000000000000}"/>
          </ac:grpSpMkLst>
        </pc:grpChg>
        <pc:grpChg chg="mod">
          <ac:chgData name="Cllr. Shazna Azad (Dudley Council Elected Member)" userId="d2fd7520-ed1d-4de6-a132-2c2dfe4a80c8" providerId="ADAL" clId="{745F9F7F-65DB-4AFB-B226-59CD0789AC94}" dt="2026-01-25T21:02:42.847" v="5343" actId="1076"/>
          <ac:grpSpMkLst>
            <pc:docMk/>
            <pc:sldMk cId="0" sldId="258"/>
            <ac:grpSpMk id="5" creationId="{00000000-0000-0000-0000-000000000000}"/>
          </ac:grpSpMkLst>
        </pc:grpChg>
      </pc:sldChg>
      <pc:sldChg chg="addSp delSp modSp mod">
        <pc:chgData name="Cllr. Shazna Azad (Dudley Council Elected Member)" userId="d2fd7520-ed1d-4de6-a132-2c2dfe4a80c8" providerId="ADAL" clId="{745F9F7F-65DB-4AFB-B226-59CD0789AC94}" dt="2026-01-26T21:12:04.868" v="5524" actId="1076"/>
        <pc:sldMkLst>
          <pc:docMk/>
          <pc:sldMk cId="0" sldId="259"/>
        </pc:sldMkLst>
        <pc:spChg chg="mod">
          <ac:chgData name="Cllr. Shazna Azad (Dudley Council Elected Member)" userId="d2fd7520-ed1d-4de6-a132-2c2dfe4a80c8" providerId="ADAL" clId="{745F9F7F-65DB-4AFB-B226-59CD0789AC94}" dt="2026-01-25T01:55:19.084" v="4121" actId="20577"/>
          <ac:spMkLst>
            <pc:docMk/>
            <pc:sldMk cId="0" sldId="259"/>
            <ac:spMk id="9" creationId="{00000000-0000-0000-0000-000000000000}"/>
          </ac:spMkLst>
        </pc:spChg>
        <pc:spChg chg="mod">
          <ac:chgData name="Cllr. Shazna Azad (Dudley Council Elected Member)" userId="d2fd7520-ed1d-4de6-a132-2c2dfe4a80c8" providerId="ADAL" clId="{745F9F7F-65DB-4AFB-B226-59CD0789AC94}" dt="2026-01-25T01:31:57.515" v="2619" actId="20577"/>
          <ac:spMkLst>
            <pc:docMk/>
            <pc:sldMk cId="0" sldId="259"/>
            <ac:spMk id="17" creationId="{00000000-0000-0000-0000-000000000000}"/>
          </ac:spMkLst>
        </pc:spChg>
        <pc:spChg chg="mod">
          <ac:chgData name="Cllr. Shazna Azad (Dudley Council Elected Member)" userId="d2fd7520-ed1d-4de6-a132-2c2dfe4a80c8" providerId="ADAL" clId="{745F9F7F-65DB-4AFB-B226-59CD0789AC94}" dt="2026-01-25T01:36:01.072" v="2924" actId="20577"/>
          <ac:spMkLst>
            <pc:docMk/>
            <pc:sldMk cId="0" sldId="259"/>
            <ac:spMk id="18" creationId="{00000000-0000-0000-0000-000000000000}"/>
          </ac:spMkLst>
        </pc:spChg>
        <pc:spChg chg="mod">
          <ac:chgData name="Cllr. Shazna Azad (Dudley Council Elected Member)" userId="d2fd7520-ed1d-4de6-a132-2c2dfe4a80c8" providerId="ADAL" clId="{745F9F7F-65DB-4AFB-B226-59CD0789AC94}" dt="2026-01-25T01:51:44.937" v="3822" actId="14100"/>
          <ac:spMkLst>
            <pc:docMk/>
            <pc:sldMk cId="0" sldId="259"/>
            <ac:spMk id="19" creationId="{00000000-0000-0000-0000-000000000000}"/>
          </ac:spMkLst>
        </pc:spChg>
        <pc:spChg chg="add del mod">
          <ac:chgData name="Cllr. Shazna Azad (Dudley Council Elected Member)" userId="d2fd7520-ed1d-4de6-a132-2c2dfe4a80c8" providerId="ADAL" clId="{745F9F7F-65DB-4AFB-B226-59CD0789AC94}" dt="2026-01-25T01:52:41.417" v="3914" actId="20577"/>
          <ac:spMkLst>
            <pc:docMk/>
            <pc:sldMk cId="0" sldId="259"/>
            <ac:spMk id="20" creationId="{00000000-0000-0000-0000-000000000000}"/>
          </ac:spMkLst>
        </pc:spChg>
        <pc:spChg chg="add del mod">
          <ac:chgData name="Cllr. Shazna Azad (Dudley Council Elected Member)" userId="d2fd7520-ed1d-4de6-a132-2c2dfe4a80c8" providerId="ADAL" clId="{745F9F7F-65DB-4AFB-B226-59CD0789AC94}" dt="2026-01-25T01:51:19.647" v="3795" actId="20577"/>
          <ac:spMkLst>
            <pc:docMk/>
            <pc:sldMk cId="0" sldId="259"/>
            <ac:spMk id="21" creationId="{00000000-0000-0000-0000-000000000000}"/>
          </ac:spMkLst>
        </pc:spChg>
        <pc:spChg chg="mod">
          <ac:chgData name="Cllr. Shazna Azad (Dudley Council Elected Member)" userId="d2fd7520-ed1d-4de6-a132-2c2dfe4a80c8" providerId="ADAL" clId="{745F9F7F-65DB-4AFB-B226-59CD0789AC94}" dt="2026-01-25T01:38:22.750" v="3094" actId="1076"/>
          <ac:spMkLst>
            <pc:docMk/>
            <pc:sldMk cId="0" sldId="259"/>
            <ac:spMk id="22" creationId="{00000000-0000-0000-0000-000000000000}"/>
          </ac:spMkLst>
        </pc:spChg>
        <pc:spChg chg="add mod">
          <ac:chgData name="Cllr. Shazna Azad (Dudley Council Elected Member)" userId="d2fd7520-ed1d-4de6-a132-2c2dfe4a80c8" providerId="ADAL" clId="{745F9F7F-65DB-4AFB-B226-59CD0789AC94}" dt="2026-01-26T21:12:04.868" v="5524" actId="1076"/>
          <ac:spMkLst>
            <pc:docMk/>
            <pc:sldMk cId="0" sldId="259"/>
            <ac:spMk id="23" creationId="{DD62075C-76AD-BE0C-BD36-2651A87E693C}"/>
          </ac:spMkLst>
        </pc:spChg>
        <pc:spChg chg="mod">
          <ac:chgData name="Cllr. Shazna Azad (Dudley Council Elected Member)" userId="d2fd7520-ed1d-4de6-a132-2c2dfe4a80c8" providerId="ADAL" clId="{745F9F7F-65DB-4AFB-B226-59CD0789AC94}" dt="2026-01-25T01:53:27.969" v="3980" actId="20577"/>
          <ac:spMkLst>
            <pc:docMk/>
            <pc:sldMk cId="0" sldId="259"/>
            <ac:spMk id="24" creationId="{00000000-0000-0000-0000-000000000000}"/>
          </ac:spMkLst>
        </pc:spChg>
        <pc:spChg chg="mod">
          <ac:chgData name="Cllr. Shazna Azad (Dudley Council Elected Member)" userId="d2fd7520-ed1d-4de6-a132-2c2dfe4a80c8" providerId="ADAL" clId="{745F9F7F-65DB-4AFB-B226-59CD0789AC94}" dt="2026-01-26T21:11:57.711" v="5522" actId="1076"/>
          <ac:spMkLst>
            <pc:docMk/>
            <pc:sldMk cId="0" sldId="259"/>
            <ac:spMk id="25" creationId="{00000000-0000-0000-0000-000000000000}"/>
          </ac:spMkLst>
        </pc:spChg>
        <pc:spChg chg="add mod">
          <ac:chgData name="Cllr. Shazna Azad (Dudley Council Elected Member)" userId="d2fd7520-ed1d-4de6-a132-2c2dfe4a80c8" providerId="ADAL" clId="{745F9F7F-65DB-4AFB-B226-59CD0789AC94}" dt="2026-01-25T20:57:08.724" v="5204" actId="20577"/>
          <ac:spMkLst>
            <pc:docMk/>
            <pc:sldMk cId="0" sldId="259"/>
            <ac:spMk id="27" creationId="{C0CAB00B-4E1F-C982-7FFB-84B77DC7CE7A}"/>
          </ac:spMkLst>
        </pc:spChg>
        <pc:spChg chg="add mod">
          <ac:chgData name="Cllr. Shazna Azad (Dudley Council Elected Member)" userId="d2fd7520-ed1d-4de6-a132-2c2dfe4a80c8" providerId="ADAL" clId="{745F9F7F-65DB-4AFB-B226-59CD0789AC94}" dt="2026-01-25T01:56:14.287" v="4202" actId="1076"/>
          <ac:spMkLst>
            <pc:docMk/>
            <pc:sldMk cId="0" sldId="259"/>
            <ac:spMk id="29" creationId="{B8EA0E1C-3EB3-6A71-99ED-16CA17FB09A0}"/>
          </ac:spMkLst>
        </pc:spChg>
        <pc:grpChg chg="mod">
          <ac:chgData name="Cllr. Shazna Azad (Dudley Council Elected Member)" userId="d2fd7520-ed1d-4de6-a132-2c2dfe4a80c8" providerId="ADAL" clId="{745F9F7F-65DB-4AFB-B226-59CD0789AC94}" dt="2026-01-25T01:45:15.497" v="3683" actId="14100"/>
          <ac:grpSpMkLst>
            <pc:docMk/>
            <pc:sldMk cId="0" sldId="259"/>
            <ac:grpSpMk id="2" creationId="{00000000-0000-0000-0000-000000000000}"/>
          </ac:grpSpMkLst>
        </pc:grpChg>
        <pc:grpChg chg="mod">
          <ac:chgData name="Cllr. Shazna Azad (Dudley Council Elected Member)" userId="d2fd7520-ed1d-4de6-a132-2c2dfe4a80c8" providerId="ADAL" clId="{745F9F7F-65DB-4AFB-B226-59CD0789AC94}" dt="2026-01-25T01:54:59.479" v="4098" actId="14100"/>
          <ac:grpSpMkLst>
            <pc:docMk/>
            <pc:sldMk cId="0" sldId="259"/>
            <ac:grpSpMk id="5" creationId="{00000000-0000-0000-0000-000000000000}"/>
          </ac:grpSpMkLst>
        </pc:grpChg>
        <pc:grpChg chg="mod">
          <ac:chgData name="Cllr. Shazna Azad (Dudley Council Elected Member)" userId="d2fd7520-ed1d-4de6-a132-2c2dfe4a80c8" providerId="ADAL" clId="{745F9F7F-65DB-4AFB-B226-59CD0789AC94}" dt="2026-01-25T01:45:20.588" v="3684" actId="14100"/>
          <ac:grpSpMkLst>
            <pc:docMk/>
            <pc:sldMk cId="0" sldId="259"/>
            <ac:grpSpMk id="8" creationId="{00000000-0000-0000-0000-000000000000}"/>
          </ac:grpSpMkLst>
        </pc:grpChg>
        <pc:grpChg chg="mod">
          <ac:chgData name="Cllr. Shazna Azad (Dudley Council Elected Member)" userId="d2fd7520-ed1d-4de6-a132-2c2dfe4a80c8" providerId="ADAL" clId="{745F9F7F-65DB-4AFB-B226-59CD0789AC94}" dt="2026-01-25T01:55:05.239" v="4099" actId="14100"/>
          <ac:grpSpMkLst>
            <pc:docMk/>
            <pc:sldMk cId="0" sldId="259"/>
            <ac:grpSpMk id="11" creationId="{00000000-0000-0000-0000-000000000000}"/>
          </ac:grpSpMkLst>
        </pc:grpChg>
      </pc:sldChg>
      <pc:sldChg chg="addSp delSp modSp mod ord">
        <pc:chgData name="Cllr. Shazna Azad (Dudley Council Elected Member)" userId="d2fd7520-ed1d-4de6-a132-2c2dfe4a80c8" providerId="ADAL" clId="{745F9F7F-65DB-4AFB-B226-59CD0789AC94}" dt="2026-01-26T21:11:35.984" v="5520" actId="1076"/>
        <pc:sldMkLst>
          <pc:docMk/>
          <pc:sldMk cId="0" sldId="260"/>
        </pc:sldMkLst>
        <pc:spChg chg="mod">
          <ac:chgData name="Cllr. Shazna Azad (Dudley Council Elected Member)" userId="d2fd7520-ed1d-4de6-a132-2c2dfe4a80c8" providerId="ADAL" clId="{745F9F7F-65DB-4AFB-B226-59CD0789AC94}" dt="2026-01-25T01:05:59.635" v="1091" actId="14100"/>
          <ac:spMkLst>
            <pc:docMk/>
            <pc:sldMk cId="0" sldId="260"/>
            <ac:spMk id="10" creationId="{00000000-0000-0000-0000-000000000000}"/>
          </ac:spMkLst>
        </pc:spChg>
        <pc:spChg chg="mod">
          <ac:chgData name="Cllr. Shazna Azad (Dudley Council Elected Member)" userId="d2fd7520-ed1d-4de6-a132-2c2dfe4a80c8" providerId="ADAL" clId="{745F9F7F-65DB-4AFB-B226-59CD0789AC94}" dt="2026-01-26T21:11:35.984" v="5520" actId="1076"/>
          <ac:spMkLst>
            <pc:docMk/>
            <pc:sldMk cId="0" sldId="260"/>
            <ac:spMk id="11" creationId="{00000000-0000-0000-0000-000000000000}"/>
          </ac:spMkLst>
        </pc:spChg>
        <pc:spChg chg="mod">
          <ac:chgData name="Cllr. Shazna Azad (Dudley Council Elected Member)" userId="d2fd7520-ed1d-4de6-a132-2c2dfe4a80c8" providerId="ADAL" clId="{745F9F7F-65DB-4AFB-B226-59CD0789AC94}" dt="2026-01-26T21:11:31.915" v="5519" actId="1076"/>
          <ac:spMkLst>
            <pc:docMk/>
            <pc:sldMk cId="0" sldId="260"/>
            <ac:spMk id="12" creationId="{00000000-0000-0000-0000-000000000000}"/>
          </ac:spMkLst>
        </pc:spChg>
        <pc:spChg chg="mod">
          <ac:chgData name="Cllr. Shazna Azad (Dudley Council Elected Member)" userId="d2fd7520-ed1d-4de6-a132-2c2dfe4a80c8" providerId="ADAL" clId="{745F9F7F-65DB-4AFB-B226-59CD0789AC94}" dt="2026-01-26T21:11:22.022" v="5516" actId="1076"/>
          <ac:spMkLst>
            <pc:docMk/>
            <pc:sldMk cId="0" sldId="260"/>
            <ac:spMk id="13" creationId="{00000000-0000-0000-0000-000000000000}"/>
          </ac:spMkLst>
        </pc:spChg>
        <pc:spChg chg="mod">
          <ac:chgData name="Cllr. Shazna Azad (Dudley Council Elected Member)" userId="d2fd7520-ed1d-4de6-a132-2c2dfe4a80c8" providerId="ADAL" clId="{745F9F7F-65DB-4AFB-B226-59CD0789AC94}" dt="2026-01-26T21:11:17.659" v="5515" actId="1076"/>
          <ac:spMkLst>
            <pc:docMk/>
            <pc:sldMk cId="0" sldId="260"/>
            <ac:spMk id="14" creationId="{00000000-0000-0000-0000-000000000000}"/>
          </ac:spMkLst>
        </pc:spChg>
        <pc:spChg chg="mod">
          <ac:chgData name="Cllr. Shazna Azad (Dudley Council Elected Member)" userId="d2fd7520-ed1d-4de6-a132-2c2dfe4a80c8" providerId="ADAL" clId="{745F9F7F-65DB-4AFB-B226-59CD0789AC94}" dt="2026-01-26T21:10:55.176" v="5510" actId="1076"/>
          <ac:spMkLst>
            <pc:docMk/>
            <pc:sldMk cId="0" sldId="260"/>
            <ac:spMk id="15" creationId="{00000000-0000-0000-0000-000000000000}"/>
          </ac:spMkLst>
        </pc:spChg>
        <pc:spChg chg="mod">
          <ac:chgData name="Cllr. Shazna Azad (Dudley Council Elected Member)" userId="d2fd7520-ed1d-4de6-a132-2c2dfe4a80c8" providerId="ADAL" clId="{745F9F7F-65DB-4AFB-B226-59CD0789AC94}" dt="2026-01-26T21:10:51.495" v="5509" actId="1076"/>
          <ac:spMkLst>
            <pc:docMk/>
            <pc:sldMk cId="0" sldId="260"/>
            <ac:spMk id="16" creationId="{00000000-0000-0000-0000-000000000000}"/>
          </ac:spMkLst>
        </pc:spChg>
        <pc:spChg chg="add mod">
          <ac:chgData name="Cllr. Shazna Azad (Dudley Council Elected Member)" userId="d2fd7520-ed1d-4de6-a132-2c2dfe4a80c8" providerId="ADAL" clId="{745F9F7F-65DB-4AFB-B226-59CD0789AC94}" dt="2026-01-26T21:10:28.868" v="5508" actId="1076"/>
          <ac:spMkLst>
            <pc:docMk/>
            <pc:sldMk cId="0" sldId="260"/>
            <ac:spMk id="17" creationId="{E8059BF0-BFF9-C320-C4FA-CAA0D6F593D6}"/>
          </ac:spMkLst>
        </pc:spChg>
        <pc:grpChg chg="mod">
          <ac:chgData name="Cllr. Shazna Azad (Dudley Council Elected Member)" userId="d2fd7520-ed1d-4de6-a132-2c2dfe4a80c8" providerId="ADAL" clId="{745F9F7F-65DB-4AFB-B226-59CD0789AC94}" dt="2026-01-26T21:11:28.552" v="5518" actId="1076"/>
          <ac:grpSpMkLst>
            <pc:docMk/>
            <pc:sldMk cId="0" sldId="260"/>
            <ac:grpSpMk id="5" creationId="{00000000-0000-0000-0000-000000000000}"/>
          </ac:grpSpMkLst>
        </pc:grpChg>
      </pc:sldChg>
      <pc:sldChg chg="addSp modSp ord">
        <pc:chgData name="Cllr. Shazna Azad (Dudley Council Elected Member)" userId="d2fd7520-ed1d-4de6-a132-2c2dfe4a80c8" providerId="ADAL" clId="{745F9F7F-65DB-4AFB-B226-59CD0789AC94}" dt="2026-01-26T21:12:09.444" v="5525"/>
        <pc:sldMkLst>
          <pc:docMk/>
          <pc:sldMk cId="0" sldId="261"/>
        </pc:sldMkLst>
        <pc:spChg chg="add mod">
          <ac:chgData name="Cllr. Shazna Azad (Dudley Council Elected Member)" userId="d2fd7520-ed1d-4de6-a132-2c2dfe4a80c8" providerId="ADAL" clId="{745F9F7F-65DB-4AFB-B226-59CD0789AC94}" dt="2026-01-26T21:12:09.444" v="5525"/>
          <ac:spMkLst>
            <pc:docMk/>
            <pc:sldMk cId="0" sldId="261"/>
            <ac:spMk id="22" creationId="{50EF0B37-FEFB-C025-1804-DBA18C1481FA}"/>
          </ac:spMkLst>
        </pc:spChg>
      </pc:sldChg>
      <pc:sldChg chg="addSp modSp mod ord">
        <pc:chgData name="Cllr. Shazna Azad (Dudley Council Elected Member)" userId="d2fd7520-ed1d-4de6-a132-2c2dfe4a80c8" providerId="ADAL" clId="{745F9F7F-65DB-4AFB-B226-59CD0789AC94}" dt="2026-01-26T21:12:20.723" v="5527" actId="1076"/>
        <pc:sldMkLst>
          <pc:docMk/>
          <pc:sldMk cId="0" sldId="262"/>
        </pc:sldMkLst>
        <pc:spChg chg="mod">
          <ac:chgData name="Cllr. Shazna Azad (Dudley Council Elected Member)" userId="d2fd7520-ed1d-4de6-a132-2c2dfe4a80c8" providerId="ADAL" clId="{745F9F7F-65DB-4AFB-B226-59CD0789AC94}" dt="2026-01-25T02:04:11.595" v="4693" actId="20577"/>
          <ac:spMkLst>
            <pc:docMk/>
            <pc:sldMk cId="0" sldId="262"/>
            <ac:spMk id="25" creationId="{00000000-0000-0000-0000-000000000000}"/>
          </ac:spMkLst>
        </pc:spChg>
        <pc:spChg chg="mod">
          <ac:chgData name="Cllr. Shazna Azad (Dudley Council Elected Member)" userId="d2fd7520-ed1d-4de6-a132-2c2dfe4a80c8" providerId="ADAL" clId="{745F9F7F-65DB-4AFB-B226-59CD0789AC94}" dt="2026-01-25T02:05:09.703" v="4795" actId="20577"/>
          <ac:spMkLst>
            <pc:docMk/>
            <pc:sldMk cId="0" sldId="262"/>
            <ac:spMk id="29" creationId="{00000000-0000-0000-0000-000000000000}"/>
          </ac:spMkLst>
        </pc:spChg>
        <pc:spChg chg="add mod">
          <ac:chgData name="Cllr. Shazna Azad (Dudley Council Elected Member)" userId="d2fd7520-ed1d-4de6-a132-2c2dfe4a80c8" providerId="ADAL" clId="{745F9F7F-65DB-4AFB-B226-59CD0789AC94}" dt="2026-01-26T21:12:20.723" v="5527" actId="1076"/>
          <ac:spMkLst>
            <pc:docMk/>
            <pc:sldMk cId="0" sldId="262"/>
            <ac:spMk id="33" creationId="{FB12790F-7FEA-B2DC-20C7-ED6FC53FF55D}"/>
          </ac:spMkLst>
        </pc:spChg>
      </pc:sldChg>
      <pc:sldChg chg="addSp modSp mod ord">
        <pc:chgData name="Cllr. Shazna Azad (Dudley Council Elected Member)" userId="d2fd7520-ed1d-4de6-a132-2c2dfe4a80c8" providerId="ADAL" clId="{745F9F7F-65DB-4AFB-B226-59CD0789AC94}" dt="2026-01-26T21:12:27.440" v="5529"/>
        <pc:sldMkLst>
          <pc:docMk/>
          <pc:sldMk cId="0" sldId="263"/>
        </pc:sldMkLst>
        <pc:spChg chg="mod">
          <ac:chgData name="Cllr. Shazna Azad (Dudley Council Elected Member)" userId="d2fd7520-ed1d-4de6-a132-2c2dfe4a80c8" providerId="ADAL" clId="{745F9F7F-65DB-4AFB-B226-59CD0789AC94}" dt="2026-01-25T02:20:27.035" v="5166" actId="20577"/>
          <ac:spMkLst>
            <pc:docMk/>
            <pc:sldMk cId="0" sldId="263"/>
            <ac:spMk id="10" creationId="{00000000-0000-0000-0000-000000000000}"/>
          </ac:spMkLst>
        </pc:spChg>
        <pc:spChg chg="mod">
          <ac:chgData name="Cllr. Shazna Azad (Dudley Council Elected Member)" userId="d2fd7520-ed1d-4de6-a132-2c2dfe4a80c8" providerId="ADAL" clId="{745F9F7F-65DB-4AFB-B226-59CD0789AC94}" dt="2026-01-25T02:06:15.234" v="4797" actId="20577"/>
          <ac:spMkLst>
            <pc:docMk/>
            <pc:sldMk cId="0" sldId="263"/>
            <ac:spMk id="14" creationId="{00000000-0000-0000-0000-000000000000}"/>
          </ac:spMkLst>
        </pc:spChg>
        <pc:spChg chg="add mod">
          <ac:chgData name="Cllr. Shazna Azad (Dudley Council Elected Member)" userId="d2fd7520-ed1d-4de6-a132-2c2dfe4a80c8" providerId="ADAL" clId="{745F9F7F-65DB-4AFB-B226-59CD0789AC94}" dt="2026-01-26T21:12:27.440" v="5529"/>
          <ac:spMkLst>
            <pc:docMk/>
            <pc:sldMk cId="0" sldId="263"/>
            <ac:spMk id="18" creationId="{CEFC031D-EF87-A568-869A-C595A4303C3F}"/>
          </ac:spMkLst>
        </pc:spChg>
      </pc:sldChg>
      <pc:sldChg chg="addSp modSp mod">
        <pc:chgData name="Cllr. Shazna Azad (Dudley Council Elected Member)" userId="d2fd7520-ed1d-4de6-a132-2c2dfe4a80c8" providerId="ADAL" clId="{745F9F7F-65DB-4AFB-B226-59CD0789AC94}" dt="2026-01-26T21:12:35.341" v="5531" actId="1076"/>
        <pc:sldMkLst>
          <pc:docMk/>
          <pc:sldMk cId="0" sldId="264"/>
        </pc:sldMkLst>
        <pc:spChg chg="mod">
          <ac:chgData name="Cllr. Shazna Azad (Dudley Council Elected Member)" userId="d2fd7520-ed1d-4de6-a132-2c2dfe4a80c8" providerId="ADAL" clId="{745F9F7F-65DB-4AFB-B226-59CD0789AC94}" dt="2026-01-25T02:21:05.611" v="5169" actId="1076"/>
          <ac:spMkLst>
            <pc:docMk/>
            <pc:sldMk cId="0" sldId="264"/>
            <ac:spMk id="5" creationId="{00000000-0000-0000-0000-000000000000}"/>
          </ac:spMkLst>
        </pc:spChg>
        <pc:spChg chg="mod">
          <ac:chgData name="Cllr. Shazna Azad (Dudley Council Elected Member)" userId="d2fd7520-ed1d-4de6-a132-2c2dfe4a80c8" providerId="ADAL" clId="{745F9F7F-65DB-4AFB-B226-59CD0789AC94}" dt="2026-01-25T21:15:04.166" v="5502" actId="1076"/>
          <ac:spMkLst>
            <pc:docMk/>
            <pc:sldMk cId="0" sldId="264"/>
            <ac:spMk id="6" creationId="{00000000-0000-0000-0000-000000000000}"/>
          </ac:spMkLst>
        </pc:spChg>
        <pc:spChg chg="add mod">
          <ac:chgData name="Cllr. Shazna Azad (Dudley Council Elected Member)" userId="d2fd7520-ed1d-4de6-a132-2c2dfe4a80c8" providerId="ADAL" clId="{745F9F7F-65DB-4AFB-B226-59CD0789AC94}" dt="2026-01-26T21:12:35.341" v="5531" actId="1076"/>
          <ac:spMkLst>
            <pc:docMk/>
            <pc:sldMk cId="0" sldId="264"/>
            <ac:spMk id="9" creationId="{88AF0F0C-7CAE-BB2A-1659-E55BC8A3B3E3}"/>
          </ac:spMkLst>
        </pc:spChg>
      </pc:sldChg>
      <pc:sldChg chg="addSp modSp mod">
        <pc:chgData name="Cllr. Shazna Azad (Dudley Council Elected Member)" userId="d2fd7520-ed1d-4de6-a132-2c2dfe4a80c8" providerId="ADAL" clId="{745F9F7F-65DB-4AFB-B226-59CD0789AC94}" dt="2026-01-26T21:12:38.937" v="5532"/>
        <pc:sldMkLst>
          <pc:docMk/>
          <pc:sldMk cId="0" sldId="265"/>
        </pc:sldMkLst>
        <pc:spChg chg="mod">
          <ac:chgData name="Cllr. Shazna Azad (Dudley Council Elected Member)" userId="d2fd7520-ed1d-4de6-a132-2c2dfe4a80c8" providerId="ADAL" clId="{745F9F7F-65DB-4AFB-B226-59CD0789AC94}" dt="2026-01-25T02:11:07.494" v="5016" actId="20577"/>
          <ac:spMkLst>
            <pc:docMk/>
            <pc:sldMk cId="0" sldId="265"/>
            <ac:spMk id="11" creationId="{00000000-0000-0000-0000-000000000000}"/>
          </ac:spMkLst>
        </pc:spChg>
        <pc:spChg chg="add mod">
          <ac:chgData name="Cllr. Shazna Azad (Dudley Council Elected Member)" userId="d2fd7520-ed1d-4de6-a132-2c2dfe4a80c8" providerId="ADAL" clId="{745F9F7F-65DB-4AFB-B226-59CD0789AC94}" dt="2026-01-25T02:12:45.082" v="5066" actId="14100"/>
          <ac:spMkLst>
            <pc:docMk/>
            <pc:sldMk cId="0" sldId="265"/>
            <ac:spMk id="12" creationId="{67941D49-222B-2312-5E07-562CC5D3C582}"/>
          </ac:spMkLst>
        </pc:spChg>
        <pc:spChg chg="add mod">
          <ac:chgData name="Cllr. Shazna Azad (Dudley Council Elected Member)" userId="d2fd7520-ed1d-4de6-a132-2c2dfe4a80c8" providerId="ADAL" clId="{745F9F7F-65DB-4AFB-B226-59CD0789AC94}" dt="2026-01-26T21:12:38.937" v="5532"/>
          <ac:spMkLst>
            <pc:docMk/>
            <pc:sldMk cId="0" sldId="265"/>
            <ac:spMk id="13" creationId="{2DD456BD-77CD-E446-DF18-DC452E9A9585}"/>
          </ac:spMkLst>
        </pc:spChg>
      </pc:sldChg>
      <pc:sldChg chg="addSp delSp modSp add mod">
        <pc:chgData name="Cllr. Shazna Azad (Dudley Council Elected Member)" userId="d2fd7520-ed1d-4de6-a132-2c2dfe4a80c8" providerId="ADAL" clId="{745F9F7F-65DB-4AFB-B226-59CD0789AC94}" dt="2026-01-26T21:11:46.193" v="5521"/>
        <pc:sldMkLst>
          <pc:docMk/>
          <pc:sldMk cId="2530534434" sldId="269"/>
        </pc:sldMkLst>
        <pc:spChg chg="add mod">
          <ac:chgData name="Cllr. Shazna Azad (Dudley Council Elected Member)" userId="d2fd7520-ed1d-4de6-a132-2c2dfe4a80c8" providerId="ADAL" clId="{745F9F7F-65DB-4AFB-B226-59CD0789AC94}" dt="2026-01-26T21:11:46.193" v="5521"/>
          <ac:spMkLst>
            <pc:docMk/>
            <pc:sldMk cId="2530534434" sldId="269"/>
            <ac:spMk id="5" creationId="{6018A1AF-3707-95E5-71A3-680181D4D0A8}"/>
          </ac:spMkLst>
        </pc:spChg>
        <pc:spChg chg="mod">
          <ac:chgData name="Cllr. Shazna Azad (Dudley Council Elected Member)" userId="d2fd7520-ed1d-4de6-a132-2c2dfe4a80c8" providerId="ADAL" clId="{745F9F7F-65DB-4AFB-B226-59CD0789AC94}" dt="2026-01-25T01:23:23.784" v="2151" actId="20577"/>
          <ac:spMkLst>
            <pc:docMk/>
            <pc:sldMk cId="2530534434" sldId="269"/>
            <ac:spMk id="8" creationId="{CB370DF4-D4DB-8BCC-77F9-54C5FC701ABE}"/>
          </ac:spMkLst>
        </pc:spChg>
        <pc:spChg chg="mod">
          <ac:chgData name="Cllr. Shazna Azad (Dudley Council Elected Member)" userId="d2fd7520-ed1d-4de6-a132-2c2dfe4a80c8" providerId="ADAL" clId="{745F9F7F-65DB-4AFB-B226-59CD0789AC94}" dt="2026-01-25T21:05:33.562" v="5392" actId="20577"/>
          <ac:spMkLst>
            <pc:docMk/>
            <pc:sldMk cId="2530534434" sldId="269"/>
            <ac:spMk id="17" creationId="{BE378926-7C6A-B686-169D-4C2D683AEAFF}"/>
          </ac:spMkLst>
        </pc:spChg>
        <pc:spChg chg="mod">
          <ac:chgData name="Cllr. Shazna Azad (Dudley Council Elected Member)" userId="d2fd7520-ed1d-4de6-a132-2c2dfe4a80c8" providerId="ADAL" clId="{745F9F7F-65DB-4AFB-B226-59CD0789AC94}" dt="2026-01-25T21:05:43.927" v="5434" actId="20577"/>
          <ac:spMkLst>
            <pc:docMk/>
            <pc:sldMk cId="2530534434" sldId="269"/>
            <ac:spMk id="18" creationId="{5915410C-F6FA-72E5-3D97-DB46DEB92DB4}"/>
          </ac:spMkLst>
        </pc:spChg>
        <pc:spChg chg="mod">
          <ac:chgData name="Cllr. Shazna Azad (Dudley Council Elected Member)" userId="d2fd7520-ed1d-4de6-a132-2c2dfe4a80c8" providerId="ADAL" clId="{745F9F7F-65DB-4AFB-B226-59CD0789AC94}" dt="2026-01-25T21:09:38.909" v="5444" actId="255"/>
          <ac:spMkLst>
            <pc:docMk/>
            <pc:sldMk cId="2530534434" sldId="269"/>
            <ac:spMk id="19" creationId="{5140C371-E8D7-78C7-8947-B2DD0B23F425}"/>
          </ac:spMkLst>
        </pc:spChg>
        <pc:spChg chg="add mod">
          <ac:chgData name="Cllr. Shazna Azad (Dudley Council Elected Member)" userId="d2fd7520-ed1d-4de6-a132-2c2dfe4a80c8" providerId="ADAL" clId="{745F9F7F-65DB-4AFB-B226-59CD0789AC94}" dt="2026-01-25T01:27:07.826" v="2289"/>
          <ac:spMkLst>
            <pc:docMk/>
            <pc:sldMk cId="2530534434" sldId="269"/>
            <ac:spMk id="22" creationId="{40A0F6E1-FDEE-3069-2A96-1F615CCBC5B0}"/>
          </ac:spMkLst>
        </pc:spChg>
        <pc:spChg chg="add mod">
          <ac:chgData name="Cllr. Shazna Azad (Dudley Council Elected Member)" userId="d2fd7520-ed1d-4de6-a132-2c2dfe4a80c8" providerId="ADAL" clId="{745F9F7F-65DB-4AFB-B226-59CD0789AC94}" dt="2026-01-25T01:27:08.958" v="2290"/>
          <ac:spMkLst>
            <pc:docMk/>
            <pc:sldMk cId="2530534434" sldId="269"/>
            <ac:spMk id="23" creationId="{9009A93F-84FA-C47F-6809-10CFC02B4528}"/>
          </ac:spMkLst>
        </pc:spChg>
        <pc:spChg chg="add mod">
          <ac:chgData name="Cllr. Shazna Azad (Dudley Council Elected Member)" userId="d2fd7520-ed1d-4de6-a132-2c2dfe4a80c8" providerId="ADAL" clId="{745F9F7F-65DB-4AFB-B226-59CD0789AC94}" dt="2026-01-25T01:27:09.493" v="2291"/>
          <ac:spMkLst>
            <pc:docMk/>
            <pc:sldMk cId="2530534434" sldId="269"/>
            <ac:spMk id="24" creationId="{43EC7BA9-18B0-C733-7894-94C5FB4E1D40}"/>
          </ac:spMkLst>
        </pc:spChg>
        <pc:spChg chg="add mod">
          <ac:chgData name="Cllr. Shazna Azad (Dudley Council Elected Member)" userId="d2fd7520-ed1d-4de6-a132-2c2dfe4a80c8" providerId="ADAL" clId="{745F9F7F-65DB-4AFB-B226-59CD0789AC94}" dt="2026-01-25T01:29:35.225" v="2357" actId="20577"/>
          <ac:spMkLst>
            <pc:docMk/>
            <pc:sldMk cId="2530534434" sldId="269"/>
            <ac:spMk id="26" creationId="{4F03FB0F-C04D-CD35-2626-86138FE77D6C}"/>
          </ac:spMkLst>
        </pc:spChg>
        <pc:spChg chg="mod">
          <ac:chgData name="Cllr. Shazna Azad (Dudley Council Elected Member)" userId="d2fd7520-ed1d-4de6-a132-2c2dfe4a80c8" providerId="ADAL" clId="{745F9F7F-65DB-4AFB-B226-59CD0789AC94}" dt="2026-01-25T01:28:19.336" v="2300"/>
          <ac:spMkLst>
            <pc:docMk/>
            <pc:sldMk cId="2530534434" sldId="269"/>
            <ac:spMk id="28" creationId="{1C4DF169-5ACE-7846-339C-4F2E840DDEE9}"/>
          </ac:spMkLst>
        </pc:spChg>
        <pc:spChg chg="mod">
          <ac:chgData name="Cllr. Shazna Azad (Dudley Council Elected Member)" userId="d2fd7520-ed1d-4de6-a132-2c2dfe4a80c8" providerId="ADAL" clId="{745F9F7F-65DB-4AFB-B226-59CD0789AC94}" dt="2026-01-25T01:28:19.336" v="2300"/>
          <ac:spMkLst>
            <pc:docMk/>
            <pc:sldMk cId="2530534434" sldId="269"/>
            <ac:spMk id="29" creationId="{4350773C-A737-9FDA-68D7-5B1D2E771C58}"/>
          </ac:spMkLst>
        </pc:spChg>
        <pc:spChg chg="mod">
          <ac:chgData name="Cllr. Shazna Azad (Dudley Council Elected Member)" userId="d2fd7520-ed1d-4de6-a132-2c2dfe4a80c8" providerId="ADAL" clId="{745F9F7F-65DB-4AFB-B226-59CD0789AC94}" dt="2026-01-25T01:28:27.766" v="2302"/>
          <ac:spMkLst>
            <pc:docMk/>
            <pc:sldMk cId="2530534434" sldId="269"/>
            <ac:spMk id="31" creationId="{1CD7206E-F6D7-3190-0236-D58199B6FFFB}"/>
          </ac:spMkLst>
        </pc:spChg>
        <pc:spChg chg="mod">
          <ac:chgData name="Cllr. Shazna Azad (Dudley Council Elected Member)" userId="d2fd7520-ed1d-4de6-a132-2c2dfe4a80c8" providerId="ADAL" clId="{745F9F7F-65DB-4AFB-B226-59CD0789AC94}" dt="2026-01-25T01:28:27.766" v="2302"/>
          <ac:spMkLst>
            <pc:docMk/>
            <pc:sldMk cId="2530534434" sldId="269"/>
            <ac:spMk id="32" creationId="{FB3DEA25-D19A-CBEF-FC59-8F7FD1C50074}"/>
          </ac:spMkLst>
        </pc:spChg>
        <pc:spChg chg="mod">
          <ac:chgData name="Cllr. Shazna Azad (Dudley Council Elected Member)" userId="d2fd7520-ed1d-4de6-a132-2c2dfe4a80c8" providerId="ADAL" clId="{745F9F7F-65DB-4AFB-B226-59CD0789AC94}" dt="2026-01-25T01:28:41.566" v="2305"/>
          <ac:spMkLst>
            <pc:docMk/>
            <pc:sldMk cId="2530534434" sldId="269"/>
            <ac:spMk id="34" creationId="{EF157CC4-4955-49EA-347E-0115386352B4}"/>
          </ac:spMkLst>
        </pc:spChg>
        <pc:spChg chg="mod">
          <ac:chgData name="Cllr. Shazna Azad (Dudley Council Elected Member)" userId="d2fd7520-ed1d-4de6-a132-2c2dfe4a80c8" providerId="ADAL" clId="{745F9F7F-65DB-4AFB-B226-59CD0789AC94}" dt="2026-01-25T01:28:41.566" v="2305"/>
          <ac:spMkLst>
            <pc:docMk/>
            <pc:sldMk cId="2530534434" sldId="269"/>
            <ac:spMk id="35" creationId="{600AC040-D4C4-FDAB-0386-FB5E4E9CEA6D}"/>
          </ac:spMkLst>
        </pc:spChg>
        <pc:spChg chg="add mod">
          <ac:chgData name="Cllr. Shazna Azad (Dudley Council Elected Member)" userId="d2fd7520-ed1d-4de6-a132-2c2dfe4a80c8" providerId="ADAL" clId="{745F9F7F-65DB-4AFB-B226-59CD0789AC94}" dt="2026-01-25T01:31:29.368" v="2556" actId="20577"/>
          <ac:spMkLst>
            <pc:docMk/>
            <pc:sldMk cId="2530534434" sldId="269"/>
            <ac:spMk id="36" creationId="{582074EC-0F50-D04D-1BE3-E3E193627627}"/>
          </ac:spMkLst>
        </pc:spChg>
        <pc:spChg chg="add mod">
          <ac:chgData name="Cllr. Shazna Azad (Dudley Council Elected Member)" userId="d2fd7520-ed1d-4de6-a132-2c2dfe4a80c8" providerId="ADAL" clId="{745F9F7F-65DB-4AFB-B226-59CD0789AC94}" dt="2026-01-25T01:30:58.424" v="2460" actId="1076"/>
          <ac:spMkLst>
            <pc:docMk/>
            <pc:sldMk cId="2530534434" sldId="269"/>
            <ac:spMk id="37" creationId="{00F31CE1-BD9E-9A4F-3F32-99F149357ACB}"/>
          </ac:spMkLst>
        </pc:spChg>
        <pc:spChg chg="add mod">
          <ac:chgData name="Cllr. Shazna Azad (Dudley Council Elected Member)" userId="d2fd7520-ed1d-4de6-a132-2c2dfe4a80c8" providerId="ADAL" clId="{745F9F7F-65DB-4AFB-B226-59CD0789AC94}" dt="2026-01-25T01:31:17.505" v="2513" actId="20577"/>
          <ac:spMkLst>
            <pc:docMk/>
            <pc:sldMk cId="2530534434" sldId="269"/>
            <ac:spMk id="38" creationId="{6599943E-3079-6A0F-D9DC-E28E2F54394D}"/>
          </ac:spMkLst>
        </pc:spChg>
        <pc:grpChg chg="mod">
          <ac:chgData name="Cllr. Shazna Azad (Dudley Council Elected Member)" userId="d2fd7520-ed1d-4de6-a132-2c2dfe4a80c8" providerId="ADAL" clId="{745F9F7F-65DB-4AFB-B226-59CD0789AC94}" dt="2026-01-25T01:27:17.842" v="2292" actId="1076"/>
          <ac:grpSpMkLst>
            <pc:docMk/>
            <pc:sldMk cId="2530534434" sldId="269"/>
            <ac:grpSpMk id="2" creationId="{4CCF6EBC-C9FE-A39D-873F-6FCB7951E1A4}"/>
          </ac:grpSpMkLst>
        </pc:grpChg>
        <pc:grpChg chg="add mod">
          <ac:chgData name="Cllr. Shazna Azad (Dudley Council Elected Member)" userId="d2fd7520-ed1d-4de6-a132-2c2dfe4a80c8" providerId="ADAL" clId="{745F9F7F-65DB-4AFB-B226-59CD0789AC94}" dt="2026-01-25T01:28:24.370" v="2301" actId="1076"/>
          <ac:grpSpMkLst>
            <pc:docMk/>
            <pc:sldMk cId="2530534434" sldId="269"/>
            <ac:grpSpMk id="27" creationId="{8179BDAA-97D3-B259-029F-24EC84CABEE3}"/>
          </ac:grpSpMkLst>
        </pc:grpChg>
        <pc:grpChg chg="add mod">
          <ac:chgData name="Cllr. Shazna Azad (Dudley Council Elected Member)" userId="d2fd7520-ed1d-4de6-a132-2c2dfe4a80c8" providerId="ADAL" clId="{745F9F7F-65DB-4AFB-B226-59CD0789AC94}" dt="2026-01-25T01:28:39.162" v="2304" actId="1076"/>
          <ac:grpSpMkLst>
            <pc:docMk/>
            <pc:sldMk cId="2530534434" sldId="269"/>
            <ac:grpSpMk id="30" creationId="{020D4E21-BBC4-BB3F-A338-4E0FF74D6CBF}"/>
          </ac:grpSpMkLst>
        </pc:grpChg>
        <pc:grpChg chg="add mod">
          <ac:chgData name="Cllr. Shazna Azad (Dudley Council Elected Member)" userId="d2fd7520-ed1d-4de6-a132-2c2dfe4a80c8" providerId="ADAL" clId="{745F9F7F-65DB-4AFB-B226-59CD0789AC94}" dt="2026-01-25T01:28:57.029" v="2307" actId="1076"/>
          <ac:grpSpMkLst>
            <pc:docMk/>
            <pc:sldMk cId="2530534434" sldId="269"/>
            <ac:grpSpMk id="33" creationId="{EC2590CB-17DF-BC08-3776-080B0B5184AB}"/>
          </ac:grpSpMkLst>
        </pc:grpChg>
      </pc:sldChg>
      <pc:sldChg chg="addSp modSp add">
        <pc:chgData name="Cllr. Shazna Azad (Dudley Council Elected Member)" userId="d2fd7520-ed1d-4de6-a132-2c2dfe4a80c8" providerId="ADAL" clId="{745F9F7F-65DB-4AFB-B226-59CD0789AC94}" dt="2026-01-26T21:12:43.341" v="5533"/>
        <pc:sldMkLst>
          <pc:docMk/>
          <pc:sldMk cId="1661970210" sldId="270"/>
        </pc:sldMkLst>
        <pc:spChg chg="add mod">
          <ac:chgData name="Cllr. Shazna Azad (Dudley Council Elected Member)" userId="d2fd7520-ed1d-4de6-a132-2c2dfe4a80c8" providerId="ADAL" clId="{745F9F7F-65DB-4AFB-B226-59CD0789AC94}" dt="2026-01-26T21:12:43.341" v="5533"/>
          <ac:spMkLst>
            <pc:docMk/>
            <pc:sldMk cId="1661970210" sldId="270"/>
            <ac:spMk id="12" creationId="{02209F4C-8372-C095-18AF-13F6697D6B52}"/>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5A21DDE-2869-4E7A-A2C6-879F7FCAD700}" type="doc">
      <dgm:prSet loTypeId="urn:microsoft.com/office/officeart/2008/layout/LinedList" loCatId="list" qsTypeId="urn:microsoft.com/office/officeart/2005/8/quickstyle/simple4" qsCatId="simple" csTypeId="urn:microsoft.com/office/officeart/2005/8/colors/accent2_2" csCatId="accent2" phldr="1"/>
      <dgm:spPr/>
      <dgm:t>
        <a:bodyPr/>
        <a:lstStyle/>
        <a:p>
          <a:endParaRPr lang="en-US"/>
        </a:p>
      </dgm:t>
    </dgm:pt>
    <dgm:pt modelId="{257D54C8-89E6-4917-B64E-C3745DB910C4}">
      <dgm:prSet custT="1"/>
      <dgm:spPr>
        <a:xfrm>
          <a:off x="0" y="0"/>
          <a:ext cx="10515600" cy="1087834"/>
        </a:xfrm>
        <a:prstGeom prst="rect">
          <a:avLst/>
        </a:prstGeom>
        <a:noFill/>
        <a:ln>
          <a:noFill/>
        </a:ln>
        <a:effectLst/>
      </dgm:spPr>
      <dgm:t>
        <a:bodyPr/>
        <a:lstStyle/>
        <a:p>
          <a:pPr>
            <a:buNone/>
          </a:pPr>
          <a:r>
            <a:rPr lang="en-GB" sz="2000">
              <a:solidFill>
                <a:sysClr val="window" lastClr="FFFFFF">
                  <a:hueOff val="0"/>
                  <a:satOff val="0"/>
                  <a:lumOff val="0"/>
                  <a:alphaOff val="0"/>
                </a:sysClr>
              </a:solidFill>
              <a:latin typeface="Calibri" panose="020F0502020204030204"/>
              <a:ea typeface="+mn-ea"/>
              <a:cs typeface="+mn-cs"/>
            </a:rPr>
            <a:t>• </a:t>
          </a:r>
          <a:r>
            <a:rPr lang="en-GB" sz="2000">
              <a:solidFill>
                <a:sysClr val="window" lastClr="FFFFFF">
                  <a:hueOff val="0"/>
                  <a:satOff val="0"/>
                  <a:lumOff val="0"/>
                  <a:alphaOff val="0"/>
                </a:sysClr>
              </a:solidFill>
              <a:latin typeface="Arial" panose="020B0604020202020204" pitchFamily="34" charset="0"/>
              <a:ea typeface="+mn-ea"/>
              <a:cs typeface="Arial" panose="020B0604020202020204" pitchFamily="34" charset="0"/>
            </a:rPr>
            <a:t>Formative Evaluation: research done before the launch (such surveys and focus groups) to help plan the campaign framework (Sport England, 2021). </a:t>
          </a:r>
          <a:endParaRPr lang="en-US" sz="2000">
            <a:solidFill>
              <a:sysClr val="window" lastClr="FFFFFF">
                <a:hueOff val="0"/>
                <a:satOff val="0"/>
                <a:lumOff val="0"/>
                <a:alphaOff val="0"/>
              </a:sysClr>
            </a:solidFill>
            <a:latin typeface="Arial" panose="020B0604020202020204" pitchFamily="34" charset="0"/>
            <a:ea typeface="+mn-ea"/>
            <a:cs typeface="Arial" panose="020B0604020202020204" pitchFamily="34" charset="0"/>
          </a:endParaRPr>
        </a:p>
      </dgm:t>
    </dgm:pt>
    <dgm:pt modelId="{241BC957-41AE-42C0-9525-CD6447784B5E}" type="parTrans" cxnId="{439AB5B2-E9F4-47FD-B45A-02CD4A3F442B}">
      <dgm:prSet/>
      <dgm:spPr/>
      <dgm:t>
        <a:bodyPr/>
        <a:lstStyle/>
        <a:p>
          <a:endParaRPr lang="en-US"/>
        </a:p>
      </dgm:t>
    </dgm:pt>
    <dgm:pt modelId="{EC80F5AB-3F29-4CEF-AD2E-411F870E0700}" type="sibTrans" cxnId="{439AB5B2-E9F4-47FD-B45A-02CD4A3F442B}">
      <dgm:prSet/>
      <dgm:spPr/>
      <dgm:t>
        <a:bodyPr/>
        <a:lstStyle/>
        <a:p>
          <a:endParaRPr lang="en-US"/>
        </a:p>
      </dgm:t>
    </dgm:pt>
    <dgm:pt modelId="{386C2B40-27F4-468B-939C-E1C94C1C86BD}">
      <dgm:prSet custT="1"/>
      <dgm:spPr>
        <a:xfrm>
          <a:off x="0" y="1087834"/>
          <a:ext cx="10515600" cy="1087834"/>
        </a:xfrm>
        <a:prstGeom prst="rect">
          <a:avLst/>
        </a:prstGeom>
        <a:noFill/>
        <a:ln>
          <a:noFill/>
        </a:ln>
        <a:effectLst/>
      </dgm:spPr>
      <dgm:t>
        <a:bodyPr/>
        <a:lstStyle/>
        <a:p>
          <a:pPr>
            <a:buNone/>
          </a:pPr>
          <a:r>
            <a:rPr lang="en-GB" sz="2000">
              <a:solidFill>
                <a:sysClr val="window" lastClr="FFFFFF">
                  <a:hueOff val="0"/>
                  <a:satOff val="0"/>
                  <a:lumOff val="0"/>
                  <a:alphaOff val="0"/>
                </a:sysClr>
              </a:solidFill>
              <a:latin typeface="Arial" panose="020B0604020202020204" pitchFamily="34" charset="0"/>
              <a:ea typeface="+mn-ea"/>
              <a:cs typeface="Arial" panose="020B0604020202020204" pitchFamily="34" charset="0"/>
            </a:rPr>
            <a:t>• Process Evaluation: keeps track of delivery in real time (for example, sessions run and sign-ups) (Evaluation Framework, 2020).</a:t>
          </a:r>
          <a:br>
            <a:rPr lang="en-GB" sz="2000">
              <a:solidFill>
                <a:sysClr val="window" lastClr="FFFFFF">
                  <a:hueOff val="0"/>
                  <a:satOff val="0"/>
                  <a:lumOff val="0"/>
                  <a:alphaOff val="0"/>
                </a:sysClr>
              </a:solidFill>
              <a:latin typeface="Arial" panose="020B0604020202020204" pitchFamily="34" charset="0"/>
              <a:ea typeface="+mn-ea"/>
              <a:cs typeface="Arial" panose="020B0604020202020204" pitchFamily="34" charset="0"/>
            </a:rPr>
          </a:br>
          <a:endParaRPr lang="en-US" sz="2000">
            <a:solidFill>
              <a:sysClr val="window" lastClr="FFFFFF">
                <a:hueOff val="0"/>
                <a:satOff val="0"/>
                <a:lumOff val="0"/>
                <a:alphaOff val="0"/>
              </a:sysClr>
            </a:solidFill>
            <a:latin typeface="Arial" panose="020B0604020202020204" pitchFamily="34" charset="0"/>
            <a:ea typeface="+mn-ea"/>
            <a:cs typeface="Arial" panose="020B0604020202020204" pitchFamily="34" charset="0"/>
          </a:endParaRPr>
        </a:p>
      </dgm:t>
    </dgm:pt>
    <dgm:pt modelId="{E7ADA81E-3638-4467-946F-9F9595BB0888}" type="parTrans" cxnId="{19B4D44D-D99B-4672-94B2-DE99E1EBDBF8}">
      <dgm:prSet/>
      <dgm:spPr/>
      <dgm:t>
        <a:bodyPr/>
        <a:lstStyle/>
        <a:p>
          <a:endParaRPr lang="en-US"/>
        </a:p>
      </dgm:t>
    </dgm:pt>
    <dgm:pt modelId="{EAD25A3E-320E-40A3-A527-3F3B55720E5C}" type="sibTrans" cxnId="{19B4D44D-D99B-4672-94B2-DE99E1EBDBF8}">
      <dgm:prSet/>
      <dgm:spPr/>
      <dgm:t>
        <a:bodyPr/>
        <a:lstStyle/>
        <a:p>
          <a:endParaRPr lang="en-US"/>
        </a:p>
      </dgm:t>
    </dgm:pt>
    <dgm:pt modelId="{98E60C3A-40B8-4340-BF3C-E38ED64469E8}">
      <dgm:prSet custT="1"/>
      <dgm:spPr>
        <a:xfrm>
          <a:off x="0" y="2175669"/>
          <a:ext cx="10515600" cy="1087834"/>
        </a:xfrm>
        <a:prstGeom prst="rect">
          <a:avLst/>
        </a:prstGeom>
        <a:noFill/>
        <a:ln>
          <a:noFill/>
        </a:ln>
        <a:effectLst/>
      </dgm:spPr>
      <dgm:t>
        <a:bodyPr/>
        <a:lstStyle/>
        <a:p>
          <a:pPr>
            <a:buNone/>
          </a:pPr>
          <a:r>
            <a:rPr lang="en-GB" sz="2000">
              <a:solidFill>
                <a:sysClr val="window" lastClr="FFFFFF">
                  <a:hueOff val="0"/>
                  <a:satOff val="0"/>
                  <a:lumOff val="0"/>
                  <a:alphaOff val="0"/>
                </a:sysClr>
              </a:solidFill>
              <a:latin typeface="Arial" panose="020B0604020202020204" pitchFamily="34" charset="0"/>
              <a:ea typeface="+mn-ea"/>
              <a:cs typeface="Arial" panose="020B0604020202020204" pitchFamily="34" charset="0"/>
            </a:rPr>
            <a:t>• Summative Evaluation: looks at the overall results, including better health or more physical activity (NHS Digital, 2021). </a:t>
          </a:r>
          <a:br>
            <a:rPr lang="en-GB" sz="2000">
              <a:solidFill>
                <a:sysClr val="window" lastClr="FFFFFF">
                  <a:hueOff val="0"/>
                  <a:satOff val="0"/>
                  <a:lumOff val="0"/>
                  <a:alphaOff val="0"/>
                </a:sysClr>
              </a:solidFill>
              <a:latin typeface="Arial" panose="020B0604020202020204" pitchFamily="34" charset="0"/>
              <a:ea typeface="+mn-ea"/>
              <a:cs typeface="Arial" panose="020B0604020202020204" pitchFamily="34" charset="0"/>
            </a:rPr>
          </a:br>
          <a:endParaRPr lang="en-US" sz="2000">
            <a:solidFill>
              <a:sysClr val="window" lastClr="FFFFFF">
                <a:hueOff val="0"/>
                <a:satOff val="0"/>
                <a:lumOff val="0"/>
                <a:alphaOff val="0"/>
              </a:sysClr>
            </a:solidFill>
            <a:latin typeface="Arial" panose="020B0604020202020204" pitchFamily="34" charset="0"/>
            <a:ea typeface="+mn-ea"/>
            <a:cs typeface="Arial" panose="020B0604020202020204" pitchFamily="34" charset="0"/>
          </a:endParaRPr>
        </a:p>
      </dgm:t>
    </dgm:pt>
    <dgm:pt modelId="{69C4CD4D-9185-4432-A30B-4FF3BF4892D3}" type="parTrans" cxnId="{FC52EBEC-5CC6-426B-BEA1-7956160B2133}">
      <dgm:prSet/>
      <dgm:spPr/>
      <dgm:t>
        <a:bodyPr/>
        <a:lstStyle/>
        <a:p>
          <a:endParaRPr lang="en-US"/>
        </a:p>
      </dgm:t>
    </dgm:pt>
    <dgm:pt modelId="{C93560F5-4650-418B-9533-7E2EF987DD8C}" type="sibTrans" cxnId="{FC52EBEC-5CC6-426B-BEA1-7956160B2133}">
      <dgm:prSet/>
      <dgm:spPr/>
      <dgm:t>
        <a:bodyPr/>
        <a:lstStyle/>
        <a:p>
          <a:endParaRPr lang="en-US"/>
        </a:p>
      </dgm:t>
    </dgm:pt>
    <dgm:pt modelId="{9B54E428-11F9-4F09-99EF-46C45DC06E7D}">
      <dgm:prSet custT="1"/>
      <dgm:spPr>
        <a:xfrm>
          <a:off x="0" y="3263503"/>
          <a:ext cx="10515600" cy="1087834"/>
        </a:xfrm>
        <a:prstGeom prst="rect">
          <a:avLst/>
        </a:prstGeom>
        <a:noFill/>
        <a:ln>
          <a:noFill/>
        </a:ln>
        <a:effectLst/>
      </dgm:spPr>
      <dgm:t>
        <a:bodyPr/>
        <a:lstStyle/>
        <a:p>
          <a:pPr>
            <a:buNone/>
          </a:pPr>
          <a:r>
            <a:rPr lang="en-GB" sz="2000">
              <a:solidFill>
                <a:sysClr val="window" lastClr="FFFFFF">
                  <a:hueOff val="0"/>
                  <a:satOff val="0"/>
                  <a:lumOff val="0"/>
                  <a:alphaOff val="0"/>
                </a:sysClr>
              </a:solidFill>
              <a:latin typeface="Arial" panose="020B0604020202020204" pitchFamily="34" charset="0"/>
              <a:ea typeface="+mn-ea"/>
              <a:cs typeface="Arial" panose="020B0604020202020204" pitchFamily="34" charset="0"/>
            </a:rPr>
            <a:t>• Outcome Evaluation: using GPPAQ or self-reported change to see if the main goals were met (NICE, 2022).</a:t>
          </a:r>
        </a:p>
        <a:p>
          <a:pPr>
            <a:buNone/>
          </a:pPr>
          <a:r>
            <a:rPr lang="en-US" sz="2000">
              <a:solidFill>
                <a:sysClr val="window" lastClr="FFFFFF">
                  <a:hueOff val="0"/>
                  <a:satOff val="0"/>
                  <a:lumOff val="0"/>
                  <a:alphaOff val="0"/>
                </a:sysClr>
              </a:solidFill>
              <a:latin typeface="Arial" panose="020B0604020202020204" pitchFamily="34" charset="0"/>
              <a:ea typeface="+mn-ea"/>
              <a:cs typeface="Arial" panose="020B0604020202020204" pitchFamily="34" charset="0"/>
            </a:rPr>
            <a:t>                                                                                                                                         </a:t>
          </a:r>
        </a:p>
        <a:p>
          <a:pPr>
            <a:buNone/>
          </a:pPr>
          <a:endParaRPr lang="en-US" sz="1200">
            <a:solidFill>
              <a:sysClr val="window" lastClr="FFFFFF">
                <a:hueOff val="0"/>
                <a:satOff val="0"/>
                <a:lumOff val="0"/>
                <a:alphaOff val="0"/>
              </a:sysClr>
            </a:solidFill>
            <a:latin typeface="Calibri" panose="020F0502020204030204"/>
            <a:ea typeface="+mn-ea"/>
            <a:cs typeface="+mn-cs"/>
          </a:endParaRPr>
        </a:p>
        <a:p>
          <a:pPr>
            <a:buNone/>
          </a:pPr>
          <a:endParaRPr lang="en-US" sz="1200">
            <a:solidFill>
              <a:sysClr val="window" lastClr="FFFFFF">
                <a:hueOff val="0"/>
                <a:satOff val="0"/>
                <a:lumOff val="0"/>
                <a:alphaOff val="0"/>
              </a:sysClr>
            </a:solidFill>
            <a:latin typeface="Calibri" panose="020F0502020204030204"/>
            <a:ea typeface="+mn-ea"/>
            <a:cs typeface="+mn-cs"/>
          </a:endParaRPr>
        </a:p>
        <a:p>
          <a:pPr>
            <a:buNone/>
          </a:pPr>
          <a:r>
            <a:rPr lang="en-US" sz="1200">
              <a:solidFill>
                <a:sysClr val="window" lastClr="FFFFFF">
                  <a:hueOff val="0"/>
                  <a:satOff val="0"/>
                  <a:lumOff val="0"/>
                  <a:alphaOff val="0"/>
                </a:sysClr>
              </a:solidFill>
              <a:latin typeface="Calibri" panose="020F0502020204030204"/>
              <a:ea typeface="+mn-ea"/>
              <a:cs typeface="+mn-cs"/>
            </a:rPr>
            <a:t>                                                                                                                                                                                                                                  Charlotte jackson 2223874</a:t>
          </a:r>
        </a:p>
      </dgm:t>
    </dgm:pt>
    <dgm:pt modelId="{C9FF7971-DCF7-4B0D-81B6-68246118A38F}" type="parTrans" cxnId="{CF664A7F-FFB7-45A6-85DD-E95E23F56556}">
      <dgm:prSet/>
      <dgm:spPr/>
      <dgm:t>
        <a:bodyPr/>
        <a:lstStyle/>
        <a:p>
          <a:endParaRPr lang="en-US"/>
        </a:p>
      </dgm:t>
    </dgm:pt>
    <dgm:pt modelId="{C14054A2-188F-41B7-A94F-0E4593B1B9AC}" type="sibTrans" cxnId="{CF664A7F-FFB7-45A6-85DD-E95E23F56556}">
      <dgm:prSet/>
      <dgm:spPr/>
      <dgm:t>
        <a:bodyPr/>
        <a:lstStyle/>
        <a:p>
          <a:endParaRPr lang="en-US"/>
        </a:p>
      </dgm:t>
    </dgm:pt>
    <dgm:pt modelId="{A4501FB4-79C0-9C40-BF6D-7D8762400696}" type="pres">
      <dgm:prSet presAssocID="{D5A21DDE-2869-4E7A-A2C6-879F7FCAD700}" presName="vert0" presStyleCnt="0">
        <dgm:presLayoutVars>
          <dgm:dir/>
          <dgm:animOne val="branch"/>
          <dgm:animLvl val="lvl"/>
        </dgm:presLayoutVars>
      </dgm:prSet>
      <dgm:spPr/>
    </dgm:pt>
    <dgm:pt modelId="{B07D9918-EFBB-B344-826C-861AF2AAC909}" type="pres">
      <dgm:prSet presAssocID="{257D54C8-89E6-4917-B64E-C3745DB910C4}" presName="thickLine" presStyleLbl="alignNode1" presStyleIdx="0" presStyleCnt="4"/>
      <dgm:spPr>
        <a:xfrm>
          <a:off x="0" y="0"/>
          <a:ext cx="10515600" cy="0"/>
        </a:xfrm>
        <a:prstGeom prst="line">
          <a:avLst/>
        </a:prstGeom>
        <a:gradFill rotWithShape="0">
          <a:gsLst>
            <a:gs pos="0">
              <a:srgbClr val="ED7D31">
                <a:hueOff val="0"/>
                <a:satOff val="0"/>
                <a:lumOff val="0"/>
                <a:alphaOff val="0"/>
                <a:satMod val="103000"/>
                <a:lumMod val="102000"/>
                <a:tint val="94000"/>
              </a:srgbClr>
            </a:gs>
            <a:gs pos="50000">
              <a:srgbClr val="ED7D31">
                <a:hueOff val="0"/>
                <a:satOff val="0"/>
                <a:lumOff val="0"/>
                <a:alphaOff val="0"/>
                <a:satMod val="110000"/>
                <a:lumMod val="100000"/>
                <a:shade val="100000"/>
              </a:srgbClr>
            </a:gs>
            <a:gs pos="100000">
              <a:srgbClr val="ED7D31">
                <a:hueOff val="0"/>
                <a:satOff val="0"/>
                <a:lumOff val="0"/>
                <a:alphaOff val="0"/>
                <a:lumMod val="99000"/>
                <a:satMod val="120000"/>
                <a:shade val="78000"/>
              </a:srgbClr>
            </a:gs>
          </a:gsLst>
          <a:lin ang="5400000" scaled="0"/>
        </a:gradFill>
        <a:ln w="6350" cap="flat" cmpd="sng" algn="ctr">
          <a:solidFill>
            <a:srgbClr val="ED7D31">
              <a:hueOff val="0"/>
              <a:satOff val="0"/>
              <a:lumOff val="0"/>
              <a:alphaOff val="0"/>
            </a:srgbClr>
          </a:solidFill>
          <a:prstDash val="solid"/>
          <a:miter lim="800000"/>
        </a:ln>
        <a:effectLst/>
      </dgm:spPr>
    </dgm:pt>
    <dgm:pt modelId="{233F0F5D-A608-4D44-A2C1-AAA289F1B471}" type="pres">
      <dgm:prSet presAssocID="{257D54C8-89E6-4917-B64E-C3745DB910C4}" presName="horz1" presStyleCnt="0"/>
      <dgm:spPr/>
    </dgm:pt>
    <dgm:pt modelId="{736A0BE6-FA46-B248-AB28-165DB369C66B}" type="pres">
      <dgm:prSet presAssocID="{257D54C8-89E6-4917-B64E-C3745DB910C4}" presName="tx1" presStyleLbl="revTx" presStyleIdx="0" presStyleCnt="4"/>
      <dgm:spPr/>
    </dgm:pt>
    <dgm:pt modelId="{AFB89F45-1572-A34C-B380-6A38192DD402}" type="pres">
      <dgm:prSet presAssocID="{257D54C8-89E6-4917-B64E-C3745DB910C4}" presName="vert1" presStyleCnt="0"/>
      <dgm:spPr/>
    </dgm:pt>
    <dgm:pt modelId="{7A036679-35D9-914A-AB9E-EE35A643B599}" type="pres">
      <dgm:prSet presAssocID="{386C2B40-27F4-468B-939C-E1C94C1C86BD}" presName="thickLine" presStyleLbl="alignNode1" presStyleIdx="1" presStyleCnt="4"/>
      <dgm:spPr>
        <a:xfrm>
          <a:off x="0" y="1087834"/>
          <a:ext cx="10515600" cy="0"/>
        </a:xfrm>
        <a:prstGeom prst="line">
          <a:avLst/>
        </a:prstGeom>
        <a:gradFill rotWithShape="0">
          <a:gsLst>
            <a:gs pos="0">
              <a:srgbClr val="ED7D31">
                <a:hueOff val="0"/>
                <a:satOff val="0"/>
                <a:lumOff val="0"/>
                <a:alphaOff val="0"/>
                <a:satMod val="103000"/>
                <a:lumMod val="102000"/>
                <a:tint val="94000"/>
              </a:srgbClr>
            </a:gs>
            <a:gs pos="50000">
              <a:srgbClr val="ED7D31">
                <a:hueOff val="0"/>
                <a:satOff val="0"/>
                <a:lumOff val="0"/>
                <a:alphaOff val="0"/>
                <a:satMod val="110000"/>
                <a:lumMod val="100000"/>
                <a:shade val="100000"/>
              </a:srgbClr>
            </a:gs>
            <a:gs pos="100000">
              <a:srgbClr val="ED7D31">
                <a:hueOff val="0"/>
                <a:satOff val="0"/>
                <a:lumOff val="0"/>
                <a:alphaOff val="0"/>
                <a:lumMod val="99000"/>
                <a:satMod val="120000"/>
                <a:shade val="78000"/>
              </a:srgbClr>
            </a:gs>
          </a:gsLst>
          <a:lin ang="5400000" scaled="0"/>
        </a:gradFill>
        <a:ln w="6350" cap="flat" cmpd="sng" algn="ctr">
          <a:solidFill>
            <a:srgbClr val="ED7D31">
              <a:hueOff val="0"/>
              <a:satOff val="0"/>
              <a:lumOff val="0"/>
              <a:alphaOff val="0"/>
            </a:srgbClr>
          </a:solidFill>
          <a:prstDash val="solid"/>
          <a:miter lim="800000"/>
        </a:ln>
        <a:effectLst/>
      </dgm:spPr>
    </dgm:pt>
    <dgm:pt modelId="{3943EE48-4EBE-8241-B131-9FD7AB4D2EC6}" type="pres">
      <dgm:prSet presAssocID="{386C2B40-27F4-468B-939C-E1C94C1C86BD}" presName="horz1" presStyleCnt="0"/>
      <dgm:spPr/>
    </dgm:pt>
    <dgm:pt modelId="{1644F44D-92C1-8F47-9FC2-220A7CF24C67}" type="pres">
      <dgm:prSet presAssocID="{386C2B40-27F4-468B-939C-E1C94C1C86BD}" presName="tx1" presStyleLbl="revTx" presStyleIdx="1" presStyleCnt="4"/>
      <dgm:spPr/>
    </dgm:pt>
    <dgm:pt modelId="{4B4AC47F-1DE0-D841-A4E9-E927B116178B}" type="pres">
      <dgm:prSet presAssocID="{386C2B40-27F4-468B-939C-E1C94C1C86BD}" presName="vert1" presStyleCnt="0"/>
      <dgm:spPr/>
    </dgm:pt>
    <dgm:pt modelId="{192DE65C-AA93-1642-8F78-958D066217F6}" type="pres">
      <dgm:prSet presAssocID="{98E60C3A-40B8-4340-BF3C-E38ED64469E8}" presName="thickLine" presStyleLbl="alignNode1" presStyleIdx="2" presStyleCnt="4"/>
      <dgm:spPr>
        <a:xfrm>
          <a:off x="0" y="2175669"/>
          <a:ext cx="10515600" cy="0"/>
        </a:xfrm>
        <a:prstGeom prst="line">
          <a:avLst/>
        </a:prstGeom>
        <a:gradFill rotWithShape="0">
          <a:gsLst>
            <a:gs pos="0">
              <a:srgbClr val="ED7D31">
                <a:hueOff val="0"/>
                <a:satOff val="0"/>
                <a:lumOff val="0"/>
                <a:alphaOff val="0"/>
                <a:satMod val="103000"/>
                <a:lumMod val="102000"/>
                <a:tint val="94000"/>
              </a:srgbClr>
            </a:gs>
            <a:gs pos="50000">
              <a:srgbClr val="ED7D31">
                <a:hueOff val="0"/>
                <a:satOff val="0"/>
                <a:lumOff val="0"/>
                <a:alphaOff val="0"/>
                <a:satMod val="110000"/>
                <a:lumMod val="100000"/>
                <a:shade val="100000"/>
              </a:srgbClr>
            </a:gs>
            <a:gs pos="100000">
              <a:srgbClr val="ED7D31">
                <a:hueOff val="0"/>
                <a:satOff val="0"/>
                <a:lumOff val="0"/>
                <a:alphaOff val="0"/>
                <a:lumMod val="99000"/>
                <a:satMod val="120000"/>
                <a:shade val="78000"/>
              </a:srgbClr>
            </a:gs>
          </a:gsLst>
          <a:lin ang="5400000" scaled="0"/>
        </a:gradFill>
        <a:ln w="6350" cap="flat" cmpd="sng" algn="ctr">
          <a:solidFill>
            <a:srgbClr val="ED7D31">
              <a:hueOff val="0"/>
              <a:satOff val="0"/>
              <a:lumOff val="0"/>
              <a:alphaOff val="0"/>
            </a:srgbClr>
          </a:solidFill>
          <a:prstDash val="solid"/>
          <a:miter lim="800000"/>
        </a:ln>
        <a:effectLst/>
      </dgm:spPr>
    </dgm:pt>
    <dgm:pt modelId="{3CC37382-F031-FD4D-9706-4DC245B9901D}" type="pres">
      <dgm:prSet presAssocID="{98E60C3A-40B8-4340-BF3C-E38ED64469E8}" presName="horz1" presStyleCnt="0"/>
      <dgm:spPr/>
    </dgm:pt>
    <dgm:pt modelId="{471AED9A-2C18-A742-98C4-993EEE723F30}" type="pres">
      <dgm:prSet presAssocID="{98E60C3A-40B8-4340-BF3C-E38ED64469E8}" presName="tx1" presStyleLbl="revTx" presStyleIdx="2" presStyleCnt="4"/>
      <dgm:spPr/>
    </dgm:pt>
    <dgm:pt modelId="{36279E26-4108-8D48-B382-F0B199D35464}" type="pres">
      <dgm:prSet presAssocID="{98E60C3A-40B8-4340-BF3C-E38ED64469E8}" presName="vert1" presStyleCnt="0"/>
      <dgm:spPr/>
    </dgm:pt>
    <dgm:pt modelId="{F8F78792-89CC-3549-9CB3-6B0B4EAD7C04}" type="pres">
      <dgm:prSet presAssocID="{9B54E428-11F9-4F09-99EF-46C45DC06E7D}" presName="thickLine" presStyleLbl="alignNode1" presStyleIdx="3" presStyleCnt="4"/>
      <dgm:spPr>
        <a:xfrm>
          <a:off x="0" y="3263503"/>
          <a:ext cx="10515600" cy="0"/>
        </a:xfrm>
        <a:prstGeom prst="line">
          <a:avLst/>
        </a:prstGeom>
        <a:gradFill rotWithShape="0">
          <a:gsLst>
            <a:gs pos="0">
              <a:srgbClr val="ED7D31">
                <a:hueOff val="0"/>
                <a:satOff val="0"/>
                <a:lumOff val="0"/>
                <a:alphaOff val="0"/>
                <a:satMod val="103000"/>
                <a:lumMod val="102000"/>
                <a:tint val="94000"/>
              </a:srgbClr>
            </a:gs>
            <a:gs pos="50000">
              <a:srgbClr val="ED7D31">
                <a:hueOff val="0"/>
                <a:satOff val="0"/>
                <a:lumOff val="0"/>
                <a:alphaOff val="0"/>
                <a:satMod val="110000"/>
                <a:lumMod val="100000"/>
                <a:shade val="100000"/>
              </a:srgbClr>
            </a:gs>
            <a:gs pos="100000">
              <a:srgbClr val="ED7D31">
                <a:hueOff val="0"/>
                <a:satOff val="0"/>
                <a:lumOff val="0"/>
                <a:alphaOff val="0"/>
                <a:lumMod val="99000"/>
                <a:satMod val="120000"/>
                <a:shade val="78000"/>
              </a:srgbClr>
            </a:gs>
          </a:gsLst>
          <a:lin ang="5400000" scaled="0"/>
        </a:gradFill>
        <a:ln w="6350" cap="flat" cmpd="sng" algn="ctr">
          <a:solidFill>
            <a:srgbClr val="ED7D31">
              <a:hueOff val="0"/>
              <a:satOff val="0"/>
              <a:lumOff val="0"/>
              <a:alphaOff val="0"/>
            </a:srgbClr>
          </a:solidFill>
          <a:prstDash val="solid"/>
          <a:miter lim="800000"/>
        </a:ln>
        <a:effectLst/>
      </dgm:spPr>
    </dgm:pt>
    <dgm:pt modelId="{F7DAC32D-799E-1549-A3D6-F58980A827AC}" type="pres">
      <dgm:prSet presAssocID="{9B54E428-11F9-4F09-99EF-46C45DC06E7D}" presName="horz1" presStyleCnt="0"/>
      <dgm:spPr/>
    </dgm:pt>
    <dgm:pt modelId="{350D213B-7F9E-B447-8A8A-F055F6F46636}" type="pres">
      <dgm:prSet presAssocID="{9B54E428-11F9-4F09-99EF-46C45DC06E7D}" presName="tx1" presStyleLbl="revTx" presStyleIdx="3" presStyleCnt="4"/>
      <dgm:spPr/>
    </dgm:pt>
    <dgm:pt modelId="{ADDC34BF-90FC-CA45-9445-F0AD4332BFD1}" type="pres">
      <dgm:prSet presAssocID="{9B54E428-11F9-4F09-99EF-46C45DC06E7D}" presName="vert1" presStyleCnt="0"/>
      <dgm:spPr/>
    </dgm:pt>
  </dgm:ptLst>
  <dgm:cxnLst>
    <dgm:cxn modelId="{8A8B7E3C-71B1-3D46-ADE2-7656CB5CE7C6}" type="presOf" srcId="{9B54E428-11F9-4F09-99EF-46C45DC06E7D}" destId="{350D213B-7F9E-B447-8A8A-F055F6F46636}" srcOrd="0" destOrd="0" presId="urn:microsoft.com/office/officeart/2008/layout/LinedList"/>
    <dgm:cxn modelId="{19B4D44D-D99B-4672-94B2-DE99E1EBDBF8}" srcId="{D5A21DDE-2869-4E7A-A2C6-879F7FCAD700}" destId="{386C2B40-27F4-468B-939C-E1C94C1C86BD}" srcOrd="1" destOrd="0" parTransId="{E7ADA81E-3638-4467-946F-9F9595BB0888}" sibTransId="{EAD25A3E-320E-40A3-A527-3F3B55720E5C}"/>
    <dgm:cxn modelId="{CF664A7F-FFB7-45A6-85DD-E95E23F56556}" srcId="{D5A21DDE-2869-4E7A-A2C6-879F7FCAD700}" destId="{9B54E428-11F9-4F09-99EF-46C45DC06E7D}" srcOrd="3" destOrd="0" parTransId="{C9FF7971-DCF7-4B0D-81B6-68246118A38F}" sibTransId="{C14054A2-188F-41B7-A94F-0E4593B1B9AC}"/>
    <dgm:cxn modelId="{A848168A-AB8E-3D41-8F26-0B5C84F1ACE4}" type="presOf" srcId="{386C2B40-27F4-468B-939C-E1C94C1C86BD}" destId="{1644F44D-92C1-8F47-9FC2-220A7CF24C67}" srcOrd="0" destOrd="0" presId="urn:microsoft.com/office/officeart/2008/layout/LinedList"/>
    <dgm:cxn modelId="{F4CF7B8C-4109-FC43-9DD3-272FD3D3F8C7}" type="presOf" srcId="{98E60C3A-40B8-4340-BF3C-E38ED64469E8}" destId="{471AED9A-2C18-A742-98C4-993EEE723F30}" srcOrd="0" destOrd="0" presId="urn:microsoft.com/office/officeart/2008/layout/LinedList"/>
    <dgm:cxn modelId="{439AB5B2-E9F4-47FD-B45A-02CD4A3F442B}" srcId="{D5A21DDE-2869-4E7A-A2C6-879F7FCAD700}" destId="{257D54C8-89E6-4917-B64E-C3745DB910C4}" srcOrd="0" destOrd="0" parTransId="{241BC957-41AE-42C0-9525-CD6447784B5E}" sibTransId="{EC80F5AB-3F29-4CEF-AD2E-411F870E0700}"/>
    <dgm:cxn modelId="{C6890AB9-621C-7E4A-9DFC-65674EB6CAE9}" type="presOf" srcId="{257D54C8-89E6-4917-B64E-C3745DB910C4}" destId="{736A0BE6-FA46-B248-AB28-165DB369C66B}" srcOrd="0" destOrd="0" presId="urn:microsoft.com/office/officeart/2008/layout/LinedList"/>
    <dgm:cxn modelId="{EAC23AE4-1CCD-5842-80D4-A0A87FADA8CB}" type="presOf" srcId="{D5A21DDE-2869-4E7A-A2C6-879F7FCAD700}" destId="{A4501FB4-79C0-9C40-BF6D-7D8762400696}" srcOrd="0" destOrd="0" presId="urn:microsoft.com/office/officeart/2008/layout/LinedList"/>
    <dgm:cxn modelId="{FC52EBEC-5CC6-426B-BEA1-7956160B2133}" srcId="{D5A21DDE-2869-4E7A-A2C6-879F7FCAD700}" destId="{98E60C3A-40B8-4340-BF3C-E38ED64469E8}" srcOrd="2" destOrd="0" parTransId="{69C4CD4D-9185-4432-A30B-4FF3BF4892D3}" sibTransId="{C93560F5-4650-418B-9533-7E2EF987DD8C}"/>
    <dgm:cxn modelId="{B744D5F6-0071-CF4C-8F76-2AD290AEA430}" type="presParOf" srcId="{A4501FB4-79C0-9C40-BF6D-7D8762400696}" destId="{B07D9918-EFBB-B344-826C-861AF2AAC909}" srcOrd="0" destOrd="0" presId="urn:microsoft.com/office/officeart/2008/layout/LinedList"/>
    <dgm:cxn modelId="{13B79DEB-EB78-AE48-9002-82F981FC7437}" type="presParOf" srcId="{A4501FB4-79C0-9C40-BF6D-7D8762400696}" destId="{233F0F5D-A608-4D44-A2C1-AAA289F1B471}" srcOrd="1" destOrd="0" presId="urn:microsoft.com/office/officeart/2008/layout/LinedList"/>
    <dgm:cxn modelId="{B032268A-12B5-5D49-AEF5-B9E686773EC4}" type="presParOf" srcId="{233F0F5D-A608-4D44-A2C1-AAA289F1B471}" destId="{736A0BE6-FA46-B248-AB28-165DB369C66B}" srcOrd="0" destOrd="0" presId="urn:microsoft.com/office/officeart/2008/layout/LinedList"/>
    <dgm:cxn modelId="{7D0ECDC3-5815-FE43-90DF-91D73A8C6177}" type="presParOf" srcId="{233F0F5D-A608-4D44-A2C1-AAA289F1B471}" destId="{AFB89F45-1572-A34C-B380-6A38192DD402}" srcOrd="1" destOrd="0" presId="urn:microsoft.com/office/officeart/2008/layout/LinedList"/>
    <dgm:cxn modelId="{C870FF6D-A216-FE4E-B593-93836DCED3CC}" type="presParOf" srcId="{A4501FB4-79C0-9C40-BF6D-7D8762400696}" destId="{7A036679-35D9-914A-AB9E-EE35A643B599}" srcOrd="2" destOrd="0" presId="urn:microsoft.com/office/officeart/2008/layout/LinedList"/>
    <dgm:cxn modelId="{84B387D8-58EE-7B4C-8FE5-D2B2D3AC8D15}" type="presParOf" srcId="{A4501FB4-79C0-9C40-BF6D-7D8762400696}" destId="{3943EE48-4EBE-8241-B131-9FD7AB4D2EC6}" srcOrd="3" destOrd="0" presId="urn:microsoft.com/office/officeart/2008/layout/LinedList"/>
    <dgm:cxn modelId="{D03C2790-7595-754E-9A09-57A0633E86F0}" type="presParOf" srcId="{3943EE48-4EBE-8241-B131-9FD7AB4D2EC6}" destId="{1644F44D-92C1-8F47-9FC2-220A7CF24C67}" srcOrd="0" destOrd="0" presId="urn:microsoft.com/office/officeart/2008/layout/LinedList"/>
    <dgm:cxn modelId="{DE6EDEA8-8EB6-F244-9B2F-DC35D92AF252}" type="presParOf" srcId="{3943EE48-4EBE-8241-B131-9FD7AB4D2EC6}" destId="{4B4AC47F-1DE0-D841-A4E9-E927B116178B}" srcOrd="1" destOrd="0" presId="urn:microsoft.com/office/officeart/2008/layout/LinedList"/>
    <dgm:cxn modelId="{3D09B8E1-5974-0C4B-8208-C7136B10DC23}" type="presParOf" srcId="{A4501FB4-79C0-9C40-BF6D-7D8762400696}" destId="{192DE65C-AA93-1642-8F78-958D066217F6}" srcOrd="4" destOrd="0" presId="urn:microsoft.com/office/officeart/2008/layout/LinedList"/>
    <dgm:cxn modelId="{60A2A846-E43C-2546-8D9F-5715FF726891}" type="presParOf" srcId="{A4501FB4-79C0-9C40-BF6D-7D8762400696}" destId="{3CC37382-F031-FD4D-9706-4DC245B9901D}" srcOrd="5" destOrd="0" presId="urn:microsoft.com/office/officeart/2008/layout/LinedList"/>
    <dgm:cxn modelId="{601ECE4F-FEBC-944B-84C8-1B4EC631B509}" type="presParOf" srcId="{3CC37382-F031-FD4D-9706-4DC245B9901D}" destId="{471AED9A-2C18-A742-98C4-993EEE723F30}" srcOrd="0" destOrd="0" presId="urn:microsoft.com/office/officeart/2008/layout/LinedList"/>
    <dgm:cxn modelId="{31800634-9893-DF40-9EF6-24A47128915A}" type="presParOf" srcId="{3CC37382-F031-FD4D-9706-4DC245B9901D}" destId="{36279E26-4108-8D48-B382-F0B199D35464}" srcOrd="1" destOrd="0" presId="urn:microsoft.com/office/officeart/2008/layout/LinedList"/>
    <dgm:cxn modelId="{E0BF88EE-95DD-EA46-B4D6-1F1AE9A01BB0}" type="presParOf" srcId="{A4501FB4-79C0-9C40-BF6D-7D8762400696}" destId="{F8F78792-89CC-3549-9CB3-6B0B4EAD7C04}" srcOrd="6" destOrd="0" presId="urn:microsoft.com/office/officeart/2008/layout/LinedList"/>
    <dgm:cxn modelId="{F5AAF620-CD22-7D41-95E2-D6DE27CFC2F0}" type="presParOf" srcId="{A4501FB4-79C0-9C40-BF6D-7D8762400696}" destId="{F7DAC32D-799E-1549-A3D6-F58980A827AC}" srcOrd="7" destOrd="0" presId="urn:microsoft.com/office/officeart/2008/layout/LinedList"/>
    <dgm:cxn modelId="{E90DCF42-1D6F-B14E-BB94-5AF96BD85896}" type="presParOf" srcId="{F7DAC32D-799E-1549-A3D6-F58980A827AC}" destId="{350D213B-7F9E-B447-8A8A-F055F6F46636}" srcOrd="0" destOrd="0" presId="urn:microsoft.com/office/officeart/2008/layout/LinedList"/>
    <dgm:cxn modelId="{C010DD90-E207-ED4A-B442-ABE7CCAED5DB}" type="presParOf" srcId="{F7DAC32D-799E-1549-A3D6-F58980A827AC}" destId="{ADDC34BF-90FC-CA45-9445-F0AD4332BFD1}"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CB6671D-D0A5-4F3A-93FF-44F635A53BB2}" type="doc">
      <dgm:prSet loTypeId="urn:microsoft.com/office/officeart/2008/layout/LinedList" loCatId="list" qsTypeId="urn:microsoft.com/office/officeart/2005/8/quickstyle/simple1" qsCatId="simple" csTypeId="urn:microsoft.com/office/officeart/2005/8/colors/colorful5" csCatId="colorful" phldr="1"/>
      <dgm:spPr/>
      <dgm:t>
        <a:bodyPr/>
        <a:lstStyle/>
        <a:p>
          <a:endParaRPr lang="en-US"/>
        </a:p>
      </dgm:t>
    </dgm:pt>
    <dgm:pt modelId="{3CC2D0C0-FCE7-430C-99C8-568286AE5DBF}">
      <dgm:prSet custT="1"/>
      <dgm:spPr>
        <a:xfrm>
          <a:off x="0" y="462"/>
          <a:ext cx="4706803" cy="757580"/>
        </a:xfrm>
        <a:prstGeom prst="rect">
          <a:avLst/>
        </a:prstGeom>
        <a:noFill/>
        <a:ln>
          <a:noFill/>
        </a:ln>
        <a:effectLst/>
      </dgm:spPr>
      <dgm:t>
        <a:bodyPr/>
        <a:lstStyle/>
        <a:p>
          <a:pPr>
            <a:buNone/>
          </a:pPr>
          <a:r>
            <a:rPr lang="en-GB" sz="1800">
              <a:solidFill>
                <a:schemeClr val="tx1"/>
              </a:solidFill>
              <a:latin typeface="Arial" panose="020B0604020202020204" pitchFamily="34" charset="0"/>
              <a:ea typeface="+mn-ea"/>
              <a:cs typeface="Arial" panose="020B0604020202020204" pitchFamily="34" charset="0"/>
            </a:rPr>
            <a:t>• </a:t>
          </a:r>
          <a:r>
            <a:rPr lang="en-GB" sz="2000">
              <a:solidFill>
                <a:schemeClr val="tx1"/>
              </a:solidFill>
              <a:latin typeface="Arial" panose="020B0604020202020204" pitchFamily="34" charset="0"/>
              <a:ea typeface="+mn-ea"/>
              <a:cs typeface="Arial" panose="020B0604020202020204" pitchFamily="34" charset="0"/>
            </a:rPr>
            <a:t>Lowers the chance of getting non-communicable diseases (NHS Digital, 2021). </a:t>
          </a:r>
          <a:endParaRPr lang="en-US" sz="2000">
            <a:solidFill>
              <a:schemeClr val="tx1"/>
            </a:solidFill>
            <a:latin typeface="Arial" panose="020B0604020202020204" pitchFamily="34" charset="0"/>
            <a:ea typeface="+mn-ea"/>
            <a:cs typeface="Arial" panose="020B0604020202020204" pitchFamily="34" charset="0"/>
          </a:endParaRPr>
        </a:p>
      </dgm:t>
    </dgm:pt>
    <dgm:pt modelId="{FCC67772-57EB-4F28-8CA4-54FD1F1ECEF2}" type="parTrans" cxnId="{CEBCBB39-BD8A-4529-A5E0-F12905A31D78}">
      <dgm:prSet/>
      <dgm:spPr/>
      <dgm:t>
        <a:bodyPr/>
        <a:lstStyle/>
        <a:p>
          <a:endParaRPr lang="en-US"/>
        </a:p>
      </dgm:t>
    </dgm:pt>
    <dgm:pt modelId="{42EC24D3-B305-4B80-9591-012A0EF6BD78}" type="sibTrans" cxnId="{CEBCBB39-BD8A-4529-A5E0-F12905A31D78}">
      <dgm:prSet/>
      <dgm:spPr/>
      <dgm:t>
        <a:bodyPr/>
        <a:lstStyle/>
        <a:p>
          <a:endParaRPr lang="en-US"/>
        </a:p>
      </dgm:t>
    </dgm:pt>
    <dgm:pt modelId="{9888CB4F-C66E-4F5C-89F9-95E09FB7BF6E}">
      <dgm:prSet custT="1"/>
      <dgm:spPr>
        <a:xfrm>
          <a:off x="0" y="758043"/>
          <a:ext cx="4706803" cy="757580"/>
        </a:xfrm>
        <a:prstGeom prst="rect">
          <a:avLst/>
        </a:prstGeom>
        <a:noFill/>
        <a:ln>
          <a:noFill/>
        </a:ln>
        <a:effectLst/>
      </dgm:spPr>
      <dgm:t>
        <a:bodyPr/>
        <a:lstStyle/>
        <a:p>
          <a:pPr>
            <a:buNone/>
          </a:pPr>
          <a:r>
            <a:rPr lang="en-GB" sz="1700">
              <a:solidFill>
                <a:schemeClr val="tx1"/>
              </a:solidFill>
              <a:latin typeface="Arial" panose="020B0604020202020204" pitchFamily="34" charset="0"/>
              <a:ea typeface="+mn-ea"/>
              <a:cs typeface="Arial" panose="020B0604020202020204" pitchFamily="34" charset="0"/>
            </a:rPr>
            <a:t>• </a:t>
          </a:r>
          <a:r>
            <a:rPr lang="en-GB" sz="2000">
              <a:solidFill>
                <a:schemeClr val="tx1"/>
              </a:solidFill>
              <a:latin typeface="Arial" panose="020B0604020202020204" pitchFamily="34" charset="0"/>
              <a:ea typeface="+mn-ea"/>
              <a:cs typeface="Arial" panose="020B0604020202020204" pitchFamily="34" charset="0"/>
            </a:rPr>
            <a:t>Enhances mental health and alleviates worry and stress (PHE, 2021).</a:t>
          </a:r>
          <a:endParaRPr lang="en-US" sz="2000">
            <a:solidFill>
              <a:schemeClr val="tx1"/>
            </a:solidFill>
            <a:latin typeface="Arial" panose="020B0604020202020204" pitchFamily="34" charset="0"/>
            <a:ea typeface="+mn-ea"/>
            <a:cs typeface="Arial" panose="020B0604020202020204" pitchFamily="34" charset="0"/>
          </a:endParaRPr>
        </a:p>
      </dgm:t>
    </dgm:pt>
    <dgm:pt modelId="{2C64AAFF-A281-4112-9C54-C844AB05463F}" type="parTrans" cxnId="{4E55DF21-C8BD-41D7-A95A-4B0756D7E799}">
      <dgm:prSet/>
      <dgm:spPr/>
      <dgm:t>
        <a:bodyPr/>
        <a:lstStyle/>
        <a:p>
          <a:endParaRPr lang="en-US"/>
        </a:p>
      </dgm:t>
    </dgm:pt>
    <dgm:pt modelId="{CE799ADF-8485-478D-979F-99607A32F5C7}" type="sibTrans" cxnId="{4E55DF21-C8BD-41D7-A95A-4B0756D7E799}">
      <dgm:prSet/>
      <dgm:spPr/>
      <dgm:t>
        <a:bodyPr/>
        <a:lstStyle/>
        <a:p>
          <a:endParaRPr lang="en-US"/>
        </a:p>
      </dgm:t>
    </dgm:pt>
    <dgm:pt modelId="{F7D035FE-50CC-417A-BF78-B024ABBC78E6}">
      <dgm:prSet custT="1"/>
      <dgm:spPr>
        <a:xfrm>
          <a:off x="0" y="1515624"/>
          <a:ext cx="4706803" cy="757580"/>
        </a:xfrm>
        <a:prstGeom prst="rect">
          <a:avLst/>
        </a:prstGeom>
        <a:noFill/>
        <a:ln>
          <a:noFill/>
        </a:ln>
        <a:effectLst/>
      </dgm:spPr>
      <dgm:t>
        <a:bodyPr/>
        <a:lstStyle/>
        <a:p>
          <a:pPr>
            <a:buNone/>
          </a:pPr>
          <a:r>
            <a:rPr lang="en-GB" sz="1800">
              <a:solidFill>
                <a:schemeClr val="tx1"/>
              </a:solidFill>
              <a:latin typeface="Arial" panose="020B0604020202020204" pitchFamily="34" charset="0"/>
              <a:ea typeface="+mn-ea"/>
              <a:cs typeface="Arial" panose="020B0604020202020204" pitchFamily="34" charset="0"/>
            </a:rPr>
            <a:t>• </a:t>
          </a:r>
          <a:r>
            <a:rPr lang="en-GB" sz="2000">
              <a:solidFill>
                <a:schemeClr val="tx1"/>
              </a:solidFill>
              <a:latin typeface="Arial" panose="020B0604020202020204" pitchFamily="34" charset="0"/>
              <a:ea typeface="+mn-ea"/>
              <a:cs typeface="Arial" panose="020B0604020202020204" pitchFamily="34" charset="0"/>
            </a:rPr>
            <a:t>Strengthens neighbourhood ties and social involvement (Active Black Country, 2024). </a:t>
          </a:r>
          <a:endParaRPr lang="en-US" sz="2000">
            <a:solidFill>
              <a:schemeClr val="tx1"/>
            </a:solidFill>
            <a:latin typeface="Arial" panose="020B0604020202020204" pitchFamily="34" charset="0"/>
            <a:ea typeface="+mn-ea"/>
            <a:cs typeface="Arial" panose="020B0604020202020204" pitchFamily="34" charset="0"/>
          </a:endParaRPr>
        </a:p>
      </dgm:t>
    </dgm:pt>
    <dgm:pt modelId="{E08C3E4E-D949-4692-B6AF-7A2CB02694DB}" type="parTrans" cxnId="{B38B9DAF-AD5A-483E-A2CE-677434CE2CFD}">
      <dgm:prSet/>
      <dgm:spPr/>
      <dgm:t>
        <a:bodyPr/>
        <a:lstStyle/>
        <a:p>
          <a:endParaRPr lang="en-US"/>
        </a:p>
      </dgm:t>
    </dgm:pt>
    <dgm:pt modelId="{3B7817AF-E8C7-4435-8A1C-8FA24E950DAE}" type="sibTrans" cxnId="{B38B9DAF-AD5A-483E-A2CE-677434CE2CFD}">
      <dgm:prSet/>
      <dgm:spPr/>
      <dgm:t>
        <a:bodyPr/>
        <a:lstStyle/>
        <a:p>
          <a:endParaRPr lang="en-US"/>
        </a:p>
      </dgm:t>
    </dgm:pt>
    <dgm:pt modelId="{84BE2648-1B4F-4669-88AB-EBF0437F8264}">
      <dgm:prSet custT="1"/>
      <dgm:spPr>
        <a:xfrm>
          <a:off x="0" y="2273205"/>
          <a:ext cx="4706803" cy="757580"/>
        </a:xfrm>
        <a:prstGeom prst="rect">
          <a:avLst/>
        </a:prstGeom>
        <a:noFill/>
        <a:ln>
          <a:noFill/>
        </a:ln>
        <a:effectLst/>
      </dgm:spPr>
      <dgm:t>
        <a:bodyPr/>
        <a:lstStyle/>
        <a:p>
          <a:pPr>
            <a:buNone/>
          </a:pPr>
          <a:r>
            <a:rPr lang="en-GB" sz="2000">
              <a:solidFill>
                <a:schemeClr val="tx1"/>
              </a:solidFill>
              <a:latin typeface="Arial" panose="020B0604020202020204" pitchFamily="34" charset="0"/>
              <a:ea typeface="+mn-ea"/>
              <a:cs typeface="Arial" panose="020B0604020202020204" pitchFamily="34" charset="0"/>
            </a:rPr>
            <a:t>• Boosts self-efficacy and control over long-term health (NICE, 2022). </a:t>
          </a:r>
          <a:endParaRPr lang="en-US" sz="2000">
            <a:solidFill>
              <a:schemeClr val="tx1"/>
            </a:solidFill>
            <a:latin typeface="Arial" panose="020B0604020202020204" pitchFamily="34" charset="0"/>
            <a:ea typeface="+mn-ea"/>
            <a:cs typeface="Arial" panose="020B0604020202020204" pitchFamily="34" charset="0"/>
          </a:endParaRPr>
        </a:p>
      </dgm:t>
    </dgm:pt>
    <dgm:pt modelId="{141FEF06-88B4-49B5-9EBA-3CC594DBE315}" type="parTrans" cxnId="{CCD74480-568A-4FE0-9FD2-AEE82CA3878E}">
      <dgm:prSet/>
      <dgm:spPr/>
      <dgm:t>
        <a:bodyPr/>
        <a:lstStyle/>
        <a:p>
          <a:endParaRPr lang="en-US"/>
        </a:p>
      </dgm:t>
    </dgm:pt>
    <dgm:pt modelId="{94FBEF10-BC4D-41A5-8B17-3B2098F1F905}" type="sibTrans" cxnId="{CCD74480-568A-4FE0-9FD2-AEE82CA3878E}">
      <dgm:prSet/>
      <dgm:spPr/>
      <dgm:t>
        <a:bodyPr/>
        <a:lstStyle/>
        <a:p>
          <a:endParaRPr lang="en-US"/>
        </a:p>
      </dgm:t>
    </dgm:pt>
    <dgm:pt modelId="{C389F514-1A71-45E0-9466-529F9E3B2F6A}">
      <dgm:prSet custT="1"/>
      <dgm:spPr>
        <a:xfrm>
          <a:off x="0" y="3030786"/>
          <a:ext cx="4706803" cy="757580"/>
        </a:xfrm>
        <a:prstGeom prst="rect">
          <a:avLst/>
        </a:prstGeom>
        <a:noFill/>
        <a:ln>
          <a:noFill/>
        </a:ln>
        <a:effectLst/>
      </dgm:spPr>
      <dgm:t>
        <a:bodyPr/>
        <a:lstStyle/>
        <a:p>
          <a:pPr>
            <a:buNone/>
          </a:pPr>
          <a:r>
            <a:rPr lang="en-GB" sz="1700">
              <a:solidFill>
                <a:schemeClr val="tx1"/>
              </a:solidFill>
              <a:latin typeface="Arial" panose="020B0604020202020204" pitchFamily="34" charset="0"/>
              <a:ea typeface="+mn-ea"/>
              <a:cs typeface="Arial" panose="020B0604020202020204" pitchFamily="34" charset="0"/>
            </a:rPr>
            <a:t>• </a:t>
          </a:r>
          <a:r>
            <a:rPr lang="en-GB" sz="2000">
              <a:solidFill>
                <a:schemeClr val="tx1"/>
              </a:solidFill>
              <a:latin typeface="Arial" panose="020B0604020202020204" pitchFamily="34" charset="0"/>
              <a:ea typeface="+mn-ea"/>
              <a:cs typeface="Arial" panose="020B0604020202020204" pitchFamily="34" charset="0"/>
            </a:rPr>
            <a:t>Promotes healthy habits that can be passed down to kids and family (GOV.UK, 2022).</a:t>
          </a:r>
        </a:p>
        <a:p>
          <a:pPr>
            <a:buNone/>
          </a:pPr>
          <a:endParaRPr lang="en-US" sz="1800">
            <a:solidFill>
              <a:schemeClr val="tx1"/>
            </a:solidFill>
            <a:latin typeface="Arial" panose="020B0604020202020204" pitchFamily="34" charset="0"/>
            <a:ea typeface="+mn-ea"/>
            <a:cs typeface="Arial" panose="020B0604020202020204" pitchFamily="34" charset="0"/>
          </a:endParaRPr>
        </a:p>
        <a:p>
          <a:pPr>
            <a:buNone/>
          </a:pPr>
          <a:r>
            <a:rPr lang="en-US" sz="1800">
              <a:solidFill>
                <a:schemeClr val="tx1"/>
              </a:solidFill>
              <a:latin typeface="Arial" panose="020B0604020202020204" pitchFamily="34" charset="0"/>
              <a:ea typeface="+mn-ea"/>
              <a:cs typeface="Arial" panose="020B0604020202020204" pitchFamily="34" charset="0"/>
            </a:rPr>
            <a:t>                                      </a:t>
          </a:r>
          <a:r>
            <a:rPr lang="en-US" sz="1400">
              <a:solidFill>
                <a:schemeClr val="tx1"/>
              </a:solidFill>
              <a:latin typeface="Arial" panose="020B0604020202020204" pitchFamily="34" charset="0"/>
              <a:ea typeface="+mn-ea"/>
              <a:cs typeface="Arial" panose="020B0604020202020204" pitchFamily="34" charset="0"/>
            </a:rPr>
            <a:t>Charlotte Jackson2223874</a:t>
          </a:r>
        </a:p>
      </dgm:t>
    </dgm:pt>
    <dgm:pt modelId="{CE382854-B31A-4742-9BE8-755F233A4642}" type="parTrans" cxnId="{3EF1E201-F6D5-446C-8874-72F9F9D9B23D}">
      <dgm:prSet/>
      <dgm:spPr/>
      <dgm:t>
        <a:bodyPr/>
        <a:lstStyle/>
        <a:p>
          <a:endParaRPr lang="en-US"/>
        </a:p>
      </dgm:t>
    </dgm:pt>
    <dgm:pt modelId="{ED3454E2-4E4F-4D80-8C4B-5F3FA06321BE}" type="sibTrans" cxnId="{3EF1E201-F6D5-446C-8874-72F9F9D9B23D}">
      <dgm:prSet/>
      <dgm:spPr/>
      <dgm:t>
        <a:bodyPr/>
        <a:lstStyle/>
        <a:p>
          <a:endParaRPr lang="en-US"/>
        </a:p>
      </dgm:t>
    </dgm:pt>
    <dgm:pt modelId="{ACA70253-938C-7D4B-A964-F349B62DF40F}" type="pres">
      <dgm:prSet presAssocID="{9CB6671D-D0A5-4F3A-93FF-44F635A53BB2}" presName="vert0" presStyleCnt="0">
        <dgm:presLayoutVars>
          <dgm:dir/>
          <dgm:animOne val="branch"/>
          <dgm:animLvl val="lvl"/>
        </dgm:presLayoutVars>
      </dgm:prSet>
      <dgm:spPr/>
    </dgm:pt>
    <dgm:pt modelId="{06ED9224-E300-3B40-BB52-0420F1F86FD8}" type="pres">
      <dgm:prSet presAssocID="{3CC2D0C0-FCE7-430C-99C8-568286AE5DBF}" presName="thickLine" presStyleLbl="alignNode1" presStyleIdx="0" presStyleCnt="5"/>
      <dgm:spPr>
        <a:xfrm>
          <a:off x="0" y="462"/>
          <a:ext cx="4706803" cy="0"/>
        </a:xfrm>
        <a:prstGeom prst="line">
          <a:avLst/>
        </a:prstGeom>
        <a:solidFill>
          <a:srgbClr val="5B9BD5">
            <a:hueOff val="0"/>
            <a:satOff val="0"/>
            <a:lumOff val="0"/>
            <a:alphaOff val="0"/>
          </a:srgbClr>
        </a:solidFill>
        <a:ln w="12700" cap="flat" cmpd="sng" algn="ctr">
          <a:solidFill>
            <a:srgbClr val="5B9BD5">
              <a:hueOff val="0"/>
              <a:satOff val="0"/>
              <a:lumOff val="0"/>
              <a:alphaOff val="0"/>
            </a:srgbClr>
          </a:solidFill>
          <a:prstDash val="solid"/>
          <a:miter lim="800000"/>
        </a:ln>
        <a:effectLst/>
      </dgm:spPr>
    </dgm:pt>
    <dgm:pt modelId="{F9277A61-B2D5-BE42-A273-3D4A6911D129}" type="pres">
      <dgm:prSet presAssocID="{3CC2D0C0-FCE7-430C-99C8-568286AE5DBF}" presName="horz1" presStyleCnt="0"/>
      <dgm:spPr/>
    </dgm:pt>
    <dgm:pt modelId="{198C6DC6-25F9-744E-AB2D-22FDA8DFAB28}" type="pres">
      <dgm:prSet presAssocID="{3CC2D0C0-FCE7-430C-99C8-568286AE5DBF}" presName="tx1" presStyleLbl="revTx" presStyleIdx="0" presStyleCnt="5"/>
      <dgm:spPr/>
    </dgm:pt>
    <dgm:pt modelId="{556B825B-8D78-2940-A421-F2765AB58CA4}" type="pres">
      <dgm:prSet presAssocID="{3CC2D0C0-FCE7-430C-99C8-568286AE5DBF}" presName="vert1" presStyleCnt="0"/>
      <dgm:spPr/>
    </dgm:pt>
    <dgm:pt modelId="{77567C49-DDAC-B348-ACE9-B1C51A350016}" type="pres">
      <dgm:prSet presAssocID="{9888CB4F-C66E-4F5C-89F9-95E09FB7BF6E}" presName="thickLine" presStyleLbl="alignNode1" presStyleIdx="1" presStyleCnt="5"/>
      <dgm:spPr>
        <a:xfrm>
          <a:off x="0" y="758043"/>
          <a:ext cx="4706803" cy="0"/>
        </a:xfrm>
        <a:prstGeom prst="line">
          <a:avLst/>
        </a:prstGeom>
        <a:solidFill>
          <a:srgbClr val="5B9BD5">
            <a:hueOff val="-1689636"/>
            <a:satOff val="-4355"/>
            <a:lumOff val="-2941"/>
            <a:alphaOff val="0"/>
          </a:srgbClr>
        </a:solidFill>
        <a:ln w="12700" cap="flat" cmpd="sng" algn="ctr">
          <a:solidFill>
            <a:srgbClr val="5B9BD5">
              <a:hueOff val="-1689636"/>
              <a:satOff val="-4355"/>
              <a:lumOff val="-2941"/>
              <a:alphaOff val="0"/>
            </a:srgbClr>
          </a:solidFill>
          <a:prstDash val="solid"/>
          <a:miter lim="800000"/>
        </a:ln>
        <a:effectLst/>
      </dgm:spPr>
    </dgm:pt>
    <dgm:pt modelId="{0F6E2CF2-C281-1242-98C4-717A5803E644}" type="pres">
      <dgm:prSet presAssocID="{9888CB4F-C66E-4F5C-89F9-95E09FB7BF6E}" presName="horz1" presStyleCnt="0"/>
      <dgm:spPr/>
    </dgm:pt>
    <dgm:pt modelId="{E6530925-3E4B-B840-92C1-9F0ED938A481}" type="pres">
      <dgm:prSet presAssocID="{9888CB4F-C66E-4F5C-89F9-95E09FB7BF6E}" presName="tx1" presStyleLbl="revTx" presStyleIdx="1" presStyleCnt="5"/>
      <dgm:spPr/>
    </dgm:pt>
    <dgm:pt modelId="{37361F7B-E92C-464F-870A-F3E706EE7F8E}" type="pres">
      <dgm:prSet presAssocID="{9888CB4F-C66E-4F5C-89F9-95E09FB7BF6E}" presName="vert1" presStyleCnt="0"/>
      <dgm:spPr/>
    </dgm:pt>
    <dgm:pt modelId="{D9AB51E6-5E72-0443-89C9-88682CE32C24}" type="pres">
      <dgm:prSet presAssocID="{F7D035FE-50CC-417A-BF78-B024ABBC78E6}" presName="thickLine" presStyleLbl="alignNode1" presStyleIdx="2" presStyleCnt="5"/>
      <dgm:spPr>
        <a:xfrm>
          <a:off x="0" y="1515624"/>
          <a:ext cx="4706803" cy="0"/>
        </a:xfrm>
        <a:prstGeom prst="line">
          <a:avLst/>
        </a:prstGeom>
        <a:solidFill>
          <a:srgbClr val="5B9BD5">
            <a:hueOff val="-3379271"/>
            <a:satOff val="-8710"/>
            <a:lumOff val="-5883"/>
            <a:alphaOff val="0"/>
          </a:srgbClr>
        </a:solidFill>
        <a:ln w="12700" cap="flat" cmpd="sng" algn="ctr">
          <a:solidFill>
            <a:srgbClr val="5B9BD5">
              <a:hueOff val="-3379271"/>
              <a:satOff val="-8710"/>
              <a:lumOff val="-5883"/>
              <a:alphaOff val="0"/>
            </a:srgbClr>
          </a:solidFill>
          <a:prstDash val="solid"/>
          <a:miter lim="800000"/>
        </a:ln>
        <a:effectLst/>
      </dgm:spPr>
    </dgm:pt>
    <dgm:pt modelId="{FE232C7C-3D2B-CF49-B5BD-0F907FC77D30}" type="pres">
      <dgm:prSet presAssocID="{F7D035FE-50CC-417A-BF78-B024ABBC78E6}" presName="horz1" presStyleCnt="0"/>
      <dgm:spPr/>
    </dgm:pt>
    <dgm:pt modelId="{D317D787-0D0F-B04F-8B60-A8D8A71351B4}" type="pres">
      <dgm:prSet presAssocID="{F7D035FE-50CC-417A-BF78-B024ABBC78E6}" presName="tx1" presStyleLbl="revTx" presStyleIdx="2" presStyleCnt="5"/>
      <dgm:spPr/>
    </dgm:pt>
    <dgm:pt modelId="{58308A4B-B6D0-CB4C-AEA0-C64B73B0FE38}" type="pres">
      <dgm:prSet presAssocID="{F7D035FE-50CC-417A-BF78-B024ABBC78E6}" presName="vert1" presStyleCnt="0"/>
      <dgm:spPr/>
    </dgm:pt>
    <dgm:pt modelId="{0DAC8EFB-F247-0C4F-BAEC-2ABEF4EEA20C}" type="pres">
      <dgm:prSet presAssocID="{84BE2648-1B4F-4669-88AB-EBF0437F8264}" presName="thickLine" presStyleLbl="alignNode1" presStyleIdx="3" presStyleCnt="5"/>
      <dgm:spPr>
        <a:xfrm>
          <a:off x="0" y="2273205"/>
          <a:ext cx="4706803" cy="0"/>
        </a:xfrm>
        <a:prstGeom prst="line">
          <a:avLst/>
        </a:prstGeom>
        <a:solidFill>
          <a:srgbClr val="5B9BD5">
            <a:hueOff val="-5068907"/>
            <a:satOff val="-13064"/>
            <a:lumOff val="-8824"/>
            <a:alphaOff val="0"/>
          </a:srgbClr>
        </a:solidFill>
        <a:ln w="12700" cap="flat" cmpd="sng" algn="ctr">
          <a:solidFill>
            <a:srgbClr val="5B9BD5">
              <a:hueOff val="-5068907"/>
              <a:satOff val="-13064"/>
              <a:lumOff val="-8824"/>
              <a:alphaOff val="0"/>
            </a:srgbClr>
          </a:solidFill>
          <a:prstDash val="solid"/>
          <a:miter lim="800000"/>
        </a:ln>
        <a:effectLst/>
      </dgm:spPr>
    </dgm:pt>
    <dgm:pt modelId="{7D2B4F76-B76F-BD48-8FFD-885C7B48ADA8}" type="pres">
      <dgm:prSet presAssocID="{84BE2648-1B4F-4669-88AB-EBF0437F8264}" presName="horz1" presStyleCnt="0"/>
      <dgm:spPr/>
    </dgm:pt>
    <dgm:pt modelId="{60C9E7F5-6A7E-A542-9A09-EBADA1751D4C}" type="pres">
      <dgm:prSet presAssocID="{84BE2648-1B4F-4669-88AB-EBF0437F8264}" presName="tx1" presStyleLbl="revTx" presStyleIdx="3" presStyleCnt="5"/>
      <dgm:spPr/>
    </dgm:pt>
    <dgm:pt modelId="{BAD8D665-145A-C040-8C62-CA0552D18DDC}" type="pres">
      <dgm:prSet presAssocID="{84BE2648-1B4F-4669-88AB-EBF0437F8264}" presName="vert1" presStyleCnt="0"/>
      <dgm:spPr/>
    </dgm:pt>
    <dgm:pt modelId="{D7F67AA9-3EE8-1A46-A890-28F10103490D}" type="pres">
      <dgm:prSet presAssocID="{C389F514-1A71-45E0-9466-529F9E3B2F6A}" presName="thickLine" presStyleLbl="alignNode1" presStyleIdx="4" presStyleCnt="5"/>
      <dgm:spPr>
        <a:xfrm>
          <a:off x="0" y="3030786"/>
          <a:ext cx="4706803" cy="0"/>
        </a:xfrm>
        <a:prstGeom prst="line">
          <a:avLst/>
        </a:prstGeom>
        <a:solidFill>
          <a:srgbClr val="5B9BD5">
            <a:hueOff val="-6758543"/>
            <a:satOff val="-17419"/>
            <a:lumOff val="-11765"/>
            <a:alphaOff val="0"/>
          </a:srgbClr>
        </a:solidFill>
        <a:ln w="12700" cap="flat" cmpd="sng" algn="ctr">
          <a:solidFill>
            <a:srgbClr val="5B9BD5">
              <a:hueOff val="-6758543"/>
              <a:satOff val="-17419"/>
              <a:lumOff val="-11765"/>
              <a:alphaOff val="0"/>
            </a:srgbClr>
          </a:solidFill>
          <a:prstDash val="solid"/>
          <a:miter lim="800000"/>
        </a:ln>
        <a:effectLst/>
      </dgm:spPr>
    </dgm:pt>
    <dgm:pt modelId="{5CDEDF56-8EEC-A542-A204-539C0C17D162}" type="pres">
      <dgm:prSet presAssocID="{C389F514-1A71-45E0-9466-529F9E3B2F6A}" presName="horz1" presStyleCnt="0"/>
      <dgm:spPr/>
    </dgm:pt>
    <dgm:pt modelId="{BF149146-EF3E-0B40-B102-936638A21E59}" type="pres">
      <dgm:prSet presAssocID="{C389F514-1A71-45E0-9466-529F9E3B2F6A}" presName="tx1" presStyleLbl="revTx" presStyleIdx="4" presStyleCnt="5"/>
      <dgm:spPr/>
    </dgm:pt>
    <dgm:pt modelId="{45F03A07-8E28-4649-BDB3-3112421E1451}" type="pres">
      <dgm:prSet presAssocID="{C389F514-1A71-45E0-9466-529F9E3B2F6A}" presName="vert1" presStyleCnt="0"/>
      <dgm:spPr/>
    </dgm:pt>
  </dgm:ptLst>
  <dgm:cxnLst>
    <dgm:cxn modelId="{3EF1E201-F6D5-446C-8874-72F9F9D9B23D}" srcId="{9CB6671D-D0A5-4F3A-93FF-44F635A53BB2}" destId="{C389F514-1A71-45E0-9466-529F9E3B2F6A}" srcOrd="4" destOrd="0" parTransId="{CE382854-B31A-4742-9BE8-755F233A4642}" sibTransId="{ED3454E2-4E4F-4D80-8C4B-5F3FA06321BE}"/>
    <dgm:cxn modelId="{4E55DF21-C8BD-41D7-A95A-4B0756D7E799}" srcId="{9CB6671D-D0A5-4F3A-93FF-44F635A53BB2}" destId="{9888CB4F-C66E-4F5C-89F9-95E09FB7BF6E}" srcOrd="1" destOrd="0" parTransId="{2C64AAFF-A281-4112-9C54-C844AB05463F}" sibTransId="{CE799ADF-8485-478D-979F-99607A32F5C7}"/>
    <dgm:cxn modelId="{CEBCBB39-BD8A-4529-A5E0-F12905A31D78}" srcId="{9CB6671D-D0A5-4F3A-93FF-44F635A53BB2}" destId="{3CC2D0C0-FCE7-430C-99C8-568286AE5DBF}" srcOrd="0" destOrd="0" parTransId="{FCC67772-57EB-4F28-8CA4-54FD1F1ECEF2}" sibTransId="{42EC24D3-B305-4B80-9591-012A0EF6BD78}"/>
    <dgm:cxn modelId="{C029755F-12EB-7C40-939C-7D2D6B12F59A}" type="presOf" srcId="{9888CB4F-C66E-4F5C-89F9-95E09FB7BF6E}" destId="{E6530925-3E4B-B840-92C1-9F0ED938A481}" srcOrd="0" destOrd="0" presId="urn:microsoft.com/office/officeart/2008/layout/LinedList"/>
    <dgm:cxn modelId="{4E881B65-E183-D742-AD89-BCFB29AE3BC2}" type="presOf" srcId="{84BE2648-1B4F-4669-88AB-EBF0437F8264}" destId="{60C9E7F5-6A7E-A542-9A09-EBADA1751D4C}" srcOrd="0" destOrd="0" presId="urn:microsoft.com/office/officeart/2008/layout/LinedList"/>
    <dgm:cxn modelId="{ED0D806A-F30B-4047-A7F1-0AA4DB70CE22}" type="presOf" srcId="{3CC2D0C0-FCE7-430C-99C8-568286AE5DBF}" destId="{198C6DC6-25F9-744E-AB2D-22FDA8DFAB28}" srcOrd="0" destOrd="0" presId="urn:microsoft.com/office/officeart/2008/layout/LinedList"/>
    <dgm:cxn modelId="{594AE64C-42F2-A74F-A1ED-B6D30BF9DF38}" type="presOf" srcId="{9CB6671D-D0A5-4F3A-93FF-44F635A53BB2}" destId="{ACA70253-938C-7D4B-A964-F349B62DF40F}" srcOrd="0" destOrd="0" presId="urn:microsoft.com/office/officeart/2008/layout/LinedList"/>
    <dgm:cxn modelId="{CCD74480-568A-4FE0-9FD2-AEE82CA3878E}" srcId="{9CB6671D-D0A5-4F3A-93FF-44F635A53BB2}" destId="{84BE2648-1B4F-4669-88AB-EBF0437F8264}" srcOrd="3" destOrd="0" parTransId="{141FEF06-88B4-49B5-9EBA-3CC594DBE315}" sibTransId="{94FBEF10-BC4D-41A5-8B17-3B2098F1F905}"/>
    <dgm:cxn modelId="{BFFFBE83-3A2C-534C-91AB-5B1A5AB36AF7}" type="presOf" srcId="{F7D035FE-50CC-417A-BF78-B024ABBC78E6}" destId="{D317D787-0D0F-B04F-8B60-A8D8A71351B4}" srcOrd="0" destOrd="0" presId="urn:microsoft.com/office/officeart/2008/layout/LinedList"/>
    <dgm:cxn modelId="{B38B9DAF-AD5A-483E-A2CE-677434CE2CFD}" srcId="{9CB6671D-D0A5-4F3A-93FF-44F635A53BB2}" destId="{F7D035FE-50CC-417A-BF78-B024ABBC78E6}" srcOrd="2" destOrd="0" parTransId="{E08C3E4E-D949-4692-B6AF-7A2CB02694DB}" sibTransId="{3B7817AF-E8C7-4435-8A1C-8FA24E950DAE}"/>
    <dgm:cxn modelId="{F524F2BB-FEB9-3944-8599-4EFB067A5DD5}" type="presOf" srcId="{C389F514-1A71-45E0-9466-529F9E3B2F6A}" destId="{BF149146-EF3E-0B40-B102-936638A21E59}" srcOrd="0" destOrd="0" presId="urn:microsoft.com/office/officeart/2008/layout/LinedList"/>
    <dgm:cxn modelId="{FE620621-FE35-BC43-8829-6842625969BF}" type="presParOf" srcId="{ACA70253-938C-7D4B-A964-F349B62DF40F}" destId="{06ED9224-E300-3B40-BB52-0420F1F86FD8}" srcOrd="0" destOrd="0" presId="urn:microsoft.com/office/officeart/2008/layout/LinedList"/>
    <dgm:cxn modelId="{D96E6704-B3D1-D94F-9852-321BD10AB97B}" type="presParOf" srcId="{ACA70253-938C-7D4B-A964-F349B62DF40F}" destId="{F9277A61-B2D5-BE42-A273-3D4A6911D129}" srcOrd="1" destOrd="0" presId="urn:microsoft.com/office/officeart/2008/layout/LinedList"/>
    <dgm:cxn modelId="{3811C643-BF27-C648-AE8D-47FAC3283470}" type="presParOf" srcId="{F9277A61-B2D5-BE42-A273-3D4A6911D129}" destId="{198C6DC6-25F9-744E-AB2D-22FDA8DFAB28}" srcOrd="0" destOrd="0" presId="urn:microsoft.com/office/officeart/2008/layout/LinedList"/>
    <dgm:cxn modelId="{B8E8B528-8054-5B44-BCA0-7E2C66A4653C}" type="presParOf" srcId="{F9277A61-B2D5-BE42-A273-3D4A6911D129}" destId="{556B825B-8D78-2940-A421-F2765AB58CA4}" srcOrd="1" destOrd="0" presId="urn:microsoft.com/office/officeart/2008/layout/LinedList"/>
    <dgm:cxn modelId="{6720B85A-3F39-5B41-966E-D3BF82D237A5}" type="presParOf" srcId="{ACA70253-938C-7D4B-A964-F349B62DF40F}" destId="{77567C49-DDAC-B348-ACE9-B1C51A350016}" srcOrd="2" destOrd="0" presId="urn:microsoft.com/office/officeart/2008/layout/LinedList"/>
    <dgm:cxn modelId="{06185D31-8209-E74A-9D64-0D5BCAFF86F1}" type="presParOf" srcId="{ACA70253-938C-7D4B-A964-F349B62DF40F}" destId="{0F6E2CF2-C281-1242-98C4-717A5803E644}" srcOrd="3" destOrd="0" presId="urn:microsoft.com/office/officeart/2008/layout/LinedList"/>
    <dgm:cxn modelId="{AF55B51E-2D4D-1040-88D1-897F457D9814}" type="presParOf" srcId="{0F6E2CF2-C281-1242-98C4-717A5803E644}" destId="{E6530925-3E4B-B840-92C1-9F0ED938A481}" srcOrd="0" destOrd="0" presId="urn:microsoft.com/office/officeart/2008/layout/LinedList"/>
    <dgm:cxn modelId="{AAEA0362-B4C7-C142-9A0C-BBB9247678C3}" type="presParOf" srcId="{0F6E2CF2-C281-1242-98C4-717A5803E644}" destId="{37361F7B-E92C-464F-870A-F3E706EE7F8E}" srcOrd="1" destOrd="0" presId="urn:microsoft.com/office/officeart/2008/layout/LinedList"/>
    <dgm:cxn modelId="{8275533D-D3C3-2E40-AFCA-85162F6A6423}" type="presParOf" srcId="{ACA70253-938C-7D4B-A964-F349B62DF40F}" destId="{D9AB51E6-5E72-0443-89C9-88682CE32C24}" srcOrd="4" destOrd="0" presId="urn:microsoft.com/office/officeart/2008/layout/LinedList"/>
    <dgm:cxn modelId="{1C78E176-90ED-8147-97BE-6BB0B10CDEA7}" type="presParOf" srcId="{ACA70253-938C-7D4B-A964-F349B62DF40F}" destId="{FE232C7C-3D2B-CF49-B5BD-0F907FC77D30}" srcOrd="5" destOrd="0" presId="urn:microsoft.com/office/officeart/2008/layout/LinedList"/>
    <dgm:cxn modelId="{6D08B58C-9F31-914C-9FDF-4F7A687215D2}" type="presParOf" srcId="{FE232C7C-3D2B-CF49-B5BD-0F907FC77D30}" destId="{D317D787-0D0F-B04F-8B60-A8D8A71351B4}" srcOrd="0" destOrd="0" presId="urn:microsoft.com/office/officeart/2008/layout/LinedList"/>
    <dgm:cxn modelId="{D5F4FBD7-44E4-9A45-915C-778F5FA7CC58}" type="presParOf" srcId="{FE232C7C-3D2B-CF49-B5BD-0F907FC77D30}" destId="{58308A4B-B6D0-CB4C-AEA0-C64B73B0FE38}" srcOrd="1" destOrd="0" presId="urn:microsoft.com/office/officeart/2008/layout/LinedList"/>
    <dgm:cxn modelId="{7F06A01E-6D68-E04E-B7BC-F98840AE70E2}" type="presParOf" srcId="{ACA70253-938C-7D4B-A964-F349B62DF40F}" destId="{0DAC8EFB-F247-0C4F-BAEC-2ABEF4EEA20C}" srcOrd="6" destOrd="0" presId="urn:microsoft.com/office/officeart/2008/layout/LinedList"/>
    <dgm:cxn modelId="{565CF291-2D99-1044-AD0A-2BD9D924300C}" type="presParOf" srcId="{ACA70253-938C-7D4B-A964-F349B62DF40F}" destId="{7D2B4F76-B76F-BD48-8FFD-885C7B48ADA8}" srcOrd="7" destOrd="0" presId="urn:microsoft.com/office/officeart/2008/layout/LinedList"/>
    <dgm:cxn modelId="{529F452E-F2BA-894B-9E5B-0DF4E0B06A0E}" type="presParOf" srcId="{7D2B4F76-B76F-BD48-8FFD-885C7B48ADA8}" destId="{60C9E7F5-6A7E-A542-9A09-EBADA1751D4C}" srcOrd="0" destOrd="0" presId="urn:microsoft.com/office/officeart/2008/layout/LinedList"/>
    <dgm:cxn modelId="{A5ED319B-E215-DB4E-9CB5-C73F3EA8F56C}" type="presParOf" srcId="{7D2B4F76-B76F-BD48-8FFD-885C7B48ADA8}" destId="{BAD8D665-145A-C040-8C62-CA0552D18DDC}" srcOrd="1" destOrd="0" presId="urn:microsoft.com/office/officeart/2008/layout/LinedList"/>
    <dgm:cxn modelId="{8B45B851-0B93-D44F-B0F0-B7D5EECD2FF4}" type="presParOf" srcId="{ACA70253-938C-7D4B-A964-F349B62DF40F}" destId="{D7F67AA9-3EE8-1A46-A890-28F10103490D}" srcOrd="8" destOrd="0" presId="urn:microsoft.com/office/officeart/2008/layout/LinedList"/>
    <dgm:cxn modelId="{3AF65BDA-F3EB-044C-B4D8-D912ADCC6408}" type="presParOf" srcId="{ACA70253-938C-7D4B-A964-F349B62DF40F}" destId="{5CDEDF56-8EEC-A542-A204-539C0C17D162}" srcOrd="9" destOrd="0" presId="urn:microsoft.com/office/officeart/2008/layout/LinedList"/>
    <dgm:cxn modelId="{EFA21AF7-1A02-F942-9556-C00B7149EB36}" type="presParOf" srcId="{5CDEDF56-8EEC-A542-A204-539C0C17D162}" destId="{BF149146-EF3E-0B40-B102-936638A21E59}" srcOrd="0" destOrd="0" presId="urn:microsoft.com/office/officeart/2008/layout/LinedList"/>
    <dgm:cxn modelId="{A448E973-1386-4F4F-9804-AE418FDCAE41}" type="presParOf" srcId="{5CDEDF56-8EEC-A542-A204-539C0C17D162}" destId="{45F03A07-8E28-4649-BDB3-3112421E145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5522E23-4F64-41E3-90C5-446B0CECC054}" type="doc">
      <dgm:prSet loTypeId="urn:microsoft.com/office/officeart/2005/8/layout/default" loCatId="list" qsTypeId="urn:microsoft.com/office/officeart/2005/8/quickstyle/simple4" qsCatId="simple" csTypeId="urn:microsoft.com/office/officeart/2005/8/colors/colorful2" csCatId="colorful"/>
      <dgm:spPr/>
      <dgm:t>
        <a:bodyPr/>
        <a:lstStyle/>
        <a:p>
          <a:endParaRPr lang="en-US"/>
        </a:p>
      </dgm:t>
    </dgm:pt>
    <dgm:pt modelId="{8C6D4EB3-36AB-4FD3-9CAC-7644839DD290}">
      <dgm:prSet custT="1"/>
      <dgm:spPr>
        <a:xfrm>
          <a:off x="412665" y="416"/>
          <a:ext cx="2175252" cy="1305151"/>
        </a:xfrm>
        <a:prstGeom prst="rect">
          <a:avLst/>
        </a:prstGeom>
        <a:gradFill rotWithShape="0">
          <a:gsLst>
            <a:gs pos="0">
              <a:srgbClr val="ED7D31">
                <a:hueOff val="0"/>
                <a:satOff val="0"/>
                <a:lumOff val="0"/>
                <a:alphaOff val="0"/>
                <a:satMod val="103000"/>
                <a:lumMod val="102000"/>
                <a:tint val="94000"/>
              </a:srgbClr>
            </a:gs>
            <a:gs pos="50000">
              <a:srgbClr val="ED7D31">
                <a:hueOff val="0"/>
                <a:satOff val="0"/>
                <a:lumOff val="0"/>
                <a:alphaOff val="0"/>
                <a:satMod val="110000"/>
                <a:lumMod val="100000"/>
                <a:shade val="100000"/>
              </a:srgbClr>
            </a:gs>
            <a:gs pos="100000">
              <a:srgbClr val="ED7D31">
                <a:hueOff val="0"/>
                <a:satOff val="0"/>
                <a:lumOff val="0"/>
                <a:alphaOff val="0"/>
                <a:lumMod val="99000"/>
                <a:satMod val="120000"/>
                <a:shade val="78000"/>
              </a:srgbClr>
            </a:gs>
          </a:gsLst>
          <a:lin ang="5400000" scaled="0"/>
        </a:gradFill>
        <a:ln>
          <a:noFill/>
        </a:ln>
        <a:effectLst/>
      </dgm:spPr>
      <dgm:t>
        <a:bodyPr/>
        <a:lstStyle/>
        <a:p>
          <a:pPr>
            <a:buNone/>
          </a:pPr>
          <a:r>
            <a:rPr lang="en-GB" sz="1600">
              <a:solidFill>
                <a:sysClr val="window" lastClr="FFFFFF"/>
              </a:solidFill>
              <a:latin typeface="Arial" panose="020B0604020202020204" pitchFamily="34" charset="0"/>
              <a:ea typeface="+mn-ea"/>
              <a:cs typeface="Arial" panose="020B0604020202020204" pitchFamily="34" charset="0"/>
            </a:rPr>
            <a:t>Sport England’s “This Girl Can”: downloadable posters, social media templates (Sport England, 2023b).</a:t>
          </a:r>
          <a:endParaRPr lang="en-US" sz="1600">
            <a:solidFill>
              <a:sysClr val="window" lastClr="FFFFFF"/>
            </a:solidFill>
            <a:latin typeface="Arial" panose="020B0604020202020204" pitchFamily="34" charset="0"/>
            <a:ea typeface="+mn-ea"/>
            <a:cs typeface="Arial" panose="020B0604020202020204" pitchFamily="34" charset="0"/>
          </a:endParaRPr>
        </a:p>
      </dgm:t>
    </dgm:pt>
    <dgm:pt modelId="{21944A55-C55C-4D3C-B09E-25E6CE4024D2}" type="parTrans" cxnId="{50AF02F6-CA35-41EC-8EB8-18E56889C7A0}">
      <dgm:prSet/>
      <dgm:spPr/>
      <dgm:t>
        <a:bodyPr/>
        <a:lstStyle/>
        <a:p>
          <a:endParaRPr lang="en-US"/>
        </a:p>
      </dgm:t>
    </dgm:pt>
    <dgm:pt modelId="{D0A89F4F-F0D5-4FBB-AC54-AFFD23DDAEA0}" type="sibTrans" cxnId="{50AF02F6-CA35-41EC-8EB8-18E56889C7A0}">
      <dgm:prSet/>
      <dgm:spPr/>
      <dgm:t>
        <a:bodyPr/>
        <a:lstStyle/>
        <a:p>
          <a:endParaRPr lang="en-US"/>
        </a:p>
      </dgm:t>
    </dgm:pt>
    <dgm:pt modelId="{267794C1-F57D-42ED-9648-C24E65B7B7DA}">
      <dgm:prSet custT="1"/>
      <dgm:spPr>
        <a:xfrm>
          <a:off x="2805443" y="416"/>
          <a:ext cx="2175252" cy="1305151"/>
        </a:xfrm>
        <a:prstGeom prst="rect">
          <a:avLst/>
        </a:prstGeom>
        <a:gradFill rotWithShape="0">
          <a:gsLst>
            <a:gs pos="0">
              <a:srgbClr val="ED7D31">
                <a:hueOff val="-363841"/>
                <a:satOff val="-20982"/>
                <a:lumOff val="2157"/>
                <a:alphaOff val="0"/>
                <a:satMod val="103000"/>
                <a:lumMod val="102000"/>
                <a:tint val="94000"/>
              </a:srgbClr>
            </a:gs>
            <a:gs pos="50000">
              <a:srgbClr val="ED7D31">
                <a:hueOff val="-363841"/>
                <a:satOff val="-20982"/>
                <a:lumOff val="2157"/>
                <a:alphaOff val="0"/>
                <a:satMod val="110000"/>
                <a:lumMod val="100000"/>
                <a:shade val="100000"/>
              </a:srgbClr>
            </a:gs>
            <a:gs pos="100000">
              <a:srgbClr val="ED7D31">
                <a:hueOff val="-363841"/>
                <a:satOff val="-20982"/>
                <a:lumOff val="2157"/>
                <a:alphaOff val="0"/>
                <a:lumMod val="99000"/>
                <a:satMod val="120000"/>
                <a:shade val="78000"/>
              </a:srgbClr>
            </a:gs>
          </a:gsLst>
          <a:lin ang="5400000" scaled="0"/>
        </a:gradFill>
        <a:ln>
          <a:noFill/>
        </a:ln>
        <a:effectLst/>
      </dgm:spPr>
      <dgm:t>
        <a:bodyPr/>
        <a:lstStyle/>
        <a:p>
          <a:pPr>
            <a:buNone/>
          </a:pPr>
          <a:r>
            <a:rPr lang="en-GB" sz="1600">
              <a:solidFill>
                <a:sysClr val="window" lastClr="FFFFFF"/>
              </a:solidFill>
              <a:latin typeface="Arial" panose="020B0604020202020204" pitchFamily="34" charset="0"/>
              <a:ea typeface="+mn-ea"/>
              <a:cs typeface="Arial" panose="020B0604020202020204" pitchFamily="34" charset="0"/>
            </a:rPr>
            <a:t>We Are Undefeatable Toolkit: campaign pack, real stories, inclusive messaging (Sport England, 2023c).</a:t>
          </a:r>
          <a:endParaRPr lang="en-US" sz="1600">
            <a:solidFill>
              <a:sysClr val="window" lastClr="FFFFFF"/>
            </a:solidFill>
            <a:latin typeface="Arial" panose="020B0604020202020204" pitchFamily="34" charset="0"/>
            <a:ea typeface="+mn-ea"/>
            <a:cs typeface="Arial" panose="020B0604020202020204" pitchFamily="34" charset="0"/>
          </a:endParaRPr>
        </a:p>
      </dgm:t>
    </dgm:pt>
    <dgm:pt modelId="{AD76FCA9-6DDE-45DC-A6C3-05DA87452838}" type="parTrans" cxnId="{50641D3F-89F8-4E4A-B39B-B46369DCFE61}">
      <dgm:prSet/>
      <dgm:spPr/>
      <dgm:t>
        <a:bodyPr/>
        <a:lstStyle/>
        <a:p>
          <a:endParaRPr lang="en-US"/>
        </a:p>
      </dgm:t>
    </dgm:pt>
    <dgm:pt modelId="{E2EA9214-3649-4152-9B81-0F18D5CCF222}" type="sibTrans" cxnId="{50641D3F-89F8-4E4A-B39B-B46369DCFE61}">
      <dgm:prSet/>
      <dgm:spPr/>
      <dgm:t>
        <a:bodyPr/>
        <a:lstStyle/>
        <a:p>
          <a:endParaRPr lang="en-US"/>
        </a:p>
      </dgm:t>
    </dgm:pt>
    <dgm:pt modelId="{CDD1ABE4-8DC0-41E8-894B-905A3BB118C0}">
      <dgm:prSet custT="1"/>
      <dgm:spPr>
        <a:xfrm>
          <a:off x="412665" y="1523093"/>
          <a:ext cx="2175252" cy="1305151"/>
        </a:xfrm>
        <a:prstGeom prst="rect">
          <a:avLst/>
        </a:prstGeom>
        <a:gradFill rotWithShape="0">
          <a:gsLst>
            <a:gs pos="0">
              <a:srgbClr val="ED7D31">
                <a:hueOff val="-727682"/>
                <a:satOff val="-41964"/>
                <a:lumOff val="4314"/>
                <a:alphaOff val="0"/>
                <a:satMod val="103000"/>
                <a:lumMod val="102000"/>
                <a:tint val="94000"/>
              </a:srgbClr>
            </a:gs>
            <a:gs pos="50000">
              <a:srgbClr val="ED7D31">
                <a:hueOff val="-727682"/>
                <a:satOff val="-41964"/>
                <a:lumOff val="4314"/>
                <a:alphaOff val="0"/>
                <a:satMod val="110000"/>
                <a:lumMod val="100000"/>
                <a:shade val="100000"/>
              </a:srgbClr>
            </a:gs>
            <a:gs pos="100000">
              <a:srgbClr val="ED7D31">
                <a:hueOff val="-727682"/>
                <a:satOff val="-41964"/>
                <a:lumOff val="4314"/>
                <a:alphaOff val="0"/>
                <a:lumMod val="99000"/>
                <a:satMod val="120000"/>
                <a:shade val="78000"/>
              </a:srgbClr>
            </a:gs>
          </a:gsLst>
          <a:lin ang="5400000" scaled="0"/>
        </a:gradFill>
        <a:ln>
          <a:noFill/>
        </a:ln>
        <a:effectLst/>
      </dgm:spPr>
      <dgm:t>
        <a:bodyPr/>
        <a:lstStyle/>
        <a:p>
          <a:pPr>
            <a:buNone/>
          </a:pPr>
          <a:r>
            <a:rPr lang="en-GB" sz="1600">
              <a:solidFill>
                <a:sysClr val="window" lastClr="FFFFFF"/>
              </a:solidFill>
              <a:latin typeface="Arial" panose="020B0604020202020204" pitchFamily="34" charset="0"/>
              <a:ea typeface="+mn-ea"/>
              <a:cs typeface="Arial" panose="020B0604020202020204" pitchFamily="34" charset="0"/>
            </a:rPr>
            <a:t>NHS Apps (Active 10, Couch to 5K): used to track activity and provide encouragement (NHS, 2023).</a:t>
          </a:r>
          <a:endParaRPr lang="en-US" sz="1600">
            <a:solidFill>
              <a:sysClr val="window" lastClr="FFFFFF"/>
            </a:solidFill>
            <a:latin typeface="Arial" panose="020B0604020202020204" pitchFamily="34" charset="0"/>
            <a:ea typeface="+mn-ea"/>
            <a:cs typeface="Arial" panose="020B0604020202020204" pitchFamily="34" charset="0"/>
          </a:endParaRPr>
        </a:p>
      </dgm:t>
    </dgm:pt>
    <dgm:pt modelId="{8BC15069-9730-4079-955F-A793B093D767}" type="parTrans" cxnId="{FBA9A468-091F-4201-96BC-CDE109D40947}">
      <dgm:prSet/>
      <dgm:spPr/>
      <dgm:t>
        <a:bodyPr/>
        <a:lstStyle/>
        <a:p>
          <a:endParaRPr lang="en-US"/>
        </a:p>
      </dgm:t>
    </dgm:pt>
    <dgm:pt modelId="{A7ED9B6C-0A45-4FE5-AAA5-28456E9A9184}" type="sibTrans" cxnId="{FBA9A468-091F-4201-96BC-CDE109D40947}">
      <dgm:prSet/>
      <dgm:spPr/>
      <dgm:t>
        <a:bodyPr/>
        <a:lstStyle/>
        <a:p>
          <a:endParaRPr lang="en-US"/>
        </a:p>
      </dgm:t>
    </dgm:pt>
    <dgm:pt modelId="{6842C69A-415D-4522-9608-409DA9F990B0}">
      <dgm:prSet custT="1"/>
      <dgm:spPr>
        <a:xfrm>
          <a:off x="2805443" y="1523093"/>
          <a:ext cx="2175252" cy="1305151"/>
        </a:xfrm>
        <a:prstGeom prst="rect">
          <a:avLst/>
        </a:prstGeom>
        <a:gradFill rotWithShape="0">
          <a:gsLst>
            <a:gs pos="0">
              <a:srgbClr val="ED7D31">
                <a:hueOff val="-1091522"/>
                <a:satOff val="-62946"/>
                <a:lumOff val="6471"/>
                <a:alphaOff val="0"/>
                <a:satMod val="103000"/>
                <a:lumMod val="102000"/>
                <a:tint val="94000"/>
              </a:srgbClr>
            </a:gs>
            <a:gs pos="50000">
              <a:srgbClr val="ED7D31">
                <a:hueOff val="-1091522"/>
                <a:satOff val="-62946"/>
                <a:lumOff val="6471"/>
                <a:alphaOff val="0"/>
                <a:satMod val="110000"/>
                <a:lumMod val="100000"/>
                <a:shade val="100000"/>
              </a:srgbClr>
            </a:gs>
            <a:gs pos="100000">
              <a:srgbClr val="ED7D31">
                <a:hueOff val="-1091522"/>
                <a:satOff val="-62946"/>
                <a:lumOff val="6471"/>
                <a:alphaOff val="0"/>
                <a:lumMod val="99000"/>
                <a:satMod val="120000"/>
                <a:shade val="78000"/>
              </a:srgbClr>
            </a:gs>
          </a:gsLst>
          <a:lin ang="5400000" scaled="0"/>
        </a:gradFill>
        <a:ln>
          <a:noFill/>
        </a:ln>
        <a:effectLst/>
      </dgm:spPr>
      <dgm:t>
        <a:bodyPr/>
        <a:lstStyle/>
        <a:p>
          <a:pPr>
            <a:buNone/>
          </a:pPr>
          <a:r>
            <a:rPr lang="en-GB" sz="1600">
              <a:solidFill>
                <a:sysClr val="window" lastClr="FFFFFF"/>
              </a:solidFill>
              <a:latin typeface="Arial" panose="020B0604020202020204" pitchFamily="34" charset="0"/>
              <a:ea typeface="+mn-ea"/>
              <a:cs typeface="Arial" panose="020B0604020202020204" pitchFamily="34" charset="0"/>
            </a:rPr>
            <a:t>Evaluation Framework Tool: step-by-step guide to assess public health campaigns (Sport England, 2021).</a:t>
          </a:r>
          <a:endParaRPr lang="en-US" sz="1600">
            <a:solidFill>
              <a:sysClr val="window" lastClr="FFFFFF"/>
            </a:solidFill>
            <a:latin typeface="Arial" panose="020B0604020202020204" pitchFamily="34" charset="0"/>
            <a:ea typeface="+mn-ea"/>
            <a:cs typeface="Arial" panose="020B0604020202020204" pitchFamily="34" charset="0"/>
          </a:endParaRPr>
        </a:p>
      </dgm:t>
    </dgm:pt>
    <dgm:pt modelId="{ADEA24AB-854C-4C1F-9AC6-1E14A0149862}" type="parTrans" cxnId="{52A14042-4ECE-469E-BD15-5F23BA37DE26}">
      <dgm:prSet/>
      <dgm:spPr/>
      <dgm:t>
        <a:bodyPr/>
        <a:lstStyle/>
        <a:p>
          <a:endParaRPr lang="en-US"/>
        </a:p>
      </dgm:t>
    </dgm:pt>
    <dgm:pt modelId="{A85412C4-C4CB-4E5E-A441-F238EF8B60ED}" type="sibTrans" cxnId="{52A14042-4ECE-469E-BD15-5F23BA37DE26}">
      <dgm:prSet/>
      <dgm:spPr/>
      <dgm:t>
        <a:bodyPr/>
        <a:lstStyle/>
        <a:p>
          <a:endParaRPr lang="en-US"/>
        </a:p>
      </dgm:t>
    </dgm:pt>
    <dgm:pt modelId="{4CBF946F-42EF-4357-8FD0-9561B194D2B1}">
      <dgm:prSet custT="1"/>
      <dgm:spPr>
        <a:xfrm>
          <a:off x="1609054" y="3045769"/>
          <a:ext cx="2175252" cy="1305151"/>
        </a:xfrm>
        <a:prstGeom prst="rect">
          <a:avLst/>
        </a:prstGeom>
        <a:gradFill rotWithShape="0">
          <a:gsLst>
            <a:gs pos="0">
              <a:srgbClr val="ED7D31">
                <a:hueOff val="-1455363"/>
                <a:satOff val="-83928"/>
                <a:lumOff val="8628"/>
                <a:alphaOff val="0"/>
                <a:satMod val="103000"/>
                <a:lumMod val="102000"/>
                <a:tint val="94000"/>
              </a:srgbClr>
            </a:gs>
            <a:gs pos="50000">
              <a:srgbClr val="ED7D31">
                <a:hueOff val="-1455363"/>
                <a:satOff val="-83928"/>
                <a:lumOff val="8628"/>
                <a:alphaOff val="0"/>
                <a:satMod val="110000"/>
                <a:lumMod val="100000"/>
                <a:shade val="100000"/>
              </a:srgbClr>
            </a:gs>
            <a:gs pos="100000">
              <a:srgbClr val="ED7D31">
                <a:hueOff val="-1455363"/>
                <a:satOff val="-83928"/>
                <a:lumOff val="8628"/>
                <a:alphaOff val="0"/>
                <a:lumMod val="99000"/>
                <a:satMod val="120000"/>
                <a:shade val="78000"/>
              </a:srgbClr>
            </a:gs>
          </a:gsLst>
          <a:lin ang="5400000" scaled="0"/>
        </a:gradFill>
        <a:ln>
          <a:noFill/>
        </a:ln>
        <a:effectLst/>
      </dgm:spPr>
      <dgm:t>
        <a:bodyPr/>
        <a:lstStyle/>
        <a:p>
          <a:pPr>
            <a:buNone/>
          </a:pPr>
          <a:r>
            <a:rPr lang="en-GB" sz="1600">
              <a:solidFill>
                <a:sysClr val="window" lastClr="FFFFFF"/>
              </a:solidFill>
              <a:latin typeface="Arial" panose="020B0604020202020204" pitchFamily="34" charset="0"/>
              <a:ea typeface="+mn-ea"/>
              <a:cs typeface="Arial" panose="020B0604020202020204" pitchFamily="34" charset="0"/>
            </a:rPr>
            <a:t>Public Health England’s “All Our Health” tools: designed for professionals to encourage behaviour change (PHE, 2021).</a:t>
          </a:r>
          <a:endParaRPr lang="en-US" sz="1600">
            <a:solidFill>
              <a:sysClr val="window" lastClr="FFFFFF"/>
            </a:solidFill>
            <a:latin typeface="Arial" panose="020B0604020202020204" pitchFamily="34" charset="0"/>
            <a:ea typeface="+mn-ea"/>
            <a:cs typeface="Arial" panose="020B0604020202020204" pitchFamily="34" charset="0"/>
          </a:endParaRPr>
        </a:p>
      </dgm:t>
    </dgm:pt>
    <dgm:pt modelId="{5CF69CB2-D419-44B7-97B1-E71A5F9D6CA0}" type="parTrans" cxnId="{2AD6653F-DC2E-4DA6-9028-70495E7402AD}">
      <dgm:prSet/>
      <dgm:spPr/>
      <dgm:t>
        <a:bodyPr/>
        <a:lstStyle/>
        <a:p>
          <a:endParaRPr lang="en-US"/>
        </a:p>
      </dgm:t>
    </dgm:pt>
    <dgm:pt modelId="{43763403-2EEB-413C-85A5-F083AB3201AF}" type="sibTrans" cxnId="{2AD6653F-DC2E-4DA6-9028-70495E7402AD}">
      <dgm:prSet/>
      <dgm:spPr/>
      <dgm:t>
        <a:bodyPr/>
        <a:lstStyle/>
        <a:p>
          <a:endParaRPr lang="en-US"/>
        </a:p>
      </dgm:t>
    </dgm:pt>
    <dgm:pt modelId="{1116423E-BAEB-F844-9AD4-B94E02C2C39A}" type="pres">
      <dgm:prSet presAssocID="{75522E23-4F64-41E3-90C5-446B0CECC054}" presName="diagram" presStyleCnt="0">
        <dgm:presLayoutVars>
          <dgm:dir/>
          <dgm:resizeHandles val="exact"/>
        </dgm:presLayoutVars>
      </dgm:prSet>
      <dgm:spPr/>
    </dgm:pt>
    <dgm:pt modelId="{71169B35-8F46-9C4F-A275-D8C9E73EECF4}" type="pres">
      <dgm:prSet presAssocID="{8C6D4EB3-36AB-4FD3-9CAC-7644839DD290}" presName="node" presStyleLbl="node1" presStyleIdx="0" presStyleCnt="5" custLinFactNeighborX="1440" custLinFactNeighborY="-12202">
        <dgm:presLayoutVars>
          <dgm:bulletEnabled val="1"/>
        </dgm:presLayoutVars>
      </dgm:prSet>
      <dgm:spPr/>
    </dgm:pt>
    <dgm:pt modelId="{632B586B-9DCA-B04D-9711-AADFC66353DE}" type="pres">
      <dgm:prSet presAssocID="{D0A89F4F-F0D5-4FBB-AC54-AFFD23DDAEA0}" presName="sibTrans" presStyleCnt="0"/>
      <dgm:spPr/>
    </dgm:pt>
    <dgm:pt modelId="{B1F5F173-8755-274D-946C-C327827F1E07}" type="pres">
      <dgm:prSet presAssocID="{267794C1-F57D-42ED-9648-C24E65B7B7DA}" presName="node" presStyleLbl="node1" presStyleIdx="1" presStyleCnt="5" custLinFactNeighborX="-2802" custLinFactNeighborY="466">
        <dgm:presLayoutVars>
          <dgm:bulletEnabled val="1"/>
        </dgm:presLayoutVars>
      </dgm:prSet>
      <dgm:spPr/>
    </dgm:pt>
    <dgm:pt modelId="{06EA6A8F-6C3E-4340-A507-F69AF33FEE03}" type="pres">
      <dgm:prSet presAssocID="{E2EA9214-3649-4152-9B81-0F18D5CCF222}" presName="sibTrans" presStyleCnt="0"/>
      <dgm:spPr/>
    </dgm:pt>
    <dgm:pt modelId="{257FAEC7-CDB3-E04D-AF36-F74539D76AB2}" type="pres">
      <dgm:prSet presAssocID="{CDD1ABE4-8DC0-41E8-894B-905A3BB118C0}" presName="node" presStyleLbl="node1" presStyleIdx="2" presStyleCnt="5">
        <dgm:presLayoutVars>
          <dgm:bulletEnabled val="1"/>
        </dgm:presLayoutVars>
      </dgm:prSet>
      <dgm:spPr/>
    </dgm:pt>
    <dgm:pt modelId="{3A565AEA-61FA-EA48-BE87-8DEAA4A12718}" type="pres">
      <dgm:prSet presAssocID="{A7ED9B6C-0A45-4FE5-AAA5-28456E9A9184}" presName="sibTrans" presStyleCnt="0"/>
      <dgm:spPr/>
    </dgm:pt>
    <dgm:pt modelId="{CB5D2B93-4CBB-CC41-A6FC-D3B81455A03D}" type="pres">
      <dgm:prSet presAssocID="{6842C69A-415D-4522-9608-409DA9F990B0}" presName="node" presStyleLbl="node1" presStyleIdx="3" presStyleCnt="5">
        <dgm:presLayoutVars>
          <dgm:bulletEnabled val="1"/>
        </dgm:presLayoutVars>
      </dgm:prSet>
      <dgm:spPr/>
    </dgm:pt>
    <dgm:pt modelId="{CF30499D-FF47-B442-9119-ADF80BEB6A31}" type="pres">
      <dgm:prSet presAssocID="{A85412C4-C4CB-4E5E-A441-F238EF8B60ED}" presName="sibTrans" presStyleCnt="0"/>
      <dgm:spPr/>
    </dgm:pt>
    <dgm:pt modelId="{4F7D19EF-C917-9446-9A6F-457E1765208D}" type="pres">
      <dgm:prSet presAssocID="{4CBF946F-42EF-4357-8FD0-9561B194D2B1}" presName="node" presStyleLbl="node1" presStyleIdx="4" presStyleCnt="5" custLinFactNeighborX="-2806" custLinFactNeighborY="20950">
        <dgm:presLayoutVars>
          <dgm:bulletEnabled val="1"/>
        </dgm:presLayoutVars>
      </dgm:prSet>
      <dgm:spPr/>
    </dgm:pt>
  </dgm:ptLst>
  <dgm:cxnLst>
    <dgm:cxn modelId="{67AA7B0A-8612-074D-B56A-530E847B3724}" type="presOf" srcId="{8C6D4EB3-36AB-4FD3-9CAC-7644839DD290}" destId="{71169B35-8F46-9C4F-A275-D8C9E73EECF4}" srcOrd="0" destOrd="0" presId="urn:microsoft.com/office/officeart/2005/8/layout/default"/>
    <dgm:cxn modelId="{50641D3F-89F8-4E4A-B39B-B46369DCFE61}" srcId="{75522E23-4F64-41E3-90C5-446B0CECC054}" destId="{267794C1-F57D-42ED-9648-C24E65B7B7DA}" srcOrd="1" destOrd="0" parTransId="{AD76FCA9-6DDE-45DC-A6C3-05DA87452838}" sibTransId="{E2EA9214-3649-4152-9B81-0F18D5CCF222}"/>
    <dgm:cxn modelId="{2AD6653F-DC2E-4DA6-9028-70495E7402AD}" srcId="{75522E23-4F64-41E3-90C5-446B0CECC054}" destId="{4CBF946F-42EF-4357-8FD0-9561B194D2B1}" srcOrd="4" destOrd="0" parTransId="{5CF69CB2-D419-44B7-97B1-E71A5F9D6CA0}" sibTransId="{43763403-2EEB-413C-85A5-F083AB3201AF}"/>
    <dgm:cxn modelId="{52A14042-4ECE-469E-BD15-5F23BA37DE26}" srcId="{75522E23-4F64-41E3-90C5-446B0CECC054}" destId="{6842C69A-415D-4522-9608-409DA9F990B0}" srcOrd="3" destOrd="0" parTransId="{ADEA24AB-854C-4C1F-9AC6-1E14A0149862}" sibTransId="{A85412C4-C4CB-4E5E-A441-F238EF8B60ED}"/>
    <dgm:cxn modelId="{FBA9A468-091F-4201-96BC-CDE109D40947}" srcId="{75522E23-4F64-41E3-90C5-446B0CECC054}" destId="{CDD1ABE4-8DC0-41E8-894B-905A3BB118C0}" srcOrd="2" destOrd="0" parTransId="{8BC15069-9730-4079-955F-A793B093D767}" sibTransId="{A7ED9B6C-0A45-4FE5-AAA5-28456E9A9184}"/>
    <dgm:cxn modelId="{337CD751-E95F-6241-A61B-EF42297D6DD8}" type="presOf" srcId="{4CBF946F-42EF-4357-8FD0-9561B194D2B1}" destId="{4F7D19EF-C917-9446-9A6F-457E1765208D}" srcOrd="0" destOrd="0" presId="urn:microsoft.com/office/officeart/2005/8/layout/default"/>
    <dgm:cxn modelId="{80183A57-0806-B346-8934-1AF87DF39349}" type="presOf" srcId="{CDD1ABE4-8DC0-41E8-894B-905A3BB118C0}" destId="{257FAEC7-CDB3-E04D-AF36-F74539D76AB2}" srcOrd="0" destOrd="0" presId="urn:microsoft.com/office/officeart/2005/8/layout/default"/>
    <dgm:cxn modelId="{C28DCD86-F8DB-634F-83BB-20886EC571B2}" type="presOf" srcId="{75522E23-4F64-41E3-90C5-446B0CECC054}" destId="{1116423E-BAEB-F844-9AD4-B94E02C2C39A}" srcOrd="0" destOrd="0" presId="urn:microsoft.com/office/officeart/2005/8/layout/default"/>
    <dgm:cxn modelId="{93BD1B8A-A24B-E44A-AED3-75BA0D7E8E4D}" type="presOf" srcId="{267794C1-F57D-42ED-9648-C24E65B7B7DA}" destId="{B1F5F173-8755-274D-946C-C327827F1E07}" srcOrd="0" destOrd="0" presId="urn:microsoft.com/office/officeart/2005/8/layout/default"/>
    <dgm:cxn modelId="{811108B6-21BE-D24F-9118-2E5C1202113B}" type="presOf" srcId="{6842C69A-415D-4522-9608-409DA9F990B0}" destId="{CB5D2B93-4CBB-CC41-A6FC-D3B81455A03D}" srcOrd="0" destOrd="0" presId="urn:microsoft.com/office/officeart/2005/8/layout/default"/>
    <dgm:cxn modelId="{50AF02F6-CA35-41EC-8EB8-18E56889C7A0}" srcId="{75522E23-4F64-41E3-90C5-446B0CECC054}" destId="{8C6D4EB3-36AB-4FD3-9CAC-7644839DD290}" srcOrd="0" destOrd="0" parTransId="{21944A55-C55C-4D3C-B09E-25E6CE4024D2}" sibTransId="{D0A89F4F-F0D5-4FBB-AC54-AFFD23DDAEA0}"/>
    <dgm:cxn modelId="{5E0EB0DC-8A40-554C-8C13-A2DEB7FAB4A7}" type="presParOf" srcId="{1116423E-BAEB-F844-9AD4-B94E02C2C39A}" destId="{71169B35-8F46-9C4F-A275-D8C9E73EECF4}" srcOrd="0" destOrd="0" presId="urn:microsoft.com/office/officeart/2005/8/layout/default"/>
    <dgm:cxn modelId="{1FFCA1B6-C525-F245-B04E-90E728A951F4}" type="presParOf" srcId="{1116423E-BAEB-F844-9AD4-B94E02C2C39A}" destId="{632B586B-9DCA-B04D-9711-AADFC66353DE}" srcOrd="1" destOrd="0" presId="urn:microsoft.com/office/officeart/2005/8/layout/default"/>
    <dgm:cxn modelId="{1C3BF45A-8275-8849-A6D2-B10AD2B0E4E3}" type="presParOf" srcId="{1116423E-BAEB-F844-9AD4-B94E02C2C39A}" destId="{B1F5F173-8755-274D-946C-C327827F1E07}" srcOrd="2" destOrd="0" presId="urn:microsoft.com/office/officeart/2005/8/layout/default"/>
    <dgm:cxn modelId="{D4343BB1-9525-3C44-82CB-5EDDE960FC69}" type="presParOf" srcId="{1116423E-BAEB-F844-9AD4-B94E02C2C39A}" destId="{06EA6A8F-6C3E-4340-A507-F69AF33FEE03}" srcOrd="3" destOrd="0" presId="urn:microsoft.com/office/officeart/2005/8/layout/default"/>
    <dgm:cxn modelId="{1F0CA314-0837-C54E-B6A4-7BC8ED03B3EB}" type="presParOf" srcId="{1116423E-BAEB-F844-9AD4-B94E02C2C39A}" destId="{257FAEC7-CDB3-E04D-AF36-F74539D76AB2}" srcOrd="4" destOrd="0" presId="urn:microsoft.com/office/officeart/2005/8/layout/default"/>
    <dgm:cxn modelId="{4F745BE1-1427-FE4B-AE7D-8479ED8F1D2F}" type="presParOf" srcId="{1116423E-BAEB-F844-9AD4-B94E02C2C39A}" destId="{3A565AEA-61FA-EA48-BE87-8DEAA4A12718}" srcOrd="5" destOrd="0" presId="urn:microsoft.com/office/officeart/2005/8/layout/default"/>
    <dgm:cxn modelId="{43A8A799-9B7D-C648-A1FA-4B90B4976D6C}" type="presParOf" srcId="{1116423E-BAEB-F844-9AD4-B94E02C2C39A}" destId="{CB5D2B93-4CBB-CC41-A6FC-D3B81455A03D}" srcOrd="6" destOrd="0" presId="urn:microsoft.com/office/officeart/2005/8/layout/default"/>
    <dgm:cxn modelId="{125D7170-8EE8-C749-AFEE-577EF7CF579C}" type="presParOf" srcId="{1116423E-BAEB-F844-9AD4-B94E02C2C39A}" destId="{CF30499D-FF47-B442-9119-ADF80BEB6A31}" srcOrd="7" destOrd="0" presId="urn:microsoft.com/office/officeart/2005/8/layout/default"/>
    <dgm:cxn modelId="{C0023B1A-78E6-9542-848C-C1A618F67A6E}" type="presParOf" srcId="{1116423E-BAEB-F844-9AD4-B94E02C2C39A}" destId="{4F7D19EF-C917-9446-9A6F-457E1765208D}"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7D9918-EFBB-B344-826C-861AF2AAC909}">
      <dsp:nvSpPr>
        <dsp:cNvPr id="0" name=""/>
        <dsp:cNvSpPr/>
      </dsp:nvSpPr>
      <dsp:spPr>
        <a:xfrm>
          <a:off x="0" y="0"/>
          <a:ext cx="9753580" cy="0"/>
        </a:xfrm>
        <a:prstGeom prst="line">
          <a:avLst/>
        </a:prstGeom>
        <a:gradFill rotWithShape="0">
          <a:gsLst>
            <a:gs pos="0">
              <a:srgbClr val="ED7D31">
                <a:hueOff val="0"/>
                <a:satOff val="0"/>
                <a:lumOff val="0"/>
                <a:alphaOff val="0"/>
                <a:satMod val="103000"/>
                <a:lumMod val="102000"/>
                <a:tint val="94000"/>
              </a:srgbClr>
            </a:gs>
            <a:gs pos="50000">
              <a:srgbClr val="ED7D31">
                <a:hueOff val="0"/>
                <a:satOff val="0"/>
                <a:lumOff val="0"/>
                <a:alphaOff val="0"/>
                <a:satMod val="110000"/>
                <a:lumMod val="100000"/>
                <a:shade val="100000"/>
              </a:srgbClr>
            </a:gs>
            <a:gs pos="100000">
              <a:srgbClr val="ED7D31">
                <a:hueOff val="0"/>
                <a:satOff val="0"/>
                <a:lumOff val="0"/>
                <a:alphaOff val="0"/>
                <a:lumMod val="99000"/>
                <a:satMod val="120000"/>
                <a:shade val="78000"/>
              </a:srgbClr>
            </a:gs>
          </a:gsLst>
          <a:lin ang="5400000" scaled="0"/>
        </a:gradFill>
        <a:ln w="6350" cap="flat" cmpd="sng" algn="ctr">
          <a:solidFill>
            <a:srgbClr val="ED7D31">
              <a:hueOff val="0"/>
              <a:satOff val="0"/>
              <a:lumOff val="0"/>
              <a:alphaOff val="0"/>
            </a:srgb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736A0BE6-FA46-B248-AB28-165DB369C66B}">
      <dsp:nvSpPr>
        <dsp:cNvPr id="0" name=""/>
        <dsp:cNvSpPr/>
      </dsp:nvSpPr>
      <dsp:spPr>
        <a:xfrm>
          <a:off x="0" y="0"/>
          <a:ext cx="9753580" cy="12152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solidFill>
                <a:sysClr val="window" lastClr="FFFFFF">
                  <a:hueOff val="0"/>
                  <a:satOff val="0"/>
                  <a:lumOff val="0"/>
                  <a:alphaOff val="0"/>
                </a:sysClr>
              </a:solidFill>
              <a:latin typeface="Calibri" panose="020F0502020204030204"/>
              <a:ea typeface="+mn-ea"/>
              <a:cs typeface="+mn-cs"/>
            </a:rPr>
            <a:t>• </a:t>
          </a:r>
          <a:r>
            <a:rPr lang="en-GB" sz="2000" kern="1200">
              <a:solidFill>
                <a:sysClr val="window" lastClr="FFFFFF">
                  <a:hueOff val="0"/>
                  <a:satOff val="0"/>
                  <a:lumOff val="0"/>
                  <a:alphaOff val="0"/>
                </a:sysClr>
              </a:solidFill>
              <a:latin typeface="Arial" panose="020B0604020202020204" pitchFamily="34" charset="0"/>
              <a:ea typeface="+mn-ea"/>
              <a:cs typeface="Arial" panose="020B0604020202020204" pitchFamily="34" charset="0"/>
            </a:rPr>
            <a:t>Formative Evaluation: research done before the launch (such surveys and focus groups) to help plan the campaign framework (Sport England, 2021). </a:t>
          </a:r>
          <a:endParaRPr lang="en-US" sz="2000" kern="1200">
            <a:solidFill>
              <a:sysClr val="window" lastClr="FFFFFF">
                <a:hueOff val="0"/>
                <a:satOff val="0"/>
                <a:lumOff val="0"/>
                <a:alphaOff val="0"/>
              </a:sysClr>
            </a:solidFill>
            <a:latin typeface="Arial" panose="020B0604020202020204" pitchFamily="34" charset="0"/>
            <a:ea typeface="+mn-ea"/>
            <a:cs typeface="Arial" panose="020B0604020202020204" pitchFamily="34" charset="0"/>
          </a:endParaRPr>
        </a:p>
      </dsp:txBody>
      <dsp:txXfrm>
        <a:off x="0" y="0"/>
        <a:ext cx="9753580" cy="1215258"/>
      </dsp:txXfrm>
    </dsp:sp>
    <dsp:sp modelId="{7A036679-35D9-914A-AB9E-EE35A643B599}">
      <dsp:nvSpPr>
        <dsp:cNvPr id="0" name=""/>
        <dsp:cNvSpPr/>
      </dsp:nvSpPr>
      <dsp:spPr>
        <a:xfrm>
          <a:off x="0" y="1215258"/>
          <a:ext cx="9753580" cy="0"/>
        </a:xfrm>
        <a:prstGeom prst="line">
          <a:avLst/>
        </a:prstGeom>
        <a:gradFill rotWithShape="0">
          <a:gsLst>
            <a:gs pos="0">
              <a:srgbClr val="ED7D31">
                <a:hueOff val="0"/>
                <a:satOff val="0"/>
                <a:lumOff val="0"/>
                <a:alphaOff val="0"/>
                <a:satMod val="103000"/>
                <a:lumMod val="102000"/>
                <a:tint val="94000"/>
              </a:srgbClr>
            </a:gs>
            <a:gs pos="50000">
              <a:srgbClr val="ED7D31">
                <a:hueOff val="0"/>
                <a:satOff val="0"/>
                <a:lumOff val="0"/>
                <a:alphaOff val="0"/>
                <a:satMod val="110000"/>
                <a:lumMod val="100000"/>
                <a:shade val="100000"/>
              </a:srgbClr>
            </a:gs>
            <a:gs pos="100000">
              <a:srgbClr val="ED7D31">
                <a:hueOff val="0"/>
                <a:satOff val="0"/>
                <a:lumOff val="0"/>
                <a:alphaOff val="0"/>
                <a:lumMod val="99000"/>
                <a:satMod val="120000"/>
                <a:shade val="78000"/>
              </a:srgbClr>
            </a:gs>
          </a:gsLst>
          <a:lin ang="5400000" scaled="0"/>
        </a:gradFill>
        <a:ln w="6350" cap="flat" cmpd="sng" algn="ctr">
          <a:solidFill>
            <a:srgbClr val="ED7D31">
              <a:hueOff val="0"/>
              <a:satOff val="0"/>
              <a:lumOff val="0"/>
              <a:alphaOff val="0"/>
            </a:srgb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1644F44D-92C1-8F47-9FC2-220A7CF24C67}">
      <dsp:nvSpPr>
        <dsp:cNvPr id="0" name=""/>
        <dsp:cNvSpPr/>
      </dsp:nvSpPr>
      <dsp:spPr>
        <a:xfrm>
          <a:off x="0" y="1215258"/>
          <a:ext cx="9753580" cy="12152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solidFill>
                <a:sysClr val="window" lastClr="FFFFFF">
                  <a:hueOff val="0"/>
                  <a:satOff val="0"/>
                  <a:lumOff val="0"/>
                  <a:alphaOff val="0"/>
                </a:sysClr>
              </a:solidFill>
              <a:latin typeface="Arial" panose="020B0604020202020204" pitchFamily="34" charset="0"/>
              <a:ea typeface="+mn-ea"/>
              <a:cs typeface="Arial" panose="020B0604020202020204" pitchFamily="34" charset="0"/>
            </a:rPr>
            <a:t>• Process Evaluation: keeps track of delivery in real time (for example, sessions run and sign-ups) (Evaluation Framework, 2020).</a:t>
          </a:r>
          <a:br>
            <a:rPr lang="en-GB" sz="2000" kern="1200">
              <a:solidFill>
                <a:sysClr val="window" lastClr="FFFFFF">
                  <a:hueOff val="0"/>
                  <a:satOff val="0"/>
                  <a:lumOff val="0"/>
                  <a:alphaOff val="0"/>
                </a:sysClr>
              </a:solidFill>
              <a:latin typeface="Arial" panose="020B0604020202020204" pitchFamily="34" charset="0"/>
              <a:ea typeface="+mn-ea"/>
              <a:cs typeface="Arial" panose="020B0604020202020204" pitchFamily="34" charset="0"/>
            </a:rPr>
          </a:br>
          <a:endParaRPr lang="en-US" sz="2000" kern="1200">
            <a:solidFill>
              <a:sysClr val="window" lastClr="FFFFFF">
                <a:hueOff val="0"/>
                <a:satOff val="0"/>
                <a:lumOff val="0"/>
                <a:alphaOff val="0"/>
              </a:sysClr>
            </a:solidFill>
            <a:latin typeface="Arial" panose="020B0604020202020204" pitchFamily="34" charset="0"/>
            <a:ea typeface="+mn-ea"/>
            <a:cs typeface="Arial" panose="020B0604020202020204" pitchFamily="34" charset="0"/>
          </a:endParaRPr>
        </a:p>
      </dsp:txBody>
      <dsp:txXfrm>
        <a:off x="0" y="1215258"/>
        <a:ext cx="9753580" cy="1215258"/>
      </dsp:txXfrm>
    </dsp:sp>
    <dsp:sp modelId="{192DE65C-AA93-1642-8F78-958D066217F6}">
      <dsp:nvSpPr>
        <dsp:cNvPr id="0" name=""/>
        <dsp:cNvSpPr/>
      </dsp:nvSpPr>
      <dsp:spPr>
        <a:xfrm>
          <a:off x="0" y="2430517"/>
          <a:ext cx="9753580" cy="0"/>
        </a:xfrm>
        <a:prstGeom prst="line">
          <a:avLst/>
        </a:prstGeom>
        <a:gradFill rotWithShape="0">
          <a:gsLst>
            <a:gs pos="0">
              <a:srgbClr val="ED7D31">
                <a:hueOff val="0"/>
                <a:satOff val="0"/>
                <a:lumOff val="0"/>
                <a:alphaOff val="0"/>
                <a:satMod val="103000"/>
                <a:lumMod val="102000"/>
                <a:tint val="94000"/>
              </a:srgbClr>
            </a:gs>
            <a:gs pos="50000">
              <a:srgbClr val="ED7D31">
                <a:hueOff val="0"/>
                <a:satOff val="0"/>
                <a:lumOff val="0"/>
                <a:alphaOff val="0"/>
                <a:satMod val="110000"/>
                <a:lumMod val="100000"/>
                <a:shade val="100000"/>
              </a:srgbClr>
            </a:gs>
            <a:gs pos="100000">
              <a:srgbClr val="ED7D31">
                <a:hueOff val="0"/>
                <a:satOff val="0"/>
                <a:lumOff val="0"/>
                <a:alphaOff val="0"/>
                <a:lumMod val="99000"/>
                <a:satMod val="120000"/>
                <a:shade val="78000"/>
              </a:srgbClr>
            </a:gs>
          </a:gsLst>
          <a:lin ang="5400000" scaled="0"/>
        </a:gradFill>
        <a:ln w="6350" cap="flat" cmpd="sng" algn="ctr">
          <a:solidFill>
            <a:srgbClr val="ED7D31">
              <a:hueOff val="0"/>
              <a:satOff val="0"/>
              <a:lumOff val="0"/>
              <a:alphaOff val="0"/>
            </a:srgb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471AED9A-2C18-A742-98C4-993EEE723F30}">
      <dsp:nvSpPr>
        <dsp:cNvPr id="0" name=""/>
        <dsp:cNvSpPr/>
      </dsp:nvSpPr>
      <dsp:spPr>
        <a:xfrm>
          <a:off x="0" y="2430517"/>
          <a:ext cx="9753580" cy="12152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solidFill>
                <a:sysClr val="window" lastClr="FFFFFF">
                  <a:hueOff val="0"/>
                  <a:satOff val="0"/>
                  <a:lumOff val="0"/>
                  <a:alphaOff val="0"/>
                </a:sysClr>
              </a:solidFill>
              <a:latin typeface="Arial" panose="020B0604020202020204" pitchFamily="34" charset="0"/>
              <a:ea typeface="+mn-ea"/>
              <a:cs typeface="Arial" panose="020B0604020202020204" pitchFamily="34" charset="0"/>
            </a:rPr>
            <a:t>• Summative Evaluation: looks at the overall results, including better health or more physical activity (NHS Digital, 2021). </a:t>
          </a:r>
          <a:br>
            <a:rPr lang="en-GB" sz="2000" kern="1200">
              <a:solidFill>
                <a:sysClr val="window" lastClr="FFFFFF">
                  <a:hueOff val="0"/>
                  <a:satOff val="0"/>
                  <a:lumOff val="0"/>
                  <a:alphaOff val="0"/>
                </a:sysClr>
              </a:solidFill>
              <a:latin typeface="Arial" panose="020B0604020202020204" pitchFamily="34" charset="0"/>
              <a:ea typeface="+mn-ea"/>
              <a:cs typeface="Arial" panose="020B0604020202020204" pitchFamily="34" charset="0"/>
            </a:rPr>
          </a:br>
          <a:endParaRPr lang="en-US" sz="2000" kern="1200">
            <a:solidFill>
              <a:sysClr val="window" lastClr="FFFFFF">
                <a:hueOff val="0"/>
                <a:satOff val="0"/>
                <a:lumOff val="0"/>
                <a:alphaOff val="0"/>
              </a:sysClr>
            </a:solidFill>
            <a:latin typeface="Arial" panose="020B0604020202020204" pitchFamily="34" charset="0"/>
            <a:ea typeface="+mn-ea"/>
            <a:cs typeface="Arial" panose="020B0604020202020204" pitchFamily="34" charset="0"/>
          </a:endParaRPr>
        </a:p>
      </dsp:txBody>
      <dsp:txXfrm>
        <a:off x="0" y="2430517"/>
        <a:ext cx="9753580" cy="1215258"/>
      </dsp:txXfrm>
    </dsp:sp>
    <dsp:sp modelId="{F8F78792-89CC-3549-9CB3-6B0B4EAD7C04}">
      <dsp:nvSpPr>
        <dsp:cNvPr id="0" name=""/>
        <dsp:cNvSpPr/>
      </dsp:nvSpPr>
      <dsp:spPr>
        <a:xfrm>
          <a:off x="0" y="3645776"/>
          <a:ext cx="9753580" cy="0"/>
        </a:xfrm>
        <a:prstGeom prst="line">
          <a:avLst/>
        </a:prstGeom>
        <a:gradFill rotWithShape="0">
          <a:gsLst>
            <a:gs pos="0">
              <a:srgbClr val="ED7D31">
                <a:hueOff val="0"/>
                <a:satOff val="0"/>
                <a:lumOff val="0"/>
                <a:alphaOff val="0"/>
                <a:satMod val="103000"/>
                <a:lumMod val="102000"/>
                <a:tint val="94000"/>
              </a:srgbClr>
            </a:gs>
            <a:gs pos="50000">
              <a:srgbClr val="ED7D31">
                <a:hueOff val="0"/>
                <a:satOff val="0"/>
                <a:lumOff val="0"/>
                <a:alphaOff val="0"/>
                <a:satMod val="110000"/>
                <a:lumMod val="100000"/>
                <a:shade val="100000"/>
              </a:srgbClr>
            </a:gs>
            <a:gs pos="100000">
              <a:srgbClr val="ED7D31">
                <a:hueOff val="0"/>
                <a:satOff val="0"/>
                <a:lumOff val="0"/>
                <a:alphaOff val="0"/>
                <a:lumMod val="99000"/>
                <a:satMod val="120000"/>
                <a:shade val="78000"/>
              </a:srgbClr>
            </a:gs>
          </a:gsLst>
          <a:lin ang="5400000" scaled="0"/>
        </a:gradFill>
        <a:ln w="6350" cap="flat" cmpd="sng" algn="ctr">
          <a:solidFill>
            <a:srgbClr val="ED7D31">
              <a:hueOff val="0"/>
              <a:satOff val="0"/>
              <a:lumOff val="0"/>
              <a:alphaOff val="0"/>
            </a:srgb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50D213B-7F9E-B447-8A8A-F055F6F46636}">
      <dsp:nvSpPr>
        <dsp:cNvPr id="0" name=""/>
        <dsp:cNvSpPr/>
      </dsp:nvSpPr>
      <dsp:spPr>
        <a:xfrm>
          <a:off x="0" y="3645776"/>
          <a:ext cx="9753580" cy="12152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solidFill>
                <a:sysClr val="window" lastClr="FFFFFF">
                  <a:hueOff val="0"/>
                  <a:satOff val="0"/>
                  <a:lumOff val="0"/>
                  <a:alphaOff val="0"/>
                </a:sysClr>
              </a:solidFill>
              <a:latin typeface="Arial" panose="020B0604020202020204" pitchFamily="34" charset="0"/>
              <a:ea typeface="+mn-ea"/>
              <a:cs typeface="Arial" panose="020B0604020202020204" pitchFamily="34" charset="0"/>
            </a:rPr>
            <a:t>• Outcome Evaluation: using GPPAQ or self-reported change to see if the main goals were met (NICE, 2022).</a:t>
          </a:r>
        </a:p>
        <a:p>
          <a:pPr marL="0" lvl="0" indent="0" algn="l" defTabSz="889000">
            <a:lnSpc>
              <a:spcPct val="90000"/>
            </a:lnSpc>
            <a:spcBef>
              <a:spcPct val="0"/>
            </a:spcBef>
            <a:spcAft>
              <a:spcPct val="35000"/>
            </a:spcAft>
            <a:buNone/>
          </a:pPr>
          <a:r>
            <a:rPr lang="en-US" sz="2000" kern="1200">
              <a:solidFill>
                <a:sysClr val="window" lastClr="FFFFFF">
                  <a:hueOff val="0"/>
                  <a:satOff val="0"/>
                  <a:lumOff val="0"/>
                  <a:alphaOff val="0"/>
                </a:sysClr>
              </a:solidFill>
              <a:latin typeface="Arial" panose="020B0604020202020204" pitchFamily="34" charset="0"/>
              <a:ea typeface="+mn-ea"/>
              <a:cs typeface="Arial" panose="020B0604020202020204" pitchFamily="34" charset="0"/>
            </a:rPr>
            <a:t>                                                                                                                                         </a:t>
          </a:r>
        </a:p>
        <a:p>
          <a:pPr marL="0" lvl="0" indent="0" algn="l" defTabSz="889000">
            <a:lnSpc>
              <a:spcPct val="90000"/>
            </a:lnSpc>
            <a:spcBef>
              <a:spcPct val="0"/>
            </a:spcBef>
            <a:spcAft>
              <a:spcPct val="35000"/>
            </a:spcAft>
            <a:buNone/>
          </a:pPr>
          <a:endParaRPr lang="en-US" sz="1200" kern="1200">
            <a:solidFill>
              <a:sysClr val="window" lastClr="FFFFFF">
                <a:hueOff val="0"/>
                <a:satOff val="0"/>
                <a:lumOff val="0"/>
                <a:alphaOff val="0"/>
              </a:sysClr>
            </a:solidFill>
            <a:latin typeface="Calibri" panose="020F0502020204030204"/>
            <a:ea typeface="+mn-ea"/>
            <a:cs typeface="+mn-cs"/>
          </a:endParaRPr>
        </a:p>
        <a:p>
          <a:pPr marL="0" lvl="0" indent="0" algn="l" defTabSz="889000">
            <a:lnSpc>
              <a:spcPct val="90000"/>
            </a:lnSpc>
            <a:spcBef>
              <a:spcPct val="0"/>
            </a:spcBef>
            <a:spcAft>
              <a:spcPct val="35000"/>
            </a:spcAft>
            <a:buNone/>
          </a:pPr>
          <a:endParaRPr lang="en-US" sz="1200" kern="1200">
            <a:solidFill>
              <a:sysClr val="window" lastClr="FFFFFF">
                <a:hueOff val="0"/>
                <a:satOff val="0"/>
                <a:lumOff val="0"/>
                <a:alphaOff val="0"/>
              </a:sysClr>
            </a:solidFill>
            <a:latin typeface="Calibri" panose="020F0502020204030204"/>
            <a:ea typeface="+mn-ea"/>
            <a:cs typeface="+mn-cs"/>
          </a:endParaRPr>
        </a:p>
        <a:p>
          <a:pPr marL="0" lvl="0" indent="0" algn="l" defTabSz="889000">
            <a:lnSpc>
              <a:spcPct val="90000"/>
            </a:lnSpc>
            <a:spcBef>
              <a:spcPct val="0"/>
            </a:spcBef>
            <a:spcAft>
              <a:spcPct val="35000"/>
            </a:spcAft>
            <a:buNone/>
          </a:pPr>
          <a:r>
            <a:rPr lang="en-US" sz="1200" kern="1200">
              <a:solidFill>
                <a:sysClr val="window" lastClr="FFFFFF">
                  <a:hueOff val="0"/>
                  <a:satOff val="0"/>
                  <a:lumOff val="0"/>
                  <a:alphaOff val="0"/>
                </a:sysClr>
              </a:solidFill>
              <a:latin typeface="Calibri" panose="020F0502020204030204"/>
              <a:ea typeface="+mn-ea"/>
              <a:cs typeface="+mn-cs"/>
            </a:rPr>
            <a:t>                                                                                                                                                                                                                                  Charlotte jackson 2223874</a:t>
          </a:r>
        </a:p>
      </dsp:txBody>
      <dsp:txXfrm>
        <a:off x="0" y="3645776"/>
        <a:ext cx="9753580" cy="121525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ED9224-E300-3B40-BB52-0420F1F86FD8}">
      <dsp:nvSpPr>
        <dsp:cNvPr id="0" name=""/>
        <dsp:cNvSpPr/>
      </dsp:nvSpPr>
      <dsp:spPr>
        <a:xfrm>
          <a:off x="0" y="781"/>
          <a:ext cx="4706803" cy="0"/>
        </a:xfrm>
        <a:prstGeom prst="line">
          <a:avLst/>
        </a:prstGeom>
        <a:solidFill>
          <a:srgbClr val="5B9BD5">
            <a:hueOff val="0"/>
            <a:satOff val="0"/>
            <a:lumOff val="0"/>
            <a:alphaOff val="0"/>
          </a:srgbClr>
        </a:solidFill>
        <a:ln w="12700" cap="flat" cmpd="sng" algn="ctr">
          <a:solidFill>
            <a:srgbClr val="5B9BD5">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98C6DC6-25F9-744E-AB2D-22FDA8DFAB28}">
      <dsp:nvSpPr>
        <dsp:cNvPr id="0" name=""/>
        <dsp:cNvSpPr/>
      </dsp:nvSpPr>
      <dsp:spPr>
        <a:xfrm>
          <a:off x="0" y="781"/>
          <a:ext cx="4706803" cy="12798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solidFill>
                <a:schemeClr val="tx1"/>
              </a:solidFill>
              <a:latin typeface="Arial" panose="020B0604020202020204" pitchFamily="34" charset="0"/>
              <a:ea typeface="+mn-ea"/>
              <a:cs typeface="Arial" panose="020B0604020202020204" pitchFamily="34" charset="0"/>
            </a:rPr>
            <a:t>• </a:t>
          </a:r>
          <a:r>
            <a:rPr lang="en-GB" sz="2000" kern="1200">
              <a:solidFill>
                <a:schemeClr val="tx1"/>
              </a:solidFill>
              <a:latin typeface="Arial" panose="020B0604020202020204" pitchFamily="34" charset="0"/>
              <a:ea typeface="+mn-ea"/>
              <a:cs typeface="Arial" panose="020B0604020202020204" pitchFamily="34" charset="0"/>
            </a:rPr>
            <a:t>Lowers the chance of getting non-communicable diseases (NHS Digital, 2021). </a:t>
          </a:r>
          <a:endParaRPr lang="en-US" sz="2000" kern="1200">
            <a:solidFill>
              <a:schemeClr val="tx1"/>
            </a:solidFill>
            <a:latin typeface="Arial" panose="020B0604020202020204" pitchFamily="34" charset="0"/>
            <a:ea typeface="+mn-ea"/>
            <a:cs typeface="Arial" panose="020B0604020202020204" pitchFamily="34" charset="0"/>
          </a:endParaRPr>
        </a:p>
      </dsp:txBody>
      <dsp:txXfrm>
        <a:off x="0" y="781"/>
        <a:ext cx="4706803" cy="1279847"/>
      </dsp:txXfrm>
    </dsp:sp>
    <dsp:sp modelId="{77567C49-DDAC-B348-ACE9-B1C51A350016}">
      <dsp:nvSpPr>
        <dsp:cNvPr id="0" name=""/>
        <dsp:cNvSpPr/>
      </dsp:nvSpPr>
      <dsp:spPr>
        <a:xfrm>
          <a:off x="0" y="1280628"/>
          <a:ext cx="4706803" cy="0"/>
        </a:xfrm>
        <a:prstGeom prst="line">
          <a:avLst/>
        </a:prstGeom>
        <a:solidFill>
          <a:srgbClr val="5B9BD5">
            <a:hueOff val="-1689636"/>
            <a:satOff val="-4355"/>
            <a:lumOff val="-2941"/>
            <a:alphaOff val="0"/>
          </a:srgbClr>
        </a:solidFill>
        <a:ln w="12700" cap="flat" cmpd="sng" algn="ctr">
          <a:solidFill>
            <a:srgbClr val="5B9BD5">
              <a:hueOff val="-1689636"/>
              <a:satOff val="-4355"/>
              <a:lumOff val="-2941"/>
              <a:alphaOff val="0"/>
            </a:srgb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6530925-3E4B-B840-92C1-9F0ED938A481}">
      <dsp:nvSpPr>
        <dsp:cNvPr id="0" name=""/>
        <dsp:cNvSpPr/>
      </dsp:nvSpPr>
      <dsp:spPr>
        <a:xfrm>
          <a:off x="0" y="1280628"/>
          <a:ext cx="4706803" cy="12798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solidFill>
                <a:schemeClr val="tx1"/>
              </a:solidFill>
              <a:latin typeface="Arial" panose="020B0604020202020204" pitchFamily="34" charset="0"/>
              <a:ea typeface="+mn-ea"/>
              <a:cs typeface="Arial" panose="020B0604020202020204" pitchFamily="34" charset="0"/>
            </a:rPr>
            <a:t>• </a:t>
          </a:r>
          <a:r>
            <a:rPr lang="en-GB" sz="2000" kern="1200">
              <a:solidFill>
                <a:schemeClr val="tx1"/>
              </a:solidFill>
              <a:latin typeface="Arial" panose="020B0604020202020204" pitchFamily="34" charset="0"/>
              <a:ea typeface="+mn-ea"/>
              <a:cs typeface="Arial" panose="020B0604020202020204" pitchFamily="34" charset="0"/>
            </a:rPr>
            <a:t>Enhances mental health and alleviates worry and stress (PHE, 2021).</a:t>
          </a:r>
          <a:endParaRPr lang="en-US" sz="2000" kern="1200">
            <a:solidFill>
              <a:schemeClr val="tx1"/>
            </a:solidFill>
            <a:latin typeface="Arial" panose="020B0604020202020204" pitchFamily="34" charset="0"/>
            <a:ea typeface="+mn-ea"/>
            <a:cs typeface="Arial" panose="020B0604020202020204" pitchFamily="34" charset="0"/>
          </a:endParaRPr>
        </a:p>
      </dsp:txBody>
      <dsp:txXfrm>
        <a:off x="0" y="1280628"/>
        <a:ext cx="4706803" cy="1279847"/>
      </dsp:txXfrm>
    </dsp:sp>
    <dsp:sp modelId="{D9AB51E6-5E72-0443-89C9-88682CE32C24}">
      <dsp:nvSpPr>
        <dsp:cNvPr id="0" name=""/>
        <dsp:cNvSpPr/>
      </dsp:nvSpPr>
      <dsp:spPr>
        <a:xfrm>
          <a:off x="0" y="2560475"/>
          <a:ext cx="4706803" cy="0"/>
        </a:xfrm>
        <a:prstGeom prst="line">
          <a:avLst/>
        </a:prstGeom>
        <a:solidFill>
          <a:srgbClr val="5B9BD5">
            <a:hueOff val="-3379271"/>
            <a:satOff val="-8710"/>
            <a:lumOff val="-5883"/>
            <a:alphaOff val="0"/>
          </a:srgbClr>
        </a:solidFill>
        <a:ln w="12700" cap="flat" cmpd="sng" algn="ctr">
          <a:solidFill>
            <a:srgbClr val="5B9BD5">
              <a:hueOff val="-3379271"/>
              <a:satOff val="-8710"/>
              <a:lumOff val="-5883"/>
              <a:alphaOff val="0"/>
            </a:srgb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317D787-0D0F-B04F-8B60-A8D8A71351B4}">
      <dsp:nvSpPr>
        <dsp:cNvPr id="0" name=""/>
        <dsp:cNvSpPr/>
      </dsp:nvSpPr>
      <dsp:spPr>
        <a:xfrm>
          <a:off x="0" y="2560475"/>
          <a:ext cx="4706803" cy="12798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solidFill>
                <a:schemeClr val="tx1"/>
              </a:solidFill>
              <a:latin typeface="Arial" panose="020B0604020202020204" pitchFamily="34" charset="0"/>
              <a:ea typeface="+mn-ea"/>
              <a:cs typeface="Arial" panose="020B0604020202020204" pitchFamily="34" charset="0"/>
            </a:rPr>
            <a:t>• </a:t>
          </a:r>
          <a:r>
            <a:rPr lang="en-GB" sz="2000" kern="1200">
              <a:solidFill>
                <a:schemeClr val="tx1"/>
              </a:solidFill>
              <a:latin typeface="Arial" panose="020B0604020202020204" pitchFamily="34" charset="0"/>
              <a:ea typeface="+mn-ea"/>
              <a:cs typeface="Arial" panose="020B0604020202020204" pitchFamily="34" charset="0"/>
            </a:rPr>
            <a:t>Strengthens neighbourhood ties and social involvement (Active Black Country, 2024). </a:t>
          </a:r>
          <a:endParaRPr lang="en-US" sz="2000" kern="1200">
            <a:solidFill>
              <a:schemeClr val="tx1"/>
            </a:solidFill>
            <a:latin typeface="Arial" panose="020B0604020202020204" pitchFamily="34" charset="0"/>
            <a:ea typeface="+mn-ea"/>
            <a:cs typeface="Arial" panose="020B0604020202020204" pitchFamily="34" charset="0"/>
          </a:endParaRPr>
        </a:p>
      </dsp:txBody>
      <dsp:txXfrm>
        <a:off x="0" y="2560475"/>
        <a:ext cx="4706803" cy="1279847"/>
      </dsp:txXfrm>
    </dsp:sp>
    <dsp:sp modelId="{0DAC8EFB-F247-0C4F-BAEC-2ABEF4EEA20C}">
      <dsp:nvSpPr>
        <dsp:cNvPr id="0" name=""/>
        <dsp:cNvSpPr/>
      </dsp:nvSpPr>
      <dsp:spPr>
        <a:xfrm>
          <a:off x="0" y="3840323"/>
          <a:ext cx="4706803" cy="0"/>
        </a:xfrm>
        <a:prstGeom prst="line">
          <a:avLst/>
        </a:prstGeom>
        <a:solidFill>
          <a:srgbClr val="5B9BD5">
            <a:hueOff val="-5068907"/>
            <a:satOff val="-13064"/>
            <a:lumOff val="-8824"/>
            <a:alphaOff val="0"/>
          </a:srgbClr>
        </a:solidFill>
        <a:ln w="12700" cap="flat" cmpd="sng" algn="ctr">
          <a:solidFill>
            <a:srgbClr val="5B9BD5">
              <a:hueOff val="-5068907"/>
              <a:satOff val="-13064"/>
              <a:lumOff val="-8824"/>
              <a:alphaOff val="0"/>
            </a:srgb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0C9E7F5-6A7E-A542-9A09-EBADA1751D4C}">
      <dsp:nvSpPr>
        <dsp:cNvPr id="0" name=""/>
        <dsp:cNvSpPr/>
      </dsp:nvSpPr>
      <dsp:spPr>
        <a:xfrm>
          <a:off x="0" y="3840323"/>
          <a:ext cx="4706803" cy="12798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solidFill>
                <a:schemeClr val="tx1"/>
              </a:solidFill>
              <a:latin typeface="Arial" panose="020B0604020202020204" pitchFamily="34" charset="0"/>
              <a:ea typeface="+mn-ea"/>
              <a:cs typeface="Arial" panose="020B0604020202020204" pitchFamily="34" charset="0"/>
            </a:rPr>
            <a:t>• Boosts self-efficacy and control over long-term health (NICE, 2022). </a:t>
          </a:r>
          <a:endParaRPr lang="en-US" sz="2000" kern="1200">
            <a:solidFill>
              <a:schemeClr val="tx1"/>
            </a:solidFill>
            <a:latin typeface="Arial" panose="020B0604020202020204" pitchFamily="34" charset="0"/>
            <a:ea typeface="+mn-ea"/>
            <a:cs typeface="Arial" panose="020B0604020202020204" pitchFamily="34" charset="0"/>
          </a:endParaRPr>
        </a:p>
      </dsp:txBody>
      <dsp:txXfrm>
        <a:off x="0" y="3840323"/>
        <a:ext cx="4706803" cy="1279847"/>
      </dsp:txXfrm>
    </dsp:sp>
    <dsp:sp modelId="{D7F67AA9-3EE8-1A46-A890-28F10103490D}">
      <dsp:nvSpPr>
        <dsp:cNvPr id="0" name=""/>
        <dsp:cNvSpPr/>
      </dsp:nvSpPr>
      <dsp:spPr>
        <a:xfrm>
          <a:off x="0" y="5120170"/>
          <a:ext cx="4706803" cy="0"/>
        </a:xfrm>
        <a:prstGeom prst="line">
          <a:avLst/>
        </a:prstGeom>
        <a:solidFill>
          <a:srgbClr val="5B9BD5">
            <a:hueOff val="-6758543"/>
            <a:satOff val="-17419"/>
            <a:lumOff val="-11765"/>
            <a:alphaOff val="0"/>
          </a:srgbClr>
        </a:solidFill>
        <a:ln w="12700" cap="flat" cmpd="sng" algn="ctr">
          <a:solidFill>
            <a:srgbClr val="5B9BD5">
              <a:hueOff val="-6758543"/>
              <a:satOff val="-17419"/>
              <a:lumOff val="-11765"/>
              <a:alphaOff val="0"/>
            </a:srgb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F149146-EF3E-0B40-B102-936638A21E59}">
      <dsp:nvSpPr>
        <dsp:cNvPr id="0" name=""/>
        <dsp:cNvSpPr/>
      </dsp:nvSpPr>
      <dsp:spPr>
        <a:xfrm>
          <a:off x="0" y="5120170"/>
          <a:ext cx="4706803" cy="12798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solidFill>
                <a:schemeClr val="tx1"/>
              </a:solidFill>
              <a:latin typeface="Arial" panose="020B0604020202020204" pitchFamily="34" charset="0"/>
              <a:ea typeface="+mn-ea"/>
              <a:cs typeface="Arial" panose="020B0604020202020204" pitchFamily="34" charset="0"/>
            </a:rPr>
            <a:t>• </a:t>
          </a:r>
          <a:r>
            <a:rPr lang="en-GB" sz="2000" kern="1200">
              <a:solidFill>
                <a:schemeClr val="tx1"/>
              </a:solidFill>
              <a:latin typeface="Arial" panose="020B0604020202020204" pitchFamily="34" charset="0"/>
              <a:ea typeface="+mn-ea"/>
              <a:cs typeface="Arial" panose="020B0604020202020204" pitchFamily="34" charset="0"/>
            </a:rPr>
            <a:t>Promotes healthy habits that can be passed down to kids and family (GOV.UK, 2022).</a:t>
          </a:r>
        </a:p>
        <a:p>
          <a:pPr marL="0" lvl="0" indent="0" algn="l" defTabSz="755650">
            <a:lnSpc>
              <a:spcPct val="90000"/>
            </a:lnSpc>
            <a:spcBef>
              <a:spcPct val="0"/>
            </a:spcBef>
            <a:spcAft>
              <a:spcPct val="35000"/>
            </a:spcAft>
            <a:buNone/>
          </a:pPr>
          <a:endParaRPr lang="en-US" sz="1800" kern="1200">
            <a:solidFill>
              <a:schemeClr val="tx1"/>
            </a:solidFill>
            <a:latin typeface="Arial" panose="020B0604020202020204" pitchFamily="34" charset="0"/>
            <a:ea typeface="+mn-ea"/>
            <a:cs typeface="Arial" panose="020B0604020202020204" pitchFamily="34" charset="0"/>
          </a:endParaRPr>
        </a:p>
        <a:p>
          <a:pPr marL="0" lvl="0" indent="0" algn="l" defTabSz="755650">
            <a:lnSpc>
              <a:spcPct val="90000"/>
            </a:lnSpc>
            <a:spcBef>
              <a:spcPct val="0"/>
            </a:spcBef>
            <a:spcAft>
              <a:spcPct val="35000"/>
            </a:spcAft>
            <a:buNone/>
          </a:pPr>
          <a:r>
            <a:rPr lang="en-US" sz="1800" kern="1200">
              <a:solidFill>
                <a:schemeClr val="tx1"/>
              </a:solidFill>
              <a:latin typeface="Arial" panose="020B0604020202020204" pitchFamily="34" charset="0"/>
              <a:ea typeface="+mn-ea"/>
              <a:cs typeface="Arial" panose="020B0604020202020204" pitchFamily="34" charset="0"/>
            </a:rPr>
            <a:t>                                      </a:t>
          </a:r>
          <a:r>
            <a:rPr lang="en-US" sz="1400" kern="1200">
              <a:solidFill>
                <a:schemeClr val="tx1"/>
              </a:solidFill>
              <a:latin typeface="Arial" panose="020B0604020202020204" pitchFamily="34" charset="0"/>
              <a:ea typeface="+mn-ea"/>
              <a:cs typeface="Arial" panose="020B0604020202020204" pitchFamily="34" charset="0"/>
            </a:rPr>
            <a:t>Charlotte Jackson2223874</a:t>
          </a:r>
        </a:p>
      </dsp:txBody>
      <dsp:txXfrm>
        <a:off x="0" y="5120170"/>
        <a:ext cx="4706803" cy="127984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169B35-8F46-9C4F-A275-D8C9E73EECF4}">
      <dsp:nvSpPr>
        <dsp:cNvPr id="0" name=""/>
        <dsp:cNvSpPr/>
      </dsp:nvSpPr>
      <dsp:spPr>
        <a:xfrm>
          <a:off x="352027" y="0"/>
          <a:ext cx="2442540" cy="1465524"/>
        </a:xfrm>
        <a:prstGeom prst="rect">
          <a:avLst/>
        </a:prstGeom>
        <a:gradFill rotWithShape="0">
          <a:gsLst>
            <a:gs pos="0">
              <a:srgbClr val="ED7D31">
                <a:hueOff val="0"/>
                <a:satOff val="0"/>
                <a:lumOff val="0"/>
                <a:alphaOff val="0"/>
                <a:satMod val="103000"/>
                <a:lumMod val="102000"/>
                <a:tint val="94000"/>
              </a:srgbClr>
            </a:gs>
            <a:gs pos="50000">
              <a:srgbClr val="ED7D31">
                <a:hueOff val="0"/>
                <a:satOff val="0"/>
                <a:lumOff val="0"/>
                <a:alphaOff val="0"/>
                <a:satMod val="110000"/>
                <a:lumMod val="100000"/>
                <a:shade val="100000"/>
              </a:srgbClr>
            </a:gs>
            <a:gs pos="100000">
              <a:srgbClr val="ED7D31">
                <a:hueOff val="0"/>
                <a:satOff val="0"/>
                <a:lumOff val="0"/>
                <a:alphaOff val="0"/>
                <a:lumMod val="99000"/>
                <a:satMod val="120000"/>
                <a:shade val="78000"/>
              </a:srgb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solidFill>
                <a:sysClr val="window" lastClr="FFFFFF"/>
              </a:solidFill>
              <a:latin typeface="Arial" panose="020B0604020202020204" pitchFamily="34" charset="0"/>
              <a:ea typeface="+mn-ea"/>
              <a:cs typeface="Arial" panose="020B0604020202020204" pitchFamily="34" charset="0"/>
            </a:rPr>
            <a:t>Sport England’s “This Girl Can”: downloadable posters, social media templates (Sport England, 2023b).</a:t>
          </a:r>
          <a:endParaRPr lang="en-US" sz="1600" kern="1200">
            <a:solidFill>
              <a:sysClr val="window" lastClr="FFFFFF"/>
            </a:solidFill>
            <a:latin typeface="Arial" panose="020B0604020202020204" pitchFamily="34" charset="0"/>
            <a:ea typeface="+mn-ea"/>
            <a:cs typeface="Arial" panose="020B0604020202020204" pitchFamily="34" charset="0"/>
          </a:endParaRPr>
        </a:p>
      </dsp:txBody>
      <dsp:txXfrm>
        <a:off x="352027" y="0"/>
        <a:ext cx="2442540" cy="1465524"/>
      </dsp:txXfrm>
    </dsp:sp>
    <dsp:sp modelId="{B1F5F173-8755-274D-946C-C327827F1E07}">
      <dsp:nvSpPr>
        <dsp:cNvPr id="0" name=""/>
        <dsp:cNvSpPr/>
      </dsp:nvSpPr>
      <dsp:spPr>
        <a:xfrm>
          <a:off x="2935209" y="9031"/>
          <a:ext cx="2442540" cy="1465524"/>
        </a:xfrm>
        <a:prstGeom prst="rect">
          <a:avLst/>
        </a:prstGeom>
        <a:gradFill rotWithShape="0">
          <a:gsLst>
            <a:gs pos="0">
              <a:srgbClr val="ED7D31">
                <a:hueOff val="-363841"/>
                <a:satOff val="-20982"/>
                <a:lumOff val="2157"/>
                <a:alphaOff val="0"/>
                <a:satMod val="103000"/>
                <a:lumMod val="102000"/>
                <a:tint val="94000"/>
              </a:srgbClr>
            </a:gs>
            <a:gs pos="50000">
              <a:srgbClr val="ED7D31">
                <a:hueOff val="-363841"/>
                <a:satOff val="-20982"/>
                <a:lumOff val="2157"/>
                <a:alphaOff val="0"/>
                <a:satMod val="110000"/>
                <a:lumMod val="100000"/>
                <a:shade val="100000"/>
              </a:srgbClr>
            </a:gs>
            <a:gs pos="100000">
              <a:srgbClr val="ED7D31">
                <a:hueOff val="-363841"/>
                <a:satOff val="-20982"/>
                <a:lumOff val="2157"/>
                <a:alphaOff val="0"/>
                <a:lumMod val="99000"/>
                <a:satMod val="120000"/>
                <a:shade val="78000"/>
              </a:srgb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solidFill>
                <a:sysClr val="window" lastClr="FFFFFF"/>
              </a:solidFill>
              <a:latin typeface="Arial" panose="020B0604020202020204" pitchFamily="34" charset="0"/>
              <a:ea typeface="+mn-ea"/>
              <a:cs typeface="Arial" panose="020B0604020202020204" pitchFamily="34" charset="0"/>
            </a:rPr>
            <a:t>We Are Undefeatable Toolkit: campaign pack, real stories, inclusive messaging (Sport England, 2023c).</a:t>
          </a:r>
          <a:endParaRPr lang="en-US" sz="1600" kern="1200">
            <a:solidFill>
              <a:sysClr val="window" lastClr="FFFFFF"/>
            </a:solidFill>
            <a:latin typeface="Arial" panose="020B0604020202020204" pitchFamily="34" charset="0"/>
            <a:ea typeface="+mn-ea"/>
            <a:cs typeface="Arial" panose="020B0604020202020204" pitchFamily="34" charset="0"/>
          </a:endParaRPr>
        </a:p>
      </dsp:txBody>
      <dsp:txXfrm>
        <a:off x="2935209" y="9031"/>
        <a:ext cx="2442540" cy="1465524"/>
      </dsp:txXfrm>
    </dsp:sp>
    <dsp:sp modelId="{257FAEC7-CDB3-E04D-AF36-F74539D76AB2}">
      <dsp:nvSpPr>
        <dsp:cNvPr id="0" name=""/>
        <dsp:cNvSpPr/>
      </dsp:nvSpPr>
      <dsp:spPr>
        <a:xfrm>
          <a:off x="316854" y="1711980"/>
          <a:ext cx="2442540" cy="1465524"/>
        </a:xfrm>
        <a:prstGeom prst="rect">
          <a:avLst/>
        </a:prstGeom>
        <a:gradFill rotWithShape="0">
          <a:gsLst>
            <a:gs pos="0">
              <a:srgbClr val="ED7D31">
                <a:hueOff val="-727682"/>
                <a:satOff val="-41964"/>
                <a:lumOff val="4314"/>
                <a:alphaOff val="0"/>
                <a:satMod val="103000"/>
                <a:lumMod val="102000"/>
                <a:tint val="94000"/>
              </a:srgbClr>
            </a:gs>
            <a:gs pos="50000">
              <a:srgbClr val="ED7D31">
                <a:hueOff val="-727682"/>
                <a:satOff val="-41964"/>
                <a:lumOff val="4314"/>
                <a:alphaOff val="0"/>
                <a:satMod val="110000"/>
                <a:lumMod val="100000"/>
                <a:shade val="100000"/>
              </a:srgbClr>
            </a:gs>
            <a:gs pos="100000">
              <a:srgbClr val="ED7D31">
                <a:hueOff val="-727682"/>
                <a:satOff val="-41964"/>
                <a:lumOff val="4314"/>
                <a:alphaOff val="0"/>
                <a:lumMod val="99000"/>
                <a:satMod val="120000"/>
                <a:shade val="78000"/>
              </a:srgb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solidFill>
                <a:sysClr val="window" lastClr="FFFFFF"/>
              </a:solidFill>
              <a:latin typeface="Arial" panose="020B0604020202020204" pitchFamily="34" charset="0"/>
              <a:ea typeface="+mn-ea"/>
              <a:cs typeface="Arial" panose="020B0604020202020204" pitchFamily="34" charset="0"/>
            </a:rPr>
            <a:t>NHS Apps (Active 10, Couch to 5K): used to track activity and provide encouragement (NHS, 2023).</a:t>
          </a:r>
          <a:endParaRPr lang="en-US" sz="1600" kern="1200">
            <a:solidFill>
              <a:sysClr val="window" lastClr="FFFFFF"/>
            </a:solidFill>
            <a:latin typeface="Arial" panose="020B0604020202020204" pitchFamily="34" charset="0"/>
            <a:ea typeface="+mn-ea"/>
            <a:cs typeface="Arial" panose="020B0604020202020204" pitchFamily="34" charset="0"/>
          </a:endParaRPr>
        </a:p>
      </dsp:txBody>
      <dsp:txXfrm>
        <a:off x="316854" y="1711980"/>
        <a:ext cx="2442540" cy="1465524"/>
      </dsp:txXfrm>
    </dsp:sp>
    <dsp:sp modelId="{CB5D2B93-4CBB-CC41-A6FC-D3B81455A03D}">
      <dsp:nvSpPr>
        <dsp:cNvPr id="0" name=""/>
        <dsp:cNvSpPr/>
      </dsp:nvSpPr>
      <dsp:spPr>
        <a:xfrm>
          <a:off x="3003649" y="1711980"/>
          <a:ext cx="2442540" cy="1465524"/>
        </a:xfrm>
        <a:prstGeom prst="rect">
          <a:avLst/>
        </a:prstGeom>
        <a:gradFill rotWithShape="0">
          <a:gsLst>
            <a:gs pos="0">
              <a:srgbClr val="ED7D31">
                <a:hueOff val="-1091522"/>
                <a:satOff val="-62946"/>
                <a:lumOff val="6471"/>
                <a:alphaOff val="0"/>
                <a:satMod val="103000"/>
                <a:lumMod val="102000"/>
                <a:tint val="94000"/>
              </a:srgbClr>
            </a:gs>
            <a:gs pos="50000">
              <a:srgbClr val="ED7D31">
                <a:hueOff val="-1091522"/>
                <a:satOff val="-62946"/>
                <a:lumOff val="6471"/>
                <a:alphaOff val="0"/>
                <a:satMod val="110000"/>
                <a:lumMod val="100000"/>
                <a:shade val="100000"/>
              </a:srgbClr>
            </a:gs>
            <a:gs pos="100000">
              <a:srgbClr val="ED7D31">
                <a:hueOff val="-1091522"/>
                <a:satOff val="-62946"/>
                <a:lumOff val="6471"/>
                <a:alphaOff val="0"/>
                <a:lumMod val="99000"/>
                <a:satMod val="120000"/>
                <a:shade val="78000"/>
              </a:srgb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solidFill>
                <a:sysClr val="window" lastClr="FFFFFF"/>
              </a:solidFill>
              <a:latin typeface="Arial" panose="020B0604020202020204" pitchFamily="34" charset="0"/>
              <a:ea typeface="+mn-ea"/>
              <a:cs typeface="Arial" panose="020B0604020202020204" pitchFamily="34" charset="0"/>
            </a:rPr>
            <a:t>Evaluation Framework Tool: step-by-step guide to assess public health campaigns (Sport England, 2021).</a:t>
          </a:r>
          <a:endParaRPr lang="en-US" sz="1600" kern="1200">
            <a:solidFill>
              <a:sysClr val="window" lastClr="FFFFFF"/>
            </a:solidFill>
            <a:latin typeface="Arial" panose="020B0604020202020204" pitchFamily="34" charset="0"/>
            <a:ea typeface="+mn-ea"/>
            <a:cs typeface="Arial" panose="020B0604020202020204" pitchFamily="34" charset="0"/>
          </a:endParaRPr>
        </a:p>
      </dsp:txBody>
      <dsp:txXfrm>
        <a:off x="3003649" y="1711980"/>
        <a:ext cx="2442540" cy="1465524"/>
      </dsp:txXfrm>
    </dsp:sp>
    <dsp:sp modelId="{4F7D19EF-C917-9446-9A6F-457E1765208D}">
      <dsp:nvSpPr>
        <dsp:cNvPr id="0" name=""/>
        <dsp:cNvSpPr/>
      </dsp:nvSpPr>
      <dsp:spPr>
        <a:xfrm>
          <a:off x="1591714" y="3423960"/>
          <a:ext cx="2442540" cy="1465524"/>
        </a:xfrm>
        <a:prstGeom prst="rect">
          <a:avLst/>
        </a:prstGeom>
        <a:gradFill rotWithShape="0">
          <a:gsLst>
            <a:gs pos="0">
              <a:srgbClr val="ED7D31">
                <a:hueOff val="-1455363"/>
                <a:satOff val="-83928"/>
                <a:lumOff val="8628"/>
                <a:alphaOff val="0"/>
                <a:satMod val="103000"/>
                <a:lumMod val="102000"/>
                <a:tint val="94000"/>
              </a:srgbClr>
            </a:gs>
            <a:gs pos="50000">
              <a:srgbClr val="ED7D31">
                <a:hueOff val="-1455363"/>
                <a:satOff val="-83928"/>
                <a:lumOff val="8628"/>
                <a:alphaOff val="0"/>
                <a:satMod val="110000"/>
                <a:lumMod val="100000"/>
                <a:shade val="100000"/>
              </a:srgbClr>
            </a:gs>
            <a:gs pos="100000">
              <a:srgbClr val="ED7D31">
                <a:hueOff val="-1455363"/>
                <a:satOff val="-83928"/>
                <a:lumOff val="8628"/>
                <a:alphaOff val="0"/>
                <a:lumMod val="99000"/>
                <a:satMod val="120000"/>
                <a:shade val="78000"/>
              </a:srgb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solidFill>
                <a:sysClr val="window" lastClr="FFFFFF"/>
              </a:solidFill>
              <a:latin typeface="Arial" panose="020B0604020202020204" pitchFamily="34" charset="0"/>
              <a:ea typeface="+mn-ea"/>
              <a:cs typeface="Arial" panose="020B0604020202020204" pitchFamily="34" charset="0"/>
            </a:rPr>
            <a:t>Public Health England’s “All Our Health” tools: designed for professionals to encourage behaviour change (PHE, 2021).</a:t>
          </a:r>
          <a:endParaRPr lang="en-US" sz="1600" kern="1200">
            <a:solidFill>
              <a:sysClr val="window" lastClr="FFFFFF"/>
            </a:solidFill>
            <a:latin typeface="Arial" panose="020B0604020202020204" pitchFamily="34" charset="0"/>
            <a:ea typeface="+mn-ea"/>
            <a:cs typeface="Arial" panose="020B0604020202020204" pitchFamily="34" charset="0"/>
          </a:endParaRPr>
        </a:p>
      </dsp:txBody>
      <dsp:txXfrm>
        <a:off x="1591714" y="3423960"/>
        <a:ext cx="2442540" cy="1465524"/>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29235CA-8833-40C0-B5BD-314D4EF40369}" type="datetimeFigureOut">
              <a:rPr lang="en-GB" smtClean="0"/>
              <a:t>13/02/2026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4FF389B-30C7-4BE8-89F6-ADC205B011FC}" type="slidenum">
              <a:rPr lang="en-GB" smtClean="0"/>
              <a:t>‹#›</a:t>
            </a:fld>
            <a:endParaRPr lang="en-GB"/>
          </a:p>
        </p:txBody>
      </p:sp>
    </p:spTree>
    <p:extLst>
      <p:ext uri="{BB962C8B-B14F-4D97-AF65-F5344CB8AC3E}">
        <p14:creationId xmlns:p14="http://schemas.microsoft.com/office/powerpoint/2010/main" val="21678667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err="1">
                <a:latin typeface="Calibri"/>
                <a:ea typeface="Calibri"/>
                <a:cs typeface="Calibri"/>
              </a:rPr>
              <a:t>Behavioural</a:t>
            </a:r>
            <a:r>
              <a:rPr lang="en-US">
                <a:latin typeface="Calibri"/>
                <a:ea typeface="Calibri"/>
                <a:cs typeface="Calibri"/>
              </a:rPr>
              <a:t> Objectives</a:t>
            </a:r>
          </a:p>
          <a:p>
            <a:r>
              <a:rPr lang="en-US">
                <a:latin typeface="Calibri"/>
                <a:ea typeface="Calibri"/>
                <a:cs typeface="Calibri"/>
              </a:rPr>
              <a:t>Affective Objectives – attitudes and beliefs </a:t>
            </a:r>
          </a:p>
          <a:p>
            <a:endParaRPr lang="en-US">
              <a:latin typeface="Calibri"/>
              <a:ea typeface="Calibri"/>
              <a:cs typeface="Calibri"/>
            </a:endParaRPr>
          </a:p>
          <a:p>
            <a:pPr marL="285750" indent="-285750">
              <a:buFont typeface="Arial,Sans-Serif"/>
              <a:buChar char="•"/>
            </a:pPr>
            <a:r>
              <a:rPr lang="en-US" b="1">
                <a:solidFill>
                  <a:srgbClr val="3C4245"/>
                </a:solidFill>
              </a:rPr>
              <a:t>Regular physical activity provides significant physical and mental health benefits.</a:t>
            </a:r>
            <a:endParaRPr lang="en-US">
              <a:solidFill>
                <a:srgbClr val="444444"/>
              </a:solidFill>
            </a:endParaRPr>
          </a:p>
          <a:p>
            <a:pPr marL="285750" indent="-285750">
              <a:buFont typeface="Arial,Sans-Serif"/>
              <a:buChar char="•"/>
            </a:pPr>
            <a:r>
              <a:rPr lang="en-US" b="1">
                <a:solidFill>
                  <a:srgbClr val="3C4245"/>
                </a:solidFill>
              </a:rPr>
              <a:t>In adults, physical activity contributes to prevention and management of noncommunicable diseases such as cardiovascular diseases, cancer and diabetes and reduces symptoms of depression and anxiety, enhances brain health, and can improve overall well-being.</a:t>
            </a:r>
            <a:endParaRPr lang="en-GB">
              <a:solidFill>
                <a:srgbClr val="444444"/>
              </a:solidFill>
            </a:endParaRPr>
          </a:p>
          <a:p>
            <a:pPr marL="285750" indent="-285750">
              <a:buFont typeface="Arial,Sans-Serif"/>
              <a:buChar char="•"/>
            </a:pPr>
            <a:r>
              <a:rPr lang="en-US" b="1">
                <a:solidFill>
                  <a:srgbClr val="3C4245"/>
                </a:solidFill>
              </a:rPr>
              <a:t>In children and adolescents, physical activity promotes bone health, encourages healthy growth and development of muscle, and improves motor and cognitive development.</a:t>
            </a:r>
            <a:endParaRPr lang="en-US"/>
          </a:p>
        </p:txBody>
      </p:sp>
      <p:sp>
        <p:nvSpPr>
          <p:cNvPr id="4" name="Slide Number Placeholder 3"/>
          <p:cNvSpPr>
            <a:spLocks noGrp="1"/>
          </p:cNvSpPr>
          <p:nvPr>
            <p:ph type="sldNum" sz="quarter" idx="5"/>
          </p:nvPr>
        </p:nvSpPr>
        <p:spPr/>
        <p:txBody>
          <a:bodyPr/>
          <a:lstStyle/>
          <a:p>
            <a:fld id="{14FF389B-30C7-4BE8-89F6-ADC205B011FC}" type="slidenum">
              <a:rPr lang="en-GB" smtClean="0"/>
              <a:t>2</a:t>
            </a:fld>
            <a:endParaRPr lang="en-GB"/>
          </a:p>
        </p:txBody>
      </p:sp>
    </p:spTree>
    <p:extLst>
      <p:ext uri="{BB962C8B-B14F-4D97-AF65-F5344CB8AC3E}">
        <p14:creationId xmlns:p14="http://schemas.microsoft.com/office/powerpoint/2010/main" val="39779349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Reach and Scope is far greater when the focus is on our adults who can lead through example</a:t>
            </a:r>
          </a:p>
        </p:txBody>
      </p:sp>
      <p:sp>
        <p:nvSpPr>
          <p:cNvPr id="4" name="Slide Number Placeholder 3"/>
          <p:cNvSpPr>
            <a:spLocks noGrp="1"/>
          </p:cNvSpPr>
          <p:nvPr>
            <p:ph type="sldNum" sz="quarter" idx="5"/>
          </p:nvPr>
        </p:nvSpPr>
        <p:spPr/>
        <p:txBody>
          <a:bodyPr/>
          <a:lstStyle/>
          <a:p>
            <a:fld id="{14FF389B-30C7-4BE8-89F6-ADC205B011FC}" type="slidenum">
              <a:rPr lang="en-GB" smtClean="0"/>
              <a:t>3</a:t>
            </a:fld>
            <a:endParaRPr lang="en-GB"/>
          </a:p>
        </p:txBody>
      </p:sp>
    </p:spTree>
    <p:extLst>
      <p:ext uri="{BB962C8B-B14F-4D97-AF65-F5344CB8AC3E}">
        <p14:creationId xmlns:p14="http://schemas.microsoft.com/office/powerpoint/2010/main" val="41199277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Barriers, inequality, deprivation, determinants of health, possible culture, women</a:t>
            </a:r>
          </a:p>
        </p:txBody>
      </p:sp>
      <p:sp>
        <p:nvSpPr>
          <p:cNvPr id="4" name="Slide Number Placeholder 3"/>
          <p:cNvSpPr>
            <a:spLocks noGrp="1"/>
          </p:cNvSpPr>
          <p:nvPr>
            <p:ph type="sldNum" sz="quarter" idx="5"/>
          </p:nvPr>
        </p:nvSpPr>
        <p:spPr/>
        <p:txBody>
          <a:bodyPr/>
          <a:lstStyle/>
          <a:p>
            <a:fld id="{14FF389B-30C7-4BE8-89F6-ADC205B011FC}" type="slidenum">
              <a:rPr lang="en-GB" smtClean="0"/>
              <a:t>4</a:t>
            </a:fld>
            <a:endParaRPr lang="en-GB"/>
          </a:p>
        </p:txBody>
      </p:sp>
    </p:spTree>
    <p:extLst>
      <p:ext uri="{BB962C8B-B14F-4D97-AF65-F5344CB8AC3E}">
        <p14:creationId xmlns:p14="http://schemas.microsoft.com/office/powerpoint/2010/main" val="19459592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endParaRPr lang="en-US" b="1">
              <a:solidFill>
                <a:srgbClr val="3C4245"/>
              </a:solidFill>
              <a:highlight>
                <a:srgbClr val="FFFFFF"/>
              </a:highlight>
            </a:endParaRPr>
          </a:p>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14FF389B-30C7-4BE8-89F6-ADC205B011FC}" type="slidenum">
              <a:rPr lang="en-GB" smtClean="0"/>
              <a:t>5</a:t>
            </a:fld>
            <a:endParaRPr lang="en-GB"/>
          </a:p>
        </p:txBody>
      </p:sp>
    </p:spTree>
    <p:extLst>
      <p:ext uri="{BB962C8B-B14F-4D97-AF65-F5344CB8AC3E}">
        <p14:creationId xmlns:p14="http://schemas.microsoft.com/office/powerpoint/2010/main" val="19453733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a:solidFill>
                  <a:srgbClr val="1B1B1B"/>
                </a:solidFill>
                <a:highlight>
                  <a:srgbClr val="FFFFFF"/>
                </a:highlight>
              </a:rPr>
              <a:t>You burn fewer calories. This makes you more likely to gain weight.</a:t>
            </a:r>
            <a:endParaRPr lang="en-US"/>
          </a:p>
          <a:p>
            <a:pPr marL="285750" indent="-285750">
              <a:buFont typeface="Arial"/>
              <a:buChar char="•"/>
            </a:pPr>
            <a:r>
              <a:rPr lang="en-US">
                <a:solidFill>
                  <a:srgbClr val="1B1B1B"/>
                </a:solidFill>
                <a:highlight>
                  <a:srgbClr val="FFFFFF"/>
                </a:highlight>
              </a:rPr>
              <a:t>You may lose muscle strength and endurance, because you are not using your muscles as much</a:t>
            </a:r>
            <a:endParaRPr lang="en-GB"/>
          </a:p>
          <a:p>
            <a:pPr marL="285750" indent="-285750">
              <a:buFont typeface="Arial"/>
              <a:buChar char="•"/>
            </a:pPr>
            <a:r>
              <a:rPr lang="en-US">
                <a:solidFill>
                  <a:srgbClr val="1B1B1B"/>
                </a:solidFill>
                <a:highlight>
                  <a:srgbClr val="FFFFFF"/>
                </a:highlight>
              </a:rPr>
              <a:t>Your bones may get weaker and lose some mineral content</a:t>
            </a:r>
            <a:endParaRPr lang="en-GB"/>
          </a:p>
          <a:p>
            <a:pPr marL="285750" indent="-285750">
              <a:buFont typeface="Arial"/>
              <a:buChar char="•"/>
            </a:pPr>
            <a:r>
              <a:rPr lang="en-US">
                <a:solidFill>
                  <a:srgbClr val="1B1B1B"/>
                </a:solidFill>
                <a:highlight>
                  <a:srgbClr val="FFFFFF"/>
                </a:highlight>
              </a:rPr>
              <a:t>Your metabolism may be affected, and your body may have more trouble breaking down fats and sugars</a:t>
            </a:r>
            <a:endParaRPr lang="en-GB"/>
          </a:p>
          <a:p>
            <a:pPr marL="285750" indent="-285750">
              <a:buFont typeface="Arial"/>
              <a:buChar char="•"/>
            </a:pPr>
            <a:r>
              <a:rPr lang="en-US">
                <a:solidFill>
                  <a:srgbClr val="1B1B1B"/>
                </a:solidFill>
                <a:highlight>
                  <a:srgbClr val="FFFFFF"/>
                </a:highlight>
              </a:rPr>
              <a:t>Your immune system may not work as well</a:t>
            </a:r>
            <a:endParaRPr lang="en-GB"/>
          </a:p>
          <a:p>
            <a:pPr marL="285750" indent="-285750">
              <a:buFont typeface="Arial"/>
              <a:buChar char="•"/>
            </a:pPr>
            <a:r>
              <a:rPr lang="en-US">
                <a:solidFill>
                  <a:srgbClr val="1B1B1B"/>
                </a:solidFill>
                <a:highlight>
                  <a:srgbClr val="FFFFFF"/>
                </a:highlight>
              </a:rPr>
              <a:t>You may have poorer blood circulation</a:t>
            </a:r>
            <a:endParaRPr lang="en-GB"/>
          </a:p>
          <a:p>
            <a:pPr marL="285750" indent="-285750">
              <a:buFont typeface="Arial"/>
              <a:buChar char="•"/>
            </a:pPr>
            <a:r>
              <a:rPr lang="en-US">
                <a:solidFill>
                  <a:srgbClr val="1B1B1B"/>
                </a:solidFill>
                <a:highlight>
                  <a:srgbClr val="FFFFFF"/>
                </a:highlight>
              </a:rPr>
              <a:t>Your body may have more inflammation</a:t>
            </a:r>
            <a:endParaRPr lang="en-GB"/>
          </a:p>
          <a:p>
            <a:pPr marL="285750" indent="-285750">
              <a:buFont typeface="Arial"/>
              <a:buChar char="•"/>
            </a:pPr>
            <a:r>
              <a:rPr lang="en-US">
                <a:solidFill>
                  <a:srgbClr val="1B1B1B"/>
                </a:solidFill>
                <a:highlight>
                  <a:srgbClr val="FFFFFF"/>
                </a:highlight>
              </a:rPr>
              <a:t>You may develop a hormonal imbalance</a:t>
            </a:r>
            <a:endParaRPr lang="en-GB"/>
          </a:p>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14FF389B-30C7-4BE8-89F6-ADC205B011FC}" type="slidenum">
              <a:rPr lang="en-GB" smtClean="0"/>
              <a:t>6</a:t>
            </a:fld>
            <a:endParaRPr lang="en-GB"/>
          </a:p>
        </p:txBody>
      </p:sp>
    </p:spTree>
    <p:extLst>
      <p:ext uri="{BB962C8B-B14F-4D97-AF65-F5344CB8AC3E}">
        <p14:creationId xmlns:p14="http://schemas.microsoft.com/office/powerpoint/2010/main" val="17627608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Considering the needs of the population in mind and the barriers they face to equal access, the campaign has been thought and designed to support those needs in a way that could be accessible.</a:t>
            </a:r>
          </a:p>
        </p:txBody>
      </p:sp>
      <p:sp>
        <p:nvSpPr>
          <p:cNvPr id="4" name="Slide Number Placeholder 3"/>
          <p:cNvSpPr>
            <a:spLocks noGrp="1"/>
          </p:cNvSpPr>
          <p:nvPr>
            <p:ph type="sldNum" sz="quarter" idx="5"/>
          </p:nvPr>
        </p:nvSpPr>
        <p:spPr/>
        <p:txBody>
          <a:bodyPr/>
          <a:lstStyle/>
          <a:p>
            <a:fld id="{14FF389B-30C7-4BE8-89F6-ADC205B011FC}" type="slidenum">
              <a:rPr lang="en-GB" smtClean="0"/>
              <a:t>7</a:t>
            </a:fld>
            <a:endParaRPr lang="en-GB"/>
          </a:p>
        </p:txBody>
      </p:sp>
    </p:spTree>
    <p:extLst>
      <p:ext uri="{BB962C8B-B14F-4D97-AF65-F5344CB8AC3E}">
        <p14:creationId xmlns:p14="http://schemas.microsoft.com/office/powerpoint/2010/main" val="12784464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All through enjoyment</a:t>
            </a:r>
          </a:p>
        </p:txBody>
      </p:sp>
      <p:sp>
        <p:nvSpPr>
          <p:cNvPr id="4" name="Slide Number Placeholder 3"/>
          <p:cNvSpPr>
            <a:spLocks noGrp="1"/>
          </p:cNvSpPr>
          <p:nvPr>
            <p:ph type="sldNum" sz="quarter" idx="5"/>
          </p:nvPr>
        </p:nvSpPr>
        <p:spPr/>
        <p:txBody>
          <a:bodyPr/>
          <a:lstStyle/>
          <a:p>
            <a:fld id="{14FF389B-30C7-4BE8-89F6-ADC205B011FC}" type="slidenum">
              <a:rPr lang="en-GB" smtClean="0"/>
              <a:t>14</a:t>
            </a:fld>
            <a:endParaRPr lang="en-GB"/>
          </a:p>
        </p:txBody>
      </p:sp>
    </p:spTree>
    <p:extLst>
      <p:ext uri="{BB962C8B-B14F-4D97-AF65-F5344CB8AC3E}">
        <p14:creationId xmlns:p14="http://schemas.microsoft.com/office/powerpoint/2010/main" val="42853674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4FF389B-30C7-4BE8-89F6-ADC205B011FC}" type="slidenum">
              <a:rPr lang="en-GB" smtClean="0"/>
              <a:t>22</a:t>
            </a:fld>
            <a:endParaRPr lang="en-GB"/>
          </a:p>
        </p:txBody>
      </p:sp>
    </p:spTree>
    <p:extLst>
      <p:ext uri="{BB962C8B-B14F-4D97-AF65-F5344CB8AC3E}">
        <p14:creationId xmlns:p14="http://schemas.microsoft.com/office/powerpoint/2010/main" val="38919793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49D6F5-A9D4-C22B-732C-A31A172FB93C}"/>
              </a:ext>
            </a:extLst>
          </p:cNvPr>
          <p:cNvSpPr>
            <a:spLocks noGrp="1"/>
          </p:cNvSpPr>
          <p:nvPr>
            <p:ph type="ctrTitle"/>
          </p:nvPr>
        </p:nvSpPr>
        <p:spPr>
          <a:xfrm>
            <a:off x="1219200" y="1197188"/>
            <a:ext cx="7315200" cy="2356686"/>
          </a:xfrm>
        </p:spPr>
        <p:txBody>
          <a:bodyPr anchor="b">
            <a:normAutofit/>
          </a:bodyPr>
          <a:lstStyle>
            <a:lvl1pPr algn="ctr">
              <a:defRPr sz="4800"/>
            </a:lvl1pPr>
          </a:lstStyle>
          <a:p>
            <a:r>
              <a:rPr lang="en-US"/>
              <a:t>Click to edit Master title style</a:t>
            </a:r>
          </a:p>
        </p:txBody>
      </p:sp>
      <p:sp>
        <p:nvSpPr>
          <p:cNvPr id="3" name="Subtitle 2">
            <a:extLst>
              <a:ext uri="{FF2B5EF4-FFF2-40B4-BE49-F238E27FC236}">
                <a16:creationId xmlns:a16="http://schemas.microsoft.com/office/drawing/2014/main" id="{E11AFD6E-3459-290F-1147-F0C47ACEEA5B}"/>
              </a:ext>
            </a:extLst>
          </p:cNvPr>
          <p:cNvSpPr>
            <a:spLocks noGrp="1"/>
          </p:cNvSpPr>
          <p:nvPr>
            <p:ph type="subTitle" idx="1"/>
          </p:nvPr>
        </p:nvSpPr>
        <p:spPr>
          <a:xfrm>
            <a:off x="1219200" y="4636559"/>
            <a:ext cx="7315200" cy="1138016"/>
          </a:xfrm>
        </p:spPr>
        <p:txBody>
          <a:bodyPr anchor="t">
            <a:normAutofit/>
          </a:bodyPr>
          <a:lstStyle>
            <a:lvl1pPr marL="0" indent="0" algn="ctr">
              <a:buNone/>
              <a:defRPr sz="2133" cap="all" spc="400" baseline="0"/>
            </a:lvl1pPr>
            <a:lvl2pPr marL="609585" indent="0" algn="ctr">
              <a:buNone/>
              <a:defRPr sz="2133"/>
            </a:lvl2pPr>
            <a:lvl3pPr marL="1219170" indent="0" algn="ctr">
              <a:buNone/>
              <a:defRPr sz="2133"/>
            </a:lvl3pPr>
            <a:lvl4pPr marL="1828754" indent="0" algn="ctr">
              <a:buNone/>
              <a:defRPr sz="2133"/>
            </a:lvl4pPr>
            <a:lvl5pPr marL="2438339" indent="0" algn="ctr">
              <a:buNone/>
              <a:defRPr sz="2133"/>
            </a:lvl5pPr>
            <a:lvl6pPr marL="3047924" indent="0" algn="ctr">
              <a:buNone/>
              <a:defRPr sz="2133"/>
            </a:lvl6pPr>
            <a:lvl7pPr marL="3657509" indent="0" algn="ctr">
              <a:buNone/>
              <a:defRPr sz="2133"/>
            </a:lvl7pPr>
            <a:lvl8pPr marL="4267093" indent="0" algn="ctr">
              <a:buNone/>
              <a:defRPr sz="2133"/>
            </a:lvl8pPr>
            <a:lvl9pPr marL="4876678" indent="0" algn="ctr">
              <a:buNone/>
              <a:defRPr sz="2133"/>
            </a:lvl9pPr>
          </a:lstStyle>
          <a:p>
            <a:r>
              <a:rPr lang="en-US"/>
              <a:t>Click to edit Master subtitle style</a:t>
            </a:r>
          </a:p>
        </p:txBody>
      </p:sp>
      <p:sp>
        <p:nvSpPr>
          <p:cNvPr id="4" name="Date Placeholder 3">
            <a:extLst>
              <a:ext uri="{FF2B5EF4-FFF2-40B4-BE49-F238E27FC236}">
                <a16:creationId xmlns:a16="http://schemas.microsoft.com/office/drawing/2014/main" id="{C54674D3-6FB9-5549-B0F2-FD61E82D1FF1}"/>
              </a:ext>
            </a:extLst>
          </p:cNvPr>
          <p:cNvSpPr>
            <a:spLocks noGrp="1"/>
          </p:cNvSpPr>
          <p:nvPr>
            <p:ph type="dt" sz="half" idx="10"/>
          </p:nvPr>
        </p:nvSpPr>
        <p:spPr/>
        <p:txBody>
          <a:bodyPr/>
          <a:lstStyle/>
          <a:p>
            <a:fld id="{807E39B8-A7CB-4B82-AC0C-44B99F546761}" type="datetimeFigureOut">
              <a:rPr lang="en-US" dirty="0"/>
              <a:t>2/13/2026</a:t>
            </a:fld>
            <a:endParaRPr lang="en-US"/>
          </a:p>
        </p:txBody>
      </p:sp>
      <p:sp>
        <p:nvSpPr>
          <p:cNvPr id="5" name="Footer Placeholder 4">
            <a:extLst>
              <a:ext uri="{FF2B5EF4-FFF2-40B4-BE49-F238E27FC236}">
                <a16:creationId xmlns:a16="http://schemas.microsoft.com/office/drawing/2014/main" id="{AB239BBC-C979-2C77-493E-CF5498AEB5DB}"/>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53813B7E-A51C-D9CD-2189-650A9D63BFF9}"/>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4211218737"/>
      </p:ext>
    </p:extLst>
  </p:cSld>
  <p:clrMapOvr>
    <a:masterClrMapping/>
  </p:clrMapOvr>
  <p:extLst>
    <p:ext uri="{DCECCB84-F9BA-43D5-87BE-67443E8EF086}">
      <p15:sldGuideLst xmlns:p15="http://schemas.microsoft.com/office/powerpoint/2012/main">
        <p15:guide id="1" orient="horz" pos="2304" userDrawn="1">
          <p15:clr>
            <a:srgbClr val="FBAE40"/>
          </p15:clr>
        </p15:guide>
        <p15:guide id="2" pos="3072"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E155F0-A6D4-C39B-394F-0B16E9C9CE8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BD1860F-B260-57CE-E12B-2C94860319E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F745C9F-D94D-E5D3-B73A-20621FA536D5}"/>
              </a:ext>
            </a:extLst>
          </p:cNvPr>
          <p:cNvSpPr>
            <a:spLocks noGrp="1"/>
          </p:cNvSpPr>
          <p:nvPr>
            <p:ph type="dt" sz="half" idx="10"/>
          </p:nvPr>
        </p:nvSpPr>
        <p:spPr/>
        <p:txBody>
          <a:bodyPr/>
          <a:lstStyle/>
          <a:p>
            <a:fld id="{FE7E3940-CA92-4FEE-A698-62CF7BC5AC36}" type="datetimeFigureOut">
              <a:rPr lang="en-US" dirty="0"/>
              <a:t>2/13/2026</a:t>
            </a:fld>
            <a:endParaRPr lang="en-US"/>
          </a:p>
        </p:txBody>
      </p:sp>
      <p:sp>
        <p:nvSpPr>
          <p:cNvPr id="5" name="Footer Placeholder 4">
            <a:extLst>
              <a:ext uri="{FF2B5EF4-FFF2-40B4-BE49-F238E27FC236}">
                <a16:creationId xmlns:a16="http://schemas.microsoft.com/office/drawing/2014/main" id="{E5FAB243-BB42-966A-4708-15C9B11D6885}"/>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D5C3A3BD-2CC5-03D3-4CD6-E31A55BA2D23}"/>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7108670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2D8633-AC3B-E617-1C54-84932DDD72E5}"/>
              </a:ext>
            </a:extLst>
          </p:cNvPr>
          <p:cNvSpPr>
            <a:spLocks noGrp="1"/>
          </p:cNvSpPr>
          <p:nvPr>
            <p:ph type="title"/>
          </p:nvPr>
        </p:nvSpPr>
        <p:spPr>
          <a:xfrm>
            <a:off x="1179389" y="1615668"/>
            <a:ext cx="6867331" cy="3348133"/>
          </a:xfrm>
        </p:spPr>
        <p:txBody>
          <a:bodyPr anchor="b">
            <a:normAutofit/>
          </a:bodyPr>
          <a:lstStyle>
            <a:lvl1pPr>
              <a:defRPr sz="4800" cap="all" spc="400" baseline="0"/>
            </a:lvl1pPr>
          </a:lstStyle>
          <a:p>
            <a:r>
              <a:rPr lang="en-US"/>
              <a:t>Click to edit Master title style</a:t>
            </a:r>
          </a:p>
        </p:txBody>
      </p:sp>
      <p:sp>
        <p:nvSpPr>
          <p:cNvPr id="3" name="Text Placeholder 2">
            <a:extLst>
              <a:ext uri="{FF2B5EF4-FFF2-40B4-BE49-F238E27FC236}">
                <a16:creationId xmlns:a16="http://schemas.microsoft.com/office/drawing/2014/main" id="{CF68C242-ECAB-AEC3-7E9B-F9854AF31CD2}"/>
              </a:ext>
            </a:extLst>
          </p:cNvPr>
          <p:cNvSpPr>
            <a:spLocks noGrp="1"/>
          </p:cNvSpPr>
          <p:nvPr>
            <p:ph type="body" idx="1"/>
          </p:nvPr>
        </p:nvSpPr>
        <p:spPr>
          <a:xfrm>
            <a:off x="1179389" y="5294811"/>
            <a:ext cx="6867332" cy="1200816"/>
          </a:xfrm>
        </p:spPr>
        <p:txBody>
          <a:bodyPr>
            <a:normAutofit/>
          </a:bodyPr>
          <a:lstStyle>
            <a:lvl1pPr marL="0" indent="0">
              <a:buNone/>
              <a:defRPr sz="2133" cap="all" spc="400" baseline="0">
                <a:solidFill>
                  <a:schemeClr val="tx2"/>
                </a:solidFill>
              </a:defRPr>
            </a:lvl1pPr>
            <a:lvl2pPr marL="609585" indent="0">
              <a:buNone/>
              <a:defRPr sz="2133">
                <a:solidFill>
                  <a:schemeClr val="tx1">
                    <a:tint val="82000"/>
                  </a:schemeClr>
                </a:solidFill>
              </a:defRPr>
            </a:lvl2pPr>
            <a:lvl3pPr marL="1219170" indent="0">
              <a:buNone/>
              <a:defRPr sz="2133">
                <a:solidFill>
                  <a:schemeClr val="tx1">
                    <a:tint val="82000"/>
                  </a:schemeClr>
                </a:solidFill>
              </a:defRPr>
            </a:lvl3pPr>
            <a:lvl4pPr marL="1828754" indent="0">
              <a:buNone/>
              <a:defRPr sz="2133">
                <a:solidFill>
                  <a:schemeClr val="tx1">
                    <a:tint val="82000"/>
                  </a:schemeClr>
                </a:solidFill>
              </a:defRPr>
            </a:lvl4pPr>
            <a:lvl5pPr marL="2438339" indent="0">
              <a:buNone/>
              <a:defRPr sz="2133">
                <a:solidFill>
                  <a:schemeClr val="tx1">
                    <a:tint val="82000"/>
                  </a:schemeClr>
                </a:solidFill>
              </a:defRPr>
            </a:lvl5pPr>
            <a:lvl6pPr marL="3047924" indent="0">
              <a:buNone/>
              <a:defRPr sz="2133">
                <a:solidFill>
                  <a:schemeClr val="tx1">
                    <a:tint val="82000"/>
                  </a:schemeClr>
                </a:solidFill>
              </a:defRPr>
            </a:lvl6pPr>
            <a:lvl7pPr marL="3657509" indent="0">
              <a:buNone/>
              <a:defRPr sz="2133">
                <a:solidFill>
                  <a:schemeClr val="tx1">
                    <a:tint val="82000"/>
                  </a:schemeClr>
                </a:solidFill>
              </a:defRPr>
            </a:lvl7pPr>
            <a:lvl8pPr marL="4267093" indent="0">
              <a:buNone/>
              <a:defRPr sz="2133">
                <a:solidFill>
                  <a:schemeClr val="tx1">
                    <a:tint val="82000"/>
                  </a:schemeClr>
                </a:solidFill>
              </a:defRPr>
            </a:lvl8pPr>
            <a:lvl9pPr marL="4876678" indent="0">
              <a:buNone/>
              <a:defRPr sz="2133">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20D9B82-EEF4-2CD7-61FE-BAFB2B96D641}"/>
              </a:ext>
            </a:extLst>
          </p:cNvPr>
          <p:cNvSpPr>
            <a:spLocks noGrp="1"/>
          </p:cNvSpPr>
          <p:nvPr>
            <p:ph type="dt" sz="half" idx="10"/>
          </p:nvPr>
        </p:nvSpPr>
        <p:spPr/>
        <p:txBody>
          <a:bodyPr/>
          <a:lstStyle/>
          <a:p>
            <a:fld id="{E33CD641-6C35-45D1-9313-2719E9EA8AD8}" type="datetimeFigureOut">
              <a:rPr lang="en-US" dirty="0"/>
              <a:t>2/13/2026</a:t>
            </a:fld>
            <a:endParaRPr lang="en-US"/>
          </a:p>
        </p:txBody>
      </p:sp>
      <p:sp>
        <p:nvSpPr>
          <p:cNvPr id="5" name="Footer Placeholder 4">
            <a:extLst>
              <a:ext uri="{FF2B5EF4-FFF2-40B4-BE49-F238E27FC236}">
                <a16:creationId xmlns:a16="http://schemas.microsoft.com/office/drawing/2014/main" id="{59A222B6-F7A8-70A5-B023-FCAD5D7C4BB1}"/>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4E85D758-2E38-8A8D-75BC-667F6A23B95B}"/>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28058965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F60DFF-11BD-F5F4-35D4-1986ABBD367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C5D1279-E9A9-702E-144D-61114B788E88}"/>
              </a:ext>
            </a:extLst>
          </p:cNvPr>
          <p:cNvSpPr>
            <a:spLocks noGrp="1"/>
          </p:cNvSpPr>
          <p:nvPr>
            <p:ph sz="half" idx="1"/>
          </p:nvPr>
        </p:nvSpPr>
        <p:spPr>
          <a:xfrm>
            <a:off x="702260" y="2303121"/>
            <a:ext cx="3981962" cy="428563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584E624-7A76-56EC-FA0D-E2AA8EF9B951}"/>
              </a:ext>
            </a:extLst>
          </p:cNvPr>
          <p:cNvSpPr>
            <a:spLocks noGrp="1"/>
          </p:cNvSpPr>
          <p:nvPr>
            <p:ph sz="half" idx="2"/>
          </p:nvPr>
        </p:nvSpPr>
        <p:spPr>
          <a:xfrm>
            <a:off x="5062713" y="2303121"/>
            <a:ext cx="3988628" cy="428563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99D7DF5-30AD-AE47-D516-5CEE82770734}"/>
              </a:ext>
            </a:extLst>
          </p:cNvPr>
          <p:cNvSpPr>
            <a:spLocks noGrp="1"/>
          </p:cNvSpPr>
          <p:nvPr>
            <p:ph type="dt" sz="half" idx="10"/>
          </p:nvPr>
        </p:nvSpPr>
        <p:spPr/>
        <p:txBody>
          <a:bodyPr/>
          <a:lstStyle/>
          <a:p>
            <a:fld id="{35301268-3A74-4110-8F08-063DFB8BB885}" type="datetimeFigureOut">
              <a:rPr lang="en-US" dirty="0"/>
              <a:t>2/13/2026</a:t>
            </a:fld>
            <a:endParaRPr lang="en-US"/>
          </a:p>
        </p:txBody>
      </p:sp>
      <p:sp>
        <p:nvSpPr>
          <p:cNvPr id="6" name="Footer Placeholder 5">
            <a:extLst>
              <a:ext uri="{FF2B5EF4-FFF2-40B4-BE49-F238E27FC236}">
                <a16:creationId xmlns:a16="http://schemas.microsoft.com/office/drawing/2014/main" id="{8B05C503-B649-B083-6341-F6E376AF8C72}"/>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1E53EA35-CF5A-DB36-8B14-5C184B6F14D3}"/>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1372962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ABA3D8-FDD9-329B-BCC6-BBF47F01BEE2}"/>
              </a:ext>
            </a:extLst>
          </p:cNvPr>
          <p:cNvSpPr>
            <a:spLocks noGrp="1"/>
          </p:cNvSpPr>
          <p:nvPr>
            <p:ph type="title"/>
          </p:nvPr>
        </p:nvSpPr>
        <p:spPr>
          <a:xfrm>
            <a:off x="705079" y="642849"/>
            <a:ext cx="8343442" cy="820190"/>
          </a:xfrm>
        </p:spPr>
        <p:txBody>
          <a:bodyPr/>
          <a:lstStyle/>
          <a:p>
            <a:r>
              <a:rPr lang="en-US"/>
              <a:t>Click to edit Master title style</a:t>
            </a:r>
          </a:p>
        </p:txBody>
      </p:sp>
      <p:sp>
        <p:nvSpPr>
          <p:cNvPr id="3" name="Text Placeholder 2">
            <a:extLst>
              <a:ext uri="{FF2B5EF4-FFF2-40B4-BE49-F238E27FC236}">
                <a16:creationId xmlns:a16="http://schemas.microsoft.com/office/drawing/2014/main" id="{82EEF7DC-0699-CB3C-A7CB-39035D89A4A5}"/>
              </a:ext>
            </a:extLst>
          </p:cNvPr>
          <p:cNvSpPr>
            <a:spLocks noGrp="1"/>
          </p:cNvSpPr>
          <p:nvPr>
            <p:ph type="body" idx="1"/>
          </p:nvPr>
        </p:nvSpPr>
        <p:spPr>
          <a:xfrm>
            <a:off x="705079" y="1809413"/>
            <a:ext cx="3970830" cy="690880"/>
          </a:xfrm>
        </p:spPr>
        <p:txBody>
          <a:bodyPr anchor="b">
            <a:noAutofit/>
          </a:bodyPr>
          <a:lstStyle>
            <a:lvl1pPr marL="0" indent="0">
              <a:buNone/>
              <a:defRPr sz="1867" b="1" cap="all" spc="400" baseline="0"/>
            </a:lvl1pPr>
            <a:lvl2pPr marL="609585" indent="0">
              <a:buNone/>
              <a:defRPr sz="1867" b="1"/>
            </a:lvl2pPr>
            <a:lvl3pPr marL="1219170" indent="0">
              <a:buNone/>
              <a:defRPr sz="1867" b="1"/>
            </a:lvl3pPr>
            <a:lvl4pPr marL="1828754" indent="0">
              <a:buNone/>
              <a:defRPr sz="1867" b="1"/>
            </a:lvl4pPr>
            <a:lvl5pPr marL="2438339" indent="0">
              <a:buNone/>
              <a:defRPr sz="1867" b="1"/>
            </a:lvl5pPr>
            <a:lvl6pPr marL="3047924" indent="0">
              <a:buNone/>
              <a:defRPr sz="1867" b="1"/>
            </a:lvl6pPr>
            <a:lvl7pPr marL="3657509" indent="0">
              <a:buNone/>
              <a:defRPr sz="1867" b="1"/>
            </a:lvl7pPr>
            <a:lvl8pPr marL="4267093" indent="0">
              <a:buNone/>
              <a:defRPr sz="1867" b="1"/>
            </a:lvl8pPr>
            <a:lvl9pPr marL="4876678" indent="0">
              <a:buNone/>
              <a:defRPr sz="1867" b="1"/>
            </a:lvl9pPr>
          </a:lstStyle>
          <a:p>
            <a:pPr lvl="0"/>
            <a:r>
              <a:rPr lang="en-US"/>
              <a:t>Click to edit Master text styles</a:t>
            </a:r>
          </a:p>
        </p:txBody>
      </p:sp>
      <p:sp>
        <p:nvSpPr>
          <p:cNvPr id="4" name="Content Placeholder 3">
            <a:extLst>
              <a:ext uri="{FF2B5EF4-FFF2-40B4-BE49-F238E27FC236}">
                <a16:creationId xmlns:a16="http://schemas.microsoft.com/office/drawing/2014/main" id="{D252EB40-99E1-CCA4-BAFA-F51AA56CF295}"/>
              </a:ext>
            </a:extLst>
          </p:cNvPr>
          <p:cNvSpPr>
            <a:spLocks noGrp="1"/>
          </p:cNvSpPr>
          <p:nvPr>
            <p:ph sz="half" idx="2"/>
          </p:nvPr>
        </p:nvSpPr>
        <p:spPr>
          <a:xfrm>
            <a:off x="705079" y="2500293"/>
            <a:ext cx="3970830" cy="40889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38979BC-6B50-751D-D569-F360938B05C8}"/>
              </a:ext>
            </a:extLst>
          </p:cNvPr>
          <p:cNvSpPr>
            <a:spLocks noGrp="1"/>
          </p:cNvSpPr>
          <p:nvPr>
            <p:ph type="body" sz="quarter" idx="3"/>
          </p:nvPr>
        </p:nvSpPr>
        <p:spPr>
          <a:xfrm>
            <a:off x="5058135" y="1809413"/>
            <a:ext cx="3990386" cy="690880"/>
          </a:xfrm>
        </p:spPr>
        <p:txBody>
          <a:bodyPr anchor="b">
            <a:noAutofit/>
          </a:bodyPr>
          <a:lstStyle>
            <a:lvl1pPr marL="0" indent="0">
              <a:buNone/>
              <a:defRPr sz="1867" b="1" cap="all" spc="400" baseline="0"/>
            </a:lvl1pPr>
            <a:lvl2pPr marL="609585" indent="0">
              <a:buNone/>
              <a:defRPr sz="1867" b="1"/>
            </a:lvl2pPr>
            <a:lvl3pPr marL="1219170" indent="0">
              <a:buNone/>
              <a:defRPr sz="1867" b="1"/>
            </a:lvl3pPr>
            <a:lvl4pPr marL="1828754" indent="0">
              <a:buNone/>
              <a:defRPr sz="1867" b="1"/>
            </a:lvl4pPr>
            <a:lvl5pPr marL="2438339" indent="0">
              <a:buNone/>
              <a:defRPr sz="1867" b="1"/>
            </a:lvl5pPr>
            <a:lvl6pPr marL="3047924" indent="0">
              <a:buNone/>
              <a:defRPr sz="1867" b="1"/>
            </a:lvl6pPr>
            <a:lvl7pPr marL="3657509" indent="0">
              <a:buNone/>
              <a:defRPr sz="1867" b="1"/>
            </a:lvl7pPr>
            <a:lvl8pPr marL="4267093" indent="0">
              <a:buNone/>
              <a:defRPr sz="1867" b="1"/>
            </a:lvl8pPr>
            <a:lvl9pPr marL="4876678" indent="0">
              <a:buNone/>
              <a:defRPr sz="1867" b="1"/>
            </a:lvl9pPr>
          </a:lstStyle>
          <a:p>
            <a:pPr lvl="0"/>
            <a:r>
              <a:rPr lang="en-US"/>
              <a:t>Click to edit Master text styles</a:t>
            </a:r>
          </a:p>
        </p:txBody>
      </p:sp>
      <p:sp>
        <p:nvSpPr>
          <p:cNvPr id="6" name="Content Placeholder 5">
            <a:extLst>
              <a:ext uri="{FF2B5EF4-FFF2-40B4-BE49-F238E27FC236}">
                <a16:creationId xmlns:a16="http://schemas.microsoft.com/office/drawing/2014/main" id="{84A3A26F-230E-2D25-6BDC-6ECA00FAEFD5}"/>
              </a:ext>
            </a:extLst>
          </p:cNvPr>
          <p:cNvSpPr>
            <a:spLocks noGrp="1"/>
          </p:cNvSpPr>
          <p:nvPr>
            <p:ph sz="quarter" idx="4"/>
          </p:nvPr>
        </p:nvSpPr>
        <p:spPr>
          <a:xfrm>
            <a:off x="5058135" y="2500293"/>
            <a:ext cx="3990386" cy="40889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8182A01-DE7C-3BA4-96FF-CDEF2F608FCA}"/>
              </a:ext>
            </a:extLst>
          </p:cNvPr>
          <p:cNvSpPr>
            <a:spLocks noGrp="1"/>
          </p:cNvSpPr>
          <p:nvPr>
            <p:ph type="dt" sz="half" idx="10"/>
          </p:nvPr>
        </p:nvSpPr>
        <p:spPr/>
        <p:txBody>
          <a:bodyPr/>
          <a:lstStyle/>
          <a:p>
            <a:fld id="{BF91C1AF-C1FB-48A7-98B4-E595E63F6614}" type="datetimeFigureOut">
              <a:rPr lang="en-US" dirty="0"/>
              <a:t>2/13/2026</a:t>
            </a:fld>
            <a:endParaRPr lang="en-US"/>
          </a:p>
        </p:txBody>
      </p:sp>
      <p:sp>
        <p:nvSpPr>
          <p:cNvPr id="8" name="Footer Placeholder 7">
            <a:extLst>
              <a:ext uri="{FF2B5EF4-FFF2-40B4-BE49-F238E27FC236}">
                <a16:creationId xmlns:a16="http://schemas.microsoft.com/office/drawing/2014/main" id="{6FCAA828-0166-8ECD-BCE8-654BEFDD7155}"/>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7690C0D2-459A-04AA-FD90-7687D2FE8A9D}"/>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42249580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0D549F-FA71-857F-E02E-3CB63CE683E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F569611-F911-D3D4-B613-ACCDA56C45D2}"/>
              </a:ext>
            </a:extLst>
          </p:cNvPr>
          <p:cNvSpPr>
            <a:spLocks noGrp="1"/>
          </p:cNvSpPr>
          <p:nvPr>
            <p:ph type="dt" sz="half" idx="10"/>
          </p:nvPr>
        </p:nvSpPr>
        <p:spPr/>
        <p:txBody>
          <a:bodyPr/>
          <a:lstStyle/>
          <a:p>
            <a:fld id="{97144C44-5F8C-4BEA-BBCE-8694F126DC43}" type="datetimeFigureOut">
              <a:rPr lang="en-US" dirty="0"/>
              <a:t>2/13/2026</a:t>
            </a:fld>
            <a:endParaRPr lang="en-US"/>
          </a:p>
        </p:txBody>
      </p:sp>
      <p:sp>
        <p:nvSpPr>
          <p:cNvPr id="4" name="Footer Placeholder 3">
            <a:extLst>
              <a:ext uri="{FF2B5EF4-FFF2-40B4-BE49-F238E27FC236}">
                <a16:creationId xmlns:a16="http://schemas.microsoft.com/office/drawing/2014/main" id="{F6EA1961-0B6B-8FEB-F2CB-C42E90EF2DFD}"/>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F42AA80E-3139-9F1B-9C3E-2A76628CF4F8}"/>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30390593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AF54789-9F96-511A-0FB6-24F6A8418C72}"/>
              </a:ext>
            </a:extLst>
          </p:cNvPr>
          <p:cNvSpPr>
            <a:spLocks noGrp="1"/>
          </p:cNvSpPr>
          <p:nvPr>
            <p:ph type="dt" sz="half" idx="10"/>
          </p:nvPr>
        </p:nvSpPr>
        <p:spPr/>
        <p:txBody>
          <a:bodyPr/>
          <a:lstStyle/>
          <a:p>
            <a:fld id="{039E56F9-C8F2-4EF7-8042-704C94FF2795}" type="datetimeFigureOut">
              <a:rPr lang="en-US" dirty="0"/>
              <a:t>2/13/2026</a:t>
            </a:fld>
            <a:endParaRPr lang="en-US"/>
          </a:p>
        </p:txBody>
      </p:sp>
      <p:sp>
        <p:nvSpPr>
          <p:cNvPr id="3" name="Footer Placeholder 2">
            <a:extLst>
              <a:ext uri="{FF2B5EF4-FFF2-40B4-BE49-F238E27FC236}">
                <a16:creationId xmlns:a16="http://schemas.microsoft.com/office/drawing/2014/main" id="{8B780399-ADEF-8F74-9F59-6AD804C9393E}"/>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95B6A34F-ABAB-9C4E-38A1-C6EEB944B97C}"/>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40403053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E3917-2BF6-1CE2-F34B-49F0D09A1B91}"/>
              </a:ext>
            </a:extLst>
          </p:cNvPr>
          <p:cNvSpPr>
            <a:spLocks noGrp="1"/>
          </p:cNvSpPr>
          <p:nvPr>
            <p:ph type="title"/>
          </p:nvPr>
        </p:nvSpPr>
        <p:spPr>
          <a:xfrm>
            <a:off x="671831" y="861726"/>
            <a:ext cx="2912570" cy="2200100"/>
          </a:xfrm>
        </p:spPr>
        <p:txBody>
          <a:bodyPr anchor="t">
            <a:normAutofit/>
          </a:bodyPr>
          <a:lstStyle>
            <a:lvl1pPr>
              <a:defRPr sz="3733"/>
            </a:lvl1pPr>
          </a:lstStyle>
          <a:p>
            <a:r>
              <a:rPr lang="en-US"/>
              <a:t>Click to edit Master title style</a:t>
            </a:r>
          </a:p>
        </p:txBody>
      </p:sp>
      <p:sp>
        <p:nvSpPr>
          <p:cNvPr id="3" name="Content Placeholder 2">
            <a:extLst>
              <a:ext uri="{FF2B5EF4-FFF2-40B4-BE49-F238E27FC236}">
                <a16:creationId xmlns:a16="http://schemas.microsoft.com/office/drawing/2014/main" id="{40815B8F-A9F3-8583-FFF1-175021F17AF0}"/>
              </a:ext>
            </a:extLst>
          </p:cNvPr>
          <p:cNvSpPr>
            <a:spLocks noGrp="1"/>
          </p:cNvSpPr>
          <p:nvPr>
            <p:ph idx="1"/>
          </p:nvPr>
        </p:nvSpPr>
        <p:spPr>
          <a:xfrm>
            <a:off x="4346319" y="861725"/>
            <a:ext cx="4737991" cy="5390062"/>
          </a:xfrm>
        </p:spPr>
        <p:txBody>
          <a:bodyPr>
            <a:normAutofit/>
          </a:bodyPr>
          <a:lstStyle>
            <a:lvl1pPr>
              <a:defRPr sz="3200"/>
            </a:lvl1pPr>
            <a:lvl2pPr>
              <a:defRPr sz="2667"/>
            </a:lvl2pPr>
            <a:lvl3pPr>
              <a:defRPr sz="2400"/>
            </a:lvl3pPr>
            <a:lvl4pPr>
              <a:defRPr sz="2133"/>
            </a:lvl4pPr>
            <a:lvl5pPr>
              <a:defRPr sz="2133"/>
            </a:lvl5pPr>
            <a:lvl6pPr>
              <a:defRPr sz="2133"/>
            </a:lvl6pPr>
            <a:lvl7pPr>
              <a:defRPr sz="2133"/>
            </a:lvl7pPr>
            <a:lvl8pPr>
              <a:defRPr sz="2133"/>
            </a:lvl8pPr>
            <a:lvl9pPr>
              <a:defRPr sz="213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C5D90AFF-A949-CE9E-6B94-C1B619612915}"/>
              </a:ext>
            </a:extLst>
          </p:cNvPr>
          <p:cNvSpPr>
            <a:spLocks noGrp="1"/>
          </p:cNvSpPr>
          <p:nvPr>
            <p:ph type="body" sz="half" idx="2"/>
          </p:nvPr>
        </p:nvSpPr>
        <p:spPr>
          <a:xfrm>
            <a:off x="671831" y="3200696"/>
            <a:ext cx="2912570" cy="3059558"/>
          </a:xfrm>
        </p:spPr>
        <p:txBody>
          <a:bodyPr anchor="b"/>
          <a:lstStyle>
            <a:lvl1pPr marL="0" indent="0">
              <a:buNone/>
              <a:defRPr sz="2133"/>
            </a:lvl1pPr>
            <a:lvl2pPr marL="609585" indent="0">
              <a:buNone/>
              <a:defRPr sz="1867"/>
            </a:lvl2pPr>
            <a:lvl3pPr marL="1219170" indent="0">
              <a:buNone/>
              <a:defRPr sz="1600"/>
            </a:lvl3pPr>
            <a:lvl4pPr marL="1828754" indent="0">
              <a:buNone/>
              <a:defRPr sz="1333"/>
            </a:lvl4pPr>
            <a:lvl5pPr marL="2438339" indent="0">
              <a:buNone/>
              <a:defRPr sz="1333"/>
            </a:lvl5pPr>
            <a:lvl6pPr marL="3047924" indent="0">
              <a:buNone/>
              <a:defRPr sz="1333"/>
            </a:lvl6pPr>
            <a:lvl7pPr marL="3657509" indent="0">
              <a:buNone/>
              <a:defRPr sz="1333"/>
            </a:lvl7pPr>
            <a:lvl8pPr marL="4267093" indent="0">
              <a:buNone/>
              <a:defRPr sz="1333"/>
            </a:lvl8pPr>
            <a:lvl9pPr marL="4876678" indent="0">
              <a:buNone/>
              <a:defRPr sz="1333"/>
            </a:lvl9pPr>
          </a:lstStyle>
          <a:p>
            <a:pPr lvl="0"/>
            <a:r>
              <a:rPr lang="en-US"/>
              <a:t>Click to edit Master text styles</a:t>
            </a:r>
          </a:p>
        </p:txBody>
      </p:sp>
      <p:sp>
        <p:nvSpPr>
          <p:cNvPr id="5" name="Date Placeholder 4">
            <a:extLst>
              <a:ext uri="{FF2B5EF4-FFF2-40B4-BE49-F238E27FC236}">
                <a16:creationId xmlns:a16="http://schemas.microsoft.com/office/drawing/2014/main" id="{DA95267E-088F-FB9A-9469-551890F29F01}"/>
              </a:ext>
            </a:extLst>
          </p:cNvPr>
          <p:cNvSpPr>
            <a:spLocks noGrp="1"/>
          </p:cNvSpPr>
          <p:nvPr>
            <p:ph type="dt" sz="half" idx="10"/>
          </p:nvPr>
        </p:nvSpPr>
        <p:spPr/>
        <p:txBody>
          <a:bodyPr/>
          <a:lstStyle/>
          <a:p>
            <a:fld id="{4F6932DF-953D-44BD-83F8-5D8DA76EA12A}" type="datetimeFigureOut">
              <a:rPr lang="en-US" dirty="0"/>
              <a:t>2/13/2026</a:t>
            </a:fld>
            <a:endParaRPr lang="en-US"/>
          </a:p>
        </p:txBody>
      </p:sp>
      <p:sp>
        <p:nvSpPr>
          <p:cNvPr id="6" name="Footer Placeholder 5">
            <a:extLst>
              <a:ext uri="{FF2B5EF4-FFF2-40B4-BE49-F238E27FC236}">
                <a16:creationId xmlns:a16="http://schemas.microsoft.com/office/drawing/2014/main" id="{38EA3FFC-B3A6-C0B6-5DAE-70BE0D6FBD69}"/>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B108D35F-BC2E-8D14-060F-449CBAF7C0D2}"/>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5632848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8909ED-ED97-A3CE-5569-77B45F41450A}"/>
              </a:ext>
            </a:extLst>
          </p:cNvPr>
          <p:cNvSpPr>
            <a:spLocks noGrp="1"/>
          </p:cNvSpPr>
          <p:nvPr>
            <p:ph type="title"/>
          </p:nvPr>
        </p:nvSpPr>
        <p:spPr>
          <a:xfrm>
            <a:off x="671830" y="875607"/>
            <a:ext cx="2911450" cy="2200101"/>
          </a:xfrm>
        </p:spPr>
        <p:txBody>
          <a:bodyPr anchor="t">
            <a:normAutofit/>
          </a:bodyPr>
          <a:lstStyle>
            <a:lvl1pPr>
              <a:defRPr sz="3733"/>
            </a:lvl1pPr>
          </a:lstStyle>
          <a:p>
            <a:r>
              <a:rPr lang="en-US"/>
              <a:t>Click to edit Master title style</a:t>
            </a:r>
          </a:p>
        </p:txBody>
      </p:sp>
      <p:sp>
        <p:nvSpPr>
          <p:cNvPr id="3" name="Picture Placeholder 2">
            <a:extLst>
              <a:ext uri="{FF2B5EF4-FFF2-40B4-BE49-F238E27FC236}">
                <a16:creationId xmlns:a16="http://schemas.microsoft.com/office/drawing/2014/main" id="{0683BB3A-9E24-DE4C-9619-1502F1B6F389}"/>
              </a:ext>
            </a:extLst>
          </p:cNvPr>
          <p:cNvSpPr>
            <a:spLocks noGrp="1" noChangeAspect="1"/>
          </p:cNvSpPr>
          <p:nvPr>
            <p:ph type="pic" idx="1"/>
          </p:nvPr>
        </p:nvSpPr>
        <p:spPr>
          <a:xfrm>
            <a:off x="4197927" y="980901"/>
            <a:ext cx="4886383" cy="5347855"/>
          </a:xfrm>
        </p:spPr>
        <p:txBody>
          <a:bodyPr anchor="t"/>
          <a:lstStyle>
            <a:lvl1pPr marL="0" indent="0">
              <a:buNone/>
              <a:defRPr sz="4267"/>
            </a:lvl1pPr>
            <a:lvl2pPr marL="609585" indent="0">
              <a:buNone/>
              <a:defRPr sz="3733"/>
            </a:lvl2pPr>
            <a:lvl3pPr marL="1219170" indent="0">
              <a:buNone/>
              <a:defRPr sz="3200"/>
            </a:lvl3pPr>
            <a:lvl4pPr marL="1828754" indent="0">
              <a:buNone/>
              <a:defRPr sz="2667"/>
            </a:lvl4pPr>
            <a:lvl5pPr marL="2438339" indent="0">
              <a:buNone/>
              <a:defRPr sz="2667"/>
            </a:lvl5pPr>
            <a:lvl6pPr marL="3047924" indent="0">
              <a:buNone/>
              <a:defRPr sz="2667"/>
            </a:lvl6pPr>
            <a:lvl7pPr marL="3657509" indent="0">
              <a:buNone/>
              <a:defRPr sz="2667"/>
            </a:lvl7pPr>
            <a:lvl8pPr marL="4267093" indent="0">
              <a:buNone/>
              <a:defRPr sz="2667"/>
            </a:lvl8pPr>
            <a:lvl9pPr marL="4876678" indent="0">
              <a:buNone/>
              <a:defRPr sz="2667"/>
            </a:lvl9pPr>
          </a:lstStyle>
          <a:p>
            <a:endParaRPr/>
          </a:p>
        </p:txBody>
      </p:sp>
      <p:sp>
        <p:nvSpPr>
          <p:cNvPr id="4" name="Text Placeholder 3">
            <a:extLst>
              <a:ext uri="{FF2B5EF4-FFF2-40B4-BE49-F238E27FC236}">
                <a16:creationId xmlns:a16="http://schemas.microsoft.com/office/drawing/2014/main" id="{94B4CE1F-29E0-88BB-8489-E58236B8B17B}"/>
              </a:ext>
            </a:extLst>
          </p:cNvPr>
          <p:cNvSpPr>
            <a:spLocks noGrp="1"/>
          </p:cNvSpPr>
          <p:nvPr>
            <p:ph type="body" sz="half" idx="2"/>
          </p:nvPr>
        </p:nvSpPr>
        <p:spPr>
          <a:xfrm>
            <a:off x="671831" y="3200696"/>
            <a:ext cx="2915111" cy="3059558"/>
          </a:xfrm>
        </p:spPr>
        <p:txBody>
          <a:bodyPr anchor="b"/>
          <a:lstStyle>
            <a:lvl1pPr marL="0" indent="0">
              <a:buNone/>
              <a:defRPr sz="2133"/>
            </a:lvl1pPr>
            <a:lvl2pPr marL="609585" indent="0">
              <a:buNone/>
              <a:defRPr sz="1867"/>
            </a:lvl2pPr>
            <a:lvl3pPr marL="1219170" indent="0">
              <a:buNone/>
              <a:defRPr sz="1600"/>
            </a:lvl3pPr>
            <a:lvl4pPr marL="1828754" indent="0">
              <a:buNone/>
              <a:defRPr sz="1333"/>
            </a:lvl4pPr>
            <a:lvl5pPr marL="2438339" indent="0">
              <a:buNone/>
              <a:defRPr sz="1333"/>
            </a:lvl5pPr>
            <a:lvl6pPr marL="3047924" indent="0">
              <a:buNone/>
              <a:defRPr sz="1333"/>
            </a:lvl6pPr>
            <a:lvl7pPr marL="3657509" indent="0">
              <a:buNone/>
              <a:defRPr sz="1333"/>
            </a:lvl7pPr>
            <a:lvl8pPr marL="4267093" indent="0">
              <a:buNone/>
              <a:defRPr sz="1333"/>
            </a:lvl8pPr>
            <a:lvl9pPr marL="4876678" indent="0">
              <a:buNone/>
              <a:defRPr sz="1333"/>
            </a:lvl9pPr>
          </a:lstStyle>
          <a:p>
            <a:pPr lvl="0"/>
            <a:r>
              <a:rPr lang="en-US"/>
              <a:t>Click to edit Master text styles</a:t>
            </a:r>
          </a:p>
        </p:txBody>
      </p:sp>
      <p:sp>
        <p:nvSpPr>
          <p:cNvPr id="5" name="Date Placeholder 4">
            <a:extLst>
              <a:ext uri="{FF2B5EF4-FFF2-40B4-BE49-F238E27FC236}">
                <a16:creationId xmlns:a16="http://schemas.microsoft.com/office/drawing/2014/main" id="{724B7212-6816-FFD1-50B2-58844AD38E26}"/>
              </a:ext>
            </a:extLst>
          </p:cNvPr>
          <p:cNvSpPr>
            <a:spLocks noGrp="1"/>
          </p:cNvSpPr>
          <p:nvPr>
            <p:ph type="dt" sz="half" idx="10"/>
          </p:nvPr>
        </p:nvSpPr>
        <p:spPr/>
        <p:txBody>
          <a:bodyPr/>
          <a:lstStyle/>
          <a:p>
            <a:fld id="{352F326D-65F4-4B2F-9A62-9E4BD9402C47}" type="datetimeFigureOut">
              <a:rPr lang="en-US" dirty="0"/>
              <a:t>2/13/2026</a:t>
            </a:fld>
            <a:endParaRPr lang="en-US"/>
          </a:p>
        </p:txBody>
      </p:sp>
      <p:sp>
        <p:nvSpPr>
          <p:cNvPr id="6" name="Footer Placeholder 5">
            <a:extLst>
              <a:ext uri="{FF2B5EF4-FFF2-40B4-BE49-F238E27FC236}">
                <a16:creationId xmlns:a16="http://schemas.microsoft.com/office/drawing/2014/main" id="{A2417744-5A24-B7B7-5FD6-E98E60832F27}"/>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14CDA4D1-A71D-A7A6-3D0C-294E5D280BE8}"/>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24444399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990AE-F72C-4C2E-E2D0-7A8D7EEF08C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F41B46D-142E-8C8E-C4F4-B6B1586A6FD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54D92E3-36AD-2615-0166-6B73C34F10FA}"/>
              </a:ext>
            </a:extLst>
          </p:cNvPr>
          <p:cNvSpPr>
            <a:spLocks noGrp="1"/>
          </p:cNvSpPr>
          <p:nvPr>
            <p:ph type="dt" sz="half" idx="10"/>
          </p:nvPr>
        </p:nvSpPr>
        <p:spPr/>
        <p:txBody>
          <a:bodyPr/>
          <a:lstStyle/>
          <a:p>
            <a:fld id="{01742F6F-0846-489A-A4BC-61B476BE2887}" type="datetimeFigureOut">
              <a:rPr lang="en-US" dirty="0"/>
              <a:t>2/13/2026</a:t>
            </a:fld>
            <a:endParaRPr lang="en-US"/>
          </a:p>
        </p:txBody>
      </p:sp>
      <p:sp>
        <p:nvSpPr>
          <p:cNvPr id="5" name="Footer Placeholder 4">
            <a:extLst>
              <a:ext uri="{FF2B5EF4-FFF2-40B4-BE49-F238E27FC236}">
                <a16:creationId xmlns:a16="http://schemas.microsoft.com/office/drawing/2014/main" id="{F10BFB69-319D-2284-2734-217160D396D7}"/>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1A6883B0-C775-5BD2-8EC6-A41D19BCA156}"/>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25928468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9040463-6D41-8D45-088A-540B0D18838A}"/>
              </a:ext>
            </a:extLst>
          </p:cNvPr>
          <p:cNvSpPr>
            <a:spLocks noGrp="1"/>
          </p:cNvSpPr>
          <p:nvPr>
            <p:ph type="title" orient="vert"/>
          </p:nvPr>
        </p:nvSpPr>
        <p:spPr>
          <a:xfrm>
            <a:off x="6979920" y="631767"/>
            <a:ext cx="2103120" cy="5956993"/>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8B5F2276-7F04-F3F7-E3CE-F81C8DC637DC}"/>
              </a:ext>
            </a:extLst>
          </p:cNvPr>
          <p:cNvSpPr>
            <a:spLocks noGrp="1"/>
          </p:cNvSpPr>
          <p:nvPr>
            <p:ph type="body" orient="vert" idx="1"/>
          </p:nvPr>
        </p:nvSpPr>
        <p:spPr>
          <a:xfrm>
            <a:off x="670560" y="631767"/>
            <a:ext cx="6187440" cy="595699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71802BF-9E0C-3251-8FAE-81F07DB05344}"/>
              </a:ext>
            </a:extLst>
          </p:cNvPr>
          <p:cNvSpPr>
            <a:spLocks noGrp="1"/>
          </p:cNvSpPr>
          <p:nvPr>
            <p:ph type="dt" sz="half" idx="10"/>
          </p:nvPr>
        </p:nvSpPr>
        <p:spPr/>
        <p:txBody>
          <a:bodyPr/>
          <a:lstStyle/>
          <a:p>
            <a:fld id="{B229DF21-A340-467A-94AB-9502647BB771}" type="datetimeFigureOut">
              <a:rPr lang="en-US" dirty="0"/>
              <a:t>2/13/2026</a:t>
            </a:fld>
            <a:endParaRPr lang="en-US"/>
          </a:p>
        </p:txBody>
      </p:sp>
      <p:sp>
        <p:nvSpPr>
          <p:cNvPr id="5" name="Footer Placeholder 4">
            <a:extLst>
              <a:ext uri="{FF2B5EF4-FFF2-40B4-BE49-F238E27FC236}">
                <a16:creationId xmlns:a16="http://schemas.microsoft.com/office/drawing/2014/main" id="{329F1754-5B8F-A9FA-E8B1-06E04CE283D5}"/>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5F01E6A8-5139-ECD4-CC0C-32FFC6741000}"/>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40232405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5858A62-FE72-978B-BE71-05908D82E1A4}"/>
              </a:ext>
            </a:extLst>
          </p:cNvPr>
          <p:cNvSpPr/>
          <p:nvPr/>
        </p:nvSpPr>
        <p:spPr>
          <a:xfrm>
            <a:off x="0" y="1"/>
            <a:ext cx="9753600" cy="7317505"/>
          </a:xfrm>
          <a:prstGeom prst="rect">
            <a:avLst/>
          </a:prstGeom>
          <a:solidFill>
            <a:schemeClr val="bg2">
              <a:lumMod val="75000"/>
              <a:alpha val="15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a:extLst>
              <a:ext uri="{FF2B5EF4-FFF2-40B4-BE49-F238E27FC236}">
                <a16:creationId xmlns:a16="http://schemas.microsoft.com/office/drawing/2014/main" id="{5BFA14B7-4740-5D9F-6489-BAD00C3E0D68}"/>
              </a:ext>
            </a:extLst>
          </p:cNvPr>
          <p:cNvSpPr>
            <a:spLocks noGrp="1"/>
          </p:cNvSpPr>
          <p:nvPr>
            <p:ph type="title"/>
          </p:nvPr>
        </p:nvSpPr>
        <p:spPr>
          <a:xfrm>
            <a:off x="696887" y="627461"/>
            <a:ext cx="8359827" cy="1350323"/>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7790487F-803F-C5AF-BD93-39C0FC738963}"/>
              </a:ext>
            </a:extLst>
          </p:cNvPr>
          <p:cNvSpPr>
            <a:spLocks noGrp="1"/>
          </p:cNvSpPr>
          <p:nvPr>
            <p:ph type="body" idx="1"/>
          </p:nvPr>
        </p:nvSpPr>
        <p:spPr>
          <a:xfrm>
            <a:off x="702259" y="2301850"/>
            <a:ext cx="8353958" cy="416407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586FCEF-4EDF-C2EF-7D81-FEFF7042F350}"/>
              </a:ext>
            </a:extLst>
          </p:cNvPr>
          <p:cNvSpPr>
            <a:spLocks noGrp="1"/>
          </p:cNvSpPr>
          <p:nvPr>
            <p:ph type="dt" sz="half" idx="2"/>
          </p:nvPr>
        </p:nvSpPr>
        <p:spPr>
          <a:xfrm>
            <a:off x="702259" y="6780107"/>
            <a:ext cx="2194560" cy="389467"/>
          </a:xfrm>
          <a:prstGeom prst="rect">
            <a:avLst/>
          </a:prstGeom>
        </p:spPr>
        <p:txBody>
          <a:bodyPr vert="horz" lIns="91440" tIns="45720" rIns="91440" bIns="45720" rtlCol="0" anchor="ctr"/>
          <a:lstStyle>
            <a:lvl1pPr algn="l">
              <a:defRPr sz="1067" cap="all" spc="400" baseline="0">
                <a:solidFill>
                  <a:schemeClr val="tx2"/>
                </a:solidFill>
              </a:defRPr>
            </a:lvl1pPr>
          </a:lstStyle>
          <a:p>
            <a:fld id="{F9B0CB28-85DB-480B-8C99-FD493ACC7120}" type="datetimeFigureOut">
              <a:rPr lang="en-US" dirty="0"/>
              <a:t>2/13/2026</a:t>
            </a:fld>
            <a:endParaRPr lang="en-US"/>
          </a:p>
        </p:txBody>
      </p:sp>
      <p:sp>
        <p:nvSpPr>
          <p:cNvPr id="5" name="Footer Placeholder 4">
            <a:extLst>
              <a:ext uri="{FF2B5EF4-FFF2-40B4-BE49-F238E27FC236}">
                <a16:creationId xmlns:a16="http://schemas.microsoft.com/office/drawing/2014/main" id="{9A4663BC-4D46-C74D-DDF2-9D25B4D96F9B}"/>
              </a:ext>
            </a:extLst>
          </p:cNvPr>
          <p:cNvSpPr>
            <a:spLocks noGrp="1"/>
          </p:cNvSpPr>
          <p:nvPr>
            <p:ph type="ftr" sz="quarter" idx="3"/>
          </p:nvPr>
        </p:nvSpPr>
        <p:spPr>
          <a:xfrm>
            <a:off x="5705856" y="6780107"/>
            <a:ext cx="3438144" cy="389467"/>
          </a:xfrm>
          <a:prstGeom prst="rect">
            <a:avLst/>
          </a:prstGeom>
        </p:spPr>
        <p:txBody>
          <a:bodyPr vert="horz" lIns="91440" tIns="45720" rIns="91440" bIns="45720" rtlCol="0" anchor="ctr"/>
          <a:lstStyle>
            <a:lvl1pPr algn="r">
              <a:defRPr sz="1067" cap="all" spc="400" baseline="0">
                <a:solidFill>
                  <a:schemeClr val="tx2"/>
                </a:solidFill>
              </a:defRPr>
            </a:lvl1pPr>
          </a:lstStyle>
          <a:p>
            <a:r>
              <a:rPr lang="en-US"/>
              <a:t>
              </a:t>
            </a:r>
          </a:p>
        </p:txBody>
      </p:sp>
      <p:sp>
        <p:nvSpPr>
          <p:cNvPr id="6" name="Slide Number Placeholder 5">
            <a:extLst>
              <a:ext uri="{FF2B5EF4-FFF2-40B4-BE49-F238E27FC236}">
                <a16:creationId xmlns:a16="http://schemas.microsoft.com/office/drawing/2014/main" id="{B71B4EAE-CB5C-D14B-77EF-7B155FA68353}"/>
              </a:ext>
            </a:extLst>
          </p:cNvPr>
          <p:cNvSpPr>
            <a:spLocks noGrp="1"/>
          </p:cNvSpPr>
          <p:nvPr>
            <p:ph type="sldNum" sz="quarter" idx="4"/>
          </p:nvPr>
        </p:nvSpPr>
        <p:spPr>
          <a:xfrm>
            <a:off x="9143999" y="6780107"/>
            <a:ext cx="416966" cy="389467"/>
          </a:xfrm>
          <a:prstGeom prst="rect">
            <a:avLst/>
          </a:prstGeom>
        </p:spPr>
        <p:txBody>
          <a:bodyPr vert="horz" lIns="91440" tIns="45720" rIns="91440" bIns="45720" rtlCol="0" anchor="ctr"/>
          <a:lstStyle>
            <a:lvl1pPr algn="r">
              <a:defRPr sz="1867">
                <a:solidFill>
                  <a:schemeClr val="tx2"/>
                </a:solidFill>
                <a:latin typeface="+mj-lt"/>
              </a:defRPr>
            </a:lvl1pPr>
          </a:lstStyle>
          <a:p>
            <a:fld id="{5E4DE196-8A13-4FF7-A07E-102851959EAB}" type="slidenum">
              <a:rPr lang="en-US" dirty="0"/>
              <a:pPr/>
              <a:t>‹#›</a:t>
            </a:fld>
            <a:endParaRPr lang="en-US"/>
          </a:p>
        </p:txBody>
      </p:sp>
    </p:spTree>
    <p:extLst>
      <p:ext uri="{BB962C8B-B14F-4D97-AF65-F5344CB8AC3E}">
        <p14:creationId xmlns:p14="http://schemas.microsoft.com/office/powerpoint/2010/main" val="3952005955"/>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hf hdr="0"/>
  <p:txStyles>
    <p:titleStyle>
      <a:lvl1pPr algn="l" defTabSz="914400" rtl="0" eaLnBrk="1" latinLnBrk="0" hangingPunct="1">
        <a:lnSpc>
          <a:spcPct val="100000"/>
        </a:lnSpc>
        <a:spcBef>
          <a:spcPct val="0"/>
        </a:spcBef>
        <a:buNone/>
        <a:defRPr sz="3200" kern="1200">
          <a:solidFill>
            <a:schemeClr val="tx2"/>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600" kern="1200">
          <a:solidFill>
            <a:schemeClr val="tx2"/>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200" kern="1200">
          <a:solidFill>
            <a:schemeClr val="tx2"/>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100" kern="1200">
          <a:solidFill>
            <a:schemeClr val="tx2"/>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1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2304" userDrawn="1">
          <p15:clr>
            <a:srgbClr val="F26B43"/>
          </p15:clr>
        </p15:guide>
        <p15:guide id="4" pos="3072" userDrawn="1">
          <p15:clr>
            <a:srgbClr val="F26B43"/>
          </p15:clr>
        </p15:guide>
        <p15:guide id="5" orient="horz" pos="4070" userDrawn="1">
          <p15:clr>
            <a:srgbClr val="F26B43"/>
          </p15:clr>
        </p15:guide>
        <p15:guide id="6" orient="horz" pos="1254" userDrawn="1">
          <p15:clr>
            <a:srgbClr val="F26B43"/>
          </p15:clr>
        </p15:guide>
      </p15:sldGuideLst>
    </p:ext>
  </p:extLst>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image" Target="../media/image12.svg"/><Relationship Id="rId3" Type="http://schemas.openxmlformats.org/officeDocument/2006/relationships/image" Target="../media/image2.svg"/><Relationship Id="rId7" Type="http://schemas.openxmlformats.org/officeDocument/2006/relationships/image" Target="../media/image6.svg"/><Relationship Id="rId12" Type="http://schemas.openxmlformats.org/officeDocument/2006/relationships/image" Target="../media/image11.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11" Type="http://schemas.openxmlformats.org/officeDocument/2006/relationships/image" Target="../media/image10.svg"/><Relationship Id="rId5" Type="http://schemas.openxmlformats.org/officeDocument/2006/relationships/image" Target="../media/image4.svg"/><Relationship Id="rId15" Type="http://schemas.openxmlformats.org/officeDocument/2006/relationships/image" Target="../media/image14.sv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svg"/><Relationship Id="rId14" Type="http://schemas.openxmlformats.org/officeDocument/2006/relationships/image" Target="../media/image13.png"/></Relationships>
</file>

<file path=ppt/slides/_rels/slide2.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12" Type="http://schemas.openxmlformats.org/officeDocument/2006/relationships/image" Target="../media/image24.sv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18.svg"/><Relationship Id="rId11" Type="http://schemas.openxmlformats.org/officeDocument/2006/relationships/image" Target="../media/image23.png"/><Relationship Id="rId5" Type="http://schemas.openxmlformats.org/officeDocument/2006/relationships/image" Target="../media/image17.png"/><Relationship Id="rId10" Type="http://schemas.openxmlformats.org/officeDocument/2006/relationships/image" Target="../media/image22.svg"/><Relationship Id="rId4" Type="http://schemas.openxmlformats.org/officeDocument/2006/relationships/image" Target="../media/image16.svg"/><Relationship Id="rId9" Type="http://schemas.openxmlformats.org/officeDocument/2006/relationships/image" Target="../media/image21.png"/></Relationships>
</file>

<file path=ppt/slides/_rels/slide3.xml.rels><?xml version="1.0" encoding="UTF-8" standalone="yes"?>
<Relationships xmlns="http://schemas.openxmlformats.org/package/2006/relationships"><Relationship Id="rId8" Type="http://schemas.openxmlformats.org/officeDocument/2006/relationships/image" Target="../media/image27.svg"/><Relationship Id="rId13" Type="http://schemas.openxmlformats.org/officeDocument/2006/relationships/image" Target="../media/image31.png"/><Relationship Id="rId3" Type="http://schemas.openxmlformats.org/officeDocument/2006/relationships/image" Target="../media/image15.png"/><Relationship Id="rId7" Type="http://schemas.openxmlformats.org/officeDocument/2006/relationships/image" Target="../media/image5.png"/><Relationship Id="rId12" Type="http://schemas.openxmlformats.org/officeDocument/2006/relationships/image" Target="../media/image30.sv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26.svg"/><Relationship Id="rId11" Type="http://schemas.openxmlformats.org/officeDocument/2006/relationships/image" Target="../media/image29.png"/><Relationship Id="rId5" Type="http://schemas.openxmlformats.org/officeDocument/2006/relationships/image" Target="../media/image25.png"/><Relationship Id="rId10" Type="http://schemas.openxmlformats.org/officeDocument/2006/relationships/image" Target="../media/image28.svg"/><Relationship Id="rId4" Type="http://schemas.openxmlformats.org/officeDocument/2006/relationships/image" Target="../media/image16.svg"/><Relationship Id="rId9" Type="http://schemas.openxmlformats.org/officeDocument/2006/relationships/image" Target="../media/image21.png"/><Relationship Id="rId14" Type="http://schemas.openxmlformats.org/officeDocument/2006/relationships/image" Target="../media/image32.svg"/></Relationships>
</file>

<file path=ppt/slides/_rels/slide4.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15.png"/><Relationship Id="rId7"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34.svg"/><Relationship Id="rId5" Type="http://schemas.openxmlformats.org/officeDocument/2006/relationships/image" Target="../media/image33.png"/><Relationship Id="rId10" Type="http://schemas.openxmlformats.org/officeDocument/2006/relationships/image" Target="../media/image37.svg"/><Relationship Id="rId4" Type="http://schemas.openxmlformats.org/officeDocument/2006/relationships/image" Target="../media/image16.svg"/><Relationship Id="rId9" Type="http://schemas.openxmlformats.org/officeDocument/2006/relationships/image" Target="../media/image36.png"/></Relationships>
</file>

<file path=ppt/slides/_rels/slide5.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15.png"/><Relationship Id="rId7"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38.svg"/><Relationship Id="rId5" Type="http://schemas.openxmlformats.org/officeDocument/2006/relationships/image" Target="../media/image33.png"/><Relationship Id="rId10" Type="http://schemas.openxmlformats.org/officeDocument/2006/relationships/image" Target="../media/image39.svg"/><Relationship Id="rId4" Type="http://schemas.openxmlformats.org/officeDocument/2006/relationships/image" Target="../media/image16.svg"/><Relationship Id="rId9" Type="http://schemas.openxmlformats.org/officeDocument/2006/relationships/image" Target="../media/image36.png"/></Relationships>
</file>

<file path=ppt/slides/_rels/slide6.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15.png"/><Relationship Id="rId7"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34.svg"/><Relationship Id="rId5" Type="http://schemas.openxmlformats.org/officeDocument/2006/relationships/image" Target="../media/image33.png"/><Relationship Id="rId10" Type="http://schemas.openxmlformats.org/officeDocument/2006/relationships/image" Target="../media/image37.svg"/><Relationship Id="rId4" Type="http://schemas.openxmlformats.org/officeDocument/2006/relationships/image" Target="../media/image16.svg"/><Relationship Id="rId9" Type="http://schemas.openxmlformats.org/officeDocument/2006/relationships/image" Target="../media/image36.png"/></Relationships>
</file>

<file path=ppt/slides/_rels/slide7.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40.png"/><Relationship Id="rId7"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43.svg"/><Relationship Id="rId5" Type="http://schemas.openxmlformats.org/officeDocument/2006/relationships/image" Target="../media/image42.png"/><Relationship Id="rId4" Type="http://schemas.openxmlformats.org/officeDocument/2006/relationships/image" Target="../media/image41.svg"/></Relationships>
</file>

<file path=ppt/slides/_rels/slide8.xml.rels><?xml version="1.0" encoding="UTF-8" standalone="yes"?>
<Relationships xmlns="http://schemas.openxmlformats.org/package/2006/relationships"><Relationship Id="rId8" Type="http://schemas.openxmlformats.org/officeDocument/2006/relationships/image" Target="../media/image44.png"/><Relationship Id="rId3" Type="http://schemas.openxmlformats.org/officeDocument/2006/relationships/image" Target="../media/image38.svg"/><Relationship Id="rId7" Type="http://schemas.openxmlformats.org/officeDocument/2006/relationships/image" Target="../media/image35.svg"/><Relationship Id="rId2" Type="http://schemas.openxmlformats.org/officeDocument/2006/relationships/image" Target="../media/image33.png"/><Relationship Id="rId1" Type="http://schemas.openxmlformats.org/officeDocument/2006/relationships/slideLayout" Target="../slideLayouts/slideLayout7.xml"/><Relationship Id="rId6" Type="http://schemas.openxmlformats.org/officeDocument/2006/relationships/image" Target="../media/image9.png"/><Relationship Id="rId5" Type="http://schemas.openxmlformats.org/officeDocument/2006/relationships/image" Target="../media/image39.svg"/><Relationship Id="rId4" Type="http://schemas.openxmlformats.org/officeDocument/2006/relationships/image" Target="../media/image36.png"/><Relationship Id="rId9" Type="http://schemas.openxmlformats.org/officeDocument/2006/relationships/image" Target="../media/image45.svg"/></Relationships>
</file>

<file path=ppt/slides/_rels/slide9.xml.rels><?xml version="1.0" encoding="UTF-8" standalone="yes"?>
<Relationships xmlns="http://schemas.openxmlformats.org/package/2006/relationships"><Relationship Id="rId8" Type="http://schemas.openxmlformats.org/officeDocument/2006/relationships/image" Target="../media/image44.png"/><Relationship Id="rId3" Type="http://schemas.openxmlformats.org/officeDocument/2006/relationships/image" Target="../media/image46.svg"/><Relationship Id="rId7" Type="http://schemas.openxmlformats.org/officeDocument/2006/relationships/image" Target="../media/image48.svg"/><Relationship Id="rId2" Type="http://schemas.openxmlformats.org/officeDocument/2006/relationships/image" Target="../media/image33.png"/><Relationship Id="rId1" Type="http://schemas.openxmlformats.org/officeDocument/2006/relationships/slideLayout" Target="../slideLayouts/slideLayout7.xml"/><Relationship Id="rId6" Type="http://schemas.openxmlformats.org/officeDocument/2006/relationships/image" Target="../media/image9.png"/><Relationship Id="rId5" Type="http://schemas.openxmlformats.org/officeDocument/2006/relationships/image" Target="../media/image47.svg"/><Relationship Id="rId4" Type="http://schemas.openxmlformats.org/officeDocument/2006/relationships/image" Target="../media/image36.png"/><Relationship Id="rId9" Type="http://schemas.openxmlformats.org/officeDocument/2006/relationships/image" Target="../media/image49.svg"/></Relationships>
</file>

<file path=ppt/slides/_rels/slide10.xml.rels><?xml version="1.0" encoding="UTF-8" standalone="yes"?>
<Relationships xmlns="http://schemas.openxmlformats.org/package/2006/relationships"><Relationship Id="rId8" Type="http://schemas.openxmlformats.org/officeDocument/2006/relationships/image" Target="../media/image36.png"/><Relationship Id="rId13" Type="http://schemas.openxmlformats.org/officeDocument/2006/relationships/image" Target="../media/image35.svg"/><Relationship Id="rId3" Type="http://schemas.openxmlformats.org/officeDocument/2006/relationships/image" Target="../media/image38.svg"/><Relationship Id="rId7" Type="http://schemas.openxmlformats.org/officeDocument/2006/relationships/image" Target="../media/image53.svg"/><Relationship Id="rId12" Type="http://schemas.openxmlformats.org/officeDocument/2006/relationships/image" Target="../media/image9.png"/><Relationship Id="rId2" Type="http://schemas.openxmlformats.org/officeDocument/2006/relationships/image" Target="../media/image33.png"/><Relationship Id="rId1" Type="http://schemas.openxmlformats.org/officeDocument/2006/relationships/slideLayout" Target="../slideLayouts/slideLayout7.xml"/><Relationship Id="rId6" Type="http://schemas.openxmlformats.org/officeDocument/2006/relationships/image" Target="../media/image52.png"/><Relationship Id="rId11" Type="http://schemas.openxmlformats.org/officeDocument/2006/relationships/image" Target="../media/image55.svg"/><Relationship Id="rId5" Type="http://schemas.openxmlformats.org/officeDocument/2006/relationships/image" Target="../media/image51.svg"/><Relationship Id="rId10" Type="http://schemas.openxmlformats.org/officeDocument/2006/relationships/image" Target="../media/image54.png"/><Relationship Id="rId4" Type="http://schemas.openxmlformats.org/officeDocument/2006/relationships/image" Target="../media/image50.png"/><Relationship Id="rId9" Type="http://schemas.openxmlformats.org/officeDocument/2006/relationships/image" Target="../media/image39.svg"/></Relationships>
</file>

<file path=ppt/slides/_rels/slide11.xml.rels><?xml version="1.0" encoding="UTF-8" standalone="yes"?>
<Relationships xmlns="http://schemas.openxmlformats.org/package/2006/relationships"><Relationship Id="rId8" Type="http://schemas.openxmlformats.org/officeDocument/2006/relationships/image" Target="../media/image21.png"/><Relationship Id="rId13" Type="http://schemas.openxmlformats.org/officeDocument/2006/relationships/image" Target="../media/image32.svg"/><Relationship Id="rId3" Type="http://schemas.openxmlformats.org/officeDocument/2006/relationships/image" Target="../media/image16.svg"/><Relationship Id="rId7" Type="http://schemas.openxmlformats.org/officeDocument/2006/relationships/image" Target="../media/image6.svg"/><Relationship Id="rId12" Type="http://schemas.openxmlformats.org/officeDocument/2006/relationships/image" Target="../media/image31.png"/><Relationship Id="rId2" Type="http://schemas.openxmlformats.org/officeDocument/2006/relationships/image" Target="../media/image15.png"/><Relationship Id="rId1" Type="http://schemas.openxmlformats.org/officeDocument/2006/relationships/slideLayout" Target="../slideLayouts/slideLayout7.xml"/><Relationship Id="rId6" Type="http://schemas.openxmlformats.org/officeDocument/2006/relationships/image" Target="../media/image5.png"/><Relationship Id="rId11" Type="http://schemas.openxmlformats.org/officeDocument/2006/relationships/image" Target="../media/image30.svg"/><Relationship Id="rId5" Type="http://schemas.openxmlformats.org/officeDocument/2006/relationships/image" Target="../media/image26.svg"/><Relationship Id="rId10" Type="http://schemas.openxmlformats.org/officeDocument/2006/relationships/image" Target="../media/image29.png"/><Relationship Id="rId4" Type="http://schemas.openxmlformats.org/officeDocument/2006/relationships/image" Target="../media/image25.png"/><Relationship Id="rId9" Type="http://schemas.openxmlformats.org/officeDocument/2006/relationships/image" Target="../media/image22.svg"/></Relationships>
</file>

<file path=ppt/slides/_rels/slide12.xml.rels><?xml version="1.0" encoding="UTF-8" standalone="yes"?>
<Relationships xmlns="http://schemas.openxmlformats.org/package/2006/relationships"><Relationship Id="rId8" Type="http://schemas.openxmlformats.org/officeDocument/2006/relationships/image" Target="../media/image60.png"/><Relationship Id="rId13" Type="http://schemas.openxmlformats.org/officeDocument/2006/relationships/image" Target="../media/image35.svg"/><Relationship Id="rId3" Type="http://schemas.openxmlformats.org/officeDocument/2006/relationships/image" Target="../media/image16.svg"/><Relationship Id="rId7" Type="http://schemas.openxmlformats.org/officeDocument/2006/relationships/image" Target="../media/image59.svg"/><Relationship Id="rId12" Type="http://schemas.openxmlformats.org/officeDocument/2006/relationships/image" Target="../media/image9.png"/><Relationship Id="rId2" Type="http://schemas.openxmlformats.org/officeDocument/2006/relationships/image" Target="../media/image15.png"/><Relationship Id="rId1" Type="http://schemas.openxmlformats.org/officeDocument/2006/relationships/slideLayout" Target="../slideLayouts/slideLayout7.xml"/><Relationship Id="rId6" Type="http://schemas.openxmlformats.org/officeDocument/2006/relationships/image" Target="../media/image58.png"/><Relationship Id="rId11" Type="http://schemas.openxmlformats.org/officeDocument/2006/relationships/image" Target="../media/image28.svg"/><Relationship Id="rId5" Type="http://schemas.openxmlformats.org/officeDocument/2006/relationships/image" Target="../media/image57.svg"/><Relationship Id="rId10" Type="http://schemas.openxmlformats.org/officeDocument/2006/relationships/image" Target="../media/image21.png"/><Relationship Id="rId4" Type="http://schemas.openxmlformats.org/officeDocument/2006/relationships/image" Target="../media/image56.png"/><Relationship Id="rId9" Type="http://schemas.openxmlformats.org/officeDocument/2006/relationships/image" Target="../media/image61.svg"/></Relationships>
</file>

<file path=ppt/slides/_rels/slide13.xml.rels><?xml version="1.0" encoding="UTF-8" standalone="yes"?>
<Relationships xmlns="http://schemas.openxmlformats.org/package/2006/relationships"><Relationship Id="rId8" Type="http://schemas.openxmlformats.org/officeDocument/2006/relationships/image" Target="../media/image60.png"/><Relationship Id="rId13" Type="http://schemas.openxmlformats.org/officeDocument/2006/relationships/image" Target="../media/image48.svg"/><Relationship Id="rId3" Type="http://schemas.openxmlformats.org/officeDocument/2006/relationships/image" Target="../media/image16.svg"/><Relationship Id="rId7" Type="http://schemas.openxmlformats.org/officeDocument/2006/relationships/image" Target="../media/image59.svg"/><Relationship Id="rId12" Type="http://schemas.openxmlformats.org/officeDocument/2006/relationships/image" Target="../media/image9.png"/><Relationship Id="rId2" Type="http://schemas.openxmlformats.org/officeDocument/2006/relationships/image" Target="../media/image15.png"/><Relationship Id="rId1" Type="http://schemas.openxmlformats.org/officeDocument/2006/relationships/slideLayout" Target="../slideLayouts/slideLayout7.xml"/><Relationship Id="rId6" Type="http://schemas.openxmlformats.org/officeDocument/2006/relationships/image" Target="../media/image58.png"/><Relationship Id="rId11" Type="http://schemas.openxmlformats.org/officeDocument/2006/relationships/image" Target="../media/image62.svg"/><Relationship Id="rId5" Type="http://schemas.openxmlformats.org/officeDocument/2006/relationships/image" Target="../media/image57.svg"/><Relationship Id="rId10" Type="http://schemas.openxmlformats.org/officeDocument/2006/relationships/image" Target="../media/image21.png"/><Relationship Id="rId4" Type="http://schemas.openxmlformats.org/officeDocument/2006/relationships/image" Target="../media/image56.png"/><Relationship Id="rId9" Type="http://schemas.openxmlformats.org/officeDocument/2006/relationships/image" Target="../media/image61.svg"/></Relationships>
</file>

<file path=ppt/slides/_rels/slide14.xml.rels><?xml version="1.0" encoding="UTF-8" standalone="yes"?>
<Relationships xmlns="http://schemas.openxmlformats.org/package/2006/relationships"><Relationship Id="rId8" Type="http://schemas.openxmlformats.org/officeDocument/2006/relationships/image" Target="../media/image68.svg"/><Relationship Id="rId3" Type="http://schemas.openxmlformats.org/officeDocument/2006/relationships/image" Target="../media/image63.png"/><Relationship Id="rId7" Type="http://schemas.openxmlformats.org/officeDocument/2006/relationships/image" Target="../media/image67.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66.svg"/><Relationship Id="rId5" Type="http://schemas.openxmlformats.org/officeDocument/2006/relationships/image" Target="../media/image65.png"/><Relationship Id="rId10" Type="http://schemas.openxmlformats.org/officeDocument/2006/relationships/image" Target="../media/image35.svg"/><Relationship Id="rId4" Type="http://schemas.openxmlformats.org/officeDocument/2006/relationships/image" Target="../media/image64.svg"/><Relationship Id="rId9" Type="http://schemas.openxmlformats.org/officeDocument/2006/relationships/image" Target="../media/image9.png"/></Relationships>
</file>

<file path=ppt/slides/_rels/slide15.xml.rels><?xml version="1.0" encoding="UTF-8" standalone="yes"?>
<Relationships xmlns="http://schemas.openxmlformats.org/package/2006/relationships"><Relationship Id="rId2" Type="http://schemas.openxmlformats.org/officeDocument/2006/relationships/image" Target="../media/image69.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70.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71.sv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72.jpeg"/><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9.xml.rels><?xml version="1.0" encoding="UTF-8" standalone="yes"?>
<Relationships xmlns="http://schemas.openxmlformats.org/package/2006/relationships"><Relationship Id="rId3" Type="http://schemas.openxmlformats.org/officeDocument/2006/relationships/hyperlink" Target="https://www.msn.com/en-us/health/fitness/the-ultimate-couch-to-5k-training-plan-for-new-runners/ar-AA1lrJ0r" TargetMode="External"/><Relationship Id="rId2" Type="http://schemas.openxmlformats.org/officeDocument/2006/relationships/image" Target="../media/image73.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8" Type="http://schemas.openxmlformats.org/officeDocument/2006/relationships/image" Target="../media/image80.svg"/><Relationship Id="rId3" Type="http://schemas.openxmlformats.org/officeDocument/2006/relationships/image" Target="../media/image75.png"/><Relationship Id="rId7" Type="http://schemas.openxmlformats.org/officeDocument/2006/relationships/image" Target="../media/image79.png"/><Relationship Id="rId12" Type="http://schemas.openxmlformats.org/officeDocument/2006/relationships/image" Target="../media/image84.svg"/><Relationship Id="rId2" Type="http://schemas.openxmlformats.org/officeDocument/2006/relationships/image" Target="../media/image74.jpeg"/><Relationship Id="rId1" Type="http://schemas.openxmlformats.org/officeDocument/2006/relationships/slideLayout" Target="../slideLayouts/slideLayout7.xml"/><Relationship Id="rId6" Type="http://schemas.openxmlformats.org/officeDocument/2006/relationships/image" Target="../media/image78.svg"/><Relationship Id="rId11" Type="http://schemas.openxmlformats.org/officeDocument/2006/relationships/image" Target="../media/image83.png"/><Relationship Id="rId5" Type="http://schemas.openxmlformats.org/officeDocument/2006/relationships/image" Target="../media/image77.png"/><Relationship Id="rId10" Type="http://schemas.openxmlformats.org/officeDocument/2006/relationships/image" Target="../media/image82.svg"/><Relationship Id="rId4" Type="http://schemas.openxmlformats.org/officeDocument/2006/relationships/image" Target="../media/image76.svg"/><Relationship Id="rId9" Type="http://schemas.openxmlformats.org/officeDocument/2006/relationships/image" Target="../media/image81.png"/></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85.png"/><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2.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87.sv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image" Target="../media/image88.jpeg"/><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5.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image" Target="../media/image12.svg"/><Relationship Id="rId3" Type="http://schemas.openxmlformats.org/officeDocument/2006/relationships/image" Target="../media/image87.svg"/><Relationship Id="rId7" Type="http://schemas.openxmlformats.org/officeDocument/2006/relationships/image" Target="../media/image89.svg"/><Relationship Id="rId12" Type="http://schemas.openxmlformats.org/officeDocument/2006/relationships/image" Target="../media/image11.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11" Type="http://schemas.openxmlformats.org/officeDocument/2006/relationships/image" Target="../media/image48.svg"/><Relationship Id="rId5" Type="http://schemas.openxmlformats.org/officeDocument/2006/relationships/image" Target="../media/image4.svg"/><Relationship Id="rId15" Type="http://schemas.openxmlformats.org/officeDocument/2006/relationships/image" Target="../media/image14.sv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svg"/><Relationship Id="rId14" Type="http://schemas.openxmlformats.org/officeDocument/2006/relationships/image" Target="../media/image13.png"/></Relationships>
</file>

<file path=ppt/slides/_rels/slide26.xml.rels><?xml version="1.0" encoding="UTF-8" standalone="yes"?>
<Relationships xmlns="http://schemas.openxmlformats.org/package/2006/relationships"><Relationship Id="rId2" Type="http://schemas.openxmlformats.org/officeDocument/2006/relationships/image" Target="../media/image90.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8" Type="http://schemas.openxmlformats.org/officeDocument/2006/relationships/image" Target="../media/image21.png"/><Relationship Id="rId13" Type="http://schemas.openxmlformats.org/officeDocument/2006/relationships/image" Target="../media/image92.svg"/><Relationship Id="rId3" Type="http://schemas.openxmlformats.org/officeDocument/2006/relationships/image" Target="../media/image16.svg"/><Relationship Id="rId7" Type="http://schemas.openxmlformats.org/officeDocument/2006/relationships/image" Target="../media/image89.svg"/><Relationship Id="rId12" Type="http://schemas.openxmlformats.org/officeDocument/2006/relationships/image" Target="../media/image31.png"/><Relationship Id="rId2" Type="http://schemas.openxmlformats.org/officeDocument/2006/relationships/image" Target="../media/image15.png"/><Relationship Id="rId1" Type="http://schemas.openxmlformats.org/officeDocument/2006/relationships/slideLayout" Target="../slideLayouts/slideLayout7.xml"/><Relationship Id="rId6" Type="http://schemas.openxmlformats.org/officeDocument/2006/relationships/image" Target="../media/image5.png"/><Relationship Id="rId11" Type="http://schemas.openxmlformats.org/officeDocument/2006/relationships/image" Target="../media/image91.svg"/><Relationship Id="rId5" Type="http://schemas.openxmlformats.org/officeDocument/2006/relationships/image" Target="../media/image26.svg"/><Relationship Id="rId10" Type="http://schemas.openxmlformats.org/officeDocument/2006/relationships/image" Target="../media/image29.png"/><Relationship Id="rId4" Type="http://schemas.openxmlformats.org/officeDocument/2006/relationships/image" Target="../media/image25.png"/><Relationship Id="rId9" Type="http://schemas.openxmlformats.org/officeDocument/2006/relationships/image" Target="../media/image62.svg"/></Relationships>
</file>

<file path=ppt/slides/_rels/slide28.xml.rels><?xml version="1.0" encoding="UTF-8" standalone="yes"?>
<Relationships xmlns="http://schemas.openxmlformats.org/package/2006/relationships"><Relationship Id="rId8" Type="http://schemas.openxmlformats.org/officeDocument/2006/relationships/image" Target="../media/image21.png"/><Relationship Id="rId13" Type="http://schemas.openxmlformats.org/officeDocument/2006/relationships/image" Target="../media/image92.svg"/><Relationship Id="rId3" Type="http://schemas.openxmlformats.org/officeDocument/2006/relationships/image" Target="../media/image16.svg"/><Relationship Id="rId7" Type="http://schemas.openxmlformats.org/officeDocument/2006/relationships/image" Target="../media/image89.svg"/><Relationship Id="rId12" Type="http://schemas.openxmlformats.org/officeDocument/2006/relationships/image" Target="../media/image31.png"/><Relationship Id="rId2" Type="http://schemas.openxmlformats.org/officeDocument/2006/relationships/image" Target="../media/image15.png"/><Relationship Id="rId1" Type="http://schemas.openxmlformats.org/officeDocument/2006/relationships/slideLayout" Target="../slideLayouts/slideLayout7.xml"/><Relationship Id="rId6" Type="http://schemas.openxmlformats.org/officeDocument/2006/relationships/image" Target="../media/image5.png"/><Relationship Id="rId11" Type="http://schemas.openxmlformats.org/officeDocument/2006/relationships/image" Target="../media/image91.svg"/><Relationship Id="rId5" Type="http://schemas.openxmlformats.org/officeDocument/2006/relationships/image" Target="../media/image26.svg"/><Relationship Id="rId10" Type="http://schemas.openxmlformats.org/officeDocument/2006/relationships/image" Target="../media/image29.png"/><Relationship Id="rId4" Type="http://schemas.openxmlformats.org/officeDocument/2006/relationships/image" Target="../media/image25.png"/><Relationship Id="rId9" Type="http://schemas.openxmlformats.org/officeDocument/2006/relationships/image" Target="../media/image62.svg"/></Relationships>
</file>

<file path=ppt/slides/_rels/slide29.xml.rels><?xml version="1.0" encoding="UTF-8" standalone="yes"?>
<Relationships xmlns="http://schemas.openxmlformats.org/package/2006/relationships"><Relationship Id="rId8" Type="http://schemas.openxmlformats.org/officeDocument/2006/relationships/image" Target="../media/image21.png"/><Relationship Id="rId13" Type="http://schemas.openxmlformats.org/officeDocument/2006/relationships/image" Target="../media/image92.svg"/><Relationship Id="rId3" Type="http://schemas.openxmlformats.org/officeDocument/2006/relationships/image" Target="../media/image16.svg"/><Relationship Id="rId7" Type="http://schemas.openxmlformats.org/officeDocument/2006/relationships/image" Target="../media/image89.svg"/><Relationship Id="rId12" Type="http://schemas.openxmlformats.org/officeDocument/2006/relationships/image" Target="../media/image31.png"/><Relationship Id="rId2" Type="http://schemas.openxmlformats.org/officeDocument/2006/relationships/image" Target="../media/image15.png"/><Relationship Id="rId1" Type="http://schemas.openxmlformats.org/officeDocument/2006/relationships/slideLayout" Target="../slideLayouts/slideLayout7.xml"/><Relationship Id="rId6" Type="http://schemas.openxmlformats.org/officeDocument/2006/relationships/image" Target="../media/image5.png"/><Relationship Id="rId11" Type="http://schemas.openxmlformats.org/officeDocument/2006/relationships/image" Target="../media/image91.svg"/><Relationship Id="rId5" Type="http://schemas.openxmlformats.org/officeDocument/2006/relationships/image" Target="../media/image93.svg"/><Relationship Id="rId10" Type="http://schemas.openxmlformats.org/officeDocument/2006/relationships/image" Target="../media/image29.png"/><Relationship Id="rId4" Type="http://schemas.openxmlformats.org/officeDocument/2006/relationships/image" Target="../media/image25.png"/><Relationship Id="rId9" Type="http://schemas.openxmlformats.org/officeDocument/2006/relationships/image" Target="../media/image62.svg"/></Relationships>
</file>

<file path=ppt/slides/_rels/slide30.xml.rels><?xml version="1.0" encoding="UTF-8" standalone="yes"?>
<Relationships xmlns="http://schemas.openxmlformats.org/package/2006/relationships"><Relationship Id="rId2" Type="http://schemas.openxmlformats.org/officeDocument/2006/relationships/image" Target="../media/image94.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95.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96.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97.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98.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99.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100.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8" Type="http://schemas.openxmlformats.org/officeDocument/2006/relationships/image" Target="../media/image67.png"/><Relationship Id="rId13" Type="http://schemas.openxmlformats.org/officeDocument/2006/relationships/image" Target="../media/image105.svg"/><Relationship Id="rId3" Type="http://schemas.openxmlformats.org/officeDocument/2006/relationships/image" Target="../media/image27.svg"/><Relationship Id="rId7" Type="http://schemas.openxmlformats.org/officeDocument/2006/relationships/image" Target="../media/image104.svg"/><Relationship Id="rId12" Type="http://schemas.openxmlformats.org/officeDocument/2006/relationships/image" Target="../media/image40.png"/><Relationship Id="rId2" Type="http://schemas.openxmlformats.org/officeDocument/2006/relationships/image" Target="../media/image5.png"/><Relationship Id="rId1" Type="http://schemas.openxmlformats.org/officeDocument/2006/relationships/slideLayout" Target="../slideLayouts/slideLayout7.xml"/><Relationship Id="rId6" Type="http://schemas.openxmlformats.org/officeDocument/2006/relationships/image" Target="../media/image103.png"/><Relationship Id="rId11" Type="http://schemas.openxmlformats.org/officeDocument/2006/relationships/image" Target="../media/image35.svg"/><Relationship Id="rId5" Type="http://schemas.openxmlformats.org/officeDocument/2006/relationships/image" Target="../media/image102.svg"/><Relationship Id="rId10" Type="http://schemas.openxmlformats.org/officeDocument/2006/relationships/image" Target="../media/image9.png"/><Relationship Id="rId4" Type="http://schemas.openxmlformats.org/officeDocument/2006/relationships/image" Target="../media/image101.png"/><Relationship Id="rId9" Type="http://schemas.openxmlformats.org/officeDocument/2006/relationships/image" Target="../media/image68.svg"/></Relationships>
</file>

<file path=ppt/slides/_rels/slide38.xml.rels><?xml version="1.0" encoding="UTF-8" standalone="yes"?>
<Relationships xmlns="http://schemas.openxmlformats.org/package/2006/relationships"><Relationship Id="rId3" Type="http://schemas.openxmlformats.org/officeDocument/2006/relationships/hyperlink" Target="https://www.activeblackcountry.co.uk/" TargetMode="External"/><Relationship Id="rId2" Type="http://schemas.openxmlformats.org/officeDocument/2006/relationships/hyperlink" Target="https://www.activeblackcountry.co.uk/insight-hub/data/communities/active-lives-survey-%E2%80%93-adults-latest-data/" TargetMode="External"/><Relationship Id="rId1" Type="http://schemas.openxmlformats.org/officeDocument/2006/relationships/slideLayout" Target="../slideLayouts/slideLayout7.xml"/><Relationship Id="rId6" Type="http://schemas.openxmlformats.org/officeDocument/2006/relationships/hyperlink" Target="https://cityobservatory.birmingham.gov.uk/explore/dataset/percentage-of-adults-who-are-active-wmca/information/?disjunctive.arealabel&amp;disjunctive.areaidentifier" TargetMode="External"/><Relationship Id="rId5" Type="http://schemas.openxmlformats.org/officeDocument/2006/relationships/hyperlink" Target="https://www.cdc.gov/physical-activity-basics/benefits/index.html" TargetMode="External"/><Relationship Id="rId4" Type="http://schemas.openxmlformats.org/officeDocument/2006/relationships/hyperlink" Target="https://www.freeworldmaps.net/europe/united-kingdom/westmidlands/.(Accessed" TargetMode="External"/></Relationships>
</file>

<file path=ppt/slides/_rels/slide39.xml.rels><?xml version="1.0" encoding="UTF-8" standalone="yes"?>
<Relationships xmlns="http://schemas.openxmlformats.org/package/2006/relationships"><Relationship Id="rId3" Type="http://schemas.openxmlformats.org/officeDocument/2006/relationships/hyperlink" Target="https://www.researchgate.net/publication/348478829/figure/fig3/AS:11431281115518374@1674964655576/Socio-Ecological-Model-in-Health.png" TargetMode="External"/><Relationship Id="rId2" Type="http://schemas.openxmlformats.org/officeDocument/2006/relationships/hyperlink" Target="https://effectivehealthcare.ahrq.gov/health-topics/health-risks-inactive-lifestyle" TargetMode="External"/><Relationship Id="rId1" Type="http://schemas.openxmlformats.org/officeDocument/2006/relationships/slideLayout" Target="../slideLayouts/slideLayout7.xml"/><Relationship Id="rId6" Type="http://schemas.openxmlformats.org/officeDocument/2006/relationships/hyperlink" Target="https://www.theamericanacademy.com/products/human-anatomy-physiology-hpe320" TargetMode="External"/><Relationship Id="rId5" Type="http://schemas.openxmlformats.org/officeDocument/2006/relationships/hyperlink" Target="https://www.britsoc.co.uk/groups/study-groups/digital-sociology-study-group/" TargetMode="External"/><Relationship Id="rId4" Type="http://schemas.openxmlformats.org/officeDocument/2006/relationships/hyperlink" Target="https://study.com/academy/lesson/comparing-psychological-perspectives.html" TargetMode="External"/></Relationships>
</file>

<file path=ppt/slides/_rels/slide40.xml.rels><?xml version="1.0" encoding="UTF-8" standalone="yes"?>
<Relationships xmlns="http://schemas.openxmlformats.org/package/2006/relationships"><Relationship Id="rId3" Type="http://schemas.openxmlformats.org/officeDocument/2006/relationships/hyperlink" Target="https://www.gov.uk/government/publications/physical-activity-applying-all-our-health" TargetMode="External"/><Relationship Id="rId7" Type="http://schemas.openxmlformats.org/officeDocument/2006/relationships/hyperlink" Target="https://www.mentalhealth.org.uk/explore-mental-health/publications/how-improve-your-mental-health-using-physical-activity" TargetMode="External"/><Relationship Id="rId2" Type="http://schemas.openxmlformats.org/officeDocument/2006/relationships/hyperlink" Target="https://www.gov.uk/government/news/nearly-three-in-five-parents-expect-childrens-physical-activity-to-drop-this-winter-as-stars-back-new-campaign-to-keep-kids-active" TargetMode="External"/><Relationship Id="rId1" Type="http://schemas.openxmlformats.org/officeDocument/2006/relationships/slideLayout" Target="../slideLayouts/slideLayout7.xml"/><Relationship Id="rId6" Type="http://schemas.openxmlformats.org/officeDocument/2006/relationships/hyperlink" Target="https://courses.lumenlearning.com/suny-buffalo-environmentalhealth/chapter/challenges-with-the-ecological-model/" TargetMode="External"/><Relationship Id="rId5" Type="http://schemas.openxmlformats.org/officeDocument/2006/relationships/hyperlink" Target="https://odphp.health.gov/moveyourway#adults" TargetMode="External"/><Relationship Id="rId4" Type="http://schemas.openxmlformats.org/officeDocument/2006/relationships/hyperlink" Target="https://www.ethnicity-facts-figures.service.gov.uk/" TargetMode="External"/></Relationships>
</file>

<file path=ppt/slides/_rels/slide41.xml.rels><?xml version="1.0" encoding="UTF-8" standalone="yes"?>
<Relationships xmlns="http://schemas.openxmlformats.org/package/2006/relationships"><Relationship Id="rId8" Type="http://schemas.openxmlformats.org/officeDocument/2006/relationships/hyperlink" Target="https://digital.nhs.uk/data-and-information" TargetMode="External"/><Relationship Id="rId3" Type="http://schemas.openxmlformats.org/officeDocument/2006/relationships/hyperlink" Target="https://www.nhs.uk/live-well/exercise/exercise-health-benefits/" TargetMode="External"/><Relationship Id="rId7" Type="http://schemas.openxmlformats.org/officeDocument/2006/relationships/hyperlink" Target="https://www.nice.org.uk/guidance/ph54" TargetMode="External"/><Relationship Id="rId2" Type="http://schemas.openxmlformats.org/officeDocument/2006/relationships/hyperlink" Target="https://www.nia.nih.gov/health/exercise-and-physical-activity/health-benefits-exercise-and-physical-activity" TargetMode="External"/><Relationship Id="rId1" Type="http://schemas.openxmlformats.org/officeDocument/2006/relationships/slideLayout" Target="../slideLayouts/slideLayout7.xml"/><Relationship Id="rId6" Type="http://schemas.openxmlformats.org/officeDocument/2006/relationships/hyperlink" Target="https://www.nice.org.uk/guidance/ph44" TargetMode="External"/><Relationship Id="rId5" Type="http://schemas.openxmlformats.org/officeDocument/2006/relationships/hyperlink" Target="https://www.nhs.uk/live-well/exercise/" TargetMode="External"/><Relationship Id="rId4" Type="http://schemas.openxmlformats.org/officeDocument/2006/relationships/hyperlink" Target="https://www.nhs.uk/mental-health/conditions/depression-in-adults/overview/" TargetMode="External"/><Relationship Id="rId9" Type="http://schemas.openxmlformats.org/officeDocument/2006/relationships/hyperlink" Target="https://www.nice.org.uk/guidance/ph49" TargetMode="External"/></Relationships>
</file>

<file path=ppt/slides/_rels/slide42.xml.rels><?xml version="1.0" encoding="UTF-8" standalone="yes"?>
<Relationships xmlns="http://schemas.openxmlformats.org/package/2006/relationships"><Relationship Id="rId3" Type="http://schemas.openxmlformats.org/officeDocument/2006/relationships/hyperlink" Target="https://www.gov.uk/government/publications" TargetMode="External"/><Relationship Id="rId7" Type="http://schemas.openxmlformats.org/officeDocument/2006/relationships/hyperlink" Target="https://sportbirmingham.org/news/latest-from-sport-englands-adult-active-lives-survey/" TargetMode="External"/><Relationship Id="rId2" Type="http://schemas.openxmlformats.org/officeDocument/2006/relationships/hyperlink" Target="https://www.nice.org.uk/guidance/ph44" TargetMode="External"/><Relationship Id="rId1" Type="http://schemas.openxmlformats.org/officeDocument/2006/relationships/slideLayout" Target="../slideLayouts/slideLayout7.xml"/><Relationship Id="rId6" Type="http://schemas.openxmlformats.org/officeDocument/2006/relationships/hyperlink" Target="https://www.gov.uk/government/news/physical-activity-helps-children-to-deal-with-life-s-challenges" TargetMode="External"/><Relationship Id="rId5" Type="http://schemas.openxmlformats.org/officeDocument/2006/relationships/hyperlink" Target="https://www.womeninsport.org/wp-content/uploads/2021/05/Research-Report-Inspiring-Women-to-be-Active-During-Midlife-and-Menopause.pdf" TargetMode="External"/><Relationship Id="rId4" Type="http://schemas.openxmlformats.org/officeDocument/2006/relationships/hyperlink" Target="https://thedecisionlab.com/reference-guide/organizational-behavior/the-com-b-model-for-behavior-change" TargetMode="External"/></Relationships>
</file>

<file path=ppt/slides/_rels/slide43.xml.rels><?xml version="1.0" encoding="UTF-8" standalone="yes"?>
<Relationships xmlns="http://schemas.openxmlformats.org/package/2006/relationships"><Relationship Id="rId3" Type="http://schemas.openxmlformats.org/officeDocument/2006/relationships/hyperlink" Target="https://evaluationframework.sportengland.org/" TargetMode="External"/><Relationship Id="rId7" Type="http://schemas.openxmlformats.org/officeDocument/2006/relationships/hyperlink" Target="https://sportengland-production-files.s3.eu-west-2.amazonaws.com/s3fs-public/2025-04/ActiveLivesAdult-Nov23-24_V9-23-04-25-10-03-03-02.pdf?VersionId=aZVjaW4MK37mqMAWm_Th9un7WRjSeF7u" TargetMode="External"/><Relationship Id="rId2" Type="http://schemas.openxmlformats.org/officeDocument/2006/relationships/hyperlink" Target="https://www.sportengland.org/" TargetMode="External"/><Relationship Id="rId1" Type="http://schemas.openxmlformats.org/officeDocument/2006/relationships/slideLayout" Target="../slideLayouts/slideLayout7.xml"/><Relationship Id="rId6" Type="http://schemas.openxmlformats.org/officeDocument/2006/relationships/hyperlink" Target="https://www.sportengland.org/weareundefeatable" TargetMode="External"/><Relationship Id="rId5" Type="http://schemas.openxmlformats.org/officeDocument/2006/relationships/hyperlink" Target="https://www.sportengland.org/thisgirlcan" TargetMode="External"/><Relationship Id="rId4" Type="http://schemas.openxmlformats.org/officeDocument/2006/relationships/hyperlink" Target="https://www.sportengland.org/research-and-data" TargetMode="External"/></Relationships>
</file>

<file path=ppt/slides/_rels/slide44.xml.rels><?xml version="1.0" encoding="UTF-8" standalone="yes"?>
<Relationships xmlns="http://schemas.openxmlformats.org/package/2006/relationships"><Relationship Id="rId3" Type="http://schemas.openxmlformats.org/officeDocument/2006/relationships/hyperlink" Target="https://www.instituteofhealthequity.org/resources-reports/fair-society-healthy-lives-the-marmot-review/fair-society-healthy-lives-full-report-pdf.pdf" TargetMode="External"/><Relationship Id="rId2" Type="http://schemas.openxmlformats.org/officeDocument/2006/relationships/hyperlink" Target="https://www.sportengland.org/news-and-inspiration/this-girl-can-highlights-barriers-facing-women-lower-incomes" TargetMode="External"/><Relationship Id="rId1" Type="http://schemas.openxmlformats.org/officeDocument/2006/relationships/slideLayout" Target="../slideLayouts/slideLayout7.xml"/><Relationship Id="rId5" Type="http://schemas.openxmlformats.org/officeDocument/2006/relationships/hyperlink" Target="https://www.who.int/news-room/fact-sheets/detail/physical-activity" TargetMode="External"/><Relationship Id="rId4" Type="http://schemas.openxmlformats.org/officeDocument/2006/relationships/hyperlink" Target="https://thewellnesssociety.org/the-com-b-model-a-helpful-guide-for-coaches/" TargetMode="External"/></Relationships>
</file>

<file path=ppt/slides/_rels/slide45.xml.rels><?xml version="1.0" encoding="UTF-8" standalone="yes"?>
<Relationships xmlns="http://schemas.openxmlformats.org/package/2006/relationships"><Relationship Id="rId8" Type="http://schemas.openxmlformats.org/officeDocument/2006/relationships/image" Target="../media/image67.png"/><Relationship Id="rId13" Type="http://schemas.openxmlformats.org/officeDocument/2006/relationships/image" Target="../media/image105.svg"/><Relationship Id="rId3" Type="http://schemas.openxmlformats.org/officeDocument/2006/relationships/image" Target="../media/image27.svg"/><Relationship Id="rId7" Type="http://schemas.openxmlformats.org/officeDocument/2006/relationships/image" Target="../media/image104.svg"/><Relationship Id="rId12" Type="http://schemas.openxmlformats.org/officeDocument/2006/relationships/image" Target="../media/image40.png"/><Relationship Id="rId2" Type="http://schemas.openxmlformats.org/officeDocument/2006/relationships/image" Target="../media/image5.png"/><Relationship Id="rId1" Type="http://schemas.openxmlformats.org/officeDocument/2006/relationships/slideLayout" Target="../slideLayouts/slideLayout7.xml"/><Relationship Id="rId6" Type="http://schemas.openxmlformats.org/officeDocument/2006/relationships/image" Target="../media/image103.png"/><Relationship Id="rId11" Type="http://schemas.openxmlformats.org/officeDocument/2006/relationships/image" Target="../media/image35.svg"/><Relationship Id="rId5" Type="http://schemas.openxmlformats.org/officeDocument/2006/relationships/image" Target="../media/image102.svg"/><Relationship Id="rId10" Type="http://schemas.openxmlformats.org/officeDocument/2006/relationships/image" Target="../media/image9.png"/><Relationship Id="rId4" Type="http://schemas.openxmlformats.org/officeDocument/2006/relationships/image" Target="../media/image101.png"/><Relationship Id="rId9" Type="http://schemas.openxmlformats.org/officeDocument/2006/relationships/image" Target="../media/image68.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1056375" y="1347438"/>
            <a:ext cx="4794434" cy="2688300"/>
          </a:xfrm>
          <a:prstGeom prst="rect">
            <a:avLst/>
          </a:prstGeom>
        </p:spPr>
        <p:txBody>
          <a:bodyPr lIns="0" tIns="0" rIns="0" bIns="0" rtlCol="0" anchor="t">
            <a:spAutoFit/>
          </a:bodyPr>
          <a:lstStyle/>
          <a:p>
            <a:pPr algn="l">
              <a:lnSpc>
                <a:spcPts val="6886"/>
              </a:lnSpc>
            </a:pPr>
            <a:r>
              <a:rPr lang="en-US" sz="8607">
                <a:solidFill>
                  <a:srgbClr val="156669"/>
                </a:solidFill>
                <a:latin typeface="Lilita One"/>
                <a:ea typeface="Lilita One"/>
                <a:cs typeface="Lilita One"/>
                <a:sym typeface="Lilita One"/>
              </a:rPr>
              <a:t>Let’s Move Together</a:t>
            </a:r>
          </a:p>
        </p:txBody>
      </p:sp>
      <p:sp>
        <p:nvSpPr>
          <p:cNvPr id="3" name="Freeform 3"/>
          <p:cNvSpPr/>
          <p:nvPr/>
        </p:nvSpPr>
        <p:spPr>
          <a:xfrm>
            <a:off x="5615450" y="1172455"/>
            <a:ext cx="3601414" cy="4649713"/>
          </a:xfrm>
          <a:custGeom>
            <a:avLst/>
            <a:gdLst/>
            <a:ahLst/>
            <a:cxnLst/>
            <a:rect l="l" t="t" r="r" b="b"/>
            <a:pathLst>
              <a:path w="3601414" h="4649713">
                <a:moveTo>
                  <a:pt x="0" y="0"/>
                </a:moveTo>
                <a:lnTo>
                  <a:pt x="3601413" y="0"/>
                </a:lnTo>
                <a:lnTo>
                  <a:pt x="3601413" y="4649713"/>
                </a:lnTo>
                <a:lnTo>
                  <a:pt x="0" y="4649713"/>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4" name="Freeform 4"/>
          <p:cNvSpPr/>
          <p:nvPr/>
        </p:nvSpPr>
        <p:spPr>
          <a:xfrm>
            <a:off x="5665434" y="1239756"/>
            <a:ext cx="1245187" cy="1391978"/>
          </a:xfrm>
          <a:custGeom>
            <a:avLst/>
            <a:gdLst/>
            <a:ahLst/>
            <a:cxnLst/>
            <a:rect l="l" t="t" r="r" b="b"/>
            <a:pathLst>
              <a:path w="1245187" h="1391978">
                <a:moveTo>
                  <a:pt x="0" y="0"/>
                </a:moveTo>
                <a:lnTo>
                  <a:pt x="1245187" y="0"/>
                </a:lnTo>
                <a:lnTo>
                  <a:pt x="1245187" y="1391978"/>
                </a:lnTo>
                <a:lnTo>
                  <a:pt x="0" y="1391978"/>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5" name="Freeform 5"/>
          <p:cNvSpPr/>
          <p:nvPr/>
        </p:nvSpPr>
        <p:spPr>
          <a:xfrm rot="4054982">
            <a:off x="3640896" y="6615713"/>
            <a:ext cx="2471808" cy="1087596"/>
          </a:xfrm>
          <a:custGeom>
            <a:avLst/>
            <a:gdLst/>
            <a:ahLst/>
            <a:cxnLst/>
            <a:rect l="l" t="t" r="r" b="b"/>
            <a:pathLst>
              <a:path w="2471808" h="1087596">
                <a:moveTo>
                  <a:pt x="0" y="0"/>
                </a:moveTo>
                <a:lnTo>
                  <a:pt x="2471808" y="0"/>
                </a:lnTo>
                <a:lnTo>
                  <a:pt x="2471808" y="1087596"/>
                </a:lnTo>
                <a:lnTo>
                  <a:pt x="0" y="1087596"/>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6" name="Freeform 6"/>
          <p:cNvSpPr/>
          <p:nvPr/>
        </p:nvSpPr>
        <p:spPr>
          <a:xfrm rot="-676002">
            <a:off x="8779657" y="4216439"/>
            <a:ext cx="1519992" cy="1655437"/>
          </a:xfrm>
          <a:custGeom>
            <a:avLst/>
            <a:gdLst/>
            <a:ahLst/>
            <a:cxnLst/>
            <a:rect l="l" t="t" r="r" b="b"/>
            <a:pathLst>
              <a:path w="1519992" h="1655437">
                <a:moveTo>
                  <a:pt x="0" y="0"/>
                </a:moveTo>
                <a:lnTo>
                  <a:pt x="1519992" y="0"/>
                </a:lnTo>
                <a:lnTo>
                  <a:pt x="1519992" y="1655437"/>
                </a:lnTo>
                <a:lnTo>
                  <a:pt x="0" y="1655437"/>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7" name="TextBox 7"/>
          <p:cNvSpPr txBox="1"/>
          <p:nvPr/>
        </p:nvSpPr>
        <p:spPr>
          <a:xfrm>
            <a:off x="893815" y="4326012"/>
            <a:ext cx="4102034" cy="718145"/>
          </a:xfrm>
          <a:prstGeom prst="rect">
            <a:avLst/>
          </a:prstGeom>
        </p:spPr>
        <p:txBody>
          <a:bodyPr wrap="square" lIns="0" tIns="0" rIns="0" bIns="0" rtlCol="0" anchor="t">
            <a:spAutoFit/>
          </a:bodyPr>
          <a:lstStyle/>
          <a:p>
            <a:pPr algn="l">
              <a:lnSpc>
                <a:spcPts val="2940"/>
              </a:lnSpc>
            </a:pPr>
            <a:r>
              <a:rPr lang="en-US" sz="2100" b="1">
                <a:solidFill>
                  <a:schemeClr val="accent2">
                    <a:lumMod val="60000"/>
                    <a:lumOff val="40000"/>
                  </a:schemeClr>
                </a:solidFill>
                <a:latin typeface="Solway"/>
                <a:ea typeface="Solway"/>
                <a:cs typeface="Solway"/>
                <a:sym typeface="Solway"/>
              </a:rPr>
              <a:t>Health Promotion Campaign</a:t>
            </a:r>
            <a:r>
              <a:rPr lang="en-US" sz="2100" b="1">
                <a:solidFill>
                  <a:srgbClr val="156669"/>
                </a:solidFill>
                <a:latin typeface="Solway"/>
                <a:ea typeface="Solway"/>
                <a:cs typeface="Solway"/>
                <a:sym typeface="Solway"/>
              </a:rPr>
              <a:t>: </a:t>
            </a:r>
            <a:r>
              <a:rPr lang="en-US" sz="2100">
                <a:solidFill>
                  <a:srgbClr val="156669"/>
                </a:solidFill>
                <a:latin typeface="Solway"/>
                <a:ea typeface="Solway"/>
                <a:cs typeface="Solway"/>
                <a:sym typeface="Solway"/>
              </a:rPr>
              <a:t>Exercise/Physical Activity</a:t>
            </a:r>
          </a:p>
        </p:txBody>
      </p:sp>
      <p:sp>
        <p:nvSpPr>
          <p:cNvPr id="8" name="Freeform 8"/>
          <p:cNvSpPr/>
          <p:nvPr/>
        </p:nvSpPr>
        <p:spPr>
          <a:xfrm>
            <a:off x="7416157" y="948682"/>
            <a:ext cx="589653" cy="582148"/>
          </a:xfrm>
          <a:custGeom>
            <a:avLst/>
            <a:gdLst/>
            <a:ahLst/>
            <a:cxnLst/>
            <a:rect l="l" t="t" r="r" b="b"/>
            <a:pathLst>
              <a:path w="589653" h="582148">
                <a:moveTo>
                  <a:pt x="0" y="0"/>
                </a:moveTo>
                <a:lnTo>
                  <a:pt x="589652" y="0"/>
                </a:lnTo>
                <a:lnTo>
                  <a:pt x="589652" y="582148"/>
                </a:lnTo>
                <a:lnTo>
                  <a:pt x="0" y="582148"/>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9" name="Freeform 9"/>
          <p:cNvSpPr/>
          <p:nvPr/>
        </p:nvSpPr>
        <p:spPr>
          <a:xfrm rot="-9744333">
            <a:off x="2493444" y="-1906190"/>
            <a:ext cx="3901440" cy="2617512"/>
          </a:xfrm>
          <a:custGeom>
            <a:avLst/>
            <a:gdLst/>
            <a:ahLst/>
            <a:cxnLst/>
            <a:rect l="l" t="t" r="r" b="b"/>
            <a:pathLst>
              <a:path w="3901440" h="2617512">
                <a:moveTo>
                  <a:pt x="0" y="0"/>
                </a:moveTo>
                <a:lnTo>
                  <a:pt x="3901440" y="0"/>
                </a:lnTo>
                <a:lnTo>
                  <a:pt x="3901440" y="2617511"/>
                </a:lnTo>
                <a:lnTo>
                  <a:pt x="0" y="2617511"/>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GB"/>
          </a:p>
        </p:txBody>
      </p:sp>
      <p:sp>
        <p:nvSpPr>
          <p:cNvPr id="10" name="Freeform 10"/>
          <p:cNvSpPr/>
          <p:nvPr/>
        </p:nvSpPr>
        <p:spPr>
          <a:xfrm rot="6761627">
            <a:off x="7913425" y="5949143"/>
            <a:ext cx="1438324" cy="2340468"/>
          </a:xfrm>
          <a:custGeom>
            <a:avLst/>
            <a:gdLst/>
            <a:ahLst/>
            <a:cxnLst/>
            <a:rect l="l" t="t" r="r" b="b"/>
            <a:pathLst>
              <a:path w="1438324" h="2340468">
                <a:moveTo>
                  <a:pt x="0" y="0"/>
                </a:moveTo>
                <a:lnTo>
                  <a:pt x="1438324" y="0"/>
                </a:lnTo>
                <a:lnTo>
                  <a:pt x="1438324" y="2340468"/>
                </a:lnTo>
                <a:lnTo>
                  <a:pt x="0" y="2340468"/>
                </a:lnTo>
                <a:lnTo>
                  <a:pt x="0" y="0"/>
                </a:lnTo>
                <a:close/>
              </a:path>
            </a:pathLst>
          </a:custGeom>
          <a:blipFill>
            <a:blip r:embed="rId14">
              <a:extLst>
                <a:ext uri="{96DAC541-7B7A-43D3-8B79-37D633B846F1}">
                  <asvg:svgBlip xmlns:asvg="http://schemas.microsoft.com/office/drawing/2016/SVG/main" r:embed="rId15"/>
                </a:ext>
              </a:extLst>
            </a:blip>
            <a:stretch>
              <a:fillRect/>
            </a:stretch>
          </a:blipFill>
        </p:spPr>
        <p:txBody>
          <a:bodyPr/>
          <a:lstStyle/>
          <a:p>
            <a:endParaRPr lang="en-GB"/>
          </a:p>
        </p:txBody>
      </p:sp>
      <p:sp>
        <p:nvSpPr>
          <p:cNvPr id="11" name="TextBox 19">
            <a:extLst>
              <a:ext uri="{FF2B5EF4-FFF2-40B4-BE49-F238E27FC236}">
                <a16:creationId xmlns:a16="http://schemas.microsoft.com/office/drawing/2014/main" id="{B863283E-F807-1DE9-8D30-334B9F1F32A5}"/>
              </a:ext>
            </a:extLst>
          </p:cNvPr>
          <p:cNvSpPr txBox="1"/>
          <p:nvPr/>
        </p:nvSpPr>
        <p:spPr>
          <a:xfrm>
            <a:off x="6686866" y="6000106"/>
            <a:ext cx="2332340" cy="1561325"/>
          </a:xfrm>
          <a:prstGeom prst="rect">
            <a:avLst/>
          </a:prstGeom>
        </p:spPr>
        <p:txBody>
          <a:bodyPr wrap="square" lIns="0" tIns="0" rIns="0" bIns="0" rtlCol="0" anchor="t">
            <a:spAutoFit/>
          </a:bodyPr>
          <a:lstStyle/>
          <a:p>
            <a:pPr marL="194310" lvl="1" algn="l">
              <a:lnSpc>
                <a:spcPts val="2520"/>
              </a:lnSpc>
            </a:pPr>
            <a:r>
              <a:rPr lang="en-US" sz="1200">
                <a:solidFill>
                  <a:srgbClr val="000000"/>
                </a:solidFill>
                <a:latin typeface="Solway"/>
                <a:ea typeface="Solway"/>
                <a:cs typeface="Solway"/>
                <a:sym typeface="Solway"/>
              </a:rPr>
              <a:t>Shajna Azad 2232143</a:t>
            </a:r>
          </a:p>
          <a:p>
            <a:pPr marL="194310" lvl="1">
              <a:lnSpc>
                <a:spcPts val="2520"/>
              </a:lnSpc>
            </a:pPr>
            <a:r>
              <a:rPr lang="en-US" sz="1200">
                <a:solidFill>
                  <a:srgbClr val="000000"/>
                </a:solidFill>
                <a:latin typeface="Calibri"/>
                <a:ea typeface="Calibri"/>
                <a:cs typeface="Calibri"/>
              </a:rPr>
              <a:t>Charlotte Jackson 2223874</a:t>
            </a:r>
          </a:p>
          <a:p>
            <a:pPr marL="194310" lvl="1">
              <a:lnSpc>
                <a:spcPts val="2520"/>
              </a:lnSpc>
            </a:pPr>
            <a:r>
              <a:rPr lang="en-US" sz="1200">
                <a:solidFill>
                  <a:srgbClr val="000000"/>
                </a:solidFill>
                <a:latin typeface="Calibri"/>
                <a:ea typeface="Calibri"/>
                <a:cs typeface="Calibri"/>
              </a:rPr>
              <a:t>Simona Maria Dinu 2229007</a:t>
            </a:r>
          </a:p>
          <a:p>
            <a:pPr marL="194310" lvl="1">
              <a:lnSpc>
                <a:spcPts val="2520"/>
              </a:lnSpc>
            </a:pPr>
            <a:endParaRPr lang="en-US" sz="1200">
              <a:solidFill>
                <a:srgbClr val="000000"/>
              </a:solidFill>
              <a:latin typeface="Calibri"/>
              <a:ea typeface="Calibri"/>
              <a:cs typeface="Calibri"/>
            </a:endParaRPr>
          </a:p>
          <a:p>
            <a:pPr marL="194310" lvl="1">
              <a:lnSpc>
                <a:spcPts val="2520"/>
              </a:lnSpc>
            </a:pPr>
            <a:endParaRPr lang="en-US" sz="1200">
              <a:solidFill>
                <a:srgbClr val="000000"/>
              </a:solidFill>
              <a:latin typeface="Solway"/>
              <a:ea typeface="Solway"/>
              <a:cs typeface="Solway"/>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599681" y="3678555"/>
            <a:ext cx="10952963" cy="1846716"/>
            <a:chOff x="0" y="0"/>
            <a:chExt cx="14603951" cy="2462289"/>
          </a:xfrm>
        </p:grpSpPr>
        <p:sp>
          <p:nvSpPr>
            <p:cNvPr id="3" name="Freeform 3"/>
            <p:cNvSpPr/>
            <p:nvPr/>
          </p:nvSpPr>
          <p:spPr>
            <a:xfrm rot="-5400000">
              <a:off x="2419843" y="-2419843"/>
              <a:ext cx="2462289" cy="7301975"/>
            </a:xfrm>
            <a:custGeom>
              <a:avLst/>
              <a:gdLst/>
              <a:ahLst/>
              <a:cxnLst/>
              <a:rect l="l" t="t" r="r" b="b"/>
              <a:pathLst>
                <a:path w="2462289" h="7301975">
                  <a:moveTo>
                    <a:pt x="0" y="0"/>
                  </a:moveTo>
                  <a:lnTo>
                    <a:pt x="2462289" y="0"/>
                  </a:lnTo>
                  <a:lnTo>
                    <a:pt x="2462289" y="7301975"/>
                  </a:lnTo>
                  <a:lnTo>
                    <a:pt x="0" y="7301975"/>
                  </a:lnTo>
                  <a:lnTo>
                    <a:pt x="0" y="0"/>
                  </a:lnTo>
                  <a:close/>
                </a:path>
              </a:pathLst>
            </a:custGeom>
            <a:blipFill>
              <a:blip r:embed="rId3">
                <a:extLst>
                  <a:ext uri="{96DAC541-7B7A-43D3-8B79-37D633B846F1}">
                    <asvg:svgBlip xmlns:asvg="http://schemas.microsoft.com/office/drawing/2016/SVG/main" r:embed="rId4"/>
                  </a:ext>
                </a:extLst>
              </a:blip>
              <a:stretch>
                <a:fillRect b="-55852"/>
              </a:stretch>
            </a:blipFill>
          </p:spPr>
          <p:txBody>
            <a:bodyPr/>
            <a:lstStyle/>
            <a:p>
              <a:endParaRPr lang="en-GB"/>
            </a:p>
          </p:txBody>
        </p:sp>
        <p:sp>
          <p:nvSpPr>
            <p:cNvPr id="4" name="Freeform 4"/>
            <p:cNvSpPr/>
            <p:nvPr/>
          </p:nvSpPr>
          <p:spPr>
            <a:xfrm rot="-5400000" flipV="1">
              <a:off x="9721819" y="-2419843"/>
              <a:ext cx="2462289" cy="7301975"/>
            </a:xfrm>
            <a:custGeom>
              <a:avLst/>
              <a:gdLst/>
              <a:ahLst/>
              <a:cxnLst/>
              <a:rect l="l" t="t" r="r" b="b"/>
              <a:pathLst>
                <a:path w="2462289" h="7301975">
                  <a:moveTo>
                    <a:pt x="0" y="7301975"/>
                  </a:moveTo>
                  <a:lnTo>
                    <a:pt x="2462288" y="7301975"/>
                  </a:lnTo>
                  <a:lnTo>
                    <a:pt x="2462288" y="0"/>
                  </a:lnTo>
                  <a:lnTo>
                    <a:pt x="0" y="0"/>
                  </a:lnTo>
                  <a:lnTo>
                    <a:pt x="0" y="7301975"/>
                  </a:lnTo>
                  <a:close/>
                </a:path>
              </a:pathLst>
            </a:custGeom>
            <a:blipFill>
              <a:blip r:embed="rId3">
                <a:extLst>
                  <a:ext uri="{96DAC541-7B7A-43D3-8B79-37D633B846F1}">
                    <asvg:svgBlip xmlns:asvg="http://schemas.microsoft.com/office/drawing/2016/SVG/main" r:embed="rId4"/>
                  </a:ext>
                </a:extLst>
              </a:blip>
              <a:stretch>
                <a:fillRect b="-55852"/>
              </a:stretch>
            </a:blipFill>
          </p:spPr>
          <p:txBody>
            <a:bodyPr/>
            <a:lstStyle/>
            <a:p>
              <a:endParaRPr lang="en-GB"/>
            </a:p>
          </p:txBody>
        </p:sp>
      </p:grpSp>
      <p:grpSp>
        <p:nvGrpSpPr>
          <p:cNvPr id="5" name="Group 5"/>
          <p:cNvGrpSpPr/>
          <p:nvPr/>
        </p:nvGrpSpPr>
        <p:grpSpPr>
          <a:xfrm>
            <a:off x="-660958" y="4356578"/>
            <a:ext cx="10873244" cy="3190120"/>
            <a:chOff x="0" y="0"/>
            <a:chExt cx="4027127" cy="1181526"/>
          </a:xfrm>
        </p:grpSpPr>
        <p:sp>
          <p:nvSpPr>
            <p:cNvPr id="6" name="Freeform 6"/>
            <p:cNvSpPr/>
            <p:nvPr/>
          </p:nvSpPr>
          <p:spPr>
            <a:xfrm>
              <a:off x="0" y="0"/>
              <a:ext cx="4027127" cy="1181526"/>
            </a:xfrm>
            <a:custGeom>
              <a:avLst/>
              <a:gdLst/>
              <a:ahLst/>
              <a:cxnLst/>
              <a:rect l="l" t="t" r="r" b="b"/>
              <a:pathLst>
                <a:path w="4027127" h="1181526">
                  <a:moveTo>
                    <a:pt x="25633" y="0"/>
                  </a:moveTo>
                  <a:lnTo>
                    <a:pt x="4001495" y="0"/>
                  </a:lnTo>
                  <a:cubicBezTo>
                    <a:pt x="4008293" y="0"/>
                    <a:pt x="4014813" y="2701"/>
                    <a:pt x="4019620" y="7508"/>
                  </a:cubicBezTo>
                  <a:cubicBezTo>
                    <a:pt x="4024427" y="12315"/>
                    <a:pt x="4027127" y="18834"/>
                    <a:pt x="4027127" y="25633"/>
                  </a:cubicBezTo>
                  <a:lnTo>
                    <a:pt x="4027127" y="1155893"/>
                  </a:lnTo>
                  <a:cubicBezTo>
                    <a:pt x="4027127" y="1162691"/>
                    <a:pt x="4024427" y="1169211"/>
                    <a:pt x="4019620" y="1174018"/>
                  </a:cubicBezTo>
                  <a:cubicBezTo>
                    <a:pt x="4014813" y="1178825"/>
                    <a:pt x="4008293" y="1181526"/>
                    <a:pt x="4001495" y="1181526"/>
                  </a:cubicBezTo>
                  <a:lnTo>
                    <a:pt x="25633" y="1181526"/>
                  </a:lnTo>
                  <a:cubicBezTo>
                    <a:pt x="18834" y="1181526"/>
                    <a:pt x="12315" y="1178825"/>
                    <a:pt x="7508" y="1174018"/>
                  </a:cubicBezTo>
                  <a:cubicBezTo>
                    <a:pt x="2701" y="1169211"/>
                    <a:pt x="0" y="1162691"/>
                    <a:pt x="0" y="1155893"/>
                  </a:cubicBezTo>
                  <a:lnTo>
                    <a:pt x="0" y="25633"/>
                  </a:lnTo>
                  <a:cubicBezTo>
                    <a:pt x="0" y="18834"/>
                    <a:pt x="2701" y="12315"/>
                    <a:pt x="7508" y="7508"/>
                  </a:cubicBezTo>
                  <a:cubicBezTo>
                    <a:pt x="12315" y="2701"/>
                    <a:pt x="18834" y="0"/>
                    <a:pt x="25633" y="0"/>
                  </a:cubicBezTo>
                  <a:close/>
                </a:path>
              </a:pathLst>
            </a:custGeom>
            <a:solidFill>
              <a:srgbClr val="F4ECF3"/>
            </a:solidFill>
          </p:spPr>
          <p:txBody>
            <a:bodyPr/>
            <a:lstStyle/>
            <a:p>
              <a:endParaRPr lang="en-GB"/>
            </a:p>
          </p:txBody>
        </p:sp>
        <p:sp>
          <p:nvSpPr>
            <p:cNvPr id="7" name="TextBox 7"/>
            <p:cNvSpPr txBox="1"/>
            <p:nvPr/>
          </p:nvSpPr>
          <p:spPr>
            <a:xfrm>
              <a:off x="0" y="-38100"/>
              <a:ext cx="4027127" cy="1219626"/>
            </a:xfrm>
            <a:prstGeom prst="rect">
              <a:avLst/>
            </a:prstGeom>
          </p:spPr>
          <p:txBody>
            <a:bodyPr lIns="50800" tIns="50800" rIns="50800" bIns="50800" rtlCol="0" anchor="ctr"/>
            <a:lstStyle/>
            <a:p>
              <a:pPr algn="ctr">
                <a:lnSpc>
                  <a:spcPts val="2520"/>
                </a:lnSpc>
              </a:pPr>
              <a:endParaRPr/>
            </a:p>
          </p:txBody>
        </p:sp>
      </p:grpSp>
      <p:grpSp>
        <p:nvGrpSpPr>
          <p:cNvPr id="8" name="Group 8"/>
          <p:cNvGrpSpPr/>
          <p:nvPr/>
        </p:nvGrpSpPr>
        <p:grpSpPr>
          <a:xfrm>
            <a:off x="591203" y="4217594"/>
            <a:ext cx="4487504" cy="648357"/>
            <a:chOff x="0" y="-266895"/>
            <a:chExt cx="1376409" cy="330242"/>
          </a:xfrm>
        </p:grpSpPr>
        <p:sp>
          <p:nvSpPr>
            <p:cNvPr id="9" name="Freeform 9"/>
            <p:cNvSpPr/>
            <p:nvPr/>
          </p:nvSpPr>
          <p:spPr>
            <a:xfrm>
              <a:off x="0" y="-266895"/>
              <a:ext cx="1376409" cy="330242"/>
            </a:xfrm>
            <a:custGeom>
              <a:avLst/>
              <a:gdLst/>
              <a:ahLst/>
              <a:cxnLst/>
              <a:rect l="l" t="t" r="r" b="b"/>
              <a:pathLst>
                <a:path w="1376409" h="163712">
                  <a:moveTo>
                    <a:pt x="74996" y="0"/>
                  </a:moveTo>
                  <a:lnTo>
                    <a:pt x="1301413" y="0"/>
                  </a:lnTo>
                  <a:cubicBezTo>
                    <a:pt x="1342832" y="0"/>
                    <a:pt x="1376409" y="33577"/>
                    <a:pt x="1376409" y="74996"/>
                  </a:cubicBezTo>
                  <a:lnTo>
                    <a:pt x="1376409" y="88716"/>
                  </a:lnTo>
                  <a:cubicBezTo>
                    <a:pt x="1376409" y="130135"/>
                    <a:pt x="1342832" y="163712"/>
                    <a:pt x="1301413" y="163712"/>
                  </a:cubicBezTo>
                  <a:lnTo>
                    <a:pt x="74996" y="163712"/>
                  </a:lnTo>
                  <a:cubicBezTo>
                    <a:pt x="33577" y="163712"/>
                    <a:pt x="0" y="130135"/>
                    <a:pt x="0" y="88716"/>
                  </a:cubicBezTo>
                  <a:lnTo>
                    <a:pt x="0" y="74996"/>
                  </a:lnTo>
                  <a:cubicBezTo>
                    <a:pt x="0" y="33577"/>
                    <a:pt x="33577" y="0"/>
                    <a:pt x="74996" y="0"/>
                  </a:cubicBezTo>
                  <a:close/>
                </a:path>
              </a:pathLst>
            </a:custGeom>
            <a:solidFill>
              <a:srgbClr val="FFFFFF"/>
            </a:solidFill>
          </p:spPr>
          <p:txBody>
            <a:bodyPr/>
            <a:lstStyle/>
            <a:p>
              <a:endParaRPr lang="en-GB"/>
            </a:p>
          </p:txBody>
        </p:sp>
        <p:sp>
          <p:nvSpPr>
            <p:cNvPr id="10" name="TextBox 10"/>
            <p:cNvSpPr txBox="1"/>
            <p:nvPr/>
          </p:nvSpPr>
          <p:spPr>
            <a:xfrm>
              <a:off x="0" y="-157376"/>
              <a:ext cx="1376409" cy="130613"/>
            </a:xfrm>
            <a:prstGeom prst="rect">
              <a:avLst/>
            </a:prstGeom>
          </p:spPr>
          <p:txBody>
            <a:bodyPr lIns="50800" tIns="50800" rIns="50800" bIns="50800" rtlCol="0" anchor="ctr"/>
            <a:lstStyle/>
            <a:p>
              <a:pPr algn="ctr">
                <a:lnSpc>
                  <a:spcPts val="2520"/>
                </a:lnSpc>
              </a:pPr>
              <a:r>
                <a:rPr lang="en-US" sz="1800">
                  <a:solidFill>
                    <a:srgbClr val="000000"/>
                  </a:solidFill>
                  <a:latin typeface="Solway"/>
                  <a:ea typeface="Solway"/>
                  <a:cs typeface="Solway"/>
                  <a:sym typeface="Solway"/>
                </a:rPr>
                <a:t>Increase awareness of holistic wellbeing benefits</a:t>
              </a:r>
            </a:p>
          </p:txBody>
        </p:sp>
      </p:grpSp>
      <p:grpSp>
        <p:nvGrpSpPr>
          <p:cNvPr id="11" name="Group 11"/>
          <p:cNvGrpSpPr/>
          <p:nvPr/>
        </p:nvGrpSpPr>
        <p:grpSpPr>
          <a:xfrm>
            <a:off x="591202" y="5130149"/>
            <a:ext cx="4429701" cy="636396"/>
            <a:chOff x="0" y="0"/>
            <a:chExt cx="1376409" cy="163712"/>
          </a:xfrm>
        </p:grpSpPr>
        <p:sp>
          <p:nvSpPr>
            <p:cNvPr id="12" name="Freeform 12"/>
            <p:cNvSpPr/>
            <p:nvPr/>
          </p:nvSpPr>
          <p:spPr>
            <a:xfrm>
              <a:off x="0" y="0"/>
              <a:ext cx="1376409" cy="163712"/>
            </a:xfrm>
            <a:custGeom>
              <a:avLst/>
              <a:gdLst/>
              <a:ahLst/>
              <a:cxnLst/>
              <a:rect l="l" t="t" r="r" b="b"/>
              <a:pathLst>
                <a:path w="1376409" h="163712">
                  <a:moveTo>
                    <a:pt x="74996" y="0"/>
                  </a:moveTo>
                  <a:lnTo>
                    <a:pt x="1301413" y="0"/>
                  </a:lnTo>
                  <a:cubicBezTo>
                    <a:pt x="1342832" y="0"/>
                    <a:pt x="1376409" y="33577"/>
                    <a:pt x="1376409" y="74996"/>
                  </a:cubicBezTo>
                  <a:lnTo>
                    <a:pt x="1376409" y="88716"/>
                  </a:lnTo>
                  <a:cubicBezTo>
                    <a:pt x="1376409" y="130135"/>
                    <a:pt x="1342832" y="163712"/>
                    <a:pt x="1301413" y="163712"/>
                  </a:cubicBezTo>
                  <a:lnTo>
                    <a:pt x="74996" y="163712"/>
                  </a:lnTo>
                  <a:cubicBezTo>
                    <a:pt x="33577" y="163712"/>
                    <a:pt x="0" y="130135"/>
                    <a:pt x="0" y="88716"/>
                  </a:cubicBezTo>
                  <a:lnTo>
                    <a:pt x="0" y="74996"/>
                  </a:lnTo>
                  <a:cubicBezTo>
                    <a:pt x="0" y="33577"/>
                    <a:pt x="33577" y="0"/>
                    <a:pt x="74996" y="0"/>
                  </a:cubicBezTo>
                  <a:close/>
                </a:path>
              </a:pathLst>
            </a:custGeom>
            <a:solidFill>
              <a:srgbClr val="FFFFFF"/>
            </a:solidFill>
          </p:spPr>
          <p:txBody>
            <a:bodyPr/>
            <a:lstStyle/>
            <a:p>
              <a:endParaRPr lang="en-GB"/>
            </a:p>
          </p:txBody>
        </p:sp>
        <p:sp>
          <p:nvSpPr>
            <p:cNvPr id="13" name="TextBox 13"/>
            <p:cNvSpPr txBox="1"/>
            <p:nvPr/>
          </p:nvSpPr>
          <p:spPr>
            <a:xfrm>
              <a:off x="0" y="-38100"/>
              <a:ext cx="1376409" cy="201812"/>
            </a:xfrm>
            <a:prstGeom prst="rect">
              <a:avLst/>
            </a:prstGeom>
          </p:spPr>
          <p:txBody>
            <a:bodyPr lIns="50800" tIns="50800" rIns="50800" bIns="50800" rtlCol="0" anchor="ctr"/>
            <a:lstStyle/>
            <a:p>
              <a:pPr algn="ctr">
                <a:lnSpc>
                  <a:spcPts val="2520"/>
                </a:lnSpc>
              </a:pPr>
              <a:r>
                <a:rPr lang="en-US">
                  <a:solidFill>
                    <a:srgbClr val="000000"/>
                  </a:solidFill>
                  <a:latin typeface="Solway"/>
                  <a:ea typeface="Solway"/>
                  <a:cs typeface="Solway"/>
                  <a:sym typeface="Solway"/>
                </a:rPr>
                <a:t>Increase adult physical activity participation</a:t>
              </a:r>
              <a:endParaRPr lang="en-US" sz="1800">
                <a:solidFill>
                  <a:srgbClr val="000000"/>
                </a:solidFill>
                <a:latin typeface="Solway"/>
                <a:ea typeface="Solway"/>
                <a:cs typeface="Solway"/>
                <a:sym typeface="Solway"/>
              </a:endParaRPr>
            </a:p>
          </p:txBody>
        </p:sp>
      </p:grpSp>
      <p:grpSp>
        <p:nvGrpSpPr>
          <p:cNvPr id="14" name="Group 14"/>
          <p:cNvGrpSpPr/>
          <p:nvPr/>
        </p:nvGrpSpPr>
        <p:grpSpPr>
          <a:xfrm>
            <a:off x="591201" y="6018586"/>
            <a:ext cx="4429701" cy="784502"/>
            <a:chOff x="0" y="0"/>
            <a:chExt cx="1376409" cy="307585"/>
          </a:xfrm>
        </p:grpSpPr>
        <p:sp>
          <p:nvSpPr>
            <p:cNvPr id="15" name="Freeform 15"/>
            <p:cNvSpPr/>
            <p:nvPr/>
          </p:nvSpPr>
          <p:spPr>
            <a:xfrm>
              <a:off x="0" y="0"/>
              <a:ext cx="1376409" cy="307585"/>
            </a:xfrm>
            <a:custGeom>
              <a:avLst/>
              <a:gdLst/>
              <a:ahLst/>
              <a:cxnLst/>
              <a:rect l="l" t="t" r="r" b="b"/>
              <a:pathLst>
                <a:path w="1376409" h="307585">
                  <a:moveTo>
                    <a:pt x="74996" y="0"/>
                  </a:moveTo>
                  <a:lnTo>
                    <a:pt x="1301413" y="0"/>
                  </a:lnTo>
                  <a:cubicBezTo>
                    <a:pt x="1342832" y="0"/>
                    <a:pt x="1376409" y="33577"/>
                    <a:pt x="1376409" y="74996"/>
                  </a:cubicBezTo>
                  <a:lnTo>
                    <a:pt x="1376409" y="232588"/>
                  </a:lnTo>
                  <a:cubicBezTo>
                    <a:pt x="1376409" y="274008"/>
                    <a:pt x="1342832" y="307585"/>
                    <a:pt x="1301413" y="307585"/>
                  </a:cubicBezTo>
                  <a:lnTo>
                    <a:pt x="74996" y="307585"/>
                  </a:lnTo>
                  <a:cubicBezTo>
                    <a:pt x="33577" y="307585"/>
                    <a:pt x="0" y="274008"/>
                    <a:pt x="0" y="232588"/>
                  </a:cubicBezTo>
                  <a:lnTo>
                    <a:pt x="0" y="74996"/>
                  </a:lnTo>
                  <a:cubicBezTo>
                    <a:pt x="0" y="33577"/>
                    <a:pt x="33577" y="0"/>
                    <a:pt x="74996" y="0"/>
                  </a:cubicBezTo>
                  <a:close/>
                </a:path>
              </a:pathLst>
            </a:custGeom>
            <a:solidFill>
              <a:srgbClr val="FFFFFF"/>
            </a:solidFill>
          </p:spPr>
          <p:txBody>
            <a:bodyPr/>
            <a:lstStyle/>
            <a:p>
              <a:endParaRPr lang="en-GB"/>
            </a:p>
          </p:txBody>
        </p:sp>
        <p:sp>
          <p:nvSpPr>
            <p:cNvPr id="16" name="TextBox 16"/>
            <p:cNvSpPr txBox="1"/>
            <p:nvPr/>
          </p:nvSpPr>
          <p:spPr>
            <a:xfrm>
              <a:off x="0" y="94034"/>
              <a:ext cx="1376409" cy="127526"/>
            </a:xfrm>
            <a:prstGeom prst="rect">
              <a:avLst/>
            </a:prstGeom>
          </p:spPr>
          <p:txBody>
            <a:bodyPr lIns="50800" tIns="50800" rIns="50800" bIns="50800" rtlCol="0" anchor="ctr"/>
            <a:lstStyle/>
            <a:p>
              <a:pPr algn="ctr">
                <a:lnSpc>
                  <a:spcPts val="2520"/>
                </a:lnSpc>
              </a:pPr>
              <a:r>
                <a:rPr lang="en-US">
                  <a:solidFill>
                    <a:srgbClr val="000000"/>
                  </a:solidFill>
                  <a:latin typeface="Solway"/>
                  <a:ea typeface="Solway"/>
                  <a:cs typeface="Solway"/>
                  <a:sym typeface="Solway"/>
                </a:rPr>
                <a:t>Promote positive role modelling for children</a:t>
              </a:r>
              <a:endParaRPr lang="en-US" sz="1800">
                <a:solidFill>
                  <a:srgbClr val="000000"/>
                </a:solidFill>
                <a:latin typeface="Solway"/>
                <a:ea typeface="Solway"/>
                <a:cs typeface="Solway"/>
                <a:sym typeface="Solway"/>
              </a:endParaRPr>
            </a:p>
          </p:txBody>
        </p:sp>
      </p:grpSp>
      <p:sp>
        <p:nvSpPr>
          <p:cNvPr id="17" name="Freeform 17"/>
          <p:cNvSpPr/>
          <p:nvPr/>
        </p:nvSpPr>
        <p:spPr>
          <a:xfrm rot="-1087889" flipH="1">
            <a:off x="8053840" y="3449989"/>
            <a:ext cx="2707926" cy="1654297"/>
          </a:xfrm>
          <a:custGeom>
            <a:avLst/>
            <a:gdLst/>
            <a:ahLst/>
            <a:cxnLst/>
            <a:rect l="l" t="t" r="r" b="b"/>
            <a:pathLst>
              <a:path w="2707926" h="1654297">
                <a:moveTo>
                  <a:pt x="2707926" y="0"/>
                </a:moveTo>
                <a:lnTo>
                  <a:pt x="0" y="0"/>
                </a:lnTo>
                <a:lnTo>
                  <a:pt x="0" y="1654297"/>
                </a:lnTo>
                <a:lnTo>
                  <a:pt x="2707926" y="1654297"/>
                </a:lnTo>
                <a:lnTo>
                  <a:pt x="2707926"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8" name="Freeform 18"/>
          <p:cNvSpPr/>
          <p:nvPr/>
        </p:nvSpPr>
        <p:spPr>
          <a:xfrm rot="-947086" flipH="1">
            <a:off x="8228743" y="75312"/>
            <a:ext cx="3605510" cy="2628744"/>
          </a:xfrm>
          <a:custGeom>
            <a:avLst/>
            <a:gdLst/>
            <a:ahLst/>
            <a:cxnLst/>
            <a:rect l="l" t="t" r="r" b="b"/>
            <a:pathLst>
              <a:path w="3605510" h="2628744">
                <a:moveTo>
                  <a:pt x="3605510" y="0"/>
                </a:moveTo>
                <a:lnTo>
                  <a:pt x="0" y="0"/>
                </a:lnTo>
                <a:lnTo>
                  <a:pt x="0" y="2628745"/>
                </a:lnTo>
                <a:lnTo>
                  <a:pt x="3605510" y="2628745"/>
                </a:lnTo>
                <a:lnTo>
                  <a:pt x="360551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9" name="TextBox 19"/>
          <p:cNvSpPr txBox="1"/>
          <p:nvPr/>
        </p:nvSpPr>
        <p:spPr>
          <a:xfrm>
            <a:off x="5020902" y="1449943"/>
            <a:ext cx="3583028" cy="1881925"/>
          </a:xfrm>
          <a:prstGeom prst="rect">
            <a:avLst/>
          </a:prstGeom>
        </p:spPr>
        <p:txBody>
          <a:bodyPr wrap="square" lIns="0" tIns="0" rIns="0" bIns="0" rtlCol="0" anchor="t">
            <a:spAutoFit/>
          </a:bodyPr>
          <a:lstStyle/>
          <a:p>
            <a:pPr>
              <a:lnSpc>
                <a:spcPts val="2520"/>
              </a:lnSpc>
            </a:pPr>
            <a:r>
              <a:rPr lang="en-GB">
                <a:latin typeface="Solway" panose="020B0604020202020204" charset="0"/>
              </a:rPr>
              <a:t>“Health is a state of complete physical, mental and social well-being and not merely the absence of disease or infirmity.”</a:t>
            </a:r>
            <a:br>
              <a:rPr lang="en-GB">
                <a:latin typeface="Solway" panose="020B0604020202020204" charset="0"/>
              </a:rPr>
            </a:br>
            <a:r>
              <a:rPr lang="en-GB" sz="1200">
                <a:latin typeface="Solway" panose="020B0604020202020204" charset="0"/>
              </a:rPr>
              <a:t>(World Health Organization, 1948)</a:t>
            </a:r>
            <a:endParaRPr lang="en-US" sz="1200">
              <a:solidFill>
                <a:srgbClr val="000000"/>
              </a:solidFill>
              <a:latin typeface="Solway" panose="020B0604020202020204" charset="0"/>
              <a:ea typeface="Solway"/>
              <a:cs typeface="Solway"/>
              <a:sym typeface="Solway"/>
            </a:endParaRPr>
          </a:p>
        </p:txBody>
      </p:sp>
      <p:sp>
        <p:nvSpPr>
          <p:cNvPr id="20" name="TextBox 20"/>
          <p:cNvSpPr txBox="1"/>
          <p:nvPr/>
        </p:nvSpPr>
        <p:spPr>
          <a:xfrm>
            <a:off x="976534" y="883920"/>
            <a:ext cx="3900266" cy="1929182"/>
          </a:xfrm>
          <a:prstGeom prst="rect">
            <a:avLst/>
          </a:prstGeom>
        </p:spPr>
        <p:txBody>
          <a:bodyPr lIns="0" tIns="0" rIns="0" bIns="0" rtlCol="0" anchor="t">
            <a:spAutoFit/>
          </a:bodyPr>
          <a:lstStyle/>
          <a:p>
            <a:pPr algn="l">
              <a:lnSpc>
                <a:spcPts val="5040"/>
              </a:lnSpc>
            </a:pPr>
            <a:r>
              <a:rPr lang="en-US" sz="5600">
                <a:solidFill>
                  <a:srgbClr val="156669"/>
                </a:solidFill>
                <a:latin typeface="Lilita One"/>
                <a:ea typeface="Lilita One"/>
                <a:cs typeface="Lilita One"/>
                <a:sym typeface="Lilita One"/>
              </a:rPr>
              <a:t>Promoting Health and Well-being </a:t>
            </a:r>
          </a:p>
        </p:txBody>
      </p:sp>
      <p:sp>
        <p:nvSpPr>
          <p:cNvPr id="21" name="TextBox 21"/>
          <p:cNvSpPr txBox="1"/>
          <p:nvPr/>
        </p:nvSpPr>
        <p:spPr>
          <a:xfrm>
            <a:off x="5444912" y="982978"/>
            <a:ext cx="1706863" cy="291465"/>
          </a:xfrm>
          <a:prstGeom prst="rect">
            <a:avLst/>
          </a:prstGeom>
        </p:spPr>
        <p:txBody>
          <a:bodyPr lIns="0" tIns="0" rIns="0" bIns="0" rtlCol="0" anchor="t">
            <a:spAutoFit/>
          </a:bodyPr>
          <a:lstStyle/>
          <a:p>
            <a:pPr algn="l">
              <a:lnSpc>
                <a:spcPts val="2160"/>
              </a:lnSpc>
            </a:pPr>
            <a:r>
              <a:rPr lang="en-US" sz="2400">
                <a:solidFill>
                  <a:srgbClr val="156669"/>
                </a:solidFill>
                <a:latin typeface="Lilita One"/>
                <a:ea typeface="Lilita One"/>
                <a:cs typeface="Lilita One"/>
                <a:sym typeface="Lilita One"/>
              </a:rPr>
              <a:t>Definition:</a:t>
            </a:r>
          </a:p>
        </p:txBody>
      </p:sp>
      <p:sp>
        <p:nvSpPr>
          <p:cNvPr id="22" name="TextBox 22"/>
          <p:cNvSpPr txBox="1"/>
          <p:nvPr/>
        </p:nvSpPr>
        <p:spPr>
          <a:xfrm>
            <a:off x="875624" y="3709034"/>
            <a:ext cx="1706863" cy="291465"/>
          </a:xfrm>
          <a:prstGeom prst="rect">
            <a:avLst/>
          </a:prstGeom>
        </p:spPr>
        <p:txBody>
          <a:bodyPr lIns="0" tIns="0" rIns="0" bIns="0" rtlCol="0" anchor="t">
            <a:spAutoFit/>
          </a:bodyPr>
          <a:lstStyle/>
          <a:p>
            <a:pPr algn="l">
              <a:lnSpc>
                <a:spcPts val="2160"/>
              </a:lnSpc>
            </a:pPr>
            <a:r>
              <a:rPr lang="en-US" sz="2400">
                <a:solidFill>
                  <a:srgbClr val="156669"/>
                </a:solidFill>
                <a:latin typeface="Lilita One"/>
                <a:ea typeface="Lilita One"/>
                <a:cs typeface="Lilita One"/>
                <a:sym typeface="Lilita One"/>
              </a:rPr>
              <a:t>Aims:</a:t>
            </a:r>
          </a:p>
        </p:txBody>
      </p:sp>
      <p:sp>
        <p:nvSpPr>
          <p:cNvPr id="23" name="TextBox 23"/>
          <p:cNvSpPr txBox="1"/>
          <p:nvPr/>
        </p:nvSpPr>
        <p:spPr>
          <a:xfrm>
            <a:off x="5425247" y="3746515"/>
            <a:ext cx="1923289" cy="291465"/>
          </a:xfrm>
          <a:prstGeom prst="rect">
            <a:avLst/>
          </a:prstGeom>
        </p:spPr>
        <p:txBody>
          <a:bodyPr lIns="0" tIns="0" rIns="0" bIns="0" rtlCol="0" anchor="t">
            <a:spAutoFit/>
          </a:bodyPr>
          <a:lstStyle/>
          <a:p>
            <a:pPr algn="l">
              <a:lnSpc>
                <a:spcPts val="2160"/>
              </a:lnSpc>
            </a:pPr>
            <a:r>
              <a:rPr lang="en-US" sz="2400">
                <a:solidFill>
                  <a:srgbClr val="156669"/>
                </a:solidFill>
                <a:latin typeface="Lilita One"/>
                <a:ea typeface="Lilita One"/>
                <a:cs typeface="Lilita One"/>
                <a:sym typeface="Lilita One"/>
              </a:rPr>
              <a:t>Components:</a:t>
            </a:r>
          </a:p>
        </p:txBody>
      </p:sp>
      <p:sp>
        <p:nvSpPr>
          <p:cNvPr id="24" name="TextBox 24"/>
          <p:cNvSpPr txBox="1"/>
          <p:nvPr/>
        </p:nvSpPr>
        <p:spPr>
          <a:xfrm>
            <a:off x="5425247" y="4266977"/>
            <a:ext cx="3254760" cy="3183564"/>
          </a:xfrm>
          <a:prstGeom prst="rect">
            <a:avLst/>
          </a:prstGeom>
        </p:spPr>
        <p:txBody>
          <a:bodyPr lIns="0" tIns="0" rIns="0" bIns="0" rtlCol="0" anchor="t">
            <a:spAutoFit/>
          </a:bodyPr>
          <a:lstStyle/>
          <a:p>
            <a:pPr algn="l">
              <a:lnSpc>
                <a:spcPts val="2520"/>
              </a:lnSpc>
            </a:pPr>
            <a:r>
              <a:rPr lang="en-US" sz="1800">
                <a:solidFill>
                  <a:srgbClr val="000000"/>
                </a:solidFill>
                <a:latin typeface="Solway"/>
                <a:ea typeface="Solway"/>
                <a:cs typeface="Solway"/>
                <a:sym typeface="Solway"/>
              </a:rPr>
              <a:t>Physical </a:t>
            </a:r>
            <a:r>
              <a:rPr lang="en-US">
                <a:solidFill>
                  <a:srgbClr val="000000"/>
                </a:solidFill>
                <a:latin typeface="Solway"/>
                <a:ea typeface="Solway"/>
                <a:cs typeface="Solway"/>
                <a:sym typeface="Solway"/>
              </a:rPr>
              <a:t>Activity</a:t>
            </a:r>
          </a:p>
          <a:p>
            <a:pPr algn="l">
              <a:lnSpc>
                <a:spcPts val="2520"/>
              </a:lnSpc>
            </a:pPr>
            <a:endParaRPr lang="en-US">
              <a:solidFill>
                <a:srgbClr val="000000"/>
              </a:solidFill>
              <a:latin typeface="Solway"/>
              <a:ea typeface="Solway"/>
              <a:cs typeface="Solway"/>
              <a:sym typeface="Solway"/>
            </a:endParaRPr>
          </a:p>
          <a:p>
            <a:pPr algn="l">
              <a:lnSpc>
                <a:spcPts val="2520"/>
              </a:lnSpc>
            </a:pPr>
            <a:r>
              <a:rPr lang="en-US" sz="1800">
                <a:solidFill>
                  <a:srgbClr val="000000"/>
                </a:solidFill>
                <a:latin typeface="Solway"/>
                <a:ea typeface="Solway"/>
                <a:cs typeface="Solway"/>
                <a:sym typeface="Solway"/>
              </a:rPr>
              <a:t>Social Environment </a:t>
            </a:r>
          </a:p>
          <a:p>
            <a:pPr algn="l">
              <a:lnSpc>
                <a:spcPts val="2520"/>
              </a:lnSpc>
            </a:pPr>
            <a:endParaRPr lang="en-US" sz="1800">
              <a:solidFill>
                <a:srgbClr val="000000"/>
              </a:solidFill>
              <a:latin typeface="Solway"/>
              <a:ea typeface="Solway"/>
              <a:cs typeface="Solway"/>
              <a:sym typeface="Solway"/>
            </a:endParaRPr>
          </a:p>
          <a:p>
            <a:pPr algn="l">
              <a:lnSpc>
                <a:spcPts val="2520"/>
              </a:lnSpc>
            </a:pPr>
            <a:r>
              <a:rPr lang="en-US">
                <a:solidFill>
                  <a:srgbClr val="000000"/>
                </a:solidFill>
                <a:latin typeface="Solway"/>
                <a:ea typeface="Solway"/>
                <a:cs typeface="Solway"/>
                <a:sym typeface="Solway"/>
              </a:rPr>
              <a:t>Determinants of Health</a:t>
            </a:r>
          </a:p>
          <a:p>
            <a:pPr algn="l">
              <a:lnSpc>
                <a:spcPts val="2520"/>
              </a:lnSpc>
            </a:pPr>
            <a:endParaRPr lang="en-US">
              <a:solidFill>
                <a:srgbClr val="000000"/>
              </a:solidFill>
              <a:latin typeface="Solway"/>
              <a:ea typeface="Solway"/>
              <a:cs typeface="Solway"/>
              <a:sym typeface="Solway"/>
            </a:endParaRPr>
          </a:p>
          <a:p>
            <a:pPr algn="l">
              <a:lnSpc>
                <a:spcPts val="2520"/>
              </a:lnSpc>
            </a:pPr>
            <a:r>
              <a:rPr lang="en-US">
                <a:solidFill>
                  <a:srgbClr val="000000"/>
                </a:solidFill>
                <a:latin typeface="Solway"/>
                <a:ea typeface="Solway"/>
                <a:cs typeface="Solway"/>
                <a:sym typeface="Solway"/>
              </a:rPr>
              <a:t>Cultural Contexts</a:t>
            </a:r>
          </a:p>
          <a:p>
            <a:pPr algn="l">
              <a:lnSpc>
                <a:spcPts val="2520"/>
              </a:lnSpc>
            </a:pPr>
            <a:endParaRPr lang="en-US">
              <a:solidFill>
                <a:srgbClr val="000000"/>
              </a:solidFill>
              <a:latin typeface="Solway"/>
              <a:ea typeface="Solway"/>
              <a:cs typeface="Solway"/>
              <a:sym typeface="Solway"/>
            </a:endParaRPr>
          </a:p>
          <a:p>
            <a:pPr algn="l">
              <a:lnSpc>
                <a:spcPts val="2520"/>
              </a:lnSpc>
            </a:pPr>
            <a:r>
              <a:rPr lang="en-US">
                <a:solidFill>
                  <a:srgbClr val="000000"/>
                </a:solidFill>
                <a:latin typeface="Solway"/>
                <a:ea typeface="Solway"/>
                <a:cs typeface="Solway"/>
                <a:sym typeface="Solway"/>
              </a:rPr>
              <a:t>Policies </a:t>
            </a:r>
          </a:p>
          <a:p>
            <a:pPr algn="l">
              <a:lnSpc>
                <a:spcPts val="2520"/>
              </a:lnSpc>
            </a:pPr>
            <a:endParaRPr lang="en-US" sz="1800">
              <a:solidFill>
                <a:srgbClr val="000000"/>
              </a:solidFill>
              <a:latin typeface="Solway"/>
              <a:ea typeface="Solway"/>
              <a:cs typeface="Solway"/>
              <a:sym typeface="Solway"/>
            </a:endParaRPr>
          </a:p>
        </p:txBody>
      </p:sp>
      <p:sp>
        <p:nvSpPr>
          <p:cNvPr id="25" name="Freeform 25"/>
          <p:cNvSpPr/>
          <p:nvPr/>
        </p:nvSpPr>
        <p:spPr>
          <a:xfrm rot="1293712">
            <a:off x="-3514386" y="2069224"/>
            <a:ext cx="3901440" cy="2617512"/>
          </a:xfrm>
          <a:custGeom>
            <a:avLst/>
            <a:gdLst/>
            <a:ahLst/>
            <a:cxnLst/>
            <a:rect l="l" t="t" r="r" b="b"/>
            <a:pathLst>
              <a:path w="3901440" h="2617512">
                <a:moveTo>
                  <a:pt x="0" y="0"/>
                </a:moveTo>
                <a:lnTo>
                  <a:pt x="3901440" y="0"/>
                </a:lnTo>
                <a:lnTo>
                  <a:pt x="3901440" y="2617511"/>
                </a:lnTo>
                <a:lnTo>
                  <a:pt x="0" y="2617511"/>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26" name="Freeform 26"/>
          <p:cNvSpPr/>
          <p:nvPr/>
        </p:nvSpPr>
        <p:spPr>
          <a:xfrm>
            <a:off x="7568838" y="4277137"/>
            <a:ext cx="589653" cy="582148"/>
          </a:xfrm>
          <a:custGeom>
            <a:avLst/>
            <a:gdLst/>
            <a:ahLst/>
            <a:cxnLst/>
            <a:rect l="l" t="t" r="r" b="b"/>
            <a:pathLst>
              <a:path w="589653" h="582148">
                <a:moveTo>
                  <a:pt x="0" y="0"/>
                </a:moveTo>
                <a:lnTo>
                  <a:pt x="589652" y="0"/>
                </a:lnTo>
                <a:lnTo>
                  <a:pt x="589652" y="582148"/>
                </a:lnTo>
                <a:lnTo>
                  <a:pt x="0" y="582148"/>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a:p>
        </p:txBody>
      </p:sp>
      <p:sp>
        <p:nvSpPr>
          <p:cNvPr id="27" name="TextBox 19">
            <a:extLst>
              <a:ext uri="{FF2B5EF4-FFF2-40B4-BE49-F238E27FC236}">
                <a16:creationId xmlns:a16="http://schemas.microsoft.com/office/drawing/2014/main" id="{C5AEF02E-8F2C-120D-D1B3-46EC8BB5AF0F}"/>
              </a:ext>
            </a:extLst>
          </p:cNvPr>
          <p:cNvSpPr txBox="1"/>
          <p:nvPr/>
        </p:nvSpPr>
        <p:spPr>
          <a:xfrm>
            <a:off x="7861520" y="6663626"/>
            <a:ext cx="1886745" cy="278923"/>
          </a:xfrm>
          <a:prstGeom prst="rect">
            <a:avLst/>
          </a:prstGeom>
        </p:spPr>
        <p:txBody>
          <a:bodyPr wrap="square" lIns="0" tIns="0" rIns="0" bIns="0" rtlCol="0" anchor="t">
            <a:spAutoFit/>
          </a:bodyPr>
          <a:lstStyle/>
          <a:p>
            <a:pPr marL="194310" lvl="1" algn="l">
              <a:lnSpc>
                <a:spcPts val="2520"/>
              </a:lnSpc>
            </a:pPr>
            <a:r>
              <a:rPr lang="en-US" sz="1200">
                <a:solidFill>
                  <a:srgbClr val="000000"/>
                </a:solidFill>
                <a:latin typeface="Solway"/>
                <a:ea typeface="Solway"/>
                <a:cs typeface="Solway"/>
                <a:sym typeface="Solway"/>
              </a:rPr>
              <a:t>Shajna Azad 2232143</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rot="-5400000">
            <a:off x="-87787" y="2135211"/>
            <a:ext cx="10952963" cy="1846716"/>
            <a:chOff x="0" y="0"/>
            <a:chExt cx="14603951" cy="2462289"/>
          </a:xfrm>
        </p:grpSpPr>
        <p:sp>
          <p:nvSpPr>
            <p:cNvPr id="3" name="Freeform 3"/>
            <p:cNvSpPr/>
            <p:nvPr/>
          </p:nvSpPr>
          <p:spPr>
            <a:xfrm rot="-5400000">
              <a:off x="2419843" y="-2419843"/>
              <a:ext cx="2462289" cy="7301975"/>
            </a:xfrm>
            <a:custGeom>
              <a:avLst/>
              <a:gdLst/>
              <a:ahLst/>
              <a:cxnLst/>
              <a:rect l="l" t="t" r="r" b="b"/>
              <a:pathLst>
                <a:path w="2462289" h="7301975">
                  <a:moveTo>
                    <a:pt x="0" y="0"/>
                  </a:moveTo>
                  <a:lnTo>
                    <a:pt x="2462289" y="0"/>
                  </a:lnTo>
                  <a:lnTo>
                    <a:pt x="2462289" y="7301975"/>
                  </a:lnTo>
                  <a:lnTo>
                    <a:pt x="0" y="7301975"/>
                  </a:lnTo>
                  <a:lnTo>
                    <a:pt x="0" y="0"/>
                  </a:lnTo>
                  <a:close/>
                </a:path>
              </a:pathLst>
            </a:custGeom>
            <a:blipFill>
              <a:blip r:embed="rId3">
                <a:extLst>
                  <a:ext uri="{96DAC541-7B7A-43D3-8B79-37D633B846F1}">
                    <asvg:svgBlip xmlns:asvg="http://schemas.microsoft.com/office/drawing/2016/SVG/main" r:embed="rId4"/>
                  </a:ext>
                </a:extLst>
              </a:blip>
              <a:stretch>
                <a:fillRect b="-55852"/>
              </a:stretch>
            </a:blipFill>
          </p:spPr>
          <p:txBody>
            <a:bodyPr/>
            <a:lstStyle/>
            <a:p>
              <a:endParaRPr lang="en-GB"/>
            </a:p>
          </p:txBody>
        </p:sp>
        <p:sp>
          <p:nvSpPr>
            <p:cNvPr id="4" name="Freeform 4"/>
            <p:cNvSpPr/>
            <p:nvPr/>
          </p:nvSpPr>
          <p:spPr>
            <a:xfrm rot="-5400000" flipV="1">
              <a:off x="9721819" y="-2419843"/>
              <a:ext cx="2462289" cy="7301975"/>
            </a:xfrm>
            <a:custGeom>
              <a:avLst/>
              <a:gdLst/>
              <a:ahLst/>
              <a:cxnLst/>
              <a:rect l="l" t="t" r="r" b="b"/>
              <a:pathLst>
                <a:path w="2462289" h="7301975">
                  <a:moveTo>
                    <a:pt x="0" y="7301975"/>
                  </a:moveTo>
                  <a:lnTo>
                    <a:pt x="2462288" y="7301975"/>
                  </a:lnTo>
                  <a:lnTo>
                    <a:pt x="2462288" y="0"/>
                  </a:lnTo>
                  <a:lnTo>
                    <a:pt x="0" y="0"/>
                  </a:lnTo>
                  <a:lnTo>
                    <a:pt x="0" y="7301975"/>
                  </a:lnTo>
                  <a:close/>
                </a:path>
              </a:pathLst>
            </a:custGeom>
            <a:blipFill>
              <a:blip r:embed="rId3">
                <a:extLst>
                  <a:ext uri="{96DAC541-7B7A-43D3-8B79-37D633B846F1}">
                    <asvg:svgBlip xmlns:asvg="http://schemas.microsoft.com/office/drawing/2016/SVG/main" r:embed="rId4"/>
                  </a:ext>
                </a:extLst>
              </a:blip>
              <a:stretch>
                <a:fillRect b="-55852"/>
              </a:stretch>
            </a:blipFill>
          </p:spPr>
          <p:txBody>
            <a:bodyPr/>
            <a:lstStyle/>
            <a:p>
              <a:endParaRPr lang="en-GB"/>
            </a:p>
          </p:txBody>
        </p:sp>
      </p:grpSp>
      <p:grpSp>
        <p:nvGrpSpPr>
          <p:cNvPr id="5" name="Group 5"/>
          <p:cNvGrpSpPr/>
          <p:nvPr/>
        </p:nvGrpSpPr>
        <p:grpSpPr>
          <a:xfrm rot="16200000">
            <a:off x="3009575" y="2982784"/>
            <a:ext cx="8507264" cy="4959470"/>
            <a:chOff x="0" y="-38100"/>
            <a:chExt cx="3150838" cy="1836841"/>
          </a:xfrm>
        </p:grpSpPr>
        <p:sp>
          <p:nvSpPr>
            <p:cNvPr id="6" name="Freeform 6"/>
            <p:cNvSpPr/>
            <p:nvPr/>
          </p:nvSpPr>
          <p:spPr>
            <a:xfrm>
              <a:off x="0" y="0"/>
              <a:ext cx="3150838" cy="1798741"/>
            </a:xfrm>
            <a:custGeom>
              <a:avLst/>
              <a:gdLst/>
              <a:ahLst/>
              <a:cxnLst/>
              <a:rect l="l" t="t" r="r" b="b"/>
              <a:pathLst>
                <a:path w="3150838" h="1798741">
                  <a:moveTo>
                    <a:pt x="32761" y="0"/>
                  </a:moveTo>
                  <a:lnTo>
                    <a:pt x="3118077" y="0"/>
                  </a:lnTo>
                  <a:cubicBezTo>
                    <a:pt x="3126766" y="0"/>
                    <a:pt x="3135099" y="3452"/>
                    <a:pt x="3141243" y="9596"/>
                  </a:cubicBezTo>
                  <a:cubicBezTo>
                    <a:pt x="3147387" y="15740"/>
                    <a:pt x="3150838" y="24072"/>
                    <a:pt x="3150838" y="32761"/>
                  </a:cubicBezTo>
                  <a:lnTo>
                    <a:pt x="3150838" y="1765979"/>
                  </a:lnTo>
                  <a:cubicBezTo>
                    <a:pt x="3150838" y="1784073"/>
                    <a:pt x="3136171" y="1798741"/>
                    <a:pt x="3118077" y="1798741"/>
                  </a:cubicBezTo>
                  <a:lnTo>
                    <a:pt x="32761" y="1798741"/>
                  </a:lnTo>
                  <a:cubicBezTo>
                    <a:pt x="24072" y="1798741"/>
                    <a:pt x="15740" y="1795289"/>
                    <a:pt x="9596" y="1789145"/>
                  </a:cubicBezTo>
                  <a:cubicBezTo>
                    <a:pt x="3452" y="1783001"/>
                    <a:pt x="0" y="1774668"/>
                    <a:pt x="0" y="1765979"/>
                  </a:cubicBezTo>
                  <a:lnTo>
                    <a:pt x="0" y="32761"/>
                  </a:lnTo>
                  <a:cubicBezTo>
                    <a:pt x="0" y="24072"/>
                    <a:pt x="3452" y="15740"/>
                    <a:pt x="9596" y="9596"/>
                  </a:cubicBezTo>
                  <a:cubicBezTo>
                    <a:pt x="15740" y="3452"/>
                    <a:pt x="24072" y="0"/>
                    <a:pt x="32761" y="0"/>
                  </a:cubicBezTo>
                  <a:close/>
                </a:path>
              </a:pathLst>
            </a:custGeom>
            <a:solidFill>
              <a:srgbClr val="F4ECF3"/>
            </a:solidFill>
          </p:spPr>
          <p:txBody>
            <a:bodyPr/>
            <a:lstStyle/>
            <a:p>
              <a:endParaRPr lang="en-GB"/>
            </a:p>
          </p:txBody>
        </p:sp>
        <p:sp>
          <p:nvSpPr>
            <p:cNvPr id="7" name="TextBox 7"/>
            <p:cNvSpPr txBox="1"/>
            <p:nvPr/>
          </p:nvSpPr>
          <p:spPr>
            <a:xfrm>
              <a:off x="0" y="-38100"/>
              <a:ext cx="3150838" cy="1836841"/>
            </a:xfrm>
            <a:prstGeom prst="rect">
              <a:avLst/>
            </a:prstGeom>
          </p:spPr>
          <p:txBody>
            <a:bodyPr lIns="50800" tIns="50800" rIns="50800" bIns="50800" rtlCol="0" anchor="ctr"/>
            <a:lstStyle/>
            <a:p>
              <a:pPr algn="ctr">
                <a:lnSpc>
                  <a:spcPts val="2520"/>
                </a:lnSpc>
              </a:pPr>
              <a:endParaRPr/>
            </a:p>
          </p:txBody>
        </p:sp>
      </p:grpSp>
      <p:sp>
        <p:nvSpPr>
          <p:cNvPr id="8" name="Freeform 8"/>
          <p:cNvSpPr/>
          <p:nvPr/>
        </p:nvSpPr>
        <p:spPr>
          <a:xfrm rot="-177371">
            <a:off x="1168308" y="4493315"/>
            <a:ext cx="1184619" cy="1927635"/>
          </a:xfrm>
          <a:custGeom>
            <a:avLst/>
            <a:gdLst/>
            <a:ahLst/>
            <a:cxnLst/>
            <a:rect l="l" t="t" r="r" b="b"/>
            <a:pathLst>
              <a:path w="1184619" h="1927635">
                <a:moveTo>
                  <a:pt x="0" y="0"/>
                </a:moveTo>
                <a:lnTo>
                  <a:pt x="1184619" y="0"/>
                </a:lnTo>
                <a:lnTo>
                  <a:pt x="1184619" y="1927635"/>
                </a:lnTo>
                <a:lnTo>
                  <a:pt x="0" y="1927635"/>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9" name="Freeform 9"/>
          <p:cNvSpPr/>
          <p:nvPr/>
        </p:nvSpPr>
        <p:spPr>
          <a:xfrm rot="6711332">
            <a:off x="2581379" y="4313068"/>
            <a:ext cx="1860943" cy="818815"/>
          </a:xfrm>
          <a:custGeom>
            <a:avLst/>
            <a:gdLst/>
            <a:ahLst/>
            <a:cxnLst/>
            <a:rect l="l" t="t" r="r" b="b"/>
            <a:pathLst>
              <a:path w="1860943" h="818815">
                <a:moveTo>
                  <a:pt x="0" y="0"/>
                </a:moveTo>
                <a:lnTo>
                  <a:pt x="1860943" y="0"/>
                </a:lnTo>
                <a:lnTo>
                  <a:pt x="1860943" y="818815"/>
                </a:lnTo>
                <a:lnTo>
                  <a:pt x="0" y="818815"/>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0" name="TextBox 10"/>
          <p:cNvSpPr txBox="1"/>
          <p:nvPr/>
        </p:nvSpPr>
        <p:spPr>
          <a:xfrm>
            <a:off x="633647" y="1136699"/>
            <a:ext cx="3531832" cy="2761462"/>
          </a:xfrm>
          <a:prstGeom prst="rect">
            <a:avLst/>
          </a:prstGeom>
        </p:spPr>
        <p:txBody>
          <a:bodyPr wrap="square" lIns="0" tIns="0" rIns="0" bIns="0" rtlCol="0" anchor="t">
            <a:spAutoFit/>
          </a:bodyPr>
          <a:lstStyle/>
          <a:p>
            <a:pPr algn="l">
              <a:lnSpc>
                <a:spcPts val="4320"/>
              </a:lnSpc>
            </a:pPr>
            <a:r>
              <a:rPr lang="en-US" sz="4800">
                <a:solidFill>
                  <a:srgbClr val="156669"/>
                </a:solidFill>
                <a:latin typeface="Lilita One"/>
                <a:ea typeface="Lilita One"/>
                <a:cs typeface="Lilita One"/>
                <a:sym typeface="Lilita One"/>
              </a:rPr>
              <a:t>Why Focus on Adults 35-50 and why Birmingham?</a:t>
            </a:r>
          </a:p>
        </p:txBody>
      </p:sp>
      <p:sp>
        <p:nvSpPr>
          <p:cNvPr id="11" name="TextBox 11"/>
          <p:cNvSpPr txBox="1"/>
          <p:nvPr/>
        </p:nvSpPr>
        <p:spPr>
          <a:xfrm>
            <a:off x="5309218" y="1342787"/>
            <a:ext cx="2459905" cy="244939"/>
          </a:xfrm>
          <a:prstGeom prst="rect">
            <a:avLst/>
          </a:prstGeom>
        </p:spPr>
        <p:txBody>
          <a:bodyPr wrap="square" lIns="0" tIns="0" rIns="0" bIns="0" rtlCol="0" anchor="t">
            <a:spAutoFit/>
          </a:bodyPr>
          <a:lstStyle/>
          <a:p>
            <a:pPr algn="l">
              <a:lnSpc>
                <a:spcPts val="1890"/>
              </a:lnSpc>
            </a:pPr>
            <a:r>
              <a:rPr lang="en-US" sz="2100">
                <a:solidFill>
                  <a:srgbClr val="156669"/>
                </a:solidFill>
                <a:latin typeface="Lilita One"/>
                <a:ea typeface="Lilita One"/>
                <a:cs typeface="Lilita One"/>
                <a:sym typeface="Lilita One"/>
              </a:rPr>
              <a:t>National Context</a:t>
            </a:r>
          </a:p>
        </p:txBody>
      </p:sp>
      <p:sp>
        <p:nvSpPr>
          <p:cNvPr id="12" name="TextBox 12"/>
          <p:cNvSpPr txBox="1"/>
          <p:nvPr/>
        </p:nvSpPr>
        <p:spPr>
          <a:xfrm>
            <a:off x="5346115" y="1689306"/>
            <a:ext cx="3265461" cy="1259960"/>
          </a:xfrm>
          <a:prstGeom prst="rect">
            <a:avLst/>
          </a:prstGeom>
        </p:spPr>
        <p:txBody>
          <a:bodyPr lIns="0" tIns="0" rIns="0" bIns="0" rtlCol="0" anchor="t">
            <a:spAutoFit/>
          </a:bodyPr>
          <a:lstStyle/>
          <a:p>
            <a:pPr algn="l">
              <a:lnSpc>
                <a:spcPts val="2520"/>
              </a:lnSpc>
            </a:pPr>
            <a:r>
              <a:rPr lang="en-US" sz="1800">
                <a:solidFill>
                  <a:srgbClr val="000000"/>
                </a:solidFill>
                <a:latin typeface="Solway"/>
                <a:ea typeface="Solway"/>
                <a:cs typeface="Solway"/>
                <a:sym typeface="Solway"/>
              </a:rPr>
              <a:t>Lower activity levels than the national average </a:t>
            </a:r>
          </a:p>
          <a:p>
            <a:pPr>
              <a:lnSpc>
                <a:spcPts val="2520"/>
              </a:lnSpc>
            </a:pPr>
            <a:r>
              <a:rPr lang="en-US">
                <a:solidFill>
                  <a:srgbClr val="000000"/>
                </a:solidFill>
                <a:latin typeface="Solway"/>
              </a:rPr>
              <a:t>31.7% are inactive</a:t>
            </a:r>
          </a:p>
          <a:p>
            <a:pPr>
              <a:lnSpc>
                <a:spcPts val="2520"/>
              </a:lnSpc>
            </a:pPr>
            <a:r>
              <a:rPr lang="en-GB" sz="1200">
                <a:latin typeface="Solway"/>
              </a:rPr>
              <a:t>(Birmingham.gov.uk, 2025) </a:t>
            </a:r>
            <a:endParaRPr lang="en-US"/>
          </a:p>
        </p:txBody>
      </p:sp>
      <p:sp>
        <p:nvSpPr>
          <p:cNvPr id="13" name="TextBox 13"/>
          <p:cNvSpPr txBox="1"/>
          <p:nvPr/>
        </p:nvSpPr>
        <p:spPr>
          <a:xfrm>
            <a:off x="5342714" y="3226540"/>
            <a:ext cx="2612305" cy="244939"/>
          </a:xfrm>
          <a:prstGeom prst="rect">
            <a:avLst/>
          </a:prstGeom>
        </p:spPr>
        <p:txBody>
          <a:bodyPr wrap="square" lIns="0" tIns="0" rIns="0" bIns="0" rtlCol="0" anchor="t">
            <a:spAutoFit/>
          </a:bodyPr>
          <a:lstStyle/>
          <a:p>
            <a:pPr algn="l">
              <a:lnSpc>
                <a:spcPts val="1890"/>
              </a:lnSpc>
            </a:pPr>
            <a:r>
              <a:rPr lang="en-US" sz="2100">
                <a:solidFill>
                  <a:srgbClr val="156669"/>
                </a:solidFill>
                <a:latin typeface="Lilita One"/>
                <a:ea typeface="Lilita One"/>
                <a:cs typeface="Lilita One"/>
                <a:sym typeface="Lilita One"/>
              </a:rPr>
              <a:t>Social Context  </a:t>
            </a:r>
          </a:p>
        </p:txBody>
      </p:sp>
      <p:sp>
        <p:nvSpPr>
          <p:cNvPr id="14" name="TextBox 14"/>
          <p:cNvSpPr txBox="1"/>
          <p:nvPr/>
        </p:nvSpPr>
        <p:spPr>
          <a:xfrm>
            <a:off x="5346115" y="3651153"/>
            <a:ext cx="3633385" cy="1259960"/>
          </a:xfrm>
          <a:prstGeom prst="rect">
            <a:avLst/>
          </a:prstGeom>
        </p:spPr>
        <p:txBody>
          <a:bodyPr lIns="0" tIns="0" rIns="0" bIns="0" rtlCol="0" anchor="t">
            <a:spAutoFit/>
          </a:bodyPr>
          <a:lstStyle/>
          <a:p>
            <a:pPr algn="l">
              <a:lnSpc>
                <a:spcPts val="2520"/>
              </a:lnSpc>
            </a:pPr>
            <a:r>
              <a:rPr lang="en-US">
                <a:solidFill>
                  <a:srgbClr val="000000"/>
                </a:solidFill>
                <a:latin typeface="Solway"/>
                <a:ea typeface="Solway"/>
                <a:cs typeface="Solway"/>
                <a:sym typeface="Solway"/>
              </a:rPr>
              <a:t>High levels of inactivity in deprived areas with social determinants affecting opportunity to be active </a:t>
            </a:r>
            <a:endParaRPr lang="en-US" sz="1800">
              <a:solidFill>
                <a:srgbClr val="000000"/>
              </a:solidFill>
              <a:latin typeface="Solway"/>
              <a:ea typeface="Solway"/>
              <a:cs typeface="Solway"/>
              <a:sym typeface="Solway"/>
            </a:endParaRPr>
          </a:p>
        </p:txBody>
      </p:sp>
      <p:sp>
        <p:nvSpPr>
          <p:cNvPr id="15" name="TextBox 15"/>
          <p:cNvSpPr txBox="1"/>
          <p:nvPr/>
        </p:nvSpPr>
        <p:spPr>
          <a:xfrm>
            <a:off x="5309560" y="5211811"/>
            <a:ext cx="2326607" cy="244939"/>
          </a:xfrm>
          <a:prstGeom prst="rect">
            <a:avLst/>
          </a:prstGeom>
        </p:spPr>
        <p:txBody>
          <a:bodyPr lIns="0" tIns="0" rIns="0" bIns="0" rtlCol="0" anchor="t">
            <a:spAutoFit/>
          </a:bodyPr>
          <a:lstStyle/>
          <a:p>
            <a:pPr algn="l">
              <a:lnSpc>
                <a:spcPts val="1890"/>
              </a:lnSpc>
            </a:pPr>
            <a:r>
              <a:rPr lang="en-US" sz="2100">
                <a:solidFill>
                  <a:srgbClr val="156669"/>
                </a:solidFill>
                <a:latin typeface="Lilita One"/>
                <a:ea typeface="Lilita One"/>
                <a:cs typeface="Lilita One"/>
                <a:sym typeface="Lilita One"/>
              </a:rPr>
              <a:t>Focus on Adults</a:t>
            </a:r>
          </a:p>
        </p:txBody>
      </p:sp>
      <p:sp>
        <p:nvSpPr>
          <p:cNvPr id="16" name="TextBox 16"/>
          <p:cNvSpPr txBox="1"/>
          <p:nvPr/>
        </p:nvSpPr>
        <p:spPr>
          <a:xfrm>
            <a:off x="5344487" y="5514172"/>
            <a:ext cx="3633385" cy="939360"/>
          </a:xfrm>
          <a:prstGeom prst="rect">
            <a:avLst/>
          </a:prstGeom>
        </p:spPr>
        <p:txBody>
          <a:bodyPr lIns="0" tIns="0" rIns="0" bIns="0" rtlCol="0" anchor="t">
            <a:spAutoFit/>
          </a:bodyPr>
          <a:lstStyle/>
          <a:p>
            <a:pPr algn="l">
              <a:lnSpc>
                <a:spcPts val="2520"/>
              </a:lnSpc>
            </a:pPr>
            <a:r>
              <a:rPr lang="en-US">
                <a:solidFill>
                  <a:srgbClr val="000000"/>
                </a:solidFill>
                <a:latin typeface="Solway"/>
                <a:ea typeface="Solway"/>
                <a:cs typeface="Solway"/>
                <a:sym typeface="Solway"/>
              </a:rPr>
              <a:t>Key agents of change within families offering intergenerational benefits</a:t>
            </a:r>
            <a:endParaRPr lang="en-US" sz="1800">
              <a:solidFill>
                <a:srgbClr val="000000"/>
              </a:solidFill>
              <a:latin typeface="Solway"/>
              <a:ea typeface="Solway"/>
              <a:cs typeface="Solway"/>
              <a:sym typeface="Solway"/>
            </a:endParaRPr>
          </a:p>
        </p:txBody>
      </p:sp>
      <p:sp>
        <p:nvSpPr>
          <p:cNvPr id="19" name="Freeform 19"/>
          <p:cNvSpPr/>
          <p:nvPr/>
        </p:nvSpPr>
        <p:spPr>
          <a:xfrm rot="-2218330">
            <a:off x="-255538" y="7051527"/>
            <a:ext cx="4175678" cy="2801500"/>
          </a:xfrm>
          <a:custGeom>
            <a:avLst/>
            <a:gdLst/>
            <a:ahLst/>
            <a:cxnLst/>
            <a:rect l="l" t="t" r="r" b="b"/>
            <a:pathLst>
              <a:path w="4175678" h="2801500">
                <a:moveTo>
                  <a:pt x="0" y="0"/>
                </a:moveTo>
                <a:lnTo>
                  <a:pt x="4175678" y="0"/>
                </a:lnTo>
                <a:lnTo>
                  <a:pt x="4175678" y="2801500"/>
                </a:lnTo>
                <a:lnTo>
                  <a:pt x="0" y="2801500"/>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20" name="Freeform 20"/>
          <p:cNvSpPr/>
          <p:nvPr/>
        </p:nvSpPr>
        <p:spPr>
          <a:xfrm>
            <a:off x="2195832" y="3778997"/>
            <a:ext cx="589653" cy="582148"/>
          </a:xfrm>
          <a:custGeom>
            <a:avLst/>
            <a:gdLst/>
            <a:ahLst/>
            <a:cxnLst/>
            <a:rect l="l" t="t" r="r" b="b"/>
            <a:pathLst>
              <a:path w="589653" h="582148">
                <a:moveTo>
                  <a:pt x="0" y="0"/>
                </a:moveTo>
                <a:lnTo>
                  <a:pt x="589652" y="0"/>
                </a:lnTo>
                <a:lnTo>
                  <a:pt x="589652" y="582147"/>
                </a:lnTo>
                <a:lnTo>
                  <a:pt x="0" y="582147"/>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a:p>
        </p:txBody>
      </p:sp>
      <p:sp>
        <p:nvSpPr>
          <p:cNvPr id="21" name="Freeform 21"/>
          <p:cNvSpPr/>
          <p:nvPr/>
        </p:nvSpPr>
        <p:spPr>
          <a:xfrm rot="6574444">
            <a:off x="9244498" y="-731520"/>
            <a:ext cx="1798209" cy="2926080"/>
          </a:xfrm>
          <a:custGeom>
            <a:avLst/>
            <a:gdLst/>
            <a:ahLst/>
            <a:cxnLst/>
            <a:rect l="l" t="t" r="r" b="b"/>
            <a:pathLst>
              <a:path w="1798209" h="2926080">
                <a:moveTo>
                  <a:pt x="0" y="0"/>
                </a:moveTo>
                <a:lnTo>
                  <a:pt x="1798209" y="0"/>
                </a:lnTo>
                <a:lnTo>
                  <a:pt x="1798209" y="2926080"/>
                </a:lnTo>
                <a:lnTo>
                  <a:pt x="0" y="2926080"/>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en-GB"/>
          </a:p>
        </p:txBody>
      </p:sp>
      <p:sp>
        <p:nvSpPr>
          <p:cNvPr id="17" name="TextBox 19">
            <a:extLst>
              <a:ext uri="{FF2B5EF4-FFF2-40B4-BE49-F238E27FC236}">
                <a16:creationId xmlns:a16="http://schemas.microsoft.com/office/drawing/2014/main" id="{E8059BF0-BFF9-C320-C4FA-CAA0D6F593D6}"/>
              </a:ext>
            </a:extLst>
          </p:cNvPr>
          <p:cNvSpPr txBox="1"/>
          <p:nvPr/>
        </p:nvSpPr>
        <p:spPr>
          <a:xfrm>
            <a:off x="7715302" y="6874109"/>
            <a:ext cx="1886745" cy="278923"/>
          </a:xfrm>
          <a:prstGeom prst="rect">
            <a:avLst/>
          </a:prstGeom>
        </p:spPr>
        <p:txBody>
          <a:bodyPr wrap="square" lIns="0" tIns="0" rIns="0" bIns="0" rtlCol="0" anchor="t">
            <a:spAutoFit/>
          </a:bodyPr>
          <a:lstStyle/>
          <a:p>
            <a:pPr marL="194310" lvl="1" algn="l">
              <a:lnSpc>
                <a:spcPts val="2520"/>
              </a:lnSpc>
            </a:pPr>
            <a:r>
              <a:rPr lang="en-US" sz="1200">
                <a:solidFill>
                  <a:srgbClr val="000000"/>
                </a:solidFill>
                <a:latin typeface="Solway"/>
                <a:ea typeface="Solway"/>
                <a:cs typeface="Solway"/>
                <a:sym typeface="Solway"/>
              </a:rPr>
              <a:t>Shajna Azad 2232143</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892430" y="2939072"/>
            <a:ext cx="3854506" cy="3286689"/>
            <a:chOff x="0" y="-38100"/>
            <a:chExt cx="1452225" cy="797283"/>
          </a:xfrm>
        </p:grpSpPr>
        <p:sp>
          <p:nvSpPr>
            <p:cNvPr id="3" name="Freeform 3"/>
            <p:cNvSpPr/>
            <p:nvPr/>
          </p:nvSpPr>
          <p:spPr>
            <a:xfrm>
              <a:off x="0" y="0"/>
              <a:ext cx="1452225" cy="759183"/>
            </a:xfrm>
            <a:custGeom>
              <a:avLst/>
              <a:gdLst/>
              <a:ahLst/>
              <a:cxnLst/>
              <a:rect l="l" t="t" r="r" b="b"/>
              <a:pathLst>
                <a:path w="1452225" h="759183">
                  <a:moveTo>
                    <a:pt x="71081" y="0"/>
                  </a:moveTo>
                  <a:lnTo>
                    <a:pt x="1381144" y="0"/>
                  </a:lnTo>
                  <a:cubicBezTo>
                    <a:pt x="1399996" y="0"/>
                    <a:pt x="1418076" y="7489"/>
                    <a:pt x="1431406" y="20819"/>
                  </a:cubicBezTo>
                  <a:cubicBezTo>
                    <a:pt x="1444736" y="34149"/>
                    <a:pt x="1452225" y="52229"/>
                    <a:pt x="1452225" y="71081"/>
                  </a:cubicBezTo>
                  <a:lnTo>
                    <a:pt x="1452225" y="688102"/>
                  </a:lnTo>
                  <a:cubicBezTo>
                    <a:pt x="1452225" y="727359"/>
                    <a:pt x="1420401" y="759183"/>
                    <a:pt x="1381144" y="759183"/>
                  </a:cubicBezTo>
                  <a:lnTo>
                    <a:pt x="71081" y="759183"/>
                  </a:lnTo>
                  <a:cubicBezTo>
                    <a:pt x="52229" y="759183"/>
                    <a:pt x="34149" y="751694"/>
                    <a:pt x="20819" y="738364"/>
                  </a:cubicBezTo>
                  <a:cubicBezTo>
                    <a:pt x="7489" y="725033"/>
                    <a:pt x="0" y="706954"/>
                    <a:pt x="0" y="688102"/>
                  </a:cubicBezTo>
                  <a:lnTo>
                    <a:pt x="0" y="71081"/>
                  </a:lnTo>
                  <a:cubicBezTo>
                    <a:pt x="0" y="52229"/>
                    <a:pt x="7489" y="34149"/>
                    <a:pt x="20819" y="20819"/>
                  </a:cubicBezTo>
                  <a:cubicBezTo>
                    <a:pt x="34149" y="7489"/>
                    <a:pt x="52229" y="0"/>
                    <a:pt x="71081" y="0"/>
                  </a:cubicBezTo>
                  <a:close/>
                </a:path>
              </a:pathLst>
            </a:custGeom>
            <a:solidFill>
              <a:srgbClr val="F4ECF3"/>
            </a:solidFill>
          </p:spPr>
          <p:txBody>
            <a:bodyPr/>
            <a:lstStyle/>
            <a:p>
              <a:endParaRPr lang="en-GB"/>
            </a:p>
          </p:txBody>
        </p:sp>
        <p:sp>
          <p:nvSpPr>
            <p:cNvPr id="4" name="TextBox 4"/>
            <p:cNvSpPr txBox="1"/>
            <p:nvPr/>
          </p:nvSpPr>
          <p:spPr>
            <a:xfrm>
              <a:off x="0" y="-38100"/>
              <a:ext cx="1452225" cy="797283"/>
            </a:xfrm>
            <a:prstGeom prst="rect">
              <a:avLst/>
            </a:prstGeom>
          </p:spPr>
          <p:txBody>
            <a:bodyPr lIns="50800" tIns="50800" rIns="50800" bIns="50800" rtlCol="0" anchor="ctr"/>
            <a:lstStyle/>
            <a:p>
              <a:pPr algn="ctr">
                <a:lnSpc>
                  <a:spcPts val="2520"/>
                </a:lnSpc>
              </a:pPr>
              <a:endParaRPr/>
            </a:p>
          </p:txBody>
        </p:sp>
      </p:grpSp>
      <p:grpSp>
        <p:nvGrpSpPr>
          <p:cNvPr id="5" name="Group 5"/>
          <p:cNvGrpSpPr/>
          <p:nvPr/>
        </p:nvGrpSpPr>
        <p:grpSpPr>
          <a:xfrm>
            <a:off x="5038800" y="2950832"/>
            <a:ext cx="3987508" cy="3276208"/>
            <a:chOff x="0" y="-38100"/>
            <a:chExt cx="1452225" cy="797283"/>
          </a:xfrm>
        </p:grpSpPr>
        <p:sp>
          <p:nvSpPr>
            <p:cNvPr id="6" name="Freeform 6"/>
            <p:cNvSpPr/>
            <p:nvPr/>
          </p:nvSpPr>
          <p:spPr>
            <a:xfrm>
              <a:off x="0" y="0"/>
              <a:ext cx="1452225" cy="759183"/>
            </a:xfrm>
            <a:custGeom>
              <a:avLst/>
              <a:gdLst/>
              <a:ahLst/>
              <a:cxnLst/>
              <a:rect l="l" t="t" r="r" b="b"/>
              <a:pathLst>
                <a:path w="1452225" h="759183">
                  <a:moveTo>
                    <a:pt x="71081" y="0"/>
                  </a:moveTo>
                  <a:lnTo>
                    <a:pt x="1381144" y="0"/>
                  </a:lnTo>
                  <a:cubicBezTo>
                    <a:pt x="1399996" y="0"/>
                    <a:pt x="1418076" y="7489"/>
                    <a:pt x="1431406" y="20819"/>
                  </a:cubicBezTo>
                  <a:cubicBezTo>
                    <a:pt x="1444736" y="34149"/>
                    <a:pt x="1452225" y="52229"/>
                    <a:pt x="1452225" y="71081"/>
                  </a:cubicBezTo>
                  <a:lnTo>
                    <a:pt x="1452225" y="688102"/>
                  </a:lnTo>
                  <a:cubicBezTo>
                    <a:pt x="1452225" y="727359"/>
                    <a:pt x="1420401" y="759183"/>
                    <a:pt x="1381144" y="759183"/>
                  </a:cubicBezTo>
                  <a:lnTo>
                    <a:pt x="71081" y="759183"/>
                  </a:lnTo>
                  <a:cubicBezTo>
                    <a:pt x="52229" y="759183"/>
                    <a:pt x="34149" y="751694"/>
                    <a:pt x="20819" y="738364"/>
                  </a:cubicBezTo>
                  <a:cubicBezTo>
                    <a:pt x="7489" y="725033"/>
                    <a:pt x="0" y="706954"/>
                    <a:pt x="0" y="688102"/>
                  </a:cubicBezTo>
                  <a:lnTo>
                    <a:pt x="0" y="71081"/>
                  </a:lnTo>
                  <a:cubicBezTo>
                    <a:pt x="0" y="52229"/>
                    <a:pt x="7489" y="34149"/>
                    <a:pt x="20819" y="20819"/>
                  </a:cubicBezTo>
                  <a:cubicBezTo>
                    <a:pt x="34149" y="7489"/>
                    <a:pt x="52229" y="0"/>
                    <a:pt x="71081" y="0"/>
                  </a:cubicBezTo>
                  <a:close/>
                </a:path>
              </a:pathLst>
            </a:custGeom>
            <a:solidFill>
              <a:srgbClr val="F4ECF3"/>
            </a:solidFill>
          </p:spPr>
          <p:txBody>
            <a:bodyPr/>
            <a:lstStyle/>
            <a:p>
              <a:endParaRPr lang="en-GB"/>
            </a:p>
          </p:txBody>
        </p:sp>
        <p:sp>
          <p:nvSpPr>
            <p:cNvPr id="7" name="TextBox 7"/>
            <p:cNvSpPr txBox="1"/>
            <p:nvPr/>
          </p:nvSpPr>
          <p:spPr>
            <a:xfrm>
              <a:off x="0" y="-38100"/>
              <a:ext cx="1452225" cy="797283"/>
            </a:xfrm>
            <a:prstGeom prst="rect">
              <a:avLst/>
            </a:prstGeom>
          </p:spPr>
          <p:txBody>
            <a:bodyPr lIns="50800" tIns="50800" rIns="50800" bIns="50800" rtlCol="0" anchor="ctr"/>
            <a:lstStyle/>
            <a:p>
              <a:pPr algn="ctr">
                <a:lnSpc>
                  <a:spcPts val="2520"/>
                </a:lnSpc>
              </a:pPr>
              <a:endParaRPr/>
            </a:p>
          </p:txBody>
        </p:sp>
      </p:grpSp>
      <p:sp>
        <p:nvSpPr>
          <p:cNvPr id="8" name="TextBox 8"/>
          <p:cNvSpPr txBox="1"/>
          <p:nvPr/>
        </p:nvSpPr>
        <p:spPr>
          <a:xfrm>
            <a:off x="1802326" y="845820"/>
            <a:ext cx="6148949" cy="1144905"/>
          </a:xfrm>
          <a:prstGeom prst="rect">
            <a:avLst/>
          </a:prstGeom>
        </p:spPr>
        <p:txBody>
          <a:bodyPr lIns="0" tIns="0" rIns="0" bIns="0" rtlCol="0" anchor="t">
            <a:spAutoFit/>
          </a:bodyPr>
          <a:lstStyle/>
          <a:p>
            <a:pPr algn="ctr">
              <a:lnSpc>
                <a:spcPts val="4320"/>
              </a:lnSpc>
            </a:pPr>
            <a:r>
              <a:rPr lang="en-US" sz="4800" b="1">
                <a:solidFill>
                  <a:srgbClr val="156669"/>
                </a:solidFill>
                <a:latin typeface="Lilita One"/>
                <a:ea typeface="Lilita One"/>
                <a:cs typeface="Lilita One"/>
                <a:sym typeface="Lilita One"/>
              </a:rPr>
              <a:t>Physical Activity Guidelines </a:t>
            </a:r>
            <a:endParaRPr lang="en-US" sz="4800" b="1">
              <a:solidFill>
                <a:srgbClr val="156669"/>
              </a:solidFill>
              <a:latin typeface="Lilita One"/>
              <a:ea typeface="Lilita One"/>
              <a:cs typeface="Lilita One"/>
            </a:endParaRPr>
          </a:p>
        </p:txBody>
      </p:sp>
      <p:grpSp>
        <p:nvGrpSpPr>
          <p:cNvPr id="9" name="Group 9"/>
          <p:cNvGrpSpPr/>
          <p:nvPr/>
        </p:nvGrpSpPr>
        <p:grpSpPr>
          <a:xfrm>
            <a:off x="-599681" y="6810414"/>
            <a:ext cx="10952963" cy="1846716"/>
            <a:chOff x="0" y="0"/>
            <a:chExt cx="14603951" cy="2462289"/>
          </a:xfrm>
        </p:grpSpPr>
        <p:sp>
          <p:nvSpPr>
            <p:cNvPr id="10" name="Freeform 10"/>
            <p:cNvSpPr/>
            <p:nvPr/>
          </p:nvSpPr>
          <p:spPr>
            <a:xfrm rot="-5400000">
              <a:off x="2419843" y="-2419843"/>
              <a:ext cx="2462289" cy="7301975"/>
            </a:xfrm>
            <a:custGeom>
              <a:avLst/>
              <a:gdLst/>
              <a:ahLst/>
              <a:cxnLst/>
              <a:rect l="l" t="t" r="r" b="b"/>
              <a:pathLst>
                <a:path w="2462289" h="7301975">
                  <a:moveTo>
                    <a:pt x="0" y="0"/>
                  </a:moveTo>
                  <a:lnTo>
                    <a:pt x="2462289" y="0"/>
                  </a:lnTo>
                  <a:lnTo>
                    <a:pt x="2462289" y="7301975"/>
                  </a:lnTo>
                  <a:lnTo>
                    <a:pt x="0" y="7301975"/>
                  </a:lnTo>
                  <a:lnTo>
                    <a:pt x="0" y="0"/>
                  </a:lnTo>
                  <a:close/>
                </a:path>
              </a:pathLst>
            </a:custGeom>
            <a:blipFill>
              <a:blip r:embed="rId3">
                <a:extLst>
                  <a:ext uri="{96DAC541-7B7A-43D3-8B79-37D633B846F1}">
                    <asvg:svgBlip xmlns:asvg="http://schemas.microsoft.com/office/drawing/2016/SVG/main" r:embed="rId4"/>
                  </a:ext>
                </a:extLst>
              </a:blip>
              <a:stretch>
                <a:fillRect b="-55852"/>
              </a:stretch>
            </a:blipFill>
          </p:spPr>
          <p:txBody>
            <a:bodyPr/>
            <a:lstStyle/>
            <a:p>
              <a:endParaRPr lang="en-GB"/>
            </a:p>
          </p:txBody>
        </p:sp>
        <p:sp>
          <p:nvSpPr>
            <p:cNvPr id="11" name="Freeform 11"/>
            <p:cNvSpPr/>
            <p:nvPr/>
          </p:nvSpPr>
          <p:spPr>
            <a:xfrm rot="-5400000" flipV="1">
              <a:off x="9721819" y="-2419843"/>
              <a:ext cx="2462289" cy="7301975"/>
            </a:xfrm>
            <a:custGeom>
              <a:avLst/>
              <a:gdLst/>
              <a:ahLst/>
              <a:cxnLst/>
              <a:rect l="l" t="t" r="r" b="b"/>
              <a:pathLst>
                <a:path w="2462289" h="7301975">
                  <a:moveTo>
                    <a:pt x="0" y="7301975"/>
                  </a:moveTo>
                  <a:lnTo>
                    <a:pt x="2462288" y="7301975"/>
                  </a:lnTo>
                  <a:lnTo>
                    <a:pt x="2462288" y="0"/>
                  </a:lnTo>
                  <a:lnTo>
                    <a:pt x="0" y="0"/>
                  </a:lnTo>
                  <a:lnTo>
                    <a:pt x="0" y="7301975"/>
                  </a:lnTo>
                  <a:close/>
                </a:path>
              </a:pathLst>
            </a:custGeom>
            <a:blipFill>
              <a:blip r:embed="rId3">
                <a:extLst>
                  <a:ext uri="{96DAC541-7B7A-43D3-8B79-37D633B846F1}">
                    <asvg:svgBlip xmlns:asvg="http://schemas.microsoft.com/office/drawing/2016/SVG/main" r:embed="rId4"/>
                  </a:ext>
                </a:extLst>
              </a:blip>
              <a:stretch>
                <a:fillRect b="-55852"/>
              </a:stretch>
            </a:blipFill>
          </p:spPr>
          <p:txBody>
            <a:bodyPr/>
            <a:lstStyle/>
            <a:p>
              <a:endParaRPr lang="en-GB"/>
            </a:p>
          </p:txBody>
        </p:sp>
      </p:grpSp>
      <p:sp>
        <p:nvSpPr>
          <p:cNvPr id="12" name="Freeform 12"/>
          <p:cNvSpPr/>
          <p:nvPr/>
        </p:nvSpPr>
        <p:spPr>
          <a:xfrm rot="-7295450">
            <a:off x="7450883" y="-1096145"/>
            <a:ext cx="3901440" cy="2617512"/>
          </a:xfrm>
          <a:custGeom>
            <a:avLst/>
            <a:gdLst/>
            <a:ahLst/>
            <a:cxnLst/>
            <a:rect l="l" t="t" r="r" b="b"/>
            <a:pathLst>
              <a:path w="3901440" h="2617512">
                <a:moveTo>
                  <a:pt x="0" y="0"/>
                </a:moveTo>
                <a:lnTo>
                  <a:pt x="3901440" y="0"/>
                </a:lnTo>
                <a:lnTo>
                  <a:pt x="3901440" y="2617511"/>
                </a:lnTo>
                <a:lnTo>
                  <a:pt x="0" y="261751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3" name="TextBox 13"/>
          <p:cNvSpPr txBox="1"/>
          <p:nvPr/>
        </p:nvSpPr>
        <p:spPr>
          <a:xfrm>
            <a:off x="1062537" y="2249726"/>
            <a:ext cx="2983112" cy="564835"/>
          </a:xfrm>
          <a:prstGeom prst="rect">
            <a:avLst/>
          </a:prstGeom>
        </p:spPr>
        <p:txBody>
          <a:bodyPr wrap="square" lIns="0" tIns="0" rIns="0" bIns="0" rtlCol="0" anchor="t">
            <a:spAutoFit/>
          </a:bodyPr>
          <a:lstStyle/>
          <a:p>
            <a:pPr algn="ctr">
              <a:lnSpc>
                <a:spcPts val="2160"/>
              </a:lnSpc>
            </a:pPr>
            <a:r>
              <a:rPr lang="en-US" sz="2400">
                <a:solidFill>
                  <a:srgbClr val="156669"/>
                </a:solidFill>
                <a:latin typeface="Lilita One"/>
                <a:ea typeface="Lilita One"/>
                <a:cs typeface="Lilita One"/>
                <a:sym typeface="Lilita One"/>
              </a:rPr>
              <a:t>Physical Activity Guidelines:</a:t>
            </a:r>
          </a:p>
        </p:txBody>
      </p:sp>
      <p:sp>
        <p:nvSpPr>
          <p:cNvPr id="14" name="TextBox 14"/>
          <p:cNvSpPr txBox="1"/>
          <p:nvPr/>
        </p:nvSpPr>
        <p:spPr>
          <a:xfrm>
            <a:off x="1062537" y="3358927"/>
            <a:ext cx="3268934" cy="2202526"/>
          </a:xfrm>
          <a:prstGeom prst="rect">
            <a:avLst/>
          </a:prstGeom>
        </p:spPr>
        <p:txBody>
          <a:bodyPr lIns="0" tIns="0" rIns="0" bIns="0" rtlCol="0" anchor="t">
            <a:spAutoFit/>
          </a:bodyPr>
          <a:lstStyle/>
          <a:p>
            <a:pPr marL="388620" lvl="1" indent="-194310" algn="l">
              <a:lnSpc>
                <a:spcPts val="2520"/>
              </a:lnSpc>
              <a:buFont typeface="Arial"/>
              <a:buChar char="•"/>
            </a:pPr>
            <a:r>
              <a:rPr lang="en-US">
                <a:solidFill>
                  <a:srgbClr val="000000"/>
                </a:solidFill>
                <a:latin typeface="Solway"/>
                <a:ea typeface="Solway"/>
                <a:cs typeface="Solway"/>
                <a:sym typeface="Solway"/>
              </a:rPr>
              <a:t>150 minutes moderate activity per week</a:t>
            </a:r>
          </a:p>
          <a:p>
            <a:pPr marL="388620" lvl="1" indent="-194310" algn="l">
              <a:lnSpc>
                <a:spcPts val="2520"/>
              </a:lnSpc>
              <a:buFont typeface="Arial"/>
              <a:buChar char="•"/>
            </a:pPr>
            <a:r>
              <a:rPr lang="en-US" sz="1800">
                <a:solidFill>
                  <a:srgbClr val="000000"/>
                </a:solidFill>
                <a:latin typeface="Solway"/>
                <a:ea typeface="Solway"/>
                <a:cs typeface="Solway"/>
                <a:sym typeface="Solway"/>
              </a:rPr>
              <a:t>Or 75 minutes vigorous activity  </a:t>
            </a:r>
          </a:p>
          <a:p>
            <a:pPr marL="388620" lvl="1" indent="-194310" algn="l">
              <a:lnSpc>
                <a:spcPts val="2520"/>
              </a:lnSpc>
              <a:buFont typeface="Arial"/>
              <a:buChar char="•"/>
            </a:pPr>
            <a:r>
              <a:rPr lang="en-US">
                <a:solidFill>
                  <a:srgbClr val="000000"/>
                </a:solidFill>
                <a:latin typeface="Solway"/>
                <a:ea typeface="Solway"/>
                <a:cs typeface="Solway"/>
                <a:sym typeface="Solway"/>
              </a:rPr>
              <a:t>Muscle strengthening on 2+days</a:t>
            </a:r>
          </a:p>
          <a:p>
            <a:pPr marL="194310" lvl="1">
              <a:lnSpc>
                <a:spcPts val="2520"/>
              </a:lnSpc>
            </a:pPr>
            <a:r>
              <a:rPr lang="en-GB" sz="1200">
                <a:latin typeface="Solway" panose="020B0604020202020204" charset="0"/>
              </a:rPr>
              <a:t>	              (Sport England, 2025) </a:t>
            </a:r>
            <a:endParaRPr lang="en-US" sz="1200">
              <a:solidFill>
                <a:srgbClr val="000000"/>
              </a:solidFill>
              <a:latin typeface="Solway" panose="020B0604020202020204" charset="0"/>
              <a:ea typeface="Solway"/>
              <a:cs typeface="Solway"/>
              <a:sym typeface="Solway"/>
            </a:endParaRPr>
          </a:p>
        </p:txBody>
      </p:sp>
      <p:sp>
        <p:nvSpPr>
          <p:cNvPr id="15" name="TextBox 15"/>
          <p:cNvSpPr txBox="1"/>
          <p:nvPr/>
        </p:nvSpPr>
        <p:spPr>
          <a:xfrm>
            <a:off x="5289795" y="2270407"/>
            <a:ext cx="2983111" cy="564835"/>
          </a:xfrm>
          <a:prstGeom prst="rect">
            <a:avLst/>
          </a:prstGeom>
        </p:spPr>
        <p:txBody>
          <a:bodyPr wrap="square" lIns="0" tIns="0" rIns="0" bIns="0" rtlCol="0" anchor="t">
            <a:spAutoFit/>
          </a:bodyPr>
          <a:lstStyle/>
          <a:p>
            <a:pPr algn="ctr">
              <a:lnSpc>
                <a:spcPts val="2160"/>
              </a:lnSpc>
            </a:pPr>
            <a:r>
              <a:rPr lang="en-US" sz="2400">
                <a:solidFill>
                  <a:srgbClr val="156669"/>
                </a:solidFill>
                <a:latin typeface="Lilita One"/>
                <a:ea typeface="Lilita One"/>
                <a:cs typeface="Lilita One"/>
                <a:sym typeface="Lilita One"/>
              </a:rPr>
              <a:t>How Does Birmingham Compare:</a:t>
            </a:r>
          </a:p>
        </p:txBody>
      </p:sp>
      <p:sp>
        <p:nvSpPr>
          <p:cNvPr id="16" name="TextBox 16"/>
          <p:cNvSpPr txBox="1"/>
          <p:nvPr/>
        </p:nvSpPr>
        <p:spPr>
          <a:xfrm>
            <a:off x="5114185" y="3357010"/>
            <a:ext cx="3816366" cy="3183564"/>
          </a:xfrm>
          <a:prstGeom prst="rect">
            <a:avLst/>
          </a:prstGeom>
        </p:spPr>
        <p:txBody>
          <a:bodyPr wrap="square" lIns="0" tIns="0" rIns="0" bIns="0" rtlCol="0" anchor="t">
            <a:spAutoFit/>
          </a:bodyPr>
          <a:lstStyle/>
          <a:p>
            <a:pPr marL="388620" lvl="1" indent="-194310" algn="l">
              <a:lnSpc>
                <a:spcPts val="2520"/>
              </a:lnSpc>
              <a:buFont typeface="Arial"/>
              <a:buChar char="•"/>
            </a:pPr>
            <a:r>
              <a:rPr lang="en-US">
                <a:solidFill>
                  <a:srgbClr val="000000"/>
                </a:solidFill>
                <a:latin typeface="Solway"/>
                <a:ea typeface="Solway"/>
                <a:cs typeface="Solway"/>
                <a:sym typeface="Solway"/>
              </a:rPr>
              <a:t>54.5% of adults meet guidelines</a:t>
            </a:r>
          </a:p>
          <a:p>
            <a:pPr marL="388620" lvl="1" indent="-194310" algn="l">
              <a:lnSpc>
                <a:spcPts val="2520"/>
              </a:lnSpc>
              <a:buFont typeface="Arial"/>
              <a:buChar char="•"/>
            </a:pPr>
            <a:r>
              <a:rPr lang="en-US" sz="1800">
                <a:solidFill>
                  <a:srgbClr val="000000"/>
                </a:solidFill>
                <a:latin typeface="Solway"/>
                <a:ea typeface="Solway"/>
                <a:cs typeface="Solway"/>
                <a:sym typeface="Solway"/>
              </a:rPr>
              <a:t>31.7% are inactive</a:t>
            </a:r>
            <a:endParaRPr lang="en-US" sz="1800">
              <a:solidFill>
                <a:srgbClr val="000000"/>
              </a:solidFill>
              <a:latin typeface="Solway"/>
              <a:ea typeface="Solway"/>
              <a:cs typeface="Solway"/>
            </a:endParaRPr>
          </a:p>
          <a:p>
            <a:pPr marL="388620" lvl="1" indent="-194310">
              <a:lnSpc>
                <a:spcPts val="2520"/>
              </a:lnSpc>
              <a:buFont typeface="Arial"/>
              <a:buChar char="•"/>
            </a:pPr>
            <a:r>
              <a:rPr lang="en-US">
                <a:solidFill>
                  <a:srgbClr val="000000"/>
                </a:solidFill>
                <a:latin typeface="Solway"/>
                <a:ea typeface="Solway"/>
                <a:cs typeface="Solway"/>
                <a:sym typeface="Solway"/>
              </a:rPr>
              <a:t>Lower than the England average </a:t>
            </a:r>
            <a:r>
              <a:rPr lang="en-GB" sz="1200">
                <a:latin typeface="Solway"/>
              </a:rPr>
              <a:t>                 (Birmingham.gov.uk, 2025) </a:t>
            </a:r>
            <a:endParaRPr lang="en-US" sz="1200">
              <a:solidFill>
                <a:srgbClr val="000000"/>
              </a:solidFill>
              <a:latin typeface="Solway"/>
              <a:ea typeface="Solway"/>
              <a:cs typeface="Solway"/>
            </a:endParaRPr>
          </a:p>
          <a:p>
            <a:pPr marL="480060" lvl="1" indent="-285750">
              <a:lnSpc>
                <a:spcPts val="2520"/>
              </a:lnSpc>
              <a:buFont typeface="Arial"/>
              <a:buChar char="•"/>
            </a:pPr>
            <a:r>
              <a:rPr lang="en-GB">
                <a:solidFill>
                  <a:srgbClr val="000000"/>
                </a:solidFill>
                <a:latin typeface="Solway"/>
                <a:ea typeface="+mn-lt"/>
                <a:cs typeface="+mn-lt"/>
              </a:rPr>
              <a:t>2 in 3 adults are overweight</a:t>
            </a:r>
            <a:r>
              <a:rPr lang="en-GB" sz="1200">
                <a:solidFill>
                  <a:srgbClr val="000000"/>
                </a:solidFill>
                <a:ea typeface="+mn-lt"/>
                <a:cs typeface="+mn-lt"/>
              </a:rPr>
              <a:t>. (BMI is over 25.0)  (OHID, 2020)</a:t>
            </a:r>
            <a:endParaRPr lang="en-GB">
              <a:ea typeface="Calibri"/>
              <a:cs typeface="Calibri"/>
            </a:endParaRPr>
          </a:p>
          <a:p>
            <a:pPr marL="194310" lvl="1">
              <a:lnSpc>
                <a:spcPts val="2520"/>
              </a:lnSpc>
            </a:pPr>
            <a:endParaRPr lang="en-US" sz="1800">
              <a:solidFill>
                <a:srgbClr val="000000"/>
              </a:solidFill>
              <a:latin typeface="Solway"/>
              <a:ea typeface="Solway"/>
              <a:cs typeface="Solway"/>
              <a:sym typeface="Solway"/>
            </a:endParaRPr>
          </a:p>
          <a:p>
            <a:pPr marL="194310" lvl="1">
              <a:lnSpc>
                <a:spcPts val="2520"/>
              </a:lnSpc>
            </a:pPr>
            <a:endParaRPr lang="en-US">
              <a:solidFill>
                <a:srgbClr val="000000"/>
              </a:solidFill>
              <a:latin typeface="Solway"/>
              <a:ea typeface="Solway"/>
              <a:cs typeface="Solway"/>
            </a:endParaRPr>
          </a:p>
        </p:txBody>
      </p:sp>
      <p:sp>
        <p:nvSpPr>
          <p:cNvPr id="19" name="TextBox 19"/>
          <p:cNvSpPr txBox="1"/>
          <p:nvPr/>
        </p:nvSpPr>
        <p:spPr>
          <a:xfrm>
            <a:off x="7094672" y="6531490"/>
            <a:ext cx="1886745" cy="278923"/>
          </a:xfrm>
          <a:prstGeom prst="rect">
            <a:avLst/>
          </a:prstGeom>
        </p:spPr>
        <p:txBody>
          <a:bodyPr wrap="square" lIns="0" tIns="0" rIns="0" bIns="0" rtlCol="0" anchor="t">
            <a:spAutoFit/>
          </a:bodyPr>
          <a:lstStyle/>
          <a:p>
            <a:pPr marL="194310" lvl="1" algn="l">
              <a:lnSpc>
                <a:spcPts val="2520"/>
              </a:lnSpc>
            </a:pPr>
            <a:r>
              <a:rPr lang="en-US" sz="1200">
                <a:solidFill>
                  <a:srgbClr val="000000"/>
                </a:solidFill>
                <a:latin typeface="Solway"/>
                <a:ea typeface="Solway"/>
                <a:cs typeface="Solway"/>
                <a:sym typeface="Solway"/>
              </a:rPr>
              <a:t>Shajna Azad 2232143</a:t>
            </a:r>
          </a:p>
        </p:txBody>
      </p:sp>
      <p:sp>
        <p:nvSpPr>
          <p:cNvPr id="20" name="Freeform 20"/>
          <p:cNvSpPr/>
          <p:nvPr/>
        </p:nvSpPr>
        <p:spPr>
          <a:xfrm>
            <a:off x="892549" y="893836"/>
            <a:ext cx="589653" cy="582148"/>
          </a:xfrm>
          <a:custGeom>
            <a:avLst/>
            <a:gdLst/>
            <a:ahLst/>
            <a:cxnLst/>
            <a:rect l="l" t="t" r="r" b="b"/>
            <a:pathLst>
              <a:path w="589653" h="582148">
                <a:moveTo>
                  <a:pt x="0" y="0"/>
                </a:moveTo>
                <a:lnTo>
                  <a:pt x="589652" y="0"/>
                </a:lnTo>
                <a:lnTo>
                  <a:pt x="589652" y="582148"/>
                </a:lnTo>
                <a:lnTo>
                  <a:pt x="0" y="582148"/>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21" name="Freeform 21"/>
          <p:cNvSpPr/>
          <p:nvPr/>
        </p:nvSpPr>
        <p:spPr>
          <a:xfrm rot="6459191">
            <a:off x="-973721" y="3501969"/>
            <a:ext cx="1721130" cy="2800656"/>
          </a:xfrm>
          <a:custGeom>
            <a:avLst/>
            <a:gdLst/>
            <a:ahLst/>
            <a:cxnLst/>
            <a:rect l="l" t="t" r="r" b="b"/>
            <a:pathLst>
              <a:path w="1721130" h="2800656">
                <a:moveTo>
                  <a:pt x="0" y="0"/>
                </a:moveTo>
                <a:lnTo>
                  <a:pt x="1721131" y="0"/>
                </a:lnTo>
                <a:lnTo>
                  <a:pt x="1721131" y="2800656"/>
                </a:lnTo>
                <a:lnTo>
                  <a:pt x="0" y="2800656"/>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45D2D3-A4BD-B4F8-1575-6B935890AA66}"/>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4CCF6EBC-C9FE-A39D-873F-6FCB7951E1A4}"/>
              </a:ext>
            </a:extLst>
          </p:cNvPr>
          <p:cNvGrpSpPr/>
          <p:nvPr/>
        </p:nvGrpSpPr>
        <p:grpSpPr>
          <a:xfrm>
            <a:off x="1013738" y="2310690"/>
            <a:ext cx="3921007" cy="1107164"/>
            <a:chOff x="0" y="0"/>
            <a:chExt cx="1452225" cy="759183"/>
          </a:xfrm>
        </p:grpSpPr>
        <p:sp>
          <p:nvSpPr>
            <p:cNvPr id="3" name="Freeform 3">
              <a:extLst>
                <a:ext uri="{FF2B5EF4-FFF2-40B4-BE49-F238E27FC236}">
                  <a16:creationId xmlns:a16="http://schemas.microsoft.com/office/drawing/2014/main" id="{250A4B02-BDC8-6358-5AD5-7FA41A7E0B68}"/>
                </a:ext>
              </a:extLst>
            </p:cNvPr>
            <p:cNvSpPr/>
            <p:nvPr/>
          </p:nvSpPr>
          <p:spPr>
            <a:xfrm>
              <a:off x="0" y="0"/>
              <a:ext cx="1452225" cy="759183"/>
            </a:xfrm>
            <a:custGeom>
              <a:avLst/>
              <a:gdLst/>
              <a:ahLst/>
              <a:cxnLst/>
              <a:rect l="l" t="t" r="r" b="b"/>
              <a:pathLst>
                <a:path w="1452225" h="759183">
                  <a:moveTo>
                    <a:pt x="71081" y="0"/>
                  </a:moveTo>
                  <a:lnTo>
                    <a:pt x="1381144" y="0"/>
                  </a:lnTo>
                  <a:cubicBezTo>
                    <a:pt x="1399996" y="0"/>
                    <a:pt x="1418076" y="7489"/>
                    <a:pt x="1431406" y="20819"/>
                  </a:cubicBezTo>
                  <a:cubicBezTo>
                    <a:pt x="1444736" y="34149"/>
                    <a:pt x="1452225" y="52229"/>
                    <a:pt x="1452225" y="71081"/>
                  </a:cubicBezTo>
                  <a:lnTo>
                    <a:pt x="1452225" y="688102"/>
                  </a:lnTo>
                  <a:cubicBezTo>
                    <a:pt x="1452225" y="727359"/>
                    <a:pt x="1420401" y="759183"/>
                    <a:pt x="1381144" y="759183"/>
                  </a:cubicBezTo>
                  <a:lnTo>
                    <a:pt x="71081" y="759183"/>
                  </a:lnTo>
                  <a:cubicBezTo>
                    <a:pt x="52229" y="759183"/>
                    <a:pt x="34149" y="751694"/>
                    <a:pt x="20819" y="738364"/>
                  </a:cubicBezTo>
                  <a:cubicBezTo>
                    <a:pt x="7489" y="725033"/>
                    <a:pt x="0" y="706954"/>
                    <a:pt x="0" y="688102"/>
                  </a:cubicBezTo>
                  <a:lnTo>
                    <a:pt x="0" y="71081"/>
                  </a:lnTo>
                  <a:cubicBezTo>
                    <a:pt x="0" y="52229"/>
                    <a:pt x="7489" y="34149"/>
                    <a:pt x="20819" y="20819"/>
                  </a:cubicBezTo>
                  <a:cubicBezTo>
                    <a:pt x="34149" y="7489"/>
                    <a:pt x="52229" y="0"/>
                    <a:pt x="71081" y="0"/>
                  </a:cubicBezTo>
                  <a:close/>
                </a:path>
              </a:pathLst>
            </a:custGeom>
            <a:solidFill>
              <a:srgbClr val="F4ECF3"/>
            </a:solidFill>
          </p:spPr>
          <p:txBody>
            <a:bodyPr/>
            <a:lstStyle/>
            <a:p>
              <a:endParaRPr lang="en-GB"/>
            </a:p>
          </p:txBody>
        </p:sp>
        <p:sp>
          <p:nvSpPr>
            <p:cNvPr id="4" name="TextBox 4">
              <a:extLst>
                <a:ext uri="{FF2B5EF4-FFF2-40B4-BE49-F238E27FC236}">
                  <a16:creationId xmlns:a16="http://schemas.microsoft.com/office/drawing/2014/main" id="{1BD0E863-A4FB-D76E-7DFD-3D2512DB671C}"/>
                </a:ext>
              </a:extLst>
            </p:cNvPr>
            <p:cNvSpPr txBox="1"/>
            <p:nvPr/>
          </p:nvSpPr>
          <p:spPr>
            <a:xfrm>
              <a:off x="0" y="-38100"/>
              <a:ext cx="1452225" cy="797283"/>
            </a:xfrm>
            <a:prstGeom prst="rect">
              <a:avLst/>
            </a:prstGeom>
          </p:spPr>
          <p:txBody>
            <a:bodyPr lIns="50800" tIns="50800" rIns="50800" bIns="50800" rtlCol="0" anchor="ctr"/>
            <a:lstStyle/>
            <a:p>
              <a:pPr algn="ctr">
                <a:lnSpc>
                  <a:spcPts val="2520"/>
                </a:lnSpc>
              </a:pPr>
              <a:endParaRPr/>
            </a:p>
          </p:txBody>
        </p:sp>
      </p:grpSp>
      <p:sp>
        <p:nvSpPr>
          <p:cNvPr id="8" name="TextBox 8">
            <a:extLst>
              <a:ext uri="{FF2B5EF4-FFF2-40B4-BE49-F238E27FC236}">
                <a16:creationId xmlns:a16="http://schemas.microsoft.com/office/drawing/2014/main" id="{CB370DF4-D4DB-8BCC-77F9-54C5FC701ABE}"/>
              </a:ext>
            </a:extLst>
          </p:cNvPr>
          <p:cNvSpPr txBox="1"/>
          <p:nvPr/>
        </p:nvSpPr>
        <p:spPr>
          <a:xfrm>
            <a:off x="1802326" y="845820"/>
            <a:ext cx="6148949" cy="1107163"/>
          </a:xfrm>
          <a:prstGeom prst="rect">
            <a:avLst/>
          </a:prstGeom>
        </p:spPr>
        <p:txBody>
          <a:bodyPr lIns="0" tIns="0" rIns="0" bIns="0" rtlCol="0" anchor="t">
            <a:spAutoFit/>
          </a:bodyPr>
          <a:lstStyle/>
          <a:p>
            <a:pPr algn="ctr">
              <a:lnSpc>
                <a:spcPts val="4320"/>
              </a:lnSpc>
            </a:pPr>
            <a:r>
              <a:rPr lang="en-US" sz="4800">
                <a:solidFill>
                  <a:srgbClr val="156669"/>
                </a:solidFill>
                <a:latin typeface="Lilita One"/>
                <a:ea typeface="Lilita One"/>
                <a:cs typeface="Lilita One"/>
                <a:sym typeface="Lilita One"/>
              </a:rPr>
              <a:t>Holistic Benefits of Physical Activity</a:t>
            </a:r>
          </a:p>
        </p:txBody>
      </p:sp>
      <p:grpSp>
        <p:nvGrpSpPr>
          <p:cNvPr id="9" name="Group 9">
            <a:extLst>
              <a:ext uri="{FF2B5EF4-FFF2-40B4-BE49-F238E27FC236}">
                <a16:creationId xmlns:a16="http://schemas.microsoft.com/office/drawing/2014/main" id="{703EB894-DB15-D060-F687-8E73043DF432}"/>
              </a:ext>
            </a:extLst>
          </p:cNvPr>
          <p:cNvGrpSpPr/>
          <p:nvPr/>
        </p:nvGrpSpPr>
        <p:grpSpPr>
          <a:xfrm>
            <a:off x="-599681" y="6810414"/>
            <a:ext cx="10952963" cy="1846716"/>
            <a:chOff x="0" y="0"/>
            <a:chExt cx="14603951" cy="2462289"/>
          </a:xfrm>
        </p:grpSpPr>
        <p:sp>
          <p:nvSpPr>
            <p:cNvPr id="10" name="Freeform 10">
              <a:extLst>
                <a:ext uri="{FF2B5EF4-FFF2-40B4-BE49-F238E27FC236}">
                  <a16:creationId xmlns:a16="http://schemas.microsoft.com/office/drawing/2014/main" id="{BB58B8B1-26B7-5479-3AE3-658F39F6DAC3}"/>
                </a:ext>
              </a:extLst>
            </p:cNvPr>
            <p:cNvSpPr/>
            <p:nvPr/>
          </p:nvSpPr>
          <p:spPr>
            <a:xfrm rot="-5400000">
              <a:off x="2419843" y="-2419843"/>
              <a:ext cx="2462289" cy="7301975"/>
            </a:xfrm>
            <a:custGeom>
              <a:avLst/>
              <a:gdLst/>
              <a:ahLst/>
              <a:cxnLst/>
              <a:rect l="l" t="t" r="r" b="b"/>
              <a:pathLst>
                <a:path w="2462289" h="7301975">
                  <a:moveTo>
                    <a:pt x="0" y="0"/>
                  </a:moveTo>
                  <a:lnTo>
                    <a:pt x="2462289" y="0"/>
                  </a:lnTo>
                  <a:lnTo>
                    <a:pt x="2462289" y="7301975"/>
                  </a:lnTo>
                  <a:lnTo>
                    <a:pt x="0" y="7301975"/>
                  </a:lnTo>
                  <a:lnTo>
                    <a:pt x="0" y="0"/>
                  </a:lnTo>
                  <a:close/>
                </a:path>
              </a:pathLst>
            </a:custGeom>
            <a:blipFill>
              <a:blip r:embed="rId3">
                <a:extLst>
                  <a:ext uri="{96DAC541-7B7A-43D3-8B79-37D633B846F1}">
                    <asvg:svgBlip xmlns:asvg="http://schemas.microsoft.com/office/drawing/2016/SVG/main" r:embed="rId4"/>
                  </a:ext>
                </a:extLst>
              </a:blip>
              <a:stretch>
                <a:fillRect b="-55852"/>
              </a:stretch>
            </a:blipFill>
          </p:spPr>
          <p:txBody>
            <a:bodyPr/>
            <a:lstStyle/>
            <a:p>
              <a:endParaRPr lang="en-GB"/>
            </a:p>
          </p:txBody>
        </p:sp>
        <p:sp>
          <p:nvSpPr>
            <p:cNvPr id="11" name="Freeform 11">
              <a:extLst>
                <a:ext uri="{FF2B5EF4-FFF2-40B4-BE49-F238E27FC236}">
                  <a16:creationId xmlns:a16="http://schemas.microsoft.com/office/drawing/2014/main" id="{CA4CE609-C61E-7104-C091-C010B9505186}"/>
                </a:ext>
              </a:extLst>
            </p:cNvPr>
            <p:cNvSpPr/>
            <p:nvPr/>
          </p:nvSpPr>
          <p:spPr>
            <a:xfrm rot="-5400000" flipV="1">
              <a:off x="9721819" y="-2419843"/>
              <a:ext cx="2462289" cy="7301975"/>
            </a:xfrm>
            <a:custGeom>
              <a:avLst/>
              <a:gdLst/>
              <a:ahLst/>
              <a:cxnLst/>
              <a:rect l="l" t="t" r="r" b="b"/>
              <a:pathLst>
                <a:path w="2462289" h="7301975">
                  <a:moveTo>
                    <a:pt x="0" y="7301975"/>
                  </a:moveTo>
                  <a:lnTo>
                    <a:pt x="2462288" y="7301975"/>
                  </a:lnTo>
                  <a:lnTo>
                    <a:pt x="2462288" y="0"/>
                  </a:lnTo>
                  <a:lnTo>
                    <a:pt x="0" y="0"/>
                  </a:lnTo>
                  <a:lnTo>
                    <a:pt x="0" y="7301975"/>
                  </a:lnTo>
                  <a:close/>
                </a:path>
              </a:pathLst>
            </a:custGeom>
            <a:blipFill>
              <a:blip r:embed="rId3">
                <a:extLst>
                  <a:ext uri="{96DAC541-7B7A-43D3-8B79-37D633B846F1}">
                    <asvg:svgBlip xmlns:asvg="http://schemas.microsoft.com/office/drawing/2016/SVG/main" r:embed="rId4"/>
                  </a:ext>
                </a:extLst>
              </a:blip>
              <a:stretch>
                <a:fillRect b="-55852"/>
              </a:stretch>
            </a:blipFill>
          </p:spPr>
          <p:txBody>
            <a:bodyPr/>
            <a:lstStyle/>
            <a:p>
              <a:endParaRPr lang="en-GB"/>
            </a:p>
          </p:txBody>
        </p:sp>
      </p:grpSp>
      <p:sp>
        <p:nvSpPr>
          <p:cNvPr id="12" name="Freeform 12">
            <a:extLst>
              <a:ext uri="{FF2B5EF4-FFF2-40B4-BE49-F238E27FC236}">
                <a16:creationId xmlns:a16="http://schemas.microsoft.com/office/drawing/2014/main" id="{1902FB90-DD82-3A62-DEEB-89CCD82E011C}"/>
              </a:ext>
            </a:extLst>
          </p:cNvPr>
          <p:cNvSpPr/>
          <p:nvPr/>
        </p:nvSpPr>
        <p:spPr>
          <a:xfrm rot="-7295450">
            <a:off x="7450883" y="-1096145"/>
            <a:ext cx="3901440" cy="2617512"/>
          </a:xfrm>
          <a:custGeom>
            <a:avLst/>
            <a:gdLst/>
            <a:ahLst/>
            <a:cxnLst/>
            <a:rect l="l" t="t" r="r" b="b"/>
            <a:pathLst>
              <a:path w="3901440" h="2617512">
                <a:moveTo>
                  <a:pt x="0" y="0"/>
                </a:moveTo>
                <a:lnTo>
                  <a:pt x="3901440" y="0"/>
                </a:lnTo>
                <a:lnTo>
                  <a:pt x="3901440" y="2617511"/>
                </a:lnTo>
                <a:lnTo>
                  <a:pt x="0" y="261751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7" name="TextBox 17">
            <a:extLst>
              <a:ext uri="{FF2B5EF4-FFF2-40B4-BE49-F238E27FC236}">
                <a16:creationId xmlns:a16="http://schemas.microsoft.com/office/drawing/2014/main" id="{BE378926-7C6A-B686-169D-4C2D683AEAFF}"/>
              </a:ext>
            </a:extLst>
          </p:cNvPr>
          <p:cNvSpPr txBox="1"/>
          <p:nvPr/>
        </p:nvSpPr>
        <p:spPr>
          <a:xfrm>
            <a:off x="1050247" y="5614074"/>
            <a:ext cx="1771594" cy="282706"/>
          </a:xfrm>
          <a:prstGeom prst="rect">
            <a:avLst/>
          </a:prstGeom>
        </p:spPr>
        <p:txBody>
          <a:bodyPr lIns="0" tIns="0" rIns="0" bIns="0" rtlCol="0" anchor="t">
            <a:spAutoFit/>
          </a:bodyPr>
          <a:lstStyle/>
          <a:p>
            <a:pPr algn="l">
              <a:lnSpc>
                <a:spcPts val="2160"/>
              </a:lnSpc>
            </a:pPr>
            <a:r>
              <a:rPr lang="en-US" sz="2400">
                <a:solidFill>
                  <a:srgbClr val="156669"/>
                </a:solidFill>
                <a:latin typeface="Lilita One"/>
                <a:ea typeface="Lilita One"/>
                <a:cs typeface="Lilita One"/>
                <a:sym typeface="Lilita One"/>
              </a:rPr>
              <a:t> </a:t>
            </a:r>
            <a:r>
              <a:rPr lang="en-US" sz="2400" err="1">
                <a:solidFill>
                  <a:srgbClr val="156669"/>
                </a:solidFill>
                <a:latin typeface="Lilita One"/>
                <a:ea typeface="Lilita One"/>
                <a:cs typeface="Lilita One"/>
                <a:sym typeface="Lilita One"/>
              </a:rPr>
              <a:t>Prioritising</a:t>
            </a:r>
            <a:r>
              <a:rPr lang="en-US" sz="2400">
                <a:solidFill>
                  <a:srgbClr val="156669"/>
                </a:solidFill>
                <a:latin typeface="Lilita One"/>
                <a:ea typeface="Lilita One"/>
                <a:cs typeface="Lilita One"/>
                <a:sym typeface="Lilita One"/>
              </a:rPr>
              <a:t> :</a:t>
            </a:r>
          </a:p>
        </p:txBody>
      </p:sp>
      <p:sp>
        <p:nvSpPr>
          <p:cNvPr id="18" name="TextBox 18">
            <a:extLst>
              <a:ext uri="{FF2B5EF4-FFF2-40B4-BE49-F238E27FC236}">
                <a16:creationId xmlns:a16="http://schemas.microsoft.com/office/drawing/2014/main" id="{5915410C-F6FA-72E5-3D97-DB46DEB92DB4}"/>
              </a:ext>
            </a:extLst>
          </p:cNvPr>
          <p:cNvSpPr txBox="1"/>
          <p:nvPr/>
        </p:nvSpPr>
        <p:spPr>
          <a:xfrm>
            <a:off x="2935045" y="5530254"/>
            <a:ext cx="2749512" cy="298159"/>
          </a:xfrm>
          <a:prstGeom prst="rect">
            <a:avLst/>
          </a:prstGeom>
        </p:spPr>
        <p:txBody>
          <a:bodyPr lIns="0" tIns="0" rIns="0" bIns="0" rtlCol="0" anchor="t">
            <a:spAutoFit/>
          </a:bodyPr>
          <a:lstStyle/>
          <a:p>
            <a:pPr marL="194310" lvl="1" algn="l">
              <a:lnSpc>
                <a:spcPts val="2520"/>
              </a:lnSpc>
            </a:pPr>
            <a:r>
              <a:rPr lang="en-US">
                <a:solidFill>
                  <a:srgbClr val="000000"/>
                </a:solidFill>
                <a:latin typeface="Solway"/>
                <a:ea typeface="Solway"/>
                <a:cs typeface="Solway"/>
                <a:sym typeface="Solway"/>
              </a:rPr>
              <a:t>Enjoyment </a:t>
            </a:r>
            <a:endParaRPr lang="en-US" sz="1800">
              <a:solidFill>
                <a:srgbClr val="000000"/>
              </a:solidFill>
              <a:latin typeface="Solway"/>
              <a:ea typeface="Solway"/>
              <a:cs typeface="Solway"/>
              <a:sym typeface="Solway"/>
            </a:endParaRPr>
          </a:p>
        </p:txBody>
      </p:sp>
      <p:sp>
        <p:nvSpPr>
          <p:cNvPr id="19" name="TextBox 19">
            <a:extLst>
              <a:ext uri="{FF2B5EF4-FFF2-40B4-BE49-F238E27FC236}">
                <a16:creationId xmlns:a16="http://schemas.microsoft.com/office/drawing/2014/main" id="{5140C371-E8D7-78C7-8947-B2DD0B23F425}"/>
              </a:ext>
            </a:extLst>
          </p:cNvPr>
          <p:cNvSpPr txBox="1"/>
          <p:nvPr/>
        </p:nvSpPr>
        <p:spPr>
          <a:xfrm>
            <a:off x="5732007" y="5530254"/>
            <a:ext cx="3065801" cy="285335"/>
          </a:xfrm>
          <a:prstGeom prst="rect">
            <a:avLst/>
          </a:prstGeom>
        </p:spPr>
        <p:txBody>
          <a:bodyPr lIns="0" tIns="0" rIns="0" bIns="0" rtlCol="0" anchor="t">
            <a:spAutoFit/>
          </a:bodyPr>
          <a:lstStyle/>
          <a:p>
            <a:pPr marL="194310" lvl="1">
              <a:lnSpc>
                <a:spcPts val="2520"/>
              </a:lnSpc>
            </a:pPr>
            <a:r>
              <a:rPr lang="en-GB" sz="1400">
                <a:latin typeface="Solway" panose="020B0604020202020204" charset="0"/>
              </a:rPr>
              <a:t> (Sport England, 2025) </a:t>
            </a:r>
            <a:endParaRPr lang="en-US" sz="1400">
              <a:solidFill>
                <a:srgbClr val="000000"/>
              </a:solidFill>
              <a:latin typeface="Solway"/>
              <a:ea typeface="Solway"/>
              <a:cs typeface="Solway"/>
              <a:sym typeface="Solway"/>
            </a:endParaRPr>
          </a:p>
        </p:txBody>
      </p:sp>
      <p:sp>
        <p:nvSpPr>
          <p:cNvPr id="20" name="Freeform 20">
            <a:extLst>
              <a:ext uri="{FF2B5EF4-FFF2-40B4-BE49-F238E27FC236}">
                <a16:creationId xmlns:a16="http://schemas.microsoft.com/office/drawing/2014/main" id="{3A233A82-6DD7-F695-B9C7-12FD7466301D}"/>
              </a:ext>
            </a:extLst>
          </p:cNvPr>
          <p:cNvSpPr/>
          <p:nvPr/>
        </p:nvSpPr>
        <p:spPr>
          <a:xfrm>
            <a:off x="892549" y="893836"/>
            <a:ext cx="589653" cy="582148"/>
          </a:xfrm>
          <a:custGeom>
            <a:avLst/>
            <a:gdLst/>
            <a:ahLst/>
            <a:cxnLst/>
            <a:rect l="l" t="t" r="r" b="b"/>
            <a:pathLst>
              <a:path w="589653" h="582148">
                <a:moveTo>
                  <a:pt x="0" y="0"/>
                </a:moveTo>
                <a:lnTo>
                  <a:pt x="589652" y="0"/>
                </a:lnTo>
                <a:lnTo>
                  <a:pt x="589652" y="582148"/>
                </a:lnTo>
                <a:lnTo>
                  <a:pt x="0" y="582148"/>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21" name="Freeform 21">
            <a:extLst>
              <a:ext uri="{FF2B5EF4-FFF2-40B4-BE49-F238E27FC236}">
                <a16:creationId xmlns:a16="http://schemas.microsoft.com/office/drawing/2014/main" id="{350767B3-2BA5-136E-EE2C-368260DE48B2}"/>
              </a:ext>
            </a:extLst>
          </p:cNvPr>
          <p:cNvSpPr/>
          <p:nvPr/>
        </p:nvSpPr>
        <p:spPr>
          <a:xfrm rot="6459191">
            <a:off x="-973721" y="3501969"/>
            <a:ext cx="1721130" cy="2800656"/>
          </a:xfrm>
          <a:custGeom>
            <a:avLst/>
            <a:gdLst/>
            <a:ahLst/>
            <a:cxnLst/>
            <a:rect l="l" t="t" r="r" b="b"/>
            <a:pathLst>
              <a:path w="1721130" h="2800656">
                <a:moveTo>
                  <a:pt x="0" y="0"/>
                </a:moveTo>
                <a:lnTo>
                  <a:pt x="1721131" y="0"/>
                </a:lnTo>
                <a:lnTo>
                  <a:pt x="1721131" y="2800656"/>
                </a:lnTo>
                <a:lnTo>
                  <a:pt x="0" y="2800656"/>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22" name="TextBox 4">
            <a:extLst>
              <a:ext uri="{FF2B5EF4-FFF2-40B4-BE49-F238E27FC236}">
                <a16:creationId xmlns:a16="http://schemas.microsoft.com/office/drawing/2014/main" id="{40A0F6E1-FDEE-3069-2A96-1F615CCBC5B0}"/>
              </a:ext>
            </a:extLst>
          </p:cNvPr>
          <p:cNvSpPr txBox="1"/>
          <p:nvPr/>
        </p:nvSpPr>
        <p:spPr>
          <a:xfrm>
            <a:off x="1013738" y="2981468"/>
            <a:ext cx="3921007" cy="1162728"/>
          </a:xfrm>
          <a:prstGeom prst="rect">
            <a:avLst/>
          </a:prstGeom>
        </p:spPr>
        <p:txBody>
          <a:bodyPr lIns="50800" tIns="50800" rIns="50800" bIns="50800" rtlCol="0" anchor="ctr"/>
          <a:lstStyle/>
          <a:p>
            <a:pPr algn="ctr">
              <a:lnSpc>
                <a:spcPts val="2520"/>
              </a:lnSpc>
            </a:pPr>
            <a:endParaRPr/>
          </a:p>
        </p:txBody>
      </p:sp>
      <p:sp>
        <p:nvSpPr>
          <p:cNvPr id="23" name="TextBox 4">
            <a:extLst>
              <a:ext uri="{FF2B5EF4-FFF2-40B4-BE49-F238E27FC236}">
                <a16:creationId xmlns:a16="http://schemas.microsoft.com/office/drawing/2014/main" id="{9009A93F-84FA-C47F-6809-10CFC02B4528}"/>
              </a:ext>
            </a:extLst>
          </p:cNvPr>
          <p:cNvSpPr txBox="1"/>
          <p:nvPr/>
        </p:nvSpPr>
        <p:spPr>
          <a:xfrm>
            <a:off x="1166138" y="3133868"/>
            <a:ext cx="3921007" cy="1162728"/>
          </a:xfrm>
          <a:prstGeom prst="rect">
            <a:avLst/>
          </a:prstGeom>
        </p:spPr>
        <p:txBody>
          <a:bodyPr lIns="50800" tIns="50800" rIns="50800" bIns="50800" rtlCol="0" anchor="ctr"/>
          <a:lstStyle/>
          <a:p>
            <a:pPr algn="ctr">
              <a:lnSpc>
                <a:spcPts val="2520"/>
              </a:lnSpc>
            </a:pPr>
            <a:endParaRPr/>
          </a:p>
        </p:txBody>
      </p:sp>
      <p:sp>
        <p:nvSpPr>
          <p:cNvPr id="24" name="TextBox 4">
            <a:extLst>
              <a:ext uri="{FF2B5EF4-FFF2-40B4-BE49-F238E27FC236}">
                <a16:creationId xmlns:a16="http://schemas.microsoft.com/office/drawing/2014/main" id="{43EC7BA9-18B0-C733-7894-94C5FB4E1D40}"/>
              </a:ext>
            </a:extLst>
          </p:cNvPr>
          <p:cNvSpPr txBox="1"/>
          <p:nvPr/>
        </p:nvSpPr>
        <p:spPr>
          <a:xfrm>
            <a:off x="1318538" y="3286268"/>
            <a:ext cx="3921007" cy="1162728"/>
          </a:xfrm>
          <a:prstGeom prst="rect">
            <a:avLst/>
          </a:prstGeom>
        </p:spPr>
        <p:txBody>
          <a:bodyPr lIns="50800" tIns="50800" rIns="50800" bIns="50800" rtlCol="0" anchor="ctr"/>
          <a:lstStyle/>
          <a:p>
            <a:pPr algn="ctr">
              <a:lnSpc>
                <a:spcPts val="2520"/>
              </a:lnSpc>
            </a:pPr>
            <a:endParaRPr/>
          </a:p>
        </p:txBody>
      </p:sp>
      <p:sp>
        <p:nvSpPr>
          <p:cNvPr id="26" name="TextBox 25">
            <a:extLst>
              <a:ext uri="{FF2B5EF4-FFF2-40B4-BE49-F238E27FC236}">
                <a16:creationId xmlns:a16="http://schemas.microsoft.com/office/drawing/2014/main" id="{4F03FB0F-C04D-CD35-2626-86138FE77D6C}"/>
              </a:ext>
            </a:extLst>
          </p:cNvPr>
          <p:cNvSpPr txBox="1"/>
          <p:nvPr/>
        </p:nvSpPr>
        <p:spPr>
          <a:xfrm>
            <a:off x="1143000" y="2648094"/>
            <a:ext cx="3634462" cy="357214"/>
          </a:xfrm>
          <a:prstGeom prst="rect">
            <a:avLst/>
          </a:prstGeom>
          <a:noFill/>
        </p:spPr>
        <p:txBody>
          <a:bodyPr wrap="square">
            <a:spAutoFit/>
          </a:bodyPr>
          <a:lstStyle/>
          <a:p>
            <a:pPr algn="l">
              <a:lnSpc>
                <a:spcPts val="2160"/>
              </a:lnSpc>
            </a:pPr>
            <a:r>
              <a:rPr lang="en-US">
                <a:solidFill>
                  <a:srgbClr val="156669"/>
                </a:solidFill>
                <a:latin typeface="Lilita One"/>
                <a:ea typeface="Lilita One"/>
                <a:cs typeface="Lilita One"/>
                <a:sym typeface="Lilita One"/>
              </a:rPr>
              <a:t>Improved Mental Wellbeing </a:t>
            </a:r>
            <a:endParaRPr lang="en-US" sz="1800">
              <a:solidFill>
                <a:srgbClr val="156669"/>
              </a:solidFill>
              <a:latin typeface="Lilita One"/>
              <a:ea typeface="Lilita One"/>
              <a:cs typeface="Lilita One"/>
              <a:sym typeface="Lilita One"/>
            </a:endParaRPr>
          </a:p>
        </p:txBody>
      </p:sp>
      <p:grpSp>
        <p:nvGrpSpPr>
          <p:cNvPr id="27" name="Group 2">
            <a:extLst>
              <a:ext uri="{FF2B5EF4-FFF2-40B4-BE49-F238E27FC236}">
                <a16:creationId xmlns:a16="http://schemas.microsoft.com/office/drawing/2014/main" id="{8179BDAA-97D3-B259-029F-24EC84CABEE3}"/>
              </a:ext>
            </a:extLst>
          </p:cNvPr>
          <p:cNvGrpSpPr/>
          <p:nvPr/>
        </p:nvGrpSpPr>
        <p:grpSpPr>
          <a:xfrm>
            <a:off x="5170256" y="2335830"/>
            <a:ext cx="3921007" cy="1107164"/>
            <a:chOff x="0" y="0"/>
            <a:chExt cx="1452225" cy="759183"/>
          </a:xfrm>
        </p:grpSpPr>
        <p:sp>
          <p:nvSpPr>
            <p:cNvPr id="28" name="Freeform 3">
              <a:extLst>
                <a:ext uri="{FF2B5EF4-FFF2-40B4-BE49-F238E27FC236}">
                  <a16:creationId xmlns:a16="http://schemas.microsoft.com/office/drawing/2014/main" id="{1C4DF169-5ACE-7846-339C-4F2E840DDEE9}"/>
                </a:ext>
              </a:extLst>
            </p:cNvPr>
            <p:cNvSpPr/>
            <p:nvPr/>
          </p:nvSpPr>
          <p:spPr>
            <a:xfrm>
              <a:off x="0" y="0"/>
              <a:ext cx="1452225" cy="759183"/>
            </a:xfrm>
            <a:custGeom>
              <a:avLst/>
              <a:gdLst/>
              <a:ahLst/>
              <a:cxnLst/>
              <a:rect l="l" t="t" r="r" b="b"/>
              <a:pathLst>
                <a:path w="1452225" h="759183">
                  <a:moveTo>
                    <a:pt x="71081" y="0"/>
                  </a:moveTo>
                  <a:lnTo>
                    <a:pt x="1381144" y="0"/>
                  </a:lnTo>
                  <a:cubicBezTo>
                    <a:pt x="1399996" y="0"/>
                    <a:pt x="1418076" y="7489"/>
                    <a:pt x="1431406" y="20819"/>
                  </a:cubicBezTo>
                  <a:cubicBezTo>
                    <a:pt x="1444736" y="34149"/>
                    <a:pt x="1452225" y="52229"/>
                    <a:pt x="1452225" y="71081"/>
                  </a:cubicBezTo>
                  <a:lnTo>
                    <a:pt x="1452225" y="688102"/>
                  </a:lnTo>
                  <a:cubicBezTo>
                    <a:pt x="1452225" y="727359"/>
                    <a:pt x="1420401" y="759183"/>
                    <a:pt x="1381144" y="759183"/>
                  </a:cubicBezTo>
                  <a:lnTo>
                    <a:pt x="71081" y="759183"/>
                  </a:lnTo>
                  <a:cubicBezTo>
                    <a:pt x="52229" y="759183"/>
                    <a:pt x="34149" y="751694"/>
                    <a:pt x="20819" y="738364"/>
                  </a:cubicBezTo>
                  <a:cubicBezTo>
                    <a:pt x="7489" y="725033"/>
                    <a:pt x="0" y="706954"/>
                    <a:pt x="0" y="688102"/>
                  </a:cubicBezTo>
                  <a:lnTo>
                    <a:pt x="0" y="71081"/>
                  </a:lnTo>
                  <a:cubicBezTo>
                    <a:pt x="0" y="52229"/>
                    <a:pt x="7489" y="34149"/>
                    <a:pt x="20819" y="20819"/>
                  </a:cubicBezTo>
                  <a:cubicBezTo>
                    <a:pt x="34149" y="7489"/>
                    <a:pt x="52229" y="0"/>
                    <a:pt x="71081" y="0"/>
                  </a:cubicBezTo>
                  <a:close/>
                </a:path>
              </a:pathLst>
            </a:custGeom>
            <a:solidFill>
              <a:srgbClr val="F4ECF3"/>
            </a:solidFill>
          </p:spPr>
          <p:txBody>
            <a:bodyPr/>
            <a:lstStyle/>
            <a:p>
              <a:endParaRPr lang="en-GB"/>
            </a:p>
          </p:txBody>
        </p:sp>
        <p:sp>
          <p:nvSpPr>
            <p:cNvPr id="29" name="TextBox 4">
              <a:extLst>
                <a:ext uri="{FF2B5EF4-FFF2-40B4-BE49-F238E27FC236}">
                  <a16:creationId xmlns:a16="http://schemas.microsoft.com/office/drawing/2014/main" id="{4350773C-A737-9FDA-68D7-5B1D2E771C58}"/>
                </a:ext>
              </a:extLst>
            </p:cNvPr>
            <p:cNvSpPr txBox="1"/>
            <p:nvPr/>
          </p:nvSpPr>
          <p:spPr>
            <a:xfrm>
              <a:off x="0" y="-38100"/>
              <a:ext cx="1452225" cy="797283"/>
            </a:xfrm>
            <a:prstGeom prst="rect">
              <a:avLst/>
            </a:prstGeom>
          </p:spPr>
          <p:txBody>
            <a:bodyPr lIns="50800" tIns="50800" rIns="50800" bIns="50800" rtlCol="0" anchor="ctr"/>
            <a:lstStyle/>
            <a:p>
              <a:pPr algn="ctr">
                <a:lnSpc>
                  <a:spcPts val="2520"/>
                </a:lnSpc>
              </a:pPr>
              <a:endParaRPr/>
            </a:p>
          </p:txBody>
        </p:sp>
      </p:grpSp>
      <p:grpSp>
        <p:nvGrpSpPr>
          <p:cNvPr id="30" name="Group 2">
            <a:extLst>
              <a:ext uri="{FF2B5EF4-FFF2-40B4-BE49-F238E27FC236}">
                <a16:creationId xmlns:a16="http://schemas.microsoft.com/office/drawing/2014/main" id="{020D4E21-BBC4-BB3F-A338-4E0FF74D6CBF}"/>
              </a:ext>
            </a:extLst>
          </p:cNvPr>
          <p:cNvGrpSpPr/>
          <p:nvPr/>
        </p:nvGrpSpPr>
        <p:grpSpPr>
          <a:xfrm>
            <a:off x="1013738" y="3764351"/>
            <a:ext cx="3921007" cy="1107164"/>
            <a:chOff x="0" y="0"/>
            <a:chExt cx="1452225" cy="759183"/>
          </a:xfrm>
        </p:grpSpPr>
        <p:sp>
          <p:nvSpPr>
            <p:cNvPr id="31" name="Freeform 3">
              <a:extLst>
                <a:ext uri="{FF2B5EF4-FFF2-40B4-BE49-F238E27FC236}">
                  <a16:creationId xmlns:a16="http://schemas.microsoft.com/office/drawing/2014/main" id="{1CD7206E-F6D7-3190-0236-D58199B6FFFB}"/>
                </a:ext>
              </a:extLst>
            </p:cNvPr>
            <p:cNvSpPr/>
            <p:nvPr/>
          </p:nvSpPr>
          <p:spPr>
            <a:xfrm>
              <a:off x="0" y="0"/>
              <a:ext cx="1452225" cy="759183"/>
            </a:xfrm>
            <a:custGeom>
              <a:avLst/>
              <a:gdLst/>
              <a:ahLst/>
              <a:cxnLst/>
              <a:rect l="l" t="t" r="r" b="b"/>
              <a:pathLst>
                <a:path w="1452225" h="759183">
                  <a:moveTo>
                    <a:pt x="71081" y="0"/>
                  </a:moveTo>
                  <a:lnTo>
                    <a:pt x="1381144" y="0"/>
                  </a:lnTo>
                  <a:cubicBezTo>
                    <a:pt x="1399996" y="0"/>
                    <a:pt x="1418076" y="7489"/>
                    <a:pt x="1431406" y="20819"/>
                  </a:cubicBezTo>
                  <a:cubicBezTo>
                    <a:pt x="1444736" y="34149"/>
                    <a:pt x="1452225" y="52229"/>
                    <a:pt x="1452225" y="71081"/>
                  </a:cubicBezTo>
                  <a:lnTo>
                    <a:pt x="1452225" y="688102"/>
                  </a:lnTo>
                  <a:cubicBezTo>
                    <a:pt x="1452225" y="727359"/>
                    <a:pt x="1420401" y="759183"/>
                    <a:pt x="1381144" y="759183"/>
                  </a:cubicBezTo>
                  <a:lnTo>
                    <a:pt x="71081" y="759183"/>
                  </a:lnTo>
                  <a:cubicBezTo>
                    <a:pt x="52229" y="759183"/>
                    <a:pt x="34149" y="751694"/>
                    <a:pt x="20819" y="738364"/>
                  </a:cubicBezTo>
                  <a:cubicBezTo>
                    <a:pt x="7489" y="725033"/>
                    <a:pt x="0" y="706954"/>
                    <a:pt x="0" y="688102"/>
                  </a:cubicBezTo>
                  <a:lnTo>
                    <a:pt x="0" y="71081"/>
                  </a:lnTo>
                  <a:cubicBezTo>
                    <a:pt x="0" y="52229"/>
                    <a:pt x="7489" y="34149"/>
                    <a:pt x="20819" y="20819"/>
                  </a:cubicBezTo>
                  <a:cubicBezTo>
                    <a:pt x="34149" y="7489"/>
                    <a:pt x="52229" y="0"/>
                    <a:pt x="71081" y="0"/>
                  </a:cubicBezTo>
                  <a:close/>
                </a:path>
              </a:pathLst>
            </a:custGeom>
            <a:solidFill>
              <a:srgbClr val="F4ECF3"/>
            </a:solidFill>
          </p:spPr>
          <p:txBody>
            <a:bodyPr/>
            <a:lstStyle/>
            <a:p>
              <a:endParaRPr lang="en-GB"/>
            </a:p>
          </p:txBody>
        </p:sp>
        <p:sp>
          <p:nvSpPr>
            <p:cNvPr id="32" name="TextBox 4">
              <a:extLst>
                <a:ext uri="{FF2B5EF4-FFF2-40B4-BE49-F238E27FC236}">
                  <a16:creationId xmlns:a16="http://schemas.microsoft.com/office/drawing/2014/main" id="{FB3DEA25-D19A-CBEF-FC59-8F7FD1C50074}"/>
                </a:ext>
              </a:extLst>
            </p:cNvPr>
            <p:cNvSpPr txBox="1"/>
            <p:nvPr/>
          </p:nvSpPr>
          <p:spPr>
            <a:xfrm>
              <a:off x="0" y="-38100"/>
              <a:ext cx="1452225" cy="797283"/>
            </a:xfrm>
            <a:prstGeom prst="rect">
              <a:avLst/>
            </a:prstGeom>
          </p:spPr>
          <p:txBody>
            <a:bodyPr lIns="50800" tIns="50800" rIns="50800" bIns="50800" rtlCol="0" anchor="ctr"/>
            <a:lstStyle/>
            <a:p>
              <a:pPr algn="ctr">
                <a:lnSpc>
                  <a:spcPts val="2520"/>
                </a:lnSpc>
              </a:pPr>
              <a:endParaRPr/>
            </a:p>
          </p:txBody>
        </p:sp>
      </p:grpSp>
      <p:grpSp>
        <p:nvGrpSpPr>
          <p:cNvPr id="33" name="Group 2">
            <a:extLst>
              <a:ext uri="{FF2B5EF4-FFF2-40B4-BE49-F238E27FC236}">
                <a16:creationId xmlns:a16="http://schemas.microsoft.com/office/drawing/2014/main" id="{EC2590CB-17DF-BC08-3776-080B0B5184AB}"/>
              </a:ext>
            </a:extLst>
          </p:cNvPr>
          <p:cNvGrpSpPr/>
          <p:nvPr/>
        </p:nvGrpSpPr>
        <p:grpSpPr>
          <a:xfrm>
            <a:off x="5239545" y="3761690"/>
            <a:ext cx="3921007" cy="1107164"/>
            <a:chOff x="0" y="0"/>
            <a:chExt cx="1452225" cy="759183"/>
          </a:xfrm>
        </p:grpSpPr>
        <p:sp>
          <p:nvSpPr>
            <p:cNvPr id="34" name="Freeform 3">
              <a:extLst>
                <a:ext uri="{FF2B5EF4-FFF2-40B4-BE49-F238E27FC236}">
                  <a16:creationId xmlns:a16="http://schemas.microsoft.com/office/drawing/2014/main" id="{EF157CC4-4955-49EA-347E-0115386352B4}"/>
                </a:ext>
              </a:extLst>
            </p:cNvPr>
            <p:cNvSpPr/>
            <p:nvPr/>
          </p:nvSpPr>
          <p:spPr>
            <a:xfrm>
              <a:off x="0" y="0"/>
              <a:ext cx="1452225" cy="759183"/>
            </a:xfrm>
            <a:custGeom>
              <a:avLst/>
              <a:gdLst/>
              <a:ahLst/>
              <a:cxnLst/>
              <a:rect l="l" t="t" r="r" b="b"/>
              <a:pathLst>
                <a:path w="1452225" h="759183">
                  <a:moveTo>
                    <a:pt x="71081" y="0"/>
                  </a:moveTo>
                  <a:lnTo>
                    <a:pt x="1381144" y="0"/>
                  </a:lnTo>
                  <a:cubicBezTo>
                    <a:pt x="1399996" y="0"/>
                    <a:pt x="1418076" y="7489"/>
                    <a:pt x="1431406" y="20819"/>
                  </a:cubicBezTo>
                  <a:cubicBezTo>
                    <a:pt x="1444736" y="34149"/>
                    <a:pt x="1452225" y="52229"/>
                    <a:pt x="1452225" y="71081"/>
                  </a:cubicBezTo>
                  <a:lnTo>
                    <a:pt x="1452225" y="688102"/>
                  </a:lnTo>
                  <a:cubicBezTo>
                    <a:pt x="1452225" y="727359"/>
                    <a:pt x="1420401" y="759183"/>
                    <a:pt x="1381144" y="759183"/>
                  </a:cubicBezTo>
                  <a:lnTo>
                    <a:pt x="71081" y="759183"/>
                  </a:lnTo>
                  <a:cubicBezTo>
                    <a:pt x="52229" y="759183"/>
                    <a:pt x="34149" y="751694"/>
                    <a:pt x="20819" y="738364"/>
                  </a:cubicBezTo>
                  <a:cubicBezTo>
                    <a:pt x="7489" y="725033"/>
                    <a:pt x="0" y="706954"/>
                    <a:pt x="0" y="688102"/>
                  </a:cubicBezTo>
                  <a:lnTo>
                    <a:pt x="0" y="71081"/>
                  </a:lnTo>
                  <a:cubicBezTo>
                    <a:pt x="0" y="52229"/>
                    <a:pt x="7489" y="34149"/>
                    <a:pt x="20819" y="20819"/>
                  </a:cubicBezTo>
                  <a:cubicBezTo>
                    <a:pt x="34149" y="7489"/>
                    <a:pt x="52229" y="0"/>
                    <a:pt x="71081" y="0"/>
                  </a:cubicBezTo>
                  <a:close/>
                </a:path>
              </a:pathLst>
            </a:custGeom>
            <a:solidFill>
              <a:srgbClr val="F4ECF3"/>
            </a:solidFill>
          </p:spPr>
          <p:txBody>
            <a:bodyPr/>
            <a:lstStyle/>
            <a:p>
              <a:endParaRPr lang="en-GB"/>
            </a:p>
          </p:txBody>
        </p:sp>
        <p:sp>
          <p:nvSpPr>
            <p:cNvPr id="35" name="TextBox 4">
              <a:extLst>
                <a:ext uri="{FF2B5EF4-FFF2-40B4-BE49-F238E27FC236}">
                  <a16:creationId xmlns:a16="http://schemas.microsoft.com/office/drawing/2014/main" id="{600AC040-D4C4-FDAB-0386-FB5E4E9CEA6D}"/>
                </a:ext>
              </a:extLst>
            </p:cNvPr>
            <p:cNvSpPr txBox="1"/>
            <p:nvPr/>
          </p:nvSpPr>
          <p:spPr>
            <a:xfrm>
              <a:off x="0" y="-38100"/>
              <a:ext cx="1452225" cy="797283"/>
            </a:xfrm>
            <a:prstGeom prst="rect">
              <a:avLst/>
            </a:prstGeom>
          </p:spPr>
          <p:txBody>
            <a:bodyPr lIns="50800" tIns="50800" rIns="50800" bIns="50800" rtlCol="0" anchor="ctr"/>
            <a:lstStyle/>
            <a:p>
              <a:pPr algn="ctr">
                <a:lnSpc>
                  <a:spcPts val="2520"/>
                </a:lnSpc>
              </a:pPr>
              <a:endParaRPr/>
            </a:p>
          </p:txBody>
        </p:sp>
      </p:grpSp>
      <p:sp>
        <p:nvSpPr>
          <p:cNvPr id="36" name="TextBox 35">
            <a:extLst>
              <a:ext uri="{FF2B5EF4-FFF2-40B4-BE49-F238E27FC236}">
                <a16:creationId xmlns:a16="http://schemas.microsoft.com/office/drawing/2014/main" id="{582074EC-0F50-D04D-1BE3-E3E193627627}"/>
              </a:ext>
            </a:extLst>
          </p:cNvPr>
          <p:cNvSpPr txBox="1"/>
          <p:nvPr/>
        </p:nvSpPr>
        <p:spPr>
          <a:xfrm>
            <a:off x="5313528" y="4108883"/>
            <a:ext cx="3634462" cy="357214"/>
          </a:xfrm>
          <a:prstGeom prst="rect">
            <a:avLst/>
          </a:prstGeom>
          <a:noFill/>
        </p:spPr>
        <p:txBody>
          <a:bodyPr wrap="square">
            <a:spAutoFit/>
          </a:bodyPr>
          <a:lstStyle/>
          <a:p>
            <a:pPr algn="l">
              <a:lnSpc>
                <a:spcPts val="2160"/>
              </a:lnSpc>
            </a:pPr>
            <a:r>
              <a:rPr lang="en-US">
                <a:solidFill>
                  <a:srgbClr val="156669"/>
                </a:solidFill>
                <a:latin typeface="Lilita One"/>
                <a:ea typeface="Lilita One"/>
                <a:cs typeface="Lilita One"/>
                <a:sym typeface="Lilita One"/>
              </a:rPr>
              <a:t>Community Cohesion </a:t>
            </a:r>
            <a:endParaRPr lang="en-US" sz="1800">
              <a:solidFill>
                <a:srgbClr val="156669"/>
              </a:solidFill>
              <a:latin typeface="Lilita One"/>
              <a:ea typeface="Lilita One"/>
              <a:cs typeface="Lilita One"/>
              <a:sym typeface="Lilita One"/>
            </a:endParaRPr>
          </a:p>
        </p:txBody>
      </p:sp>
      <p:sp>
        <p:nvSpPr>
          <p:cNvPr id="37" name="TextBox 36">
            <a:extLst>
              <a:ext uri="{FF2B5EF4-FFF2-40B4-BE49-F238E27FC236}">
                <a16:creationId xmlns:a16="http://schemas.microsoft.com/office/drawing/2014/main" id="{00F31CE1-BD9E-9A4F-3F32-99F149357ACB}"/>
              </a:ext>
            </a:extLst>
          </p:cNvPr>
          <p:cNvSpPr txBox="1"/>
          <p:nvPr/>
        </p:nvSpPr>
        <p:spPr>
          <a:xfrm>
            <a:off x="1155859" y="3976341"/>
            <a:ext cx="3720941" cy="639342"/>
          </a:xfrm>
          <a:prstGeom prst="rect">
            <a:avLst/>
          </a:prstGeom>
          <a:noFill/>
        </p:spPr>
        <p:txBody>
          <a:bodyPr wrap="square">
            <a:spAutoFit/>
          </a:bodyPr>
          <a:lstStyle/>
          <a:p>
            <a:pPr algn="l">
              <a:lnSpc>
                <a:spcPts val="2160"/>
              </a:lnSpc>
            </a:pPr>
            <a:r>
              <a:rPr lang="en-US">
                <a:solidFill>
                  <a:srgbClr val="156669"/>
                </a:solidFill>
                <a:latin typeface="Lilita One"/>
                <a:ea typeface="Lilita One"/>
                <a:cs typeface="Lilita One"/>
                <a:sym typeface="Lilita One"/>
              </a:rPr>
              <a:t>Social Connection and Reduced Loneliness </a:t>
            </a:r>
            <a:endParaRPr lang="en-US" sz="1800">
              <a:solidFill>
                <a:srgbClr val="156669"/>
              </a:solidFill>
              <a:latin typeface="Lilita One"/>
              <a:ea typeface="Lilita One"/>
              <a:cs typeface="Lilita One"/>
              <a:sym typeface="Lilita One"/>
            </a:endParaRPr>
          </a:p>
        </p:txBody>
      </p:sp>
      <p:sp>
        <p:nvSpPr>
          <p:cNvPr id="38" name="TextBox 37">
            <a:extLst>
              <a:ext uri="{FF2B5EF4-FFF2-40B4-BE49-F238E27FC236}">
                <a16:creationId xmlns:a16="http://schemas.microsoft.com/office/drawing/2014/main" id="{6599943E-3079-6A0F-D9DC-E28E2F54394D}"/>
              </a:ext>
            </a:extLst>
          </p:cNvPr>
          <p:cNvSpPr txBox="1"/>
          <p:nvPr/>
        </p:nvSpPr>
        <p:spPr>
          <a:xfrm>
            <a:off x="5247084" y="2685240"/>
            <a:ext cx="3634462" cy="357214"/>
          </a:xfrm>
          <a:prstGeom prst="rect">
            <a:avLst/>
          </a:prstGeom>
          <a:noFill/>
        </p:spPr>
        <p:txBody>
          <a:bodyPr wrap="square">
            <a:spAutoFit/>
          </a:bodyPr>
          <a:lstStyle/>
          <a:p>
            <a:pPr algn="l">
              <a:lnSpc>
                <a:spcPts val="2160"/>
              </a:lnSpc>
            </a:pPr>
            <a:r>
              <a:rPr lang="en-US">
                <a:solidFill>
                  <a:srgbClr val="156669"/>
                </a:solidFill>
                <a:latin typeface="Lilita One"/>
                <a:ea typeface="Lilita One"/>
                <a:cs typeface="Lilita One"/>
                <a:sym typeface="Lilita One"/>
              </a:rPr>
              <a:t>Reduce Stress and Anxiety  </a:t>
            </a:r>
            <a:endParaRPr lang="en-US" sz="1800">
              <a:solidFill>
                <a:srgbClr val="156669"/>
              </a:solidFill>
              <a:latin typeface="Lilita One"/>
              <a:ea typeface="Lilita One"/>
              <a:cs typeface="Lilita One"/>
              <a:sym typeface="Lilita One"/>
            </a:endParaRPr>
          </a:p>
        </p:txBody>
      </p:sp>
      <p:sp>
        <p:nvSpPr>
          <p:cNvPr id="5" name="TextBox 19">
            <a:extLst>
              <a:ext uri="{FF2B5EF4-FFF2-40B4-BE49-F238E27FC236}">
                <a16:creationId xmlns:a16="http://schemas.microsoft.com/office/drawing/2014/main" id="{6018A1AF-3707-95E5-71A3-680181D4D0A8}"/>
              </a:ext>
            </a:extLst>
          </p:cNvPr>
          <p:cNvSpPr txBox="1"/>
          <p:nvPr/>
        </p:nvSpPr>
        <p:spPr>
          <a:xfrm>
            <a:off x="7094672" y="6531490"/>
            <a:ext cx="1886745" cy="278923"/>
          </a:xfrm>
          <a:prstGeom prst="rect">
            <a:avLst/>
          </a:prstGeom>
        </p:spPr>
        <p:txBody>
          <a:bodyPr wrap="square" lIns="0" tIns="0" rIns="0" bIns="0" rtlCol="0" anchor="t">
            <a:spAutoFit/>
          </a:bodyPr>
          <a:lstStyle/>
          <a:p>
            <a:pPr marL="194310" lvl="1" algn="l">
              <a:lnSpc>
                <a:spcPts val="2520"/>
              </a:lnSpc>
            </a:pPr>
            <a:r>
              <a:rPr lang="en-US" sz="1200">
                <a:solidFill>
                  <a:srgbClr val="000000"/>
                </a:solidFill>
                <a:latin typeface="Solway"/>
                <a:ea typeface="Solway"/>
                <a:cs typeface="Solway"/>
                <a:sym typeface="Solway"/>
              </a:rPr>
              <a:t>Shajna Azad 2232143</a:t>
            </a:r>
          </a:p>
        </p:txBody>
      </p:sp>
    </p:spTree>
    <p:extLst>
      <p:ext uri="{BB962C8B-B14F-4D97-AF65-F5344CB8AC3E}">
        <p14:creationId xmlns:p14="http://schemas.microsoft.com/office/powerpoint/2010/main" val="25305344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493AA8-1829-F4C9-D4B5-1A7D6D9EB3F8}"/>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86AB0C92-5801-4B16-2F8E-7C7EE3287BEC}"/>
              </a:ext>
            </a:extLst>
          </p:cNvPr>
          <p:cNvGrpSpPr/>
          <p:nvPr/>
        </p:nvGrpSpPr>
        <p:grpSpPr>
          <a:xfrm>
            <a:off x="637505" y="2615512"/>
            <a:ext cx="4087264" cy="4276076"/>
            <a:chOff x="0" y="-38100"/>
            <a:chExt cx="1452225" cy="797283"/>
          </a:xfrm>
        </p:grpSpPr>
        <p:sp>
          <p:nvSpPr>
            <p:cNvPr id="3" name="Freeform 3">
              <a:extLst>
                <a:ext uri="{FF2B5EF4-FFF2-40B4-BE49-F238E27FC236}">
                  <a16:creationId xmlns:a16="http://schemas.microsoft.com/office/drawing/2014/main" id="{A5528FEE-5985-C170-6B76-BACF8E6364EE}"/>
                </a:ext>
              </a:extLst>
            </p:cNvPr>
            <p:cNvSpPr/>
            <p:nvPr/>
          </p:nvSpPr>
          <p:spPr>
            <a:xfrm>
              <a:off x="0" y="0"/>
              <a:ext cx="1452225" cy="759183"/>
            </a:xfrm>
            <a:custGeom>
              <a:avLst/>
              <a:gdLst/>
              <a:ahLst/>
              <a:cxnLst/>
              <a:rect l="l" t="t" r="r" b="b"/>
              <a:pathLst>
                <a:path w="1452225" h="759183">
                  <a:moveTo>
                    <a:pt x="71081" y="0"/>
                  </a:moveTo>
                  <a:lnTo>
                    <a:pt x="1381144" y="0"/>
                  </a:lnTo>
                  <a:cubicBezTo>
                    <a:pt x="1399996" y="0"/>
                    <a:pt x="1418076" y="7489"/>
                    <a:pt x="1431406" y="20819"/>
                  </a:cubicBezTo>
                  <a:cubicBezTo>
                    <a:pt x="1444736" y="34149"/>
                    <a:pt x="1452225" y="52229"/>
                    <a:pt x="1452225" y="71081"/>
                  </a:cubicBezTo>
                  <a:lnTo>
                    <a:pt x="1452225" y="688102"/>
                  </a:lnTo>
                  <a:cubicBezTo>
                    <a:pt x="1452225" y="727359"/>
                    <a:pt x="1420401" y="759183"/>
                    <a:pt x="1381144" y="759183"/>
                  </a:cubicBezTo>
                  <a:lnTo>
                    <a:pt x="71081" y="759183"/>
                  </a:lnTo>
                  <a:cubicBezTo>
                    <a:pt x="52229" y="759183"/>
                    <a:pt x="34149" y="751694"/>
                    <a:pt x="20819" y="738364"/>
                  </a:cubicBezTo>
                  <a:cubicBezTo>
                    <a:pt x="7489" y="725033"/>
                    <a:pt x="0" y="706954"/>
                    <a:pt x="0" y="688102"/>
                  </a:cubicBezTo>
                  <a:lnTo>
                    <a:pt x="0" y="71081"/>
                  </a:lnTo>
                  <a:cubicBezTo>
                    <a:pt x="0" y="52229"/>
                    <a:pt x="7489" y="34149"/>
                    <a:pt x="20819" y="20819"/>
                  </a:cubicBezTo>
                  <a:cubicBezTo>
                    <a:pt x="34149" y="7489"/>
                    <a:pt x="52229" y="0"/>
                    <a:pt x="71081" y="0"/>
                  </a:cubicBezTo>
                  <a:close/>
                </a:path>
              </a:pathLst>
            </a:custGeom>
            <a:solidFill>
              <a:srgbClr val="F4ECF3"/>
            </a:solidFill>
          </p:spPr>
          <p:txBody>
            <a:bodyPr/>
            <a:lstStyle/>
            <a:p>
              <a:endParaRPr lang="en-GB"/>
            </a:p>
          </p:txBody>
        </p:sp>
        <p:sp>
          <p:nvSpPr>
            <p:cNvPr id="4" name="TextBox 4">
              <a:extLst>
                <a:ext uri="{FF2B5EF4-FFF2-40B4-BE49-F238E27FC236}">
                  <a16:creationId xmlns:a16="http://schemas.microsoft.com/office/drawing/2014/main" id="{91361EE6-0017-1149-DD6D-22E7AC38D042}"/>
                </a:ext>
              </a:extLst>
            </p:cNvPr>
            <p:cNvSpPr txBox="1"/>
            <p:nvPr/>
          </p:nvSpPr>
          <p:spPr>
            <a:xfrm>
              <a:off x="0" y="-38100"/>
              <a:ext cx="1452225" cy="797283"/>
            </a:xfrm>
            <a:prstGeom prst="rect">
              <a:avLst/>
            </a:prstGeom>
          </p:spPr>
          <p:txBody>
            <a:bodyPr lIns="50800" tIns="50800" rIns="50800" bIns="50800" rtlCol="0" anchor="ctr"/>
            <a:lstStyle/>
            <a:p>
              <a:pPr algn="ctr">
                <a:lnSpc>
                  <a:spcPts val="2520"/>
                </a:lnSpc>
              </a:pPr>
              <a:endParaRPr/>
            </a:p>
          </p:txBody>
        </p:sp>
      </p:grpSp>
      <p:grpSp>
        <p:nvGrpSpPr>
          <p:cNvPr id="5" name="Group 5">
            <a:extLst>
              <a:ext uri="{FF2B5EF4-FFF2-40B4-BE49-F238E27FC236}">
                <a16:creationId xmlns:a16="http://schemas.microsoft.com/office/drawing/2014/main" id="{46E700D4-758B-5C50-C980-9638DA881384}"/>
              </a:ext>
            </a:extLst>
          </p:cNvPr>
          <p:cNvGrpSpPr/>
          <p:nvPr/>
        </p:nvGrpSpPr>
        <p:grpSpPr>
          <a:xfrm>
            <a:off x="4872774" y="2615076"/>
            <a:ext cx="4109426" cy="4288876"/>
            <a:chOff x="0" y="-38100"/>
            <a:chExt cx="1452225" cy="797283"/>
          </a:xfrm>
        </p:grpSpPr>
        <p:sp>
          <p:nvSpPr>
            <p:cNvPr id="6" name="Freeform 6">
              <a:extLst>
                <a:ext uri="{FF2B5EF4-FFF2-40B4-BE49-F238E27FC236}">
                  <a16:creationId xmlns:a16="http://schemas.microsoft.com/office/drawing/2014/main" id="{496B1D00-E81B-2EE5-3D7F-D5D2F4C0ED63}"/>
                </a:ext>
              </a:extLst>
            </p:cNvPr>
            <p:cNvSpPr/>
            <p:nvPr/>
          </p:nvSpPr>
          <p:spPr>
            <a:xfrm>
              <a:off x="0" y="0"/>
              <a:ext cx="1452225" cy="759183"/>
            </a:xfrm>
            <a:custGeom>
              <a:avLst/>
              <a:gdLst/>
              <a:ahLst/>
              <a:cxnLst/>
              <a:rect l="l" t="t" r="r" b="b"/>
              <a:pathLst>
                <a:path w="1452225" h="759183">
                  <a:moveTo>
                    <a:pt x="71081" y="0"/>
                  </a:moveTo>
                  <a:lnTo>
                    <a:pt x="1381144" y="0"/>
                  </a:lnTo>
                  <a:cubicBezTo>
                    <a:pt x="1399996" y="0"/>
                    <a:pt x="1418076" y="7489"/>
                    <a:pt x="1431406" y="20819"/>
                  </a:cubicBezTo>
                  <a:cubicBezTo>
                    <a:pt x="1444736" y="34149"/>
                    <a:pt x="1452225" y="52229"/>
                    <a:pt x="1452225" y="71081"/>
                  </a:cubicBezTo>
                  <a:lnTo>
                    <a:pt x="1452225" y="688102"/>
                  </a:lnTo>
                  <a:cubicBezTo>
                    <a:pt x="1452225" y="727359"/>
                    <a:pt x="1420401" y="759183"/>
                    <a:pt x="1381144" y="759183"/>
                  </a:cubicBezTo>
                  <a:lnTo>
                    <a:pt x="71081" y="759183"/>
                  </a:lnTo>
                  <a:cubicBezTo>
                    <a:pt x="52229" y="759183"/>
                    <a:pt x="34149" y="751694"/>
                    <a:pt x="20819" y="738364"/>
                  </a:cubicBezTo>
                  <a:cubicBezTo>
                    <a:pt x="7489" y="725033"/>
                    <a:pt x="0" y="706954"/>
                    <a:pt x="0" y="688102"/>
                  </a:cubicBezTo>
                  <a:lnTo>
                    <a:pt x="0" y="71081"/>
                  </a:lnTo>
                  <a:cubicBezTo>
                    <a:pt x="0" y="52229"/>
                    <a:pt x="7489" y="34149"/>
                    <a:pt x="20819" y="20819"/>
                  </a:cubicBezTo>
                  <a:cubicBezTo>
                    <a:pt x="34149" y="7489"/>
                    <a:pt x="52229" y="0"/>
                    <a:pt x="71081" y="0"/>
                  </a:cubicBezTo>
                  <a:close/>
                </a:path>
              </a:pathLst>
            </a:custGeom>
            <a:solidFill>
              <a:srgbClr val="F4ECF3"/>
            </a:solidFill>
          </p:spPr>
          <p:txBody>
            <a:bodyPr/>
            <a:lstStyle/>
            <a:p>
              <a:endParaRPr lang="en-GB"/>
            </a:p>
          </p:txBody>
        </p:sp>
        <p:sp>
          <p:nvSpPr>
            <p:cNvPr id="7" name="TextBox 7">
              <a:extLst>
                <a:ext uri="{FF2B5EF4-FFF2-40B4-BE49-F238E27FC236}">
                  <a16:creationId xmlns:a16="http://schemas.microsoft.com/office/drawing/2014/main" id="{38B89724-2AC4-5E8B-3095-A85D666085DF}"/>
                </a:ext>
              </a:extLst>
            </p:cNvPr>
            <p:cNvSpPr txBox="1"/>
            <p:nvPr/>
          </p:nvSpPr>
          <p:spPr>
            <a:xfrm>
              <a:off x="0" y="-38100"/>
              <a:ext cx="1452225" cy="797283"/>
            </a:xfrm>
            <a:prstGeom prst="rect">
              <a:avLst/>
            </a:prstGeom>
          </p:spPr>
          <p:txBody>
            <a:bodyPr lIns="50800" tIns="50800" rIns="50800" bIns="50800" rtlCol="0" anchor="ctr"/>
            <a:lstStyle/>
            <a:p>
              <a:pPr algn="ctr">
                <a:lnSpc>
                  <a:spcPts val="2520"/>
                </a:lnSpc>
              </a:pPr>
              <a:endParaRPr/>
            </a:p>
          </p:txBody>
        </p:sp>
      </p:grpSp>
      <p:sp>
        <p:nvSpPr>
          <p:cNvPr id="8" name="TextBox 8">
            <a:extLst>
              <a:ext uri="{FF2B5EF4-FFF2-40B4-BE49-F238E27FC236}">
                <a16:creationId xmlns:a16="http://schemas.microsoft.com/office/drawing/2014/main" id="{3D8118D3-AE4A-9B11-A33A-095BF7D0CC4C}"/>
              </a:ext>
            </a:extLst>
          </p:cNvPr>
          <p:cNvSpPr txBox="1"/>
          <p:nvPr/>
        </p:nvSpPr>
        <p:spPr>
          <a:xfrm>
            <a:off x="1802326" y="845820"/>
            <a:ext cx="6148949" cy="1107163"/>
          </a:xfrm>
          <a:prstGeom prst="rect">
            <a:avLst/>
          </a:prstGeom>
        </p:spPr>
        <p:txBody>
          <a:bodyPr lIns="0" tIns="0" rIns="0" bIns="0" rtlCol="0" anchor="t">
            <a:spAutoFit/>
          </a:bodyPr>
          <a:lstStyle/>
          <a:p>
            <a:pPr algn="ctr">
              <a:lnSpc>
                <a:spcPts val="4320"/>
              </a:lnSpc>
            </a:pPr>
            <a:r>
              <a:rPr lang="en-US" sz="4800">
                <a:solidFill>
                  <a:srgbClr val="156669"/>
                </a:solidFill>
                <a:latin typeface="Lilita One"/>
                <a:ea typeface="Lilita One"/>
                <a:cs typeface="Lilita One"/>
                <a:sym typeface="Lilita One"/>
              </a:rPr>
              <a:t>Consequences of Inactivity </a:t>
            </a:r>
            <a:endParaRPr lang="en-US" sz="4800">
              <a:solidFill>
                <a:srgbClr val="156669"/>
              </a:solidFill>
              <a:latin typeface="Lilita One"/>
              <a:ea typeface="Lilita One"/>
              <a:cs typeface="Lilita One"/>
            </a:endParaRPr>
          </a:p>
        </p:txBody>
      </p:sp>
      <p:grpSp>
        <p:nvGrpSpPr>
          <p:cNvPr id="9" name="Group 9">
            <a:extLst>
              <a:ext uri="{FF2B5EF4-FFF2-40B4-BE49-F238E27FC236}">
                <a16:creationId xmlns:a16="http://schemas.microsoft.com/office/drawing/2014/main" id="{EFB3961D-647A-C8E8-19FC-68FFC9871B72}"/>
              </a:ext>
            </a:extLst>
          </p:cNvPr>
          <p:cNvGrpSpPr/>
          <p:nvPr/>
        </p:nvGrpSpPr>
        <p:grpSpPr>
          <a:xfrm>
            <a:off x="-599681" y="7098588"/>
            <a:ext cx="10952963" cy="1558542"/>
            <a:chOff x="0" y="0"/>
            <a:chExt cx="14603951" cy="2462289"/>
          </a:xfrm>
        </p:grpSpPr>
        <p:sp>
          <p:nvSpPr>
            <p:cNvPr id="10" name="Freeform 10">
              <a:extLst>
                <a:ext uri="{FF2B5EF4-FFF2-40B4-BE49-F238E27FC236}">
                  <a16:creationId xmlns:a16="http://schemas.microsoft.com/office/drawing/2014/main" id="{F742BC58-B4C4-FDB8-0D36-0E87C1E943FC}"/>
                </a:ext>
              </a:extLst>
            </p:cNvPr>
            <p:cNvSpPr/>
            <p:nvPr/>
          </p:nvSpPr>
          <p:spPr>
            <a:xfrm rot="-5400000">
              <a:off x="2419843" y="-2419843"/>
              <a:ext cx="2462289" cy="7301975"/>
            </a:xfrm>
            <a:custGeom>
              <a:avLst/>
              <a:gdLst/>
              <a:ahLst/>
              <a:cxnLst/>
              <a:rect l="l" t="t" r="r" b="b"/>
              <a:pathLst>
                <a:path w="2462289" h="7301975">
                  <a:moveTo>
                    <a:pt x="0" y="0"/>
                  </a:moveTo>
                  <a:lnTo>
                    <a:pt x="2462289" y="0"/>
                  </a:lnTo>
                  <a:lnTo>
                    <a:pt x="2462289" y="7301975"/>
                  </a:lnTo>
                  <a:lnTo>
                    <a:pt x="0" y="7301975"/>
                  </a:lnTo>
                  <a:lnTo>
                    <a:pt x="0" y="0"/>
                  </a:lnTo>
                  <a:close/>
                </a:path>
              </a:pathLst>
            </a:custGeom>
            <a:blipFill>
              <a:blip r:embed="rId3">
                <a:extLst>
                  <a:ext uri="{96DAC541-7B7A-43D3-8B79-37D633B846F1}">
                    <asvg:svgBlip xmlns:asvg="http://schemas.microsoft.com/office/drawing/2016/SVG/main" r:embed="rId4"/>
                  </a:ext>
                </a:extLst>
              </a:blip>
              <a:stretch>
                <a:fillRect b="-55852"/>
              </a:stretch>
            </a:blipFill>
          </p:spPr>
          <p:txBody>
            <a:bodyPr/>
            <a:lstStyle/>
            <a:p>
              <a:endParaRPr lang="en-GB"/>
            </a:p>
          </p:txBody>
        </p:sp>
        <p:sp>
          <p:nvSpPr>
            <p:cNvPr id="11" name="Freeform 11">
              <a:extLst>
                <a:ext uri="{FF2B5EF4-FFF2-40B4-BE49-F238E27FC236}">
                  <a16:creationId xmlns:a16="http://schemas.microsoft.com/office/drawing/2014/main" id="{63B0D605-F86C-A833-0699-22F2D6572BAF}"/>
                </a:ext>
              </a:extLst>
            </p:cNvPr>
            <p:cNvSpPr/>
            <p:nvPr/>
          </p:nvSpPr>
          <p:spPr>
            <a:xfrm rot="-5400000" flipV="1">
              <a:off x="9721819" y="-2419843"/>
              <a:ext cx="2462289" cy="7301975"/>
            </a:xfrm>
            <a:custGeom>
              <a:avLst/>
              <a:gdLst/>
              <a:ahLst/>
              <a:cxnLst/>
              <a:rect l="l" t="t" r="r" b="b"/>
              <a:pathLst>
                <a:path w="2462289" h="7301975">
                  <a:moveTo>
                    <a:pt x="0" y="7301975"/>
                  </a:moveTo>
                  <a:lnTo>
                    <a:pt x="2462288" y="7301975"/>
                  </a:lnTo>
                  <a:lnTo>
                    <a:pt x="2462288" y="0"/>
                  </a:lnTo>
                  <a:lnTo>
                    <a:pt x="0" y="0"/>
                  </a:lnTo>
                  <a:lnTo>
                    <a:pt x="0" y="7301975"/>
                  </a:lnTo>
                  <a:close/>
                </a:path>
              </a:pathLst>
            </a:custGeom>
            <a:blipFill>
              <a:blip r:embed="rId3">
                <a:extLst>
                  <a:ext uri="{96DAC541-7B7A-43D3-8B79-37D633B846F1}">
                    <asvg:svgBlip xmlns:asvg="http://schemas.microsoft.com/office/drawing/2016/SVG/main" r:embed="rId4"/>
                  </a:ext>
                </a:extLst>
              </a:blip>
              <a:stretch>
                <a:fillRect b="-55852"/>
              </a:stretch>
            </a:blipFill>
          </p:spPr>
          <p:txBody>
            <a:bodyPr lIns="91440" tIns="45720" rIns="91440" bIns="45720" anchor="t"/>
            <a:lstStyle/>
            <a:p>
              <a:endParaRPr lang="en-GB"/>
            </a:p>
          </p:txBody>
        </p:sp>
      </p:grpSp>
      <p:sp>
        <p:nvSpPr>
          <p:cNvPr id="12" name="Freeform 12">
            <a:extLst>
              <a:ext uri="{FF2B5EF4-FFF2-40B4-BE49-F238E27FC236}">
                <a16:creationId xmlns:a16="http://schemas.microsoft.com/office/drawing/2014/main" id="{6B629394-363F-F82D-EA78-822D58B41CCE}"/>
              </a:ext>
            </a:extLst>
          </p:cNvPr>
          <p:cNvSpPr/>
          <p:nvPr/>
        </p:nvSpPr>
        <p:spPr>
          <a:xfrm rot="-7295450">
            <a:off x="7450883" y="-1096145"/>
            <a:ext cx="3901440" cy="2617512"/>
          </a:xfrm>
          <a:custGeom>
            <a:avLst/>
            <a:gdLst/>
            <a:ahLst/>
            <a:cxnLst/>
            <a:rect l="l" t="t" r="r" b="b"/>
            <a:pathLst>
              <a:path w="3901440" h="2617512">
                <a:moveTo>
                  <a:pt x="0" y="0"/>
                </a:moveTo>
                <a:lnTo>
                  <a:pt x="3901440" y="0"/>
                </a:lnTo>
                <a:lnTo>
                  <a:pt x="3901440" y="2617511"/>
                </a:lnTo>
                <a:lnTo>
                  <a:pt x="0" y="261751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3" name="TextBox 13">
            <a:extLst>
              <a:ext uri="{FF2B5EF4-FFF2-40B4-BE49-F238E27FC236}">
                <a16:creationId xmlns:a16="http://schemas.microsoft.com/office/drawing/2014/main" id="{9243D219-417A-ED25-B6E2-5120DCDD75F0}"/>
              </a:ext>
            </a:extLst>
          </p:cNvPr>
          <p:cNvSpPr txBox="1"/>
          <p:nvPr/>
        </p:nvSpPr>
        <p:spPr>
          <a:xfrm>
            <a:off x="940974" y="2293931"/>
            <a:ext cx="2983112" cy="282706"/>
          </a:xfrm>
          <a:prstGeom prst="rect">
            <a:avLst/>
          </a:prstGeom>
        </p:spPr>
        <p:txBody>
          <a:bodyPr wrap="square" lIns="0" tIns="0" rIns="0" bIns="0" rtlCol="0" anchor="t">
            <a:spAutoFit/>
          </a:bodyPr>
          <a:lstStyle/>
          <a:p>
            <a:pPr algn="ctr">
              <a:lnSpc>
                <a:spcPts val="2160"/>
              </a:lnSpc>
            </a:pPr>
            <a:r>
              <a:rPr lang="en-US" sz="2400">
                <a:solidFill>
                  <a:srgbClr val="156669"/>
                </a:solidFill>
                <a:latin typeface="Lilita One"/>
                <a:ea typeface="Lilita One"/>
                <a:cs typeface="Lilita One"/>
                <a:sym typeface="Lilita One"/>
              </a:rPr>
              <a:t>Short Term:</a:t>
            </a:r>
          </a:p>
        </p:txBody>
      </p:sp>
      <p:sp>
        <p:nvSpPr>
          <p:cNvPr id="14" name="TextBox 14">
            <a:extLst>
              <a:ext uri="{FF2B5EF4-FFF2-40B4-BE49-F238E27FC236}">
                <a16:creationId xmlns:a16="http://schemas.microsoft.com/office/drawing/2014/main" id="{0878FB35-9B8B-A26A-7EF9-67EA1F45F81B}"/>
              </a:ext>
            </a:extLst>
          </p:cNvPr>
          <p:cNvSpPr txBox="1"/>
          <p:nvPr/>
        </p:nvSpPr>
        <p:spPr>
          <a:xfrm>
            <a:off x="895926" y="2983187"/>
            <a:ext cx="3812031" cy="3939540"/>
          </a:xfrm>
          <a:prstGeom prst="rect">
            <a:avLst/>
          </a:prstGeom>
        </p:spPr>
        <p:txBody>
          <a:bodyPr wrap="square" lIns="0" tIns="0" rIns="0" bIns="0" rtlCol="0" anchor="t">
            <a:spAutoFit/>
          </a:bodyPr>
          <a:lstStyle/>
          <a:p>
            <a:pPr>
              <a:buFont typeface="Arial"/>
              <a:buChar char="•"/>
            </a:pPr>
            <a:r>
              <a:rPr lang="en-US" sz="1600">
                <a:latin typeface="Solway"/>
                <a:ea typeface="+mn-lt"/>
                <a:cs typeface="+mn-lt"/>
              </a:rPr>
              <a:t>Lower productivity</a:t>
            </a:r>
          </a:p>
          <a:p>
            <a:endParaRPr lang="en-US" sz="1600">
              <a:latin typeface="Solway"/>
              <a:ea typeface="+mn-lt"/>
              <a:cs typeface="+mn-lt"/>
            </a:endParaRPr>
          </a:p>
          <a:p>
            <a:pPr>
              <a:buFont typeface="Arial"/>
              <a:buChar char="•"/>
            </a:pPr>
            <a:r>
              <a:rPr lang="en-US" sz="1600">
                <a:latin typeface="Solway"/>
                <a:ea typeface="+mn-lt"/>
                <a:cs typeface="+mn-lt"/>
              </a:rPr>
              <a:t>Reduced confidence in physical tasks</a:t>
            </a:r>
          </a:p>
          <a:p>
            <a:endParaRPr lang="en-US" sz="1600">
              <a:latin typeface="Solway"/>
              <a:ea typeface="+mn-lt"/>
              <a:cs typeface="+mn-lt"/>
            </a:endParaRPr>
          </a:p>
          <a:p>
            <a:pPr>
              <a:buFont typeface="Arial"/>
              <a:buChar char="•"/>
            </a:pPr>
            <a:r>
              <a:rPr lang="en-US" sz="1600">
                <a:latin typeface="Solway"/>
                <a:ea typeface="+mn-lt"/>
                <a:cs typeface="+mn-lt"/>
              </a:rPr>
              <a:t>Less stress tolerance</a:t>
            </a:r>
          </a:p>
          <a:p>
            <a:pPr>
              <a:buFont typeface="Arial"/>
              <a:buChar char="•"/>
            </a:pPr>
            <a:endParaRPr lang="en-US" sz="1600">
              <a:latin typeface="Solway"/>
              <a:ea typeface="+mn-lt"/>
              <a:cs typeface="+mn-lt"/>
            </a:endParaRPr>
          </a:p>
          <a:p>
            <a:pPr>
              <a:buFont typeface="Arial"/>
              <a:buChar char="•"/>
            </a:pPr>
            <a:r>
              <a:rPr lang="en-US" sz="1600">
                <a:latin typeface="Solway"/>
                <a:ea typeface="+mn-lt"/>
                <a:cs typeface="+mn-lt"/>
              </a:rPr>
              <a:t>More physical discomfort</a:t>
            </a:r>
          </a:p>
          <a:p>
            <a:pPr>
              <a:buFont typeface="Arial"/>
              <a:buChar char="•"/>
            </a:pPr>
            <a:endParaRPr lang="en-US" sz="1600">
              <a:latin typeface="Solway"/>
              <a:ea typeface="+mn-lt"/>
              <a:cs typeface="+mn-lt"/>
            </a:endParaRPr>
          </a:p>
          <a:p>
            <a:pPr>
              <a:buFont typeface="Arial"/>
              <a:buChar char="•"/>
            </a:pPr>
            <a:r>
              <a:rPr lang="en-US" sz="1600">
                <a:latin typeface="Solway"/>
                <a:ea typeface="+mn-lt"/>
                <a:cs typeface="+mn-lt"/>
              </a:rPr>
              <a:t>Lower overall vitality</a:t>
            </a:r>
          </a:p>
          <a:p>
            <a:endParaRPr lang="en-US" sz="1600">
              <a:latin typeface="Solway"/>
              <a:ea typeface="+mn-lt"/>
              <a:cs typeface="+mn-lt"/>
            </a:endParaRPr>
          </a:p>
          <a:p>
            <a:r>
              <a:rPr lang="en-US" sz="1600">
                <a:latin typeface="Solway"/>
                <a:ea typeface="+mn-lt"/>
                <a:cs typeface="+mn-lt"/>
              </a:rPr>
              <a:t>Cumulative effect shapes how someone experiences work, relationships, and general well-being.</a:t>
            </a:r>
            <a:endParaRPr lang="en-GB" sz="1600">
              <a:latin typeface="Solway"/>
              <a:cs typeface="Times New Roman"/>
            </a:endParaRPr>
          </a:p>
          <a:p>
            <a:r>
              <a:rPr lang="en-GB" sz="1200">
                <a:latin typeface="Solway"/>
              </a:rPr>
              <a:t>          </a:t>
            </a:r>
            <a:endParaRPr lang="en-GB" sz="1200">
              <a:latin typeface="Times New Roman"/>
              <a:cs typeface="Times New Roman"/>
            </a:endParaRPr>
          </a:p>
          <a:p>
            <a:r>
              <a:rPr lang="en-GB" sz="1200">
                <a:latin typeface="Solway"/>
              </a:rPr>
              <a:t>           </a:t>
            </a:r>
            <a:endParaRPr lang="en-GB" sz="1200">
              <a:latin typeface="Times New Roman"/>
              <a:cs typeface="Times New Roman"/>
            </a:endParaRPr>
          </a:p>
          <a:p>
            <a:r>
              <a:rPr lang="en-GB" sz="1200">
                <a:latin typeface="Solway"/>
              </a:rPr>
              <a:t>                                                           (Sport England, 2025)  </a:t>
            </a:r>
            <a:endParaRPr lang="en-GB" sz="1200">
              <a:solidFill>
                <a:srgbClr val="000000"/>
              </a:solidFill>
              <a:latin typeface="Times New Roman"/>
              <a:ea typeface="Solway"/>
              <a:cs typeface="Times New Roman"/>
            </a:endParaRPr>
          </a:p>
        </p:txBody>
      </p:sp>
      <p:sp>
        <p:nvSpPr>
          <p:cNvPr id="15" name="TextBox 15">
            <a:extLst>
              <a:ext uri="{FF2B5EF4-FFF2-40B4-BE49-F238E27FC236}">
                <a16:creationId xmlns:a16="http://schemas.microsoft.com/office/drawing/2014/main" id="{7003ACF4-3278-CDCC-26D7-30038EDEEFE0}"/>
              </a:ext>
            </a:extLst>
          </p:cNvPr>
          <p:cNvSpPr txBox="1"/>
          <p:nvPr/>
        </p:nvSpPr>
        <p:spPr>
          <a:xfrm>
            <a:off x="5311898" y="2270407"/>
            <a:ext cx="2983111" cy="282706"/>
          </a:xfrm>
          <a:prstGeom prst="rect">
            <a:avLst/>
          </a:prstGeom>
        </p:spPr>
        <p:txBody>
          <a:bodyPr wrap="square" lIns="0" tIns="0" rIns="0" bIns="0" rtlCol="0" anchor="t">
            <a:spAutoFit/>
          </a:bodyPr>
          <a:lstStyle/>
          <a:p>
            <a:pPr algn="ctr">
              <a:lnSpc>
                <a:spcPts val="2160"/>
              </a:lnSpc>
            </a:pPr>
            <a:r>
              <a:rPr lang="en-US" sz="2400">
                <a:solidFill>
                  <a:srgbClr val="156669"/>
                </a:solidFill>
                <a:latin typeface="Lilita One"/>
                <a:ea typeface="Lilita One"/>
                <a:cs typeface="Lilita One"/>
                <a:sym typeface="Lilita One"/>
              </a:rPr>
              <a:t>Long Term:</a:t>
            </a:r>
          </a:p>
        </p:txBody>
      </p:sp>
      <p:sp>
        <p:nvSpPr>
          <p:cNvPr id="16" name="TextBox 16">
            <a:extLst>
              <a:ext uri="{FF2B5EF4-FFF2-40B4-BE49-F238E27FC236}">
                <a16:creationId xmlns:a16="http://schemas.microsoft.com/office/drawing/2014/main" id="{7F9DD083-BED5-6BF2-AA70-0F2B0A4D0804}"/>
              </a:ext>
            </a:extLst>
          </p:cNvPr>
          <p:cNvSpPr txBox="1"/>
          <p:nvPr/>
        </p:nvSpPr>
        <p:spPr>
          <a:xfrm>
            <a:off x="5025776" y="2981271"/>
            <a:ext cx="3816366" cy="4145366"/>
          </a:xfrm>
          <a:prstGeom prst="rect">
            <a:avLst/>
          </a:prstGeom>
        </p:spPr>
        <p:txBody>
          <a:bodyPr wrap="square" lIns="0" tIns="0" rIns="0" bIns="0" rtlCol="0" anchor="t">
            <a:spAutoFit/>
          </a:bodyPr>
          <a:lstStyle/>
          <a:p>
            <a:pPr marL="388620" lvl="1" indent="-194310">
              <a:lnSpc>
                <a:spcPts val="2520"/>
              </a:lnSpc>
              <a:buFont typeface="Arial"/>
              <a:buChar char="•"/>
            </a:pPr>
            <a:r>
              <a:rPr lang="en-US" sz="1600">
                <a:latin typeface="Solway"/>
                <a:ea typeface="Calibri"/>
                <a:cs typeface="Calibri"/>
              </a:rPr>
              <a:t>Obesity </a:t>
            </a:r>
          </a:p>
          <a:p>
            <a:pPr marL="388620" lvl="1" indent="-194310">
              <a:lnSpc>
                <a:spcPts val="2520"/>
              </a:lnSpc>
              <a:buFont typeface="Arial"/>
              <a:buChar char="•"/>
            </a:pPr>
            <a:endParaRPr lang="en-US" sz="1600">
              <a:solidFill>
                <a:srgbClr val="000000"/>
              </a:solidFill>
              <a:latin typeface="Solway"/>
              <a:ea typeface="Calibri"/>
              <a:cs typeface="Calibri"/>
            </a:endParaRPr>
          </a:p>
          <a:p>
            <a:pPr marL="388620" lvl="1" indent="-194310">
              <a:lnSpc>
                <a:spcPts val="2520"/>
              </a:lnSpc>
              <a:buFont typeface="Arial"/>
              <a:buChar char="•"/>
            </a:pPr>
            <a:r>
              <a:rPr lang="en-US" sz="1600">
                <a:solidFill>
                  <a:srgbClr val="000000"/>
                </a:solidFill>
                <a:latin typeface="Solway"/>
                <a:ea typeface="Calibri"/>
                <a:cs typeface="Calibri"/>
              </a:rPr>
              <a:t>Heart disease</a:t>
            </a:r>
            <a:endParaRPr lang="en-US" sz="1600">
              <a:solidFill>
                <a:srgbClr val="000000"/>
              </a:solidFill>
              <a:latin typeface="Calibri"/>
              <a:ea typeface="Calibri"/>
              <a:cs typeface="Calibri"/>
            </a:endParaRPr>
          </a:p>
          <a:p>
            <a:pPr marL="388620" lvl="1" indent="-194310">
              <a:lnSpc>
                <a:spcPts val="2520"/>
              </a:lnSpc>
              <a:buFont typeface="Arial"/>
              <a:buChar char="•"/>
            </a:pPr>
            <a:endParaRPr lang="en-US" sz="1600">
              <a:solidFill>
                <a:srgbClr val="000000"/>
              </a:solidFill>
              <a:latin typeface="Solway"/>
              <a:ea typeface="Calibri"/>
              <a:cs typeface="Calibri"/>
            </a:endParaRPr>
          </a:p>
          <a:p>
            <a:pPr marL="388620" lvl="1" indent="-194310">
              <a:lnSpc>
                <a:spcPts val="2520"/>
              </a:lnSpc>
              <a:buFont typeface="Arial"/>
              <a:buChar char="•"/>
            </a:pPr>
            <a:r>
              <a:rPr lang="en-US" sz="1600">
                <a:solidFill>
                  <a:srgbClr val="000000"/>
                </a:solidFill>
                <a:latin typeface="Solway"/>
                <a:ea typeface="Calibri"/>
                <a:cs typeface="Calibri"/>
              </a:rPr>
              <a:t>High blood pressure</a:t>
            </a:r>
          </a:p>
          <a:p>
            <a:pPr marL="194310" lvl="1">
              <a:lnSpc>
                <a:spcPts val="2520"/>
              </a:lnSpc>
            </a:pPr>
            <a:endParaRPr lang="en-US" sz="1600">
              <a:solidFill>
                <a:srgbClr val="000000"/>
              </a:solidFill>
              <a:latin typeface="Solway"/>
              <a:ea typeface="Calibri"/>
              <a:cs typeface="Calibri"/>
            </a:endParaRPr>
          </a:p>
          <a:p>
            <a:pPr marL="388620" lvl="1" indent="-194310">
              <a:lnSpc>
                <a:spcPts val="2520"/>
              </a:lnSpc>
              <a:buFont typeface="Arial"/>
              <a:buChar char="•"/>
            </a:pPr>
            <a:r>
              <a:rPr lang="en-US" sz="1600">
                <a:solidFill>
                  <a:srgbClr val="000000"/>
                </a:solidFill>
                <a:latin typeface="Solway"/>
                <a:ea typeface="Calibri"/>
                <a:cs typeface="Calibri"/>
              </a:rPr>
              <a:t>High cholesterol </a:t>
            </a:r>
            <a:endParaRPr lang="en-US" sz="1600">
              <a:solidFill>
                <a:srgbClr val="000000"/>
              </a:solidFill>
              <a:latin typeface="Calibri"/>
              <a:ea typeface="Calibri"/>
              <a:cs typeface="Calibri"/>
            </a:endParaRPr>
          </a:p>
          <a:p>
            <a:pPr marL="388620" lvl="1" indent="-194310">
              <a:lnSpc>
                <a:spcPts val="2520"/>
              </a:lnSpc>
              <a:buFont typeface="Arial"/>
              <a:buChar char="•"/>
            </a:pPr>
            <a:endParaRPr lang="en-US" sz="1600">
              <a:solidFill>
                <a:srgbClr val="000000"/>
              </a:solidFill>
              <a:latin typeface="Solway"/>
              <a:ea typeface="Calibri"/>
              <a:cs typeface="Calibri"/>
            </a:endParaRPr>
          </a:p>
          <a:p>
            <a:pPr marL="388620" lvl="1" indent="-194310">
              <a:lnSpc>
                <a:spcPts val="2520"/>
              </a:lnSpc>
              <a:buFont typeface="Arial"/>
              <a:buChar char="•"/>
            </a:pPr>
            <a:r>
              <a:rPr lang="en-US" sz="1600">
                <a:solidFill>
                  <a:srgbClr val="000000"/>
                </a:solidFill>
                <a:latin typeface="Solway"/>
                <a:ea typeface="Calibri"/>
                <a:cs typeface="Calibri"/>
              </a:rPr>
              <a:t>Type II diabetes</a:t>
            </a:r>
            <a:endParaRPr lang="en-US" sz="1600">
              <a:solidFill>
                <a:srgbClr val="000000"/>
              </a:solidFill>
              <a:latin typeface="Calibri"/>
              <a:ea typeface="Calibri"/>
              <a:cs typeface="Calibri"/>
            </a:endParaRPr>
          </a:p>
          <a:p>
            <a:pPr marL="388620" lvl="1" indent="-194310">
              <a:lnSpc>
                <a:spcPts val="2520"/>
              </a:lnSpc>
              <a:buFont typeface="Arial"/>
              <a:buChar char="•"/>
            </a:pPr>
            <a:endParaRPr lang="en-US" sz="1600">
              <a:solidFill>
                <a:srgbClr val="000000"/>
              </a:solidFill>
              <a:latin typeface="Solway"/>
              <a:ea typeface="Calibri"/>
              <a:cs typeface="Calibri"/>
            </a:endParaRPr>
          </a:p>
          <a:p>
            <a:pPr marL="388620" lvl="1" indent="-194310">
              <a:lnSpc>
                <a:spcPts val="2520"/>
              </a:lnSpc>
              <a:buFont typeface="Arial"/>
              <a:buChar char="•"/>
            </a:pPr>
            <a:r>
              <a:rPr lang="en-US" sz="1600">
                <a:solidFill>
                  <a:srgbClr val="000000"/>
                </a:solidFill>
                <a:latin typeface="Solway"/>
                <a:ea typeface="Calibri"/>
                <a:cs typeface="Calibri"/>
              </a:rPr>
              <a:t>Increased feelings of Depression </a:t>
            </a:r>
            <a:endParaRPr lang="en-US" sz="1600">
              <a:solidFill>
                <a:srgbClr val="000000"/>
              </a:solidFill>
              <a:latin typeface="Calibri"/>
              <a:ea typeface="Calibri"/>
              <a:cs typeface="Calibri"/>
            </a:endParaRPr>
          </a:p>
          <a:p>
            <a:pPr marL="194310" lvl="1">
              <a:lnSpc>
                <a:spcPts val="2520"/>
              </a:lnSpc>
            </a:pPr>
            <a:r>
              <a:rPr lang="en-GB" sz="1200">
                <a:solidFill>
                  <a:srgbClr val="000000"/>
                </a:solidFill>
                <a:latin typeface="Times New Roman"/>
                <a:cs typeface="Times New Roman"/>
              </a:rPr>
              <a:t>                                (effectivehealthcare.ahrq.gov, n.d.</a:t>
            </a:r>
            <a:r>
              <a:rPr lang="en-GB" sz="1200">
                <a:solidFill>
                  <a:srgbClr val="000000"/>
                </a:solidFill>
                <a:latin typeface="Solway"/>
              </a:rPr>
              <a:t>) </a:t>
            </a:r>
            <a:endParaRPr lang="en-US"/>
          </a:p>
          <a:p>
            <a:pPr marL="194310" lvl="1">
              <a:lnSpc>
                <a:spcPts val="2520"/>
              </a:lnSpc>
            </a:pPr>
            <a:endParaRPr lang="en-US">
              <a:solidFill>
                <a:srgbClr val="000000"/>
              </a:solidFill>
              <a:latin typeface="Solway"/>
              <a:ea typeface="Solway"/>
              <a:cs typeface="Solway"/>
            </a:endParaRPr>
          </a:p>
        </p:txBody>
      </p:sp>
      <p:sp>
        <p:nvSpPr>
          <p:cNvPr id="19" name="TextBox 19">
            <a:extLst>
              <a:ext uri="{FF2B5EF4-FFF2-40B4-BE49-F238E27FC236}">
                <a16:creationId xmlns:a16="http://schemas.microsoft.com/office/drawing/2014/main" id="{C0ED7213-9125-C50B-4346-F54A895B0635}"/>
              </a:ext>
            </a:extLst>
          </p:cNvPr>
          <p:cNvSpPr txBox="1"/>
          <p:nvPr/>
        </p:nvSpPr>
        <p:spPr>
          <a:xfrm>
            <a:off x="6962058" y="7437687"/>
            <a:ext cx="1886745" cy="278923"/>
          </a:xfrm>
          <a:prstGeom prst="rect">
            <a:avLst/>
          </a:prstGeom>
        </p:spPr>
        <p:txBody>
          <a:bodyPr wrap="square" lIns="0" tIns="0" rIns="0" bIns="0" rtlCol="0" anchor="t">
            <a:spAutoFit/>
          </a:bodyPr>
          <a:lstStyle/>
          <a:p>
            <a:pPr marL="194310" lvl="1" algn="l">
              <a:lnSpc>
                <a:spcPts val="2520"/>
              </a:lnSpc>
            </a:pPr>
            <a:r>
              <a:rPr lang="en-US" sz="1200">
                <a:solidFill>
                  <a:srgbClr val="000000"/>
                </a:solidFill>
                <a:latin typeface="Solway"/>
                <a:ea typeface="Solway"/>
                <a:cs typeface="Solway"/>
                <a:sym typeface="Solway"/>
              </a:rPr>
              <a:t>Shajna Azad 2232143</a:t>
            </a:r>
          </a:p>
        </p:txBody>
      </p:sp>
      <p:sp>
        <p:nvSpPr>
          <p:cNvPr id="20" name="Freeform 20">
            <a:extLst>
              <a:ext uri="{FF2B5EF4-FFF2-40B4-BE49-F238E27FC236}">
                <a16:creationId xmlns:a16="http://schemas.microsoft.com/office/drawing/2014/main" id="{79CCC00E-BD62-B014-A195-3F3202E29CDA}"/>
              </a:ext>
            </a:extLst>
          </p:cNvPr>
          <p:cNvSpPr/>
          <p:nvPr/>
        </p:nvSpPr>
        <p:spPr>
          <a:xfrm>
            <a:off x="892549" y="893836"/>
            <a:ext cx="589653" cy="582148"/>
          </a:xfrm>
          <a:custGeom>
            <a:avLst/>
            <a:gdLst/>
            <a:ahLst/>
            <a:cxnLst/>
            <a:rect l="l" t="t" r="r" b="b"/>
            <a:pathLst>
              <a:path w="589653" h="582148">
                <a:moveTo>
                  <a:pt x="0" y="0"/>
                </a:moveTo>
                <a:lnTo>
                  <a:pt x="589652" y="0"/>
                </a:lnTo>
                <a:lnTo>
                  <a:pt x="589652" y="582148"/>
                </a:lnTo>
                <a:lnTo>
                  <a:pt x="0" y="582148"/>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21" name="Freeform 21">
            <a:extLst>
              <a:ext uri="{FF2B5EF4-FFF2-40B4-BE49-F238E27FC236}">
                <a16:creationId xmlns:a16="http://schemas.microsoft.com/office/drawing/2014/main" id="{326C7A50-1A34-E071-5C47-3AAF0A226E08}"/>
              </a:ext>
            </a:extLst>
          </p:cNvPr>
          <p:cNvSpPr/>
          <p:nvPr/>
        </p:nvSpPr>
        <p:spPr>
          <a:xfrm rot="6459191">
            <a:off x="-973721" y="3501969"/>
            <a:ext cx="1721130" cy="2800656"/>
          </a:xfrm>
          <a:custGeom>
            <a:avLst/>
            <a:gdLst/>
            <a:ahLst/>
            <a:cxnLst/>
            <a:rect l="l" t="t" r="r" b="b"/>
            <a:pathLst>
              <a:path w="1721130" h="2800656">
                <a:moveTo>
                  <a:pt x="0" y="0"/>
                </a:moveTo>
                <a:lnTo>
                  <a:pt x="1721131" y="0"/>
                </a:lnTo>
                <a:lnTo>
                  <a:pt x="1721131" y="2800656"/>
                </a:lnTo>
                <a:lnTo>
                  <a:pt x="0" y="2800656"/>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Tree>
    <p:extLst>
      <p:ext uri="{BB962C8B-B14F-4D97-AF65-F5344CB8AC3E}">
        <p14:creationId xmlns:p14="http://schemas.microsoft.com/office/powerpoint/2010/main" val="29480705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016778" y="3039756"/>
            <a:ext cx="3704581" cy="1339038"/>
            <a:chOff x="0" y="0"/>
            <a:chExt cx="1372067" cy="542757"/>
          </a:xfrm>
        </p:grpSpPr>
        <p:sp>
          <p:nvSpPr>
            <p:cNvPr id="3" name="Freeform 3"/>
            <p:cNvSpPr/>
            <p:nvPr/>
          </p:nvSpPr>
          <p:spPr>
            <a:xfrm>
              <a:off x="0" y="0"/>
              <a:ext cx="1372067" cy="542757"/>
            </a:xfrm>
            <a:custGeom>
              <a:avLst/>
              <a:gdLst/>
              <a:ahLst/>
              <a:cxnLst/>
              <a:rect l="l" t="t" r="r" b="b"/>
              <a:pathLst>
                <a:path w="1372067" h="542757">
                  <a:moveTo>
                    <a:pt x="75234" y="0"/>
                  </a:moveTo>
                  <a:lnTo>
                    <a:pt x="1296833" y="0"/>
                  </a:lnTo>
                  <a:cubicBezTo>
                    <a:pt x="1338384" y="0"/>
                    <a:pt x="1372067" y="33683"/>
                    <a:pt x="1372067" y="75234"/>
                  </a:cubicBezTo>
                  <a:lnTo>
                    <a:pt x="1372067" y="467523"/>
                  </a:lnTo>
                  <a:cubicBezTo>
                    <a:pt x="1372067" y="509073"/>
                    <a:pt x="1338384" y="542757"/>
                    <a:pt x="1296833" y="542757"/>
                  </a:cubicBezTo>
                  <a:lnTo>
                    <a:pt x="75234" y="542757"/>
                  </a:lnTo>
                  <a:cubicBezTo>
                    <a:pt x="33683" y="542757"/>
                    <a:pt x="0" y="509073"/>
                    <a:pt x="0" y="467523"/>
                  </a:cubicBezTo>
                  <a:lnTo>
                    <a:pt x="0" y="75234"/>
                  </a:lnTo>
                  <a:cubicBezTo>
                    <a:pt x="0" y="33683"/>
                    <a:pt x="33683" y="0"/>
                    <a:pt x="75234" y="0"/>
                  </a:cubicBezTo>
                  <a:close/>
                </a:path>
              </a:pathLst>
            </a:custGeom>
            <a:solidFill>
              <a:srgbClr val="F4ECF3"/>
            </a:solidFill>
          </p:spPr>
          <p:txBody>
            <a:bodyPr/>
            <a:lstStyle/>
            <a:p>
              <a:endParaRPr lang="en-GB"/>
            </a:p>
          </p:txBody>
        </p:sp>
        <p:sp>
          <p:nvSpPr>
            <p:cNvPr id="4" name="TextBox 4"/>
            <p:cNvSpPr txBox="1"/>
            <p:nvPr/>
          </p:nvSpPr>
          <p:spPr>
            <a:xfrm>
              <a:off x="0" y="-38100"/>
              <a:ext cx="1372067" cy="580857"/>
            </a:xfrm>
            <a:prstGeom prst="rect">
              <a:avLst/>
            </a:prstGeom>
          </p:spPr>
          <p:txBody>
            <a:bodyPr lIns="50800" tIns="50800" rIns="50800" bIns="50800" rtlCol="0" anchor="ctr"/>
            <a:lstStyle/>
            <a:p>
              <a:pPr algn="ctr">
                <a:lnSpc>
                  <a:spcPts val="2520"/>
                </a:lnSpc>
              </a:pPr>
              <a:endParaRPr/>
            </a:p>
          </p:txBody>
        </p:sp>
      </p:grpSp>
      <p:grpSp>
        <p:nvGrpSpPr>
          <p:cNvPr id="5" name="Group 5"/>
          <p:cNvGrpSpPr/>
          <p:nvPr/>
        </p:nvGrpSpPr>
        <p:grpSpPr>
          <a:xfrm>
            <a:off x="1016776" y="5022913"/>
            <a:ext cx="3704581" cy="1741028"/>
            <a:chOff x="0" y="0"/>
            <a:chExt cx="1372067" cy="542757"/>
          </a:xfrm>
        </p:grpSpPr>
        <p:sp>
          <p:nvSpPr>
            <p:cNvPr id="6" name="Freeform 6"/>
            <p:cNvSpPr/>
            <p:nvPr/>
          </p:nvSpPr>
          <p:spPr>
            <a:xfrm>
              <a:off x="0" y="0"/>
              <a:ext cx="1372067" cy="542757"/>
            </a:xfrm>
            <a:custGeom>
              <a:avLst/>
              <a:gdLst/>
              <a:ahLst/>
              <a:cxnLst/>
              <a:rect l="l" t="t" r="r" b="b"/>
              <a:pathLst>
                <a:path w="1372067" h="542757">
                  <a:moveTo>
                    <a:pt x="75234" y="0"/>
                  </a:moveTo>
                  <a:lnTo>
                    <a:pt x="1296833" y="0"/>
                  </a:lnTo>
                  <a:cubicBezTo>
                    <a:pt x="1338384" y="0"/>
                    <a:pt x="1372067" y="33683"/>
                    <a:pt x="1372067" y="75234"/>
                  </a:cubicBezTo>
                  <a:lnTo>
                    <a:pt x="1372067" y="467523"/>
                  </a:lnTo>
                  <a:cubicBezTo>
                    <a:pt x="1372067" y="509073"/>
                    <a:pt x="1338384" y="542757"/>
                    <a:pt x="1296833" y="542757"/>
                  </a:cubicBezTo>
                  <a:lnTo>
                    <a:pt x="75234" y="542757"/>
                  </a:lnTo>
                  <a:cubicBezTo>
                    <a:pt x="33683" y="542757"/>
                    <a:pt x="0" y="509073"/>
                    <a:pt x="0" y="467523"/>
                  </a:cubicBezTo>
                  <a:lnTo>
                    <a:pt x="0" y="75234"/>
                  </a:lnTo>
                  <a:cubicBezTo>
                    <a:pt x="0" y="33683"/>
                    <a:pt x="33683" y="0"/>
                    <a:pt x="75234" y="0"/>
                  </a:cubicBezTo>
                  <a:close/>
                </a:path>
              </a:pathLst>
            </a:custGeom>
            <a:solidFill>
              <a:srgbClr val="F4ECF3"/>
            </a:solidFill>
          </p:spPr>
          <p:txBody>
            <a:bodyPr/>
            <a:lstStyle/>
            <a:p>
              <a:endParaRPr lang="en-GB"/>
            </a:p>
          </p:txBody>
        </p:sp>
        <p:sp>
          <p:nvSpPr>
            <p:cNvPr id="7" name="TextBox 7"/>
            <p:cNvSpPr txBox="1"/>
            <p:nvPr/>
          </p:nvSpPr>
          <p:spPr>
            <a:xfrm>
              <a:off x="0" y="-38100"/>
              <a:ext cx="1372067" cy="580857"/>
            </a:xfrm>
            <a:prstGeom prst="rect">
              <a:avLst/>
            </a:prstGeom>
          </p:spPr>
          <p:txBody>
            <a:bodyPr lIns="50800" tIns="50800" rIns="50800" bIns="50800" rtlCol="0" anchor="ctr"/>
            <a:lstStyle/>
            <a:p>
              <a:pPr algn="ctr">
                <a:lnSpc>
                  <a:spcPts val="2520"/>
                </a:lnSpc>
              </a:pPr>
              <a:endParaRPr/>
            </a:p>
          </p:txBody>
        </p:sp>
      </p:grpSp>
      <p:grpSp>
        <p:nvGrpSpPr>
          <p:cNvPr id="8" name="Group 8"/>
          <p:cNvGrpSpPr/>
          <p:nvPr/>
        </p:nvGrpSpPr>
        <p:grpSpPr>
          <a:xfrm>
            <a:off x="5032240" y="2932288"/>
            <a:ext cx="3704581" cy="1446506"/>
            <a:chOff x="0" y="-38100"/>
            <a:chExt cx="1372067" cy="580857"/>
          </a:xfrm>
        </p:grpSpPr>
        <p:sp>
          <p:nvSpPr>
            <p:cNvPr id="9" name="Freeform 9"/>
            <p:cNvSpPr/>
            <p:nvPr/>
          </p:nvSpPr>
          <p:spPr>
            <a:xfrm>
              <a:off x="0" y="0"/>
              <a:ext cx="1372067" cy="541962"/>
            </a:xfrm>
            <a:custGeom>
              <a:avLst/>
              <a:gdLst/>
              <a:ahLst/>
              <a:cxnLst/>
              <a:rect l="l" t="t" r="r" b="b"/>
              <a:pathLst>
                <a:path w="1372067" h="542757">
                  <a:moveTo>
                    <a:pt x="75234" y="0"/>
                  </a:moveTo>
                  <a:lnTo>
                    <a:pt x="1296833" y="0"/>
                  </a:lnTo>
                  <a:cubicBezTo>
                    <a:pt x="1338384" y="0"/>
                    <a:pt x="1372067" y="33683"/>
                    <a:pt x="1372067" y="75234"/>
                  </a:cubicBezTo>
                  <a:lnTo>
                    <a:pt x="1372067" y="467523"/>
                  </a:lnTo>
                  <a:cubicBezTo>
                    <a:pt x="1372067" y="509073"/>
                    <a:pt x="1338384" y="542757"/>
                    <a:pt x="1296833" y="542757"/>
                  </a:cubicBezTo>
                  <a:lnTo>
                    <a:pt x="75234" y="542757"/>
                  </a:lnTo>
                  <a:cubicBezTo>
                    <a:pt x="33683" y="542757"/>
                    <a:pt x="0" y="509073"/>
                    <a:pt x="0" y="467523"/>
                  </a:cubicBezTo>
                  <a:lnTo>
                    <a:pt x="0" y="75234"/>
                  </a:lnTo>
                  <a:cubicBezTo>
                    <a:pt x="0" y="33683"/>
                    <a:pt x="33683" y="0"/>
                    <a:pt x="75234" y="0"/>
                  </a:cubicBezTo>
                  <a:close/>
                </a:path>
              </a:pathLst>
            </a:custGeom>
            <a:solidFill>
              <a:srgbClr val="F4ECF3"/>
            </a:solidFill>
          </p:spPr>
          <p:txBody>
            <a:bodyPr/>
            <a:lstStyle/>
            <a:p>
              <a:endParaRPr lang="en-GB"/>
            </a:p>
          </p:txBody>
        </p:sp>
        <p:sp>
          <p:nvSpPr>
            <p:cNvPr id="10" name="TextBox 10"/>
            <p:cNvSpPr txBox="1"/>
            <p:nvPr/>
          </p:nvSpPr>
          <p:spPr>
            <a:xfrm>
              <a:off x="0" y="-38100"/>
              <a:ext cx="1372067" cy="580857"/>
            </a:xfrm>
            <a:prstGeom prst="rect">
              <a:avLst/>
            </a:prstGeom>
          </p:spPr>
          <p:txBody>
            <a:bodyPr lIns="50800" tIns="50800" rIns="50800" bIns="50800" rtlCol="0" anchor="ctr"/>
            <a:lstStyle/>
            <a:p>
              <a:pPr algn="ctr">
                <a:lnSpc>
                  <a:spcPts val="2520"/>
                </a:lnSpc>
              </a:pPr>
              <a:endParaRPr/>
            </a:p>
          </p:txBody>
        </p:sp>
      </p:grpSp>
      <p:grpSp>
        <p:nvGrpSpPr>
          <p:cNvPr id="11" name="Group 11"/>
          <p:cNvGrpSpPr/>
          <p:nvPr/>
        </p:nvGrpSpPr>
        <p:grpSpPr>
          <a:xfrm>
            <a:off x="5000901" y="5067275"/>
            <a:ext cx="3704581" cy="1696666"/>
            <a:chOff x="0" y="0"/>
            <a:chExt cx="1372067" cy="542757"/>
          </a:xfrm>
        </p:grpSpPr>
        <p:sp>
          <p:nvSpPr>
            <p:cNvPr id="12" name="Freeform 12"/>
            <p:cNvSpPr/>
            <p:nvPr/>
          </p:nvSpPr>
          <p:spPr>
            <a:xfrm>
              <a:off x="0" y="0"/>
              <a:ext cx="1372067" cy="542757"/>
            </a:xfrm>
            <a:custGeom>
              <a:avLst/>
              <a:gdLst/>
              <a:ahLst/>
              <a:cxnLst/>
              <a:rect l="l" t="t" r="r" b="b"/>
              <a:pathLst>
                <a:path w="1372067" h="542757">
                  <a:moveTo>
                    <a:pt x="75234" y="0"/>
                  </a:moveTo>
                  <a:lnTo>
                    <a:pt x="1296833" y="0"/>
                  </a:lnTo>
                  <a:cubicBezTo>
                    <a:pt x="1338384" y="0"/>
                    <a:pt x="1372067" y="33683"/>
                    <a:pt x="1372067" y="75234"/>
                  </a:cubicBezTo>
                  <a:lnTo>
                    <a:pt x="1372067" y="467523"/>
                  </a:lnTo>
                  <a:cubicBezTo>
                    <a:pt x="1372067" y="509073"/>
                    <a:pt x="1338384" y="542757"/>
                    <a:pt x="1296833" y="542757"/>
                  </a:cubicBezTo>
                  <a:lnTo>
                    <a:pt x="75234" y="542757"/>
                  </a:lnTo>
                  <a:cubicBezTo>
                    <a:pt x="33683" y="542757"/>
                    <a:pt x="0" y="509073"/>
                    <a:pt x="0" y="467523"/>
                  </a:cubicBezTo>
                  <a:lnTo>
                    <a:pt x="0" y="75234"/>
                  </a:lnTo>
                  <a:cubicBezTo>
                    <a:pt x="0" y="33683"/>
                    <a:pt x="33683" y="0"/>
                    <a:pt x="75234" y="0"/>
                  </a:cubicBezTo>
                  <a:close/>
                </a:path>
              </a:pathLst>
            </a:custGeom>
            <a:solidFill>
              <a:srgbClr val="F4ECF3"/>
            </a:solidFill>
          </p:spPr>
          <p:txBody>
            <a:bodyPr/>
            <a:lstStyle/>
            <a:p>
              <a:endParaRPr lang="en-GB"/>
            </a:p>
          </p:txBody>
        </p:sp>
        <p:sp>
          <p:nvSpPr>
            <p:cNvPr id="13" name="TextBox 13"/>
            <p:cNvSpPr txBox="1"/>
            <p:nvPr/>
          </p:nvSpPr>
          <p:spPr>
            <a:xfrm>
              <a:off x="0" y="-38100"/>
              <a:ext cx="1372067" cy="580857"/>
            </a:xfrm>
            <a:prstGeom prst="rect">
              <a:avLst/>
            </a:prstGeom>
          </p:spPr>
          <p:txBody>
            <a:bodyPr lIns="50800" tIns="50800" rIns="50800" bIns="50800" rtlCol="0" anchor="ctr"/>
            <a:lstStyle/>
            <a:p>
              <a:pPr algn="ctr">
                <a:lnSpc>
                  <a:spcPts val="2520"/>
                </a:lnSpc>
              </a:pPr>
              <a:endParaRPr/>
            </a:p>
          </p:txBody>
        </p:sp>
      </p:grpSp>
      <p:sp>
        <p:nvSpPr>
          <p:cNvPr id="14" name="Freeform 14"/>
          <p:cNvSpPr/>
          <p:nvPr/>
        </p:nvSpPr>
        <p:spPr>
          <a:xfrm>
            <a:off x="7362814" y="6031148"/>
            <a:ext cx="3901440" cy="2617512"/>
          </a:xfrm>
          <a:custGeom>
            <a:avLst/>
            <a:gdLst/>
            <a:ahLst/>
            <a:cxnLst/>
            <a:rect l="l" t="t" r="r" b="b"/>
            <a:pathLst>
              <a:path w="3901440" h="2617512">
                <a:moveTo>
                  <a:pt x="0" y="0"/>
                </a:moveTo>
                <a:lnTo>
                  <a:pt x="3901440" y="0"/>
                </a:lnTo>
                <a:lnTo>
                  <a:pt x="3901440" y="2617512"/>
                </a:lnTo>
                <a:lnTo>
                  <a:pt x="0" y="261751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5" name="Freeform 15"/>
          <p:cNvSpPr/>
          <p:nvPr/>
        </p:nvSpPr>
        <p:spPr>
          <a:xfrm rot="-1485945">
            <a:off x="-752546" y="-385396"/>
            <a:ext cx="1798209" cy="2926080"/>
          </a:xfrm>
          <a:custGeom>
            <a:avLst/>
            <a:gdLst/>
            <a:ahLst/>
            <a:cxnLst/>
            <a:rect l="l" t="t" r="r" b="b"/>
            <a:pathLst>
              <a:path w="1798209" h="2926080">
                <a:moveTo>
                  <a:pt x="0" y="0"/>
                </a:moveTo>
                <a:lnTo>
                  <a:pt x="1798209" y="0"/>
                </a:lnTo>
                <a:lnTo>
                  <a:pt x="1798209" y="2926080"/>
                </a:lnTo>
                <a:lnTo>
                  <a:pt x="0" y="292608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6" name="Freeform 16"/>
          <p:cNvSpPr/>
          <p:nvPr/>
        </p:nvSpPr>
        <p:spPr>
          <a:xfrm>
            <a:off x="8147169" y="1077644"/>
            <a:ext cx="589653" cy="582148"/>
          </a:xfrm>
          <a:custGeom>
            <a:avLst/>
            <a:gdLst/>
            <a:ahLst/>
            <a:cxnLst/>
            <a:rect l="l" t="t" r="r" b="b"/>
            <a:pathLst>
              <a:path w="589653" h="582148">
                <a:moveTo>
                  <a:pt x="0" y="0"/>
                </a:moveTo>
                <a:lnTo>
                  <a:pt x="589652" y="0"/>
                </a:lnTo>
                <a:lnTo>
                  <a:pt x="589652" y="582148"/>
                </a:lnTo>
                <a:lnTo>
                  <a:pt x="0" y="582148"/>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7" name="TextBox 17"/>
          <p:cNvSpPr txBox="1"/>
          <p:nvPr/>
        </p:nvSpPr>
        <p:spPr>
          <a:xfrm>
            <a:off x="1694113" y="855345"/>
            <a:ext cx="6365375" cy="1107163"/>
          </a:xfrm>
          <a:prstGeom prst="rect">
            <a:avLst/>
          </a:prstGeom>
        </p:spPr>
        <p:txBody>
          <a:bodyPr lIns="0" tIns="0" rIns="0" bIns="0" rtlCol="0" anchor="t">
            <a:spAutoFit/>
          </a:bodyPr>
          <a:lstStyle/>
          <a:p>
            <a:pPr algn="ctr">
              <a:lnSpc>
                <a:spcPts val="4320"/>
              </a:lnSpc>
            </a:pPr>
            <a:r>
              <a:rPr lang="en-US" sz="4800">
                <a:solidFill>
                  <a:srgbClr val="156669"/>
                </a:solidFill>
                <a:latin typeface="Lilita One"/>
                <a:ea typeface="Lilita One"/>
                <a:cs typeface="Lilita One"/>
                <a:sym typeface="Lilita One"/>
              </a:rPr>
              <a:t>Campaign Activities Overview </a:t>
            </a:r>
          </a:p>
        </p:txBody>
      </p:sp>
      <p:sp>
        <p:nvSpPr>
          <p:cNvPr id="18" name="TextBox 18"/>
          <p:cNvSpPr txBox="1"/>
          <p:nvPr/>
        </p:nvSpPr>
        <p:spPr>
          <a:xfrm>
            <a:off x="1766846" y="2448291"/>
            <a:ext cx="2204446" cy="488595"/>
          </a:xfrm>
          <a:prstGeom prst="rect">
            <a:avLst/>
          </a:prstGeom>
        </p:spPr>
        <p:txBody>
          <a:bodyPr lIns="0" tIns="0" rIns="0" bIns="0" rtlCol="0" anchor="t">
            <a:spAutoFit/>
          </a:bodyPr>
          <a:lstStyle/>
          <a:p>
            <a:pPr algn="ctr">
              <a:lnSpc>
                <a:spcPts val="1890"/>
              </a:lnSpc>
            </a:pPr>
            <a:r>
              <a:rPr lang="en-US" sz="2100">
                <a:solidFill>
                  <a:srgbClr val="156669"/>
                </a:solidFill>
                <a:latin typeface="Lilita One"/>
                <a:ea typeface="Lilita One"/>
                <a:cs typeface="Lilita One"/>
                <a:sym typeface="Lilita One"/>
              </a:rPr>
              <a:t>Walk and Talk Sessions </a:t>
            </a:r>
          </a:p>
        </p:txBody>
      </p:sp>
      <p:sp>
        <p:nvSpPr>
          <p:cNvPr id="19" name="TextBox 19"/>
          <p:cNvSpPr txBox="1"/>
          <p:nvPr/>
        </p:nvSpPr>
        <p:spPr>
          <a:xfrm>
            <a:off x="1016776" y="3027860"/>
            <a:ext cx="3555223" cy="1580561"/>
          </a:xfrm>
          <a:prstGeom prst="rect">
            <a:avLst/>
          </a:prstGeom>
        </p:spPr>
        <p:txBody>
          <a:bodyPr wrap="square" lIns="0" tIns="0" rIns="0" bIns="0" rtlCol="0" anchor="t">
            <a:spAutoFit/>
          </a:bodyPr>
          <a:lstStyle/>
          <a:p>
            <a:pPr algn="ctr">
              <a:lnSpc>
                <a:spcPts val="2520"/>
              </a:lnSpc>
            </a:pPr>
            <a:r>
              <a:rPr lang="en-US" sz="1800">
                <a:solidFill>
                  <a:srgbClr val="000000"/>
                </a:solidFill>
                <a:latin typeface="Solway"/>
                <a:ea typeface="Solway"/>
                <a:cs typeface="Solway"/>
                <a:sym typeface="Solway"/>
              </a:rPr>
              <a:t>Community-based grou</a:t>
            </a:r>
            <a:r>
              <a:rPr lang="en-US">
                <a:solidFill>
                  <a:srgbClr val="000000"/>
                </a:solidFill>
                <a:latin typeface="Solway"/>
                <a:ea typeface="Solway"/>
                <a:cs typeface="Solway"/>
                <a:sym typeface="Solway"/>
              </a:rPr>
              <a:t>p activity </a:t>
            </a:r>
          </a:p>
          <a:p>
            <a:pPr algn="ctr">
              <a:lnSpc>
                <a:spcPts val="2520"/>
              </a:lnSpc>
            </a:pPr>
            <a:r>
              <a:rPr lang="en-US">
                <a:solidFill>
                  <a:srgbClr val="000000"/>
                </a:solidFill>
                <a:latin typeface="Solway"/>
                <a:ea typeface="Solway"/>
                <a:cs typeface="Solway"/>
                <a:sym typeface="Solway"/>
              </a:rPr>
              <a:t>Post-school drop off walking sessions</a:t>
            </a:r>
          </a:p>
          <a:p>
            <a:pPr algn="ctr">
              <a:lnSpc>
                <a:spcPts val="2520"/>
              </a:lnSpc>
            </a:pPr>
            <a:endParaRPr lang="en-US">
              <a:solidFill>
                <a:srgbClr val="000000"/>
              </a:solidFill>
              <a:latin typeface="Solway"/>
              <a:ea typeface="Solway"/>
              <a:cs typeface="Solway"/>
              <a:sym typeface="Solway"/>
            </a:endParaRPr>
          </a:p>
        </p:txBody>
      </p:sp>
      <p:sp>
        <p:nvSpPr>
          <p:cNvPr id="20" name="TextBox 20"/>
          <p:cNvSpPr txBox="1"/>
          <p:nvPr/>
        </p:nvSpPr>
        <p:spPr>
          <a:xfrm>
            <a:off x="1719513" y="4623669"/>
            <a:ext cx="2204446" cy="244939"/>
          </a:xfrm>
          <a:prstGeom prst="rect">
            <a:avLst/>
          </a:prstGeom>
        </p:spPr>
        <p:txBody>
          <a:bodyPr lIns="0" tIns="0" rIns="0" bIns="0" rtlCol="0" anchor="t">
            <a:spAutoFit/>
          </a:bodyPr>
          <a:lstStyle/>
          <a:p>
            <a:pPr algn="ctr">
              <a:lnSpc>
                <a:spcPts val="1890"/>
              </a:lnSpc>
            </a:pPr>
            <a:r>
              <a:rPr lang="en-US" sz="2100">
                <a:solidFill>
                  <a:srgbClr val="156669"/>
                </a:solidFill>
                <a:latin typeface="Lilita One"/>
                <a:ea typeface="Lilita One"/>
                <a:cs typeface="Lilita One"/>
                <a:sym typeface="Lilita One"/>
              </a:rPr>
              <a:t>Focus </a:t>
            </a:r>
          </a:p>
        </p:txBody>
      </p:sp>
      <p:sp>
        <p:nvSpPr>
          <p:cNvPr id="21" name="TextBox 21"/>
          <p:cNvSpPr txBox="1"/>
          <p:nvPr/>
        </p:nvSpPr>
        <p:spPr>
          <a:xfrm>
            <a:off x="1321173" y="5125655"/>
            <a:ext cx="3095793" cy="298159"/>
          </a:xfrm>
          <a:prstGeom prst="rect">
            <a:avLst/>
          </a:prstGeom>
        </p:spPr>
        <p:txBody>
          <a:bodyPr lIns="0" tIns="0" rIns="0" bIns="0" rtlCol="0" anchor="t">
            <a:spAutoFit/>
          </a:bodyPr>
          <a:lstStyle/>
          <a:p>
            <a:pPr algn="ctr">
              <a:lnSpc>
                <a:spcPts val="2520"/>
              </a:lnSpc>
            </a:pPr>
            <a:endParaRPr lang="en-US" sz="1800">
              <a:solidFill>
                <a:srgbClr val="000000"/>
              </a:solidFill>
              <a:latin typeface="Solway"/>
              <a:ea typeface="Solway"/>
              <a:cs typeface="Solway"/>
              <a:sym typeface="Solway"/>
            </a:endParaRPr>
          </a:p>
        </p:txBody>
      </p:sp>
      <p:sp>
        <p:nvSpPr>
          <p:cNvPr id="22" name="TextBox 22"/>
          <p:cNvSpPr txBox="1"/>
          <p:nvPr/>
        </p:nvSpPr>
        <p:spPr>
          <a:xfrm>
            <a:off x="5362033" y="2479520"/>
            <a:ext cx="2875367" cy="244939"/>
          </a:xfrm>
          <a:prstGeom prst="rect">
            <a:avLst/>
          </a:prstGeom>
        </p:spPr>
        <p:txBody>
          <a:bodyPr lIns="0" tIns="0" rIns="0" bIns="0" rtlCol="0" anchor="t">
            <a:spAutoFit/>
          </a:bodyPr>
          <a:lstStyle/>
          <a:p>
            <a:pPr algn="ctr">
              <a:lnSpc>
                <a:spcPts val="1890"/>
              </a:lnSpc>
            </a:pPr>
            <a:r>
              <a:rPr lang="en-US" sz="2100">
                <a:solidFill>
                  <a:srgbClr val="156669"/>
                </a:solidFill>
                <a:latin typeface="Lilita One"/>
                <a:ea typeface="Lilita One"/>
                <a:cs typeface="Lilita One"/>
                <a:sym typeface="Lilita One"/>
              </a:rPr>
              <a:t>PE Together</a:t>
            </a:r>
          </a:p>
        </p:txBody>
      </p:sp>
      <p:sp>
        <p:nvSpPr>
          <p:cNvPr id="24" name="TextBox 24"/>
          <p:cNvSpPr txBox="1"/>
          <p:nvPr/>
        </p:nvSpPr>
        <p:spPr>
          <a:xfrm>
            <a:off x="5415509" y="4651934"/>
            <a:ext cx="2875367" cy="244939"/>
          </a:xfrm>
          <a:prstGeom prst="rect">
            <a:avLst/>
          </a:prstGeom>
        </p:spPr>
        <p:txBody>
          <a:bodyPr lIns="0" tIns="0" rIns="0" bIns="0" rtlCol="0" anchor="t">
            <a:spAutoFit/>
          </a:bodyPr>
          <a:lstStyle/>
          <a:p>
            <a:pPr algn="ctr">
              <a:lnSpc>
                <a:spcPts val="1890"/>
              </a:lnSpc>
            </a:pPr>
            <a:r>
              <a:rPr lang="en-US" sz="2100">
                <a:solidFill>
                  <a:srgbClr val="156669"/>
                </a:solidFill>
                <a:latin typeface="Lilita One"/>
                <a:ea typeface="Lilita One"/>
                <a:cs typeface="Lilita One"/>
                <a:sym typeface="Lilita One"/>
              </a:rPr>
              <a:t>Supports </a:t>
            </a:r>
          </a:p>
        </p:txBody>
      </p:sp>
      <p:sp>
        <p:nvSpPr>
          <p:cNvPr id="25" name="TextBox 25"/>
          <p:cNvSpPr txBox="1"/>
          <p:nvPr/>
        </p:nvSpPr>
        <p:spPr>
          <a:xfrm>
            <a:off x="5163918" y="5093700"/>
            <a:ext cx="3378545" cy="1901161"/>
          </a:xfrm>
          <a:prstGeom prst="rect">
            <a:avLst/>
          </a:prstGeom>
        </p:spPr>
        <p:txBody>
          <a:bodyPr lIns="0" tIns="0" rIns="0" bIns="0" rtlCol="0" anchor="t">
            <a:spAutoFit/>
          </a:bodyPr>
          <a:lstStyle/>
          <a:p>
            <a:pPr algn="ctr">
              <a:lnSpc>
                <a:spcPts val="2520"/>
              </a:lnSpc>
            </a:pPr>
            <a:r>
              <a:rPr lang="en-US">
                <a:solidFill>
                  <a:srgbClr val="000000"/>
                </a:solidFill>
                <a:latin typeface="Solway"/>
                <a:ea typeface="Solway"/>
                <a:cs typeface="Solway"/>
                <a:sym typeface="Solway"/>
              </a:rPr>
              <a:t>Confidence</a:t>
            </a:r>
          </a:p>
          <a:p>
            <a:pPr algn="ctr">
              <a:lnSpc>
                <a:spcPts val="2520"/>
              </a:lnSpc>
            </a:pPr>
            <a:r>
              <a:rPr lang="en-US" sz="1800">
                <a:solidFill>
                  <a:srgbClr val="000000"/>
                </a:solidFill>
                <a:latin typeface="Solway"/>
                <a:ea typeface="Solway"/>
                <a:cs typeface="Solway"/>
                <a:sym typeface="Solway"/>
              </a:rPr>
              <a:t>Positive attitudes</a:t>
            </a:r>
            <a:endParaRPr lang="en-US">
              <a:solidFill>
                <a:srgbClr val="000000"/>
              </a:solidFill>
              <a:latin typeface="Solway"/>
              <a:ea typeface="Solway"/>
              <a:cs typeface="Solway"/>
              <a:sym typeface="Solway"/>
            </a:endParaRPr>
          </a:p>
          <a:p>
            <a:pPr algn="ctr">
              <a:lnSpc>
                <a:spcPts val="2520"/>
              </a:lnSpc>
            </a:pPr>
            <a:r>
              <a:rPr lang="en-US">
                <a:solidFill>
                  <a:srgbClr val="000000"/>
                </a:solidFill>
                <a:latin typeface="Solway"/>
                <a:ea typeface="Solway"/>
                <a:cs typeface="Solway"/>
                <a:sym typeface="Solway"/>
              </a:rPr>
              <a:t>Encouraging </a:t>
            </a:r>
            <a:r>
              <a:rPr lang="en-US" err="1">
                <a:solidFill>
                  <a:srgbClr val="000000"/>
                </a:solidFill>
                <a:latin typeface="Solway"/>
                <a:ea typeface="Solway"/>
                <a:cs typeface="Solway"/>
                <a:sym typeface="Solway"/>
              </a:rPr>
              <a:t>behavioural</a:t>
            </a:r>
            <a:r>
              <a:rPr lang="en-US">
                <a:solidFill>
                  <a:srgbClr val="000000"/>
                </a:solidFill>
                <a:latin typeface="Solway"/>
                <a:ea typeface="Solway"/>
                <a:cs typeface="Solway"/>
                <a:sym typeface="Solway"/>
              </a:rPr>
              <a:t> change beyond generations </a:t>
            </a:r>
            <a:r>
              <a:rPr lang="en-US" sz="1200">
                <a:solidFill>
                  <a:srgbClr val="000000"/>
                </a:solidFill>
                <a:latin typeface="Solway"/>
                <a:ea typeface="Solway"/>
                <a:cs typeface="Solway"/>
                <a:sym typeface="Solway"/>
              </a:rPr>
              <a:t>(Naidoo, 2009)  </a:t>
            </a:r>
          </a:p>
          <a:p>
            <a:pPr algn="ctr">
              <a:lnSpc>
                <a:spcPts val="2520"/>
              </a:lnSpc>
            </a:pPr>
            <a:endParaRPr lang="en-US" sz="1800">
              <a:solidFill>
                <a:srgbClr val="000000"/>
              </a:solidFill>
              <a:latin typeface="Solway"/>
              <a:ea typeface="Solway"/>
              <a:cs typeface="Solway"/>
              <a:sym typeface="Solway"/>
            </a:endParaRPr>
          </a:p>
        </p:txBody>
      </p:sp>
      <p:sp>
        <p:nvSpPr>
          <p:cNvPr id="27" name="TextBox 26">
            <a:extLst>
              <a:ext uri="{FF2B5EF4-FFF2-40B4-BE49-F238E27FC236}">
                <a16:creationId xmlns:a16="http://schemas.microsoft.com/office/drawing/2014/main" id="{C0CAB00B-4E1F-C982-7FFB-84B77DC7CE7A}"/>
              </a:ext>
            </a:extLst>
          </p:cNvPr>
          <p:cNvSpPr txBox="1"/>
          <p:nvPr/>
        </p:nvSpPr>
        <p:spPr>
          <a:xfrm>
            <a:off x="1172965" y="5091047"/>
            <a:ext cx="3392201" cy="1993494"/>
          </a:xfrm>
          <a:prstGeom prst="rect">
            <a:avLst/>
          </a:prstGeom>
          <a:noFill/>
        </p:spPr>
        <p:txBody>
          <a:bodyPr wrap="square" lIns="91440" tIns="45720" rIns="91440" bIns="45720" anchor="t">
            <a:spAutoFit/>
          </a:bodyPr>
          <a:lstStyle/>
          <a:p>
            <a:pPr algn="ctr">
              <a:lnSpc>
                <a:spcPts val="2520"/>
              </a:lnSpc>
            </a:pPr>
            <a:r>
              <a:rPr lang="en-US">
                <a:solidFill>
                  <a:srgbClr val="000000"/>
                </a:solidFill>
                <a:latin typeface="Solway"/>
                <a:ea typeface="Solway"/>
                <a:cs typeface="Solway"/>
                <a:sym typeface="Solway"/>
              </a:rPr>
              <a:t>Everyday movement messaging </a:t>
            </a:r>
            <a:r>
              <a:rPr lang="en-GB"/>
              <a:t> </a:t>
            </a:r>
            <a:r>
              <a:rPr lang="en-GB" sz="1200">
                <a:latin typeface="Solway" panose="020B0604020202020204" charset="0"/>
              </a:rPr>
              <a:t>(Office of Disease Prevention and Health Promotion, 2023). </a:t>
            </a:r>
            <a:endParaRPr lang="en-US" sz="1200">
              <a:solidFill>
                <a:srgbClr val="000000"/>
              </a:solidFill>
              <a:latin typeface="Solway" panose="020B0604020202020204" charset="0"/>
              <a:ea typeface="Solway"/>
              <a:cs typeface="Solway"/>
              <a:sym typeface="Solway"/>
            </a:endParaRPr>
          </a:p>
          <a:p>
            <a:pPr algn="ctr">
              <a:lnSpc>
                <a:spcPts val="2520"/>
              </a:lnSpc>
            </a:pPr>
            <a:r>
              <a:rPr lang="en-US">
                <a:solidFill>
                  <a:srgbClr val="000000"/>
                </a:solidFill>
                <a:latin typeface="Solway"/>
                <a:ea typeface="Solway"/>
                <a:cs typeface="Solway"/>
                <a:sym typeface="Solway"/>
              </a:rPr>
              <a:t>Focus on </a:t>
            </a:r>
            <a:r>
              <a:rPr lang="en-US" err="1">
                <a:solidFill>
                  <a:srgbClr val="000000"/>
                </a:solidFill>
                <a:latin typeface="Solway"/>
                <a:ea typeface="Solway"/>
                <a:cs typeface="Solway"/>
                <a:sym typeface="Solway"/>
              </a:rPr>
              <a:t>socialising</a:t>
            </a:r>
            <a:r>
              <a:rPr lang="en-US">
                <a:solidFill>
                  <a:srgbClr val="000000"/>
                </a:solidFill>
                <a:latin typeface="Solway"/>
                <a:ea typeface="Solway"/>
                <a:cs typeface="Solway"/>
                <a:sym typeface="Solway"/>
              </a:rPr>
              <a:t> and light activity </a:t>
            </a:r>
          </a:p>
          <a:p>
            <a:pPr algn="ctr">
              <a:lnSpc>
                <a:spcPts val="2520"/>
              </a:lnSpc>
            </a:pPr>
            <a:endParaRPr lang="en-US">
              <a:solidFill>
                <a:srgbClr val="000000"/>
              </a:solidFill>
              <a:latin typeface="Solway"/>
              <a:ea typeface="Solway"/>
              <a:cs typeface="Solway"/>
              <a:sym typeface="Solway"/>
            </a:endParaRPr>
          </a:p>
        </p:txBody>
      </p:sp>
      <p:sp>
        <p:nvSpPr>
          <p:cNvPr id="29" name="TextBox 28">
            <a:extLst>
              <a:ext uri="{FF2B5EF4-FFF2-40B4-BE49-F238E27FC236}">
                <a16:creationId xmlns:a16="http://schemas.microsoft.com/office/drawing/2014/main" id="{B8EA0E1C-3EB3-6A71-99ED-16CA17FB09A0}"/>
              </a:ext>
            </a:extLst>
          </p:cNvPr>
          <p:cNvSpPr txBox="1"/>
          <p:nvPr/>
        </p:nvSpPr>
        <p:spPr>
          <a:xfrm>
            <a:off x="5110443" y="3266631"/>
            <a:ext cx="3378545" cy="711092"/>
          </a:xfrm>
          <a:prstGeom prst="rect">
            <a:avLst/>
          </a:prstGeom>
          <a:noFill/>
        </p:spPr>
        <p:txBody>
          <a:bodyPr wrap="square">
            <a:spAutoFit/>
          </a:bodyPr>
          <a:lstStyle/>
          <a:p>
            <a:pPr algn="ctr">
              <a:lnSpc>
                <a:spcPts val="2520"/>
              </a:lnSpc>
            </a:pPr>
            <a:r>
              <a:rPr lang="en-US">
                <a:solidFill>
                  <a:srgbClr val="000000"/>
                </a:solidFill>
                <a:latin typeface="Solway"/>
                <a:ea typeface="Solway"/>
                <a:cs typeface="Solway"/>
                <a:sym typeface="Solway"/>
              </a:rPr>
              <a:t>Parents join children in School PE</a:t>
            </a:r>
          </a:p>
        </p:txBody>
      </p:sp>
      <p:sp>
        <p:nvSpPr>
          <p:cNvPr id="23" name="TextBox 19">
            <a:extLst>
              <a:ext uri="{FF2B5EF4-FFF2-40B4-BE49-F238E27FC236}">
                <a16:creationId xmlns:a16="http://schemas.microsoft.com/office/drawing/2014/main" id="{DD62075C-76AD-BE0C-BD36-2651A87E693C}"/>
              </a:ext>
            </a:extLst>
          </p:cNvPr>
          <p:cNvSpPr txBox="1"/>
          <p:nvPr/>
        </p:nvSpPr>
        <p:spPr>
          <a:xfrm>
            <a:off x="7203796" y="6763941"/>
            <a:ext cx="1886745" cy="278923"/>
          </a:xfrm>
          <a:prstGeom prst="rect">
            <a:avLst/>
          </a:prstGeom>
        </p:spPr>
        <p:txBody>
          <a:bodyPr wrap="square" lIns="0" tIns="0" rIns="0" bIns="0" rtlCol="0" anchor="t">
            <a:spAutoFit/>
          </a:bodyPr>
          <a:lstStyle/>
          <a:p>
            <a:pPr marL="194310" lvl="1" algn="l">
              <a:lnSpc>
                <a:spcPts val="2520"/>
              </a:lnSpc>
            </a:pPr>
            <a:r>
              <a:rPr lang="en-US" sz="1200">
                <a:solidFill>
                  <a:srgbClr val="000000"/>
                </a:solidFill>
                <a:latin typeface="Solway"/>
                <a:ea typeface="Solway"/>
                <a:cs typeface="Solway"/>
                <a:sym typeface="Solway"/>
              </a:rPr>
              <a:t>Shajna Azad 2232143</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2083679" y="1291687"/>
            <a:ext cx="5586241" cy="1337310"/>
          </a:xfrm>
          <a:prstGeom prst="rect">
            <a:avLst/>
          </a:prstGeom>
        </p:spPr>
        <p:txBody>
          <a:bodyPr lIns="0" tIns="0" rIns="0" bIns="0" rtlCol="0" anchor="t">
            <a:spAutoFit/>
          </a:bodyPr>
          <a:lstStyle/>
          <a:p>
            <a:pPr algn="ctr">
              <a:lnSpc>
                <a:spcPts val="5040"/>
              </a:lnSpc>
            </a:pPr>
            <a:r>
              <a:rPr lang="en-US" sz="5600">
                <a:solidFill>
                  <a:srgbClr val="156669"/>
                </a:solidFill>
                <a:latin typeface="Lilita One"/>
                <a:ea typeface="Lilita One"/>
                <a:cs typeface="Lilita One"/>
                <a:sym typeface="Lilita One"/>
              </a:rPr>
              <a:t>Encouraging Participation</a:t>
            </a:r>
          </a:p>
        </p:txBody>
      </p:sp>
      <p:sp>
        <p:nvSpPr>
          <p:cNvPr id="3" name="TextBox 3"/>
          <p:cNvSpPr txBox="1"/>
          <p:nvPr/>
        </p:nvSpPr>
        <p:spPr>
          <a:xfrm>
            <a:off x="731520" y="3127724"/>
            <a:ext cx="2514238" cy="291465"/>
          </a:xfrm>
          <a:prstGeom prst="rect">
            <a:avLst/>
          </a:prstGeom>
        </p:spPr>
        <p:txBody>
          <a:bodyPr lIns="0" tIns="0" rIns="0" bIns="0" rtlCol="0" anchor="t">
            <a:spAutoFit/>
          </a:bodyPr>
          <a:lstStyle/>
          <a:p>
            <a:pPr algn="ctr">
              <a:lnSpc>
                <a:spcPts val="2160"/>
              </a:lnSpc>
            </a:pPr>
            <a:r>
              <a:rPr lang="en-US" sz="2400">
                <a:solidFill>
                  <a:srgbClr val="156669"/>
                </a:solidFill>
                <a:latin typeface="Lilita One"/>
                <a:ea typeface="Lilita One"/>
                <a:cs typeface="Lilita One"/>
                <a:sym typeface="Lilita One"/>
              </a:rPr>
              <a:t>Communication</a:t>
            </a:r>
          </a:p>
        </p:txBody>
      </p:sp>
      <p:grpSp>
        <p:nvGrpSpPr>
          <p:cNvPr id="4" name="Group 4"/>
          <p:cNvGrpSpPr/>
          <p:nvPr/>
        </p:nvGrpSpPr>
        <p:grpSpPr>
          <a:xfrm>
            <a:off x="731520" y="3675705"/>
            <a:ext cx="2514238" cy="2677429"/>
            <a:chOff x="0" y="0"/>
            <a:chExt cx="931199" cy="991640"/>
          </a:xfrm>
        </p:grpSpPr>
        <p:sp>
          <p:nvSpPr>
            <p:cNvPr id="5" name="Freeform 5"/>
            <p:cNvSpPr/>
            <p:nvPr/>
          </p:nvSpPr>
          <p:spPr>
            <a:xfrm>
              <a:off x="0" y="0"/>
              <a:ext cx="931199" cy="991640"/>
            </a:xfrm>
            <a:custGeom>
              <a:avLst/>
              <a:gdLst/>
              <a:ahLst/>
              <a:cxnLst/>
              <a:rect l="l" t="t" r="r" b="b"/>
              <a:pathLst>
                <a:path w="931199" h="991640">
                  <a:moveTo>
                    <a:pt x="110852" y="0"/>
                  </a:moveTo>
                  <a:lnTo>
                    <a:pt x="820347" y="0"/>
                  </a:lnTo>
                  <a:cubicBezTo>
                    <a:pt x="881569" y="0"/>
                    <a:pt x="931199" y="49630"/>
                    <a:pt x="931199" y="110852"/>
                  </a:cubicBezTo>
                  <a:lnTo>
                    <a:pt x="931199" y="880788"/>
                  </a:lnTo>
                  <a:cubicBezTo>
                    <a:pt x="931199" y="910188"/>
                    <a:pt x="919520" y="938384"/>
                    <a:pt x="898731" y="959172"/>
                  </a:cubicBezTo>
                  <a:cubicBezTo>
                    <a:pt x="877943" y="979961"/>
                    <a:pt x="849747" y="991640"/>
                    <a:pt x="820347" y="991640"/>
                  </a:cubicBezTo>
                  <a:lnTo>
                    <a:pt x="110852" y="991640"/>
                  </a:lnTo>
                  <a:cubicBezTo>
                    <a:pt x="81452" y="991640"/>
                    <a:pt x="53257" y="979961"/>
                    <a:pt x="32468" y="959172"/>
                  </a:cubicBezTo>
                  <a:cubicBezTo>
                    <a:pt x="11679" y="938384"/>
                    <a:pt x="0" y="910188"/>
                    <a:pt x="0" y="880788"/>
                  </a:cubicBezTo>
                  <a:lnTo>
                    <a:pt x="0" y="110852"/>
                  </a:lnTo>
                  <a:cubicBezTo>
                    <a:pt x="0" y="81452"/>
                    <a:pt x="11679" y="53257"/>
                    <a:pt x="32468" y="32468"/>
                  </a:cubicBezTo>
                  <a:cubicBezTo>
                    <a:pt x="53257" y="11679"/>
                    <a:pt x="81452" y="0"/>
                    <a:pt x="110852" y="0"/>
                  </a:cubicBezTo>
                  <a:close/>
                </a:path>
              </a:pathLst>
            </a:custGeom>
            <a:solidFill>
              <a:srgbClr val="F4ECF3"/>
            </a:solidFill>
          </p:spPr>
          <p:txBody>
            <a:bodyPr/>
            <a:lstStyle/>
            <a:p>
              <a:endParaRPr lang="en-GB"/>
            </a:p>
          </p:txBody>
        </p:sp>
        <p:sp>
          <p:nvSpPr>
            <p:cNvPr id="6" name="TextBox 6"/>
            <p:cNvSpPr txBox="1"/>
            <p:nvPr/>
          </p:nvSpPr>
          <p:spPr>
            <a:xfrm>
              <a:off x="0" y="-38100"/>
              <a:ext cx="931199" cy="1029740"/>
            </a:xfrm>
            <a:prstGeom prst="rect">
              <a:avLst/>
            </a:prstGeom>
          </p:spPr>
          <p:txBody>
            <a:bodyPr lIns="50800" tIns="50800" rIns="50800" bIns="50800" rtlCol="0" anchor="ctr"/>
            <a:lstStyle/>
            <a:p>
              <a:pPr algn="ctr">
                <a:lnSpc>
                  <a:spcPts val="2520"/>
                </a:lnSpc>
              </a:pPr>
              <a:endParaRPr/>
            </a:p>
          </p:txBody>
        </p:sp>
      </p:grpSp>
      <p:sp>
        <p:nvSpPr>
          <p:cNvPr id="7" name="TextBox 7"/>
          <p:cNvSpPr txBox="1"/>
          <p:nvPr/>
        </p:nvSpPr>
        <p:spPr>
          <a:xfrm>
            <a:off x="981807" y="4213367"/>
            <a:ext cx="2013663" cy="1564005"/>
          </a:xfrm>
          <a:prstGeom prst="rect">
            <a:avLst/>
          </a:prstGeom>
        </p:spPr>
        <p:txBody>
          <a:bodyPr lIns="0" tIns="0" rIns="0" bIns="0" rtlCol="0" anchor="t">
            <a:spAutoFit/>
          </a:bodyPr>
          <a:lstStyle/>
          <a:p>
            <a:pPr algn="ctr">
              <a:lnSpc>
                <a:spcPts val="2520"/>
              </a:lnSpc>
            </a:pPr>
            <a:r>
              <a:rPr lang="en-US" sz="1800">
                <a:solidFill>
                  <a:srgbClr val="000000"/>
                </a:solidFill>
                <a:latin typeface="Solway"/>
                <a:ea typeface="Solway"/>
                <a:cs typeface="Solway"/>
                <a:sym typeface="Solway"/>
              </a:rPr>
              <a:t>Use newsletters, emails, and meetings to promote the program</a:t>
            </a:r>
          </a:p>
        </p:txBody>
      </p:sp>
      <p:sp>
        <p:nvSpPr>
          <p:cNvPr id="8" name="TextBox 8"/>
          <p:cNvSpPr txBox="1"/>
          <p:nvPr/>
        </p:nvSpPr>
        <p:spPr>
          <a:xfrm>
            <a:off x="3619681" y="3127724"/>
            <a:ext cx="2514238" cy="291465"/>
          </a:xfrm>
          <a:prstGeom prst="rect">
            <a:avLst/>
          </a:prstGeom>
        </p:spPr>
        <p:txBody>
          <a:bodyPr lIns="0" tIns="0" rIns="0" bIns="0" rtlCol="0" anchor="t">
            <a:spAutoFit/>
          </a:bodyPr>
          <a:lstStyle/>
          <a:p>
            <a:pPr algn="ctr">
              <a:lnSpc>
                <a:spcPts val="2160"/>
              </a:lnSpc>
            </a:pPr>
            <a:r>
              <a:rPr lang="en-US" sz="2400">
                <a:solidFill>
                  <a:srgbClr val="156669"/>
                </a:solidFill>
                <a:latin typeface="Lilita One"/>
                <a:ea typeface="Lilita One"/>
                <a:cs typeface="Lilita One"/>
                <a:sym typeface="Lilita One"/>
              </a:rPr>
              <a:t>Incentives</a:t>
            </a:r>
          </a:p>
        </p:txBody>
      </p:sp>
      <p:grpSp>
        <p:nvGrpSpPr>
          <p:cNvPr id="9" name="Group 9"/>
          <p:cNvGrpSpPr/>
          <p:nvPr/>
        </p:nvGrpSpPr>
        <p:grpSpPr>
          <a:xfrm>
            <a:off x="3619681" y="3675705"/>
            <a:ext cx="2514238" cy="2677429"/>
            <a:chOff x="0" y="0"/>
            <a:chExt cx="931199" cy="991640"/>
          </a:xfrm>
        </p:grpSpPr>
        <p:sp>
          <p:nvSpPr>
            <p:cNvPr id="10" name="Freeform 10"/>
            <p:cNvSpPr/>
            <p:nvPr/>
          </p:nvSpPr>
          <p:spPr>
            <a:xfrm>
              <a:off x="0" y="0"/>
              <a:ext cx="931199" cy="991640"/>
            </a:xfrm>
            <a:custGeom>
              <a:avLst/>
              <a:gdLst/>
              <a:ahLst/>
              <a:cxnLst/>
              <a:rect l="l" t="t" r="r" b="b"/>
              <a:pathLst>
                <a:path w="931199" h="991640">
                  <a:moveTo>
                    <a:pt x="110852" y="0"/>
                  </a:moveTo>
                  <a:lnTo>
                    <a:pt x="820347" y="0"/>
                  </a:lnTo>
                  <a:cubicBezTo>
                    <a:pt x="881569" y="0"/>
                    <a:pt x="931199" y="49630"/>
                    <a:pt x="931199" y="110852"/>
                  </a:cubicBezTo>
                  <a:lnTo>
                    <a:pt x="931199" y="880788"/>
                  </a:lnTo>
                  <a:cubicBezTo>
                    <a:pt x="931199" y="910188"/>
                    <a:pt x="919520" y="938384"/>
                    <a:pt x="898731" y="959172"/>
                  </a:cubicBezTo>
                  <a:cubicBezTo>
                    <a:pt x="877943" y="979961"/>
                    <a:pt x="849747" y="991640"/>
                    <a:pt x="820347" y="991640"/>
                  </a:cubicBezTo>
                  <a:lnTo>
                    <a:pt x="110852" y="991640"/>
                  </a:lnTo>
                  <a:cubicBezTo>
                    <a:pt x="81452" y="991640"/>
                    <a:pt x="53257" y="979961"/>
                    <a:pt x="32468" y="959172"/>
                  </a:cubicBezTo>
                  <a:cubicBezTo>
                    <a:pt x="11679" y="938384"/>
                    <a:pt x="0" y="910188"/>
                    <a:pt x="0" y="880788"/>
                  </a:cubicBezTo>
                  <a:lnTo>
                    <a:pt x="0" y="110852"/>
                  </a:lnTo>
                  <a:cubicBezTo>
                    <a:pt x="0" y="81452"/>
                    <a:pt x="11679" y="53257"/>
                    <a:pt x="32468" y="32468"/>
                  </a:cubicBezTo>
                  <a:cubicBezTo>
                    <a:pt x="53257" y="11679"/>
                    <a:pt x="81452" y="0"/>
                    <a:pt x="110852" y="0"/>
                  </a:cubicBezTo>
                  <a:close/>
                </a:path>
              </a:pathLst>
            </a:custGeom>
            <a:solidFill>
              <a:srgbClr val="F4ECF3"/>
            </a:solidFill>
          </p:spPr>
          <p:txBody>
            <a:bodyPr/>
            <a:lstStyle/>
            <a:p>
              <a:endParaRPr lang="en-GB"/>
            </a:p>
          </p:txBody>
        </p:sp>
        <p:sp>
          <p:nvSpPr>
            <p:cNvPr id="11" name="TextBox 11"/>
            <p:cNvSpPr txBox="1"/>
            <p:nvPr/>
          </p:nvSpPr>
          <p:spPr>
            <a:xfrm>
              <a:off x="0" y="-38100"/>
              <a:ext cx="931199" cy="1029740"/>
            </a:xfrm>
            <a:prstGeom prst="rect">
              <a:avLst/>
            </a:prstGeom>
          </p:spPr>
          <p:txBody>
            <a:bodyPr lIns="50800" tIns="50800" rIns="50800" bIns="50800" rtlCol="0" anchor="ctr"/>
            <a:lstStyle/>
            <a:p>
              <a:pPr algn="ctr">
                <a:lnSpc>
                  <a:spcPts val="2520"/>
                </a:lnSpc>
              </a:pPr>
              <a:endParaRPr/>
            </a:p>
          </p:txBody>
        </p:sp>
      </p:grpSp>
      <p:sp>
        <p:nvSpPr>
          <p:cNvPr id="12" name="TextBox 12"/>
          <p:cNvSpPr txBox="1"/>
          <p:nvPr/>
        </p:nvSpPr>
        <p:spPr>
          <a:xfrm>
            <a:off x="3869968" y="4370530"/>
            <a:ext cx="2013663" cy="1249680"/>
          </a:xfrm>
          <a:prstGeom prst="rect">
            <a:avLst/>
          </a:prstGeom>
        </p:spPr>
        <p:txBody>
          <a:bodyPr lIns="0" tIns="0" rIns="0" bIns="0" rtlCol="0" anchor="t">
            <a:spAutoFit/>
          </a:bodyPr>
          <a:lstStyle/>
          <a:p>
            <a:pPr algn="ctr">
              <a:lnSpc>
                <a:spcPts val="2520"/>
              </a:lnSpc>
            </a:pPr>
            <a:r>
              <a:rPr lang="en-US" sz="1800">
                <a:solidFill>
                  <a:srgbClr val="000000"/>
                </a:solidFill>
                <a:latin typeface="Solway"/>
                <a:ea typeface="Solway"/>
                <a:cs typeface="Solway"/>
                <a:sym typeface="Solway"/>
              </a:rPr>
              <a:t>Offer rewards or recognition for participation and achievement</a:t>
            </a:r>
          </a:p>
        </p:txBody>
      </p:sp>
      <p:sp>
        <p:nvSpPr>
          <p:cNvPr id="13" name="TextBox 13"/>
          <p:cNvSpPr txBox="1"/>
          <p:nvPr/>
        </p:nvSpPr>
        <p:spPr>
          <a:xfrm>
            <a:off x="6507842" y="3127724"/>
            <a:ext cx="2514238" cy="291465"/>
          </a:xfrm>
          <a:prstGeom prst="rect">
            <a:avLst/>
          </a:prstGeom>
        </p:spPr>
        <p:txBody>
          <a:bodyPr lIns="0" tIns="0" rIns="0" bIns="0" rtlCol="0" anchor="t">
            <a:spAutoFit/>
          </a:bodyPr>
          <a:lstStyle/>
          <a:p>
            <a:pPr algn="ctr">
              <a:lnSpc>
                <a:spcPts val="2160"/>
              </a:lnSpc>
            </a:pPr>
            <a:r>
              <a:rPr lang="en-US" sz="2400">
                <a:solidFill>
                  <a:srgbClr val="156669"/>
                </a:solidFill>
                <a:latin typeface="Lilita One"/>
                <a:ea typeface="Lilita One"/>
                <a:cs typeface="Lilita One"/>
                <a:sym typeface="Lilita One"/>
              </a:rPr>
              <a:t>Engagement</a:t>
            </a:r>
          </a:p>
        </p:txBody>
      </p:sp>
      <p:grpSp>
        <p:nvGrpSpPr>
          <p:cNvPr id="14" name="Group 14"/>
          <p:cNvGrpSpPr/>
          <p:nvPr/>
        </p:nvGrpSpPr>
        <p:grpSpPr>
          <a:xfrm>
            <a:off x="6507842" y="3675705"/>
            <a:ext cx="2514238" cy="2677429"/>
            <a:chOff x="0" y="0"/>
            <a:chExt cx="931199" cy="991640"/>
          </a:xfrm>
        </p:grpSpPr>
        <p:sp>
          <p:nvSpPr>
            <p:cNvPr id="15" name="Freeform 15"/>
            <p:cNvSpPr/>
            <p:nvPr/>
          </p:nvSpPr>
          <p:spPr>
            <a:xfrm>
              <a:off x="0" y="0"/>
              <a:ext cx="931199" cy="991640"/>
            </a:xfrm>
            <a:custGeom>
              <a:avLst/>
              <a:gdLst/>
              <a:ahLst/>
              <a:cxnLst/>
              <a:rect l="l" t="t" r="r" b="b"/>
              <a:pathLst>
                <a:path w="931199" h="991640">
                  <a:moveTo>
                    <a:pt x="110852" y="0"/>
                  </a:moveTo>
                  <a:lnTo>
                    <a:pt x="820347" y="0"/>
                  </a:lnTo>
                  <a:cubicBezTo>
                    <a:pt x="881569" y="0"/>
                    <a:pt x="931199" y="49630"/>
                    <a:pt x="931199" y="110852"/>
                  </a:cubicBezTo>
                  <a:lnTo>
                    <a:pt x="931199" y="880788"/>
                  </a:lnTo>
                  <a:cubicBezTo>
                    <a:pt x="931199" y="910188"/>
                    <a:pt x="919520" y="938384"/>
                    <a:pt x="898731" y="959172"/>
                  </a:cubicBezTo>
                  <a:cubicBezTo>
                    <a:pt x="877943" y="979961"/>
                    <a:pt x="849747" y="991640"/>
                    <a:pt x="820347" y="991640"/>
                  </a:cubicBezTo>
                  <a:lnTo>
                    <a:pt x="110852" y="991640"/>
                  </a:lnTo>
                  <a:cubicBezTo>
                    <a:pt x="81452" y="991640"/>
                    <a:pt x="53257" y="979961"/>
                    <a:pt x="32468" y="959172"/>
                  </a:cubicBezTo>
                  <a:cubicBezTo>
                    <a:pt x="11679" y="938384"/>
                    <a:pt x="0" y="910188"/>
                    <a:pt x="0" y="880788"/>
                  </a:cubicBezTo>
                  <a:lnTo>
                    <a:pt x="0" y="110852"/>
                  </a:lnTo>
                  <a:cubicBezTo>
                    <a:pt x="0" y="81452"/>
                    <a:pt x="11679" y="53257"/>
                    <a:pt x="32468" y="32468"/>
                  </a:cubicBezTo>
                  <a:cubicBezTo>
                    <a:pt x="53257" y="11679"/>
                    <a:pt x="81452" y="0"/>
                    <a:pt x="110852" y="0"/>
                  </a:cubicBezTo>
                  <a:close/>
                </a:path>
              </a:pathLst>
            </a:custGeom>
            <a:solidFill>
              <a:srgbClr val="F4ECF3"/>
            </a:solidFill>
          </p:spPr>
          <p:txBody>
            <a:bodyPr/>
            <a:lstStyle/>
            <a:p>
              <a:endParaRPr lang="en-GB"/>
            </a:p>
          </p:txBody>
        </p:sp>
        <p:sp>
          <p:nvSpPr>
            <p:cNvPr id="16" name="TextBox 16"/>
            <p:cNvSpPr txBox="1"/>
            <p:nvPr/>
          </p:nvSpPr>
          <p:spPr>
            <a:xfrm>
              <a:off x="0" y="-38100"/>
              <a:ext cx="931199" cy="1029740"/>
            </a:xfrm>
            <a:prstGeom prst="rect">
              <a:avLst/>
            </a:prstGeom>
          </p:spPr>
          <p:txBody>
            <a:bodyPr lIns="50800" tIns="50800" rIns="50800" bIns="50800" rtlCol="0" anchor="ctr"/>
            <a:lstStyle/>
            <a:p>
              <a:pPr algn="ctr">
                <a:lnSpc>
                  <a:spcPts val="2520"/>
                </a:lnSpc>
              </a:pPr>
              <a:endParaRPr/>
            </a:p>
          </p:txBody>
        </p:sp>
      </p:grpSp>
      <p:sp>
        <p:nvSpPr>
          <p:cNvPr id="17" name="TextBox 17"/>
          <p:cNvSpPr txBox="1"/>
          <p:nvPr/>
        </p:nvSpPr>
        <p:spPr>
          <a:xfrm>
            <a:off x="6758129" y="4056205"/>
            <a:ext cx="2013663" cy="1878330"/>
          </a:xfrm>
          <a:prstGeom prst="rect">
            <a:avLst/>
          </a:prstGeom>
        </p:spPr>
        <p:txBody>
          <a:bodyPr lIns="0" tIns="0" rIns="0" bIns="0" rtlCol="0" anchor="t">
            <a:spAutoFit/>
          </a:bodyPr>
          <a:lstStyle/>
          <a:p>
            <a:pPr algn="ctr">
              <a:lnSpc>
                <a:spcPts val="2520"/>
              </a:lnSpc>
            </a:pPr>
            <a:r>
              <a:rPr lang="en-US" sz="1800">
                <a:solidFill>
                  <a:srgbClr val="000000"/>
                </a:solidFill>
                <a:latin typeface="Solway"/>
                <a:ea typeface="Solway"/>
                <a:cs typeface="Solway"/>
                <a:sym typeface="Solway"/>
              </a:rPr>
              <a:t>Create a supportive community through group activities and social events</a:t>
            </a:r>
          </a:p>
        </p:txBody>
      </p:sp>
      <p:sp>
        <p:nvSpPr>
          <p:cNvPr id="18" name="Freeform 18"/>
          <p:cNvSpPr/>
          <p:nvPr/>
        </p:nvSpPr>
        <p:spPr>
          <a:xfrm rot="7373710">
            <a:off x="7071360" y="-1028501"/>
            <a:ext cx="3901440" cy="2617512"/>
          </a:xfrm>
          <a:custGeom>
            <a:avLst/>
            <a:gdLst/>
            <a:ahLst/>
            <a:cxnLst/>
            <a:rect l="l" t="t" r="r" b="b"/>
            <a:pathLst>
              <a:path w="3901440" h="2617512">
                <a:moveTo>
                  <a:pt x="0" y="0"/>
                </a:moveTo>
                <a:lnTo>
                  <a:pt x="3901440" y="0"/>
                </a:lnTo>
                <a:lnTo>
                  <a:pt x="3901440" y="2617511"/>
                </a:lnTo>
                <a:lnTo>
                  <a:pt x="0" y="2617511"/>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9" name="Freeform 19"/>
          <p:cNvSpPr/>
          <p:nvPr/>
        </p:nvSpPr>
        <p:spPr>
          <a:xfrm rot="-8100000" flipH="1">
            <a:off x="-742889" y="542377"/>
            <a:ext cx="1798209" cy="2926080"/>
          </a:xfrm>
          <a:custGeom>
            <a:avLst/>
            <a:gdLst/>
            <a:ahLst/>
            <a:cxnLst/>
            <a:rect l="l" t="t" r="r" b="b"/>
            <a:pathLst>
              <a:path w="1798209" h="2926080">
                <a:moveTo>
                  <a:pt x="1798210" y="0"/>
                </a:moveTo>
                <a:lnTo>
                  <a:pt x="0" y="0"/>
                </a:lnTo>
                <a:lnTo>
                  <a:pt x="0" y="2926080"/>
                </a:lnTo>
                <a:lnTo>
                  <a:pt x="1798210" y="2926080"/>
                </a:lnTo>
                <a:lnTo>
                  <a:pt x="179821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20" name="Freeform 20"/>
          <p:cNvSpPr/>
          <p:nvPr/>
        </p:nvSpPr>
        <p:spPr>
          <a:xfrm>
            <a:off x="1988639" y="731520"/>
            <a:ext cx="589653" cy="582148"/>
          </a:xfrm>
          <a:custGeom>
            <a:avLst/>
            <a:gdLst/>
            <a:ahLst/>
            <a:cxnLst/>
            <a:rect l="l" t="t" r="r" b="b"/>
            <a:pathLst>
              <a:path w="589653" h="582148">
                <a:moveTo>
                  <a:pt x="0" y="0"/>
                </a:moveTo>
                <a:lnTo>
                  <a:pt x="589653" y="0"/>
                </a:lnTo>
                <a:lnTo>
                  <a:pt x="589653" y="582148"/>
                </a:lnTo>
                <a:lnTo>
                  <a:pt x="0" y="582148"/>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21" name="Freeform 21"/>
          <p:cNvSpPr/>
          <p:nvPr/>
        </p:nvSpPr>
        <p:spPr>
          <a:xfrm>
            <a:off x="6343156" y="6781759"/>
            <a:ext cx="1041128" cy="1027877"/>
          </a:xfrm>
          <a:custGeom>
            <a:avLst/>
            <a:gdLst/>
            <a:ahLst/>
            <a:cxnLst/>
            <a:rect l="l" t="t" r="r" b="b"/>
            <a:pathLst>
              <a:path w="1041128" h="1027877">
                <a:moveTo>
                  <a:pt x="0" y="0"/>
                </a:moveTo>
                <a:lnTo>
                  <a:pt x="1041127" y="0"/>
                </a:lnTo>
                <a:lnTo>
                  <a:pt x="1041127" y="1027877"/>
                </a:lnTo>
                <a:lnTo>
                  <a:pt x="0" y="1027877"/>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22" name="TextBox 19">
            <a:extLst>
              <a:ext uri="{FF2B5EF4-FFF2-40B4-BE49-F238E27FC236}">
                <a16:creationId xmlns:a16="http://schemas.microsoft.com/office/drawing/2014/main" id="{50EF0B37-FEFB-C025-1804-DBA18C1481FA}"/>
              </a:ext>
            </a:extLst>
          </p:cNvPr>
          <p:cNvSpPr txBox="1"/>
          <p:nvPr/>
        </p:nvSpPr>
        <p:spPr>
          <a:xfrm>
            <a:off x="7094672" y="6531490"/>
            <a:ext cx="1886745" cy="278923"/>
          </a:xfrm>
          <a:prstGeom prst="rect">
            <a:avLst/>
          </a:prstGeom>
        </p:spPr>
        <p:txBody>
          <a:bodyPr wrap="square" lIns="0" tIns="0" rIns="0" bIns="0" rtlCol="0" anchor="t">
            <a:spAutoFit/>
          </a:bodyPr>
          <a:lstStyle/>
          <a:p>
            <a:pPr marL="194310" lvl="1" algn="l">
              <a:lnSpc>
                <a:spcPts val="2520"/>
              </a:lnSpc>
            </a:pPr>
            <a:r>
              <a:rPr lang="en-US" sz="1200">
                <a:solidFill>
                  <a:srgbClr val="000000"/>
                </a:solidFill>
                <a:latin typeface="Solway"/>
                <a:ea typeface="Solway"/>
                <a:cs typeface="Solway"/>
                <a:sym typeface="Solway"/>
              </a:rPr>
              <a:t>Shajna Azad 2232143</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95DCE3-B099-6D5A-6EB4-BB38769A8457}"/>
            </a:ext>
          </a:extLst>
        </p:cNvPr>
        <p:cNvGrpSpPr/>
        <p:nvPr/>
      </p:nvGrpSpPr>
      <p:grpSpPr>
        <a:xfrm>
          <a:off x="0" y="0"/>
          <a:ext cx="0" cy="0"/>
          <a:chOff x="0" y="0"/>
          <a:chExt cx="0" cy="0"/>
        </a:xfrm>
      </p:grpSpPr>
      <p:sp>
        <p:nvSpPr>
          <p:cNvPr id="2" name="TextBox 2">
            <a:extLst>
              <a:ext uri="{FF2B5EF4-FFF2-40B4-BE49-F238E27FC236}">
                <a16:creationId xmlns:a16="http://schemas.microsoft.com/office/drawing/2014/main" id="{D433447B-01A4-7ADF-C0E2-80F69250DC67}"/>
              </a:ext>
            </a:extLst>
          </p:cNvPr>
          <p:cNvSpPr txBox="1"/>
          <p:nvPr/>
        </p:nvSpPr>
        <p:spPr>
          <a:xfrm>
            <a:off x="2083679" y="1291687"/>
            <a:ext cx="5586241" cy="1337310"/>
          </a:xfrm>
          <a:prstGeom prst="rect">
            <a:avLst/>
          </a:prstGeom>
        </p:spPr>
        <p:txBody>
          <a:bodyPr lIns="0" tIns="0" rIns="0" bIns="0" rtlCol="0" anchor="t">
            <a:spAutoFit/>
          </a:bodyPr>
          <a:lstStyle/>
          <a:p>
            <a:pPr algn="ctr">
              <a:lnSpc>
                <a:spcPts val="5040"/>
              </a:lnSpc>
            </a:pPr>
            <a:r>
              <a:rPr lang="en-US" sz="5600">
                <a:solidFill>
                  <a:srgbClr val="156669"/>
                </a:solidFill>
                <a:latin typeface="Lilita One"/>
                <a:ea typeface="Lilita One"/>
                <a:cs typeface="Lilita One"/>
                <a:sym typeface="Lilita One"/>
              </a:rPr>
              <a:t>Encouraging Participation</a:t>
            </a:r>
          </a:p>
        </p:txBody>
      </p:sp>
      <p:sp>
        <p:nvSpPr>
          <p:cNvPr id="3" name="TextBox 3">
            <a:extLst>
              <a:ext uri="{FF2B5EF4-FFF2-40B4-BE49-F238E27FC236}">
                <a16:creationId xmlns:a16="http://schemas.microsoft.com/office/drawing/2014/main" id="{22FBA1A2-2EA8-86A1-7793-E46A86E135AA}"/>
              </a:ext>
            </a:extLst>
          </p:cNvPr>
          <p:cNvSpPr txBox="1"/>
          <p:nvPr/>
        </p:nvSpPr>
        <p:spPr>
          <a:xfrm>
            <a:off x="731520" y="3127724"/>
            <a:ext cx="2514238" cy="291465"/>
          </a:xfrm>
          <a:prstGeom prst="rect">
            <a:avLst/>
          </a:prstGeom>
        </p:spPr>
        <p:txBody>
          <a:bodyPr lIns="0" tIns="0" rIns="0" bIns="0" rtlCol="0" anchor="t">
            <a:spAutoFit/>
          </a:bodyPr>
          <a:lstStyle/>
          <a:p>
            <a:pPr algn="ctr">
              <a:lnSpc>
                <a:spcPts val="2160"/>
              </a:lnSpc>
            </a:pPr>
            <a:r>
              <a:rPr lang="en-US" sz="2400">
                <a:solidFill>
                  <a:srgbClr val="156669"/>
                </a:solidFill>
                <a:latin typeface="Lilita One"/>
                <a:ea typeface="Lilita One"/>
                <a:cs typeface="Lilita One"/>
                <a:sym typeface="Lilita One"/>
              </a:rPr>
              <a:t>Communication</a:t>
            </a:r>
          </a:p>
        </p:txBody>
      </p:sp>
      <p:grpSp>
        <p:nvGrpSpPr>
          <p:cNvPr id="4" name="Group 4">
            <a:extLst>
              <a:ext uri="{FF2B5EF4-FFF2-40B4-BE49-F238E27FC236}">
                <a16:creationId xmlns:a16="http://schemas.microsoft.com/office/drawing/2014/main" id="{CA0D4439-7D0D-F8AD-BE1C-F9FFF151145D}"/>
              </a:ext>
            </a:extLst>
          </p:cNvPr>
          <p:cNvGrpSpPr/>
          <p:nvPr/>
        </p:nvGrpSpPr>
        <p:grpSpPr>
          <a:xfrm>
            <a:off x="731520" y="3675705"/>
            <a:ext cx="2514238" cy="2677429"/>
            <a:chOff x="0" y="0"/>
            <a:chExt cx="931199" cy="991640"/>
          </a:xfrm>
        </p:grpSpPr>
        <p:sp>
          <p:nvSpPr>
            <p:cNvPr id="5" name="Freeform 5">
              <a:extLst>
                <a:ext uri="{FF2B5EF4-FFF2-40B4-BE49-F238E27FC236}">
                  <a16:creationId xmlns:a16="http://schemas.microsoft.com/office/drawing/2014/main" id="{60AAA668-58EA-C852-B12A-69B49918A905}"/>
                </a:ext>
              </a:extLst>
            </p:cNvPr>
            <p:cNvSpPr/>
            <p:nvPr/>
          </p:nvSpPr>
          <p:spPr>
            <a:xfrm>
              <a:off x="0" y="0"/>
              <a:ext cx="931199" cy="991640"/>
            </a:xfrm>
            <a:custGeom>
              <a:avLst/>
              <a:gdLst/>
              <a:ahLst/>
              <a:cxnLst/>
              <a:rect l="l" t="t" r="r" b="b"/>
              <a:pathLst>
                <a:path w="931199" h="991640">
                  <a:moveTo>
                    <a:pt x="110852" y="0"/>
                  </a:moveTo>
                  <a:lnTo>
                    <a:pt x="820347" y="0"/>
                  </a:lnTo>
                  <a:cubicBezTo>
                    <a:pt x="881569" y="0"/>
                    <a:pt x="931199" y="49630"/>
                    <a:pt x="931199" y="110852"/>
                  </a:cubicBezTo>
                  <a:lnTo>
                    <a:pt x="931199" y="880788"/>
                  </a:lnTo>
                  <a:cubicBezTo>
                    <a:pt x="931199" y="910188"/>
                    <a:pt x="919520" y="938384"/>
                    <a:pt x="898731" y="959172"/>
                  </a:cubicBezTo>
                  <a:cubicBezTo>
                    <a:pt x="877943" y="979961"/>
                    <a:pt x="849747" y="991640"/>
                    <a:pt x="820347" y="991640"/>
                  </a:cubicBezTo>
                  <a:lnTo>
                    <a:pt x="110852" y="991640"/>
                  </a:lnTo>
                  <a:cubicBezTo>
                    <a:pt x="81452" y="991640"/>
                    <a:pt x="53257" y="979961"/>
                    <a:pt x="32468" y="959172"/>
                  </a:cubicBezTo>
                  <a:cubicBezTo>
                    <a:pt x="11679" y="938384"/>
                    <a:pt x="0" y="910188"/>
                    <a:pt x="0" y="880788"/>
                  </a:cubicBezTo>
                  <a:lnTo>
                    <a:pt x="0" y="110852"/>
                  </a:lnTo>
                  <a:cubicBezTo>
                    <a:pt x="0" y="81452"/>
                    <a:pt x="11679" y="53257"/>
                    <a:pt x="32468" y="32468"/>
                  </a:cubicBezTo>
                  <a:cubicBezTo>
                    <a:pt x="53257" y="11679"/>
                    <a:pt x="81452" y="0"/>
                    <a:pt x="110852" y="0"/>
                  </a:cubicBezTo>
                  <a:close/>
                </a:path>
              </a:pathLst>
            </a:custGeom>
            <a:solidFill>
              <a:srgbClr val="F4ECF3"/>
            </a:solidFill>
          </p:spPr>
          <p:txBody>
            <a:bodyPr/>
            <a:lstStyle/>
            <a:p>
              <a:endParaRPr lang="en-GB"/>
            </a:p>
          </p:txBody>
        </p:sp>
        <p:sp>
          <p:nvSpPr>
            <p:cNvPr id="6" name="TextBox 6">
              <a:extLst>
                <a:ext uri="{FF2B5EF4-FFF2-40B4-BE49-F238E27FC236}">
                  <a16:creationId xmlns:a16="http://schemas.microsoft.com/office/drawing/2014/main" id="{73D78E4F-1928-8706-BEC3-C07A13E61554}"/>
                </a:ext>
              </a:extLst>
            </p:cNvPr>
            <p:cNvSpPr txBox="1"/>
            <p:nvPr/>
          </p:nvSpPr>
          <p:spPr>
            <a:xfrm>
              <a:off x="0" y="-38100"/>
              <a:ext cx="931199" cy="1029740"/>
            </a:xfrm>
            <a:prstGeom prst="rect">
              <a:avLst/>
            </a:prstGeom>
          </p:spPr>
          <p:txBody>
            <a:bodyPr lIns="50800" tIns="50800" rIns="50800" bIns="50800" rtlCol="0" anchor="ctr"/>
            <a:lstStyle/>
            <a:p>
              <a:pPr algn="ctr">
                <a:lnSpc>
                  <a:spcPts val="2520"/>
                </a:lnSpc>
              </a:pPr>
              <a:endParaRPr/>
            </a:p>
          </p:txBody>
        </p:sp>
      </p:grpSp>
      <p:sp>
        <p:nvSpPr>
          <p:cNvPr id="7" name="TextBox 7">
            <a:extLst>
              <a:ext uri="{FF2B5EF4-FFF2-40B4-BE49-F238E27FC236}">
                <a16:creationId xmlns:a16="http://schemas.microsoft.com/office/drawing/2014/main" id="{10C5F255-A519-31F0-6575-451EF7A8A745}"/>
              </a:ext>
            </a:extLst>
          </p:cNvPr>
          <p:cNvSpPr txBox="1"/>
          <p:nvPr/>
        </p:nvSpPr>
        <p:spPr>
          <a:xfrm>
            <a:off x="981807" y="4213367"/>
            <a:ext cx="2013663" cy="1564005"/>
          </a:xfrm>
          <a:prstGeom prst="rect">
            <a:avLst/>
          </a:prstGeom>
        </p:spPr>
        <p:txBody>
          <a:bodyPr lIns="0" tIns="0" rIns="0" bIns="0" rtlCol="0" anchor="t">
            <a:spAutoFit/>
          </a:bodyPr>
          <a:lstStyle/>
          <a:p>
            <a:pPr algn="ctr">
              <a:lnSpc>
                <a:spcPts val="2520"/>
              </a:lnSpc>
            </a:pPr>
            <a:r>
              <a:rPr lang="en-US" sz="1800">
                <a:solidFill>
                  <a:srgbClr val="000000"/>
                </a:solidFill>
                <a:latin typeface="Solway"/>
                <a:ea typeface="Solway"/>
                <a:cs typeface="Solway"/>
                <a:sym typeface="Solway"/>
              </a:rPr>
              <a:t>Use newsletters, emails, and meetings to promote the program</a:t>
            </a:r>
          </a:p>
        </p:txBody>
      </p:sp>
      <p:sp>
        <p:nvSpPr>
          <p:cNvPr id="8" name="TextBox 8">
            <a:extLst>
              <a:ext uri="{FF2B5EF4-FFF2-40B4-BE49-F238E27FC236}">
                <a16:creationId xmlns:a16="http://schemas.microsoft.com/office/drawing/2014/main" id="{92B6B84D-9BF1-F9A6-510B-6A3C2AD1109D}"/>
              </a:ext>
            </a:extLst>
          </p:cNvPr>
          <p:cNvSpPr txBox="1"/>
          <p:nvPr/>
        </p:nvSpPr>
        <p:spPr>
          <a:xfrm>
            <a:off x="3619681" y="3127724"/>
            <a:ext cx="2514238" cy="291465"/>
          </a:xfrm>
          <a:prstGeom prst="rect">
            <a:avLst/>
          </a:prstGeom>
        </p:spPr>
        <p:txBody>
          <a:bodyPr lIns="0" tIns="0" rIns="0" bIns="0" rtlCol="0" anchor="t">
            <a:spAutoFit/>
          </a:bodyPr>
          <a:lstStyle/>
          <a:p>
            <a:pPr algn="ctr">
              <a:lnSpc>
                <a:spcPts val="2160"/>
              </a:lnSpc>
            </a:pPr>
            <a:r>
              <a:rPr lang="en-US" sz="2400">
                <a:solidFill>
                  <a:srgbClr val="156669"/>
                </a:solidFill>
                <a:latin typeface="Lilita One"/>
                <a:ea typeface="Lilita One"/>
                <a:cs typeface="Lilita One"/>
                <a:sym typeface="Lilita One"/>
              </a:rPr>
              <a:t>Incentives</a:t>
            </a:r>
          </a:p>
        </p:txBody>
      </p:sp>
      <p:grpSp>
        <p:nvGrpSpPr>
          <p:cNvPr id="9" name="Group 9">
            <a:extLst>
              <a:ext uri="{FF2B5EF4-FFF2-40B4-BE49-F238E27FC236}">
                <a16:creationId xmlns:a16="http://schemas.microsoft.com/office/drawing/2014/main" id="{3CF896EE-F33E-F0DB-22DC-9D510793FA03}"/>
              </a:ext>
            </a:extLst>
          </p:cNvPr>
          <p:cNvGrpSpPr/>
          <p:nvPr/>
        </p:nvGrpSpPr>
        <p:grpSpPr>
          <a:xfrm>
            <a:off x="3619681" y="3675705"/>
            <a:ext cx="2514238" cy="2677429"/>
            <a:chOff x="0" y="0"/>
            <a:chExt cx="931199" cy="991640"/>
          </a:xfrm>
        </p:grpSpPr>
        <p:sp>
          <p:nvSpPr>
            <p:cNvPr id="10" name="Freeform 10">
              <a:extLst>
                <a:ext uri="{FF2B5EF4-FFF2-40B4-BE49-F238E27FC236}">
                  <a16:creationId xmlns:a16="http://schemas.microsoft.com/office/drawing/2014/main" id="{2F388C4F-0DD8-4D8C-D994-84439DEAAC61}"/>
                </a:ext>
              </a:extLst>
            </p:cNvPr>
            <p:cNvSpPr/>
            <p:nvPr/>
          </p:nvSpPr>
          <p:spPr>
            <a:xfrm>
              <a:off x="0" y="0"/>
              <a:ext cx="931199" cy="991640"/>
            </a:xfrm>
            <a:custGeom>
              <a:avLst/>
              <a:gdLst/>
              <a:ahLst/>
              <a:cxnLst/>
              <a:rect l="l" t="t" r="r" b="b"/>
              <a:pathLst>
                <a:path w="931199" h="991640">
                  <a:moveTo>
                    <a:pt x="110852" y="0"/>
                  </a:moveTo>
                  <a:lnTo>
                    <a:pt x="820347" y="0"/>
                  </a:lnTo>
                  <a:cubicBezTo>
                    <a:pt x="881569" y="0"/>
                    <a:pt x="931199" y="49630"/>
                    <a:pt x="931199" y="110852"/>
                  </a:cubicBezTo>
                  <a:lnTo>
                    <a:pt x="931199" y="880788"/>
                  </a:lnTo>
                  <a:cubicBezTo>
                    <a:pt x="931199" y="910188"/>
                    <a:pt x="919520" y="938384"/>
                    <a:pt x="898731" y="959172"/>
                  </a:cubicBezTo>
                  <a:cubicBezTo>
                    <a:pt x="877943" y="979961"/>
                    <a:pt x="849747" y="991640"/>
                    <a:pt x="820347" y="991640"/>
                  </a:cubicBezTo>
                  <a:lnTo>
                    <a:pt x="110852" y="991640"/>
                  </a:lnTo>
                  <a:cubicBezTo>
                    <a:pt x="81452" y="991640"/>
                    <a:pt x="53257" y="979961"/>
                    <a:pt x="32468" y="959172"/>
                  </a:cubicBezTo>
                  <a:cubicBezTo>
                    <a:pt x="11679" y="938384"/>
                    <a:pt x="0" y="910188"/>
                    <a:pt x="0" y="880788"/>
                  </a:cubicBezTo>
                  <a:lnTo>
                    <a:pt x="0" y="110852"/>
                  </a:lnTo>
                  <a:cubicBezTo>
                    <a:pt x="0" y="81452"/>
                    <a:pt x="11679" y="53257"/>
                    <a:pt x="32468" y="32468"/>
                  </a:cubicBezTo>
                  <a:cubicBezTo>
                    <a:pt x="53257" y="11679"/>
                    <a:pt x="81452" y="0"/>
                    <a:pt x="110852" y="0"/>
                  </a:cubicBezTo>
                  <a:close/>
                </a:path>
              </a:pathLst>
            </a:custGeom>
            <a:solidFill>
              <a:srgbClr val="F4ECF3"/>
            </a:solidFill>
          </p:spPr>
          <p:txBody>
            <a:bodyPr/>
            <a:lstStyle/>
            <a:p>
              <a:endParaRPr lang="en-GB"/>
            </a:p>
          </p:txBody>
        </p:sp>
        <p:sp>
          <p:nvSpPr>
            <p:cNvPr id="11" name="TextBox 11">
              <a:extLst>
                <a:ext uri="{FF2B5EF4-FFF2-40B4-BE49-F238E27FC236}">
                  <a16:creationId xmlns:a16="http://schemas.microsoft.com/office/drawing/2014/main" id="{4F385991-7723-96F4-58B4-1DCB6B099997}"/>
                </a:ext>
              </a:extLst>
            </p:cNvPr>
            <p:cNvSpPr txBox="1"/>
            <p:nvPr/>
          </p:nvSpPr>
          <p:spPr>
            <a:xfrm>
              <a:off x="0" y="-38100"/>
              <a:ext cx="931199" cy="1029740"/>
            </a:xfrm>
            <a:prstGeom prst="rect">
              <a:avLst/>
            </a:prstGeom>
          </p:spPr>
          <p:txBody>
            <a:bodyPr lIns="50800" tIns="50800" rIns="50800" bIns="50800" rtlCol="0" anchor="ctr"/>
            <a:lstStyle/>
            <a:p>
              <a:pPr algn="ctr">
                <a:lnSpc>
                  <a:spcPts val="2520"/>
                </a:lnSpc>
              </a:pPr>
              <a:endParaRPr/>
            </a:p>
          </p:txBody>
        </p:sp>
      </p:grpSp>
      <p:sp>
        <p:nvSpPr>
          <p:cNvPr id="12" name="TextBox 12">
            <a:extLst>
              <a:ext uri="{FF2B5EF4-FFF2-40B4-BE49-F238E27FC236}">
                <a16:creationId xmlns:a16="http://schemas.microsoft.com/office/drawing/2014/main" id="{CFD2CEDF-D445-8E64-6731-FCE3369460BE}"/>
              </a:ext>
            </a:extLst>
          </p:cNvPr>
          <p:cNvSpPr txBox="1"/>
          <p:nvPr/>
        </p:nvSpPr>
        <p:spPr>
          <a:xfrm>
            <a:off x="3869968" y="4370530"/>
            <a:ext cx="2013663" cy="1249680"/>
          </a:xfrm>
          <a:prstGeom prst="rect">
            <a:avLst/>
          </a:prstGeom>
        </p:spPr>
        <p:txBody>
          <a:bodyPr lIns="0" tIns="0" rIns="0" bIns="0" rtlCol="0" anchor="t">
            <a:spAutoFit/>
          </a:bodyPr>
          <a:lstStyle/>
          <a:p>
            <a:pPr algn="ctr">
              <a:lnSpc>
                <a:spcPts val="2520"/>
              </a:lnSpc>
            </a:pPr>
            <a:r>
              <a:rPr lang="en-US" sz="1800">
                <a:solidFill>
                  <a:srgbClr val="000000"/>
                </a:solidFill>
                <a:latin typeface="Solway"/>
                <a:ea typeface="Solway"/>
                <a:cs typeface="Solway"/>
                <a:sym typeface="Solway"/>
              </a:rPr>
              <a:t>Offer rewards or recognition for participation and achievement</a:t>
            </a:r>
          </a:p>
        </p:txBody>
      </p:sp>
      <p:sp>
        <p:nvSpPr>
          <p:cNvPr id="13" name="TextBox 13">
            <a:extLst>
              <a:ext uri="{FF2B5EF4-FFF2-40B4-BE49-F238E27FC236}">
                <a16:creationId xmlns:a16="http://schemas.microsoft.com/office/drawing/2014/main" id="{27DC069C-3B74-7C46-0AA8-8D24A4DED884}"/>
              </a:ext>
            </a:extLst>
          </p:cNvPr>
          <p:cNvSpPr txBox="1"/>
          <p:nvPr/>
        </p:nvSpPr>
        <p:spPr>
          <a:xfrm>
            <a:off x="6507842" y="3127724"/>
            <a:ext cx="2514238" cy="291465"/>
          </a:xfrm>
          <a:prstGeom prst="rect">
            <a:avLst/>
          </a:prstGeom>
        </p:spPr>
        <p:txBody>
          <a:bodyPr lIns="0" tIns="0" rIns="0" bIns="0" rtlCol="0" anchor="t">
            <a:spAutoFit/>
          </a:bodyPr>
          <a:lstStyle/>
          <a:p>
            <a:pPr algn="ctr">
              <a:lnSpc>
                <a:spcPts val="2160"/>
              </a:lnSpc>
            </a:pPr>
            <a:r>
              <a:rPr lang="en-US" sz="2400">
                <a:solidFill>
                  <a:srgbClr val="156669"/>
                </a:solidFill>
                <a:latin typeface="Lilita One"/>
                <a:ea typeface="Lilita One"/>
                <a:cs typeface="Lilita One"/>
                <a:sym typeface="Lilita One"/>
              </a:rPr>
              <a:t>Engagement</a:t>
            </a:r>
          </a:p>
        </p:txBody>
      </p:sp>
      <p:grpSp>
        <p:nvGrpSpPr>
          <p:cNvPr id="14" name="Group 14">
            <a:extLst>
              <a:ext uri="{FF2B5EF4-FFF2-40B4-BE49-F238E27FC236}">
                <a16:creationId xmlns:a16="http://schemas.microsoft.com/office/drawing/2014/main" id="{269DDC73-7767-9599-9D67-A25376064D37}"/>
              </a:ext>
            </a:extLst>
          </p:cNvPr>
          <p:cNvGrpSpPr/>
          <p:nvPr/>
        </p:nvGrpSpPr>
        <p:grpSpPr>
          <a:xfrm>
            <a:off x="6507842" y="3675705"/>
            <a:ext cx="2514238" cy="2677429"/>
            <a:chOff x="0" y="0"/>
            <a:chExt cx="931199" cy="991640"/>
          </a:xfrm>
        </p:grpSpPr>
        <p:sp>
          <p:nvSpPr>
            <p:cNvPr id="15" name="Freeform 15">
              <a:extLst>
                <a:ext uri="{FF2B5EF4-FFF2-40B4-BE49-F238E27FC236}">
                  <a16:creationId xmlns:a16="http://schemas.microsoft.com/office/drawing/2014/main" id="{1816149D-4188-A4CB-E00B-A8DEB3EB3BDD}"/>
                </a:ext>
              </a:extLst>
            </p:cNvPr>
            <p:cNvSpPr/>
            <p:nvPr/>
          </p:nvSpPr>
          <p:spPr>
            <a:xfrm>
              <a:off x="0" y="0"/>
              <a:ext cx="931199" cy="991640"/>
            </a:xfrm>
            <a:custGeom>
              <a:avLst/>
              <a:gdLst/>
              <a:ahLst/>
              <a:cxnLst/>
              <a:rect l="l" t="t" r="r" b="b"/>
              <a:pathLst>
                <a:path w="931199" h="991640">
                  <a:moveTo>
                    <a:pt x="110852" y="0"/>
                  </a:moveTo>
                  <a:lnTo>
                    <a:pt x="820347" y="0"/>
                  </a:lnTo>
                  <a:cubicBezTo>
                    <a:pt x="881569" y="0"/>
                    <a:pt x="931199" y="49630"/>
                    <a:pt x="931199" y="110852"/>
                  </a:cubicBezTo>
                  <a:lnTo>
                    <a:pt x="931199" y="880788"/>
                  </a:lnTo>
                  <a:cubicBezTo>
                    <a:pt x="931199" y="910188"/>
                    <a:pt x="919520" y="938384"/>
                    <a:pt x="898731" y="959172"/>
                  </a:cubicBezTo>
                  <a:cubicBezTo>
                    <a:pt x="877943" y="979961"/>
                    <a:pt x="849747" y="991640"/>
                    <a:pt x="820347" y="991640"/>
                  </a:cubicBezTo>
                  <a:lnTo>
                    <a:pt x="110852" y="991640"/>
                  </a:lnTo>
                  <a:cubicBezTo>
                    <a:pt x="81452" y="991640"/>
                    <a:pt x="53257" y="979961"/>
                    <a:pt x="32468" y="959172"/>
                  </a:cubicBezTo>
                  <a:cubicBezTo>
                    <a:pt x="11679" y="938384"/>
                    <a:pt x="0" y="910188"/>
                    <a:pt x="0" y="880788"/>
                  </a:cubicBezTo>
                  <a:lnTo>
                    <a:pt x="0" y="110852"/>
                  </a:lnTo>
                  <a:cubicBezTo>
                    <a:pt x="0" y="81452"/>
                    <a:pt x="11679" y="53257"/>
                    <a:pt x="32468" y="32468"/>
                  </a:cubicBezTo>
                  <a:cubicBezTo>
                    <a:pt x="53257" y="11679"/>
                    <a:pt x="81452" y="0"/>
                    <a:pt x="110852" y="0"/>
                  </a:cubicBezTo>
                  <a:close/>
                </a:path>
              </a:pathLst>
            </a:custGeom>
            <a:solidFill>
              <a:srgbClr val="F4ECF3"/>
            </a:solidFill>
          </p:spPr>
          <p:txBody>
            <a:bodyPr/>
            <a:lstStyle/>
            <a:p>
              <a:endParaRPr lang="en-GB"/>
            </a:p>
          </p:txBody>
        </p:sp>
        <p:sp>
          <p:nvSpPr>
            <p:cNvPr id="16" name="TextBox 16">
              <a:extLst>
                <a:ext uri="{FF2B5EF4-FFF2-40B4-BE49-F238E27FC236}">
                  <a16:creationId xmlns:a16="http://schemas.microsoft.com/office/drawing/2014/main" id="{6E4D1456-16D9-7A7B-056C-A650893FC87D}"/>
                </a:ext>
              </a:extLst>
            </p:cNvPr>
            <p:cNvSpPr txBox="1"/>
            <p:nvPr/>
          </p:nvSpPr>
          <p:spPr>
            <a:xfrm>
              <a:off x="0" y="-38100"/>
              <a:ext cx="931199" cy="1029740"/>
            </a:xfrm>
            <a:prstGeom prst="rect">
              <a:avLst/>
            </a:prstGeom>
          </p:spPr>
          <p:txBody>
            <a:bodyPr lIns="50800" tIns="50800" rIns="50800" bIns="50800" rtlCol="0" anchor="ctr"/>
            <a:lstStyle/>
            <a:p>
              <a:pPr algn="ctr">
                <a:lnSpc>
                  <a:spcPts val="2520"/>
                </a:lnSpc>
              </a:pPr>
              <a:endParaRPr/>
            </a:p>
          </p:txBody>
        </p:sp>
      </p:grpSp>
      <p:sp>
        <p:nvSpPr>
          <p:cNvPr id="17" name="TextBox 17">
            <a:extLst>
              <a:ext uri="{FF2B5EF4-FFF2-40B4-BE49-F238E27FC236}">
                <a16:creationId xmlns:a16="http://schemas.microsoft.com/office/drawing/2014/main" id="{9B800364-24EE-1BAB-62B4-E3FD32FC693B}"/>
              </a:ext>
            </a:extLst>
          </p:cNvPr>
          <p:cNvSpPr txBox="1"/>
          <p:nvPr/>
        </p:nvSpPr>
        <p:spPr>
          <a:xfrm>
            <a:off x="6758129" y="4056205"/>
            <a:ext cx="2013663" cy="1878330"/>
          </a:xfrm>
          <a:prstGeom prst="rect">
            <a:avLst/>
          </a:prstGeom>
        </p:spPr>
        <p:txBody>
          <a:bodyPr lIns="0" tIns="0" rIns="0" bIns="0" rtlCol="0" anchor="t">
            <a:spAutoFit/>
          </a:bodyPr>
          <a:lstStyle/>
          <a:p>
            <a:pPr algn="ctr">
              <a:lnSpc>
                <a:spcPts val="2520"/>
              </a:lnSpc>
            </a:pPr>
            <a:r>
              <a:rPr lang="en-US" sz="1800">
                <a:solidFill>
                  <a:srgbClr val="000000"/>
                </a:solidFill>
                <a:latin typeface="Solway"/>
                <a:ea typeface="Solway"/>
                <a:cs typeface="Solway"/>
                <a:sym typeface="Solway"/>
              </a:rPr>
              <a:t>Create a supportive community through group activities and social events</a:t>
            </a:r>
          </a:p>
        </p:txBody>
      </p:sp>
      <p:sp>
        <p:nvSpPr>
          <p:cNvPr id="18" name="Freeform 18">
            <a:extLst>
              <a:ext uri="{FF2B5EF4-FFF2-40B4-BE49-F238E27FC236}">
                <a16:creationId xmlns:a16="http://schemas.microsoft.com/office/drawing/2014/main" id="{0CDF2F3A-8467-8C9B-13EF-A8C7B5A65F61}"/>
              </a:ext>
            </a:extLst>
          </p:cNvPr>
          <p:cNvSpPr/>
          <p:nvPr/>
        </p:nvSpPr>
        <p:spPr>
          <a:xfrm rot="7373710">
            <a:off x="7071360" y="-1028501"/>
            <a:ext cx="3901440" cy="2617512"/>
          </a:xfrm>
          <a:custGeom>
            <a:avLst/>
            <a:gdLst/>
            <a:ahLst/>
            <a:cxnLst/>
            <a:rect l="l" t="t" r="r" b="b"/>
            <a:pathLst>
              <a:path w="3901440" h="2617512">
                <a:moveTo>
                  <a:pt x="0" y="0"/>
                </a:moveTo>
                <a:lnTo>
                  <a:pt x="3901440" y="0"/>
                </a:lnTo>
                <a:lnTo>
                  <a:pt x="3901440" y="2617511"/>
                </a:lnTo>
                <a:lnTo>
                  <a:pt x="0" y="2617511"/>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9" name="Freeform 19">
            <a:extLst>
              <a:ext uri="{FF2B5EF4-FFF2-40B4-BE49-F238E27FC236}">
                <a16:creationId xmlns:a16="http://schemas.microsoft.com/office/drawing/2014/main" id="{52630648-1A81-5843-D579-68659193C8FB}"/>
              </a:ext>
            </a:extLst>
          </p:cNvPr>
          <p:cNvSpPr/>
          <p:nvPr/>
        </p:nvSpPr>
        <p:spPr>
          <a:xfrm rot="-8100000" flipH="1">
            <a:off x="-742889" y="542377"/>
            <a:ext cx="1798209" cy="2926080"/>
          </a:xfrm>
          <a:custGeom>
            <a:avLst/>
            <a:gdLst/>
            <a:ahLst/>
            <a:cxnLst/>
            <a:rect l="l" t="t" r="r" b="b"/>
            <a:pathLst>
              <a:path w="1798209" h="2926080">
                <a:moveTo>
                  <a:pt x="1798210" y="0"/>
                </a:moveTo>
                <a:lnTo>
                  <a:pt x="0" y="0"/>
                </a:lnTo>
                <a:lnTo>
                  <a:pt x="0" y="2926080"/>
                </a:lnTo>
                <a:lnTo>
                  <a:pt x="1798210" y="2926080"/>
                </a:lnTo>
                <a:lnTo>
                  <a:pt x="179821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20" name="Freeform 20">
            <a:extLst>
              <a:ext uri="{FF2B5EF4-FFF2-40B4-BE49-F238E27FC236}">
                <a16:creationId xmlns:a16="http://schemas.microsoft.com/office/drawing/2014/main" id="{BF37E365-BC38-D403-D34C-618FA437C57B}"/>
              </a:ext>
            </a:extLst>
          </p:cNvPr>
          <p:cNvSpPr/>
          <p:nvPr/>
        </p:nvSpPr>
        <p:spPr>
          <a:xfrm>
            <a:off x="1988639" y="731520"/>
            <a:ext cx="589653" cy="582148"/>
          </a:xfrm>
          <a:custGeom>
            <a:avLst/>
            <a:gdLst/>
            <a:ahLst/>
            <a:cxnLst/>
            <a:rect l="l" t="t" r="r" b="b"/>
            <a:pathLst>
              <a:path w="589653" h="582148">
                <a:moveTo>
                  <a:pt x="0" y="0"/>
                </a:moveTo>
                <a:lnTo>
                  <a:pt x="589653" y="0"/>
                </a:lnTo>
                <a:lnTo>
                  <a:pt x="589653" y="582148"/>
                </a:lnTo>
                <a:lnTo>
                  <a:pt x="0" y="582148"/>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21" name="Freeform 21">
            <a:extLst>
              <a:ext uri="{FF2B5EF4-FFF2-40B4-BE49-F238E27FC236}">
                <a16:creationId xmlns:a16="http://schemas.microsoft.com/office/drawing/2014/main" id="{704B9943-AB0D-A7E8-EC5F-572F8C6095ED}"/>
              </a:ext>
            </a:extLst>
          </p:cNvPr>
          <p:cNvSpPr/>
          <p:nvPr/>
        </p:nvSpPr>
        <p:spPr>
          <a:xfrm>
            <a:off x="6343156" y="6781759"/>
            <a:ext cx="1041128" cy="1027877"/>
          </a:xfrm>
          <a:custGeom>
            <a:avLst/>
            <a:gdLst/>
            <a:ahLst/>
            <a:cxnLst/>
            <a:rect l="l" t="t" r="r" b="b"/>
            <a:pathLst>
              <a:path w="1041128" h="1027877">
                <a:moveTo>
                  <a:pt x="0" y="0"/>
                </a:moveTo>
                <a:lnTo>
                  <a:pt x="1041127" y="0"/>
                </a:lnTo>
                <a:lnTo>
                  <a:pt x="1041127" y="1027877"/>
                </a:lnTo>
                <a:lnTo>
                  <a:pt x="0" y="1027877"/>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22" name="TextBox 19">
            <a:extLst>
              <a:ext uri="{FF2B5EF4-FFF2-40B4-BE49-F238E27FC236}">
                <a16:creationId xmlns:a16="http://schemas.microsoft.com/office/drawing/2014/main" id="{F61A92CD-DA66-BEDA-229D-45989B71CD38}"/>
              </a:ext>
            </a:extLst>
          </p:cNvPr>
          <p:cNvSpPr txBox="1"/>
          <p:nvPr/>
        </p:nvSpPr>
        <p:spPr>
          <a:xfrm>
            <a:off x="7094672" y="6531490"/>
            <a:ext cx="1886745" cy="278923"/>
          </a:xfrm>
          <a:prstGeom prst="rect">
            <a:avLst/>
          </a:prstGeom>
        </p:spPr>
        <p:txBody>
          <a:bodyPr wrap="square" lIns="0" tIns="0" rIns="0" bIns="0" rtlCol="0" anchor="t">
            <a:spAutoFit/>
          </a:bodyPr>
          <a:lstStyle/>
          <a:p>
            <a:pPr marL="194310" lvl="1" algn="l">
              <a:lnSpc>
                <a:spcPts val="2520"/>
              </a:lnSpc>
            </a:pPr>
            <a:r>
              <a:rPr lang="en-US" sz="1200">
                <a:solidFill>
                  <a:srgbClr val="000000"/>
                </a:solidFill>
                <a:latin typeface="Solway"/>
                <a:ea typeface="Solway"/>
                <a:cs typeface="Solway"/>
                <a:sym typeface="Solway"/>
              </a:rPr>
              <a:t>Shajna Azad 2232143</a:t>
            </a:r>
          </a:p>
        </p:txBody>
      </p:sp>
    </p:spTree>
    <p:extLst>
      <p:ext uri="{BB962C8B-B14F-4D97-AF65-F5344CB8AC3E}">
        <p14:creationId xmlns:p14="http://schemas.microsoft.com/office/powerpoint/2010/main" val="10807695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3154002" y="2593968"/>
            <a:ext cx="5868078" cy="1256284"/>
            <a:chOff x="0" y="0"/>
            <a:chExt cx="2173362" cy="465290"/>
          </a:xfrm>
        </p:grpSpPr>
        <p:sp>
          <p:nvSpPr>
            <p:cNvPr id="3" name="Freeform 3"/>
            <p:cNvSpPr/>
            <p:nvPr/>
          </p:nvSpPr>
          <p:spPr>
            <a:xfrm>
              <a:off x="0" y="0"/>
              <a:ext cx="2173362" cy="465290"/>
            </a:xfrm>
            <a:custGeom>
              <a:avLst/>
              <a:gdLst/>
              <a:ahLst/>
              <a:cxnLst/>
              <a:rect l="l" t="t" r="r" b="b"/>
              <a:pathLst>
                <a:path w="2173362" h="465290">
                  <a:moveTo>
                    <a:pt x="47496" y="0"/>
                  </a:moveTo>
                  <a:lnTo>
                    <a:pt x="2125866" y="0"/>
                  </a:lnTo>
                  <a:cubicBezTo>
                    <a:pt x="2152098" y="0"/>
                    <a:pt x="2173362" y="21265"/>
                    <a:pt x="2173362" y="47496"/>
                  </a:cubicBezTo>
                  <a:lnTo>
                    <a:pt x="2173362" y="417795"/>
                  </a:lnTo>
                  <a:cubicBezTo>
                    <a:pt x="2173362" y="430391"/>
                    <a:pt x="2168358" y="442472"/>
                    <a:pt x="2159451" y="451379"/>
                  </a:cubicBezTo>
                  <a:cubicBezTo>
                    <a:pt x="2150544" y="460286"/>
                    <a:pt x="2138463" y="465290"/>
                    <a:pt x="2125866" y="465290"/>
                  </a:cubicBezTo>
                  <a:lnTo>
                    <a:pt x="47496" y="465290"/>
                  </a:lnTo>
                  <a:cubicBezTo>
                    <a:pt x="21265" y="465290"/>
                    <a:pt x="0" y="444026"/>
                    <a:pt x="0" y="417795"/>
                  </a:cubicBezTo>
                  <a:lnTo>
                    <a:pt x="0" y="47496"/>
                  </a:lnTo>
                  <a:cubicBezTo>
                    <a:pt x="0" y="34899"/>
                    <a:pt x="5004" y="22818"/>
                    <a:pt x="13911" y="13911"/>
                  </a:cubicBezTo>
                  <a:cubicBezTo>
                    <a:pt x="22818" y="5004"/>
                    <a:pt x="34899" y="0"/>
                    <a:pt x="47496" y="0"/>
                  </a:cubicBezTo>
                  <a:close/>
                </a:path>
              </a:pathLst>
            </a:custGeom>
            <a:solidFill>
              <a:srgbClr val="F4ECF3"/>
            </a:solidFill>
          </p:spPr>
          <p:txBody>
            <a:bodyPr/>
            <a:lstStyle/>
            <a:p>
              <a:endParaRPr lang="en-GB"/>
            </a:p>
          </p:txBody>
        </p:sp>
        <p:sp>
          <p:nvSpPr>
            <p:cNvPr id="4" name="TextBox 4"/>
            <p:cNvSpPr txBox="1"/>
            <p:nvPr/>
          </p:nvSpPr>
          <p:spPr>
            <a:xfrm>
              <a:off x="0" y="-38100"/>
              <a:ext cx="2173362" cy="503390"/>
            </a:xfrm>
            <a:prstGeom prst="rect">
              <a:avLst/>
            </a:prstGeom>
          </p:spPr>
          <p:txBody>
            <a:bodyPr lIns="50800" tIns="50800" rIns="50800" bIns="50800" rtlCol="0" anchor="ctr"/>
            <a:lstStyle/>
            <a:p>
              <a:pPr algn="ctr">
                <a:lnSpc>
                  <a:spcPts val="2520"/>
                </a:lnSpc>
              </a:pPr>
              <a:endParaRPr/>
            </a:p>
          </p:txBody>
        </p:sp>
      </p:grpSp>
      <p:grpSp>
        <p:nvGrpSpPr>
          <p:cNvPr id="5" name="Group 5"/>
          <p:cNvGrpSpPr/>
          <p:nvPr/>
        </p:nvGrpSpPr>
        <p:grpSpPr>
          <a:xfrm>
            <a:off x="731520" y="2593968"/>
            <a:ext cx="3168702" cy="1256284"/>
            <a:chOff x="0" y="0"/>
            <a:chExt cx="1173593" cy="465290"/>
          </a:xfrm>
        </p:grpSpPr>
        <p:sp>
          <p:nvSpPr>
            <p:cNvPr id="6" name="Freeform 6"/>
            <p:cNvSpPr/>
            <p:nvPr/>
          </p:nvSpPr>
          <p:spPr>
            <a:xfrm>
              <a:off x="0" y="0"/>
              <a:ext cx="1173593" cy="465290"/>
            </a:xfrm>
            <a:custGeom>
              <a:avLst/>
              <a:gdLst/>
              <a:ahLst/>
              <a:cxnLst/>
              <a:rect l="l" t="t" r="r" b="b"/>
              <a:pathLst>
                <a:path w="1173593" h="465290">
                  <a:moveTo>
                    <a:pt x="87957" y="0"/>
                  </a:moveTo>
                  <a:lnTo>
                    <a:pt x="1085636" y="0"/>
                  </a:lnTo>
                  <a:cubicBezTo>
                    <a:pt x="1108964" y="0"/>
                    <a:pt x="1131336" y="9267"/>
                    <a:pt x="1147831" y="25762"/>
                  </a:cubicBezTo>
                  <a:cubicBezTo>
                    <a:pt x="1164326" y="42257"/>
                    <a:pt x="1173593" y="64629"/>
                    <a:pt x="1173593" y="87957"/>
                  </a:cubicBezTo>
                  <a:lnTo>
                    <a:pt x="1173593" y="377334"/>
                  </a:lnTo>
                  <a:cubicBezTo>
                    <a:pt x="1173593" y="400661"/>
                    <a:pt x="1164326" y="423033"/>
                    <a:pt x="1147831" y="439528"/>
                  </a:cubicBezTo>
                  <a:cubicBezTo>
                    <a:pt x="1131336" y="456024"/>
                    <a:pt x="1108964" y="465290"/>
                    <a:pt x="1085636" y="465290"/>
                  </a:cubicBezTo>
                  <a:lnTo>
                    <a:pt x="87957" y="465290"/>
                  </a:lnTo>
                  <a:cubicBezTo>
                    <a:pt x="64629" y="465290"/>
                    <a:pt x="42257" y="456024"/>
                    <a:pt x="25762" y="439528"/>
                  </a:cubicBezTo>
                  <a:cubicBezTo>
                    <a:pt x="9267" y="423033"/>
                    <a:pt x="0" y="400661"/>
                    <a:pt x="0" y="377334"/>
                  </a:cubicBezTo>
                  <a:lnTo>
                    <a:pt x="0" y="87957"/>
                  </a:lnTo>
                  <a:cubicBezTo>
                    <a:pt x="0" y="64629"/>
                    <a:pt x="9267" y="42257"/>
                    <a:pt x="25762" y="25762"/>
                  </a:cubicBezTo>
                  <a:cubicBezTo>
                    <a:pt x="42257" y="9267"/>
                    <a:pt x="64629" y="0"/>
                    <a:pt x="87957" y="0"/>
                  </a:cubicBezTo>
                  <a:close/>
                </a:path>
              </a:pathLst>
            </a:custGeom>
            <a:solidFill>
              <a:srgbClr val="156669"/>
            </a:solidFill>
          </p:spPr>
          <p:txBody>
            <a:bodyPr/>
            <a:lstStyle/>
            <a:p>
              <a:endParaRPr lang="en-GB"/>
            </a:p>
          </p:txBody>
        </p:sp>
        <p:sp>
          <p:nvSpPr>
            <p:cNvPr id="7" name="TextBox 7"/>
            <p:cNvSpPr txBox="1"/>
            <p:nvPr/>
          </p:nvSpPr>
          <p:spPr>
            <a:xfrm>
              <a:off x="0" y="-38100"/>
              <a:ext cx="1173593" cy="503390"/>
            </a:xfrm>
            <a:prstGeom prst="rect">
              <a:avLst/>
            </a:prstGeom>
          </p:spPr>
          <p:txBody>
            <a:bodyPr lIns="50800" tIns="50800" rIns="50800" bIns="50800" rtlCol="0" anchor="ctr"/>
            <a:lstStyle/>
            <a:p>
              <a:pPr algn="ctr">
                <a:lnSpc>
                  <a:spcPts val="2520"/>
                </a:lnSpc>
              </a:pPr>
              <a:endParaRPr/>
            </a:p>
          </p:txBody>
        </p:sp>
      </p:grpSp>
      <p:grpSp>
        <p:nvGrpSpPr>
          <p:cNvPr id="8" name="Group 8"/>
          <p:cNvGrpSpPr/>
          <p:nvPr/>
        </p:nvGrpSpPr>
        <p:grpSpPr>
          <a:xfrm>
            <a:off x="3154002" y="3960682"/>
            <a:ext cx="5868078" cy="1256284"/>
            <a:chOff x="0" y="0"/>
            <a:chExt cx="2173362" cy="465290"/>
          </a:xfrm>
        </p:grpSpPr>
        <p:sp>
          <p:nvSpPr>
            <p:cNvPr id="9" name="Freeform 9"/>
            <p:cNvSpPr/>
            <p:nvPr/>
          </p:nvSpPr>
          <p:spPr>
            <a:xfrm>
              <a:off x="0" y="0"/>
              <a:ext cx="2173362" cy="465290"/>
            </a:xfrm>
            <a:custGeom>
              <a:avLst/>
              <a:gdLst/>
              <a:ahLst/>
              <a:cxnLst/>
              <a:rect l="l" t="t" r="r" b="b"/>
              <a:pathLst>
                <a:path w="2173362" h="465290">
                  <a:moveTo>
                    <a:pt x="47496" y="0"/>
                  </a:moveTo>
                  <a:lnTo>
                    <a:pt x="2125866" y="0"/>
                  </a:lnTo>
                  <a:cubicBezTo>
                    <a:pt x="2152098" y="0"/>
                    <a:pt x="2173362" y="21265"/>
                    <a:pt x="2173362" y="47496"/>
                  </a:cubicBezTo>
                  <a:lnTo>
                    <a:pt x="2173362" y="417795"/>
                  </a:lnTo>
                  <a:cubicBezTo>
                    <a:pt x="2173362" y="430391"/>
                    <a:pt x="2168358" y="442472"/>
                    <a:pt x="2159451" y="451379"/>
                  </a:cubicBezTo>
                  <a:cubicBezTo>
                    <a:pt x="2150544" y="460286"/>
                    <a:pt x="2138463" y="465290"/>
                    <a:pt x="2125866" y="465290"/>
                  </a:cubicBezTo>
                  <a:lnTo>
                    <a:pt x="47496" y="465290"/>
                  </a:lnTo>
                  <a:cubicBezTo>
                    <a:pt x="21265" y="465290"/>
                    <a:pt x="0" y="444026"/>
                    <a:pt x="0" y="417795"/>
                  </a:cubicBezTo>
                  <a:lnTo>
                    <a:pt x="0" y="47496"/>
                  </a:lnTo>
                  <a:cubicBezTo>
                    <a:pt x="0" y="34899"/>
                    <a:pt x="5004" y="22818"/>
                    <a:pt x="13911" y="13911"/>
                  </a:cubicBezTo>
                  <a:cubicBezTo>
                    <a:pt x="22818" y="5004"/>
                    <a:pt x="34899" y="0"/>
                    <a:pt x="47496" y="0"/>
                  </a:cubicBezTo>
                  <a:close/>
                </a:path>
              </a:pathLst>
            </a:custGeom>
            <a:solidFill>
              <a:srgbClr val="F4ECF3"/>
            </a:solidFill>
          </p:spPr>
          <p:txBody>
            <a:bodyPr/>
            <a:lstStyle/>
            <a:p>
              <a:endParaRPr lang="en-GB"/>
            </a:p>
          </p:txBody>
        </p:sp>
        <p:sp>
          <p:nvSpPr>
            <p:cNvPr id="10" name="TextBox 10"/>
            <p:cNvSpPr txBox="1"/>
            <p:nvPr/>
          </p:nvSpPr>
          <p:spPr>
            <a:xfrm>
              <a:off x="0" y="-38100"/>
              <a:ext cx="2173362" cy="503390"/>
            </a:xfrm>
            <a:prstGeom prst="rect">
              <a:avLst/>
            </a:prstGeom>
          </p:spPr>
          <p:txBody>
            <a:bodyPr lIns="50800" tIns="50800" rIns="50800" bIns="50800" rtlCol="0" anchor="ctr"/>
            <a:lstStyle/>
            <a:p>
              <a:pPr algn="ctr">
                <a:lnSpc>
                  <a:spcPts val="2520"/>
                </a:lnSpc>
              </a:pPr>
              <a:endParaRPr/>
            </a:p>
          </p:txBody>
        </p:sp>
      </p:grpSp>
      <p:sp>
        <p:nvSpPr>
          <p:cNvPr id="11" name="Freeform 11"/>
          <p:cNvSpPr/>
          <p:nvPr/>
        </p:nvSpPr>
        <p:spPr>
          <a:xfrm rot="-306867">
            <a:off x="-2426775" y="4198155"/>
            <a:ext cx="3901440" cy="2617512"/>
          </a:xfrm>
          <a:custGeom>
            <a:avLst/>
            <a:gdLst/>
            <a:ahLst/>
            <a:cxnLst/>
            <a:rect l="l" t="t" r="r" b="b"/>
            <a:pathLst>
              <a:path w="3901440" h="2617512">
                <a:moveTo>
                  <a:pt x="0" y="0"/>
                </a:moveTo>
                <a:lnTo>
                  <a:pt x="3901440" y="0"/>
                </a:lnTo>
                <a:lnTo>
                  <a:pt x="3901440" y="2617511"/>
                </a:lnTo>
                <a:lnTo>
                  <a:pt x="0" y="2617511"/>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12" name="Group 12"/>
          <p:cNvGrpSpPr/>
          <p:nvPr/>
        </p:nvGrpSpPr>
        <p:grpSpPr>
          <a:xfrm>
            <a:off x="731520" y="3960682"/>
            <a:ext cx="3168702" cy="1256284"/>
            <a:chOff x="0" y="0"/>
            <a:chExt cx="1173593" cy="465290"/>
          </a:xfrm>
        </p:grpSpPr>
        <p:sp>
          <p:nvSpPr>
            <p:cNvPr id="13" name="Freeform 13"/>
            <p:cNvSpPr/>
            <p:nvPr/>
          </p:nvSpPr>
          <p:spPr>
            <a:xfrm>
              <a:off x="0" y="0"/>
              <a:ext cx="1173593" cy="465290"/>
            </a:xfrm>
            <a:custGeom>
              <a:avLst/>
              <a:gdLst/>
              <a:ahLst/>
              <a:cxnLst/>
              <a:rect l="l" t="t" r="r" b="b"/>
              <a:pathLst>
                <a:path w="1173593" h="465290">
                  <a:moveTo>
                    <a:pt x="87957" y="0"/>
                  </a:moveTo>
                  <a:lnTo>
                    <a:pt x="1085636" y="0"/>
                  </a:lnTo>
                  <a:cubicBezTo>
                    <a:pt x="1108964" y="0"/>
                    <a:pt x="1131336" y="9267"/>
                    <a:pt x="1147831" y="25762"/>
                  </a:cubicBezTo>
                  <a:cubicBezTo>
                    <a:pt x="1164326" y="42257"/>
                    <a:pt x="1173593" y="64629"/>
                    <a:pt x="1173593" y="87957"/>
                  </a:cubicBezTo>
                  <a:lnTo>
                    <a:pt x="1173593" y="377334"/>
                  </a:lnTo>
                  <a:cubicBezTo>
                    <a:pt x="1173593" y="400661"/>
                    <a:pt x="1164326" y="423033"/>
                    <a:pt x="1147831" y="439528"/>
                  </a:cubicBezTo>
                  <a:cubicBezTo>
                    <a:pt x="1131336" y="456024"/>
                    <a:pt x="1108964" y="465290"/>
                    <a:pt x="1085636" y="465290"/>
                  </a:cubicBezTo>
                  <a:lnTo>
                    <a:pt x="87957" y="465290"/>
                  </a:lnTo>
                  <a:cubicBezTo>
                    <a:pt x="64629" y="465290"/>
                    <a:pt x="42257" y="456024"/>
                    <a:pt x="25762" y="439528"/>
                  </a:cubicBezTo>
                  <a:cubicBezTo>
                    <a:pt x="9267" y="423033"/>
                    <a:pt x="0" y="400661"/>
                    <a:pt x="0" y="377334"/>
                  </a:cubicBezTo>
                  <a:lnTo>
                    <a:pt x="0" y="87957"/>
                  </a:lnTo>
                  <a:cubicBezTo>
                    <a:pt x="0" y="64629"/>
                    <a:pt x="9267" y="42257"/>
                    <a:pt x="25762" y="25762"/>
                  </a:cubicBezTo>
                  <a:cubicBezTo>
                    <a:pt x="42257" y="9267"/>
                    <a:pt x="64629" y="0"/>
                    <a:pt x="87957" y="0"/>
                  </a:cubicBezTo>
                  <a:close/>
                </a:path>
              </a:pathLst>
            </a:custGeom>
            <a:solidFill>
              <a:srgbClr val="156669"/>
            </a:solidFill>
          </p:spPr>
          <p:txBody>
            <a:bodyPr/>
            <a:lstStyle/>
            <a:p>
              <a:endParaRPr lang="en-GB"/>
            </a:p>
          </p:txBody>
        </p:sp>
        <p:sp>
          <p:nvSpPr>
            <p:cNvPr id="14" name="TextBox 14"/>
            <p:cNvSpPr txBox="1"/>
            <p:nvPr/>
          </p:nvSpPr>
          <p:spPr>
            <a:xfrm>
              <a:off x="0" y="-38100"/>
              <a:ext cx="1173593" cy="503390"/>
            </a:xfrm>
            <a:prstGeom prst="rect">
              <a:avLst/>
            </a:prstGeom>
          </p:spPr>
          <p:txBody>
            <a:bodyPr lIns="50800" tIns="50800" rIns="50800" bIns="50800" rtlCol="0" anchor="ctr"/>
            <a:lstStyle/>
            <a:p>
              <a:pPr algn="ctr">
                <a:lnSpc>
                  <a:spcPts val="2520"/>
                </a:lnSpc>
              </a:pPr>
              <a:endParaRPr/>
            </a:p>
          </p:txBody>
        </p:sp>
      </p:grpSp>
      <p:grpSp>
        <p:nvGrpSpPr>
          <p:cNvPr id="15" name="Group 15"/>
          <p:cNvGrpSpPr/>
          <p:nvPr/>
        </p:nvGrpSpPr>
        <p:grpSpPr>
          <a:xfrm>
            <a:off x="3154002" y="5327396"/>
            <a:ext cx="5868078" cy="1256284"/>
            <a:chOff x="0" y="0"/>
            <a:chExt cx="2173362" cy="465290"/>
          </a:xfrm>
        </p:grpSpPr>
        <p:sp>
          <p:nvSpPr>
            <p:cNvPr id="16" name="Freeform 16"/>
            <p:cNvSpPr/>
            <p:nvPr/>
          </p:nvSpPr>
          <p:spPr>
            <a:xfrm>
              <a:off x="0" y="0"/>
              <a:ext cx="2173362" cy="465290"/>
            </a:xfrm>
            <a:custGeom>
              <a:avLst/>
              <a:gdLst/>
              <a:ahLst/>
              <a:cxnLst/>
              <a:rect l="l" t="t" r="r" b="b"/>
              <a:pathLst>
                <a:path w="2173362" h="465290">
                  <a:moveTo>
                    <a:pt x="47496" y="0"/>
                  </a:moveTo>
                  <a:lnTo>
                    <a:pt x="2125866" y="0"/>
                  </a:lnTo>
                  <a:cubicBezTo>
                    <a:pt x="2152098" y="0"/>
                    <a:pt x="2173362" y="21265"/>
                    <a:pt x="2173362" y="47496"/>
                  </a:cubicBezTo>
                  <a:lnTo>
                    <a:pt x="2173362" y="417795"/>
                  </a:lnTo>
                  <a:cubicBezTo>
                    <a:pt x="2173362" y="430391"/>
                    <a:pt x="2168358" y="442472"/>
                    <a:pt x="2159451" y="451379"/>
                  </a:cubicBezTo>
                  <a:cubicBezTo>
                    <a:pt x="2150544" y="460286"/>
                    <a:pt x="2138463" y="465290"/>
                    <a:pt x="2125866" y="465290"/>
                  </a:cubicBezTo>
                  <a:lnTo>
                    <a:pt x="47496" y="465290"/>
                  </a:lnTo>
                  <a:cubicBezTo>
                    <a:pt x="21265" y="465290"/>
                    <a:pt x="0" y="444026"/>
                    <a:pt x="0" y="417795"/>
                  </a:cubicBezTo>
                  <a:lnTo>
                    <a:pt x="0" y="47496"/>
                  </a:lnTo>
                  <a:cubicBezTo>
                    <a:pt x="0" y="34899"/>
                    <a:pt x="5004" y="22818"/>
                    <a:pt x="13911" y="13911"/>
                  </a:cubicBezTo>
                  <a:cubicBezTo>
                    <a:pt x="22818" y="5004"/>
                    <a:pt x="34899" y="0"/>
                    <a:pt x="47496" y="0"/>
                  </a:cubicBezTo>
                  <a:close/>
                </a:path>
              </a:pathLst>
            </a:custGeom>
            <a:solidFill>
              <a:srgbClr val="F4ECF3"/>
            </a:solidFill>
          </p:spPr>
          <p:txBody>
            <a:bodyPr/>
            <a:lstStyle/>
            <a:p>
              <a:endParaRPr lang="en-GB"/>
            </a:p>
          </p:txBody>
        </p:sp>
        <p:sp>
          <p:nvSpPr>
            <p:cNvPr id="17" name="TextBox 17"/>
            <p:cNvSpPr txBox="1"/>
            <p:nvPr/>
          </p:nvSpPr>
          <p:spPr>
            <a:xfrm>
              <a:off x="0" y="-38100"/>
              <a:ext cx="2173362" cy="503390"/>
            </a:xfrm>
            <a:prstGeom prst="rect">
              <a:avLst/>
            </a:prstGeom>
          </p:spPr>
          <p:txBody>
            <a:bodyPr lIns="50800" tIns="50800" rIns="50800" bIns="50800" rtlCol="0" anchor="ctr"/>
            <a:lstStyle/>
            <a:p>
              <a:pPr algn="ctr">
                <a:lnSpc>
                  <a:spcPts val="2520"/>
                </a:lnSpc>
              </a:pPr>
              <a:endParaRPr/>
            </a:p>
          </p:txBody>
        </p:sp>
      </p:grpSp>
      <p:grpSp>
        <p:nvGrpSpPr>
          <p:cNvPr id="18" name="Group 18"/>
          <p:cNvGrpSpPr/>
          <p:nvPr/>
        </p:nvGrpSpPr>
        <p:grpSpPr>
          <a:xfrm>
            <a:off x="731520" y="5327396"/>
            <a:ext cx="3168702" cy="1256284"/>
            <a:chOff x="0" y="0"/>
            <a:chExt cx="1173593" cy="465290"/>
          </a:xfrm>
        </p:grpSpPr>
        <p:sp>
          <p:nvSpPr>
            <p:cNvPr id="19" name="Freeform 19"/>
            <p:cNvSpPr/>
            <p:nvPr/>
          </p:nvSpPr>
          <p:spPr>
            <a:xfrm>
              <a:off x="0" y="0"/>
              <a:ext cx="1173593" cy="465290"/>
            </a:xfrm>
            <a:custGeom>
              <a:avLst/>
              <a:gdLst/>
              <a:ahLst/>
              <a:cxnLst/>
              <a:rect l="l" t="t" r="r" b="b"/>
              <a:pathLst>
                <a:path w="1173593" h="465290">
                  <a:moveTo>
                    <a:pt x="87957" y="0"/>
                  </a:moveTo>
                  <a:lnTo>
                    <a:pt x="1085636" y="0"/>
                  </a:lnTo>
                  <a:cubicBezTo>
                    <a:pt x="1108964" y="0"/>
                    <a:pt x="1131336" y="9267"/>
                    <a:pt x="1147831" y="25762"/>
                  </a:cubicBezTo>
                  <a:cubicBezTo>
                    <a:pt x="1164326" y="42257"/>
                    <a:pt x="1173593" y="64629"/>
                    <a:pt x="1173593" y="87957"/>
                  </a:cubicBezTo>
                  <a:lnTo>
                    <a:pt x="1173593" y="377334"/>
                  </a:lnTo>
                  <a:cubicBezTo>
                    <a:pt x="1173593" y="400661"/>
                    <a:pt x="1164326" y="423033"/>
                    <a:pt x="1147831" y="439528"/>
                  </a:cubicBezTo>
                  <a:cubicBezTo>
                    <a:pt x="1131336" y="456024"/>
                    <a:pt x="1108964" y="465290"/>
                    <a:pt x="1085636" y="465290"/>
                  </a:cubicBezTo>
                  <a:lnTo>
                    <a:pt x="87957" y="465290"/>
                  </a:lnTo>
                  <a:cubicBezTo>
                    <a:pt x="64629" y="465290"/>
                    <a:pt x="42257" y="456024"/>
                    <a:pt x="25762" y="439528"/>
                  </a:cubicBezTo>
                  <a:cubicBezTo>
                    <a:pt x="9267" y="423033"/>
                    <a:pt x="0" y="400661"/>
                    <a:pt x="0" y="377334"/>
                  </a:cubicBezTo>
                  <a:lnTo>
                    <a:pt x="0" y="87957"/>
                  </a:lnTo>
                  <a:cubicBezTo>
                    <a:pt x="0" y="64629"/>
                    <a:pt x="9267" y="42257"/>
                    <a:pt x="25762" y="25762"/>
                  </a:cubicBezTo>
                  <a:cubicBezTo>
                    <a:pt x="42257" y="9267"/>
                    <a:pt x="64629" y="0"/>
                    <a:pt x="87957" y="0"/>
                  </a:cubicBezTo>
                  <a:close/>
                </a:path>
              </a:pathLst>
            </a:custGeom>
            <a:solidFill>
              <a:srgbClr val="156669"/>
            </a:solidFill>
          </p:spPr>
          <p:txBody>
            <a:bodyPr/>
            <a:lstStyle/>
            <a:p>
              <a:endParaRPr lang="en-GB"/>
            </a:p>
          </p:txBody>
        </p:sp>
        <p:sp>
          <p:nvSpPr>
            <p:cNvPr id="20" name="TextBox 20"/>
            <p:cNvSpPr txBox="1"/>
            <p:nvPr/>
          </p:nvSpPr>
          <p:spPr>
            <a:xfrm>
              <a:off x="0" y="-38100"/>
              <a:ext cx="1173593" cy="503390"/>
            </a:xfrm>
            <a:prstGeom prst="rect">
              <a:avLst/>
            </a:prstGeom>
          </p:spPr>
          <p:txBody>
            <a:bodyPr lIns="50800" tIns="50800" rIns="50800" bIns="50800" rtlCol="0" anchor="ctr"/>
            <a:lstStyle/>
            <a:p>
              <a:pPr algn="ctr">
                <a:lnSpc>
                  <a:spcPts val="2520"/>
                </a:lnSpc>
              </a:pPr>
              <a:endParaRPr/>
            </a:p>
          </p:txBody>
        </p:sp>
      </p:grpSp>
      <p:sp>
        <p:nvSpPr>
          <p:cNvPr id="21" name="Freeform 21"/>
          <p:cNvSpPr/>
          <p:nvPr/>
        </p:nvSpPr>
        <p:spPr>
          <a:xfrm rot="761892">
            <a:off x="7409533" y="433606"/>
            <a:ext cx="1178120" cy="1678669"/>
          </a:xfrm>
          <a:custGeom>
            <a:avLst/>
            <a:gdLst/>
            <a:ahLst/>
            <a:cxnLst/>
            <a:rect l="l" t="t" r="r" b="b"/>
            <a:pathLst>
              <a:path w="1178120" h="1678669">
                <a:moveTo>
                  <a:pt x="0" y="0"/>
                </a:moveTo>
                <a:lnTo>
                  <a:pt x="1178121" y="0"/>
                </a:lnTo>
                <a:lnTo>
                  <a:pt x="1178121" y="1678668"/>
                </a:lnTo>
                <a:lnTo>
                  <a:pt x="0" y="1678668"/>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22" name="Freeform 22"/>
          <p:cNvSpPr/>
          <p:nvPr/>
        </p:nvSpPr>
        <p:spPr>
          <a:xfrm rot="8494270">
            <a:off x="-304590" y="-1304448"/>
            <a:ext cx="1776525" cy="3334773"/>
          </a:xfrm>
          <a:custGeom>
            <a:avLst/>
            <a:gdLst/>
            <a:ahLst/>
            <a:cxnLst/>
            <a:rect l="l" t="t" r="r" b="b"/>
            <a:pathLst>
              <a:path w="1776525" h="3334773">
                <a:moveTo>
                  <a:pt x="0" y="0"/>
                </a:moveTo>
                <a:lnTo>
                  <a:pt x="1776525" y="0"/>
                </a:lnTo>
                <a:lnTo>
                  <a:pt x="1776525" y="3334774"/>
                </a:lnTo>
                <a:lnTo>
                  <a:pt x="0" y="3334774"/>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23" name="TextBox 23"/>
          <p:cNvSpPr txBox="1"/>
          <p:nvPr/>
        </p:nvSpPr>
        <p:spPr>
          <a:xfrm>
            <a:off x="2502745" y="883920"/>
            <a:ext cx="4748110" cy="1337310"/>
          </a:xfrm>
          <a:prstGeom prst="rect">
            <a:avLst/>
          </a:prstGeom>
        </p:spPr>
        <p:txBody>
          <a:bodyPr lIns="0" tIns="0" rIns="0" bIns="0" rtlCol="0" anchor="t">
            <a:spAutoFit/>
          </a:bodyPr>
          <a:lstStyle/>
          <a:p>
            <a:pPr algn="ctr">
              <a:lnSpc>
                <a:spcPts val="5040"/>
              </a:lnSpc>
            </a:pPr>
            <a:r>
              <a:rPr lang="en-US" sz="5600">
                <a:solidFill>
                  <a:srgbClr val="156669"/>
                </a:solidFill>
                <a:latin typeface="Lilita One"/>
                <a:ea typeface="Lilita One"/>
                <a:cs typeface="Lilita One"/>
                <a:sym typeface="Lilita One"/>
              </a:rPr>
              <a:t>Measuring Success</a:t>
            </a:r>
          </a:p>
        </p:txBody>
      </p:sp>
      <p:sp>
        <p:nvSpPr>
          <p:cNvPr id="24" name="TextBox 24"/>
          <p:cNvSpPr txBox="1"/>
          <p:nvPr/>
        </p:nvSpPr>
        <p:spPr>
          <a:xfrm>
            <a:off x="1058752" y="3109715"/>
            <a:ext cx="2514238" cy="291465"/>
          </a:xfrm>
          <a:prstGeom prst="rect">
            <a:avLst/>
          </a:prstGeom>
        </p:spPr>
        <p:txBody>
          <a:bodyPr lIns="0" tIns="0" rIns="0" bIns="0" rtlCol="0" anchor="t">
            <a:spAutoFit/>
          </a:bodyPr>
          <a:lstStyle/>
          <a:p>
            <a:pPr algn="ctr">
              <a:lnSpc>
                <a:spcPts val="2160"/>
              </a:lnSpc>
            </a:pPr>
            <a:r>
              <a:rPr lang="en-US" sz="2400">
                <a:solidFill>
                  <a:srgbClr val="FFFFFF"/>
                </a:solidFill>
                <a:latin typeface="Lilita One"/>
                <a:ea typeface="Lilita One"/>
                <a:cs typeface="Lilita One"/>
                <a:sym typeface="Lilita One"/>
              </a:rPr>
              <a:t>Key Metrics</a:t>
            </a:r>
          </a:p>
        </p:txBody>
      </p:sp>
      <p:sp>
        <p:nvSpPr>
          <p:cNvPr id="25" name="TextBox 25"/>
          <p:cNvSpPr txBox="1"/>
          <p:nvPr/>
        </p:nvSpPr>
        <p:spPr>
          <a:xfrm>
            <a:off x="4211898" y="2892545"/>
            <a:ext cx="4545848" cy="939360"/>
          </a:xfrm>
          <a:prstGeom prst="rect">
            <a:avLst/>
          </a:prstGeom>
        </p:spPr>
        <p:txBody>
          <a:bodyPr lIns="0" tIns="0" rIns="0" bIns="0" rtlCol="0" anchor="t">
            <a:spAutoFit/>
          </a:bodyPr>
          <a:lstStyle/>
          <a:p>
            <a:pPr algn="l">
              <a:lnSpc>
                <a:spcPts val="2520"/>
              </a:lnSpc>
            </a:pPr>
            <a:r>
              <a:rPr lang="en-US" sz="1800">
                <a:solidFill>
                  <a:srgbClr val="000000"/>
                </a:solidFill>
                <a:latin typeface="Solway"/>
                <a:ea typeface="Solway"/>
                <a:cs typeface="Solway"/>
                <a:sym typeface="Solway"/>
              </a:rPr>
              <a:t>Track participation rates, health improvements, and participation feedback</a:t>
            </a:r>
          </a:p>
        </p:txBody>
      </p:sp>
      <p:sp>
        <p:nvSpPr>
          <p:cNvPr id="26" name="TextBox 26"/>
          <p:cNvSpPr txBox="1"/>
          <p:nvPr/>
        </p:nvSpPr>
        <p:spPr>
          <a:xfrm>
            <a:off x="1058752" y="4343079"/>
            <a:ext cx="2514238" cy="558165"/>
          </a:xfrm>
          <a:prstGeom prst="rect">
            <a:avLst/>
          </a:prstGeom>
        </p:spPr>
        <p:txBody>
          <a:bodyPr lIns="0" tIns="0" rIns="0" bIns="0" rtlCol="0" anchor="t">
            <a:spAutoFit/>
          </a:bodyPr>
          <a:lstStyle/>
          <a:p>
            <a:pPr algn="ctr">
              <a:lnSpc>
                <a:spcPts val="2160"/>
              </a:lnSpc>
            </a:pPr>
            <a:r>
              <a:rPr lang="en-US" sz="2400">
                <a:solidFill>
                  <a:srgbClr val="FFFFFF"/>
                </a:solidFill>
                <a:latin typeface="Lilita One"/>
                <a:ea typeface="Lilita One"/>
                <a:cs typeface="Lilita One"/>
                <a:sym typeface="Lilita One"/>
              </a:rPr>
              <a:t>Surveys and Feedback</a:t>
            </a:r>
          </a:p>
        </p:txBody>
      </p:sp>
      <p:sp>
        <p:nvSpPr>
          <p:cNvPr id="27" name="TextBox 27"/>
          <p:cNvSpPr txBox="1"/>
          <p:nvPr/>
        </p:nvSpPr>
        <p:spPr>
          <a:xfrm>
            <a:off x="4211898" y="4102097"/>
            <a:ext cx="4545848" cy="935355"/>
          </a:xfrm>
          <a:prstGeom prst="rect">
            <a:avLst/>
          </a:prstGeom>
        </p:spPr>
        <p:txBody>
          <a:bodyPr lIns="0" tIns="0" rIns="0" bIns="0" rtlCol="0" anchor="t">
            <a:spAutoFit/>
          </a:bodyPr>
          <a:lstStyle/>
          <a:p>
            <a:pPr algn="l">
              <a:lnSpc>
                <a:spcPts val="2520"/>
              </a:lnSpc>
            </a:pPr>
            <a:r>
              <a:rPr lang="en-US" sz="1800">
                <a:solidFill>
                  <a:srgbClr val="000000"/>
                </a:solidFill>
                <a:latin typeface="Solway"/>
                <a:ea typeface="Solway"/>
                <a:cs typeface="Solway"/>
                <a:sym typeface="Solway"/>
              </a:rPr>
              <a:t>Collect feedback from participants to assess program impact and areas for improvement</a:t>
            </a:r>
          </a:p>
        </p:txBody>
      </p:sp>
      <p:sp>
        <p:nvSpPr>
          <p:cNvPr id="28" name="TextBox 28"/>
          <p:cNvSpPr txBox="1"/>
          <p:nvPr/>
        </p:nvSpPr>
        <p:spPr>
          <a:xfrm>
            <a:off x="1058752" y="5843143"/>
            <a:ext cx="2514238" cy="291465"/>
          </a:xfrm>
          <a:prstGeom prst="rect">
            <a:avLst/>
          </a:prstGeom>
        </p:spPr>
        <p:txBody>
          <a:bodyPr lIns="0" tIns="0" rIns="0" bIns="0" rtlCol="0" anchor="t">
            <a:spAutoFit/>
          </a:bodyPr>
          <a:lstStyle/>
          <a:p>
            <a:pPr algn="ctr">
              <a:lnSpc>
                <a:spcPts val="2160"/>
              </a:lnSpc>
            </a:pPr>
            <a:r>
              <a:rPr lang="en-US" sz="2400">
                <a:solidFill>
                  <a:srgbClr val="FFFFFF"/>
                </a:solidFill>
                <a:latin typeface="Lilita One"/>
                <a:ea typeface="Lilita One"/>
                <a:cs typeface="Lilita One"/>
                <a:sym typeface="Lilita One"/>
              </a:rPr>
              <a:t>Health Outcomes:</a:t>
            </a:r>
          </a:p>
        </p:txBody>
      </p:sp>
      <p:sp>
        <p:nvSpPr>
          <p:cNvPr id="29" name="TextBox 29"/>
          <p:cNvSpPr txBox="1"/>
          <p:nvPr/>
        </p:nvSpPr>
        <p:spPr>
          <a:xfrm>
            <a:off x="4211898" y="5468810"/>
            <a:ext cx="4545848" cy="939360"/>
          </a:xfrm>
          <a:prstGeom prst="rect">
            <a:avLst/>
          </a:prstGeom>
        </p:spPr>
        <p:txBody>
          <a:bodyPr lIns="0" tIns="0" rIns="0" bIns="0" rtlCol="0" anchor="t">
            <a:spAutoFit/>
          </a:bodyPr>
          <a:lstStyle/>
          <a:p>
            <a:pPr algn="l">
              <a:lnSpc>
                <a:spcPts val="2520"/>
              </a:lnSpc>
            </a:pPr>
            <a:r>
              <a:rPr lang="en-US" sz="1800">
                <a:solidFill>
                  <a:srgbClr val="000000"/>
                </a:solidFill>
                <a:latin typeface="Solway"/>
                <a:ea typeface="Solway"/>
                <a:cs typeface="Solway"/>
                <a:sym typeface="Solway"/>
              </a:rPr>
              <a:t>Measure changes in health indicators such as attitudes, mood, energy, wellbeing</a:t>
            </a:r>
          </a:p>
        </p:txBody>
      </p:sp>
      <p:sp>
        <p:nvSpPr>
          <p:cNvPr id="30" name="Freeform 30"/>
          <p:cNvSpPr/>
          <p:nvPr/>
        </p:nvSpPr>
        <p:spPr>
          <a:xfrm rot="6574444">
            <a:off x="8450528" y="5650728"/>
            <a:ext cx="1798209" cy="2926080"/>
          </a:xfrm>
          <a:custGeom>
            <a:avLst/>
            <a:gdLst/>
            <a:ahLst/>
            <a:cxnLst/>
            <a:rect l="l" t="t" r="r" b="b"/>
            <a:pathLst>
              <a:path w="1798209" h="2926080">
                <a:moveTo>
                  <a:pt x="0" y="0"/>
                </a:moveTo>
                <a:lnTo>
                  <a:pt x="1798210" y="0"/>
                </a:lnTo>
                <a:lnTo>
                  <a:pt x="1798210" y="2926080"/>
                </a:lnTo>
                <a:lnTo>
                  <a:pt x="0" y="2926080"/>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31" name="Freeform 31"/>
          <p:cNvSpPr/>
          <p:nvPr/>
        </p:nvSpPr>
        <p:spPr>
          <a:xfrm>
            <a:off x="1583568" y="1620032"/>
            <a:ext cx="533045" cy="526261"/>
          </a:xfrm>
          <a:custGeom>
            <a:avLst/>
            <a:gdLst/>
            <a:ahLst/>
            <a:cxnLst/>
            <a:rect l="l" t="t" r="r" b="b"/>
            <a:pathLst>
              <a:path w="533045" h="526261">
                <a:moveTo>
                  <a:pt x="0" y="0"/>
                </a:moveTo>
                <a:lnTo>
                  <a:pt x="533045" y="0"/>
                </a:lnTo>
                <a:lnTo>
                  <a:pt x="533045" y="526261"/>
                </a:lnTo>
                <a:lnTo>
                  <a:pt x="0" y="526261"/>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32" name="Freeform 32"/>
          <p:cNvSpPr/>
          <p:nvPr/>
        </p:nvSpPr>
        <p:spPr>
          <a:xfrm>
            <a:off x="8755558" y="4325694"/>
            <a:ext cx="533045" cy="526261"/>
          </a:xfrm>
          <a:custGeom>
            <a:avLst/>
            <a:gdLst/>
            <a:ahLst/>
            <a:cxnLst/>
            <a:rect l="l" t="t" r="r" b="b"/>
            <a:pathLst>
              <a:path w="533045" h="526261">
                <a:moveTo>
                  <a:pt x="0" y="0"/>
                </a:moveTo>
                <a:lnTo>
                  <a:pt x="533044" y="0"/>
                </a:lnTo>
                <a:lnTo>
                  <a:pt x="533044" y="526260"/>
                </a:lnTo>
                <a:lnTo>
                  <a:pt x="0" y="526260"/>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GB"/>
          </a:p>
        </p:txBody>
      </p:sp>
      <p:sp>
        <p:nvSpPr>
          <p:cNvPr id="33" name="TextBox 19">
            <a:extLst>
              <a:ext uri="{FF2B5EF4-FFF2-40B4-BE49-F238E27FC236}">
                <a16:creationId xmlns:a16="http://schemas.microsoft.com/office/drawing/2014/main" id="{FB12790F-7FEA-B2DC-20C7-ED6FC53FF55D}"/>
              </a:ext>
            </a:extLst>
          </p:cNvPr>
          <p:cNvSpPr txBox="1"/>
          <p:nvPr/>
        </p:nvSpPr>
        <p:spPr>
          <a:xfrm>
            <a:off x="7127961" y="6725094"/>
            <a:ext cx="1886745" cy="278923"/>
          </a:xfrm>
          <a:prstGeom prst="rect">
            <a:avLst/>
          </a:prstGeom>
        </p:spPr>
        <p:txBody>
          <a:bodyPr wrap="square" lIns="0" tIns="0" rIns="0" bIns="0" rtlCol="0" anchor="t">
            <a:spAutoFit/>
          </a:bodyPr>
          <a:lstStyle/>
          <a:p>
            <a:pPr marL="194310" lvl="1" algn="l">
              <a:lnSpc>
                <a:spcPts val="2520"/>
              </a:lnSpc>
            </a:pPr>
            <a:r>
              <a:rPr lang="en-US" sz="1200">
                <a:solidFill>
                  <a:srgbClr val="000000"/>
                </a:solidFill>
                <a:latin typeface="Solway"/>
                <a:ea typeface="Solway"/>
                <a:cs typeface="Solway"/>
                <a:sym typeface="Solway"/>
              </a:rPr>
              <a:t>Shajna Azad 2232143</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4EBD91-78C1-E820-376C-4A0B2F3191E1}"/>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5C248DC9-5750-4A7E-6AAA-18C938C515B9}"/>
              </a:ext>
            </a:extLst>
          </p:cNvPr>
          <p:cNvGrpSpPr/>
          <p:nvPr/>
        </p:nvGrpSpPr>
        <p:grpSpPr>
          <a:xfrm rot="-5400000">
            <a:off x="-87787" y="2135211"/>
            <a:ext cx="10952963" cy="1846716"/>
            <a:chOff x="0" y="0"/>
            <a:chExt cx="14603951" cy="2462289"/>
          </a:xfrm>
        </p:grpSpPr>
        <p:sp>
          <p:nvSpPr>
            <p:cNvPr id="3" name="Freeform 3">
              <a:extLst>
                <a:ext uri="{FF2B5EF4-FFF2-40B4-BE49-F238E27FC236}">
                  <a16:creationId xmlns:a16="http://schemas.microsoft.com/office/drawing/2014/main" id="{BCDCCF41-F3CC-6239-0B4E-934B9AD39F59}"/>
                </a:ext>
              </a:extLst>
            </p:cNvPr>
            <p:cNvSpPr/>
            <p:nvPr/>
          </p:nvSpPr>
          <p:spPr>
            <a:xfrm rot="-5400000">
              <a:off x="2419843" y="-2419843"/>
              <a:ext cx="2462289" cy="7301975"/>
            </a:xfrm>
            <a:custGeom>
              <a:avLst/>
              <a:gdLst/>
              <a:ahLst/>
              <a:cxnLst/>
              <a:rect l="l" t="t" r="r" b="b"/>
              <a:pathLst>
                <a:path w="2462289" h="7301975">
                  <a:moveTo>
                    <a:pt x="0" y="0"/>
                  </a:moveTo>
                  <a:lnTo>
                    <a:pt x="2462289" y="0"/>
                  </a:lnTo>
                  <a:lnTo>
                    <a:pt x="2462289" y="7301975"/>
                  </a:lnTo>
                  <a:lnTo>
                    <a:pt x="0" y="7301975"/>
                  </a:lnTo>
                  <a:lnTo>
                    <a:pt x="0" y="0"/>
                  </a:lnTo>
                  <a:close/>
                </a:path>
              </a:pathLst>
            </a:custGeom>
            <a:blipFill>
              <a:blip r:embed="rId2">
                <a:extLst>
                  <a:ext uri="{96DAC541-7B7A-43D3-8B79-37D633B846F1}">
                    <asvg:svgBlip xmlns:asvg="http://schemas.microsoft.com/office/drawing/2016/SVG/main" r:embed="rId3"/>
                  </a:ext>
                </a:extLst>
              </a:blip>
              <a:stretch>
                <a:fillRect b="-55852"/>
              </a:stretch>
            </a:blipFill>
          </p:spPr>
          <p:txBody>
            <a:bodyPr/>
            <a:lstStyle/>
            <a:p>
              <a:endParaRPr lang="en-GB"/>
            </a:p>
          </p:txBody>
        </p:sp>
        <p:sp>
          <p:nvSpPr>
            <p:cNvPr id="4" name="Freeform 4">
              <a:extLst>
                <a:ext uri="{FF2B5EF4-FFF2-40B4-BE49-F238E27FC236}">
                  <a16:creationId xmlns:a16="http://schemas.microsoft.com/office/drawing/2014/main" id="{C230923C-CE7D-BBD7-C5A5-BD2EE63A462B}"/>
                </a:ext>
              </a:extLst>
            </p:cNvPr>
            <p:cNvSpPr/>
            <p:nvPr/>
          </p:nvSpPr>
          <p:spPr>
            <a:xfrm rot="-5400000" flipV="1">
              <a:off x="9721819" y="-2419843"/>
              <a:ext cx="2462289" cy="7301975"/>
            </a:xfrm>
            <a:custGeom>
              <a:avLst/>
              <a:gdLst/>
              <a:ahLst/>
              <a:cxnLst/>
              <a:rect l="l" t="t" r="r" b="b"/>
              <a:pathLst>
                <a:path w="2462289" h="7301975">
                  <a:moveTo>
                    <a:pt x="0" y="7301975"/>
                  </a:moveTo>
                  <a:lnTo>
                    <a:pt x="2462288" y="7301975"/>
                  </a:lnTo>
                  <a:lnTo>
                    <a:pt x="2462288" y="0"/>
                  </a:lnTo>
                  <a:lnTo>
                    <a:pt x="0" y="0"/>
                  </a:lnTo>
                  <a:lnTo>
                    <a:pt x="0" y="7301975"/>
                  </a:lnTo>
                  <a:close/>
                </a:path>
              </a:pathLst>
            </a:custGeom>
            <a:blipFill>
              <a:blip r:embed="rId2">
                <a:extLst>
                  <a:ext uri="{96DAC541-7B7A-43D3-8B79-37D633B846F1}">
                    <asvg:svgBlip xmlns:asvg="http://schemas.microsoft.com/office/drawing/2016/SVG/main" r:embed="rId3"/>
                  </a:ext>
                </a:extLst>
              </a:blip>
              <a:stretch>
                <a:fillRect b="-55852"/>
              </a:stretch>
            </a:blipFill>
          </p:spPr>
          <p:txBody>
            <a:bodyPr/>
            <a:lstStyle/>
            <a:p>
              <a:endParaRPr lang="en-GB"/>
            </a:p>
          </p:txBody>
        </p:sp>
      </p:grpSp>
      <p:grpSp>
        <p:nvGrpSpPr>
          <p:cNvPr id="5" name="Group 5">
            <a:extLst>
              <a:ext uri="{FF2B5EF4-FFF2-40B4-BE49-F238E27FC236}">
                <a16:creationId xmlns:a16="http://schemas.microsoft.com/office/drawing/2014/main" id="{484894DD-54BD-6545-FEA4-F8FCB01159EF}"/>
              </a:ext>
            </a:extLst>
          </p:cNvPr>
          <p:cNvGrpSpPr/>
          <p:nvPr/>
        </p:nvGrpSpPr>
        <p:grpSpPr>
          <a:xfrm rot="-5400000">
            <a:off x="3432468" y="1196428"/>
            <a:ext cx="8507264" cy="4856600"/>
            <a:chOff x="0" y="0"/>
            <a:chExt cx="3150838" cy="1798741"/>
          </a:xfrm>
        </p:grpSpPr>
        <p:sp>
          <p:nvSpPr>
            <p:cNvPr id="6" name="Freeform 6">
              <a:extLst>
                <a:ext uri="{FF2B5EF4-FFF2-40B4-BE49-F238E27FC236}">
                  <a16:creationId xmlns:a16="http://schemas.microsoft.com/office/drawing/2014/main" id="{D1F54BCF-ED22-E18E-1BD1-F5792BD6AAD8}"/>
                </a:ext>
              </a:extLst>
            </p:cNvPr>
            <p:cNvSpPr/>
            <p:nvPr/>
          </p:nvSpPr>
          <p:spPr>
            <a:xfrm>
              <a:off x="0" y="0"/>
              <a:ext cx="3150838" cy="1798741"/>
            </a:xfrm>
            <a:custGeom>
              <a:avLst/>
              <a:gdLst/>
              <a:ahLst/>
              <a:cxnLst/>
              <a:rect l="l" t="t" r="r" b="b"/>
              <a:pathLst>
                <a:path w="3150838" h="1798741">
                  <a:moveTo>
                    <a:pt x="32761" y="0"/>
                  </a:moveTo>
                  <a:lnTo>
                    <a:pt x="3118077" y="0"/>
                  </a:lnTo>
                  <a:cubicBezTo>
                    <a:pt x="3126766" y="0"/>
                    <a:pt x="3135099" y="3452"/>
                    <a:pt x="3141243" y="9596"/>
                  </a:cubicBezTo>
                  <a:cubicBezTo>
                    <a:pt x="3147387" y="15740"/>
                    <a:pt x="3150838" y="24072"/>
                    <a:pt x="3150838" y="32761"/>
                  </a:cubicBezTo>
                  <a:lnTo>
                    <a:pt x="3150838" y="1765979"/>
                  </a:lnTo>
                  <a:cubicBezTo>
                    <a:pt x="3150838" y="1784073"/>
                    <a:pt x="3136171" y="1798741"/>
                    <a:pt x="3118077" y="1798741"/>
                  </a:cubicBezTo>
                  <a:lnTo>
                    <a:pt x="32761" y="1798741"/>
                  </a:lnTo>
                  <a:cubicBezTo>
                    <a:pt x="24072" y="1798741"/>
                    <a:pt x="15740" y="1795289"/>
                    <a:pt x="9596" y="1789145"/>
                  </a:cubicBezTo>
                  <a:cubicBezTo>
                    <a:pt x="3452" y="1783001"/>
                    <a:pt x="0" y="1774668"/>
                    <a:pt x="0" y="1765979"/>
                  </a:cubicBezTo>
                  <a:lnTo>
                    <a:pt x="0" y="32761"/>
                  </a:lnTo>
                  <a:cubicBezTo>
                    <a:pt x="0" y="24072"/>
                    <a:pt x="3452" y="15740"/>
                    <a:pt x="9596" y="9596"/>
                  </a:cubicBezTo>
                  <a:cubicBezTo>
                    <a:pt x="15740" y="3452"/>
                    <a:pt x="24072" y="0"/>
                    <a:pt x="32761" y="0"/>
                  </a:cubicBezTo>
                  <a:close/>
                </a:path>
              </a:pathLst>
            </a:custGeom>
            <a:solidFill>
              <a:srgbClr val="F4ECF3"/>
            </a:solidFill>
          </p:spPr>
          <p:txBody>
            <a:bodyPr/>
            <a:lstStyle/>
            <a:p>
              <a:endParaRPr lang="en-GB"/>
            </a:p>
          </p:txBody>
        </p:sp>
        <p:sp>
          <p:nvSpPr>
            <p:cNvPr id="7" name="TextBox 7">
              <a:extLst>
                <a:ext uri="{FF2B5EF4-FFF2-40B4-BE49-F238E27FC236}">
                  <a16:creationId xmlns:a16="http://schemas.microsoft.com/office/drawing/2014/main" id="{E931FA96-2E2A-0903-8A34-A84A19311114}"/>
                </a:ext>
              </a:extLst>
            </p:cNvPr>
            <p:cNvSpPr txBox="1"/>
            <p:nvPr/>
          </p:nvSpPr>
          <p:spPr>
            <a:xfrm>
              <a:off x="0" y="-38100"/>
              <a:ext cx="3150838" cy="1836841"/>
            </a:xfrm>
            <a:prstGeom prst="rect">
              <a:avLst/>
            </a:prstGeom>
          </p:spPr>
          <p:txBody>
            <a:bodyPr lIns="50800" tIns="50800" rIns="50800" bIns="50800" rtlCol="0" anchor="ctr"/>
            <a:lstStyle/>
            <a:p>
              <a:pPr algn="ctr">
                <a:lnSpc>
                  <a:spcPts val="2520"/>
                </a:lnSpc>
              </a:pPr>
              <a:endParaRPr/>
            </a:p>
          </p:txBody>
        </p:sp>
      </p:grpSp>
      <p:sp>
        <p:nvSpPr>
          <p:cNvPr id="8" name="Freeform 8">
            <a:extLst>
              <a:ext uri="{FF2B5EF4-FFF2-40B4-BE49-F238E27FC236}">
                <a16:creationId xmlns:a16="http://schemas.microsoft.com/office/drawing/2014/main" id="{98CC68CB-211F-F78D-E5FB-06047C5052FF}"/>
              </a:ext>
            </a:extLst>
          </p:cNvPr>
          <p:cNvSpPr/>
          <p:nvPr/>
        </p:nvSpPr>
        <p:spPr>
          <a:xfrm rot="-177371">
            <a:off x="1168308" y="4493315"/>
            <a:ext cx="1184619" cy="1927635"/>
          </a:xfrm>
          <a:custGeom>
            <a:avLst/>
            <a:gdLst/>
            <a:ahLst/>
            <a:cxnLst/>
            <a:rect l="l" t="t" r="r" b="b"/>
            <a:pathLst>
              <a:path w="1184619" h="1927635">
                <a:moveTo>
                  <a:pt x="0" y="0"/>
                </a:moveTo>
                <a:lnTo>
                  <a:pt x="1184619" y="0"/>
                </a:lnTo>
                <a:lnTo>
                  <a:pt x="1184619" y="1927635"/>
                </a:lnTo>
                <a:lnTo>
                  <a:pt x="0" y="192763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9" name="Freeform 9">
            <a:extLst>
              <a:ext uri="{FF2B5EF4-FFF2-40B4-BE49-F238E27FC236}">
                <a16:creationId xmlns:a16="http://schemas.microsoft.com/office/drawing/2014/main" id="{9E63C465-D21C-2698-BC4E-0CBB99EFAEFC}"/>
              </a:ext>
            </a:extLst>
          </p:cNvPr>
          <p:cNvSpPr/>
          <p:nvPr/>
        </p:nvSpPr>
        <p:spPr>
          <a:xfrm rot="6711332">
            <a:off x="2581379" y="4313068"/>
            <a:ext cx="1860943" cy="818815"/>
          </a:xfrm>
          <a:custGeom>
            <a:avLst/>
            <a:gdLst/>
            <a:ahLst/>
            <a:cxnLst/>
            <a:rect l="l" t="t" r="r" b="b"/>
            <a:pathLst>
              <a:path w="1860943" h="818815">
                <a:moveTo>
                  <a:pt x="0" y="0"/>
                </a:moveTo>
                <a:lnTo>
                  <a:pt x="1860943" y="0"/>
                </a:lnTo>
                <a:lnTo>
                  <a:pt x="1860943" y="818815"/>
                </a:lnTo>
                <a:lnTo>
                  <a:pt x="0" y="818815"/>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0" name="TextBox 10">
            <a:extLst>
              <a:ext uri="{FF2B5EF4-FFF2-40B4-BE49-F238E27FC236}">
                <a16:creationId xmlns:a16="http://schemas.microsoft.com/office/drawing/2014/main" id="{0E1A8BBC-8704-FA6B-F51C-CF188A782BE2}"/>
              </a:ext>
            </a:extLst>
          </p:cNvPr>
          <p:cNvSpPr txBox="1"/>
          <p:nvPr/>
        </p:nvSpPr>
        <p:spPr>
          <a:xfrm>
            <a:off x="1066477" y="1136699"/>
            <a:ext cx="2944619" cy="555730"/>
          </a:xfrm>
          <a:prstGeom prst="rect">
            <a:avLst/>
          </a:prstGeom>
        </p:spPr>
        <p:txBody>
          <a:bodyPr lIns="0" tIns="0" rIns="0" bIns="0" rtlCol="0" anchor="t">
            <a:spAutoFit/>
          </a:bodyPr>
          <a:lstStyle/>
          <a:p>
            <a:pPr algn="l">
              <a:lnSpc>
                <a:spcPts val="4320"/>
              </a:lnSpc>
            </a:pPr>
            <a:r>
              <a:rPr lang="en-US" sz="4800">
                <a:solidFill>
                  <a:srgbClr val="156669"/>
                </a:solidFill>
                <a:latin typeface="Lilita One"/>
                <a:ea typeface="Lilita One"/>
                <a:cs typeface="Lilita One"/>
                <a:sym typeface="Lilita One"/>
              </a:rPr>
              <a:t>Evaluation</a:t>
            </a:r>
          </a:p>
        </p:txBody>
      </p:sp>
      <p:sp>
        <p:nvSpPr>
          <p:cNvPr id="11" name="TextBox 11">
            <a:extLst>
              <a:ext uri="{FF2B5EF4-FFF2-40B4-BE49-F238E27FC236}">
                <a16:creationId xmlns:a16="http://schemas.microsoft.com/office/drawing/2014/main" id="{56A99347-B308-4038-B204-97F88C0E8139}"/>
              </a:ext>
            </a:extLst>
          </p:cNvPr>
          <p:cNvSpPr txBox="1"/>
          <p:nvPr/>
        </p:nvSpPr>
        <p:spPr>
          <a:xfrm>
            <a:off x="5388694" y="965249"/>
            <a:ext cx="2840905" cy="244939"/>
          </a:xfrm>
          <a:prstGeom prst="rect">
            <a:avLst/>
          </a:prstGeom>
        </p:spPr>
        <p:txBody>
          <a:bodyPr wrap="square" lIns="0" tIns="0" rIns="0" bIns="0" rtlCol="0" anchor="t">
            <a:spAutoFit/>
          </a:bodyPr>
          <a:lstStyle/>
          <a:p>
            <a:pPr algn="l">
              <a:lnSpc>
                <a:spcPts val="1890"/>
              </a:lnSpc>
            </a:pPr>
            <a:r>
              <a:rPr lang="en-US" sz="2100">
                <a:solidFill>
                  <a:srgbClr val="156669"/>
                </a:solidFill>
                <a:latin typeface="Lilita One"/>
                <a:ea typeface="Lilita One"/>
                <a:cs typeface="Lilita One"/>
                <a:sym typeface="Lilita One"/>
              </a:rPr>
              <a:t>Setting</a:t>
            </a:r>
          </a:p>
        </p:txBody>
      </p:sp>
      <p:sp>
        <p:nvSpPr>
          <p:cNvPr id="13" name="TextBox 13">
            <a:extLst>
              <a:ext uri="{FF2B5EF4-FFF2-40B4-BE49-F238E27FC236}">
                <a16:creationId xmlns:a16="http://schemas.microsoft.com/office/drawing/2014/main" id="{B3CA3699-B10F-BBE3-FF0F-EA783A22884C}"/>
              </a:ext>
            </a:extLst>
          </p:cNvPr>
          <p:cNvSpPr txBox="1"/>
          <p:nvPr/>
        </p:nvSpPr>
        <p:spPr>
          <a:xfrm>
            <a:off x="5388694" y="2877932"/>
            <a:ext cx="3526705" cy="244939"/>
          </a:xfrm>
          <a:prstGeom prst="rect">
            <a:avLst/>
          </a:prstGeom>
        </p:spPr>
        <p:txBody>
          <a:bodyPr wrap="square" lIns="0" tIns="0" rIns="0" bIns="0" rtlCol="0" anchor="t">
            <a:spAutoFit/>
          </a:bodyPr>
          <a:lstStyle/>
          <a:p>
            <a:pPr algn="l">
              <a:lnSpc>
                <a:spcPts val="1890"/>
              </a:lnSpc>
            </a:pPr>
            <a:r>
              <a:rPr lang="en-US" sz="2100">
                <a:solidFill>
                  <a:srgbClr val="156669"/>
                </a:solidFill>
                <a:latin typeface="Lilita One"/>
                <a:ea typeface="Lilita One"/>
                <a:cs typeface="Lilita One"/>
                <a:sym typeface="Lilita One"/>
              </a:rPr>
              <a:t>Participation and Attendance </a:t>
            </a:r>
          </a:p>
        </p:txBody>
      </p:sp>
      <p:sp>
        <p:nvSpPr>
          <p:cNvPr id="14" name="TextBox 14">
            <a:extLst>
              <a:ext uri="{FF2B5EF4-FFF2-40B4-BE49-F238E27FC236}">
                <a16:creationId xmlns:a16="http://schemas.microsoft.com/office/drawing/2014/main" id="{8A52C285-FA72-C482-1A9E-168BB37DA9D0}"/>
              </a:ext>
            </a:extLst>
          </p:cNvPr>
          <p:cNvSpPr txBox="1"/>
          <p:nvPr/>
        </p:nvSpPr>
        <p:spPr>
          <a:xfrm>
            <a:off x="5388695" y="3157967"/>
            <a:ext cx="3633385" cy="618759"/>
          </a:xfrm>
          <a:prstGeom prst="rect">
            <a:avLst/>
          </a:prstGeom>
        </p:spPr>
        <p:txBody>
          <a:bodyPr lIns="0" tIns="0" rIns="0" bIns="0" rtlCol="0" anchor="t">
            <a:spAutoFit/>
          </a:bodyPr>
          <a:lstStyle/>
          <a:p>
            <a:pPr algn="l">
              <a:lnSpc>
                <a:spcPts val="2520"/>
              </a:lnSpc>
            </a:pPr>
            <a:r>
              <a:rPr lang="en-US" sz="1800">
                <a:solidFill>
                  <a:srgbClr val="000000"/>
                </a:solidFill>
                <a:latin typeface="Solway"/>
                <a:ea typeface="Solway"/>
                <a:cs typeface="Solway"/>
                <a:sym typeface="Solway"/>
              </a:rPr>
              <a:t>Registration and Group WhatsApp (voluntary)</a:t>
            </a:r>
          </a:p>
        </p:txBody>
      </p:sp>
      <p:sp>
        <p:nvSpPr>
          <p:cNvPr id="15" name="TextBox 15">
            <a:extLst>
              <a:ext uri="{FF2B5EF4-FFF2-40B4-BE49-F238E27FC236}">
                <a16:creationId xmlns:a16="http://schemas.microsoft.com/office/drawing/2014/main" id="{3A4428FE-ECB7-E3FF-1B6D-FC8D077BF8E4}"/>
              </a:ext>
            </a:extLst>
          </p:cNvPr>
          <p:cNvSpPr txBox="1"/>
          <p:nvPr/>
        </p:nvSpPr>
        <p:spPr>
          <a:xfrm>
            <a:off x="5388695" y="4136745"/>
            <a:ext cx="2326607" cy="244939"/>
          </a:xfrm>
          <a:prstGeom prst="rect">
            <a:avLst/>
          </a:prstGeom>
        </p:spPr>
        <p:txBody>
          <a:bodyPr lIns="0" tIns="0" rIns="0" bIns="0" rtlCol="0" anchor="t">
            <a:spAutoFit/>
          </a:bodyPr>
          <a:lstStyle/>
          <a:p>
            <a:pPr algn="l">
              <a:lnSpc>
                <a:spcPts val="1890"/>
              </a:lnSpc>
            </a:pPr>
            <a:r>
              <a:rPr lang="en-US" sz="2100">
                <a:solidFill>
                  <a:srgbClr val="156669"/>
                </a:solidFill>
                <a:latin typeface="Lilita One"/>
                <a:ea typeface="Lilita One"/>
                <a:cs typeface="Lilita One"/>
                <a:sym typeface="Lilita One"/>
              </a:rPr>
              <a:t>Data &amp; Capturing</a:t>
            </a:r>
          </a:p>
        </p:txBody>
      </p:sp>
      <p:sp>
        <p:nvSpPr>
          <p:cNvPr id="16" name="TextBox 16">
            <a:extLst>
              <a:ext uri="{FF2B5EF4-FFF2-40B4-BE49-F238E27FC236}">
                <a16:creationId xmlns:a16="http://schemas.microsoft.com/office/drawing/2014/main" id="{E49D0F62-48F0-383E-FD83-68FE5C6FC434}"/>
              </a:ext>
            </a:extLst>
          </p:cNvPr>
          <p:cNvSpPr txBox="1"/>
          <p:nvPr/>
        </p:nvSpPr>
        <p:spPr>
          <a:xfrm>
            <a:off x="5388695" y="4416780"/>
            <a:ext cx="3633385" cy="618759"/>
          </a:xfrm>
          <a:prstGeom prst="rect">
            <a:avLst/>
          </a:prstGeom>
        </p:spPr>
        <p:txBody>
          <a:bodyPr lIns="0" tIns="0" rIns="0" bIns="0" rtlCol="0" anchor="t">
            <a:spAutoFit/>
          </a:bodyPr>
          <a:lstStyle/>
          <a:p>
            <a:pPr algn="l">
              <a:lnSpc>
                <a:spcPts val="2520"/>
              </a:lnSpc>
            </a:pPr>
            <a:r>
              <a:rPr lang="en-US">
                <a:solidFill>
                  <a:srgbClr val="000000"/>
                </a:solidFill>
                <a:latin typeface="Solway"/>
                <a:ea typeface="Solway"/>
                <a:cs typeface="Solway"/>
                <a:sym typeface="Solway"/>
              </a:rPr>
              <a:t>Did participants communicate real views?</a:t>
            </a:r>
            <a:endParaRPr lang="en-US" sz="1800">
              <a:solidFill>
                <a:srgbClr val="000000"/>
              </a:solidFill>
              <a:latin typeface="Solway"/>
              <a:ea typeface="Solway"/>
              <a:cs typeface="Solway"/>
              <a:sym typeface="Solway"/>
            </a:endParaRPr>
          </a:p>
        </p:txBody>
      </p:sp>
      <p:sp>
        <p:nvSpPr>
          <p:cNvPr id="19" name="Freeform 19">
            <a:extLst>
              <a:ext uri="{FF2B5EF4-FFF2-40B4-BE49-F238E27FC236}">
                <a16:creationId xmlns:a16="http://schemas.microsoft.com/office/drawing/2014/main" id="{8FB57DCA-9C45-04AD-6D10-5721D950E0BF}"/>
              </a:ext>
            </a:extLst>
          </p:cNvPr>
          <p:cNvSpPr/>
          <p:nvPr/>
        </p:nvSpPr>
        <p:spPr>
          <a:xfrm rot="-2218330">
            <a:off x="-255538" y="7051527"/>
            <a:ext cx="4175678" cy="2801500"/>
          </a:xfrm>
          <a:custGeom>
            <a:avLst/>
            <a:gdLst/>
            <a:ahLst/>
            <a:cxnLst/>
            <a:rect l="l" t="t" r="r" b="b"/>
            <a:pathLst>
              <a:path w="4175678" h="2801500">
                <a:moveTo>
                  <a:pt x="0" y="0"/>
                </a:moveTo>
                <a:lnTo>
                  <a:pt x="4175678" y="0"/>
                </a:lnTo>
                <a:lnTo>
                  <a:pt x="4175678" y="2801500"/>
                </a:lnTo>
                <a:lnTo>
                  <a:pt x="0" y="2801500"/>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20" name="Freeform 20">
            <a:extLst>
              <a:ext uri="{FF2B5EF4-FFF2-40B4-BE49-F238E27FC236}">
                <a16:creationId xmlns:a16="http://schemas.microsoft.com/office/drawing/2014/main" id="{0F643B14-5445-7FF1-8449-A5D890B5F613}"/>
              </a:ext>
            </a:extLst>
          </p:cNvPr>
          <p:cNvSpPr/>
          <p:nvPr/>
        </p:nvSpPr>
        <p:spPr>
          <a:xfrm>
            <a:off x="2195832" y="3778997"/>
            <a:ext cx="589653" cy="582148"/>
          </a:xfrm>
          <a:custGeom>
            <a:avLst/>
            <a:gdLst/>
            <a:ahLst/>
            <a:cxnLst/>
            <a:rect l="l" t="t" r="r" b="b"/>
            <a:pathLst>
              <a:path w="589653" h="582148">
                <a:moveTo>
                  <a:pt x="0" y="0"/>
                </a:moveTo>
                <a:lnTo>
                  <a:pt x="589652" y="0"/>
                </a:lnTo>
                <a:lnTo>
                  <a:pt x="589652" y="582147"/>
                </a:lnTo>
                <a:lnTo>
                  <a:pt x="0" y="582147"/>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21" name="Freeform 21">
            <a:extLst>
              <a:ext uri="{FF2B5EF4-FFF2-40B4-BE49-F238E27FC236}">
                <a16:creationId xmlns:a16="http://schemas.microsoft.com/office/drawing/2014/main" id="{3866C918-10D5-B700-3208-735276165EBC}"/>
              </a:ext>
            </a:extLst>
          </p:cNvPr>
          <p:cNvSpPr/>
          <p:nvPr/>
        </p:nvSpPr>
        <p:spPr>
          <a:xfrm rot="6574444">
            <a:off x="9244498" y="-731520"/>
            <a:ext cx="1798209" cy="2926080"/>
          </a:xfrm>
          <a:custGeom>
            <a:avLst/>
            <a:gdLst/>
            <a:ahLst/>
            <a:cxnLst/>
            <a:rect l="l" t="t" r="r" b="b"/>
            <a:pathLst>
              <a:path w="1798209" h="2926080">
                <a:moveTo>
                  <a:pt x="0" y="0"/>
                </a:moveTo>
                <a:lnTo>
                  <a:pt x="1798209" y="0"/>
                </a:lnTo>
                <a:lnTo>
                  <a:pt x="1798209" y="2926080"/>
                </a:lnTo>
                <a:lnTo>
                  <a:pt x="0" y="2926080"/>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GB"/>
          </a:p>
        </p:txBody>
      </p:sp>
      <p:sp>
        <p:nvSpPr>
          <p:cNvPr id="22" name="TextBox 21">
            <a:extLst>
              <a:ext uri="{FF2B5EF4-FFF2-40B4-BE49-F238E27FC236}">
                <a16:creationId xmlns:a16="http://schemas.microsoft.com/office/drawing/2014/main" id="{0FA0FB23-5C1E-0587-01D9-2F863245832C}"/>
              </a:ext>
            </a:extLst>
          </p:cNvPr>
          <p:cNvSpPr txBox="1"/>
          <p:nvPr/>
        </p:nvSpPr>
        <p:spPr>
          <a:xfrm>
            <a:off x="5388694" y="1217991"/>
            <a:ext cx="3095793" cy="1259960"/>
          </a:xfrm>
          <a:prstGeom prst="rect">
            <a:avLst/>
          </a:prstGeom>
        </p:spPr>
        <p:txBody>
          <a:bodyPr lIns="0" tIns="0" rIns="0" bIns="0" rtlCol="0" anchor="t">
            <a:spAutoFit/>
          </a:bodyPr>
          <a:lstStyle/>
          <a:p>
            <a:pPr>
              <a:lnSpc>
                <a:spcPts val="2520"/>
              </a:lnSpc>
            </a:pPr>
            <a:r>
              <a:rPr lang="en-US">
                <a:solidFill>
                  <a:srgbClr val="000000"/>
                </a:solidFill>
                <a:latin typeface="Solway"/>
                <a:ea typeface="Solway"/>
                <a:cs typeface="Solway"/>
                <a:sym typeface="Solway"/>
              </a:rPr>
              <a:t>Working closely with Schools, Community Centre’s, Park Groups, Leisure Centre’s</a:t>
            </a:r>
            <a:endParaRPr lang="en-US" sz="1800">
              <a:solidFill>
                <a:srgbClr val="000000"/>
              </a:solidFill>
              <a:latin typeface="Solway"/>
              <a:ea typeface="Solway"/>
              <a:cs typeface="Solway"/>
              <a:sym typeface="Solway"/>
            </a:endParaRPr>
          </a:p>
        </p:txBody>
      </p:sp>
      <p:sp>
        <p:nvSpPr>
          <p:cNvPr id="12" name="TextBox 19">
            <a:extLst>
              <a:ext uri="{FF2B5EF4-FFF2-40B4-BE49-F238E27FC236}">
                <a16:creationId xmlns:a16="http://schemas.microsoft.com/office/drawing/2014/main" id="{65DDF366-61B6-1341-938B-8F3A1E623F9A}"/>
              </a:ext>
            </a:extLst>
          </p:cNvPr>
          <p:cNvSpPr txBox="1"/>
          <p:nvPr/>
        </p:nvSpPr>
        <p:spPr>
          <a:xfrm>
            <a:off x="7094672" y="6531490"/>
            <a:ext cx="1886745" cy="278923"/>
          </a:xfrm>
          <a:prstGeom prst="rect">
            <a:avLst/>
          </a:prstGeom>
        </p:spPr>
        <p:txBody>
          <a:bodyPr wrap="square" lIns="0" tIns="0" rIns="0" bIns="0" rtlCol="0" anchor="t">
            <a:spAutoFit/>
          </a:bodyPr>
          <a:lstStyle/>
          <a:p>
            <a:pPr marL="194310" lvl="1" algn="l">
              <a:lnSpc>
                <a:spcPts val="2520"/>
              </a:lnSpc>
            </a:pPr>
            <a:r>
              <a:rPr lang="en-US" sz="1200">
                <a:solidFill>
                  <a:srgbClr val="000000"/>
                </a:solidFill>
                <a:latin typeface="Solway"/>
                <a:ea typeface="Solway"/>
                <a:cs typeface="Solway"/>
                <a:sym typeface="Solway"/>
              </a:rPr>
              <a:t>Shajna Azad 2232143</a:t>
            </a:r>
          </a:p>
        </p:txBody>
      </p:sp>
    </p:spTree>
    <p:extLst>
      <p:ext uri="{BB962C8B-B14F-4D97-AF65-F5344CB8AC3E}">
        <p14:creationId xmlns:p14="http://schemas.microsoft.com/office/powerpoint/2010/main" val="25645400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rot="5400000">
            <a:off x="344903" y="3291638"/>
            <a:ext cx="10952963" cy="1846716"/>
            <a:chOff x="0" y="0"/>
            <a:chExt cx="14603951" cy="2462289"/>
          </a:xfrm>
        </p:grpSpPr>
        <p:sp>
          <p:nvSpPr>
            <p:cNvPr id="3" name="Freeform 3"/>
            <p:cNvSpPr/>
            <p:nvPr/>
          </p:nvSpPr>
          <p:spPr>
            <a:xfrm rot="-5400000">
              <a:off x="2419843" y="-2419843"/>
              <a:ext cx="2462289" cy="7301975"/>
            </a:xfrm>
            <a:custGeom>
              <a:avLst/>
              <a:gdLst/>
              <a:ahLst/>
              <a:cxnLst/>
              <a:rect l="l" t="t" r="r" b="b"/>
              <a:pathLst>
                <a:path w="2462289" h="7301975">
                  <a:moveTo>
                    <a:pt x="0" y="0"/>
                  </a:moveTo>
                  <a:lnTo>
                    <a:pt x="2462289" y="0"/>
                  </a:lnTo>
                  <a:lnTo>
                    <a:pt x="2462289" y="7301975"/>
                  </a:lnTo>
                  <a:lnTo>
                    <a:pt x="0" y="7301975"/>
                  </a:lnTo>
                  <a:lnTo>
                    <a:pt x="0" y="0"/>
                  </a:lnTo>
                  <a:close/>
                </a:path>
              </a:pathLst>
            </a:custGeom>
            <a:blipFill>
              <a:blip r:embed="rId2">
                <a:extLst>
                  <a:ext uri="{96DAC541-7B7A-43D3-8B79-37D633B846F1}">
                    <asvg:svgBlip xmlns:asvg="http://schemas.microsoft.com/office/drawing/2016/SVG/main" r:embed="rId3"/>
                  </a:ext>
                </a:extLst>
              </a:blip>
              <a:stretch>
                <a:fillRect b="-55852"/>
              </a:stretch>
            </a:blipFill>
          </p:spPr>
          <p:txBody>
            <a:bodyPr/>
            <a:lstStyle/>
            <a:p>
              <a:endParaRPr lang="en-GB"/>
            </a:p>
          </p:txBody>
        </p:sp>
        <p:sp>
          <p:nvSpPr>
            <p:cNvPr id="4" name="Freeform 4"/>
            <p:cNvSpPr/>
            <p:nvPr/>
          </p:nvSpPr>
          <p:spPr>
            <a:xfrm rot="-5400000" flipV="1">
              <a:off x="9721819" y="-2419843"/>
              <a:ext cx="2462289" cy="7301975"/>
            </a:xfrm>
            <a:custGeom>
              <a:avLst/>
              <a:gdLst/>
              <a:ahLst/>
              <a:cxnLst/>
              <a:rect l="l" t="t" r="r" b="b"/>
              <a:pathLst>
                <a:path w="2462289" h="7301975">
                  <a:moveTo>
                    <a:pt x="0" y="7301975"/>
                  </a:moveTo>
                  <a:lnTo>
                    <a:pt x="2462288" y="7301975"/>
                  </a:lnTo>
                  <a:lnTo>
                    <a:pt x="2462288" y="0"/>
                  </a:lnTo>
                  <a:lnTo>
                    <a:pt x="0" y="0"/>
                  </a:lnTo>
                  <a:lnTo>
                    <a:pt x="0" y="7301975"/>
                  </a:lnTo>
                  <a:close/>
                </a:path>
              </a:pathLst>
            </a:custGeom>
            <a:blipFill>
              <a:blip r:embed="rId2">
                <a:extLst>
                  <a:ext uri="{96DAC541-7B7A-43D3-8B79-37D633B846F1}">
                    <asvg:svgBlip xmlns:asvg="http://schemas.microsoft.com/office/drawing/2016/SVG/main" r:embed="rId3"/>
                  </a:ext>
                </a:extLst>
              </a:blip>
              <a:stretch>
                <a:fillRect b="-55852"/>
              </a:stretch>
            </a:blipFill>
          </p:spPr>
          <p:txBody>
            <a:bodyPr/>
            <a:lstStyle/>
            <a:p>
              <a:endParaRPr lang="en-GB"/>
            </a:p>
          </p:txBody>
        </p:sp>
      </p:grpSp>
      <p:grpSp>
        <p:nvGrpSpPr>
          <p:cNvPr id="5" name="Group 5"/>
          <p:cNvGrpSpPr/>
          <p:nvPr/>
        </p:nvGrpSpPr>
        <p:grpSpPr>
          <a:xfrm rot="5400000">
            <a:off x="-1440597" y="538795"/>
            <a:ext cx="8507264" cy="6220084"/>
            <a:chOff x="0" y="0"/>
            <a:chExt cx="3150838" cy="2303735"/>
          </a:xfrm>
        </p:grpSpPr>
        <p:sp>
          <p:nvSpPr>
            <p:cNvPr id="6" name="Freeform 6"/>
            <p:cNvSpPr/>
            <p:nvPr/>
          </p:nvSpPr>
          <p:spPr>
            <a:xfrm>
              <a:off x="0" y="0"/>
              <a:ext cx="3150838" cy="2303735"/>
            </a:xfrm>
            <a:custGeom>
              <a:avLst/>
              <a:gdLst/>
              <a:ahLst/>
              <a:cxnLst/>
              <a:rect l="l" t="t" r="r" b="b"/>
              <a:pathLst>
                <a:path w="3150838" h="2303735">
                  <a:moveTo>
                    <a:pt x="32761" y="0"/>
                  </a:moveTo>
                  <a:lnTo>
                    <a:pt x="3118077" y="0"/>
                  </a:lnTo>
                  <a:cubicBezTo>
                    <a:pt x="3126766" y="0"/>
                    <a:pt x="3135099" y="3452"/>
                    <a:pt x="3141243" y="9596"/>
                  </a:cubicBezTo>
                  <a:cubicBezTo>
                    <a:pt x="3147387" y="15740"/>
                    <a:pt x="3150838" y="24072"/>
                    <a:pt x="3150838" y="32761"/>
                  </a:cubicBezTo>
                  <a:lnTo>
                    <a:pt x="3150838" y="2270973"/>
                  </a:lnTo>
                  <a:cubicBezTo>
                    <a:pt x="3150838" y="2279662"/>
                    <a:pt x="3147387" y="2287995"/>
                    <a:pt x="3141243" y="2294139"/>
                  </a:cubicBezTo>
                  <a:cubicBezTo>
                    <a:pt x="3135099" y="2300283"/>
                    <a:pt x="3126766" y="2303735"/>
                    <a:pt x="3118077" y="2303735"/>
                  </a:cubicBezTo>
                  <a:lnTo>
                    <a:pt x="32761" y="2303735"/>
                  </a:lnTo>
                  <a:cubicBezTo>
                    <a:pt x="14668" y="2303735"/>
                    <a:pt x="0" y="2289067"/>
                    <a:pt x="0" y="2270973"/>
                  </a:cubicBezTo>
                  <a:lnTo>
                    <a:pt x="0" y="32761"/>
                  </a:lnTo>
                  <a:cubicBezTo>
                    <a:pt x="0" y="24072"/>
                    <a:pt x="3452" y="15740"/>
                    <a:pt x="9596" y="9596"/>
                  </a:cubicBezTo>
                  <a:cubicBezTo>
                    <a:pt x="15740" y="3452"/>
                    <a:pt x="24072" y="0"/>
                    <a:pt x="32761" y="0"/>
                  </a:cubicBezTo>
                  <a:close/>
                </a:path>
              </a:pathLst>
            </a:custGeom>
            <a:solidFill>
              <a:srgbClr val="F4ECF3"/>
            </a:solidFill>
          </p:spPr>
          <p:txBody>
            <a:bodyPr/>
            <a:lstStyle/>
            <a:p>
              <a:endParaRPr lang="en-GB"/>
            </a:p>
          </p:txBody>
        </p:sp>
        <p:sp>
          <p:nvSpPr>
            <p:cNvPr id="7" name="TextBox 7"/>
            <p:cNvSpPr txBox="1"/>
            <p:nvPr/>
          </p:nvSpPr>
          <p:spPr>
            <a:xfrm>
              <a:off x="0" y="-38100"/>
              <a:ext cx="3150838" cy="2341835"/>
            </a:xfrm>
            <a:prstGeom prst="rect">
              <a:avLst/>
            </a:prstGeom>
          </p:spPr>
          <p:txBody>
            <a:bodyPr lIns="50800" tIns="50800" rIns="50800" bIns="50800" rtlCol="0" anchor="ctr"/>
            <a:lstStyle/>
            <a:p>
              <a:pPr algn="ctr">
                <a:lnSpc>
                  <a:spcPts val="2520"/>
                </a:lnSpc>
              </a:pPr>
              <a:endParaRPr/>
            </a:p>
          </p:txBody>
        </p:sp>
      </p:grpSp>
      <p:sp>
        <p:nvSpPr>
          <p:cNvPr id="8" name="Freeform 8"/>
          <p:cNvSpPr/>
          <p:nvPr/>
        </p:nvSpPr>
        <p:spPr>
          <a:xfrm rot="-844647">
            <a:off x="8056224" y="1592223"/>
            <a:ext cx="2397275" cy="2366764"/>
          </a:xfrm>
          <a:custGeom>
            <a:avLst/>
            <a:gdLst/>
            <a:ahLst/>
            <a:cxnLst/>
            <a:rect l="l" t="t" r="r" b="b"/>
            <a:pathLst>
              <a:path w="2397275" h="2366764">
                <a:moveTo>
                  <a:pt x="0" y="0"/>
                </a:moveTo>
                <a:lnTo>
                  <a:pt x="2397275" y="0"/>
                </a:lnTo>
                <a:lnTo>
                  <a:pt x="2397275" y="2366764"/>
                </a:lnTo>
                <a:lnTo>
                  <a:pt x="0" y="2366764"/>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9" name="Freeform 9"/>
          <p:cNvSpPr/>
          <p:nvPr/>
        </p:nvSpPr>
        <p:spPr>
          <a:xfrm rot="714236">
            <a:off x="6197132" y="4859885"/>
            <a:ext cx="1578507" cy="3807802"/>
          </a:xfrm>
          <a:custGeom>
            <a:avLst/>
            <a:gdLst/>
            <a:ahLst/>
            <a:cxnLst/>
            <a:rect l="l" t="t" r="r" b="b"/>
            <a:pathLst>
              <a:path w="1578507" h="3807802">
                <a:moveTo>
                  <a:pt x="0" y="0"/>
                </a:moveTo>
                <a:lnTo>
                  <a:pt x="1578507" y="0"/>
                </a:lnTo>
                <a:lnTo>
                  <a:pt x="1578507" y="3807802"/>
                </a:lnTo>
                <a:lnTo>
                  <a:pt x="0" y="3807802"/>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0" name="TextBox 10"/>
          <p:cNvSpPr txBox="1"/>
          <p:nvPr/>
        </p:nvSpPr>
        <p:spPr>
          <a:xfrm>
            <a:off x="1066477" y="1181759"/>
            <a:ext cx="4481244" cy="1947841"/>
          </a:xfrm>
          <a:prstGeom prst="rect">
            <a:avLst/>
          </a:prstGeom>
        </p:spPr>
        <p:txBody>
          <a:bodyPr lIns="0" tIns="0" rIns="0" bIns="0" rtlCol="0" anchor="t">
            <a:spAutoFit/>
          </a:bodyPr>
          <a:lstStyle/>
          <a:p>
            <a:pPr>
              <a:lnSpc>
                <a:spcPts val="5040"/>
              </a:lnSpc>
            </a:pPr>
            <a:r>
              <a:rPr lang="en-US" sz="5600">
                <a:solidFill>
                  <a:srgbClr val="156669"/>
                </a:solidFill>
                <a:latin typeface="Lilita One"/>
              </a:rPr>
              <a:t>Expected Challenges and Solutions</a:t>
            </a:r>
            <a:endParaRPr lang="en-US"/>
          </a:p>
        </p:txBody>
      </p:sp>
      <p:sp>
        <p:nvSpPr>
          <p:cNvPr id="11" name="TextBox 11"/>
          <p:cNvSpPr txBox="1"/>
          <p:nvPr/>
        </p:nvSpPr>
        <p:spPr>
          <a:xfrm>
            <a:off x="1066477" y="3183438"/>
            <a:ext cx="1731260" cy="291465"/>
          </a:xfrm>
          <a:prstGeom prst="rect">
            <a:avLst/>
          </a:prstGeom>
        </p:spPr>
        <p:txBody>
          <a:bodyPr lIns="0" tIns="0" rIns="0" bIns="0" rtlCol="0" anchor="t">
            <a:spAutoFit/>
          </a:bodyPr>
          <a:lstStyle/>
          <a:p>
            <a:pPr algn="l">
              <a:lnSpc>
                <a:spcPts val="2160"/>
              </a:lnSpc>
            </a:pPr>
            <a:r>
              <a:rPr lang="en-US" sz="2400">
                <a:solidFill>
                  <a:srgbClr val="156669"/>
                </a:solidFill>
                <a:latin typeface="Lilita One"/>
                <a:ea typeface="Lilita One"/>
                <a:cs typeface="Lilita One"/>
                <a:sym typeface="Lilita One"/>
              </a:rPr>
              <a:t>Challenges</a:t>
            </a:r>
          </a:p>
        </p:txBody>
      </p:sp>
      <p:sp>
        <p:nvSpPr>
          <p:cNvPr id="12" name="TextBox 12"/>
          <p:cNvSpPr txBox="1"/>
          <p:nvPr/>
        </p:nvSpPr>
        <p:spPr>
          <a:xfrm>
            <a:off x="1066477" y="3593966"/>
            <a:ext cx="4703370" cy="621030"/>
          </a:xfrm>
          <a:prstGeom prst="rect">
            <a:avLst/>
          </a:prstGeom>
        </p:spPr>
        <p:txBody>
          <a:bodyPr lIns="0" tIns="0" rIns="0" bIns="0" rtlCol="0" anchor="t">
            <a:spAutoFit/>
          </a:bodyPr>
          <a:lstStyle/>
          <a:p>
            <a:pPr algn="l">
              <a:lnSpc>
                <a:spcPts val="2520"/>
              </a:lnSpc>
            </a:pPr>
            <a:r>
              <a:rPr lang="en-US" sz="1800">
                <a:solidFill>
                  <a:srgbClr val="000000"/>
                </a:solidFill>
                <a:latin typeface="Solway"/>
                <a:ea typeface="Solway"/>
                <a:cs typeface="Solway"/>
                <a:sym typeface="Solway"/>
              </a:rPr>
              <a:t>Low participation rates, limited resources or budget and resistance to change</a:t>
            </a:r>
          </a:p>
        </p:txBody>
      </p:sp>
      <p:sp>
        <p:nvSpPr>
          <p:cNvPr id="13" name="TextBox 13"/>
          <p:cNvSpPr txBox="1"/>
          <p:nvPr/>
        </p:nvSpPr>
        <p:spPr>
          <a:xfrm>
            <a:off x="1066477" y="4625633"/>
            <a:ext cx="1731260" cy="291465"/>
          </a:xfrm>
          <a:prstGeom prst="rect">
            <a:avLst/>
          </a:prstGeom>
        </p:spPr>
        <p:txBody>
          <a:bodyPr lIns="0" tIns="0" rIns="0" bIns="0" rtlCol="0" anchor="t">
            <a:spAutoFit/>
          </a:bodyPr>
          <a:lstStyle/>
          <a:p>
            <a:pPr algn="l">
              <a:lnSpc>
                <a:spcPts val="2160"/>
              </a:lnSpc>
            </a:pPr>
            <a:r>
              <a:rPr lang="en-US" sz="2400">
                <a:solidFill>
                  <a:srgbClr val="156669"/>
                </a:solidFill>
                <a:latin typeface="Lilita One"/>
                <a:ea typeface="Lilita One"/>
                <a:cs typeface="Lilita One"/>
                <a:sym typeface="Lilita One"/>
              </a:rPr>
              <a:t>Solutions</a:t>
            </a:r>
          </a:p>
        </p:txBody>
      </p:sp>
      <p:sp>
        <p:nvSpPr>
          <p:cNvPr id="14" name="TextBox 14"/>
          <p:cNvSpPr txBox="1"/>
          <p:nvPr/>
        </p:nvSpPr>
        <p:spPr>
          <a:xfrm>
            <a:off x="1066477" y="5036161"/>
            <a:ext cx="4481244" cy="1580561"/>
          </a:xfrm>
          <a:prstGeom prst="rect">
            <a:avLst/>
          </a:prstGeom>
        </p:spPr>
        <p:txBody>
          <a:bodyPr lIns="0" tIns="0" rIns="0" bIns="0" rtlCol="0" anchor="t">
            <a:spAutoFit/>
          </a:bodyPr>
          <a:lstStyle/>
          <a:p>
            <a:pPr algn="l">
              <a:lnSpc>
                <a:spcPts val="2520"/>
              </a:lnSpc>
            </a:pPr>
            <a:r>
              <a:rPr lang="en-US" sz="1800">
                <a:solidFill>
                  <a:srgbClr val="000000"/>
                </a:solidFill>
                <a:latin typeface="Solway"/>
                <a:ea typeface="Solway"/>
                <a:cs typeface="Solway"/>
                <a:sym typeface="Solway"/>
              </a:rPr>
              <a:t>Tailor programs to address specific needs, </a:t>
            </a:r>
            <a:r>
              <a:rPr lang="en-US" sz="1800" err="1">
                <a:solidFill>
                  <a:srgbClr val="000000"/>
                </a:solidFill>
                <a:latin typeface="Solway"/>
                <a:ea typeface="Solway"/>
                <a:cs typeface="Solway"/>
                <a:sym typeface="Solway"/>
              </a:rPr>
              <a:t>utilise</a:t>
            </a:r>
            <a:r>
              <a:rPr lang="en-US" sz="1800">
                <a:solidFill>
                  <a:srgbClr val="000000"/>
                </a:solidFill>
                <a:latin typeface="Solway"/>
                <a:ea typeface="Solway"/>
                <a:cs typeface="Solway"/>
                <a:sym typeface="Solway"/>
              </a:rPr>
              <a:t> cost-effective resources and partnerships and foster a culture that values health and wellness</a:t>
            </a:r>
          </a:p>
          <a:p>
            <a:pPr>
              <a:lnSpc>
                <a:spcPts val="2520"/>
              </a:lnSpc>
            </a:pPr>
            <a:r>
              <a:rPr lang="en-US">
                <a:solidFill>
                  <a:srgbClr val="000000"/>
                </a:solidFill>
                <a:latin typeface="Solway"/>
                <a:ea typeface="Solway"/>
                <a:cs typeface="Solway"/>
              </a:rPr>
              <a:t>AND TRY AGAIN</a:t>
            </a:r>
          </a:p>
        </p:txBody>
      </p:sp>
      <p:sp>
        <p:nvSpPr>
          <p:cNvPr id="15" name="Freeform 15"/>
          <p:cNvSpPr/>
          <p:nvPr/>
        </p:nvSpPr>
        <p:spPr>
          <a:xfrm>
            <a:off x="8427611" y="4738028"/>
            <a:ext cx="3901440" cy="2617512"/>
          </a:xfrm>
          <a:custGeom>
            <a:avLst/>
            <a:gdLst/>
            <a:ahLst/>
            <a:cxnLst/>
            <a:rect l="l" t="t" r="r" b="b"/>
            <a:pathLst>
              <a:path w="3901440" h="2617512">
                <a:moveTo>
                  <a:pt x="0" y="0"/>
                </a:moveTo>
                <a:lnTo>
                  <a:pt x="3901440" y="0"/>
                </a:lnTo>
                <a:lnTo>
                  <a:pt x="3901440" y="2617512"/>
                </a:lnTo>
                <a:lnTo>
                  <a:pt x="0" y="2617512"/>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16" name="Freeform 16"/>
          <p:cNvSpPr/>
          <p:nvPr/>
        </p:nvSpPr>
        <p:spPr>
          <a:xfrm rot="4869547" flipV="1">
            <a:off x="4540321" y="-1913551"/>
            <a:ext cx="3901440" cy="2617512"/>
          </a:xfrm>
          <a:custGeom>
            <a:avLst/>
            <a:gdLst/>
            <a:ahLst/>
            <a:cxnLst/>
            <a:rect l="l" t="t" r="r" b="b"/>
            <a:pathLst>
              <a:path w="3901440" h="2617512">
                <a:moveTo>
                  <a:pt x="0" y="2617512"/>
                </a:moveTo>
                <a:lnTo>
                  <a:pt x="3901440" y="2617512"/>
                </a:lnTo>
                <a:lnTo>
                  <a:pt x="3901440" y="0"/>
                </a:lnTo>
                <a:lnTo>
                  <a:pt x="0" y="0"/>
                </a:lnTo>
                <a:lnTo>
                  <a:pt x="0" y="2617512"/>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17" name="Freeform 17"/>
          <p:cNvSpPr/>
          <p:nvPr/>
        </p:nvSpPr>
        <p:spPr>
          <a:xfrm>
            <a:off x="7214731" y="3632457"/>
            <a:ext cx="589653" cy="582148"/>
          </a:xfrm>
          <a:custGeom>
            <a:avLst/>
            <a:gdLst/>
            <a:ahLst/>
            <a:cxnLst/>
            <a:rect l="l" t="t" r="r" b="b"/>
            <a:pathLst>
              <a:path w="589653" h="582148">
                <a:moveTo>
                  <a:pt x="0" y="0"/>
                </a:moveTo>
                <a:lnTo>
                  <a:pt x="589653" y="0"/>
                </a:lnTo>
                <a:lnTo>
                  <a:pt x="589653" y="582148"/>
                </a:lnTo>
                <a:lnTo>
                  <a:pt x="0" y="582148"/>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GB"/>
          </a:p>
        </p:txBody>
      </p:sp>
      <p:sp>
        <p:nvSpPr>
          <p:cNvPr id="18" name="TextBox 19">
            <a:extLst>
              <a:ext uri="{FF2B5EF4-FFF2-40B4-BE49-F238E27FC236}">
                <a16:creationId xmlns:a16="http://schemas.microsoft.com/office/drawing/2014/main" id="{CEFC031D-EF87-A568-869A-C595A4303C3F}"/>
              </a:ext>
            </a:extLst>
          </p:cNvPr>
          <p:cNvSpPr txBox="1"/>
          <p:nvPr/>
        </p:nvSpPr>
        <p:spPr>
          <a:xfrm>
            <a:off x="7094672" y="6531490"/>
            <a:ext cx="1886745" cy="278923"/>
          </a:xfrm>
          <a:prstGeom prst="rect">
            <a:avLst/>
          </a:prstGeom>
        </p:spPr>
        <p:txBody>
          <a:bodyPr wrap="square" lIns="0" tIns="0" rIns="0" bIns="0" rtlCol="0" anchor="t">
            <a:spAutoFit/>
          </a:bodyPr>
          <a:lstStyle/>
          <a:p>
            <a:pPr marL="194310" lvl="1" algn="l">
              <a:lnSpc>
                <a:spcPts val="2520"/>
              </a:lnSpc>
            </a:pPr>
            <a:r>
              <a:rPr lang="en-US" sz="1200">
                <a:solidFill>
                  <a:srgbClr val="000000"/>
                </a:solidFill>
                <a:latin typeface="Solway"/>
                <a:ea typeface="Solway"/>
                <a:cs typeface="Solway"/>
                <a:sym typeface="Solway"/>
              </a:rPr>
              <a:t>Shajna Azad 2232143</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B45C76-496C-73FF-60AA-DB24E28D581F}"/>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5BA6974E-4252-DBA7-F6C7-0A060E936ABD}"/>
              </a:ext>
            </a:extLst>
          </p:cNvPr>
          <p:cNvGrpSpPr/>
          <p:nvPr/>
        </p:nvGrpSpPr>
        <p:grpSpPr>
          <a:xfrm rot="5400000">
            <a:off x="344903" y="3291638"/>
            <a:ext cx="10952963" cy="1846716"/>
            <a:chOff x="0" y="0"/>
            <a:chExt cx="14603951" cy="2462289"/>
          </a:xfrm>
        </p:grpSpPr>
        <p:sp>
          <p:nvSpPr>
            <p:cNvPr id="3" name="Freeform 3">
              <a:extLst>
                <a:ext uri="{FF2B5EF4-FFF2-40B4-BE49-F238E27FC236}">
                  <a16:creationId xmlns:a16="http://schemas.microsoft.com/office/drawing/2014/main" id="{3F3F076F-0A78-4BA0-0A32-EF05D3FB7526}"/>
                </a:ext>
              </a:extLst>
            </p:cNvPr>
            <p:cNvSpPr/>
            <p:nvPr/>
          </p:nvSpPr>
          <p:spPr>
            <a:xfrm rot="-5400000">
              <a:off x="2419843" y="-2419843"/>
              <a:ext cx="2462289" cy="7301975"/>
            </a:xfrm>
            <a:custGeom>
              <a:avLst/>
              <a:gdLst/>
              <a:ahLst/>
              <a:cxnLst/>
              <a:rect l="l" t="t" r="r" b="b"/>
              <a:pathLst>
                <a:path w="2462289" h="7301975">
                  <a:moveTo>
                    <a:pt x="0" y="0"/>
                  </a:moveTo>
                  <a:lnTo>
                    <a:pt x="2462289" y="0"/>
                  </a:lnTo>
                  <a:lnTo>
                    <a:pt x="2462289" y="7301975"/>
                  </a:lnTo>
                  <a:lnTo>
                    <a:pt x="0" y="7301975"/>
                  </a:lnTo>
                  <a:lnTo>
                    <a:pt x="0" y="0"/>
                  </a:lnTo>
                  <a:close/>
                </a:path>
              </a:pathLst>
            </a:custGeom>
            <a:blipFill>
              <a:blip r:embed="rId2">
                <a:extLst>
                  <a:ext uri="{96DAC541-7B7A-43D3-8B79-37D633B846F1}">
                    <asvg:svgBlip xmlns:asvg="http://schemas.microsoft.com/office/drawing/2016/SVG/main" r:embed="rId3"/>
                  </a:ext>
                </a:extLst>
              </a:blip>
              <a:stretch>
                <a:fillRect b="-55852"/>
              </a:stretch>
            </a:blipFill>
          </p:spPr>
          <p:txBody>
            <a:bodyPr/>
            <a:lstStyle/>
            <a:p>
              <a:endParaRPr lang="en-GB"/>
            </a:p>
          </p:txBody>
        </p:sp>
        <p:sp>
          <p:nvSpPr>
            <p:cNvPr id="4" name="Freeform 4">
              <a:extLst>
                <a:ext uri="{FF2B5EF4-FFF2-40B4-BE49-F238E27FC236}">
                  <a16:creationId xmlns:a16="http://schemas.microsoft.com/office/drawing/2014/main" id="{B0C1C60C-73A3-9665-2006-AA26C8E7A651}"/>
                </a:ext>
              </a:extLst>
            </p:cNvPr>
            <p:cNvSpPr/>
            <p:nvPr/>
          </p:nvSpPr>
          <p:spPr>
            <a:xfrm rot="-5400000" flipV="1">
              <a:off x="9721819" y="-2419843"/>
              <a:ext cx="2462289" cy="7301975"/>
            </a:xfrm>
            <a:custGeom>
              <a:avLst/>
              <a:gdLst/>
              <a:ahLst/>
              <a:cxnLst/>
              <a:rect l="l" t="t" r="r" b="b"/>
              <a:pathLst>
                <a:path w="2462289" h="7301975">
                  <a:moveTo>
                    <a:pt x="0" y="7301975"/>
                  </a:moveTo>
                  <a:lnTo>
                    <a:pt x="2462288" y="7301975"/>
                  </a:lnTo>
                  <a:lnTo>
                    <a:pt x="2462288" y="0"/>
                  </a:lnTo>
                  <a:lnTo>
                    <a:pt x="0" y="0"/>
                  </a:lnTo>
                  <a:lnTo>
                    <a:pt x="0" y="7301975"/>
                  </a:lnTo>
                  <a:close/>
                </a:path>
              </a:pathLst>
            </a:custGeom>
            <a:blipFill>
              <a:blip r:embed="rId2">
                <a:extLst>
                  <a:ext uri="{96DAC541-7B7A-43D3-8B79-37D633B846F1}">
                    <asvg:svgBlip xmlns:asvg="http://schemas.microsoft.com/office/drawing/2016/SVG/main" r:embed="rId3"/>
                  </a:ext>
                </a:extLst>
              </a:blip>
              <a:stretch>
                <a:fillRect b="-55852"/>
              </a:stretch>
            </a:blipFill>
          </p:spPr>
          <p:txBody>
            <a:bodyPr/>
            <a:lstStyle/>
            <a:p>
              <a:endParaRPr lang="en-GB"/>
            </a:p>
          </p:txBody>
        </p:sp>
      </p:grpSp>
      <p:grpSp>
        <p:nvGrpSpPr>
          <p:cNvPr id="5" name="Group 5">
            <a:extLst>
              <a:ext uri="{FF2B5EF4-FFF2-40B4-BE49-F238E27FC236}">
                <a16:creationId xmlns:a16="http://schemas.microsoft.com/office/drawing/2014/main" id="{BD409F72-CB72-F0C1-D071-219585CE6D7F}"/>
              </a:ext>
            </a:extLst>
          </p:cNvPr>
          <p:cNvGrpSpPr/>
          <p:nvPr/>
        </p:nvGrpSpPr>
        <p:grpSpPr>
          <a:xfrm rot="5400000">
            <a:off x="-1440597" y="538795"/>
            <a:ext cx="8507264" cy="6220084"/>
            <a:chOff x="0" y="0"/>
            <a:chExt cx="3150838" cy="2303735"/>
          </a:xfrm>
        </p:grpSpPr>
        <p:sp>
          <p:nvSpPr>
            <p:cNvPr id="6" name="Freeform 6">
              <a:extLst>
                <a:ext uri="{FF2B5EF4-FFF2-40B4-BE49-F238E27FC236}">
                  <a16:creationId xmlns:a16="http://schemas.microsoft.com/office/drawing/2014/main" id="{6A7B2331-45FB-1D91-4259-6AF6B72A3E20}"/>
                </a:ext>
              </a:extLst>
            </p:cNvPr>
            <p:cNvSpPr/>
            <p:nvPr/>
          </p:nvSpPr>
          <p:spPr>
            <a:xfrm>
              <a:off x="0" y="0"/>
              <a:ext cx="3150838" cy="2303735"/>
            </a:xfrm>
            <a:custGeom>
              <a:avLst/>
              <a:gdLst/>
              <a:ahLst/>
              <a:cxnLst/>
              <a:rect l="l" t="t" r="r" b="b"/>
              <a:pathLst>
                <a:path w="3150838" h="2303735">
                  <a:moveTo>
                    <a:pt x="32761" y="0"/>
                  </a:moveTo>
                  <a:lnTo>
                    <a:pt x="3118077" y="0"/>
                  </a:lnTo>
                  <a:cubicBezTo>
                    <a:pt x="3126766" y="0"/>
                    <a:pt x="3135099" y="3452"/>
                    <a:pt x="3141243" y="9596"/>
                  </a:cubicBezTo>
                  <a:cubicBezTo>
                    <a:pt x="3147387" y="15740"/>
                    <a:pt x="3150838" y="24072"/>
                    <a:pt x="3150838" y="32761"/>
                  </a:cubicBezTo>
                  <a:lnTo>
                    <a:pt x="3150838" y="2270973"/>
                  </a:lnTo>
                  <a:cubicBezTo>
                    <a:pt x="3150838" y="2279662"/>
                    <a:pt x="3147387" y="2287995"/>
                    <a:pt x="3141243" y="2294139"/>
                  </a:cubicBezTo>
                  <a:cubicBezTo>
                    <a:pt x="3135099" y="2300283"/>
                    <a:pt x="3126766" y="2303735"/>
                    <a:pt x="3118077" y="2303735"/>
                  </a:cubicBezTo>
                  <a:lnTo>
                    <a:pt x="32761" y="2303735"/>
                  </a:lnTo>
                  <a:cubicBezTo>
                    <a:pt x="14668" y="2303735"/>
                    <a:pt x="0" y="2289067"/>
                    <a:pt x="0" y="2270973"/>
                  </a:cubicBezTo>
                  <a:lnTo>
                    <a:pt x="0" y="32761"/>
                  </a:lnTo>
                  <a:cubicBezTo>
                    <a:pt x="0" y="24072"/>
                    <a:pt x="3452" y="15740"/>
                    <a:pt x="9596" y="9596"/>
                  </a:cubicBezTo>
                  <a:cubicBezTo>
                    <a:pt x="15740" y="3452"/>
                    <a:pt x="24072" y="0"/>
                    <a:pt x="32761" y="0"/>
                  </a:cubicBezTo>
                  <a:close/>
                </a:path>
              </a:pathLst>
            </a:custGeom>
            <a:solidFill>
              <a:srgbClr val="F4ECF3"/>
            </a:solidFill>
          </p:spPr>
          <p:txBody>
            <a:bodyPr/>
            <a:lstStyle/>
            <a:p>
              <a:endParaRPr lang="en-GB"/>
            </a:p>
          </p:txBody>
        </p:sp>
        <p:sp>
          <p:nvSpPr>
            <p:cNvPr id="7" name="TextBox 7">
              <a:extLst>
                <a:ext uri="{FF2B5EF4-FFF2-40B4-BE49-F238E27FC236}">
                  <a16:creationId xmlns:a16="http://schemas.microsoft.com/office/drawing/2014/main" id="{731FF2F2-637A-2D2D-1CB3-094F98C898C6}"/>
                </a:ext>
              </a:extLst>
            </p:cNvPr>
            <p:cNvSpPr txBox="1"/>
            <p:nvPr/>
          </p:nvSpPr>
          <p:spPr>
            <a:xfrm>
              <a:off x="0" y="-38100"/>
              <a:ext cx="3150838" cy="2341835"/>
            </a:xfrm>
            <a:prstGeom prst="rect">
              <a:avLst/>
            </a:prstGeom>
          </p:spPr>
          <p:txBody>
            <a:bodyPr lIns="50800" tIns="50800" rIns="50800" bIns="50800" rtlCol="0" anchor="ctr"/>
            <a:lstStyle/>
            <a:p>
              <a:pPr algn="ctr">
                <a:lnSpc>
                  <a:spcPts val="2520"/>
                </a:lnSpc>
              </a:pPr>
              <a:endParaRPr/>
            </a:p>
          </p:txBody>
        </p:sp>
      </p:grpSp>
      <p:sp>
        <p:nvSpPr>
          <p:cNvPr id="8" name="Freeform 8">
            <a:extLst>
              <a:ext uri="{FF2B5EF4-FFF2-40B4-BE49-F238E27FC236}">
                <a16:creationId xmlns:a16="http://schemas.microsoft.com/office/drawing/2014/main" id="{A8F30230-9778-6E0C-D4B0-B7E019288EA8}"/>
              </a:ext>
            </a:extLst>
          </p:cNvPr>
          <p:cNvSpPr/>
          <p:nvPr/>
        </p:nvSpPr>
        <p:spPr>
          <a:xfrm rot="-844647">
            <a:off x="8056224" y="1592223"/>
            <a:ext cx="2397275" cy="2366764"/>
          </a:xfrm>
          <a:custGeom>
            <a:avLst/>
            <a:gdLst/>
            <a:ahLst/>
            <a:cxnLst/>
            <a:rect l="l" t="t" r="r" b="b"/>
            <a:pathLst>
              <a:path w="2397275" h="2366764">
                <a:moveTo>
                  <a:pt x="0" y="0"/>
                </a:moveTo>
                <a:lnTo>
                  <a:pt x="2397275" y="0"/>
                </a:lnTo>
                <a:lnTo>
                  <a:pt x="2397275" y="2366764"/>
                </a:lnTo>
                <a:lnTo>
                  <a:pt x="0" y="2366764"/>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9" name="Freeform 9">
            <a:extLst>
              <a:ext uri="{FF2B5EF4-FFF2-40B4-BE49-F238E27FC236}">
                <a16:creationId xmlns:a16="http://schemas.microsoft.com/office/drawing/2014/main" id="{040FDA8B-582C-B31D-4F94-EE181A304614}"/>
              </a:ext>
            </a:extLst>
          </p:cNvPr>
          <p:cNvSpPr/>
          <p:nvPr/>
        </p:nvSpPr>
        <p:spPr>
          <a:xfrm rot="714236">
            <a:off x="6197132" y="4859885"/>
            <a:ext cx="1578507" cy="3807802"/>
          </a:xfrm>
          <a:custGeom>
            <a:avLst/>
            <a:gdLst/>
            <a:ahLst/>
            <a:cxnLst/>
            <a:rect l="l" t="t" r="r" b="b"/>
            <a:pathLst>
              <a:path w="1578507" h="3807802">
                <a:moveTo>
                  <a:pt x="0" y="0"/>
                </a:moveTo>
                <a:lnTo>
                  <a:pt x="1578507" y="0"/>
                </a:lnTo>
                <a:lnTo>
                  <a:pt x="1578507" y="3807802"/>
                </a:lnTo>
                <a:lnTo>
                  <a:pt x="0" y="3807802"/>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0" name="TextBox 10">
            <a:extLst>
              <a:ext uri="{FF2B5EF4-FFF2-40B4-BE49-F238E27FC236}">
                <a16:creationId xmlns:a16="http://schemas.microsoft.com/office/drawing/2014/main" id="{DF3F185D-EDD1-78CA-2B51-2EB6FD1AB099}"/>
              </a:ext>
            </a:extLst>
          </p:cNvPr>
          <p:cNvSpPr txBox="1"/>
          <p:nvPr/>
        </p:nvSpPr>
        <p:spPr>
          <a:xfrm>
            <a:off x="1066477" y="1181759"/>
            <a:ext cx="4481244" cy="1929182"/>
          </a:xfrm>
          <a:prstGeom prst="rect">
            <a:avLst/>
          </a:prstGeom>
        </p:spPr>
        <p:txBody>
          <a:bodyPr lIns="0" tIns="0" rIns="0" bIns="0" rtlCol="0" anchor="t">
            <a:spAutoFit/>
          </a:bodyPr>
          <a:lstStyle/>
          <a:p>
            <a:pPr algn="l">
              <a:lnSpc>
                <a:spcPts val="5040"/>
              </a:lnSpc>
            </a:pPr>
            <a:r>
              <a:rPr lang="en-US" sz="5600">
                <a:solidFill>
                  <a:srgbClr val="156669"/>
                </a:solidFill>
                <a:latin typeface="Lilita One"/>
                <a:ea typeface="Lilita One"/>
                <a:cs typeface="Lilita One"/>
                <a:sym typeface="Lilita One"/>
              </a:rPr>
              <a:t>Expected Challenges and Solutions</a:t>
            </a:r>
          </a:p>
        </p:txBody>
      </p:sp>
      <p:sp>
        <p:nvSpPr>
          <p:cNvPr id="11" name="TextBox 11">
            <a:extLst>
              <a:ext uri="{FF2B5EF4-FFF2-40B4-BE49-F238E27FC236}">
                <a16:creationId xmlns:a16="http://schemas.microsoft.com/office/drawing/2014/main" id="{4A7393A6-8571-ED7D-CAB3-925E047CFAE9}"/>
              </a:ext>
            </a:extLst>
          </p:cNvPr>
          <p:cNvSpPr txBox="1"/>
          <p:nvPr/>
        </p:nvSpPr>
        <p:spPr>
          <a:xfrm>
            <a:off x="1066477" y="3183438"/>
            <a:ext cx="1731260" cy="291465"/>
          </a:xfrm>
          <a:prstGeom prst="rect">
            <a:avLst/>
          </a:prstGeom>
        </p:spPr>
        <p:txBody>
          <a:bodyPr lIns="0" tIns="0" rIns="0" bIns="0" rtlCol="0" anchor="t">
            <a:spAutoFit/>
          </a:bodyPr>
          <a:lstStyle/>
          <a:p>
            <a:pPr algn="l">
              <a:lnSpc>
                <a:spcPts val="2160"/>
              </a:lnSpc>
            </a:pPr>
            <a:r>
              <a:rPr lang="en-US" sz="2400">
                <a:solidFill>
                  <a:srgbClr val="156669"/>
                </a:solidFill>
                <a:latin typeface="Lilita One"/>
                <a:ea typeface="Lilita One"/>
                <a:cs typeface="Lilita One"/>
                <a:sym typeface="Lilita One"/>
              </a:rPr>
              <a:t>Challenges</a:t>
            </a:r>
          </a:p>
        </p:txBody>
      </p:sp>
      <p:sp>
        <p:nvSpPr>
          <p:cNvPr id="12" name="TextBox 12">
            <a:extLst>
              <a:ext uri="{FF2B5EF4-FFF2-40B4-BE49-F238E27FC236}">
                <a16:creationId xmlns:a16="http://schemas.microsoft.com/office/drawing/2014/main" id="{94D7F3B6-68DD-2B1F-8816-36CA5FF514DB}"/>
              </a:ext>
            </a:extLst>
          </p:cNvPr>
          <p:cNvSpPr txBox="1"/>
          <p:nvPr/>
        </p:nvSpPr>
        <p:spPr>
          <a:xfrm>
            <a:off x="1066477" y="3593966"/>
            <a:ext cx="4703370" cy="621030"/>
          </a:xfrm>
          <a:prstGeom prst="rect">
            <a:avLst/>
          </a:prstGeom>
        </p:spPr>
        <p:txBody>
          <a:bodyPr lIns="0" tIns="0" rIns="0" bIns="0" rtlCol="0" anchor="t">
            <a:spAutoFit/>
          </a:bodyPr>
          <a:lstStyle/>
          <a:p>
            <a:pPr algn="l">
              <a:lnSpc>
                <a:spcPts val="2520"/>
              </a:lnSpc>
            </a:pPr>
            <a:r>
              <a:rPr lang="en-US" sz="1800">
                <a:solidFill>
                  <a:srgbClr val="000000"/>
                </a:solidFill>
                <a:latin typeface="Solway"/>
                <a:ea typeface="Solway"/>
                <a:cs typeface="Solway"/>
                <a:sym typeface="Solway"/>
              </a:rPr>
              <a:t>Low participation rates, limited resources or budget and resistance to change</a:t>
            </a:r>
          </a:p>
        </p:txBody>
      </p:sp>
      <p:sp>
        <p:nvSpPr>
          <p:cNvPr id="13" name="TextBox 13">
            <a:extLst>
              <a:ext uri="{FF2B5EF4-FFF2-40B4-BE49-F238E27FC236}">
                <a16:creationId xmlns:a16="http://schemas.microsoft.com/office/drawing/2014/main" id="{C8C7CF9F-2A46-CA67-3DE5-DD7D1974B5F0}"/>
              </a:ext>
            </a:extLst>
          </p:cNvPr>
          <p:cNvSpPr txBox="1"/>
          <p:nvPr/>
        </p:nvSpPr>
        <p:spPr>
          <a:xfrm>
            <a:off x="1066477" y="4625633"/>
            <a:ext cx="1731260" cy="291465"/>
          </a:xfrm>
          <a:prstGeom prst="rect">
            <a:avLst/>
          </a:prstGeom>
        </p:spPr>
        <p:txBody>
          <a:bodyPr lIns="0" tIns="0" rIns="0" bIns="0" rtlCol="0" anchor="t">
            <a:spAutoFit/>
          </a:bodyPr>
          <a:lstStyle/>
          <a:p>
            <a:pPr algn="l">
              <a:lnSpc>
                <a:spcPts val="2160"/>
              </a:lnSpc>
            </a:pPr>
            <a:r>
              <a:rPr lang="en-US" sz="2400">
                <a:solidFill>
                  <a:srgbClr val="156669"/>
                </a:solidFill>
                <a:latin typeface="Lilita One"/>
                <a:ea typeface="Lilita One"/>
                <a:cs typeface="Lilita One"/>
                <a:sym typeface="Lilita One"/>
              </a:rPr>
              <a:t>Solutions</a:t>
            </a:r>
          </a:p>
        </p:txBody>
      </p:sp>
      <p:sp>
        <p:nvSpPr>
          <p:cNvPr id="14" name="TextBox 14">
            <a:extLst>
              <a:ext uri="{FF2B5EF4-FFF2-40B4-BE49-F238E27FC236}">
                <a16:creationId xmlns:a16="http://schemas.microsoft.com/office/drawing/2014/main" id="{BC511C7F-5FE5-DAC9-2852-FF94E1FA8F58}"/>
              </a:ext>
            </a:extLst>
          </p:cNvPr>
          <p:cNvSpPr txBox="1"/>
          <p:nvPr/>
        </p:nvSpPr>
        <p:spPr>
          <a:xfrm>
            <a:off x="1066477" y="5036161"/>
            <a:ext cx="4481244" cy="1249680"/>
          </a:xfrm>
          <a:prstGeom prst="rect">
            <a:avLst/>
          </a:prstGeom>
        </p:spPr>
        <p:txBody>
          <a:bodyPr lIns="0" tIns="0" rIns="0" bIns="0" rtlCol="0" anchor="t">
            <a:spAutoFit/>
          </a:bodyPr>
          <a:lstStyle/>
          <a:p>
            <a:pPr algn="l">
              <a:lnSpc>
                <a:spcPts val="2520"/>
              </a:lnSpc>
            </a:pPr>
            <a:r>
              <a:rPr lang="en-US" sz="1800">
                <a:solidFill>
                  <a:srgbClr val="000000"/>
                </a:solidFill>
                <a:latin typeface="Solway"/>
                <a:ea typeface="Solway"/>
                <a:cs typeface="Solway"/>
                <a:sym typeface="Solway"/>
              </a:rPr>
              <a:t>Tailor programs to address specific needs, </a:t>
            </a:r>
            <a:r>
              <a:rPr lang="en-US" sz="1800" err="1">
                <a:solidFill>
                  <a:srgbClr val="000000"/>
                </a:solidFill>
                <a:latin typeface="Solway"/>
                <a:ea typeface="Solway"/>
                <a:cs typeface="Solway"/>
                <a:sym typeface="Solway"/>
              </a:rPr>
              <a:t>utilise</a:t>
            </a:r>
            <a:r>
              <a:rPr lang="en-US" sz="1800">
                <a:solidFill>
                  <a:srgbClr val="000000"/>
                </a:solidFill>
                <a:latin typeface="Solway"/>
                <a:ea typeface="Solway"/>
                <a:cs typeface="Solway"/>
                <a:sym typeface="Solway"/>
              </a:rPr>
              <a:t> cost-effective resources and partnerships and foster a culture that values health and wellness</a:t>
            </a:r>
          </a:p>
        </p:txBody>
      </p:sp>
      <p:sp>
        <p:nvSpPr>
          <p:cNvPr id="15" name="Freeform 15">
            <a:extLst>
              <a:ext uri="{FF2B5EF4-FFF2-40B4-BE49-F238E27FC236}">
                <a16:creationId xmlns:a16="http://schemas.microsoft.com/office/drawing/2014/main" id="{0FE00743-B48A-2161-F612-3DE46B8FE952}"/>
              </a:ext>
            </a:extLst>
          </p:cNvPr>
          <p:cNvSpPr/>
          <p:nvPr/>
        </p:nvSpPr>
        <p:spPr>
          <a:xfrm>
            <a:off x="8427611" y="4738028"/>
            <a:ext cx="3901440" cy="2617512"/>
          </a:xfrm>
          <a:custGeom>
            <a:avLst/>
            <a:gdLst/>
            <a:ahLst/>
            <a:cxnLst/>
            <a:rect l="l" t="t" r="r" b="b"/>
            <a:pathLst>
              <a:path w="3901440" h="2617512">
                <a:moveTo>
                  <a:pt x="0" y="0"/>
                </a:moveTo>
                <a:lnTo>
                  <a:pt x="3901440" y="0"/>
                </a:lnTo>
                <a:lnTo>
                  <a:pt x="3901440" y="2617512"/>
                </a:lnTo>
                <a:lnTo>
                  <a:pt x="0" y="2617512"/>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16" name="Freeform 16">
            <a:extLst>
              <a:ext uri="{FF2B5EF4-FFF2-40B4-BE49-F238E27FC236}">
                <a16:creationId xmlns:a16="http://schemas.microsoft.com/office/drawing/2014/main" id="{B00D17EB-731E-773E-5C79-4ECEB280D73F}"/>
              </a:ext>
            </a:extLst>
          </p:cNvPr>
          <p:cNvSpPr/>
          <p:nvPr/>
        </p:nvSpPr>
        <p:spPr>
          <a:xfrm rot="4869547" flipV="1">
            <a:off x="4540321" y="-1913551"/>
            <a:ext cx="3901440" cy="2617512"/>
          </a:xfrm>
          <a:custGeom>
            <a:avLst/>
            <a:gdLst/>
            <a:ahLst/>
            <a:cxnLst/>
            <a:rect l="l" t="t" r="r" b="b"/>
            <a:pathLst>
              <a:path w="3901440" h="2617512">
                <a:moveTo>
                  <a:pt x="0" y="2617512"/>
                </a:moveTo>
                <a:lnTo>
                  <a:pt x="3901440" y="2617512"/>
                </a:lnTo>
                <a:lnTo>
                  <a:pt x="3901440" y="0"/>
                </a:lnTo>
                <a:lnTo>
                  <a:pt x="0" y="0"/>
                </a:lnTo>
                <a:lnTo>
                  <a:pt x="0" y="2617512"/>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17" name="Freeform 17">
            <a:extLst>
              <a:ext uri="{FF2B5EF4-FFF2-40B4-BE49-F238E27FC236}">
                <a16:creationId xmlns:a16="http://schemas.microsoft.com/office/drawing/2014/main" id="{A0FF1110-E42D-3E56-659C-F32DCDA8990F}"/>
              </a:ext>
            </a:extLst>
          </p:cNvPr>
          <p:cNvSpPr/>
          <p:nvPr/>
        </p:nvSpPr>
        <p:spPr>
          <a:xfrm>
            <a:off x="7214731" y="3632457"/>
            <a:ext cx="589653" cy="582148"/>
          </a:xfrm>
          <a:custGeom>
            <a:avLst/>
            <a:gdLst/>
            <a:ahLst/>
            <a:cxnLst/>
            <a:rect l="l" t="t" r="r" b="b"/>
            <a:pathLst>
              <a:path w="589653" h="582148">
                <a:moveTo>
                  <a:pt x="0" y="0"/>
                </a:moveTo>
                <a:lnTo>
                  <a:pt x="589653" y="0"/>
                </a:lnTo>
                <a:lnTo>
                  <a:pt x="589653" y="582148"/>
                </a:lnTo>
                <a:lnTo>
                  <a:pt x="0" y="582148"/>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GB"/>
          </a:p>
        </p:txBody>
      </p:sp>
      <p:sp>
        <p:nvSpPr>
          <p:cNvPr id="18" name="TextBox 19">
            <a:extLst>
              <a:ext uri="{FF2B5EF4-FFF2-40B4-BE49-F238E27FC236}">
                <a16:creationId xmlns:a16="http://schemas.microsoft.com/office/drawing/2014/main" id="{08687921-359E-EE8C-57E1-706A72749868}"/>
              </a:ext>
            </a:extLst>
          </p:cNvPr>
          <p:cNvSpPr txBox="1"/>
          <p:nvPr/>
        </p:nvSpPr>
        <p:spPr>
          <a:xfrm>
            <a:off x="7094672" y="6531490"/>
            <a:ext cx="1886745" cy="278923"/>
          </a:xfrm>
          <a:prstGeom prst="rect">
            <a:avLst/>
          </a:prstGeom>
        </p:spPr>
        <p:txBody>
          <a:bodyPr wrap="square" lIns="0" tIns="0" rIns="0" bIns="0" rtlCol="0" anchor="t">
            <a:spAutoFit/>
          </a:bodyPr>
          <a:lstStyle/>
          <a:p>
            <a:pPr marL="194310" lvl="1" algn="l">
              <a:lnSpc>
                <a:spcPts val="2520"/>
              </a:lnSpc>
            </a:pPr>
            <a:r>
              <a:rPr lang="en-US" sz="1200">
                <a:solidFill>
                  <a:srgbClr val="000000"/>
                </a:solidFill>
                <a:latin typeface="Solway"/>
                <a:ea typeface="Solway"/>
                <a:cs typeface="Solway"/>
                <a:sym typeface="Solway"/>
              </a:rPr>
              <a:t>Shajna Azad 2232143</a:t>
            </a:r>
          </a:p>
        </p:txBody>
      </p:sp>
    </p:spTree>
    <p:extLst>
      <p:ext uri="{BB962C8B-B14F-4D97-AF65-F5344CB8AC3E}">
        <p14:creationId xmlns:p14="http://schemas.microsoft.com/office/powerpoint/2010/main" val="1943800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2206672" y="5481265"/>
            <a:ext cx="1242762" cy="2454792"/>
          </a:xfrm>
          <a:custGeom>
            <a:avLst/>
            <a:gdLst/>
            <a:ahLst/>
            <a:cxnLst/>
            <a:rect l="l" t="t" r="r" b="b"/>
            <a:pathLst>
              <a:path w="1242762" h="2454792">
                <a:moveTo>
                  <a:pt x="0" y="0"/>
                </a:moveTo>
                <a:lnTo>
                  <a:pt x="1242763" y="0"/>
                </a:lnTo>
                <a:lnTo>
                  <a:pt x="1242763" y="2454792"/>
                </a:lnTo>
                <a:lnTo>
                  <a:pt x="0" y="2454792"/>
                </a:lnTo>
                <a:lnTo>
                  <a:pt x="0" y="0"/>
                </a:lnTo>
                <a:close/>
              </a:path>
            </a:pathLst>
          </a:custGeom>
          <a:blipFill>
            <a:blip r:embed="rId3">
              <a:extLst>
                <a:ext uri="{96DAC541-7B7A-43D3-8B79-37D633B846F1}">
                  <asvg:svgBlip xmlns:asvg="http://schemas.microsoft.com/office/drawing/2016/SVG/main" r:embed="rId4"/>
                </a:ext>
              </a:extLst>
            </a:blip>
            <a:stretch>
              <a:fillRect l="-102529" t="-7415"/>
            </a:stretch>
          </a:blipFill>
        </p:spPr>
        <p:txBody>
          <a:bodyPr/>
          <a:lstStyle/>
          <a:p>
            <a:endParaRPr lang="en-GB"/>
          </a:p>
        </p:txBody>
      </p:sp>
      <p:sp>
        <p:nvSpPr>
          <p:cNvPr id="3" name="Freeform 3"/>
          <p:cNvSpPr/>
          <p:nvPr/>
        </p:nvSpPr>
        <p:spPr>
          <a:xfrm rot="1387005">
            <a:off x="1158406" y="3634055"/>
            <a:ext cx="1242762" cy="2428787"/>
          </a:xfrm>
          <a:custGeom>
            <a:avLst/>
            <a:gdLst/>
            <a:ahLst/>
            <a:cxnLst/>
            <a:rect l="l" t="t" r="r" b="b"/>
            <a:pathLst>
              <a:path w="1242762" h="2428787">
                <a:moveTo>
                  <a:pt x="0" y="0"/>
                </a:moveTo>
                <a:lnTo>
                  <a:pt x="1242762" y="0"/>
                </a:lnTo>
                <a:lnTo>
                  <a:pt x="1242762" y="2428787"/>
                </a:lnTo>
                <a:lnTo>
                  <a:pt x="0" y="2428787"/>
                </a:lnTo>
                <a:lnTo>
                  <a:pt x="0" y="0"/>
                </a:lnTo>
                <a:close/>
              </a:path>
            </a:pathLst>
          </a:custGeom>
          <a:blipFill>
            <a:blip r:embed="rId3">
              <a:extLst>
                <a:ext uri="{96DAC541-7B7A-43D3-8B79-37D633B846F1}">
                  <asvg:svgBlip xmlns:asvg="http://schemas.microsoft.com/office/drawing/2016/SVG/main" r:embed="rId4"/>
                </a:ext>
              </a:extLst>
            </a:blip>
            <a:stretch>
              <a:fillRect r="-102529" b="-8565"/>
            </a:stretch>
          </a:blipFill>
        </p:spPr>
        <p:txBody>
          <a:bodyPr/>
          <a:lstStyle/>
          <a:p>
            <a:endParaRPr lang="en-GB"/>
          </a:p>
        </p:txBody>
      </p:sp>
      <p:sp>
        <p:nvSpPr>
          <p:cNvPr id="4" name="Freeform 4"/>
          <p:cNvSpPr/>
          <p:nvPr/>
        </p:nvSpPr>
        <p:spPr>
          <a:xfrm rot="-921220">
            <a:off x="763116" y="1015827"/>
            <a:ext cx="3113578" cy="2270081"/>
          </a:xfrm>
          <a:custGeom>
            <a:avLst/>
            <a:gdLst/>
            <a:ahLst/>
            <a:cxnLst/>
            <a:rect l="l" t="t" r="r" b="b"/>
            <a:pathLst>
              <a:path w="3113578" h="2270081">
                <a:moveTo>
                  <a:pt x="0" y="0"/>
                </a:moveTo>
                <a:lnTo>
                  <a:pt x="3113578" y="0"/>
                </a:lnTo>
                <a:lnTo>
                  <a:pt x="3113578" y="2270082"/>
                </a:lnTo>
                <a:lnTo>
                  <a:pt x="0" y="227008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5" name="TextBox 5"/>
          <p:cNvSpPr txBox="1"/>
          <p:nvPr/>
        </p:nvSpPr>
        <p:spPr>
          <a:xfrm>
            <a:off x="4343400" y="2124022"/>
            <a:ext cx="4602480" cy="1287981"/>
          </a:xfrm>
          <a:prstGeom prst="rect">
            <a:avLst/>
          </a:prstGeom>
        </p:spPr>
        <p:txBody>
          <a:bodyPr wrap="square" lIns="0" tIns="0" rIns="0" bIns="0" rtlCol="0" anchor="t">
            <a:spAutoFit/>
          </a:bodyPr>
          <a:lstStyle/>
          <a:p>
            <a:pPr algn="l">
              <a:lnSpc>
                <a:spcPts val="5040"/>
              </a:lnSpc>
            </a:pPr>
            <a:r>
              <a:rPr lang="en-US" sz="5600">
                <a:solidFill>
                  <a:srgbClr val="156669"/>
                </a:solidFill>
                <a:latin typeface="Lilita One"/>
                <a:ea typeface="Lilita One"/>
                <a:cs typeface="Lilita One"/>
                <a:sym typeface="Lilita One"/>
              </a:rPr>
              <a:t>Expected outcomes</a:t>
            </a:r>
          </a:p>
        </p:txBody>
      </p:sp>
      <p:sp>
        <p:nvSpPr>
          <p:cNvPr id="6" name="TextBox 6"/>
          <p:cNvSpPr txBox="1"/>
          <p:nvPr/>
        </p:nvSpPr>
        <p:spPr>
          <a:xfrm>
            <a:off x="4121664" y="3522596"/>
            <a:ext cx="4634862" cy="3186065"/>
          </a:xfrm>
          <a:prstGeom prst="rect">
            <a:avLst/>
          </a:prstGeom>
        </p:spPr>
        <p:txBody>
          <a:bodyPr wrap="square" lIns="0" tIns="0" rIns="0" bIns="0" rtlCol="0" anchor="t">
            <a:spAutoFit/>
          </a:bodyPr>
          <a:lstStyle/>
          <a:p>
            <a:pPr marL="285750" indent="-285750" algn="l">
              <a:lnSpc>
                <a:spcPts val="2520"/>
              </a:lnSpc>
              <a:buFont typeface="Arial" panose="020B0604020202020204" pitchFamily="34" charset="0"/>
              <a:buChar char="•"/>
            </a:pPr>
            <a:r>
              <a:rPr lang="en-US" sz="1800" b="1">
                <a:solidFill>
                  <a:srgbClr val="000000"/>
                </a:solidFill>
                <a:latin typeface="Solway"/>
                <a:ea typeface="Solway"/>
                <a:cs typeface="Solway"/>
                <a:sym typeface="Solway"/>
              </a:rPr>
              <a:t>Increased adult activity</a:t>
            </a:r>
          </a:p>
          <a:p>
            <a:pPr algn="l">
              <a:lnSpc>
                <a:spcPts val="2520"/>
              </a:lnSpc>
            </a:pPr>
            <a:endParaRPr lang="en-US" sz="1800" b="1">
              <a:solidFill>
                <a:srgbClr val="000000"/>
              </a:solidFill>
              <a:latin typeface="Solway"/>
              <a:ea typeface="Solway"/>
              <a:cs typeface="Solway"/>
              <a:sym typeface="Solway"/>
            </a:endParaRPr>
          </a:p>
          <a:p>
            <a:pPr marL="285750" indent="-285750" algn="l">
              <a:lnSpc>
                <a:spcPts val="2520"/>
              </a:lnSpc>
              <a:buFont typeface="Arial" panose="020B0604020202020204" pitchFamily="34" charset="0"/>
              <a:buChar char="•"/>
            </a:pPr>
            <a:r>
              <a:rPr lang="en-US" b="1">
                <a:solidFill>
                  <a:srgbClr val="000000"/>
                </a:solidFill>
                <a:latin typeface="Solway"/>
                <a:ea typeface="Solway"/>
                <a:cs typeface="Solway"/>
                <a:sym typeface="Solway"/>
              </a:rPr>
              <a:t>Improved wellbeing and social connection</a:t>
            </a:r>
          </a:p>
          <a:p>
            <a:pPr marL="285750" indent="-285750" algn="l">
              <a:lnSpc>
                <a:spcPts val="2520"/>
              </a:lnSpc>
              <a:buFont typeface="Arial" panose="020B0604020202020204" pitchFamily="34" charset="0"/>
              <a:buChar char="•"/>
            </a:pPr>
            <a:endParaRPr lang="en-US" b="1">
              <a:solidFill>
                <a:srgbClr val="000000"/>
              </a:solidFill>
              <a:latin typeface="Solway"/>
              <a:ea typeface="Solway"/>
              <a:cs typeface="Solway"/>
              <a:sym typeface="Solway"/>
            </a:endParaRPr>
          </a:p>
          <a:p>
            <a:pPr marL="285750" indent="-285750">
              <a:lnSpc>
                <a:spcPts val="2520"/>
              </a:lnSpc>
              <a:buFont typeface="Arial" panose="020B0604020202020204" pitchFamily="34" charset="0"/>
              <a:buChar char="•"/>
            </a:pPr>
            <a:r>
              <a:rPr lang="en-US" sz="1800" b="1">
                <a:solidFill>
                  <a:srgbClr val="000000"/>
                </a:solidFill>
                <a:latin typeface="Solway"/>
                <a:ea typeface="Solway"/>
                <a:cs typeface="Solway"/>
                <a:sym typeface="Solway"/>
              </a:rPr>
              <a:t>Positive impact on children’s activity</a:t>
            </a:r>
          </a:p>
          <a:p>
            <a:pPr marL="285750" indent="-285750">
              <a:lnSpc>
                <a:spcPts val="2520"/>
              </a:lnSpc>
              <a:buFont typeface="Arial" panose="020B0604020202020204" pitchFamily="34" charset="0"/>
              <a:buChar char="•"/>
            </a:pPr>
            <a:endParaRPr lang="en-US" sz="1800" b="1">
              <a:solidFill>
                <a:srgbClr val="000000"/>
              </a:solidFill>
              <a:latin typeface="Solway"/>
              <a:ea typeface="Solway"/>
              <a:cs typeface="Solway"/>
              <a:sym typeface="Solway"/>
            </a:endParaRPr>
          </a:p>
          <a:p>
            <a:pPr marL="285750" indent="-285750" algn="l">
              <a:lnSpc>
                <a:spcPts val="2520"/>
              </a:lnSpc>
              <a:buFont typeface="Arial" panose="020B0604020202020204" pitchFamily="34" charset="0"/>
              <a:buChar char="•"/>
            </a:pPr>
            <a:r>
              <a:rPr lang="en-US" b="1">
                <a:solidFill>
                  <a:srgbClr val="000000"/>
                </a:solidFill>
                <a:latin typeface="Solway"/>
                <a:ea typeface="Solway"/>
                <a:cs typeface="Solway"/>
                <a:sym typeface="Solway"/>
              </a:rPr>
              <a:t>Reduced health in equalities </a:t>
            </a:r>
            <a:r>
              <a:rPr lang="en-US" sz="1800" b="1">
                <a:solidFill>
                  <a:srgbClr val="000000"/>
                </a:solidFill>
                <a:latin typeface="Solway"/>
                <a:ea typeface="Solway"/>
                <a:cs typeface="Solway"/>
                <a:sym typeface="Solway"/>
              </a:rPr>
              <a:t> </a:t>
            </a:r>
          </a:p>
          <a:p>
            <a:pPr algn="l">
              <a:lnSpc>
                <a:spcPts val="2520"/>
              </a:lnSpc>
            </a:pPr>
            <a:endParaRPr lang="en-US" sz="1800">
              <a:solidFill>
                <a:srgbClr val="000000"/>
              </a:solidFill>
              <a:latin typeface="Solway"/>
              <a:ea typeface="Solway"/>
              <a:cs typeface="Solway"/>
              <a:sym typeface="Solway"/>
            </a:endParaRPr>
          </a:p>
          <a:p>
            <a:pPr>
              <a:lnSpc>
                <a:spcPts val="2520"/>
              </a:lnSpc>
            </a:pPr>
            <a:r>
              <a:rPr lang="en-GB"/>
              <a:t>	                 (Public Health England, 2019) </a:t>
            </a:r>
            <a:endParaRPr lang="en-US" b="1">
              <a:solidFill>
                <a:srgbClr val="000000"/>
              </a:solidFill>
              <a:latin typeface="Solway"/>
              <a:ea typeface="Solway"/>
              <a:cs typeface="Solway"/>
              <a:sym typeface="Solway"/>
            </a:endParaRPr>
          </a:p>
        </p:txBody>
      </p:sp>
      <p:sp>
        <p:nvSpPr>
          <p:cNvPr id="7" name="Freeform 7"/>
          <p:cNvSpPr/>
          <p:nvPr/>
        </p:nvSpPr>
        <p:spPr>
          <a:xfrm rot="-1485945">
            <a:off x="4651853" y="-618666"/>
            <a:ext cx="1798209" cy="2926080"/>
          </a:xfrm>
          <a:custGeom>
            <a:avLst/>
            <a:gdLst/>
            <a:ahLst/>
            <a:cxnLst/>
            <a:rect l="l" t="t" r="r" b="b"/>
            <a:pathLst>
              <a:path w="1798209" h="2926080">
                <a:moveTo>
                  <a:pt x="0" y="0"/>
                </a:moveTo>
                <a:lnTo>
                  <a:pt x="1798209" y="0"/>
                </a:lnTo>
                <a:lnTo>
                  <a:pt x="1798209" y="2926080"/>
                </a:lnTo>
                <a:lnTo>
                  <a:pt x="0" y="292608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8" name="Freeform 8"/>
          <p:cNvSpPr/>
          <p:nvPr/>
        </p:nvSpPr>
        <p:spPr>
          <a:xfrm>
            <a:off x="7723476" y="1244628"/>
            <a:ext cx="829654" cy="819095"/>
          </a:xfrm>
          <a:custGeom>
            <a:avLst/>
            <a:gdLst/>
            <a:ahLst/>
            <a:cxnLst/>
            <a:rect l="l" t="t" r="r" b="b"/>
            <a:pathLst>
              <a:path w="829654" h="819095">
                <a:moveTo>
                  <a:pt x="0" y="0"/>
                </a:moveTo>
                <a:lnTo>
                  <a:pt x="829654" y="0"/>
                </a:lnTo>
                <a:lnTo>
                  <a:pt x="829654" y="819096"/>
                </a:lnTo>
                <a:lnTo>
                  <a:pt x="0" y="819096"/>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9" name="TextBox 19">
            <a:extLst>
              <a:ext uri="{FF2B5EF4-FFF2-40B4-BE49-F238E27FC236}">
                <a16:creationId xmlns:a16="http://schemas.microsoft.com/office/drawing/2014/main" id="{88AF0F0C-7CAE-BB2A-1659-E55BC8A3B3E3}"/>
              </a:ext>
            </a:extLst>
          </p:cNvPr>
          <p:cNvSpPr txBox="1"/>
          <p:nvPr/>
        </p:nvSpPr>
        <p:spPr>
          <a:xfrm>
            <a:off x="7391400" y="6679792"/>
            <a:ext cx="1886745" cy="278923"/>
          </a:xfrm>
          <a:prstGeom prst="rect">
            <a:avLst/>
          </a:prstGeom>
        </p:spPr>
        <p:txBody>
          <a:bodyPr wrap="square" lIns="0" tIns="0" rIns="0" bIns="0" rtlCol="0" anchor="t">
            <a:spAutoFit/>
          </a:bodyPr>
          <a:lstStyle/>
          <a:p>
            <a:pPr marL="194310" lvl="1" algn="l">
              <a:lnSpc>
                <a:spcPts val="2520"/>
              </a:lnSpc>
            </a:pPr>
            <a:r>
              <a:rPr lang="en-US" sz="1200">
                <a:solidFill>
                  <a:srgbClr val="000000"/>
                </a:solidFill>
                <a:latin typeface="Solway"/>
                <a:ea typeface="Solway"/>
                <a:cs typeface="Solway"/>
                <a:sym typeface="Solway"/>
              </a:rPr>
              <a:t>Shajna Azad 2232143</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D21B5DEB-0DE7-F0A1-C5DE-AC206D7138AF}"/>
              </a:ext>
            </a:extLst>
          </p:cNvPr>
          <p:cNvGrpSpPr/>
          <p:nvPr/>
        </p:nvGrpSpPr>
        <p:grpSpPr>
          <a:xfrm>
            <a:off x="-84083" y="195569"/>
            <a:ext cx="4034946" cy="5784396"/>
            <a:chOff x="0" y="-3385608"/>
            <a:chExt cx="10827682" cy="6479772"/>
          </a:xfrm>
        </p:grpSpPr>
        <p:sp>
          <p:nvSpPr>
            <p:cNvPr id="6" name="Rectangle 5">
              <a:extLst>
                <a:ext uri="{FF2B5EF4-FFF2-40B4-BE49-F238E27FC236}">
                  <a16:creationId xmlns:a16="http://schemas.microsoft.com/office/drawing/2014/main" id="{7DED2C3B-2E36-9B56-881B-8AAD016232F6}"/>
                </a:ext>
              </a:extLst>
            </p:cNvPr>
            <p:cNvSpPr/>
            <p:nvPr/>
          </p:nvSpPr>
          <p:spPr>
            <a:xfrm>
              <a:off x="0" y="0"/>
              <a:ext cx="10158984" cy="3094164"/>
            </a:xfrm>
            <a:prstGeom prst="rect">
              <a:avLst/>
            </a:prstGeom>
          </p:spPr>
          <p:style>
            <a:lnRef idx="0">
              <a:schemeClr val="lt1">
                <a:hueOff val="0"/>
                <a:satOff val="0"/>
                <a:lumOff val="0"/>
                <a:alphaOff val="0"/>
              </a:schemeClr>
            </a:lnRef>
            <a:fillRef idx="3">
              <a:schemeClr val="accent5">
                <a:hueOff val="0"/>
                <a:satOff val="0"/>
                <a:lumOff val="0"/>
                <a:alphaOff val="0"/>
              </a:schemeClr>
            </a:fillRef>
            <a:effectRef idx="2">
              <a:schemeClr val="accent5">
                <a:hueOff val="0"/>
                <a:satOff val="0"/>
                <a:lumOff val="0"/>
                <a:alphaOff val="0"/>
              </a:schemeClr>
            </a:effectRef>
            <a:fontRef idx="minor">
              <a:schemeClr val="lt1"/>
            </a:fontRef>
          </p:style>
          <p:txBody>
            <a:bodyPr/>
            <a:lstStyle/>
            <a:p>
              <a:endParaRPr lang="en-GB"/>
            </a:p>
          </p:txBody>
        </p:sp>
        <p:sp>
          <p:nvSpPr>
            <p:cNvPr id="7" name="TextBox 6">
              <a:extLst>
                <a:ext uri="{FF2B5EF4-FFF2-40B4-BE49-F238E27FC236}">
                  <a16:creationId xmlns:a16="http://schemas.microsoft.com/office/drawing/2014/main" id="{AC51304A-C3D1-EEEC-7360-5CB2BCA131AC}"/>
                </a:ext>
              </a:extLst>
            </p:cNvPr>
            <p:cNvSpPr txBox="1"/>
            <p:nvPr/>
          </p:nvSpPr>
          <p:spPr>
            <a:xfrm>
              <a:off x="668698" y="-3385608"/>
              <a:ext cx="10158984" cy="5103405"/>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312928" tIns="312928" rIns="312928" bIns="312928" numCol="1" spcCol="1270" anchor="ctr" anchorCtr="0">
              <a:noAutofit/>
            </a:bodyPr>
            <a:lstStyle/>
            <a:p>
              <a:pPr algn="ctr" defTabSz="199609">
                <a:lnSpc>
                  <a:spcPct val="90000"/>
                </a:lnSpc>
                <a:spcBef>
                  <a:spcPct val="0"/>
                </a:spcBef>
                <a:spcAft>
                  <a:spcPct val="35000"/>
                </a:spcAft>
              </a:pPr>
              <a:endParaRPr lang="en-GB" sz="1512" b="1" kern="1200">
                <a:solidFill>
                  <a:srgbClr val="000000"/>
                </a:solidFill>
                <a:latin typeface="+mn-lt"/>
                <a:ea typeface="+mn-ea"/>
                <a:cs typeface="+mn-cs"/>
              </a:endParaRPr>
            </a:p>
            <a:p>
              <a:pPr algn="ctr" defTabSz="199609">
                <a:lnSpc>
                  <a:spcPct val="90000"/>
                </a:lnSpc>
                <a:spcBef>
                  <a:spcPct val="0"/>
                </a:spcBef>
                <a:spcAft>
                  <a:spcPct val="35000"/>
                </a:spcAft>
              </a:pPr>
              <a:endParaRPr lang="en-GB" sz="1512" b="1" kern="1200">
                <a:solidFill>
                  <a:srgbClr val="000000"/>
                </a:solidFill>
                <a:latin typeface="+mn-lt"/>
                <a:ea typeface="+mn-ea"/>
                <a:cs typeface="+mn-cs"/>
              </a:endParaRPr>
            </a:p>
            <a:p>
              <a:pPr algn="ctr" defTabSz="199609">
                <a:lnSpc>
                  <a:spcPct val="90000"/>
                </a:lnSpc>
                <a:spcBef>
                  <a:spcPct val="0"/>
                </a:spcBef>
                <a:spcAft>
                  <a:spcPct val="35000"/>
                </a:spcAft>
              </a:pPr>
              <a:endParaRPr lang="en-GB" sz="1512" b="1" kern="1200">
                <a:solidFill>
                  <a:srgbClr val="000000"/>
                </a:solidFill>
                <a:latin typeface="+mn-lt"/>
                <a:ea typeface="+mn-ea"/>
                <a:cs typeface="+mn-cs"/>
              </a:endParaRPr>
            </a:p>
            <a:p>
              <a:pPr algn="ctr" defTabSz="199609">
                <a:lnSpc>
                  <a:spcPct val="90000"/>
                </a:lnSpc>
                <a:spcBef>
                  <a:spcPct val="0"/>
                </a:spcBef>
                <a:spcAft>
                  <a:spcPct val="35000"/>
                </a:spcAft>
              </a:pPr>
              <a:endParaRPr lang="en-GB" sz="1512" b="1" kern="1200">
                <a:solidFill>
                  <a:srgbClr val="000000"/>
                </a:solidFill>
                <a:latin typeface="+mn-lt"/>
                <a:ea typeface="+mn-ea"/>
                <a:cs typeface="+mn-cs"/>
              </a:endParaRPr>
            </a:p>
            <a:p>
              <a:pPr algn="ctr" defTabSz="199609">
                <a:lnSpc>
                  <a:spcPct val="90000"/>
                </a:lnSpc>
                <a:spcBef>
                  <a:spcPct val="0"/>
                </a:spcBef>
                <a:spcAft>
                  <a:spcPct val="35000"/>
                </a:spcAft>
              </a:pPr>
              <a:endParaRPr lang="en-GB" sz="1512" b="1" kern="1200">
                <a:solidFill>
                  <a:srgbClr val="000000"/>
                </a:solidFill>
                <a:latin typeface="+mn-lt"/>
                <a:ea typeface="+mn-ea"/>
                <a:cs typeface="+mn-cs"/>
              </a:endParaRPr>
            </a:p>
            <a:p>
              <a:pPr algn="ctr" defTabSz="199609">
                <a:lnSpc>
                  <a:spcPct val="90000"/>
                </a:lnSpc>
                <a:spcBef>
                  <a:spcPct val="0"/>
                </a:spcBef>
                <a:spcAft>
                  <a:spcPct val="35000"/>
                </a:spcAft>
              </a:pPr>
              <a:r>
                <a:rPr lang="en-GB" sz="3600" b="1" kern="1200">
                  <a:solidFill>
                    <a:srgbClr val="000000"/>
                  </a:solidFill>
                  <a:latin typeface="+mn-lt"/>
                  <a:ea typeface="+mn-ea"/>
                  <a:cs typeface="+mn-cs"/>
                </a:rPr>
                <a:t>Title:</a:t>
              </a:r>
              <a:r>
                <a:rPr lang="en-GB" sz="3600" kern="1200">
                  <a:solidFill>
                    <a:srgbClr val="000000"/>
                  </a:solidFill>
                  <a:latin typeface="+mn-lt"/>
                  <a:ea typeface="+mn-ea"/>
                  <a:cs typeface="+mn-cs"/>
                </a:rPr>
                <a:t> </a:t>
              </a:r>
              <a:r>
                <a:rPr lang="en-GB" sz="3600">
                  <a:solidFill>
                    <a:srgbClr val="000000"/>
                  </a:solidFill>
                </a:rPr>
                <a:t>let's move together </a:t>
              </a:r>
              <a:br>
                <a:rPr lang="en-GB" sz="3600" kern="1200"/>
              </a:br>
              <a:r>
                <a:rPr lang="en-GB" sz="3600" b="1" kern="1200">
                  <a:solidFill>
                    <a:srgbClr val="000000"/>
                  </a:solidFill>
                  <a:latin typeface="+mn-lt"/>
                  <a:ea typeface="+mn-ea"/>
                  <a:cs typeface="+mn-cs"/>
                </a:rPr>
                <a:t>Subtitle:</a:t>
              </a:r>
              <a:r>
                <a:rPr lang="en-GB" sz="3600" kern="1200">
                  <a:solidFill>
                    <a:srgbClr val="000000"/>
                  </a:solidFill>
                  <a:latin typeface="+mn-lt"/>
                  <a:ea typeface="+mn-ea"/>
                  <a:cs typeface="+mn-cs"/>
                </a:rPr>
                <a:t> Increasing Physical Activity Among Adults Aged 35–50</a:t>
              </a:r>
              <a:br>
                <a:rPr lang="en-GB" sz="3600" kern="1200"/>
              </a:br>
              <a:r>
                <a:rPr lang="en-GB" sz="3600" kern="1200">
                  <a:solidFill>
                    <a:srgbClr val="000000"/>
                  </a:solidFill>
                  <a:latin typeface="+mn-lt"/>
                  <a:ea typeface="+mn-ea"/>
                  <a:cs typeface="+mn-cs"/>
                </a:rPr>
                <a:t>                       </a:t>
              </a:r>
              <a:r>
                <a:rPr lang="en-GB" sz="1500" kern="1200">
                  <a:solidFill>
                    <a:srgbClr val="000000"/>
                  </a:solidFill>
                  <a:latin typeface="+mn-lt"/>
                  <a:ea typeface="+mn-ea"/>
                  <a:cs typeface="+mn-cs"/>
                </a:rPr>
                <a:t>    </a:t>
              </a:r>
              <a:endParaRPr lang="en-GB" sz="1500" kern="1200">
                <a:solidFill>
                  <a:srgbClr val="000000"/>
                </a:solidFill>
                <a:latin typeface="+mn-lt"/>
              </a:endParaRPr>
            </a:p>
            <a:p>
              <a:pPr algn="ctr" defTabSz="199609">
                <a:lnSpc>
                  <a:spcPct val="90000"/>
                </a:lnSpc>
                <a:spcBef>
                  <a:spcPct val="0"/>
                </a:spcBef>
                <a:spcAft>
                  <a:spcPct val="35000"/>
                </a:spcAft>
              </a:pPr>
              <a:endParaRPr lang="en-GB" sz="529" kern="1200">
                <a:solidFill>
                  <a:srgbClr val="000000"/>
                </a:solidFill>
                <a:latin typeface="+mn-lt"/>
                <a:ea typeface="+mn-ea"/>
                <a:cs typeface="+mn-cs"/>
              </a:endParaRPr>
            </a:p>
            <a:p>
              <a:pPr algn="ctr" defTabSz="199609">
                <a:lnSpc>
                  <a:spcPct val="90000"/>
                </a:lnSpc>
                <a:spcBef>
                  <a:spcPct val="0"/>
                </a:spcBef>
                <a:spcAft>
                  <a:spcPct val="35000"/>
                </a:spcAft>
              </a:pPr>
              <a:endParaRPr lang="en-GB" sz="529" kern="1200">
                <a:solidFill>
                  <a:srgbClr val="000000"/>
                </a:solidFill>
                <a:latin typeface="+mn-lt"/>
                <a:ea typeface="+mn-ea"/>
                <a:cs typeface="+mn-cs"/>
              </a:endParaRPr>
            </a:p>
            <a:p>
              <a:pPr algn="ctr" defTabSz="199609">
                <a:lnSpc>
                  <a:spcPct val="90000"/>
                </a:lnSpc>
                <a:spcBef>
                  <a:spcPct val="0"/>
                </a:spcBef>
                <a:spcAft>
                  <a:spcPct val="35000"/>
                </a:spcAft>
              </a:pPr>
              <a:r>
                <a:rPr lang="en-GB" sz="500" kern="1200">
                  <a:solidFill>
                    <a:srgbClr val="000000"/>
                  </a:solidFill>
                  <a:latin typeface="+mn-lt"/>
                  <a:ea typeface="+mn-ea"/>
                  <a:cs typeface="+mn-cs"/>
                </a:rPr>
                <a:t>                                                                    </a:t>
              </a:r>
              <a:r>
                <a:rPr lang="en-GB" sz="1400" kern="1200">
                  <a:solidFill>
                    <a:srgbClr val="000000"/>
                  </a:solidFill>
                  <a:latin typeface="+mn-lt"/>
                  <a:ea typeface="+mn-ea"/>
                  <a:cs typeface="+mn-cs"/>
                </a:rPr>
                <a:t>Charlotte Jackson2223874</a:t>
              </a:r>
              <a:r>
                <a:rPr lang="en-GB" sz="1400" b="1" kern="1200">
                  <a:solidFill>
                    <a:srgbClr val="000000"/>
                  </a:solidFill>
                  <a:latin typeface="+mn-lt"/>
                  <a:ea typeface="+mn-ea"/>
                  <a:cs typeface="+mn-cs"/>
                </a:rPr>
                <a:t> </a:t>
              </a:r>
              <a:endParaRPr lang="en-US" sz="1400" kern="1200"/>
            </a:p>
          </p:txBody>
        </p:sp>
      </p:grpSp>
      <p:pic>
        <p:nvPicPr>
          <p:cNvPr id="3" name="Picture 2">
            <a:extLst>
              <a:ext uri="{FF2B5EF4-FFF2-40B4-BE49-F238E27FC236}">
                <a16:creationId xmlns:a16="http://schemas.microsoft.com/office/drawing/2014/main" id="{CC5080FA-528F-1415-F2BC-F95C7B4E9BF7}"/>
              </a:ext>
            </a:extLst>
          </p:cNvPr>
          <p:cNvPicPr>
            <a:picLocks noChangeAspect="1"/>
          </p:cNvPicPr>
          <p:nvPr/>
        </p:nvPicPr>
        <p:blipFill>
          <a:blip r:embed="rId2"/>
          <a:stretch>
            <a:fillRect/>
          </a:stretch>
        </p:blipFill>
        <p:spPr>
          <a:xfrm>
            <a:off x="3701672" y="1"/>
            <a:ext cx="6051929" cy="7315200"/>
          </a:xfrm>
          <a:prstGeom prst="rect">
            <a:avLst/>
          </a:prstGeom>
        </p:spPr>
      </p:pic>
    </p:spTree>
    <p:extLst>
      <p:ext uri="{BB962C8B-B14F-4D97-AF65-F5344CB8AC3E}">
        <p14:creationId xmlns:p14="http://schemas.microsoft.com/office/powerpoint/2010/main" val="24613834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West Midlands Maps">
            <a:extLst>
              <a:ext uri="{FF2B5EF4-FFF2-40B4-BE49-F238E27FC236}">
                <a16:creationId xmlns:a16="http://schemas.microsoft.com/office/drawing/2014/main" id="{4DF50F3E-1C0A-D65F-0FDA-23AF2659F58A}"/>
              </a:ext>
            </a:extLst>
          </p:cNvPr>
          <p:cNvPicPr>
            <a:picLocks noChangeAspect="1" noChangeArrowheads="1"/>
          </p:cNvPicPr>
          <p:nvPr/>
        </p:nvPicPr>
        <p:blipFill>
          <a:blip r:embed="rId2">
            <a:alphaModFix amt="60000"/>
            <a:extLst>
              <a:ext uri="{28A0092B-C50C-407E-A947-70E740481C1C}">
                <a14:useLocalDpi xmlns:a14="http://schemas.microsoft.com/office/drawing/2010/main" val="0"/>
              </a:ext>
            </a:extLst>
          </a:blip>
          <a:srcRect t="21033" b="20794"/>
          <a:stretch>
            <a:fillRect/>
          </a:stretch>
        </p:blipFill>
        <p:spPr bwMode="auto">
          <a:xfrm>
            <a:off x="0" y="-94593"/>
            <a:ext cx="9848193" cy="7409793"/>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D5D66F28-7CD0-D1C9-7FE0-607D81A3B4B3}"/>
              </a:ext>
            </a:extLst>
          </p:cNvPr>
          <p:cNvSpPr txBox="1"/>
          <p:nvPr/>
        </p:nvSpPr>
        <p:spPr>
          <a:xfrm>
            <a:off x="-7946" y="313463"/>
            <a:ext cx="9393683" cy="923330"/>
          </a:xfrm>
          <a:prstGeom prst="rect">
            <a:avLst/>
          </a:prstGeom>
          <a:noFill/>
        </p:spPr>
        <p:txBody>
          <a:bodyPr wrap="square">
            <a:spAutoFit/>
          </a:bodyPr>
          <a:lstStyle/>
          <a:p>
            <a:r>
              <a:rPr kumimoji="0" lang="en-GB" sz="5400" b="1" i="0" u="none" strike="noStrike" kern="1200" cap="none" spc="0" normalizeH="0" baseline="0" noProof="0">
                <a:ln>
                  <a:noFill/>
                </a:ln>
                <a:effectLst/>
                <a:uLnTx/>
                <a:uFillTx/>
                <a:latin typeface="Gill Sans Nova Ultra Bold" panose="020F0502020204030204" pitchFamily="34" charset="0"/>
                <a:ea typeface="+mj-ea"/>
                <a:cs typeface="Times New Roman" panose="02020603050405020304" pitchFamily="18" charset="0"/>
              </a:rPr>
              <a:t> Campaign Overview</a:t>
            </a:r>
            <a:endParaRPr lang="en-GB" sz="5400">
              <a:latin typeface="Gill Sans Nova Ultra Bold" panose="020F0502020204030204" pitchFamily="34" charset="0"/>
            </a:endParaRPr>
          </a:p>
        </p:txBody>
      </p:sp>
      <p:grpSp>
        <p:nvGrpSpPr>
          <p:cNvPr id="7" name="Group 6">
            <a:extLst>
              <a:ext uri="{FF2B5EF4-FFF2-40B4-BE49-F238E27FC236}">
                <a16:creationId xmlns:a16="http://schemas.microsoft.com/office/drawing/2014/main" id="{9C7A7221-9F7D-EACE-7164-6B71C1013029}"/>
              </a:ext>
            </a:extLst>
          </p:cNvPr>
          <p:cNvGrpSpPr/>
          <p:nvPr/>
        </p:nvGrpSpPr>
        <p:grpSpPr>
          <a:xfrm>
            <a:off x="-7946" y="3161393"/>
            <a:ext cx="9761546" cy="763516"/>
            <a:chOff x="0" y="33354"/>
            <a:chExt cx="10165218" cy="476701"/>
          </a:xfrm>
        </p:grpSpPr>
        <p:sp>
          <p:nvSpPr>
            <p:cNvPr id="8" name="Rectangle: Rounded Corners 7">
              <a:extLst>
                <a:ext uri="{FF2B5EF4-FFF2-40B4-BE49-F238E27FC236}">
                  <a16:creationId xmlns:a16="http://schemas.microsoft.com/office/drawing/2014/main" id="{C0CAE98C-C8D9-808C-0AA5-9612F36144CA}"/>
                </a:ext>
              </a:extLst>
            </p:cNvPr>
            <p:cNvSpPr/>
            <p:nvPr/>
          </p:nvSpPr>
          <p:spPr>
            <a:xfrm>
              <a:off x="0" y="33354"/>
              <a:ext cx="10165218" cy="476701"/>
            </a:xfrm>
            <a:prstGeom prst="roundRect">
              <a:avLst/>
            </a:prstGeom>
            <a:solidFill>
              <a:srgbClr val="4472C4">
                <a:hueOff val="0"/>
                <a:satOff val="0"/>
                <a:lumOff val="0"/>
                <a:alphaOff val="0"/>
              </a:srgbClr>
            </a:solidFill>
            <a:ln w="19050" cap="flat" cmpd="sng" algn="ctr">
              <a:solidFill>
                <a:sysClr val="window" lastClr="FFFFFF">
                  <a:hueOff val="0"/>
                  <a:satOff val="0"/>
                  <a:lumOff val="0"/>
                  <a:alphaOff val="0"/>
                </a:sysClr>
              </a:solidFill>
              <a:prstDash val="solid"/>
              <a:miter lim="800000"/>
            </a:ln>
            <a:effectLst/>
          </p:spPr>
          <p:txBody>
            <a:bodyPr/>
            <a:lstStyle/>
            <a:p>
              <a:endParaRPr lang="en-GB"/>
            </a:p>
          </p:txBody>
        </p:sp>
        <p:sp>
          <p:nvSpPr>
            <p:cNvPr id="9" name="Rectangle: Rounded Corners 4">
              <a:extLst>
                <a:ext uri="{FF2B5EF4-FFF2-40B4-BE49-F238E27FC236}">
                  <a16:creationId xmlns:a16="http://schemas.microsoft.com/office/drawing/2014/main" id="{DE125CC6-DF1E-BE48-F936-41D8ACC89899}"/>
                </a:ext>
              </a:extLst>
            </p:cNvPr>
            <p:cNvSpPr txBox="1"/>
            <p:nvPr/>
          </p:nvSpPr>
          <p:spPr>
            <a:xfrm>
              <a:off x="18666" y="56625"/>
              <a:ext cx="10123281" cy="430159"/>
            </a:xfrm>
            <a:prstGeom prst="rect">
              <a:avLst/>
            </a:prstGeom>
            <a:noFill/>
            <a:ln>
              <a:noFill/>
            </a:ln>
            <a:effectLst/>
          </p:spPr>
          <p:txBody>
            <a:bodyPr spcFirstLastPara="0" vert="horz" wrap="square" lIns="45720" tIns="45720" rIns="45720" bIns="45720" numCol="1" spcCol="1270" anchor="ctr" anchorCtr="0">
              <a:noAutofit/>
            </a:bodyPr>
            <a:lstStyle/>
            <a:p>
              <a:pPr marL="0" marR="0" lvl="0" indent="0" algn="l" defTabSz="533400" eaLnBrk="1" fontAlgn="auto" latinLnBrk="0" hangingPunct="1">
                <a:lnSpc>
                  <a:spcPct val="90000"/>
                </a:lnSpc>
                <a:spcBef>
                  <a:spcPct val="0"/>
                </a:spcBef>
                <a:spcAft>
                  <a:spcPct val="35000"/>
                </a:spcAft>
                <a:buClrTx/>
                <a:buSzTx/>
                <a:buFontTx/>
                <a:buNone/>
                <a:tabLst/>
                <a:defRPr/>
              </a:pPr>
              <a:r>
                <a:rPr kumimoji="0" lang="en-GB" b="0" i="0" u="none" strike="noStrike" kern="1200" cap="none" spc="0" normalizeH="0" baseline="0" noProof="0">
                  <a:ln>
                    <a:noFill/>
                  </a:ln>
                  <a:solidFill>
                    <a:sysClr val="window" lastClr="FFFFFF"/>
                  </a:solidFill>
                  <a:effectLst/>
                  <a:uLnTx/>
                  <a:uFillTx/>
                  <a:latin typeface="Calibri" panose="020F0502020204030204"/>
                  <a:ea typeface="+mn-ea"/>
                  <a:cs typeface="+mn-cs"/>
                </a:rPr>
                <a:t>• </a:t>
              </a:r>
              <a:r>
                <a:rPr kumimoji="0" lang="en-GB" b="0" i="0" u="none" strike="noStrike" kern="1200" cap="none" spc="0" normalizeH="0" baseline="0" noProof="0">
                  <a:ln>
                    <a:noFill/>
                  </a:ln>
                  <a:solidFill>
                    <a:sysClr val="window" lastClr="FFFFFF"/>
                  </a:solidFill>
                  <a:effectLst/>
                  <a:uLnTx/>
                  <a:uFillTx/>
                  <a:latin typeface="Arial" panose="020B0604020202020204" pitchFamily="34" charset="0"/>
                  <a:cs typeface="Arial" panose="020B0604020202020204" pitchFamily="34" charset="0"/>
                </a:rPr>
                <a:t>It is directed at adults in the West Midlands aged 35–50, regardless of gender</a:t>
              </a:r>
              <a:r>
                <a:rPr kumimoji="0" lang="en-GB" b="0" i="0" u="none" strike="noStrike" kern="1200" cap="none" spc="0" normalizeH="0" baseline="0" noProof="0">
                  <a:ln>
                    <a:noFill/>
                  </a:ln>
                  <a:solidFill>
                    <a:sysClr val="window" lastClr="FFFFFF"/>
                  </a:solidFill>
                  <a:effectLst/>
                  <a:uLnTx/>
                  <a:uFillTx/>
                  <a:latin typeface="Calibri" panose="020F0502020204030204"/>
                  <a:ea typeface="+mn-ea"/>
                  <a:cs typeface="+mn-cs"/>
                </a:rPr>
                <a:t>. </a:t>
              </a:r>
              <a:endParaRPr kumimoji="0" lang="en-US" b="0" i="0" u="none" strike="noStrike" kern="1200" cap="none" spc="0" normalizeH="0" baseline="0" noProof="0">
                <a:ln>
                  <a:noFill/>
                </a:ln>
                <a:solidFill>
                  <a:sysClr val="window" lastClr="FFFFFF"/>
                </a:solidFill>
                <a:effectLst/>
                <a:uLnTx/>
                <a:uFillTx/>
                <a:latin typeface="Calibri" panose="020F0502020204030204"/>
                <a:ea typeface="+mn-ea"/>
                <a:cs typeface="+mn-cs"/>
              </a:endParaRPr>
            </a:p>
          </p:txBody>
        </p:sp>
      </p:grpSp>
      <p:grpSp>
        <p:nvGrpSpPr>
          <p:cNvPr id="10" name="Group 9">
            <a:extLst>
              <a:ext uri="{FF2B5EF4-FFF2-40B4-BE49-F238E27FC236}">
                <a16:creationId xmlns:a16="http://schemas.microsoft.com/office/drawing/2014/main" id="{091F476E-EECD-EDEF-F22F-C2FDBDDDEE3F}"/>
              </a:ext>
            </a:extLst>
          </p:cNvPr>
          <p:cNvGrpSpPr/>
          <p:nvPr/>
        </p:nvGrpSpPr>
        <p:grpSpPr>
          <a:xfrm>
            <a:off x="43323" y="3924909"/>
            <a:ext cx="9722645" cy="790812"/>
            <a:chOff x="0" y="544616"/>
            <a:chExt cx="10165218" cy="476701"/>
          </a:xfrm>
        </p:grpSpPr>
        <p:sp>
          <p:nvSpPr>
            <p:cNvPr id="11" name="Rectangle: Rounded Corners 10">
              <a:extLst>
                <a:ext uri="{FF2B5EF4-FFF2-40B4-BE49-F238E27FC236}">
                  <a16:creationId xmlns:a16="http://schemas.microsoft.com/office/drawing/2014/main" id="{53049E50-8AE2-D24C-7D65-54025940DEC8}"/>
                </a:ext>
              </a:extLst>
            </p:cNvPr>
            <p:cNvSpPr/>
            <p:nvPr/>
          </p:nvSpPr>
          <p:spPr>
            <a:xfrm>
              <a:off x="0" y="544616"/>
              <a:ext cx="10165218" cy="476701"/>
            </a:xfrm>
            <a:prstGeom prst="roundRect">
              <a:avLst/>
            </a:prstGeom>
            <a:solidFill>
              <a:srgbClr val="4472C4">
                <a:hueOff val="0"/>
                <a:satOff val="0"/>
                <a:lumOff val="0"/>
                <a:alphaOff val="0"/>
              </a:srgbClr>
            </a:solidFill>
            <a:ln w="19050" cap="flat" cmpd="sng" algn="ctr">
              <a:solidFill>
                <a:sysClr val="window" lastClr="FFFFFF">
                  <a:hueOff val="0"/>
                  <a:satOff val="0"/>
                  <a:lumOff val="0"/>
                  <a:alphaOff val="0"/>
                </a:sysClr>
              </a:solidFill>
              <a:prstDash val="solid"/>
              <a:miter lim="800000"/>
            </a:ln>
            <a:effectLst/>
          </p:spPr>
          <p:txBody>
            <a:bodyPr/>
            <a:lstStyle/>
            <a:p>
              <a:endParaRPr lang="en-GB"/>
            </a:p>
          </p:txBody>
        </p:sp>
        <p:sp>
          <p:nvSpPr>
            <p:cNvPr id="12" name="Rectangle: Rounded Corners 4">
              <a:extLst>
                <a:ext uri="{FF2B5EF4-FFF2-40B4-BE49-F238E27FC236}">
                  <a16:creationId xmlns:a16="http://schemas.microsoft.com/office/drawing/2014/main" id="{295E355B-4EDC-982A-4FCD-1D99E578146B}"/>
                </a:ext>
              </a:extLst>
            </p:cNvPr>
            <p:cNvSpPr txBox="1"/>
            <p:nvPr/>
          </p:nvSpPr>
          <p:spPr>
            <a:xfrm>
              <a:off x="23271" y="544616"/>
              <a:ext cx="10118676" cy="476701"/>
            </a:xfrm>
            <a:prstGeom prst="rect">
              <a:avLst/>
            </a:prstGeom>
            <a:noFill/>
            <a:ln>
              <a:noFill/>
            </a:ln>
            <a:effectLst/>
          </p:spPr>
          <p:txBody>
            <a:bodyPr spcFirstLastPara="0" vert="horz" wrap="square" lIns="45720" tIns="45720" rIns="45720" bIns="45720" numCol="1" spcCol="1270" anchor="ctr" anchorCtr="0">
              <a:noAutofit/>
            </a:bodyPr>
            <a:lstStyle/>
            <a:p>
              <a:pPr marL="0" marR="0" lvl="0" indent="0" algn="l" defTabSz="533400" eaLnBrk="1" fontAlgn="auto" latinLnBrk="0" hangingPunct="1">
                <a:lnSpc>
                  <a:spcPct val="90000"/>
                </a:lnSpc>
                <a:spcBef>
                  <a:spcPct val="0"/>
                </a:spcBef>
                <a:spcAft>
                  <a:spcPct val="35000"/>
                </a:spcAft>
                <a:buClrTx/>
                <a:buSzTx/>
                <a:buFontTx/>
                <a:buNone/>
                <a:tabLst/>
                <a:defRPr/>
              </a:pPr>
              <a:r>
                <a:rPr kumimoji="0" lang="en-GB" b="0" i="0" u="none" strike="noStrike" kern="1200" cap="none" spc="0" normalizeH="0" baseline="0" noProof="0">
                  <a:ln>
                    <a:noFill/>
                  </a:ln>
                  <a:solidFill>
                    <a:sysClr val="window" lastClr="FFFFFF"/>
                  </a:solidFill>
                  <a:effectLst/>
                  <a:uLnTx/>
                  <a:uFillTx/>
                  <a:latin typeface="Arial" panose="020B0604020202020204" pitchFamily="34" charset="0"/>
                  <a:cs typeface="Arial" panose="020B0604020202020204" pitchFamily="34" charset="0"/>
                </a:rPr>
                <a:t>• A lot of people in this demographic do not get enough exercise because they have too much job, family responsibilities, and lack of motivation (Sport England, 2024</a:t>
              </a:r>
              <a:r>
                <a:rPr kumimoji="0" lang="en-GB" sz="1200" b="0" i="0" u="none" strike="noStrike" kern="1200" cap="none" spc="0" normalizeH="0" baseline="0" noProof="0">
                  <a:ln>
                    <a:noFill/>
                  </a:ln>
                  <a:solidFill>
                    <a:sysClr val="window" lastClr="FFFFFF"/>
                  </a:solidFill>
                  <a:effectLst/>
                  <a:uLnTx/>
                  <a:uFillTx/>
                  <a:latin typeface="Arial" panose="020B0604020202020204" pitchFamily="34" charset="0"/>
                  <a:cs typeface="Arial" panose="020B0604020202020204" pitchFamily="34" charset="0"/>
                </a:rPr>
                <a:t>).</a:t>
              </a:r>
              <a:endParaRPr kumimoji="0" lang="en-US" sz="1200" b="0" i="0" u="none" strike="noStrike" kern="1200" cap="none" spc="0" normalizeH="0" baseline="0" noProof="0">
                <a:ln>
                  <a:noFill/>
                </a:ln>
                <a:solidFill>
                  <a:sysClr val="window" lastClr="FFFFFF"/>
                </a:solidFill>
                <a:effectLst/>
                <a:uLnTx/>
                <a:uFillTx/>
                <a:latin typeface="Arial" panose="020B0604020202020204" pitchFamily="34" charset="0"/>
                <a:cs typeface="Arial" panose="020B0604020202020204" pitchFamily="34" charset="0"/>
              </a:endParaRPr>
            </a:p>
          </p:txBody>
        </p:sp>
      </p:grpSp>
      <p:grpSp>
        <p:nvGrpSpPr>
          <p:cNvPr id="14" name="Group 13">
            <a:extLst>
              <a:ext uri="{FF2B5EF4-FFF2-40B4-BE49-F238E27FC236}">
                <a16:creationId xmlns:a16="http://schemas.microsoft.com/office/drawing/2014/main" id="{856F368A-E2AB-1262-8EC8-BF288BA1333B}"/>
              </a:ext>
            </a:extLst>
          </p:cNvPr>
          <p:cNvGrpSpPr/>
          <p:nvPr/>
        </p:nvGrpSpPr>
        <p:grpSpPr>
          <a:xfrm>
            <a:off x="134425" y="4719431"/>
            <a:ext cx="9655526" cy="780058"/>
            <a:chOff x="0" y="1055878"/>
            <a:chExt cx="10165218" cy="476701"/>
          </a:xfrm>
        </p:grpSpPr>
        <p:sp>
          <p:nvSpPr>
            <p:cNvPr id="15" name="Rectangle: Rounded Corners 14">
              <a:extLst>
                <a:ext uri="{FF2B5EF4-FFF2-40B4-BE49-F238E27FC236}">
                  <a16:creationId xmlns:a16="http://schemas.microsoft.com/office/drawing/2014/main" id="{4EBDC26C-3112-D4FC-E48C-44084A164221}"/>
                </a:ext>
              </a:extLst>
            </p:cNvPr>
            <p:cNvSpPr/>
            <p:nvPr/>
          </p:nvSpPr>
          <p:spPr>
            <a:xfrm>
              <a:off x="0" y="1055878"/>
              <a:ext cx="10165218" cy="476701"/>
            </a:xfrm>
            <a:prstGeom prst="roundRect">
              <a:avLst/>
            </a:prstGeom>
            <a:solidFill>
              <a:srgbClr val="4472C4">
                <a:hueOff val="0"/>
                <a:satOff val="0"/>
                <a:lumOff val="0"/>
                <a:alphaOff val="0"/>
              </a:srgbClr>
            </a:solidFill>
            <a:ln w="19050" cap="flat" cmpd="sng" algn="ctr">
              <a:solidFill>
                <a:sysClr val="window" lastClr="FFFFFF">
                  <a:hueOff val="0"/>
                  <a:satOff val="0"/>
                  <a:lumOff val="0"/>
                  <a:alphaOff val="0"/>
                </a:sysClr>
              </a:solidFill>
              <a:prstDash val="solid"/>
              <a:miter lim="800000"/>
            </a:ln>
            <a:effectLst/>
          </p:spPr>
          <p:txBody>
            <a:bodyPr/>
            <a:lstStyle/>
            <a:p>
              <a:endParaRPr lang="en-GB"/>
            </a:p>
          </p:txBody>
        </p:sp>
        <p:sp>
          <p:nvSpPr>
            <p:cNvPr id="16" name="Rectangle: Rounded Corners 4">
              <a:extLst>
                <a:ext uri="{FF2B5EF4-FFF2-40B4-BE49-F238E27FC236}">
                  <a16:creationId xmlns:a16="http://schemas.microsoft.com/office/drawing/2014/main" id="{EDB42574-4CA2-019E-1C73-12AD8618B9D7}"/>
                </a:ext>
              </a:extLst>
            </p:cNvPr>
            <p:cNvSpPr txBox="1"/>
            <p:nvPr/>
          </p:nvSpPr>
          <p:spPr>
            <a:xfrm>
              <a:off x="23270" y="1055878"/>
              <a:ext cx="10118676" cy="476701"/>
            </a:xfrm>
            <a:prstGeom prst="rect">
              <a:avLst/>
            </a:prstGeom>
            <a:noFill/>
            <a:ln>
              <a:noFill/>
            </a:ln>
            <a:effectLst/>
          </p:spPr>
          <p:txBody>
            <a:bodyPr spcFirstLastPara="0" vert="horz" wrap="square" lIns="45720" tIns="45720" rIns="45720" bIns="45720" numCol="1" spcCol="1270" anchor="ctr" anchorCtr="0">
              <a:noAutofit/>
            </a:bodyPr>
            <a:lstStyle/>
            <a:p>
              <a:pPr marL="0" marR="0" lvl="0" indent="0" algn="l" defTabSz="533400" eaLnBrk="1" fontAlgn="auto" latinLnBrk="0" hangingPunct="1">
                <a:lnSpc>
                  <a:spcPct val="90000"/>
                </a:lnSpc>
                <a:spcBef>
                  <a:spcPct val="0"/>
                </a:spcBef>
                <a:spcAft>
                  <a:spcPct val="35000"/>
                </a:spcAft>
                <a:buClrTx/>
                <a:buSzTx/>
                <a:buFontTx/>
                <a:buNone/>
                <a:tabLst/>
                <a:defRPr/>
              </a:pPr>
              <a:r>
                <a:rPr kumimoji="0" lang="en-GB" sz="1200" b="0" i="0" u="none" strike="noStrike" kern="1200" cap="none" spc="0" normalizeH="0" baseline="0" noProof="0">
                  <a:ln>
                    <a:noFill/>
                  </a:ln>
                  <a:solidFill>
                    <a:sysClr val="window" lastClr="FFFFFF"/>
                  </a:solidFill>
                  <a:effectLst/>
                  <a:uLnTx/>
                  <a:uFillTx/>
                  <a:latin typeface="Arial" panose="020B0604020202020204" pitchFamily="34" charset="0"/>
                  <a:cs typeface="Arial" panose="020B0604020202020204" pitchFamily="34" charset="0"/>
                </a:rPr>
                <a:t>• </a:t>
              </a:r>
              <a:r>
                <a:rPr kumimoji="0" lang="en-GB" b="0" i="0" u="none" strike="noStrike" kern="1200" cap="none" spc="0" normalizeH="0" baseline="0" noProof="0">
                  <a:ln>
                    <a:noFill/>
                  </a:ln>
                  <a:solidFill>
                    <a:sysClr val="window" lastClr="FFFFFF"/>
                  </a:solidFill>
                  <a:effectLst/>
                  <a:uLnTx/>
                  <a:uFillTx/>
                  <a:latin typeface="Arial" panose="020B0604020202020204" pitchFamily="34" charset="0"/>
                  <a:cs typeface="Arial" panose="020B0604020202020204" pitchFamily="34" charset="0"/>
                </a:rPr>
                <a:t>Not doing enough exercise raises the risk of heart disease, type 2 diabetes, and mental health problems (NHS, 2023). </a:t>
              </a:r>
              <a:endParaRPr kumimoji="0" lang="en-US" b="0" i="0" u="none" strike="noStrike" kern="1200" cap="none" spc="0" normalizeH="0" baseline="0" noProof="0">
                <a:ln>
                  <a:noFill/>
                </a:ln>
                <a:solidFill>
                  <a:sysClr val="window" lastClr="FFFFFF"/>
                </a:solidFill>
                <a:effectLst/>
                <a:uLnTx/>
                <a:uFillTx/>
                <a:latin typeface="Arial" panose="020B0604020202020204" pitchFamily="34" charset="0"/>
                <a:cs typeface="Arial" panose="020B0604020202020204" pitchFamily="34" charset="0"/>
              </a:endParaRPr>
            </a:p>
          </p:txBody>
        </p:sp>
      </p:grpSp>
      <p:grpSp>
        <p:nvGrpSpPr>
          <p:cNvPr id="17" name="Group 16">
            <a:extLst>
              <a:ext uri="{FF2B5EF4-FFF2-40B4-BE49-F238E27FC236}">
                <a16:creationId xmlns:a16="http://schemas.microsoft.com/office/drawing/2014/main" id="{02199552-29B1-A7AE-A902-27BF73FC9A17}"/>
              </a:ext>
            </a:extLst>
          </p:cNvPr>
          <p:cNvGrpSpPr/>
          <p:nvPr/>
        </p:nvGrpSpPr>
        <p:grpSpPr>
          <a:xfrm>
            <a:off x="134425" y="5468304"/>
            <a:ext cx="9675630" cy="852322"/>
            <a:chOff x="0" y="1567139"/>
            <a:chExt cx="10165218" cy="513779"/>
          </a:xfrm>
        </p:grpSpPr>
        <p:sp>
          <p:nvSpPr>
            <p:cNvPr id="18" name="Rectangle: Rounded Corners 17">
              <a:extLst>
                <a:ext uri="{FF2B5EF4-FFF2-40B4-BE49-F238E27FC236}">
                  <a16:creationId xmlns:a16="http://schemas.microsoft.com/office/drawing/2014/main" id="{4E30D2A0-53AE-66B1-A2E1-D9CF2A5B5F0D}"/>
                </a:ext>
              </a:extLst>
            </p:cNvPr>
            <p:cNvSpPr/>
            <p:nvPr/>
          </p:nvSpPr>
          <p:spPr>
            <a:xfrm>
              <a:off x="0" y="1567139"/>
              <a:ext cx="10165218" cy="476701"/>
            </a:xfrm>
            <a:prstGeom prst="roundRect">
              <a:avLst/>
            </a:prstGeom>
            <a:solidFill>
              <a:srgbClr val="4472C4">
                <a:hueOff val="0"/>
                <a:satOff val="0"/>
                <a:lumOff val="0"/>
                <a:alphaOff val="0"/>
              </a:srgbClr>
            </a:solidFill>
            <a:ln w="19050" cap="flat" cmpd="sng" algn="ctr">
              <a:solidFill>
                <a:sysClr val="window" lastClr="FFFFFF">
                  <a:hueOff val="0"/>
                  <a:satOff val="0"/>
                  <a:lumOff val="0"/>
                  <a:alphaOff val="0"/>
                </a:sysClr>
              </a:solidFill>
              <a:prstDash val="solid"/>
              <a:miter lim="800000"/>
            </a:ln>
            <a:effectLst/>
          </p:spPr>
          <p:txBody>
            <a:bodyPr/>
            <a:lstStyle/>
            <a:p>
              <a:endParaRPr lang="en-GB"/>
            </a:p>
          </p:txBody>
        </p:sp>
        <p:sp>
          <p:nvSpPr>
            <p:cNvPr id="19" name="Rectangle: Rounded Corners 4">
              <a:extLst>
                <a:ext uri="{FF2B5EF4-FFF2-40B4-BE49-F238E27FC236}">
                  <a16:creationId xmlns:a16="http://schemas.microsoft.com/office/drawing/2014/main" id="{96D269BA-FDCA-3DCF-EC91-89B1734011E6}"/>
                </a:ext>
              </a:extLst>
            </p:cNvPr>
            <p:cNvSpPr txBox="1"/>
            <p:nvPr/>
          </p:nvSpPr>
          <p:spPr>
            <a:xfrm>
              <a:off x="23271" y="1590410"/>
              <a:ext cx="10118676" cy="490508"/>
            </a:xfrm>
            <a:prstGeom prst="rect">
              <a:avLst/>
            </a:prstGeom>
            <a:noFill/>
            <a:ln>
              <a:noFill/>
            </a:ln>
            <a:effectLst/>
          </p:spPr>
          <p:txBody>
            <a:bodyPr spcFirstLastPara="0" vert="horz" wrap="square" lIns="45720" tIns="45720" rIns="45720" bIns="45720" numCol="1" spcCol="1270" anchor="ctr" anchorCtr="0">
              <a:noAutofit/>
            </a:bodyPr>
            <a:lstStyle/>
            <a:p>
              <a:pPr marL="0" marR="0" lvl="0" indent="0" algn="l" defTabSz="533400" eaLnBrk="1" fontAlgn="auto" latinLnBrk="0" hangingPunct="1">
                <a:lnSpc>
                  <a:spcPct val="90000"/>
                </a:lnSpc>
                <a:spcBef>
                  <a:spcPct val="0"/>
                </a:spcBef>
                <a:spcAft>
                  <a:spcPct val="35000"/>
                </a:spcAft>
                <a:buClrTx/>
                <a:buSzTx/>
                <a:buFontTx/>
                <a:buNone/>
                <a:tabLst/>
                <a:defRPr/>
              </a:pPr>
              <a:r>
                <a:rPr kumimoji="0" lang="en-GB" sz="1200" b="0" i="0" u="none" strike="noStrike" kern="1200" cap="none" spc="0" normalizeH="0" baseline="0" noProof="0">
                  <a:ln>
                    <a:noFill/>
                  </a:ln>
                  <a:solidFill>
                    <a:sysClr val="window" lastClr="FFFFFF"/>
                  </a:solidFill>
                  <a:effectLst/>
                  <a:uLnTx/>
                  <a:uFillTx/>
                  <a:latin typeface="Arial" panose="020B0604020202020204" pitchFamily="34" charset="0"/>
                  <a:cs typeface="Arial" panose="020B0604020202020204" pitchFamily="34" charset="0"/>
                </a:rPr>
                <a:t>• </a:t>
              </a:r>
              <a:r>
                <a:rPr kumimoji="0" lang="en-GB" b="0" i="0" u="none" strike="noStrike" kern="1200" cap="none" spc="0" normalizeH="0" baseline="0" noProof="0">
                  <a:ln>
                    <a:noFill/>
                  </a:ln>
                  <a:solidFill>
                    <a:sysClr val="window" lastClr="FFFFFF"/>
                  </a:solidFill>
                  <a:effectLst/>
                  <a:uLnTx/>
                  <a:uFillTx/>
                  <a:latin typeface="Arial" panose="020B0604020202020204" pitchFamily="34" charset="0"/>
                  <a:cs typeface="Arial" panose="020B0604020202020204" pitchFamily="34" charset="0"/>
                </a:rPr>
                <a:t>The West Midlands has more inactive people than average, with 28.8% of adults not being active (Active Black Country, 2024). </a:t>
              </a:r>
              <a:endParaRPr kumimoji="0" lang="en-US" b="0" i="0" u="none" strike="noStrike" kern="1200" cap="none" spc="0" normalizeH="0" baseline="0" noProof="0">
                <a:ln>
                  <a:noFill/>
                </a:ln>
                <a:solidFill>
                  <a:sysClr val="window" lastClr="FFFFFF"/>
                </a:solidFill>
                <a:effectLst/>
                <a:uLnTx/>
                <a:uFillTx/>
                <a:latin typeface="Arial" panose="020B0604020202020204" pitchFamily="34" charset="0"/>
                <a:cs typeface="Arial" panose="020B0604020202020204" pitchFamily="34" charset="0"/>
              </a:endParaRPr>
            </a:p>
          </p:txBody>
        </p:sp>
      </p:grpSp>
      <p:grpSp>
        <p:nvGrpSpPr>
          <p:cNvPr id="20" name="Group 19">
            <a:extLst>
              <a:ext uri="{FF2B5EF4-FFF2-40B4-BE49-F238E27FC236}">
                <a16:creationId xmlns:a16="http://schemas.microsoft.com/office/drawing/2014/main" id="{0C241FD6-4E5E-C142-4EDA-23DBA26B7C6E}"/>
              </a:ext>
            </a:extLst>
          </p:cNvPr>
          <p:cNvGrpSpPr/>
          <p:nvPr/>
        </p:nvGrpSpPr>
        <p:grpSpPr>
          <a:xfrm>
            <a:off x="118436" y="6262870"/>
            <a:ext cx="9653480" cy="759534"/>
            <a:chOff x="0" y="2078401"/>
            <a:chExt cx="10165218" cy="476701"/>
          </a:xfrm>
        </p:grpSpPr>
        <p:sp>
          <p:nvSpPr>
            <p:cNvPr id="21" name="Rectangle: Rounded Corners 20">
              <a:extLst>
                <a:ext uri="{FF2B5EF4-FFF2-40B4-BE49-F238E27FC236}">
                  <a16:creationId xmlns:a16="http://schemas.microsoft.com/office/drawing/2014/main" id="{10E5648E-9800-48DD-99AC-EE803605048F}"/>
                </a:ext>
              </a:extLst>
            </p:cNvPr>
            <p:cNvSpPr/>
            <p:nvPr/>
          </p:nvSpPr>
          <p:spPr>
            <a:xfrm>
              <a:off x="0" y="2078401"/>
              <a:ext cx="10165218" cy="476701"/>
            </a:xfrm>
            <a:prstGeom prst="roundRect">
              <a:avLst/>
            </a:prstGeom>
            <a:solidFill>
              <a:srgbClr val="4472C4">
                <a:hueOff val="0"/>
                <a:satOff val="0"/>
                <a:lumOff val="0"/>
                <a:alphaOff val="0"/>
              </a:srgbClr>
            </a:solidFill>
            <a:ln w="19050" cap="flat" cmpd="sng" algn="ctr">
              <a:solidFill>
                <a:sysClr val="window" lastClr="FFFFFF">
                  <a:hueOff val="0"/>
                  <a:satOff val="0"/>
                  <a:lumOff val="0"/>
                  <a:alphaOff val="0"/>
                </a:sysClr>
              </a:solidFill>
              <a:prstDash val="solid"/>
              <a:miter lim="800000"/>
            </a:ln>
            <a:effectLst/>
          </p:spPr>
          <p:txBody>
            <a:bodyPr/>
            <a:lstStyle/>
            <a:p>
              <a:endParaRPr lang="en-GB"/>
            </a:p>
          </p:txBody>
        </p:sp>
        <p:sp>
          <p:nvSpPr>
            <p:cNvPr id="22" name="Rectangle: Rounded Corners 4">
              <a:extLst>
                <a:ext uri="{FF2B5EF4-FFF2-40B4-BE49-F238E27FC236}">
                  <a16:creationId xmlns:a16="http://schemas.microsoft.com/office/drawing/2014/main" id="{40ABD0B6-9125-858B-DC46-1BDD8D1287C7}"/>
                </a:ext>
              </a:extLst>
            </p:cNvPr>
            <p:cNvSpPr txBox="1"/>
            <p:nvPr/>
          </p:nvSpPr>
          <p:spPr>
            <a:xfrm>
              <a:off x="23271" y="2101672"/>
              <a:ext cx="10118676" cy="430159"/>
            </a:xfrm>
            <a:prstGeom prst="rect">
              <a:avLst/>
            </a:prstGeom>
            <a:noFill/>
            <a:ln>
              <a:noFill/>
            </a:ln>
            <a:effectLst/>
          </p:spPr>
          <p:txBody>
            <a:bodyPr spcFirstLastPara="0" vert="horz" wrap="square" lIns="45720" tIns="45720" rIns="45720" bIns="45720" numCol="1" spcCol="1270" anchor="ctr" anchorCtr="0">
              <a:noAutofit/>
            </a:bodyPr>
            <a:lstStyle/>
            <a:p>
              <a:pPr marL="0" marR="0" lvl="0" indent="0" algn="l" defTabSz="533400" eaLnBrk="1" fontAlgn="auto" latinLnBrk="0" hangingPunct="1">
                <a:lnSpc>
                  <a:spcPct val="90000"/>
                </a:lnSpc>
                <a:spcBef>
                  <a:spcPct val="0"/>
                </a:spcBef>
                <a:spcAft>
                  <a:spcPct val="35000"/>
                </a:spcAft>
                <a:buClrTx/>
                <a:buSzTx/>
                <a:buFontTx/>
                <a:buNone/>
                <a:tabLst/>
                <a:defRPr/>
              </a:pPr>
              <a:r>
                <a:rPr kumimoji="0" lang="en-GB" b="0" i="0" u="none" strike="noStrike" kern="1200" cap="none" spc="0" normalizeH="0" baseline="0" noProof="0">
                  <a:ln>
                    <a:noFill/>
                  </a:ln>
                  <a:solidFill>
                    <a:sysClr val="window" lastClr="FFFFFF"/>
                  </a:solidFill>
                  <a:effectLst/>
                  <a:uLnTx/>
                  <a:uFillTx/>
                  <a:latin typeface="Arial" panose="020B0604020202020204" pitchFamily="34" charset="0"/>
                  <a:cs typeface="Arial" panose="020B0604020202020204" pitchFamily="34" charset="0"/>
                </a:rPr>
                <a:t>• The campaign encourages low-cost, inclusive activities in local communities</a:t>
              </a:r>
              <a:r>
                <a:rPr kumimoji="0" lang="en-GB" sz="1200" b="0" i="0" u="none" strike="noStrike" kern="1200" cap="none" spc="0" normalizeH="0" baseline="0" noProof="0">
                  <a:ln>
                    <a:noFill/>
                  </a:ln>
                  <a:solidFill>
                    <a:sysClr val="window" lastClr="FFFFFF"/>
                  </a:solidFill>
                  <a:effectLst/>
                  <a:uLnTx/>
                  <a:uFillTx/>
                  <a:latin typeface="Calibri" panose="020F0502020204030204"/>
                  <a:ea typeface="+mn-ea"/>
                  <a:cs typeface="+mn-cs"/>
                </a:rPr>
                <a:t>.</a:t>
              </a:r>
              <a:endParaRPr kumimoji="0" lang="en-US" sz="1200" b="0" i="0" u="none" strike="noStrike" kern="1200" cap="none" spc="0" normalizeH="0" baseline="0" noProof="0">
                <a:ln>
                  <a:noFill/>
                </a:ln>
                <a:solidFill>
                  <a:sysClr val="window" lastClr="FFFFFF"/>
                </a:solidFill>
                <a:effectLst/>
                <a:uLnTx/>
                <a:uFillTx/>
                <a:latin typeface="Calibri" panose="020F0502020204030204"/>
                <a:ea typeface="+mn-ea"/>
                <a:cs typeface="+mn-cs"/>
              </a:endParaRPr>
            </a:p>
          </p:txBody>
        </p:sp>
      </p:grpSp>
      <p:sp>
        <p:nvSpPr>
          <p:cNvPr id="23" name="TextBox 22">
            <a:extLst>
              <a:ext uri="{FF2B5EF4-FFF2-40B4-BE49-F238E27FC236}">
                <a16:creationId xmlns:a16="http://schemas.microsoft.com/office/drawing/2014/main" id="{0827375A-96FD-0023-5CE7-1EC1796F24E9}"/>
              </a:ext>
            </a:extLst>
          </p:cNvPr>
          <p:cNvSpPr txBox="1"/>
          <p:nvPr/>
        </p:nvSpPr>
        <p:spPr>
          <a:xfrm>
            <a:off x="245285" y="6948849"/>
            <a:ext cx="9503821" cy="369332"/>
          </a:xfrm>
          <a:prstGeom prst="rect">
            <a:avLst/>
          </a:prstGeom>
          <a:noFill/>
        </p:spPr>
        <p:txBody>
          <a:bodyPr wrap="square">
            <a:spAutoFit/>
          </a:bodyPr>
          <a:lstStyle/>
          <a:p>
            <a:pPr marL="0" marR="0" lvl="0" indent="0" defTabSz="457200" eaLnBrk="1" fontAlgn="auto" latinLnBrk="0" hangingPunct="1">
              <a:lnSpc>
                <a:spcPct val="100000"/>
              </a:lnSpc>
              <a:spcBef>
                <a:spcPts val="0"/>
              </a:spcBef>
              <a:spcAft>
                <a:spcPts val="0"/>
              </a:spcAft>
              <a:buClrTx/>
              <a:buSzTx/>
              <a:buFontTx/>
              <a:buNone/>
              <a:tabLst/>
              <a:defRPr/>
            </a:pPr>
            <a:r>
              <a:rPr kumimoji="0" lang="en-GB" sz="1800" b="0" i="1" u="none" strike="noStrike" kern="0" cap="none" spc="0" normalizeH="0" baseline="0" noProof="0">
                <a:ln>
                  <a:noFill/>
                </a:ln>
                <a:effectLst/>
                <a:uLnTx/>
                <a:uFillTx/>
              </a:rPr>
              <a:t>West Midlands maps</a:t>
            </a:r>
            <a:r>
              <a:rPr kumimoji="0" lang="en-GB" sz="1800" b="0" i="0" u="none" strike="noStrike" kern="0" cap="none" spc="0" normalizeH="0" baseline="0" noProof="0">
                <a:ln>
                  <a:noFill/>
                </a:ln>
                <a:effectLst/>
                <a:uLnTx/>
                <a:uFillTx/>
              </a:rPr>
              <a:t>. (Anon. </a:t>
            </a:r>
            <a:r>
              <a:rPr kumimoji="0" lang="en-GB" sz="1800" b="0" i="0" u="none" strike="noStrike" kern="0" cap="none" spc="0" normalizeH="0" baseline="0" noProof="0" err="1">
                <a:ln>
                  <a:noFill/>
                </a:ln>
                <a:effectLst/>
                <a:uLnTx/>
                <a:uFillTx/>
              </a:rPr>
              <a:t>n.d</a:t>
            </a:r>
            <a:r>
              <a:rPr kumimoji="0" lang="en-GB" sz="1800" b="0" i="0" u="none" strike="noStrike" kern="0" cap="none" spc="0" normalizeH="0" baseline="0" noProof="0">
                <a:ln>
                  <a:noFill/>
                </a:ln>
                <a:effectLst/>
                <a:uLnTx/>
                <a:uFillTx/>
              </a:rPr>
              <a:t>)                                                                     Charlotte jackson 2223874</a:t>
            </a:r>
          </a:p>
        </p:txBody>
      </p:sp>
    </p:spTree>
    <p:extLst>
      <p:ext uri="{BB962C8B-B14F-4D97-AF65-F5344CB8AC3E}">
        <p14:creationId xmlns:p14="http://schemas.microsoft.com/office/powerpoint/2010/main" val="298300834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E70955-9BB2-6520-5613-62B519BE0A24}"/>
              </a:ext>
            </a:extLst>
          </p:cNvPr>
          <p:cNvSpPr txBox="1">
            <a:spLocks/>
          </p:cNvSpPr>
          <p:nvPr/>
        </p:nvSpPr>
        <p:spPr>
          <a:xfrm>
            <a:off x="6419517" y="777770"/>
            <a:ext cx="3320074" cy="6952091"/>
          </a:xfrm>
          <a:prstGeom prst="rect">
            <a:avLst/>
          </a:prstGeom>
        </p:spPr>
        <p:txBody>
          <a:bodyPr vert="horz" lIns="91440" tIns="45720" rIns="91440" bIns="45720" rtlCol="0" anchor="b">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sz="4500" b="1" kern="1200">
                <a:latin typeface="Algerian" panose="04020705040A02060702" pitchFamily="82" charset="0"/>
                <a:ea typeface="ADLaM Display" panose="02010000000000000000" pitchFamily="2" charset="0"/>
                <a:cs typeface="ADLaM Display" panose="02010000000000000000" pitchFamily="2" charset="0"/>
              </a:rPr>
              <a:t>Aims and Objectives</a:t>
            </a:r>
          </a:p>
          <a:p>
            <a:pPr>
              <a:spcAft>
                <a:spcPts val="600"/>
              </a:spcAft>
            </a:pPr>
            <a:endParaRPr lang="en-US" sz="4500" b="1">
              <a:solidFill>
                <a:srgbClr val="FFFFFF"/>
              </a:solidFill>
            </a:endParaRPr>
          </a:p>
          <a:p>
            <a:pPr>
              <a:spcAft>
                <a:spcPts val="600"/>
              </a:spcAft>
            </a:pPr>
            <a:endParaRPr lang="en-US" sz="4500" b="1" kern="1200">
              <a:solidFill>
                <a:srgbClr val="FFFFFF"/>
              </a:solidFill>
              <a:latin typeface="+mj-lt"/>
              <a:ea typeface="+mj-ea"/>
              <a:cs typeface="+mj-cs"/>
            </a:endParaRPr>
          </a:p>
          <a:p>
            <a:pPr>
              <a:spcAft>
                <a:spcPts val="600"/>
              </a:spcAft>
            </a:pPr>
            <a:endParaRPr lang="en-US" sz="4500" b="1" kern="1200">
              <a:solidFill>
                <a:srgbClr val="FFFFFF"/>
              </a:solidFill>
              <a:latin typeface="+mj-lt"/>
              <a:ea typeface="+mj-ea"/>
              <a:cs typeface="+mj-cs"/>
            </a:endParaRPr>
          </a:p>
          <a:p>
            <a:pPr>
              <a:spcAft>
                <a:spcPts val="600"/>
              </a:spcAft>
            </a:pPr>
            <a:endParaRPr lang="en-US" sz="4500" b="1" kern="1200">
              <a:solidFill>
                <a:srgbClr val="FFFFFF"/>
              </a:solidFill>
              <a:latin typeface="+mj-lt"/>
              <a:ea typeface="+mj-ea"/>
              <a:cs typeface="+mj-cs"/>
            </a:endParaRPr>
          </a:p>
          <a:p>
            <a:pPr>
              <a:spcAft>
                <a:spcPts val="600"/>
              </a:spcAft>
            </a:pPr>
            <a:r>
              <a:rPr lang="en-US" sz="1500" b="1" kern="1200">
                <a:solidFill>
                  <a:srgbClr val="FFFFFF"/>
                </a:solidFill>
                <a:latin typeface="+mj-lt"/>
                <a:ea typeface="+mj-ea"/>
                <a:cs typeface="+mj-cs"/>
              </a:rPr>
              <a:t>               </a:t>
            </a:r>
            <a:endParaRPr lang="en-US" sz="1500" b="1">
              <a:solidFill>
                <a:srgbClr val="FFFFFF"/>
              </a:solidFill>
            </a:endParaRPr>
          </a:p>
          <a:p>
            <a:pPr>
              <a:spcAft>
                <a:spcPts val="600"/>
              </a:spcAft>
            </a:pPr>
            <a:endParaRPr lang="en-US" sz="1500" b="1">
              <a:solidFill>
                <a:srgbClr val="FFFFFF"/>
              </a:solidFill>
              <a:ea typeface="Calibri"/>
              <a:cs typeface="Calibri"/>
            </a:endParaRPr>
          </a:p>
          <a:p>
            <a:pPr>
              <a:spcAft>
                <a:spcPts val="600"/>
              </a:spcAft>
            </a:pPr>
            <a:endParaRPr lang="en-US" sz="1500" b="1">
              <a:solidFill>
                <a:srgbClr val="FFFFFF"/>
              </a:solidFill>
            </a:endParaRPr>
          </a:p>
          <a:p>
            <a:pPr>
              <a:spcAft>
                <a:spcPts val="600"/>
              </a:spcAft>
            </a:pPr>
            <a:endParaRPr lang="en-US" sz="1500" b="1">
              <a:solidFill>
                <a:srgbClr val="FFFFFF"/>
              </a:solidFill>
            </a:endParaRPr>
          </a:p>
          <a:p>
            <a:pPr>
              <a:spcAft>
                <a:spcPts val="600"/>
              </a:spcAft>
            </a:pPr>
            <a:endParaRPr lang="en-US" sz="1500" b="1">
              <a:solidFill>
                <a:srgbClr val="FFFFFF"/>
              </a:solidFill>
            </a:endParaRPr>
          </a:p>
          <a:p>
            <a:pPr>
              <a:spcAft>
                <a:spcPts val="600"/>
              </a:spcAft>
            </a:pPr>
            <a:endParaRPr lang="en-US" sz="1500" b="1">
              <a:solidFill>
                <a:srgbClr val="FFFFFF"/>
              </a:solidFill>
            </a:endParaRPr>
          </a:p>
          <a:p>
            <a:pPr>
              <a:spcAft>
                <a:spcPts val="600"/>
              </a:spcAft>
            </a:pPr>
            <a:endParaRPr lang="en-US" sz="1500" b="1">
              <a:solidFill>
                <a:srgbClr val="FFFFFF"/>
              </a:solidFill>
            </a:endParaRPr>
          </a:p>
          <a:p>
            <a:pPr>
              <a:spcAft>
                <a:spcPts val="600"/>
              </a:spcAft>
            </a:pPr>
            <a:endParaRPr lang="en-US" sz="1500" b="1">
              <a:solidFill>
                <a:srgbClr val="FFFFFF"/>
              </a:solidFill>
            </a:endParaRPr>
          </a:p>
          <a:p>
            <a:pPr>
              <a:spcAft>
                <a:spcPts val="600"/>
              </a:spcAft>
            </a:pPr>
            <a:r>
              <a:rPr lang="en-US" sz="1500" b="1">
                <a:solidFill>
                  <a:srgbClr val="FFFFFF"/>
                </a:solidFill>
              </a:rPr>
              <a:t>                                                                                                                                                              </a:t>
            </a:r>
            <a:r>
              <a:rPr lang="en-US" sz="1500" kern="1200">
                <a:latin typeface="+mj-lt"/>
                <a:ea typeface="+mj-ea"/>
                <a:cs typeface="+mj-cs"/>
              </a:rPr>
              <a:t>Charlotte </a:t>
            </a:r>
            <a:r>
              <a:rPr lang="en-US" sz="1500"/>
              <a:t>Jackson</a:t>
            </a:r>
            <a:r>
              <a:rPr lang="en-US" sz="1500" kern="1200">
                <a:latin typeface="+mj-lt"/>
                <a:ea typeface="+mj-ea"/>
                <a:cs typeface="+mj-cs"/>
              </a:rPr>
              <a:t> 2223874</a:t>
            </a:r>
            <a:endParaRPr lang="en-US">
              <a:ea typeface="+mj-ea"/>
              <a:cs typeface="+mj-cs"/>
            </a:endParaRPr>
          </a:p>
          <a:p>
            <a:pPr>
              <a:spcAft>
                <a:spcPts val="600"/>
              </a:spcAft>
            </a:pPr>
            <a:endParaRPr lang="en-US" sz="1400" b="1" kern="1200">
              <a:solidFill>
                <a:srgbClr val="FFFFFF"/>
              </a:solidFill>
              <a:latin typeface="+mj-lt"/>
              <a:ea typeface="+mj-ea"/>
              <a:cs typeface="+mj-cs"/>
            </a:endParaRPr>
          </a:p>
          <a:p>
            <a:pPr>
              <a:spcAft>
                <a:spcPts val="600"/>
              </a:spcAft>
            </a:pPr>
            <a:r>
              <a:rPr lang="en-US" sz="4500" b="1" kern="1200">
                <a:solidFill>
                  <a:srgbClr val="FFFFFF"/>
                </a:solidFill>
                <a:latin typeface="+mj-lt"/>
                <a:ea typeface="+mj-ea"/>
                <a:cs typeface="+mj-cs"/>
              </a:rPr>
              <a:t> </a:t>
            </a:r>
          </a:p>
        </p:txBody>
      </p:sp>
      <p:grpSp>
        <p:nvGrpSpPr>
          <p:cNvPr id="9" name="Group 8">
            <a:extLst>
              <a:ext uri="{FF2B5EF4-FFF2-40B4-BE49-F238E27FC236}">
                <a16:creationId xmlns:a16="http://schemas.microsoft.com/office/drawing/2014/main" id="{474827C2-B22D-771D-2733-1E674DBA39C2}"/>
              </a:ext>
            </a:extLst>
          </p:cNvPr>
          <p:cNvGrpSpPr/>
          <p:nvPr/>
        </p:nvGrpSpPr>
        <p:grpSpPr>
          <a:xfrm>
            <a:off x="108462" y="131341"/>
            <a:ext cx="3034531" cy="2196601"/>
            <a:chOff x="8061" y="5979"/>
            <a:chExt cx="3034531" cy="1820718"/>
          </a:xfrm>
          <a:solidFill>
            <a:schemeClr val="tx2">
              <a:lumMod val="40000"/>
              <a:lumOff val="60000"/>
            </a:schemeClr>
          </a:solidFill>
        </p:grpSpPr>
        <p:sp>
          <p:nvSpPr>
            <p:cNvPr id="10" name="Rectangle 9">
              <a:extLst>
                <a:ext uri="{FF2B5EF4-FFF2-40B4-BE49-F238E27FC236}">
                  <a16:creationId xmlns:a16="http://schemas.microsoft.com/office/drawing/2014/main" id="{AFC5373B-B216-E015-D28D-50AC03383DEA}"/>
                </a:ext>
              </a:extLst>
            </p:cNvPr>
            <p:cNvSpPr/>
            <p:nvPr/>
          </p:nvSpPr>
          <p:spPr>
            <a:xfrm>
              <a:off x="8061" y="5979"/>
              <a:ext cx="3034531" cy="1820718"/>
            </a:xfrm>
            <a:prstGeom prst="rect">
              <a:avLst/>
            </a:prstGeom>
            <a:grpFill/>
            <a:ln w="12700" cap="flat" cmpd="sng" algn="ctr">
              <a:solidFill>
                <a:sysClr val="window" lastClr="FFFFFF">
                  <a:hueOff val="0"/>
                  <a:satOff val="0"/>
                  <a:lumOff val="0"/>
                  <a:alphaOff val="0"/>
                </a:sysClr>
              </a:solidFill>
              <a:prstDash val="solid"/>
              <a:miter lim="800000"/>
            </a:ln>
            <a:effectLst/>
          </p:spPr>
          <p:txBody>
            <a:bodyPr/>
            <a:lstStyle/>
            <a:p>
              <a:endParaRPr lang="en-GB"/>
            </a:p>
          </p:txBody>
        </p:sp>
        <p:sp>
          <p:nvSpPr>
            <p:cNvPr id="11" name="TextBox 10">
              <a:extLst>
                <a:ext uri="{FF2B5EF4-FFF2-40B4-BE49-F238E27FC236}">
                  <a16:creationId xmlns:a16="http://schemas.microsoft.com/office/drawing/2014/main" id="{DB0B37B4-6EF7-A1F7-EDA7-D03B1FA994E8}"/>
                </a:ext>
              </a:extLst>
            </p:cNvPr>
            <p:cNvSpPr txBox="1"/>
            <p:nvPr/>
          </p:nvSpPr>
          <p:spPr>
            <a:xfrm>
              <a:off x="8061" y="5979"/>
              <a:ext cx="3034531" cy="1820718"/>
            </a:xfrm>
            <a:prstGeom prst="rect">
              <a:avLst/>
            </a:prstGeom>
            <a:grpFill/>
            <a:ln>
              <a:noFill/>
            </a:ln>
            <a:effectLst/>
          </p:spPr>
          <p:txBody>
            <a:bodyPr spcFirstLastPara="0" vert="horz" wrap="square" lIns="148695" tIns="156081" rIns="148695" bIns="156081" numCol="1" spcCol="1270" anchor="ctr" anchorCtr="0">
              <a:noAutofit/>
            </a:bodyPr>
            <a:lstStyle/>
            <a:p>
              <a:pPr marL="0" marR="0" lvl="0" indent="0" algn="ctr" defTabSz="889000" eaLnBrk="1" fontAlgn="auto" latinLnBrk="0" hangingPunct="1">
                <a:lnSpc>
                  <a:spcPct val="90000"/>
                </a:lnSpc>
                <a:spcBef>
                  <a:spcPct val="0"/>
                </a:spcBef>
                <a:spcAft>
                  <a:spcPct val="35000"/>
                </a:spcAft>
                <a:buClrTx/>
                <a:buSzTx/>
                <a:buFontTx/>
                <a:buNone/>
                <a:tabLst/>
                <a:defRPr/>
              </a:pPr>
              <a:r>
                <a:rPr kumimoji="0" lang="en-GB" sz="6000" b="0" i="0" u="none" strike="noStrike" kern="1200" cap="none" spc="0" normalizeH="0" baseline="0" noProof="0">
                  <a:ln>
                    <a:noFill/>
                  </a:ln>
                  <a:solidFill>
                    <a:sysClr val="window" lastClr="FFFFFF"/>
                  </a:solidFill>
                  <a:effectLst/>
                  <a:uLnTx/>
                  <a:uFillTx/>
                  <a:latin typeface="Calibri" panose="020F0502020204030204"/>
                  <a:ea typeface="+mn-ea"/>
                  <a:cs typeface="+mn-cs"/>
                </a:rPr>
                <a:t>Aim: </a:t>
              </a:r>
              <a:endParaRPr kumimoji="0" lang="en-US" sz="6000" b="0" i="0" u="none" strike="noStrike" kern="1200" cap="none" spc="0" normalizeH="0" baseline="0" noProof="0">
                <a:ln>
                  <a:noFill/>
                </a:ln>
                <a:solidFill>
                  <a:sysClr val="window" lastClr="FFFFFF"/>
                </a:solidFill>
                <a:effectLst/>
                <a:uLnTx/>
                <a:uFillTx/>
                <a:latin typeface="Calibri" panose="020F0502020204030204"/>
                <a:ea typeface="+mn-ea"/>
                <a:cs typeface="+mn-cs"/>
              </a:endParaRPr>
            </a:p>
          </p:txBody>
        </p:sp>
      </p:grpSp>
      <p:grpSp>
        <p:nvGrpSpPr>
          <p:cNvPr id="26" name="Group 25">
            <a:extLst>
              <a:ext uri="{FF2B5EF4-FFF2-40B4-BE49-F238E27FC236}">
                <a16:creationId xmlns:a16="http://schemas.microsoft.com/office/drawing/2014/main" id="{56D38B26-956F-4607-C9D5-8DB43CF378AF}"/>
              </a:ext>
            </a:extLst>
          </p:cNvPr>
          <p:cNvGrpSpPr/>
          <p:nvPr/>
        </p:nvGrpSpPr>
        <p:grpSpPr>
          <a:xfrm>
            <a:off x="108462" y="2548367"/>
            <a:ext cx="3034531" cy="2217746"/>
            <a:chOff x="7473007" y="-112806"/>
            <a:chExt cx="3034531" cy="2217746"/>
          </a:xfrm>
          <a:solidFill>
            <a:schemeClr val="tx2">
              <a:lumMod val="40000"/>
              <a:lumOff val="60000"/>
            </a:schemeClr>
          </a:solidFill>
        </p:grpSpPr>
        <p:sp>
          <p:nvSpPr>
            <p:cNvPr id="27" name="Rectangle 26">
              <a:extLst>
                <a:ext uri="{FF2B5EF4-FFF2-40B4-BE49-F238E27FC236}">
                  <a16:creationId xmlns:a16="http://schemas.microsoft.com/office/drawing/2014/main" id="{4DDDA363-2635-710F-75ED-36CB20DC225F}"/>
                </a:ext>
              </a:extLst>
            </p:cNvPr>
            <p:cNvSpPr/>
            <p:nvPr/>
          </p:nvSpPr>
          <p:spPr>
            <a:xfrm>
              <a:off x="7473007" y="5979"/>
              <a:ext cx="3034531" cy="1820718"/>
            </a:xfrm>
            <a:prstGeom prst="rect">
              <a:avLst/>
            </a:prstGeom>
            <a:grpFill/>
            <a:ln w="12700" cap="flat" cmpd="sng" algn="ctr">
              <a:solidFill>
                <a:sysClr val="window" lastClr="FFFFFF">
                  <a:hueOff val="0"/>
                  <a:satOff val="0"/>
                  <a:lumOff val="0"/>
                  <a:alphaOff val="0"/>
                </a:sysClr>
              </a:solidFill>
              <a:prstDash val="solid"/>
              <a:miter lim="800000"/>
            </a:ln>
            <a:effectLst/>
          </p:spPr>
          <p:txBody>
            <a:bodyPr/>
            <a:lstStyle/>
            <a:p>
              <a:endParaRPr lang="en-GB"/>
            </a:p>
          </p:txBody>
        </p:sp>
        <p:sp>
          <p:nvSpPr>
            <p:cNvPr id="28" name="TextBox 27">
              <a:extLst>
                <a:ext uri="{FF2B5EF4-FFF2-40B4-BE49-F238E27FC236}">
                  <a16:creationId xmlns:a16="http://schemas.microsoft.com/office/drawing/2014/main" id="{E6C6A4C5-61D0-D441-98F8-9439A88AD0B7}"/>
                </a:ext>
              </a:extLst>
            </p:cNvPr>
            <p:cNvSpPr txBox="1"/>
            <p:nvPr/>
          </p:nvSpPr>
          <p:spPr>
            <a:xfrm>
              <a:off x="7473007" y="-112806"/>
              <a:ext cx="3034531" cy="2217746"/>
            </a:xfrm>
            <a:prstGeom prst="rect">
              <a:avLst/>
            </a:prstGeom>
            <a:grpFill/>
            <a:ln>
              <a:noFill/>
            </a:ln>
            <a:effectLst/>
          </p:spPr>
          <p:txBody>
            <a:bodyPr spcFirstLastPara="0" vert="horz" wrap="square" lIns="148695" tIns="156081" rIns="148695" bIns="156081" numCol="1" spcCol="1270" anchor="t" anchorCtr="0">
              <a:noAutofit/>
            </a:bodyPr>
            <a:lstStyle/>
            <a:p>
              <a:pPr marL="0" marR="0" lvl="0" indent="0" algn="l" defTabSz="889000" eaLnBrk="1" fontAlgn="auto" latinLnBrk="0" hangingPunct="1">
                <a:lnSpc>
                  <a:spcPct val="90000"/>
                </a:lnSpc>
                <a:spcBef>
                  <a:spcPct val="0"/>
                </a:spcBef>
                <a:spcAft>
                  <a:spcPct val="35000"/>
                </a:spcAft>
                <a:buClrTx/>
                <a:buSzTx/>
                <a:buFontTx/>
                <a:buNone/>
                <a:tabLst/>
                <a:defRPr/>
              </a:pPr>
              <a:r>
                <a:rPr kumimoji="0" lang="en-GB" sz="2400" b="0" i="0" u="none" strike="noStrike" kern="1200" cap="none" spc="0" normalizeH="0" baseline="0" noProof="0">
                  <a:ln>
                    <a:noFill/>
                  </a:ln>
                  <a:solidFill>
                    <a:sysClr val="window" lastClr="FFFFFF"/>
                  </a:solidFill>
                  <a:effectLst/>
                  <a:uLnTx/>
                  <a:uFillTx/>
                  <a:latin typeface="Arial" panose="020B0604020202020204" pitchFamily="34" charset="0"/>
                  <a:cs typeface="Arial" panose="020B0604020202020204" pitchFamily="34" charset="0"/>
                </a:rPr>
                <a:t>Objectives: </a:t>
              </a:r>
              <a:endParaRPr kumimoji="0" lang="en-US" sz="2400" b="0" i="0" u="none" strike="noStrike" kern="1200" cap="none" spc="0" normalizeH="0" baseline="0" noProof="0">
                <a:ln>
                  <a:noFill/>
                </a:ln>
                <a:solidFill>
                  <a:sysClr val="window" lastClr="FFFFFF"/>
                </a:solidFill>
                <a:effectLst/>
                <a:uLnTx/>
                <a:uFillTx/>
                <a:latin typeface="Arial" panose="020B0604020202020204" pitchFamily="34" charset="0"/>
                <a:cs typeface="Arial" panose="020B0604020202020204" pitchFamily="34" charset="0"/>
              </a:endParaRPr>
            </a:p>
            <a:p>
              <a:pPr marL="171450" marR="0" lvl="1" indent="-171450" algn="l" defTabSz="711200" eaLnBrk="1" fontAlgn="auto" latinLnBrk="0" hangingPunct="1">
                <a:lnSpc>
                  <a:spcPct val="90000"/>
                </a:lnSpc>
                <a:spcBef>
                  <a:spcPct val="0"/>
                </a:spcBef>
                <a:spcAft>
                  <a:spcPct val="15000"/>
                </a:spcAft>
                <a:buClrTx/>
                <a:buSzTx/>
                <a:buFontTx/>
                <a:buChar char="•"/>
                <a:tabLst/>
                <a:defRPr/>
              </a:pPr>
              <a:r>
                <a:rPr kumimoji="0" lang="en-GB" b="0" i="0" u="none" strike="noStrike" kern="1200" cap="none" spc="0" normalizeH="0" baseline="0" noProof="0">
                  <a:ln>
                    <a:noFill/>
                  </a:ln>
                  <a:solidFill>
                    <a:sysClr val="window" lastClr="FFFFFF"/>
                  </a:solidFill>
                  <a:effectLst/>
                  <a:uLnTx/>
                  <a:uFillTx/>
                  <a:latin typeface="Arial" panose="020B0604020202020204" pitchFamily="34" charset="0"/>
                  <a:cs typeface="Arial" panose="020B0604020202020204" pitchFamily="34" charset="0"/>
                </a:rPr>
                <a:t>Get people in their 35s and 50s to do the recommended 150 minutes of moderate physical exercise per week (NHS, 2023). </a:t>
              </a:r>
              <a:endParaRPr kumimoji="0" lang="en-US" b="0" i="0" u="none" strike="noStrike" kern="1200" cap="none" spc="0" normalizeH="0" baseline="0" noProof="0">
                <a:ln>
                  <a:noFill/>
                </a:ln>
                <a:solidFill>
                  <a:sysClr val="window" lastClr="FFFFFF"/>
                </a:solidFill>
                <a:effectLst/>
                <a:uLnTx/>
                <a:uFillTx/>
                <a:latin typeface="Arial" panose="020B0604020202020204" pitchFamily="34" charset="0"/>
                <a:cs typeface="Arial" panose="020B0604020202020204" pitchFamily="34" charset="0"/>
              </a:endParaRPr>
            </a:p>
          </p:txBody>
        </p:sp>
      </p:grpSp>
      <p:grpSp>
        <p:nvGrpSpPr>
          <p:cNvPr id="29" name="Group 28">
            <a:extLst>
              <a:ext uri="{FF2B5EF4-FFF2-40B4-BE49-F238E27FC236}">
                <a16:creationId xmlns:a16="http://schemas.microsoft.com/office/drawing/2014/main" id="{28398A65-4E0F-3A97-7A5B-8D393D3F9513}"/>
              </a:ext>
            </a:extLst>
          </p:cNvPr>
          <p:cNvGrpSpPr/>
          <p:nvPr/>
        </p:nvGrpSpPr>
        <p:grpSpPr>
          <a:xfrm>
            <a:off x="3329570" y="2548366"/>
            <a:ext cx="3034531" cy="2217744"/>
            <a:chOff x="0" y="2475480"/>
            <a:chExt cx="3034531" cy="1820718"/>
          </a:xfrm>
        </p:grpSpPr>
        <p:sp>
          <p:nvSpPr>
            <p:cNvPr id="30" name="Rectangle 29">
              <a:extLst>
                <a:ext uri="{FF2B5EF4-FFF2-40B4-BE49-F238E27FC236}">
                  <a16:creationId xmlns:a16="http://schemas.microsoft.com/office/drawing/2014/main" id="{3835CD44-754A-9A4B-65FC-CC6028233BDD}"/>
                </a:ext>
              </a:extLst>
            </p:cNvPr>
            <p:cNvSpPr/>
            <p:nvPr/>
          </p:nvSpPr>
          <p:spPr>
            <a:xfrm>
              <a:off x="0" y="2475480"/>
              <a:ext cx="3034531" cy="1820718"/>
            </a:xfrm>
            <a:prstGeom prst="rect">
              <a:avLst/>
            </a:prstGeom>
            <a:solidFill>
              <a:srgbClr val="ED7D31">
                <a:hueOff val="0"/>
                <a:satOff val="0"/>
                <a:lumOff val="0"/>
                <a:alphaOff val="0"/>
              </a:srgbClr>
            </a:solidFill>
            <a:ln w="12700" cap="flat" cmpd="sng" algn="ctr">
              <a:solidFill>
                <a:sysClr val="window" lastClr="FFFFFF">
                  <a:hueOff val="0"/>
                  <a:satOff val="0"/>
                  <a:lumOff val="0"/>
                  <a:alphaOff val="0"/>
                </a:sysClr>
              </a:solidFill>
              <a:prstDash val="solid"/>
              <a:miter lim="800000"/>
            </a:ln>
            <a:effectLst/>
          </p:spPr>
          <p:txBody>
            <a:bodyPr/>
            <a:lstStyle/>
            <a:p>
              <a:endParaRPr lang="en-GB"/>
            </a:p>
          </p:txBody>
        </p:sp>
        <p:sp>
          <p:nvSpPr>
            <p:cNvPr id="31" name="TextBox 30">
              <a:extLst>
                <a:ext uri="{FF2B5EF4-FFF2-40B4-BE49-F238E27FC236}">
                  <a16:creationId xmlns:a16="http://schemas.microsoft.com/office/drawing/2014/main" id="{34B49CE1-0FD3-149E-735E-441455AA1260}"/>
                </a:ext>
              </a:extLst>
            </p:cNvPr>
            <p:cNvSpPr txBox="1"/>
            <p:nvPr/>
          </p:nvSpPr>
          <p:spPr>
            <a:xfrm>
              <a:off x="0" y="2475480"/>
              <a:ext cx="3034531" cy="1820718"/>
            </a:xfrm>
            <a:prstGeom prst="rect">
              <a:avLst/>
            </a:prstGeom>
            <a:solidFill>
              <a:schemeClr val="tx2">
                <a:lumMod val="40000"/>
                <a:lumOff val="60000"/>
              </a:schemeClr>
            </a:solidFill>
            <a:ln>
              <a:noFill/>
            </a:ln>
            <a:effectLst/>
          </p:spPr>
          <p:txBody>
            <a:bodyPr spcFirstLastPara="0" vert="horz" wrap="square" lIns="148695" tIns="156081" rIns="148695" bIns="156081" numCol="1" spcCol="1270" anchor="ctr" anchorCtr="0">
              <a:noAutofit/>
            </a:bodyPr>
            <a:lstStyle/>
            <a:p>
              <a:pPr marL="0" marR="0" lvl="0" indent="0" algn="ctr" defTabSz="889000" eaLnBrk="1" fontAlgn="auto" latinLnBrk="0" hangingPunct="1">
                <a:lnSpc>
                  <a:spcPct val="90000"/>
                </a:lnSpc>
                <a:spcBef>
                  <a:spcPct val="0"/>
                </a:spcBef>
                <a:spcAft>
                  <a:spcPct val="35000"/>
                </a:spcAft>
                <a:buClrTx/>
                <a:buSzTx/>
                <a:buFontTx/>
                <a:buNone/>
                <a:tabLst/>
                <a:defRPr/>
              </a:pPr>
              <a:r>
                <a:rPr kumimoji="0" lang="en-GB" sz="2000" b="0" i="0" u="none" strike="noStrike" kern="1200" cap="none" spc="0" normalizeH="0" baseline="0" noProof="0">
                  <a:ln>
                    <a:noFill/>
                  </a:ln>
                  <a:solidFill>
                    <a:sysClr val="window" lastClr="FFFFFF"/>
                  </a:solidFill>
                  <a:effectLst/>
                  <a:uLnTx/>
                  <a:uFillTx/>
                  <a:latin typeface="Arial" panose="020B0604020202020204" pitchFamily="34" charset="0"/>
                  <a:cs typeface="Arial" panose="020B0604020202020204" pitchFamily="34" charset="0"/>
                </a:rPr>
                <a:t>• Boost motivation and confidence to get moving (Sport England, 2023a). </a:t>
              </a:r>
              <a:endParaRPr kumimoji="0" lang="en-US" sz="2000" b="0" i="0" u="none" strike="noStrike" kern="1200" cap="none" spc="0" normalizeH="0" baseline="0" noProof="0">
                <a:ln>
                  <a:noFill/>
                </a:ln>
                <a:solidFill>
                  <a:sysClr val="window" lastClr="FFFFFF"/>
                </a:solidFill>
                <a:effectLst/>
                <a:uLnTx/>
                <a:uFillTx/>
                <a:latin typeface="Arial" panose="020B0604020202020204" pitchFamily="34" charset="0"/>
                <a:cs typeface="Arial" panose="020B0604020202020204" pitchFamily="34" charset="0"/>
              </a:endParaRPr>
            </a:p>
          </p:txBody>
        </p:sp>
      </p:grpSp>
      <p:grpSp>
        <p:nvGrpSpPr>
          <p:cNvPr id="32" name="Group 31">
            <a:extLst>
              <a:ext uri="{FF2B5EF4-FFF2-40B4-BE49-F238E27FC236}">
                <a16:creationId xmlns:a16="http://schemas.microsoft.com/office/drawing/2014/main" id="{C9A065AC-7357-A8E3-72A4-3F181D2A3082}"/>
              </a:ext>
            </a:extLst>
          </p:cNvPr>
          <p:cNvGrpSpPr/>
          <p:nvPr/>
        </p:nvGrpSpPr>
        <p:grpSpPr>
          <a:xfrm>
            <a:off x="108462" y="4986523"/>
            <a:ext cx="3034531" cy="2327949"/>
            <a:chOff x="3740534" y="2524640"/>
            <a:chExt cx="3034531" cy="1820718"/>
          </a:xfrm>
        </p:grpSpPr>
        <p:sp>
          <p:nvSpPr>
            <p:cNvPr id="33" name="Rectangle 32">
              <a:extLst>
                <a:ext uri="{FF2B5EF4-FFF2-40B4-BE49-F238E27FC236}">
                  <a16:creationId xmlns:a16="http://schemas.microsoft.com/office/drawing/2014/main" id="{5A905FF7-81A6-3051-9923-88B44617FFB4}"/>
                </a:ext>
              </a:extLst>
            </p:cNvPr>
            <p:cNvSpPr/>
            <p:nvPr/>
          </p:nvSpPr>
          <p:spPr>
            <a:xfrm>
              <a:off x="3740534" y="2524640"/>
              <a:ext cx="3034531" cy="1820718"/>
            </a:xfrm>
            <a:prstGeom prst="rect">
              <a:avLst/>
            </a:prstGeom>
            <a:solidFill>
              <a:srgbClr val="ED7D31">
                <a:hueOff val="0"/>
                <a:satOff val="0"/>
                <a:lumOff val="0"/>
                <a:alphaOff val="0"/>
              </a:srgbClr>
            </a:solidFill>
            <a:ln w="12700" cap="flat" cmpd="sng" algn="ctr">
              <a:solidFill>
                <a:sysClr val="window" lastClr="FFFFFF">
                  <a:hueOff val="0"/>
                  <a:satOff val="0"/>
                  <a:lumOff val="0"/>
                  <a:alphaOff val="0"/>
                </a:sysClr>
              </a:solidFill>
              <a:prstDash val="solid"/>
              <a:miter lim="800000"/>
            </a:ln>
            <a:effectLst/>
          </p:spPr>
          <p:txBody>
            <a:bodyPr/>
            <a:lstStyle/>
            <a:p>
              <a:endParaRPr lang="en-GB"/>
            </a:p>
          </p:txBody>
        </p:sp>
        <p:sp>
          <p:nvSpPr>
            <p:cNvPr id="34" name="TextBox 33">
              <a:extLst>
                <a:ext uri="{FF2B5EF4-FFF2-40B4-BE49-F238E27FC236}">
                  <a16:creationId xmlns:a16="http://schemas.microsoft.com/office/drawing/2014/main" id="{9E27F764-C863-737A-1540-58D67FC85F77}"/>
                </a:ext>
              </a:extLst>
            </p:cNvPr>
            <p:cNvSpPr txBox="1"/>
            <p:nvPr/>
          </p:nvSpPr>
          <p:spPr>
            <a:xfrm>
              <a:off x="3740534" y="2524640"/>
              <a:ext cx="3034531" cy="1820718"/>
            </a:xfrm>
            <a:prstGeom prst="rect">
              <a:avLst/>
            </a:prstGeom>
            <a:solidFill>
              <a:schemeClr val="tx2">
                <a:lumMod val="40000"/>
                <a:lumOff val="60000"/>
              </a:schemeClr>
            </a:solidFill>
            <a:ln>
              <a:noFill/>
            </a:ln>
            <a:effectLst/>
          </p:spPr>
          <p:txBody>
            <a:bodyPr spcFirstLastPara="0" vert="horz" wrap="square" lIns="148695" tIns="156081" rIns="148695" bIns="156081" numCol="1" spcCol="1270" anchor="ctr" anchorCtr="0">
              <a:noAutofit/>
            </a:bodyPr>
            <a:lstStyle/>
            <a:p>
              <a:pPr marL="0" marR="0" lvl="0" indent="0" algn="ctr" defTabSz="889000" eaLnBrk="1" fontAlgn="auto" latinLnBrk="0" hangingPunct="1">
                <a:lnSpc>
                  <a:spcPct val="90000"/>
                </a:lnSpc>
                <a:spcBef>
                  <a:spcPct val="0"/>
                </a:spcBef>
                <a:spcAft>
                  <a:spcPct val="35000"/>
                </a:spcAft>
                <a:buClrTx/>
                <a:buSzTx/>
                <a:buFontTx/>
                <a:buNone/>
                <a:tabLst/>
                <a:defRPr/>
              </a:pPr>
              <a:r>
                <a:rPr kumimoji="0" lang="en-GB" sz="2000" b="0" i="0" u="none" strike="noStrike" kern="1200" cap="none" spc="0" normalizeH="0" baseline="0" noProof="0">
                  <a:ln>
                    <a:noFill/>
                  </a:ln>
                  <a:solidFill>
                    <a:sysClr val="window" lastClr="FFFFFF"/>
                  </a:solidFill>
                  <a:effectLst/>
                  <a:uLnTx/>
                  <a:uFillTx/>
                  <a:latin typeface="Arial" panose="020B0604020202020204" pitchFamily="34" charset="0"/>
                  <a:cs typeface="Arial" panose="020B0604020202020204" pitchFamily="34" charset="0"/>
                </a:rPr>
                <a:t>• Make health more-fairer in communities with low incomes and a lot of different ethnic groups (GOV.UK, 2024). </a:t>
              </a:r>
              <a:endParaRPr kumimoji="0" lang="en-US" sz="2000" b="0" i="0" u="none" strike="noStrike" kern="1200" cap="none" spc="0" normalizeH="0" baseline="0" noProof="0">
                <a:ln>
                  <a:noFill/>
                </a:ln>
                <a:solidFill>
                  <a:sysClr val="window" lastClr="FFFFFF"/>
                </a:solidFill>
                <a:effectLst/>
                <a:uLnTx/>
                <a:uFillTx/>
                <a:latin typeface="Arial" panose="020B0604020202020204" pitchFamily="34" charset="0"/>
                <a:cs typeface="Arial" panose="020B0604020202020204" pitchFamily="34" charset="0"/>
              </a:endParaRPr>
            </a:p>
          </p:txBody>
        </p:sp>
      </p:grpSp>
      <p:grpSp>
        <p:nvGrpSpPr>
          <p:cNvPr id="35" name="Group 34">
            <a:extLst>
              <a:ext uri="{FF2B5EF4-FFF2-40B4-BE49-F238E27FC236}">
                <a16:creationId xmlns:a16="http://schemas.microsoft.com/office/drawing/2014/main" id="{5C512C90-FB37-3389-31A5-604347BE7527}"/>
              </a:ext>
            </a:extLst>
          </p:cNvPr>
          <p:cNvGrpSpPr/>
          <p:nvPr/>
        </p:nvGrpSpPr>
        <p:grpSpPr>
          <a:xfrm>
            <a:off x="3297730" y="4986524"/>
            <a:ext cx="3034531" cy="2266990"/>
            <a:chOff x="7473007" y="2524640"/>
            <a:chExt cx="3034531" cy="1820718"/>
          </a:xfrm>
          <a:solidFill>
            <a:schemeClr val="tx2">
              <a:lumMod val="40000"/>
              <a:lumOff val="60000"/>
            </a:schemeClr>
          </a:solidFill>
        </p:grpSpPr>
        <p:sp>
          <p:nvSpPr>
            <p:cNvPr id="36" name="Rectangle 35">
              <a:extLst>
                <a:ext uri="{FF2B5EF4-FFF2-40B4-BE49-F238E27FC236}">
                  <a16:creationId xmlns:a16="http://schemas.microsoft.com/office/drawing/2014/main" id="{BC32A242-0F51-DF76-9F15-EBBA7E52E3F7}"/>
                </a:ext>
              </a:extLst>
            </p:cNvPr>
            <p:cNvSpPr/>
            <p:nvPr/>
          </p:nvSpPr>
          <p:spPr>
            <a:xfrm>
              <a:off x="7473007" y="2524640"/>
              <a:ext cx="3034531" cy="1820718"/>
            </a:xfrm>
            <a:prstGeom prst="rect">
              <a:avLst/>
            </a:prstGeom>
            <a:grpFill/>
            <a:ln w="12700" cap="flat" cmpd="sng" algn="ctr">
              <a:solidFill>
                <a:sysClr val="window" lastClr="FFFFFF">
                  <a:hueOff val="0"/>
                  <a:satOff val="0"/>
                  <a:lumOff val="0"/>
                  <a:alphaOff val="0"/>
                </a:sysClr>
              </a:solidFill>
              <a:prstDash val="solid"/>
              <a:miter lim="800000"/>
            </a:ln>
            <a:effectLst/>
          </p:spPr>
          <p:txBody>
            <a:bodyPr/>
            <a:lstStyle/>
            <a:p>
              <a:endParaRPr lang="en-GB"/>
            </a:p>
          </p:txBody>
        </p:sp>
        <p:sp>
          <p:nvSpPr>
            <p:cNvPr id="37" name="TextBox 36">
              <a:extLst>
                <a:ext uri="{FF2B5EF4-FFF2-40B4-BE49-F238E27FC236}">
                  <a16:creationId xmlns:a16="http://schemas.microsoft.com/office/drawing/2014/main" id="{63817A13-EAF8-4178-98AB-B49077C7619D}"/>
                </a:ext>
              </a:extLst>
            </p:cNvPr>
            <p:cNvSpPr txBox="1"/>
            <p:nvPr/>
          </p:nvSpPr>
          <p:spPr>
            <a:xfrm>
              <a:off x="7473007" y="2524640"/>
              <a:ext cx="3034531" cy="1820718"/>
            </a:xfrm>
            <a:prstGeom prst="rect">
              <a:avLst/>
            </a:prstGeom>
            <a:grpFill/>
            <a:ln>
              <a:noFill/>
            </a:ln>
            <a:effectLst/>
          </p:spPr>
          <p:txBody>
            <a:bodyPr spcFirstLastPara="0" vert="horz" wrap="square" lIns="148695" tIns="156081" rIns="148695" bIns="156081" numCol="1" spcCol="1270" anchor="ctr" anchorCtr="0">
              <a:noAutofit/>
            </a:bodyPr>
            <a:lstStyle/>
            <a:p>
              <a:pPr marL="0" marR="0" lvl="0" indent="0" algn="ctr" defTabSz="889000" eaLnBrk="1" fontAlgn="auto" latinLnBrk="0" hangingPunct="1">
                <a:lnSpc>
                  <a:spcPct val="90000"/>
                </a:lnSpc>
                <a:spcBef>
                  <a:spcPct val="0"/>
                </a:spcBef>
                <a:spcAft>
                  <a:spcPct val="35000"/>
                </a:spcAft>
                <a:buClrTx/>
                <a:buSzTx/>
                <a:buFontTx/>
                <a:buNone/>
                <a:tabLst/>
                <a:defRPr/>
              </a:pPr>
              <a:r>
                <a:rPr kumimoji="0" lang="en-GB" sz="2000" b="0" i="0" u="none" strike="noStrike" kern="1200" cap="none" spc="0" normalizeH="0" baseline="0" noProof="0">
                  <a:ln>
                    <a:noFill/>
                  </a:ln>
                  <a:solidFill>
                    <a:sysClr val="window" lastClr="FFFFFF"/>
                  </a:solidFill>
                  <a:effectLst/>
                  <a:uLnTx/>
                  <a:uFillTx/>
                  <a:latin typeface="Arial" panose="020B0604020202020204" pitchFamily="34" charset="0"/>
                  <a:cs typeface="Arial" panose="020B0604020202020204" pitchFamily="34" charset="0"/>
                </a:rPr>
                <a:t>• Help people improve their habits over 12 weeks (Sport England, 2020).</a:t>
              </a:r>
              <a:endParaRPr kumimoji="0" lang="en-US" sz="2000" b="0" i="0" u="none" strike="noStrike" kern="1200" cap="none" spc="0" normalizeH="0" baseline="0" noProof="0">
                <a:ln>
                  <a:noFill/>
                </a:ln>
                <a:solidFill>
                  <a:sysClr val="window" lastClr="FFFFFF"/>
                </a:solidFill>
                <a:effectLst/>
                <a:uLnTx/>
                <a:uFillTx/>
                <a:latin typeface="Arial" panose="020B0604020202020204" pitchFamily="34" charset="0"/>
                <a:cs typeface="Arial" panose="020B0604020202020204" pitchFamily="34" charset="0"/>
              </a:endParaRPr>
            </a:p>
          </p:txBody>
        </p:sp>
      </p:grpSp>
      <p:grpSp>
        <p:nvGrpSpPr>
          <p:cNvPr id="41" name="Group 40">
            <a:extLst>
              <a:ext uri="{FF2B5EF4-FFF2-40B4-BE49-F238E27FC236}">
                <a16:creationId xmlns:a16="http://schemas.microsoft.com/office/drawing/2014/main" id="{498399C7-3850-2B69-01FE-6327E6D72415}"/>
              </a:ext>
            </a:extLst>
          </p:cNvPr>
          <p:cNvGrpSpPr/>
          <p:nvPr/>
        </p:nvGrpSpPr>
        <p:grpSpPr>
          <a:xfrm>
            <a:off x="3329570" y="308357"/>
            <a:ext cx="3034531" cy="2080547"/>
            <a:chOff x="3740534" y="5979"/>
            <a:chExt cx="3034531" cy="1820718"/>
          </a:xfrm>
        </p:grpSpPr>
        <p:sp>
          <p:nvSpPr>
            <p:cNvPr id="42" name="Rectangle 41">
              <a:extLst>
                <a:ext uri="{FF2B5EF4-FFF2-40B4-BE49-F238E27FC236}">
                  <a16:creationId xmlns:a16="http://schemas.microsoft.com/office/drawing/2014/main" id="{D4F0EC96-A7D2-0C7E-73CC-C94476040974}"/>
                </a:ext>
              </a:extLst>
            </p:cNvPr>
            <p:cNvSpPr/>
            <p:nvPr/>
          </p:nvSpPr>
          <p:spPr>
            <a:xfrm>
              <a:off x="3740534" y="5979"/>
              <a:ext cx="3034531" cy="1820718"/>
            </a:xfrm>
            <a:prstGeom prst="rect">
              <a:avLst/>
            </a:prstGeom>
            <a:solidFill>
              <a:srgbClr val="4472C4">
                <a:lumMod val="60000"/>
                <a:lumOff val="40000"/>
              </a:srgbClr>
            </a:solidFill>
            <a:ln w="12700" cap="flat" cmpd="sng" algn="ctr">
              <a:solidFill>
                <a:sysClr val="window" lastClr="FFFFFF">
                  <a:hueOff val="0"/>
                  <a:satOff val="0"/>
                  <a:lumOff val="0"/>
                  <a:alphaOff val="0"/>
                </a:sysClr>
              </a:solidFill>
              <a:prstDash val="solid"/>
              <a:miter lim="800000"/>
            </a:ln>
            <a:effectLst/>
          </p:spPr>
          <p:txBody>
            <a:bodyPr/>
            <a:lstStyle/>
            <a:p>
              <a:endParaRPr lang="en-GB"/>
            </a:p>
          </p:txBody>
        </p:sp>
        <p:sp>
          <p:nvSpPr>
            <p:cNvPr id="43" name="TextBox 42">
              <a:extLst>
                <a:ext uri="{FF2B5EF4-FFF2-40B4-BE49-F238E27FC236}">
                  <a16:creationId xmlns:a16="http://schemas.microsoft.com/office/drawing/2014/main" id="{9C24B1BE-A26B-02E4-5602-AC580333E68B}"/>
                </a:ext>
              </a:extLst>
            </p:cNvPr>
            <p:cNvSpPr txBox="1"/>
            <p:nvPr/>
          </p:nvSpPr>
          <p:spPr>
            <a:xfrm>
              <a:off x="3740534" y="5979"/>
              <a:ext cx="3034531" cy="1820718"/>
            </a:xfrm>
            <a:prstGeom prst="rect">
              <a:avLst/>
            </a:prstGeom>
            <a:noFill/>
            <a:ln>
              <a:noFill/>
            </a:ln>
            <a:effectLst/>
          </p:spPr>
          <p:txBody>
            <a:bodyPr spcFirstLastPara="0" vert="horz" wrap="square" lIns="148695" tIns="156081" rIns="148695" bIns="156081" numCol="1" spcCol="1270" anchor="ctr" anchorCtr="0">
              <a:noAutofit/>
            </a:bodyPr>
            <a:lstStyle/>
            <a:p>
              <a:pPr marL="0" marR="0" lvl="0" indent="0" algn="ctr" defTabSz="889000" eaLnBrk="1" fontAlgn="auto" latinLnBrk="0" hangingPunct="1">
                <a:lnSpc>
                  <a:spcPct val="90000"/>
                </a:lnSpc>
                <a:spcBef>
                  <a:spcPct val="0"/>
                </a:spcBef>
                <a:spcAft>
                  <a:spcPct val="35000"/>
                </a:spcAft>
                <a:buClrTx/>
                <a:buSzTx/>
                <a:buFontTx/>
                <a:buNone/>
                <a:tabLst/>
                <a:defRPr/>
              </a:pPr>
              <a:r>
                <a:rPr kumimoji="0" lang="en-GB" sz="2000" b="0" i="0" u="none" strike="noStrike" kern="1200" cap="none" spc="0" normalizeH="0" baseline="0" noProof="0">
                  <a:ln>
                    <a:noFill/>
                  </a:ln>
                  <a:solidFill>
                    <a:sysClr val="window" lastClr="FFFFFF"/>
                  </a:solidFill>
                  <a:effectLst/>
                  <a:uLnTx/>
                  <a:uFillTx/>
                  <a:latin typeface="Arial" panose="020B0604020202020204" pitchFamily="34" charset="0"/>
                  <a:cs typeface="Arial" panose="020B0604020202020204" pitchFamily="34" charset="0"/>
                </a:rPr>
                <a:t>To get adults in the West Midlands between the ages of 35 and 50 to be more active.</a:t>
              </a:r>
              <a:br>
                <a:rPr kumimoji="0" lang="en-GB" sz="2000" b="0" i="0" u="none" strike="noStrike" kern="1200" cap="none" spc="0" normalizeH="0" baseline="0" noProof="0">
                  <a:ln>
                    <a:noFill/>
                  </a:ln>
                  <a:solidFill>
                    <a:sysClr val="window" lastClr="FFFFFF"/>
                  </a:solidFill>
                  <a:effectLst/>
                  <a:uLnTx/>
                  <a:uFillTx/>
                  <a:latin typeface="Arial" panose="020B0604020202020204" pitchFamily="34" charset="0"/>
                  <a:cs typeface="Arial" panose="020B0604020202020204" pitchFamily="34" charset="0"/>
                </a:rPr>
              </a:br>
              <a:endParaRPr kumimoji="0" lang="en-US" sz="2000" b="0" i="0" u="none" strike="noStrike" kern="1200" cap="none" spc="0" normalizeH="0" baseline="0" noProof="0">
                <a:ln>
                  <a:noFill/>
                </a:ln>
                <a:solidFill>
                  <a:sysClr val="window" lastClr="FFFFFF"/>
                </a:solidFill>
                <a:effectLst/>
                <a:uLnTx/>
                <a:uFillTx/>
                <a:latin typeface="Arial" panose="020B0604020202020204" pitchFamily="34" charset="0"/>
                <a:cs typeface="Arial" panose="020B0604020202020204" pitchFamily="34" charset="0"/>
              </a:endParaRPr>
            </a:p>
          </p:txBody>
        </p:sp>
      </p:grpSp>
      <p:sp>
        <p:nvSpPr>
          <p:cNvPr id="3" name="Freeform 3">
            <a:extLst>
              <a:ext uri="{FF2B5EF4-FFF2-40B4-BE49-F238E27FC236}">
                <a16:creationId xmlns:a16="http://schemas.microsoft.com/office/drawing/2014/main" id="{C011581C-341E-7AA8-536B-B737F6D358A5}"/>
              </a:ext>
            </a:extLst>
          </p:cNvPr>
          <p:cNvSpPr/>
          <p:nvPr/>
        </p:nvSpPr>
        <p:spPr>
          <a:xfrm>
            <a:off x="6518838" y="1954924"/>
            <a:ext cx="3058948" cy="4195573"/>
          </a:xfrm>
          <a:custGeom>
            <a:avLst/>
            <a:gdLst/>
            <a:ahLst/>
            <a:cxnLst/>
            <a:rect l="l" t="t" r="r" b="b"/>
            <a:pathLst>
              <a:path w="3601414" h="4649713">
                <a:moveTo>
                  <a:pt x="0" y="0"/>
                </a:moveTo>
                <a:lnTo>
                  <a:pt x="3601413" y="0"/>
                </a:lnTo>
                <a:lnTo>
                  <a:pt x="3601413" y="4649713"/>
                </a:lnTo>
                <a:lnTo>
                  <a:pt x="0" y="4649713"/>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Tree>
    <p:extLst>
      <p:ext uri="{BB962C8B-B14F-4D97-AF65-F5344CB8AC3E}">
        <p14:creationId xmlns:p14="http://schemas.microsoft.com/office/powerpoint/2010/main" val="358194263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9" name="Picture 2" descr="Online survey form concept on mobile phone screen – Royalty-Free Vector |  VectorStock">
            <a:extLst>
              <a:ext uri="{FF2B5EF4-FFF2-40B4-BE49-F238E27FC236}">
                <a16:creationId xmlns:a16="http://schemas.microsoft.com/office/drawing/2014/main" id="{83BFB17D-0301-A317-86F8-CCA8521DEB64}"/>
              </a:ext>
            </a:extLst>
          </p:cNvPr>
          <p:cNvPicPr>
            <a:picLocks noChangeAspect="1" noChangeArrowheads="1"/>
          </p:cNvPicPr>
          <p:nvPr/>
        </p:nvPicPr>
        <p:blipFill rotWithShape="1">
          <a:blip r:embed="rId2">
            <a:alphaModFix amt="35000"/>
            <a:extLst>
              <a:ext uri="{28A0092B-C50C-407E-A947-70E740481C1C}">
                <a14:useLocalDpi xmlns:a14="http://schemas.microsoft.com/office/drawing/2010/main" val="0"/>
              </a:ext>
            </a:extLst>
          </a:blip>
          <a:srcRect t="31547" r="-1" b="16421"/>
          <a:stretch>
            <a:fillRect/>
          </a:stretch>
        </p:blipFill>
        <p:spPr bwMode="auto">
          <a:xfrm>
            <a:off x="0" y="-73572"/>
            <a:ext cx="9753580" cy="6858000"/>
          </a:xfrm>
          <a:prstGeom prst="rect">
            <a:avLst/>
          </a:prstGeom>
          <a:noFill/>
          <a:extLst>
            <a:ext uri="{909E8E84-426E-40DD-AFC4-6F175D3DCCD1}">
              <a14:hiddenFill xmlns:a14="http://schemas.microsoft.com/office/drawing/2010/main">
                <a:solidFill>
                  <a:srgbClr val="FFFFFF"/>
                </a:solidFill>
              </a14:hiddenFill>
            </a:ext>
          </a:extLst>
        </p:spPr>
      </p:pic>
      <p:sp>
        <p:nvSpPr>
          <p:cNvPr id="10" name="Title 1">
            <a:extLst>
              <a:ext uri="{FF2B5EF4-FFF2-40B4-BE49-F238E27FC236}">
                <a16:creationId xmlns:a16="http://schemas.microsoft.com/office/drawing/2014/main" id="{C8962DFA-0CA1-E196-2827-3A4BBE42A5ED}"/>
              </a:ext>
            </a:extLst>
          </p:cNvPr>
          <p:cNvSpPr txBox="1">
            <a:spLocks/>
          </p:cNvSpPr>
          <p:nvPr/>
        </p:nvSpPr>
        <p:spPr>
          <a:xfrm>
            <a:off x="838200" y="36512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6000" b="1">
                <a:solidFill>
                  <a:srgbClr val="FFFFFF"/>
                </a:solidFill>
                <a:latin typeface="Verdana Pro Black" panose="020F0502020204030204" pitchFamily="34" charset="0"/>
                <a:cs typeface="Times New Roman" panose="02020603050405020304" pitchFamily="18" charset="0"/>
              </a:rPr>
              <a:t>Types of Evaluation </a:t>
            </a:r>
          </a:p>
        </p:txBody>
      </p:sp>
      <p:graphicFrame>
        <p:nvGraphicFramePr>
          <p:cNvPr id="30" name="Content Placeholder 2">
            <a:extLst>
              <a:ext uri="{FF2B5EF4-FFF2-40B4-BE49-F238E27FC236}">
                <a16:creationId xmlns:a16="http://schemas.microsoft.com/office/drawing/2014/main" id="{DF1825B9-9321-CCD4-35FE-54D6B85A85AB}"/>
              </a:ext>
            </a:extLst>
          </p:cNvPr>
          <p:cNvGraphicFramePr>
            <a:graphicFrameLocks/>
          </p:cNvGraphicFramePr>
          <p:nvPr>
            <p:extLst>
              <p:ext uri="{D42A27DB-BD31-4B8C-83A1-F6EECF244321}">
                <p14:modId xmlns:p14="http://schemas.microsoft.com/office/powerpoint/2010/main" val="1052628320"/>
              </p:ext>
            </p:extLst>
          </p:nvPr>
        </p:nvGraphicFramePr>
        <p:xfrm>
          <a:off x="0" y="1923393"/>
          <a:ext cx="9753580" cy="48610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96853782"/>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descr="A group of people running&#10;&#10;AI-generated content may be incorrect.">
            <a:extLst>
              <a:ext uri="{FF2B5EF4-FFF2-40B4-BE49-F238E27FC236}">
                <a16:creationId xmlns:a16="http://schemas.microsoft.com/office/drawing/2014/main" id="{40C704D3-FFFA-5BB5-F939-7A4A270AD58C}"/>
              </a:ext>
            </a:extLst>
          </p:cNvPr>
          <p:cNvPicPr>
            <a:picLocks noChangeAspect="1"/>
          </p:cNvPicPr>
          <p:nvPr/>
        </p:nvPicPr>
        <p:blipFill>
          <a:blip r:embed="rId2">
            <a:alphaModFix amt="50000"/>
            <a:extLst>
              <a:ext uri="{837473B0-CC2E-450A-ABE3-18F120FF3D39}">
                <a1611:picAttrSrcUrl xmlns:a1611="http://schemas.microsoft.com/office/drawing/2016/11/main" r:id="rId3"/>
              </a:ext>
            </a:extLst>
          </a:blip>
          <a:srcRect l="13546" r="19471"/>
          <a:stretch>
            <a:fillRect/>
          </a:stretch>
        </p:blipFill>
        <p:spPr>
          <a:xfrm>
            <a:off x="20" y="10"/>
            <a:ext cx="9751140" cy="7315190"/>
          </a:xfrm>
          <a:prstGeom prst="rect">
            <a:avLst/>
          </a:prstGeom>
        </p:spPr>
      </p:pic>
      <p:sp>
        <p:nvSpPr>
          <p:cNvPr id="4" name="TextBox 3">
            <a:extLst>
              <a:ext uri="{FF2B5EF4-FFF2-40B4-BE49-F238E27FC236}">
                <a16:creationId xmlns:a16="http://schemas.microsoft.com/office/drawing/2014/main" id="{6A8E8C3E-D950-34E1-2B03-F68798336A25}"/>
              </a:ext>
            </a:extLst>
          </p:cNvPr>
          <p:cNvSpPr txBox="1"/>
          <p:nvPr/>
        </p:nvSpPr>
        <p:spPr>
          <a:xfrm>
            <a:off x="-1" y="39015"/>
            <a:ext cx="9751139" cy="860419"/>
          </a:xfrm>
          <a:prstGeom prst="rect">
            <a:avLst/>
          </a:prstGeom>
        </p:spPr>
        <p:txBody>
          <a:bodyPr vert="horz" lIns="91440" tIns="45720" rIns="91440" bIns="45720" rtlCol="0" anchor="b">
            <a:noAutofit/>
          </a:bodyPr>
          <a:lstStyle/>
          <a:p>
            <a:pPr algn="ctr">
              <a:lnSpc>
                <a:spcPct val="90000"/>
              </a:lnSpc>
              <a:spcBef>
                <a:spcPct val="0"/>
              </a:spcBef>
              <a:spcAft>
                <a:spcPts val="600"/>
              </a:spcAft>
            </a:pPr>
            <a:r>
              <a:rPr kumimoji="0" lang="en-US" sz="6600" b="1" i="0" u="none" strike="noStrike" cap="none" spc="0" normalizeH="0" baseline="0" noProof="0">
                <a:ln>
                  <a:noFill/>
                </a:ln>
                <a:solidFill>
                  <a:schemeClr val="bg1"/>
                </a:solidFill>
                <a:effectLst/>
                <a:uLnTx/>
                <a:uFillTx/>
                <a:latin typeface="Algerian" panose="04020705040A02060702" pitchFamily="82" charset="0"/>
                <a:ea typeface="+mj-ea"/>
                <a:cs typeface="+mj-cs"/>
              </a:rPr>
              <a:t>Measuring Success </a:t>
            </a:r>
            <a:endParaRPr lang="en-US" sz="6600">
              <a:solidFill>
                <a:schemeClr val="bg1"/>
              </a:solidFill>
              <a:latin typeface="Algerian" panose="04020705040A02060702" pitchFamily="82" charset="0"/>
              <a:ea typeface="+mj-ea"/>
              <a:cs typeface="+mj-cs"/>
            </a:endParaRPr>
          </a:p>
        </p:txBody>
      </p:sp>
      <p:grpSp>
        <p:nvGrpSpPr>
          <p:cNvPr id="10" name="Group 9">
            <a:extLst>
              <a:ext uri="{FF2B5EF4-FFF2-40B4-BE49-F238E27FC236}">
                <a16:creationId xmlns:a16="http://schemas.microsoft.com/office/drawing/2014/main" id="{AC290964-D6A4-EB94-38FB-52A24F0B53A7}"/>
              </a:ext>
            </a:extLst>
          </p:cNvPr>
          <p:cNvGrpSpPr/>
          <p:nvPr/>
        </p:nvGrpSpPr>
        <p:grpSpPr>
          <a:xfrm>
            <a:off x="392186" y="1019502"/>
            <a:ext cx="2634793" cy="1975945"/>
            <a:chOff x="803340" y="496"/>
            <a:chExt cx="1990357" cy="1269768"/>
          </a:xfrm>
          <a:solidFill>
            <a:schemeClr val="tx2">
              <a:lumMod val="40000"/>
              <a:lumOff val="60000"/>
            </a:schemeClr>
          </a:solidFill>
        </p:grpSpPr>
        <p:sp>
          <p:nvSpPr>
            <p:cNvPr id="11" name="Rectangle 10">
              <a:extLst>
                <a:ext uri="{FF2B5EF4-FFF2-40B4-BE49-F238E27FC236}">
                  <a16:creationId xmlns:a16="http://schemas.microsoft.com/office/drawing/2014/main" id="{7A10132D-86CB-35EF-7FEA-FC5BB5376E32}"/>
                </a:ext>
              </a:extLst>
            </p:cNvPr>
            <p:cNvSpPr/>
            <p:nvPr/>
          </p:nvSpPr>
          <p:spPr>
            <a:xfrm>
              <a:off x="803340" y="496"/>
              <a:ext cx="1990357" cy="1194214"/>
            </a:xfrm>
            <a:prstGeom prst="rect">
              <a:avLst/>
            </a:prstGeom>
            <a:grpFill/>
            <a:ln w="12700" cap="flat" cmpd="sng" algn="ctr">
              <a:solidFill>
                <a:sysClr val="window" lastClr="FFFFFF">
                  <a:hueOff val="0"/>
                  <a:satOff val="0"/>
                  <a:lumOff val="0"/>
                  <a:alphaOff val="0"/>
                </a:sysClr>
              </a:solidFill>
              <a:prstDash val="solid"/>
              <a:miter lim="800000"/>
            </a:ln>
            <a:effectLst/>
          </p:spPr>
          <p:txBody>
            <a:bodyPr/>
            <a:lstStyle/>
            <a:p>
              <a:endParaRPr lang="en-GB"/>
            </a:p>
          </p:txBody>
        </p:sp>
        <p:sp>
          <p:nvSpPr>
            <p:cNvPr id="12" name="TextBox 11">
              <a:extLst>
                <a:ext uri="{FF2B5EF4-FFF2-40B4-BE49-F238E27FC236}">
                  <a16:creationId xmlns:a16="http://schemas.microsoft.com/office/drawing/2014/main" id="{319D58DD-38CF-4029-629E-0BDB080EE303}"/>
                </a:ext>
              </a:extLst>
            </p:cNvPr>
            <p:cNvSpPr txBox="1"/>
            <p:nvPr/>
          </p:nvSpPr>
          <p:spPr>
            <a:xfrm>
              <a:off x="803340" y="496"/>
              <a:ext cx="1990357" cy="1269768"/>
            </a:xfrm>
            <a:prstGeom prst="rect">
              <a:avLst/>
            </a:prstGeom>
            <a:grpFill/>
            <a:ln>
              <a:noFill/>
            </a:ln>
            <a:effectLst/>
          </p:spPr>
          <p:txBody>
            <a:bodyPr spcFirstLastPara="0" vert="horz" wrap="square" lIns="53340" tIns="53340" rIns="53340" bIns="53340" numCol="1" spcCol="1270" anchor="ctr" anchorCtr="0">
              <a:noAutofit/>
            </a:bodyPr>
            <a:lstStyle/>
            <a:p>
              <a:pPr marL="0" marR="0" lvl="0" indent="0" algn="ctr" defTabSz="622300" eaLnBrk="1" fontAlgn="auto" latinLnBrk="0" hangingPunct="1">
                <a:lnSpc>
                  <a:spcPct val="90000"/>
                </a:lnSpc>
                <a:spcBef>
                  <a:spcPct val="0"/>
                </a:spcBef>
                <a:spcAft>
                  <a:spcPct val="35000"/>
                </a:spcAft>
                <a:buClrTx/>
                <a:buSzTx/>
                <a:buFontTx/>
                <a:buNone/>
                <a:tabLst/>
                <a:defRPr/>
              </a:pPr>
              <a:r>
                <a:rPr kumimoji="0" lang="en-GB" sz="1600" b="0" i="0" u="none" strike="noStrike" kern="1200" cap="none" spc="0" normalizeH="0" baseline="0" noProof="0">
                  <a:ln>
                    <a:noFill/>
                  </a:ln>
                  <a:solidFill>
                    <a:sysClr val="window" lastClr="FFFFFF"/>
                  </a:solidFill>
                  <a:effectLst/>
                  <a:uLnTx/>
                  <a:uFillTx/>
                  <a:latin typeface="Arial" panose="020B0604020202020204" pitchFamily="34" charset="0"/>
                  <a:cs typeface="Arial" panose="020B0604020202020204" pitchFamily="34" charset="0"/>
                </a:rPr>
                <a:t>• </a:t>
              </a:r>
              <a:r>
                <a:rPr kumimoji="0" lang="en-GB" sz="2000" b="0" i="0" u="none" strike="noStrike" kern="1200" cap="none" spc="0" normalizeH="0" baseline="0" noProof="0">
                  <a:ln>
                    <a:noFill/>
                  </a:ln>
                  <a:solidFill>
                    <a:sysClr val="window" lastClr="FFFFFF"/>
                  </a:solidFill>
                  <a:effectLst/>
                  <a:uLnTx/>
                  <a:uFillTx/>
                  <a:latin typeface="Arial" panose="020B0604020202020204" pitchFamily="34" charset="0"/>
                  <a:cs typeface="Arial" panose="020B0604020202020204" pitchFamily="34" charset="0"/>
                </a:rPr>
                <a:t>Surveys before and after activities that measure how often and for how long people exercise (GOV.UK, 2022). </a:t>
              </a:r>
              <a:endParaRPr kumimoji="0" lang="en-US" sz="2000" b="0" i="0" u="none" strike="noStrike" kern="1200" cap="none" spc="0" normalizeH="0" baseline="0" noProof="0">
                <a:ln>
                  <a:noFill/>
                </a:ln>
                <a:solidFill>
                  <a:sysClr val="window" lastClr="FFFFFF"/>
                </a:solidFill>
                <a:effectLst/>
                <a:uLnTx/>
                <a:uFillTx/>
                <a:latin typeface="Arial" panose="020B0604020202020204" pitchFamily="34" charset="0"/>
                <a:cs typeface="Arial" panose="020B0604020202020204" pitchFamily="34" charset="0"/>
              </a:endParaRPr>
            </a:p>
          </p:txBody>
        </p:sp>
      </p:grpSp>
      <p:grpSp>
        <p:nvGrpSpPr>
          <p:cNvPr id="13" name="Group 12">
            <a:extLst>
              <a:ext uri="{FF2B5EF4-FFF2-40B4-BE49-F238E27FC236}">
                <a16:creationId xmlns:a16="http://schemas.microsoft.com/office/drawing/2014/main" id="{C86280EB-C982-B11A-48EF-59C0E78608CE}"/>
              </a:ext>
            </a:extLst>
          </p:cNvPr>
          <p:cNvGrpSpPr/>
          <p:nvPr/>
        </p:nvGrpSpPr>
        <p:grpSpPr>
          <a:xfrm>
            <a:off x="3492739" y="938438"/>
            <a:ext cx="2750406" cy="1939435"/>
            <a:chOff x="2992733" y="496"/>
            <a:chExt cx="1990357" cy="1194214"/>
          </a:xfrm>
          <a:solidFill>
            <a:schemeClr val="tx2">
              <a:lumMod val="40000"/>
              <a:lumOff val="60000"/>
            </a:schemeClr>
          </a:solidFill>
        </p:grpSpPr>
        <p:sp>
          <p:nvSpPr>
            <p:cNvPr id="15" name="Rectangle 14">
              <a:extLst>
                <a:ext uri="{FF2B5EF4-FFF2-40B4-BE49-F238E27FC236}">
                  <a16:creationId xmlns:a16="http://schemas.microsoft.com/office/drawing/2014/main" id="{43254388-2B5D-8B9B-AB1C-319DBC037FB5}"/>
                </a:ext>
              </a:extLst>
            </p:cNvPr>
            <p:cNvSpPr/>
            <p:nvPr/>
          </p:nvSpPr>
          <p:spPr>
            <a:xfrm>
              <a:off x="2992733" y="496"/>
              <a:ext cx="1990357" cy="1194214"/>
            </a:xfrm>
            <a:prstGeom prst="rect">
              <a:avLst/>
            </a:prstGeom>
            <a:grpFill/>
            <a:ln w="12700" cap="flat" cmpd="sng" algn="ctr">
              <a:solidFill>
                <a:sysClr val="window" lastClr="FFFFFF">
                  <a:hueOff val="0"/>
                  <a:satOff val="0"/>
                  <a:lumOff val="0"/>
                  <a:alphaOff val="0"/>
                </a:sysClr>
              </a:solidFill>
              <a:prstDash val="solid"/>
              <a:miter lim="800000"/>
            </a:ln>
            <a:effectLst/>
          </p:spPr>
          <p:txBody>
            <a:bodyPr/>
            <a:lstStyle/>
            <a:p>
              <a:endParaRPr lang="en-GB"/>
            </a:p>
          </p:txBody>
        </p:sp>
        <p:sp>
          <p:nvSpPr>
            <p:cNvPr id="17" name="TextBox 16">
              <a:extLst>
                <a:ext uri="{FF2B5EF4-FFF2-40B4-BE49-F238E27FC236}">
                  <a16:creationId xmlns:a16="http://schemas.microsoft.com/office/drawing/2014/main" id="{0E7B4025-1F38-0C86-53F0-0E5232BE9F33}"/>
                </a:ext>
              </a:extLst>
            </p:cNvPr>
            <p:cNvSpPr txBox="1"/>
            <p:nvPr/>
          </p:nvSpPr>
          <p:spPr>
            <a:xfrm>
              <a:off x="2992733" y="496"/>
              <a:ext cx="1990357" cy="1194214"/>
            </a:xfrm>
            <a:prstGeom prst="rect">
              <a:avLst/>
            </a:prstGeom>
            <a:grpFill/>
            <a:ln>
              <a:noFill/>
            </a:ln>
            <a:effectLst/>
          </p:spPr>
          <p:txBody>
            <a:bodyPr spcFirstLastPara="0" vert="horz" wrap="square" lIns="53340" tIns="53340" rIns="53340" bIns="53340" numCol="1" spcCol="1270" anchor="ctr" anchorCtr="0">
              <a:noAutofit/>
            </a:bodyPr>
            <a:lstStyle/>
            <a:p>
              <a:pPr marL="0" marR="0" lvl="0" indent="0" algn="ctr" defTabSz="622300" eaLnBrk="1" fontAlgn="auto" latinLnBrk="0" hangingPunct="1">
                <a:lnSpc>
                  <a:spcPct val="90000"/>
                </a:lnSpc>
                <a:spcBef>
                  <a:spcPct val="0"/>
                </a:spcBef>
                <a:spcAft>
                  <a:spcPct val="35000"/>
                </a:spcAft>
                <a:buClrTx/>
                <a:buSzTx/>
                <a:buFontTx/>
                <a:buNone/>
                <a:tabLst/>
                <a:defRPr/>
              </a:pPr>
              <a:r>
                <a:rPr kumimoji="0" lang="en-GB" sz="2000" b="0" i="0" u="none" strike="noStrike" kern="1200" cap="none" spc="0" normalizeH="0" baseline="0" noProof="0">
                  <a:ln>
                    <a:noFill/>
                  </a:ln>
                  <a:solidFill>
                    <a:sysClr val="window" lastClr="FFFFFF"/>
                  </a:solidFill>
                  <a:effectLst/>
                  <a:uLnTx/>
                  <a:uFillTx/>
                  <a:latin typeface="Arial" panose="020B0604020202020204" pitchFamily="34" charset="0"/>
                  <a:cs typeface="Arial" panose="020B0604020202020204" pitchFamily="34" charset="0"/>
                </a:rPr>
                <a:t>• Information about participation (such how many people went to events or finished online challenges</a:t>
              </a:r>
              <a:r>
                <a:rPr kumimoji="0" lang="en-GB" sz="1600" b="0" i="0" u="none" strike="noStrike" kern="1200" cap="none" spc="0" normalizeH="0" baseline="0" noProof="0">
                  <a:ln>
                    <a:noFill/>
                  </a:ln>
                  <a:solidFill>
                    <a:sysClr val="window" lastClr="FFFFFF"/>
                  </a:solidFill>
                  <a:effectLst/>
                  <a:uLnTx/>
                  <a:uFillTx/>
                  <a:latin typeface="Arial" panose="020B0604020202020204" pitchFamily="34" charset="0"/>
                  <a:cs typeface="Arial" panose="020B0604020202020204" pitchFamily="34" charset="0"/>
                </a:rPr>
                <a:t>).</a:t>
              </a:r>
              <a:endParaRPr kumimoji="0" lang="en-US" sz="1600" b="0" i="0" u="none" strike="noStrike" kern="1200" cap="none" spc="0" normalizeH="0" baseline="0" noProof="0">
                <a:ln>
                  <a:noFill/>
                </a:ln>
                <a:solidFill>
                  <a:sysClr val="window" lastClr="FFFFFF"/>
                </a:solidFill>
                <a:effectLst/>
                <a:uLnTx/>
                <a:uFillTx/>
                <a:latin typeface="Arial" panose="020B0604020202020204" pitchFamily="34" charset="0"/>
                <a:cs typeface="Arial" panose="020B0604020202020204" pitchFamily="34" charset="0"/>
              </a:endParaRPr>
            </a:p>
          </p:txBody>
        </p:sp>
      </p:grpSp>
      <p:grpSp>
        <p:nvGrpSpPr>
          <p:cNvPr id="20" name="Group 19">
            <a:extLst>
              <a:ext uri="{FF2B5EF4-FFF2-40B4-BE49-F238E27FC236}">
                <a16:creationId xmlns:a16="http://schemas.microsoft.com/office/drawing/2014/main" id="{2885587B-A95F-7773-8593-5522551A84C9}"/>
              </a:ext>
            </a:extLst>
          </p:cNvPr>
          <p:cNvGrpSpPr/>
          <p:nvPr/>
        </p:nvGrpSpPr>
        <p:grpSpPr>
          <a:xfrm>
            <a:off x="6574236" y="899435"/>
            <a:ext cx="2750406" cy="1978438"/>
            <a:chOff x="5182126" y="496"/>
            <a:chExt cx="1990357" cy="1194214"/>
          </a:xfrm>
        </p:grpSpPr>
        <p:sp>
          <p:nvSpPr>
            <p:cNvPr id="21" name="Rectangle 20">
              <a:extLst>
                <a:ext uri="{FF2B5EF4-FFF2-40B4-BE49-F238E27FC236}">
                  <a16:creationId xmlns:a16="http://schemas.microsoft.com/office/drawing/2014/main" id="{4B6F953A-15DE-5AE2-7BEE-5FAA871B907C}"/>
                </a:ext>
              </a:extLst>
            </p:cNvPr>
            <p:cNvSpPr/>
            <p:nvPr/>
          </p:nvSpPr>
          <p:spPr>
            <a:xfrm>
              <a:off x="5182126" y="496"/>
              <a:ext cx="1990357" cy="1194214"/>
            </a:xfrm>
            <a:prstGeom prst="rect">
              <a:avLst/>
            </a:prstGeom>
            <a:solidFill>
              <a:srgbClr val="ED7D31">
                <a:hueOff val="-727682"/>
                <a:satOff val="-41964"/>
                <a:lumOff val="4314"/>
                <a:alphaOff val="0"/>
              </a:srgbClr>
            </a:solidFill>
            <a:ln w="12700" cap="flat" cmpd="sng" algn="ctr">
              <a:solidFill>
                <a:sysClr val="window" lastClr="FFFFFF">
                  <a:hueOff val="0"/>
                  <a:satOff val="0"/>
                  <a:lumOff val="0"/>
                  <a:alphaOff val="0"/>
                </a:sysClr>
              </a:solidFill>
              <a:prstDash val="solid"/>
              <a:miter lim="800000"/>
            </a:ln>
            <a:effectLst/>
          </p:spPr>
          <p:txBody>
            <a:bodyPr/>
            <a:lstStyle/>
            <a:p>
              <a:endParaRPr lang="en-GB"/>
            </a:p>
          </p:txBody>
        </p:sp>
        <p:sp>
          <p:nvSpPr>
            <p:cNvPr id="22" name="TextBox 21">
              <a:extLst>
                <a:ext uri="{FF2B5EF4-FFF2-40B4-BE49-F238E27FC236}">
                  <a16:creationId xmlns:a16="http://schemas.microsoft.com/office/drawing/2014/main" id="{F2935719-0B3A-ADB9-1D36-D708291F9B9B}"/>
                </a:ext>
              </a:extLst>
            </p:cNvPr>
            <p:cNvSpPr txBox="1"/>
            <p:nvPr/>
          </p:nvSpPr>
          <p:spPr>
            <a:xfrm>
              <a:off x="5182126" y="496"/>
              <a:ext cx="1990357" cy="1194214"/>
            </a:xfrm>
            <a:prstGeom prst="rect">
              <a:avLst/>
            </a:prstGeom>
            <a:solidFill>
              <a:schemeClr val="tx2">
                <a:lumMod val="40000"/>
                <a:lumOff val="60000"/>
              </a:schemeClr>
            </a:solidFill>
            <a:ln>
              <a:noFill/>
            </a:ln>
            <a:effectLst/>
          </p:spPr>
          <p:txBody>
            <a:bodyPr spcFirstLastPara="0" vert="horz" wrap="square" lIns="53340" tIns="53340" rIns="53340" bIns="53340" numCol="1" spcCol="1270" anchor="ctr" anchorCtr="0">
              <a:noAutofit/>
            </a:bodyPr>
            <a:lstStyle/>
            <a:p>
              <a:pPr marL="0" marR="0" lvl="0" indent="0" algn="ctr" defTabSz="622300" eaLnBrk="1" fontAlgn="auto" latinLnBrk="0" hangingPunct="1">
                <a:lnSpc>
                  <a:spcPct val="90000"/>
                </a:lnSpc>
                <a:spcBef>
                  <a:spcPct val="0"/>
                </a:spcBef>
                <a:spcAft>
                  <a:spcPct val="35000"/>
                </a:spcAft>
                <a:buClrTx/>
                <a:buSzTx/>
                <a:buFontTx/>
                <a:buNone/>
                <a:tabLst/>
                <a:defRPr/>
              </a:pPr>
              <a:r>
                <a:rPr kumimoji="0" lang="en-GB" sz="1600" b="0" i="0" u="none" strike="noStrike" kern="1200" cap="none" spc="0" normalizeH="0" baseline="0" noProof="0">
                  <a:ln>
                    <a:noFill/>
                  </a:ln>
                  <a:solidFill>
                    <a:sysClr val="window" lastClr="FFFFFF"/>
                  </a:solidFill>
                  <a:effectLst/>
                  <a:uLnTx/>
                  <a:uFillTx/>
                  <a:latin typeface="Arial" panose="020B0604020202020204" pitchFamily="34" charset="0"/>
                  <a:cs typeface="Arial" panose="020B0604020202020204" pitchFamily="34" charset="0"/>
                </a:rPr>
                <a:t>• </a:t>
              </a:r>
              <a:r>
                <a:rPr kumimoji="0" lang="en-GB" sz="2000" b="0" i="0" u="none" strike="noStrike" kern="1200" cap="none" spc="0" normalizeH="0" baseline="0" noProof="0">
                  <a:ln>
                    <a:noFill/>
                  </a:ln>
                  <a:solidFill>
                    <a:sysClr val="window" lastClr="FFFFFF"/>
                  </a:solidFill>
                  <a:effectLst/>
                  <a:uLnTx/>
                  <a:uFillTx/>
                  <a:latin typeface="Arial" panose="020B0604020202020204" pitchFamily="34" charset="0"/>
                  <a:cs typeface="Arial" panose="020B0604020202020204" pitchFamily="34" charset="0"/>
                </a:rPr>
                <a:t>Using digital tools like the NHS's Active 10 app to keep track of movement (NHS, 2023). </a:t>
              </a:r>
              <a:endParaRPr kumimoji="0" lang="en-US" sz="2000" b="0" i="0" u="none" strike="noStrike" kern="1200" cap="none" spc="0" normalizeH="0" baseline="0" noProof="0">
                <a:ln>
                  <a:noFill/>
                </a:ln>
                <a:solidFill>
                  <a:sysClr val="window" lastClr="FFFFFF"/>
                </a:solidFill>
                <a:effectLst/>
                <a:uLnTx/>
                <a:uFillTx/>
                <a:latin typeface="Arial" panose="020B0604020202020204" pitchFamily="34" charset="0"/>
                <a:cs typeface="Arial" panose="020B0604020202020204" pitchFamily="34" charset="0"/>
              </a:endParaRPr>
            </a:p>
          </p:txBody>
        </p:sp>
      </p:grpSp>
      <p:grpSp>
        <p:nvGrpSpPr>
          <p:cNvPr id="23" name="Group 22">
            <a:extLst>
              <a:ext uri="{FF2B5EF4-FFF2-40B4-BE49-F238E27FC236}">
                <a16:creationId xmlns:a16="http://schemas.microsoft.com/office/drawing/2014/main" id="{6E2AD5A3-D81B-1692-175E-CEE0C38A5B56}"/>
              </a:ext>
            </a:extLst>
          </p:cNvPr>
          <p:cNvGrpSpPr/>
          <p:nvPr/>
        </p:nvGrpSpPr>
        <p:grpSpPr>
          <a:xfrm>
            <a:off x="1008994" y="4093778"/>
            <a:ext cx="2999396" cy="2123090"/>
            <a:chOff x="7371520" y="496"/>
            <a:chExt cx="1990357" cy="1194214"/>
          </a:xfrm>
          <a:solidFill>
            <a:schemeClr val="tx2">
              <a:lumMod val="40000"/>
              <a:lumOff val="60000"/>
            </a:schemeClr>
          </a:solidFill>
        </p:grpSpPr>
        <p:sp>
          <p:nvSpPr>
            <p:cNvPr id="24" name="Rectangle 23">
              <a:extLst>
                <a:ext uri="{FF2B5EF4-FFF2-40B4-BE49-F238E27FC236}">
                  <a16:creationId xmlns:a16="http://schemas.microsoft.com/office/drawing/2014/main" id="{D5C5BFC1-D7CE-E18A-1463-07976CE7F4B9}"/>
                </a:ext>
              </a:extLst>
            </p:cNvPr>
            <p:cNvSpPr/>
            <p:nvPr/>
          </p:nvSpPr>
          <p:spPr>
            <a:xfrm>
              <a:off x="7371520" y="496"/>
              <a:ext cx="1990357" cy="1194214"/>
            </a:xfrm>
            <a:prstGeom prst="rect">
              <a:avLst/>
            </a:prstGeom>
            <a:grpFill/>
            <a:ln w="12700" cap="flat" cmpd="sng" algn="ctr">
              <a:solidFill>
                <a:sysClr val="window" lastClr="FFFFFF">
                  <a:hueOff val="0"/>
                  <a:satOff val="0"/>
                  <a:lumOff val="0"/>
                  <a:alphaOff val="0"/>
                </a:sysClr>
              </a:solidFill>
              <a:prstDash val="solid"/>
              <a:miter lim="800000"/>
            </a:ln>
            <a:effectLst/>
          </p:spPr>
          <p:txBody>
            <a:bodyPr/>
            <a:lstStyle/>
            <a:p>
              <a:endParaRPr lang="en-GB"/>
            </a:p>
          </p:txBody>
        </p:sp>
        <p:sp>
          <p:nvSpPr>
            <p:cNvPr id="25" name="TextBox 24">
              <a:extLst>
                <a:ext uri="{FF2B5EF4-FFF2-40B4-BE49-F238E27FC236}">
                  <a16:creationId xmlns:a16="http://schemas.microsoft.com/office/drawing/2014/main" id="{F75B6B23-E1A4-5746-2787-2C44192C8E6B}"/>
                </a:ext>
              </a:extLst>
            </p:cNvPr>
            <p:cNvSpPr txBox="1"/>
            <p:nvPr/>
          </p:nvSpPr>
          <p:spPr>
            <a:xfrm>
              <a:off x="7371520" y="496"/>
              <a:ext cx="1990357" cy="1194214"/>
            </a:xfrm>
            <a:prstGeom prst="rect">
              <a:avLst/>
            </a:prstGeom>
            <a:grpFill/>
            <a:ln>
              <a:noFill/>
            </a:ln>
            <a:effectLst/>
          </p:spPr>
          <p:txBody>
            <a:bodyPr spcFirstLastPara="0" vert="horz" wrap="square" lIns="53340" tIns="53340" rIns="53340" bIns="53340" numCol="1" spcCol="1270" anchor="ctr" anchorCtr="0">
              <a:noAutofit/>
            </a:bodyPr>
            <a:lstStyle/>
            <a:p>
              <a:pPr marL="0" marR="0" lvl="0" indent="0" algn="ctr" defTabSz="622300" eaLnBrk="1" fontAlgn="auto" latinLnBrk="0" hangingPunct="1">
                <a:lnSpc>
                  <a:spcPct val="90000"/>
                </a:lnSpc>
                <a:spcBef>
                  <a:spcPct val="0"/>
                </a:spcBef>
                <a:spcAft>
                  <a:spcPct val="35000"/>
                </a:spcAft>
                <a:buClrTx/>
                <a:buSzTx/>
                <a:buFontTx/>
                <a:buNone/>
                <a:tabLst/>
                <a:defRPr/>
              </a:pPr>
              <a:r>
                <a:rPr kumimoji="0" lang="en-GB" sz="1600" b="0" i="0" u="none" strike="noStrike" kern="1200" cap="none" spc="0" normalizeH="0" baseline="0" noProof="0">
                  <a:ln>
                    <a:noFill/>
                  </a:ln>
                  <a:solidFill>
                    <a:sysClr val="window" lastClr="FFFFFF"/>
                  </a:solidFill>
                  <a:effectLst/>
                  <a:uLnTx/>
                  <a:uFillTx/>
                  <a:latin typeface="Arial" panose="020B0604020202020204" pitchFamily="34" charset="0"/>
                  <a:cs typeface="Arial" panose="020B0604020202020204" pitchFamily="34" charset="0"/>
                </a:rPr>
                <a:t>• </a:t>
              </a:r>
              <a:r>
                <a:rPr kumimoji="0" lang="en-GB" sz="2000" b="0" i="0" u="none" strike="noStrike" kern="1200" cap="none" spc="0" normalizeH="0" baseline="0" noProof="0">
                  <a:ln>
                    <a:noFill/>
                  </a:ln>
                  <a:solidFill>
                    <a:sysClr val="window" lastClr="FFFFFF"/>
                  </a:solidFill>
                  <a:effectLst/>
                  <a:uLnTx/>
                  <a:uFillTx/>
                  <a:latin typeface="Arial" panose="020B0604020202020204" pitchFamily="34" charset="0"/>
                  <a:cs typeface="Arial" panose="020B0604020202020204" pitchFamily="34" charset="0"/>
                </a:rPr>
                <a:t>For qualitative data, use feedback forms and testimonials (Sport England, 2023b). </a:t>
              </a:r>
              <a:endParaRPr kumimoji="0" lang="en-US" sz="2000" b="0" i="0" u="none" strike="noStrike" kern="1200" cap="none" spc="0" normalizeH="0" baseline="0" noProof="0">
                <a:ln>
                  <a:noFill/>
                </a:ln>
                <a:solidFill>
                  <a:sysClr val="window" lastClr="FFFFFF"/>
                </a:solidFill>
                <a:effectLst/>
                <a:uLnTx/>
                <a:uFillTx/>
                <a:latin typeface="Arial" panose="020B0604020202020204" pitchFamily="34" charset="0"/>
                <a:cs typeface="Arial" panose="020B0604020202020204" pitchFamily="34" charset="0"/>
              </a:endParaRPr>
            </a:p>
          </p:txBody>
        </p:sp>
      </p:grpSp>
      <p:grpSp>
        <p:nvGrpSpPr>
          <p:cNvPr id="26" name="Group 25">
            <a:extLst>
              <a:ext uri="{FF2B5EF4-FFF2-40B4-BE49-F238E27FC236}">
                <a16:creationId xmlns:a16="http://schemas.microsoft.com/office/drawing/2014/main" id="{49A79C45-2AA4-AD35-7C3E-74336070AB62}"/>
              </a:ext>
            </a:extLst>
          </p:cNvPr>
          <p:cNvGrpSpPr/>
          <p:nvPr/>
        </p:nvGrpSpPr>
        <p:grpSpPr>
          <a:xfrm>
            <a:off x="5994199" y="4093777"/>
            <a:ext cx="3118269" cy="2123089"/>
            <a:chOff x="4087429" y="1393746"/>
            <a:chExt cx="1990358" cy="1194214"/>
          </a:xfrm>
          <a:solidFill>
            <a:schemeClr val="tx2">
              <a:lumMod val="40000"/>
              <a:lumOff val="60000"/>
            </a:schemeClr>
          </a:solidFill>
        </p:grpSpPr>
        <p:sp>
          <p:nvSpPr>
            <p:cNvPr id="27" name="Rectangle 26">
              <a:extLst>
                <a:ext uri="{FF2B5EF4-FFF2-40B4-BE49-F238E27FC236}">
                  <a16:creationId xmlns:a16="http://schemas.microsoft.com/office/drawing/2014/main" id="{0FA07B53-3126-E1C5-58AA-812CE16657E9}"/>
                </a:ext>
              </a:extLst>
            </p:cNvPr>
            <p:cNvSpPr/>
            <p:nvPr/>
          </p:nvSpPr>
          <p:spPr>
            <a:xfrm>
              <a:off x="4087430" y="1393746"/>
              <a:ext cx="1990357" cy="1194214"/>
            </a:xfrm>
            <a:prstGeom prst="rect">
              <a:avLst/>
            </a:prstGeom>
            <a:grpFill/>
            <a:ln w="12700" cap="flat" cmpd="sng" algn="ctr">
              <a:solidFill>
                <a:sysClr val="window" lastClr="FFFFFF">
                  <a:hueOff val="0"/>
                  <a:satOff val="0"/>
                  <a:lumOff val="0"/>
                  <a:alphaOff val="0"/>
                </a:sysClr>
              </a:solidFill>
              <a:prstDash val="solid"/>
              <a:miter lim="800000"/>
            </a:ln>
            <a:effectLst/>
          </p:spPr>
          <p:txBody>
            <a:bodyPr/>
            <a:lstStyle/>
            <a:p>
              <a:endParaRPr lang="en-GB"/>
            </a:p>
          </p:txBody>
        </p:sp>
        <p:sp>
          <p:nvSpPr>
            <p:cNvPr id="28" name="TextBox 27">
              <a:extLst>
                <a:ext uri="{FF2B5EF4-FFF2-40B4-BE49-F238E27FC236}">
                  <a16:creationId xmlns:a16="http://schemas.microsoft.com/office/drawing/2014/main" id="{415951C7-B99B-C9EE-8ECA-C58849D460F2}"/>
                </a:ext>
              </a:extLst>
            </p:cNvPr>
            <p:cNvSpPr txBox="1"/>
            <p:nvPr/>
          </p:nvSpPr>
          <p:spPr>
            <a:xfrm>
              <a:off x="4087429" y="1393746"/>
              <a:ext cx="1990357" cy="1194214"/>
            </a:xfrm>
            <a:prstGeom prst="rect">
              <a:avLst/>
            </a:prstGeom>
            <a:grpFill/>
            <a:ln>
              <a:noFill/>
            </a:ln>
            <a:effectLst/>
          </p:spPr>
          <p:txBody>
            <a:bodyPr spcFirstLastPara="0" vert="horz" wrap="square" lIns="53340" tIns="53340" rIns="53340" bIns="53340" numCol="1" spcCol="1270" anchor="ctr" anchorCtr="0">
              <a:noAutofit/>
            </a:bodyPr>
            <a:lstStyle/>
            <a:p>
              <a:pPr marL="0" marR="0" lvl="0" indent="0" algn="ctr" defTabSz="622300" eaLnBrk="1" fontAlgn="auto" latinLnBrk="0" hangingPunct="1">
                <a:lnSpc>
                  <a:spcPct val="90000"/>
                </a:lnSpc>
                <a:spcBef>
                  <a:spcPct val="0"/>
                </a:spcBef>
                <a:spcAft>
                  <a:spcPct val="35000"/>
                </a:spcAft>
                <a:buClrTx/>
                <a:buSzTx/>
                <a:buFontTx/>
                <a:buNone/>
                <a:tabLst/>
                <a:defRPr/>
              </a:pPr>
              <a:r>
                <a:rPr kumimoji="0" lang="en-GB" sz="2000" b="0" i="0" u="none" strike="noStrike" kern="1200" cap="none" spc="0" normalizeH="0" baseline="0" noProof="0">
                  <a:ln>
                    <a:noFill/>
                  </a:ln>
                  <a:solidFill>
                    <a:sysClr val="window" lastClr="FFFFFF"/>
                  </a:solidFill>
                  <a:effectLst/>
                  <a:uLnTx/>
                  <a:uFillTx/>
                  <a:latin typeface="Arial" panose="020B0604020202020204" pitchFamily="34" charset="0"/>
                  <a:cs typeface="Arial" panose="020B0604020202020204" pitchFamily="34" charset="0"/>
                </a:rPr>
                <a:t>• Using standardised tools like GPPAQ or IPAQ for structured measurement (NICE, 2022).</a:t>
              </a:r>
              <a:endParaRPr kumimoji="0" lang="en-US" sz="2000" b="0" i="0" u="none" strike="noStrike" kern="1200" cap="none" spc="0" normalizeH="0" baseline="0" noProof="0">
                <a:ln>
                  <a:noFill/>
                </a:ln>
                <a:solidFill>
                  <a:sysClr val="window" lastClr="FFFFFF"/>
                </a:solidFill>
                <a:effectLst/>
                <a:uLnTx/>
                <a:uFillTx/>
                <a:latin typeface="Arial" panose="020B0604020202020204" pitchFamily="34" charset="0"/>
                <a:cs typeface="Arial" panose="020B0604020202020204" pitchFamily="34" charset="0"/>
              </a:endParaRPr>
            </a:p>
          </p:txBody>
        </p:sp>
      </p:grpSp>
      <p:sp>
        <p:nvSpPr>
          <p:cNvPr id="2" name="TextBox 1">
            <a:extLst>
              <a:ext uri="{FF2B5EF4-FFF2-40B4-BE49-F238E27FC236}">
                <a16:creationId xmlns:a16="http://schemas.microsoft.com/office/drawing/2014/main" id="{C37D3640-5AC3-FFD9-9C26-12939E4862EC}"/>
              </a:ext>
            </a:extLst>
          </p:cNvPr>
          <p:cNvSpPr txBox="1"/>
          <p:nvPr/>
        </p:nvSpPr>
        <p:spPr>
          <a:xfrm>
            <a:off x="7375838" y="7000167"/>
            <a:ext cx="5060730" cy="315023"/>
          </a:xfrm>
          <a:prstGeom prst="rect">
            <a:avLst/>
          </a:prstGeom>
          <a:noFill/>
        </p:spPr>
        <p:txBody>
          <a:bodyPr wrap="square">
            <a:spAutoFit/>
          </a:bodyPr>
          <a:lstStyle/>
          <a:p>
            <a:pPr>
              <a:lnSpc>
                <a:spcPct val="107000"/>
              </a:lnSpc>
              <a:spcAft>
                <a:spcPts val="800"/>
              </a:spcAft>
              <a:buNone/>
            </a:pPr>
            <a:r>
              <a:rPr lang="en-GB" sz="1400" kern="100">
                <a:solidFill>
                  <a:schemeClr val="bg1">
                    <a:lumMod val="95000"/>
                  </a:schemeClr>
                </a:solidFill>
                <a:effectLst/>
                <a:latin typeface="Aptos" panose="020B0004020202020204" pitchFamily="34" charset="0"/>
                <a:ea typeface="Aptos" panose="020B0004020202020204" pitchFamily="34" charset="0"/>
                <a:cs typeface="Times New Roman" panose="02020603050405020304" pitchFamily="18" charset="0"/>
              </a:rPr>
              <a:t>Charlotte Jackson2223874</a:t>
            </a:r>
          </a:p>
        </p:txBody>
      </p:sp>
    </p:spTree>
    <p:extLst>
      <p:ext uri="{BB962C8B-B14F-4D97-AF65-F5344CB8AC3E}">
        <p14:creationId xmlns:p14="http://schemas.microsoft.com/office/powerpoint/2010/main" val="397884146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4" descr="613,600+ Walking Group Stock Photos, Pictures &amp; Royalty-Free Images -  iStock | Walking group exercise, Charity walk, Group walking outside">
            <a:extLst>
              <a:ext uri="{FF2B5EF4-FFF2-40B4-BE49-F238E27FC236}">
                <a16:creationId xmlns:a16="http://schemas.microsoft.com/office/drawing/2014/main" id="{51CD75FE-0EEB-42F5-2701-9813DF4F042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11334" b="1"/>
          <a:stretch>
            <a:fillRect/>
          </a:stretch>
        </p:blipFill>
        <p:spPr bwMode="auto">
          <a:xfrm>
            <a:off x="39796" y="-514777"/>
            <a:ext cx="9753580" cy="792479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9F9433AF-2E09-B6A3-4132-27B9C1BF2E00}"/>
              </a:ext>
            </a:extLst>
          </p:cNvPr>
          <p:cNvSpPr txBox="1"/>
          <p:nvPr/>
        </p:nvSpPr>
        <p:spPr>
          <a:xfrm>
            <a:off x="39796" y="-58302"/>
            <a:ext cx="9841822" cy="769441"/>
          </a:xfrm>
          <a:prstGeom prst="rect">
            <a:avLst/>
          </a:prstGeom>
          <a:noFill/>
        </p:spPr>
        <p:txBody>
          <a:bodyPr wrap="square">
            <a:spAutoFit/>
          </a:bodyPr>
          <a:lstStyle/>
          <a:p>
            <a:r>
              <a:rPr kumimoji="0" lang="en-GB" sz="4400" b="1" i="0" u="none" strike="noStrike" kern="1200" cap="none" spc="0" normalizeH="0" baseline="0" noProof="0">
                <a:ln>
                  <a:noFill/>
                </a:ln>
                <a:solidFill>
                  <a:srgbClr val="FFFFFF"/>
                </a:solidFill>
                <a:effectLst/>
                <a:uLnTx/>
                <a:uFillTx/>
                <a:latin typeface="Wide Latin" panose="020A0A07050505020404" pitchFamily="18" charset="0"/>
                <a:ea typeface="+mj-ea"/>
                <a:cs typeface="Times New Roman" panose="02020603050405020304" pitchFamily="18" charset="0"/>
              </a:rPr>
              <a:t>Campaign Activities </a:t>
            </a:r>
            <a:endParaRPr lang="en-GB">
              <a:latin typeface="Wide Latin" panose="020A0A07050505020404" pitchFamily="18" charset="0"/>
            </a:endParaRPr>
          </a:p>
        </p:txBody>
      </p:sp>
      <p:sp>
        <p:nvSpPr>
          <p:cNvPr id="5" name="Rectangle 4" descr="Park scene">
            <a:extLst>
              <a:ext uri="{FF2B5EF4-FFF2-40B4-BE49-F238E27FC236}">
                <a16:creationId xmlns:a16="http://schemas.microsoft.com/office/drawing/2014/main" id="{1E955003-73CC-92F0-117E-0385527F5030}"/>
              </a:ext>
            </a:extLst>
          </p:cNvPr>
          <p:cNvSpPr/>
          <p:nvPr/>
        </p:nvSpPr>
        <p:spPr>
          <a:xfrm>
            <a:off x="288683" y="1272199"/>
            <a:ext cx="1519096" cy="1013066"/>
          </a:xfrm>
          <a:prstGeom prst="rect">
            <a:avLst/>
          </a:prstGeom>
          <a: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p:spPr>
        <p:txBody>
          <a:bodyPr/>
          <a:lstStyle/>
          <a:p>
            <a:endParaRPr lang="en-GB"/>
          </a:p>
        </p:txBody>
      </p:sp>
      <p:sp>
        <p:nvSpPr>
          <p:cNvPr id="8" name="TextBox 7">
            <a:extLst>
              <a:ext uri="{FF2B5EF4-FFF2-40B4-BE49-F238E27FC236}">
                <a16:creationId xmlns:a16="http://schemas.microsoft.com/office/drawing/2014/main" id="{CF1441ED-6F68-4763-5AE1-E5611F685F11}"/>
              </a:ext>
            </a:extLst>
          </p:cNvPr>
          <p:cNvSpPr txBox="1"/>
          <p:nvPr/>
        </p:nvSpPr>
        <p:spPr>
          <a:xfrm>
            <a:off x="1" y="2285265"/>
            <a:ext cx="2911014" cy="677108"/>
          </a:xfrm>
          <a:prstGeom prst="rect">
            <a:avLst/>
          </a:prstGeom>
          <a:noFill/>
        </p:spPr>
        <p:txBody>
          <a:bodyPr wrap="square">
            <a:spAutoFit/>
          </a:bodyPr>
          <a:lstStyle/>
          <a:p>
            <a:pPr lvl="0"/>
            <a:r>
              <a:rPr lang="en-GB">
                <a:solidFill>
                  <a:schemeClr val="bg1">
                    <a:lumMod val="95000"/>
                  </a:schemeClr>
                </a:solidFill>
              </a:rPr>
              <a:t>• </a:t>
            </a:r>
            <a:r>
              <a:rPr lang="en-GB">
                <a:solidFill>
                  <a:schemeClr val="bg1">
                    <a:lumMod val="95000"/>
                  </a:schemeClr>
                </a:solidFill>
                <a:highlight>
                  <a:srgbClr val="0000FF"/>
                </a:highlight>
                <a:latin typeface="Arial" panose="020B0604020202020204" pitchFamily="34" charset="0"/>
                <a:cs typeface="Arial" panose="020B0604020202020204" pitchFamily="34" charset="0"/>
              </a:rPr>
              <a:t>Weekly Talk &amp; Walk groups in nearby parks</a:t>
            </a:r>
            <a:r>
              <a:rPr lang="en-GB" sz="2000">
                <a:solidFill>
                  <a:schemeClr val="bg1">
                    <a:lumMod val="95000"/>
                  </a:schemeClr>
                </a:solidFill>
                <a:highlight>
                  <a:srgbClr val="0000FF"/>
                </a:highlight>
                <a:latin typeface="Arial" panose="020B0604020202020204" pitchFamily="34" charset="0"/>
                <a:cs typeface="Arial" panose="020B0604020202020204" pitchFamily="34" charset="0"/>
              </a:rPr>
              <a:t>. </a:t>
            </a:r>
            <a:endParaRPr lang="en-US" sz="2000">
              <a:solidFill>
                <a:schemeClr val="bg1">
                  <a:lumMod val="95000"/>
                </a:schemeClr>
              </a:solidFill>
              <a:highlight>
                <a:srgbClr val="0000FF"/>
              </a:highlight>
              <a:latin typeface="Arial" panose="020B0604020202020204" pitchFamily="34" charset="0"/>
              <a:cs typeface="Arial" panose="020B0604020202020204" pitchFamily="34" charset="0"/>
            </a:endParaRPr>
          </a:p>
        </p:txBody>
      </p:sp>
      <p:sp>
        <p:nvSpPr>
          <p:cNvPr id="9" name="Rectangle 8" descr="Gymnast - Floor Routine">
            <a:extLst>
              <a:ext uri="{FF2B5EF4-FFF2-40B4-BE49-F238E27FC236}">
                <a16:creationId xmlns:a16="http://schemas.microsoft.com/office/drawing/2014/main" id="{474548EC-32B9-1998-646A-CAD28B27ADA7}"/>
              </a:ext>
            </a:extLst>
          </p:cNvPr>
          <p:cNvSpPr/>
          <p:nvPr/>
        </p:nvSpPr>
        <p:spPr>
          <a:xfrm>
            <a:off x="4215076" y="1469060"/>
            <a:ext cx="810000" cy="810000"/>
          </a:xfrm>
          <a:prstGeom prst="rect">
            <a:avLst/>
          </a:prstGeom>
          <a: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p:spPr>
        <p:txBody>
          <a:bodyPr/>
          <a:lstStyle/>
          <a:p>
            <a:endParaRPr lang="en-GB"/>
          </a:p>
        </p:txBody>
      </p:sp>
      <p:sp>
        <p:nvSpPr>
          <p:cNvPr id="11" name="TextBox 10">
            <a:extLst>
              <a:ext uri="{FF2B5EF4-FFF2-40B4-BE49-F238E27FC236}">
                <a16:creationId xmlns:a16="http://schemas.microsoft.com/office/drawing/2014/main" id="{2A35F756-8EB5-FC4F-FEC9-4EB21E1156F9}"/>
              </a:ext>
            </a:extLst>
          </p:cNvPr>
          <p:cNvSpPr txBox="1"/>
          <p:nvPr/>
        </p:nvSpPr>
        <p:spPr>
          <a:xfrm>
            <a:off x="2913261" y="2131376"/>
            <a:ext cx="3368564" cy="369332"/>
          </a:xfrm>
          <a:prstGeom prst="rect">
            <a:avLst/>
          </a:prstGeom>
          <a:noFill/>
        </p:spPr>
        <p:txBody>
          <a:bodyPr wrap="square">
            <a:spAutoFit/>
          </a:bodyPr>
          <a:lstStyle/>
          <a:p>
            <a:pPr lvl="0"/>
            <a:r>
              <a:rPr lang="en-GB">
                <a:solidFill>
                  <a:schemeClr val="bg1"/>
                </a:solidFill>
                <a:latin typeface="Arial" panose="020B0604020202020204" pitchFamily="34" charset="0"/>
                <a:cs typeface="Arial" panose="020B0604020202020204" pitchFamily="34" charset="0"/>
              </a:rPr>
              <a:t>•</a:t>
            </a:r>
            <a:endParaRPr lang="en-US">
              <a:solidFill>
                <a:schemeClr val="bg1"/>
              </a:solidFill>
              <a:highlight>
                <a:srgbClr val="0000FF"/>
              </a:highlight>
              <a:latin typeface="Arial" panose="020B0604020202020204" pitchFamily="34" charset="0"/>
              <a:cs typeface="Arial" panose="020B0604020202020204" pitchFamily="34" charset="0"/>
            </a:endParaRPr>
          </a:p>
        </p:txBody>
      </p:sp>
      <p:sp>
        <p:nvSpPr>
          <p:cNvPr id="12" name="Rectangle 11" descr="Scales of Justice">
            <a:extLst>
              <a:ext uri="{FF2B5EF4-FFF2-40B4-BE49-F238E27FC236}">
                <a16:creationId xmlns:a16="http://schemas.microsoft.com/office/drawing/2014/main" id="{59F8676C-8CC9-642F-A009-E7B64BCEED16}"/>
              </a:ext>
            </a:extLst>
          </p:cNvPr>
          <p:cNvSpPr/>
          <p:nvPr/>
        </p:nvSpPr>
        <p:spPr>
          <a:xfrm>
            <a:off x="7640333" y="1554337"/>
            <a:ext cx="810000" cy="810000"/>
          </a:xfrm>
          <a:prstGeom prst="rect">
            <a:avLst/>
          </a:prstGeom>
          <a: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p:spPr>
        <p:txBody>
          <a:bodyPr/>
          <a:lstStyle/>
          <a:p>
            <a:endParaRPr lang="en-GB"/>
          </a:p>
        </p:txBody>
      </p:sp>
      <p:sp>
        <p:nvSpPr>
          <p:cNvPr id="14" name="TextBox 13">
            <a:extLst>
              <a:ext uri="{FF2B5EF4-FFF2-40B4-BE49-F238E27FC236}">
                <a16:creationId xmlns:a16="http://schemas.microsoft.com/office/drawing/2014/main" id="{9D97F9E7-28A2-4276-D8D9-2A3EE94D0181}"/>
              </a:ext>
            </a:extLst>
          </p:cNvPr>
          <p:cNvSpPr txBox="1"/>
          <p:nvPr/>
        </p:nvSpPr>
        <p:spPr>
          <a:xfrm>
            <a:off x="6385036" y="2364337"/>
            <a:ext cx="3368564" cy="923330"/>
          </a:xfrm>
          <a:prstGeom prst="rect">
            <a:avLst/>
          </a:prstGeom>
          <a:noFill/>
        </p:spPr>
        <p:txBody>
          <a:bodyPr wrap="square">
            <a:spAutoFit/>
          </a:bodyPr>
          <a:lstStyle/>
          <a:p>
            <a:pPr lvl="0"/>
            <a:r>
              <a:rPr lang="en-GB">
                <a:solidFill>
                  <a:schemeClr val="bg1">
                    <a:lumMod val="95000"/>
                  </a:schemeClr>
                </a:solidFill>
                <a:latin typeface="Arial" panose="020B0604020202020204" pitchFamily="34" charset="0"/>
                <a:cs typeface="Arial" panose="020B0604020202020204" pitchFamily="34" charset="0"/>
              </a:rPr>
              <a:t>• </a:t>
            </a:r>
            <a:r>
              <a:rPr lang="en-GB">
                <a:solidFill>
                  <a:schemeClr val="bg1">
                    <a:lumMod val="95000"/>
                  </a:schemeClr>
                </a:solidFill>
                <a:highlight>
                  <a:srgbClr val="0000FF"/>
                </a:highlight>
                <a:latin typeface="Arial" panose="020B0604020202020204" pitchFamily="34" charset="0"/>
                <a:cs typeface="Arial" panose="020B0604020202020204" pitchFamily="34" charset="0"/>
              </a:rPr>
              <a:t>Shared digital challenge boards via WhatsApp and Facebook. </a:t>
            </a:r>
            <a:endParaRPr lang="en-US">
              <a:solidFill>
                <a:schemeClr val="bg1">
                  <a:lumMod val="95000"/>
                </a:schemeClr>
              </a:solidFill>
              <a:highlight>
                <a:srgbClr val="0000FF"/>
              </a:highlight>
              <a:latin typeface="Arial" panose="020B0604020202020204" pitchFamily="34" charset="0"/>
              <a:cs typeface="Arial" panose="020B0604020202020204" pitchFamily="34" charset="0"/>
            </a:endParaRPr>
          </a:p>
        </p:txBody>
      </p:sp>
      <p:sp>
        <p:nvSpPr>
          <p:cNvPr id="15" name="Rectangle 14" descr="Cricket">
            <a:extLst>
              <a:ext uri="{FF2B5EF4-FFF2-40B4-BE49-F238E27FC236}">
                <a16:creationId xmlns:a16="http://schemas.microsoft.com/office/drawing/2014/main" id="{C4D13FF9-D312-8DE6-120C-2CC6D6871EF0}"/>
              </a:ext>
            </a:extLst>
          </p:cNvPr>
          <p:cNvSpPr/>
          <p:nvPr/>
        </p:nvSpPr>
        <p:spPr>
          <a:xfrm>
            <a:off x="997779" y="4467595"/>
            <a:ext cx="1356538" cy="1113618"/>
          </a:xfrm>
          <a:prstGeom prst="rect">
            <a:avLst/>
          </a:prstGeom>
          <a: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p:spPr>
        <p:txBody>
          <a:bodyPr/>
          <a:lstStyle/>
          <a:p>
            <a:endParaRPr lang="en-GB"/>
          </a:p>
        </p:txBody>
      </p:sp>
      <p:sp>
        <p:nvSpPr>
          <p:cNvPr id="17" name="TextBox 16">
            <a:extLst>
              <a:ext uri="{FF2B5EF4-FFF2-40B4-BE49-F238E27FC236}">
                <a16:creationId xmlns:a16="http://schemas.microsoft.com/office/drawing/2014/main" id="{0616376A-348E-EE23-31D4-2A88E94DC376}"/>
              </a:ext>
            </a:extLst>
          </p:cNvPr>
          <p:cNvSpPr txBox="1"/>
          <p:nvPr/>
        </p:nvSpPr>
        <p:spPr>
          <a:xfrm>
            <a:off x="257152" y="5581336"/>
            <a:ext cx="3368564" cy="923330"/>
          </a:xfrm>
          <a:prstGeom prst="rect">
            <a:avLst/>
          </a:prstGeom>
          <a:noFill/>
        </p:spPr>
        <p:txBody>
          <a:bodyPr wrap="square">
            <a:spAutoFit/>
          </a:bodyPr>
          <a:lstStyle/>
          <a:p>
            <a:pPr lvl="0"/>
            <a:r>
              <a:rPr lang="en-GB"/>
              <a:t>• </a:t>
            </a:r>
            <a:r>
              <a:rPr lang="en-GB">
                <a:solidFill>
                  <a:schemeClr val="bg1">
                    <a:lumMod val="95000"/>
                  </a:schemeClr>
                </a:solidFill>
                <a:latin typeface="Arial" panose="020B0604020202020204" pitchFamily="34" charset="0"/>
                <a:cs typeface="Arial" panose="020B0604020202020204" pitchFamily="34" charset="0"/>
              </a:rPr>
              <a:t>"</a:t>
            </a:r>
            <a:r>
              <a:rPr lang="en-GB">
                <a:solidFill>
                  <a:schemeClr val="bg1">
                    <a:lumMod val="95000"/>
                  </a:schemeClr>
                </a:solidFill>
                <a:highlight>
                  <a:srgbClr val="0000FF"/>
                </a:highlight>
                <a:latin typeface="Arial" panose="020B0604020202020204" pitchFamily="34" charset="0"/>
                <a:cs typeface="Arial" panose="020B0604020202020204" pitchFamily="34" charset="0"/>
              </a:rPr>
              <a:t>Active at Work" workplace package (Sport England, 2020). </a:t>
            </a:r>
            <a:endParaRPr lang="en-US">
              <a:solidFill>
                <a:schemeClr val="bg1">
                  <a:lumMod val="95000"/>
                </a:schemeClr>
              </a:solidFill>
              <a:highlight>
                <a:srgbClr val="0000FF"/>
              </a:highlight>
              <a:latin typeface="Arial" panose="020B0604020202020204" pitchFamily="34" charset="0"/>
              <a:cs typeface="Arial" panose="020B0604020202020204" pitchFamily="34" charset="0"/>
            </a:endParaRPr>
          </a:p>
        </p:txBody>
      </p:sp>
      <p:sp>
        <p:nvSpPr>
          <p:cNvPr id="18" name="Rectangle 17" descr="Sport Balls">
            <a:extLst>
              <a:ext uri="{FF2B5EF4-FFF2-40B4-BE49-F238E27FC236}">
                <a16:creationId xmlns:a16="http://schemas.microsoft.com/office/drawing/2014/main" id="{8FFF0E28-BF80-5CB9-1ED5-81AF4DC78D77}"/>
              </a:ext>
            </a:extLst>
          </p:cNvPr>
          <p:cNvSpPr/>
          <p:nvPr/>
        </p:nvSpPr>
        <p:spPr>
          <a:xfrm>
            <a:off x="7394029" y="4163975"/>
            <a:ext cx="1487211" cy="1113619"/>
          </a:xfrm>
          <a:prstGeom prst="rect">
            <a:avLst/>
          </a:prstGeom>
          <a: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p:spPr>
        <p:txBody>
          <a:bodyPr/>
          <a:lstStyle/>
          <a:p>
            <a:endParaRPr lang="en-GB"/>
          </a:p>
        </p:txBody>
      </p:sp>
      <p:sp>
        <p:nvSpPr>
          <p:cNvPr id="20" name="TextBox 19">
            <a:extLst>
              <a:ext uri="{FF2B5EF4-FFF2-40B4-BE49-F238E27FC236}">
                <a16:creationId xmlns:a16="http://schemas.microsoft.com/office/drawing/2014/main" id="{46E37187-E91C-99CE-397B-82B1DB3A4ABA}"/>
              </a:ext>
            </a:extLst>
          </p:cNvPr>
          <p:cNvSpPr txBox="1"/>
          <p:nvPr/>
        </p:nvSpPr>
        <p:spPr>
          <a:xfrm>
            <a:off x="6009644" y="5529132"/>
            <a:ext cx="3578772" cy="923330"/>
          </a:xfrm>
          <a:prstGeom prst="rect">
            <a:avLst/>
          </a:prstGeom>
          <a:noFill/>
        </p:spPr>
        <p:txBody>
          <a:bodyPr wrap="square">
            <a:spAutoFit/>
          </a:bodyPr>
          <a:lstStyle/>
          <a:p>
            <a:pPr lvl="0"/>
            <a:r>
              <a:rPr lang="en-GB" sz="1800">
                <a:solidFill>
                  <a:schemeClr val="bg1">
                    <a:lumMod val="95000"/>
                  </a:schemeClr>
                </a:solidFill>
                <a:latin typeface="Arial" panose="020B0604020202020204" pitchFamily="34" charset="0"/>
                <a:cs typeface="Arial" panose="020B0604020202020204" pitchFamily="34" charset="0"/>
              </a:rPr>
              <a:t>• </a:t>
            </a:r>
            <a:r>
              <a:rPr lang="en-GB" sz="1800">
                <a:solidFill>
                  <a:schemeClr val="bg1">
                    <a:lumMod val="95000"/>
                  </a:schemeClr>
                </a:solidFill>
                <a:highlight>
                  <a:srgbClr val="0000FF"/>
                </a:highlight>
                <a:latin typeface="Arial" panose="020B0604020202020204" pitchFamily="34" charset="0"/>
                <a:cs typeface="Arial" panose="020B0604020202020204" pitchFamily="34" charset="0"/>
              </a:rPr>
              <a:t>Free resources from We Are Undefeatable and This Girl Can (Sport England, 2023c).</a:t>
            </a:r>
            <a:endParaRPr lang="en-US" sz="1800">
              <a:solidFill>
                <a:schemeClr val="bg1">
                  <a:lumMod val="95000"/>
                </a:schemeClr>
              </a:solidFill>
              <a:highlight>
                <a:srgbClr val="0000FF"/>
              </a:highlight>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C86C07CC-4B7B-83E5-D055-33E92A3CA528}"/>
              </a:ext>
            </a:extLst>
          </p:cNvPr>
          <p:cNvSpPr txBox="1"/>
          <p:nvPr/>
        </p:nvSpPr>
        <p:spPr>
          <a:xfrm>
            <a:off x="6818790" y="6897583"/>
            <a:ext cx="5060730" cy="315023"/>
          </a:xfrm>
          <a:prstGeom prst="rect">
            <a:avLst/>
          </a:prstGeom>
          <a:noFill/>
        </p:spPr>
        <p:txBody>
          <a:bodyPr wrap="square">
            <a:spAutoFit/>
          </a:bodyPr>
          <a:lstStyle/>
          <a:p>
            <a:pPr>
              <a:lnSpc>
                <a:spcPct val="107000"/>
              </a:lnSpc>
              <a:spcAft>
                <a:spcPts val="800"/>
              </a:spcAft>
              <a:buNone/>
            </a:pPr>
            <a:r>
              <a:rPr lang="en-GB" sz="1400" kern="100">
                <a:effectLst/>
                <a:latin typeface="Aptos" panose="020B0004020202020204" pitchFamily="34" charset="0"/>
                <a:ea typeface="Aptos" panose="020B0004020202020204" pitchFamily="34" charset="0"/>
                <a:cs typeface="Times New Roman" panose="02020603050405020304" pitchFamily="18" charset="0"/>
              </a:rPr>
              <a:t>Charlotte Jackson2223874</a:t>
            </a:r>
          </a:p>
        </p:txBody>
      </p:sp>
      <p:sp>
        <p:nvSpPr>
          <p:cNvPr id="6" name="TextBox 5">
            <a:extLst>
              <a:ext uri="{FF2B5EF4-FFF2-40B4-BE49-F238E27FC236}">
                <a16:creationId xmlns:a16="http://schemas.microsoft.com/office/drawing/2014/main" id="{2E761C0A-5E1A-84E8-5606-A3AF65C9C4F5}"/>
              </a:ext>
            </a:extLst>
          </p:cNvPr>
          <p:cNvSpPr txBox="1"/>
          <p:nvPr/>
        </p:nvSpPr>
        <p:spPr>
          <a:xfrm>
            <a:off x="3105804" y="2318840"/>
            <a:ext cx="2911014" cy="923330"/>
          </a:xfrm>
          <a:prstGeom prst="rect">
            <a:avLst/>
          </a:prstGeom>
          <a:noFill/>
        </p:spPr>
        <p:txBody>
          <a:bodyPr wrap="square" lIns="91440" tIns="45720" rIns="91440" bIns="45720" anchor="t">
            <a:spAutoFit/>
          </a:bodyPr>
          <a:lstStyle/>
          <a:p>
            <a:pPr algn="ctr"/>
            <a:r>
              <a:rPr lang="en-GB">
                <a:solidFill>
                  <a:schemeClr val="bg1">
                    <a:lumMod val="95000"/>
                  </a:schemeClr>
                </a:solidFill>
              </a:rPr>
              <a:t>•</a:t>
            </a:r>
            <a:r>
              <a:rPr lang="en-GB">
                <a:solidFill>
                  <a:schemeClr val="bg1"/>
                </a:solidFill>
              </a:rPr>
              <a:t> </a:t>
            </a:r>
            <a:r>
              <a:rPr lang="en-GB">
                <a:solidFill>
                  <a:schemeClr val="bg1"/>
                </a:solidFill>
                <a:highlight>
                  <a:srgbClr val="0000FF"/>
                </a:highlight>
                <a:latin typeface="Arial"/>
                <a:cs typeface="Arial"/>
              </a:rPr>
              <a:t>PE Together </a:t>
            </a:r>
            <a:endParaRPr lang="en-US">
              <a:solidFill>
                <a:schemeClr val="bg1"/>
              </a:solidFill>
            </a:endParaRPr>
          </a:p>
          <a:p>
            <a:pPr algn="ctr"/>
            <a:r>
              <a:rPr lang="en-US">
                <a:solidFill>
                  <a:schemeClr val="bg1"/>
                </a:solidFill>
                <a:highlight>
                  <a:srgbClr val="0000FF"/>
                </a:highlight>
                <a:latin typeface="Solway"/>
                <a:cs typeface="Arial"/>
              </a:rPr>
              <a:t>Parents join children in School PE</a:t>
            </a:r>
            <a:endParaRPr lang="en-GB">
              <a:solidFill>
                <a:schemeClr val="bg1"/>
              </a:solidFill>
            </a:endParaRPr>
          </a:p>
        </p:txBody>
      </p:sp>
    </p:spTree>
    <p:extLst>
      <p:ext uri="{BB962C8B-B14F-4D97-AF65-F5344CB8AC3E}">
        <p14:creationId xmlns:p14="http://schemas.microsoft.com/office/powerpoint/2010/main" val="336007163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6F1D391-43BD-C47E-6313-5F20DAC60CF6}"/>
              </a:ext>
            </a:extLst>
          </p:cNvPr>
          <p:cNvSpPr txBox="1"/>
          <p:nvPr/>
        </p:nvSpPr>
        <p:spPr>
          <a:xfrm>
            <a:off x="-105423" y="128059"/>
            <a:ext cx="9858703" cy="523220"/>
          </a:xfrm>
          <a:prstGeom prst="rect">
            <a:avLst/>
          </a:prstGeom>
          <a:noFill/>
        </p:spPr>
        <p:txBody>
          <a:bodyPr wrap="square">
            <a:spAutoFit/>
          </a:bodyPr>
          <a:lstStyle/>
          <a:p>
            <a:pPr>
              <a:spcAft>
                <a:spcPts val="600"/>
              </a:spcAft>
            </a:pPr>
            <a:r>
              <a:rPr kumimoji="0" lang="en-GB" sz="2800" b="1" i="0" u="none" strike="noStrike" kern="1200" cap="none" spc="0" normalizeH="0" baseline="0" noProof="0">
                <a:ln>
                  <a:noFill/>
                </a:ln>
                <a:effectLst/>
                <a:uLnTx/>
                <a:uFillTx/>
                <a:latin typeface="Goudy Stout" panose="0202090407030B020401" pitchFamily="18" charset="0"/>
                <a:ea typeface="+mj-ea"/>
                <a:cs typeface="Times New Roman" panose="02020603050405020304" pitchFamily="18" charset="0"/>
              </a:rPr>
              <a:t>Benefits of the Campaign</a:t>
            </a:r>
            <a:endParaRPr lang="en-GB">
              <a:latin typeface="Goudy Stout" panose="0202090407030B020401" pitchFamily="18" charset="0"/>
            </a:endParaRPr>
          </a:p>
        </p:txBody>
      </p:sp>
      <p:graphicFrame>
        <p:nvGraphicFramePr>
          <p:cNvPr id="4" name="Content Placeholder 2">
            <a:extLst>
              <a:ext uri="{FF2B5EF4-FFF2-40B4-BE49-F238E27FC236}">
                <a16:creationId xmlns:a16="http://schemas.microsoft.com/office/drawing/2014/main" id="{1128B630-436F-BE66-A299-0F5084687BD9}"/>
              </a:ext>
            </a:extLst>
          </p:cNvPr>
          <p:cNvGraphicFramePr>
            <a:graphicFrameLocks/>
          </p:cNvGraphicFramePr>
          <p:nvPr>
            <p:extLst>
              <p:ext uri="{D42A27DB-BD31-4B8C-83A1-F6EECF244321}">
                <p14:modId xmlns:p14="http://schemas.microsoft.com/office/powerpoint/2010/main" val="2825344118"/>
              </p:ext>
            </p:extLst>
          </p:nvPr>
        </p:nvGraphicFramePr>
        <p:xfrm>
          <a:off x="188909" y="651279"/>
          <a:ext cx="4706803" cy="64007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2" name="Picture 1">
            <a:extLst>
              <a:ext uri="{FF2B5EF4-FFF2-40B4-BE49-F238E27FC236}">
                <a16:creationId xmlns:a16="http://schemas.microsoft.com/office/drawing/2014/main" id="{F3B1CFAA-43D2-BFD7-0806-0C5FA1FF76D5}"/>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5074382" y="674470"/>
            <a:ext cx="4618797" cy="6640730"/>
          </a:xfrm>
          <a:prstGeom prst="rect">
            <a:avLst/>
          </a:prstGeom>
          <a:noFill/>
          <a:ln>
            <a:noFill/>
          </a:ln>
        </p:spPr>
      </p:pic>
    </p:spTree>
    <p:extLst>
      <p:ext uri="{BB962C8B-B14F-4D97-AF65-F5344CB8AC3E}">
        <p14:creationId xmlns:p14="http://schemas.microsoft.com/office/powerpoint/2010/main" val="31860611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D33A9A9-5ADE-34C9-20F3-902B43177D94}"/>
              </a:ext>
            </a:extLst>
          </p:cNvPr>
          <p:cNvPicPr>
            <a:picLocks noChangeAspect="1"/>
          </p:cNvPicPr>
          <p:nvPr/>
        </p:nvPicPr>
        <p:blipFill>
          <a:blip r:embed="rId3"/>
          <a:stretch>
            <a:fillRect/>
          </a:stretch>
        </p:blipFill>
        <p:spPr>
          <a:xfrm>
            <a:off x="0" y="1"/>
            <a:ext cx="9753600" cy="7556938"/>
          </a:xfrm>
          <a:prstGeom prst="rect">
            <a:avLst/>
          </a:prstGeom>
        </p:spPr>
      </p:pic>
      <p:sp>
        <p:nvSpPr>
          <p:cNvPr id="6" name="TextBox 5">
            <a:extLst>
              <a:ext uri="{FF2B5EF4-FFF2-40B4-BE49-F238E27FC236}">
                <a16:creationId xmlns:a16="http://schemas.microsoft.com/office/drawing/2014/main" id="{677BA01B-4D22-15D0-863C-830E48E7B5A9}"/>
              </a:ext>
            </a:extLst>
          </p:cNvPr>
          <p:cNvSpPr txBox="1"/>
          <p:nvPr/>
        </p:nvSpPr>
        <p:spPr>
          <a:xfrm>
            <a:off x="6931573" y="7187607"/>
            <a:ext cx="7662040" cy="30777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Charlotte Jackson2223874 </a:t>
            </a:r>
            <a:endParaRPr kumimoji="0" lang="en-GB" sz="1400" b="0" i="0" u="none" strike="noStrike" kern="1200" cap="none" spc="0" normalizeH="0" baseline="0" noProof="0">
              <a:ln>
                <a:noFill/>
              </a:ln>
              <a:solidFill>
                <a:prstClr val="black"/>
              </a:solidFill>
              <a:effectLst/>
              <a:uLnTx/>
              <a:uFillTx/>
              <a:latin typeface="Aptos Light"/>
              <a:ea typeface="+mn-ea"/>
              <a:cs typeface="+mn-cs"/>
            </a:endParaRPr>
          </a:p>
        </p:txBody>
      </p:sp>
    </p:spTree>
    <p:extLst>
      <p:ext uri="{BB962C8B-B14F-4D97-AF65-F5344CB8AC3E}">
        <p14:creationId xmlns:p14="http://schemas.microsoft.com/office/powerpoint/2010/main" val="300768239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EF1845-6A9D-6DC8-D47F-05942C44A76A}"/>
              </a:ext>
            </a:extLst>
          </p:cNvPr>
          <p:cNvSpPr txBox="1">
            <a:spLocks/>
          </p:cNvSpPr>
          <p:nvPr/>
        </p:nvSpPr>
        <p:spPr>
          <a:xfrm>
            <a:off x="5108132" y="860122"/>
            <a:ext cx="4645468" cy="1735933"/>
          </a:xfrm>
          <a:prstGeom prst="rect">
            <a:avLst/>
          </a:prstGeom>
        </p:spPr>
        <p:txBody>
          <a:bodyPr vert="horz" lIns="91440" tIns="45720" rIns="91440" bIns="45720" rtlCol="0" anchor="b">
            <a:normAutofit fontScale="92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fontAlgn="auto">
              <a:spcAft>
                <a:spcPts val="600"/>
              </a:spcAft>
              <a:buClrTx/>
              <a:buSzTx/>
              <a:tabLst/>
              <a:defRPr/>
            </a:pPr>
            <a:r>
              <a:rPr kumimoji="0" lang="en-US" sz="5100" b="1" i="0" u="none" strike="noStrike" kern="1200" cap="none" spc="0" normalizeH="0" baseline="0" noProof="0">
                <a:ln>
                  <a:noFill/>
                </a:ln>
                <a:solidFill>
                  <a:schemeClr val="tx1"/>
                </a:solidFill>
                <a:effectLst/>
                <a:uLnTx/>
                <a:uFillTx/>
                <a:latin typeface="+mj-lt"/>
                <a:ea typeface="+mj-ea"/>
                <a:cs typeface="+mj-cs"/>
              </a:rPr>
              <a:t>    </a:t>
            </a:r>
            <a:r>
              <a:rPr kumimoji="0" lang="en-US" sz="4800" b="1" i="0" u="none" strike="noStrike" kern="1200" cap="none" spc="0" normalizeH="0" baseline="0" noProof="0">
                <a:ln>
                  <a:noFill/>
                </a:ln>
                <a:solidFill>
                  <a:schemeClr val="tx1"/>
                </a:solidFill>
                <a:effectLst/>
                <a:uLnTx/>
                <a:uFillTx/>
                <a:latin typeface="+mj-lt"/>
                <a:ea typeface="+mj-ea"/>
                <a:cs typeface="+mj-cs"/>
              </a:rPr>
              <a:t>Partner </a:t>
            </a:r>
            <a:r>
              <a:rPr kumimoji="0" lang="en-US" sz="4800" b="1" i="0" u="none" strike="noStrike" kern="1200" cap="none" spc="0" normalizeH="0" baseline="0" noProof="0" err="1">
                <a:ln>
                  <a:noFill/>
                </a:ln>
                <a:solidFill>
                  <a:schemeClr val="tx1"/>
                </a:solidFill>
                <a:effectLst/>
                <a:uLnTx/>
                <a:uFillTx/>
                <a:latin typeface="+mj-lt"/>
                <a:ea typeface="+mj-ea"/>
                <a:cs typeface="+mj-cs"/>
              </a:rPr>
              <a:t>Organisations</a:t>
            </a:r>
            <a:r>
              <a:rPr kumimoji="0" lang="en-US" sz="4800" b="1" i="0" u="none" strike="noStrike" kern="1200" cap="none" spc="0" normalizeH="0" baseline="0" noProof="0">
                <a:ln>
                  <a:noFill/>
                </a:ln>
                <a:solidFill>
                  <a:schemeClr val="tx1"/>
                </a:solidFill>
                <a:effectLst/>
                <a:uLnTx/>
                <a:uFillTx/>
                <a:latin typeface="+mj-lt"/>
                <a:ea typeface="+mj-ea"/>
                <a:cs typeface="+mj-cs"/>
              </a:rPr>
              <a:t> </a:t>
            </a:r>
          </a:p>
        </p:txBody>
      </p:sp>
      <p:sp>
        <p:nvSpPr>
          <p:cNvPr id="4" name="TextBox 3">
            <a:extLst>
              <a:ext uri="{FF2B5EF4-FFF2-40B4-BE49-F238E27FC236}">
                <a16:creationId xmlns:a16="http://schemas.microsoft.com/office/drawing/2014/main" id="{045B7A06-481E-07FE-824B-A3232E1B27E5}"/>
              </a:ext>
            </a:extLst>
          </p:cNvPr>
          <p:cNvSpPr txBox="1"/>
          <p:nvPr/>
        </p:nvSpPr>
        <p:spPr>
          <a:xfrm>
            <a:off x="7167791" y="6303184"/>
            <a:ext cx="2327057" cy="292315"/>
          </a:xfrm>
          <a:prstGeom prst="rect">
            <a:avLst/>
          </a:prstGeom>
        </p:spPr>
        <p:txBody>
          <a:bodyPr vert="horz" lIns="91440" tIns="45720" rIns="91440" bIns="45720" rtlCol="0" anchor="t">
            <a:normAutofit/>
          </a:bodyPr>
          <a:lstStyle/>
          <a:p>
            <a:pPr marR="0" lvl="0" fontAlgn="auto">
              <a:lnSpc>
                <a:spcPct val="90000"/>
              </a:lnSpc>
              <a:spcBef>
                <a:spcPts val="1000"/>
              </a:spcBef>
              <a:spcAft>
                <a:spcPts val="800"/>
              </a:spcAft>
              <a:buClrTx/>
              <a:buSzTx/>
              <a:tabLst/>
              <a:defRPr/>
            </a:pPr>
            <a:r>
              <a:rPr kumimoji="0" lang="en-US" sz="1400" b="0" i="0" u="none" strike="noStrike" kern="1200" cap="none" spc="0" normalizeH="0" baseline="0" noProof="0">
                <a:ln>
                  <a:noFill/>
                </a:ln>
                <a:solidFill>
                  <a:schemeClr val="bg1"/>
                </a:solidFill>
                <a:effectLst/>
                <a:uLnTx/>
                <a:uFillTx/>
                <a:latin typeface="+mn-lt"/>
                <a:ea typeface="+mn-ea"/>
                <a:cs typeface="+mn-cs"/>
              </a:rPr>
              <a:t>Charlotte Jackson2223874</a:t>
            </a:r>
          </a:p>
        </p:txBody>
      </p:sp>
      <p:graphicFrame>
        <p:nvGraphicFramePr>
          <p:cNvPr id="3" name="Content Placeholder 6">
            <a:extLst>
              <a:ext uri="{FF2B5EF4-FFF2-40B4-BE49-F238E27FC236}">
                <a16:creationId xmlns:a16="http://schemas.microsoft.com/office/drawing/2014/main" id="{DFA472B4-2919-5E5B-521E-6F6B9A64C546}"/>
              </a:ext>
            </a:extLst>
          </p:cNvPr>
          <p:cNvGraphicFramePr>
            <a:graphicFrameLocks/>
          </p:cNvGraphicFramePr>
          <p:nvPr>
            <p:extLst>
              <p:ext uri="{D42A27DB-BD31-4B8C-83A1-F6EECF244321}">
                <p14:modId xmlns:p14="http://schemas.microsoft.com/office/powerpoint/2010/main" val="2638619007"/>
              </p:ext>
            </p:extLst>
          </p:nvPr>
        </p:nvGraphicFramePr>
        <p:xfrm>
          <a:off x="100595" y="13185"/>
          <a:ext cx="5007537" cy="6975987"/>
        </p:xfrm>
        <a:graphic>
          <a:graphicData uri="http://schemas.openxmlformats.org/drawingml/2006/table">
            <a:tbl>
              <a:tblPr firstRow="1" bandRow="1"/>
              <a:tblGrid>
                <a:gridCol w="1518219">
                  <a:extLst>
                    <a:ext uri="{9D8B030D-6E8A-4147-A177-3AD203B41FA5}">
                      <a16:colId xmlns:a16="http://schemas.microsoft.com/office/drawing/2014/main" val="4103346491"/>
                    </a:ext>
                  </a:extLst>
                </a:gridCol>
                <a:gridCol w="3489318">
                  <a:extLst>
                    <a:ext uri="{9D8B030D-6E8A-4147-A177-3AD203B41FA5}">
                      <a16:colId xmlns:a16="http://schemas.microsoft.com/office/drawing/2014/main" val="107920511"/>
                    </a:ext>
                  </a:extLst>
                </a:gridCol>
              </a:tblGrid>
              <a:tr h="399843">
                <a:tc>
                  <a:txBody>
                    <a:bodyPr/>
                    <a:lstStyle>
                      <a:lvl1pPr marL="0" algn="l" defTabSz="914400" rtl="0" eaLnBrk="1" latinLnBrk="0" hangingPunct="1">
                        <a:defRPr sz="1800" b="1" kern="1200">
                          <a:solidFill>
                            <a:schemeClr val="lt1"/>
                          </a:solidFill>
                          <a:latin typeface="Calibri" panose="020F0502020204030204"/>
                        </a:defRPr>
                      </a:lvl1pPr>
                      <a:lvl2pPr marL="457200" algn="l" defTabSz="914400" rtl="0" eaLnBrk="1" latinLnBrk="0" hangingPunct="1">
                        <a:defRPr sz="1800" b="1" kern="1200">
                          <a:solidFill>
                            <a:schemeClr val="lt1"/>
                          </a:solidFill>
                          <a:latin typeface="Calibri" panose="020F0502020204030204"/>
                        </a:defRPr>
                      </a:lvl2pPr>
                      <a:lvl3pPr marL="914400" algn="l" defTabSz="914400" rtl="0" eaLnBrk="1" latinLnBrk="0" hangingPunct="1">
                        <a:defRPr sz="1800" b="1" kern="1200">
                          <a:solidFill>
                            <a:schemeClr val="lt1"/>
                          </a:solidFill>
                          <a:latin typeface="Calibri" panose="020F0502020204030204"/>
                        </a:defRPr>
                      </a:lvl3pPr>
                      <a:lvl4pPr marL="1371600" algn="l" defTabSz="914400" rtl="0" eaLnBrk="1" latinLnBrk="0" hangingPunct="1">
                        <a:defRPr sz="1800" b="1" kern="1200">
                          <a:solidFill>
                            <a:schemeClr val="lt1"/>
                          </a:solidFill>
                          <a:latin typeface="Calibri" panose="020F0502020204030204"/>
                        </a:defRPr>
                      </a:lvl4pPr>
                      <a:lvl5pPr marL="1828800" algn="l" defTabSz="914400" rtl="0" eaLnBrk="1" latinLnBrk="0" hangingPunct="1">
                        <a:defRPr sz="1800" b="1" kern="1200">
                          <a:solidFill>
                            <a:schemeClr val="lt1"/>
                          </a:solidFill>
                          <a:latin typeface="Calibri" panose="020F0502020204030204"/>
                        </a:defRPr>
                      </a:lvl5pPr>
                      <a:lvl6pPr marL="2286000" algn="l" defTabSz="914400" rtl="0" eaLnBrk="1" latinLnBrk="0" hangingPunct="1">
                        <a:defRPr sz="1800" b="1" kern="1200">
                          <a:solidFill>
                            <a:schemeClr val="lt1"/>
                          </a:solidFill>
                          <a:latin typeface="Calibri" panose="020F0502020204030204"/>
                        </a:defRPr>
                      </a:lvl6pPr>
                      <a:lvl7pPr marL="2743200" algn="l" defTabSz="914400" rtl="0" eaLnBrk="1" latinLnBrk="0" hangingPunct="1">
                        <a:defRPr sz="1800" b="1" kern="1200">
                          <a:solidFill>
                            <a:schemeClr val="lt1"/>
                          </a:solidFill>
                          <a:latin typeface="Calibri" panose="020F0502020204030204"/>
                        </a:defRPr>
                      </a:lvl7pPr>
                      <a:lvl8pPr marL="3200400" algn="l" defTabSz="914400" rtl="0" eaLnBrk="1" latinLnBrk="0" hangingPunct="1">
                        <a:defRPr sz="1800" b="1" kern="1200">
                          <a:solidFill>
                            <a:schemeClr val="lt1"/>
                          </a:solidFill>
                          <a:latin typeface="Calibri" panose="020F0502020204030204"/>
                        </a:defRPr>
                      </a:lvl8pPr>
                      <a:lvl9pPr marL="3657600" algn="l" defTabSz="914400" rtl="0" eaLnBrk="1" latinLnBrk="0" hangingPunct="1">
                        <a:defRPr sz="1800" b="1" kern="1200">
                          <a:solidFill>
                            <a:schemeClr val="lt1"/>
                          </a:solidFill>
                          <a:latin typeface="Calibri" panose="020F0502020204030204"/>
                        </a:defRPr>
                      </a:lvl9pPr>
                    </a:lstStyle>
                    <a:p>
                      <a:r>
                        <a:rPr lang="en-GB" sz="1300"/>
                        <a:t>Organisation </a:t>
                      </a:r>
                    </a:p>
                  </a:txBody>
                  <a:tcPr marL="70201" marR="70201" marT="35101" marB="35101">
                    <a:lnL w="12700" cmpd="sng">
                      <a:solidFill>
                        <a:sysClr val="window" lastClr="FFFFFF"/>
                      </a:solidFill>
                    </a:lnL>
                    <a:lnR w="12700" cmpd="sng">
                      <a:solidFill>
                        <a:sysClr val="window" lastClr="FFFFFF"/>
                      </a:solidFill>
                    </a:lnR>
                    <a:lnT w="12700" cmpd="sng">
                      <a:solidFill>
                        <a:sysClr val="window" lastClr="FFFFFF"/>
                      </a:solidFill>
                    </a:lnT>
                    <a:lnB w="38100" cmpd="sng">
                      <a:solidFill>
                        <a:sysClr val="window" lastClr="FFFFFF"/>
                      </a:solidFill>
                    </a:lnB>
                    <a:lnTlToBr w="12700" cmpd="sng">
                      <a:noFill/>
                      <a:prstDash val="solid"/>
                    </a:lnTlToBr>
                    <a:lnBlToTr w="12700" cmpd="sng">
                      <a:noFill/>
                      <a:prstDash val="solid"/>
                    </a:lnBlToTr>
                    <a:solidFill>
                      <a:srgbClr val="4472C4"/>
                    </a:solidFill>
                  </a:tcPr>
                </a:tc>
                <a:tc>
                  <a:txBody>
                    <a:bodyPr/>
                    <a:lstStyle>
                      <a:lvl1pPr marL="0" algn="l" defTabSz="914400" rtl="0" eaLnBrk="1" latinLnBrk="0" hangingPunct="1">
                        <a:defRPr sz="1800" b="1" kern="1200">
                          <a:solidFill>
                            <a:schemeClr val="lt1"/>
                          </a:solidFill>
                          <a:latin typeface="Calibri" panose="020F0502020204030204"/>
                        </a:defRPr>
                      </a:lvl1pPr>
                      <a:lvl2pPr marL="457200" algn="l" defTabSz="914400" rtl="0" eaLnBrk="1" latinLnBrk="0" hangingPunct="1">
                        <a:defRPr sz="1800" b="1" kern="1200">
                          <a:solidFill>
                            <a:schemeClr val="lt1"/>
                          </a:solidFill>
                          <a:latin typeface="Calibri" panose="020F0502020204030204"/>
                        </a:defRPr>
                      </a:lvl2pPr>
                      <a:lvl3pPr marL="914400" algn="l" defTabSz="914400" rtl="0" eaLnBrk="1" latinLnBrk="0" hangingPunct="1">
                        <a:defRPr sz="1800" b="1" kern="1200">
                          <a:solidFill>
                            <a:schemeClr val="lt1"/>
                          </a:solidFill>
                          <a:latin typeface="Calibri" panose="020F0502020204030204"/>
                        </a:defRPr>
                      </a:lvl3pPr>
                      <a:lvl4pPr marL="1371600" algn="l" defTabSz="914400" rtl="0" eaLnBrk="1" latinLnBrk="0" hangingPunct="1">
                        <a:defRPr sz="1800" b="1" kern="1200">
                          <a:solidFill>
                            <a:schemeClr val="lt1"/>
                          </a:solidFill>
                          <a:latin typeface="Calibri" panose="020F0502020204030204"/>
                        </a:defRPr>
                      </a:lvl4pPr>
                      <a:lvl5pPr marL="1828800" algn="l" defTabSz="914400" rtl="0" eaLnBrk="1" latinLnBrk="0" hangingPunct="1">
                        <a:defRPr sz="1800" b="1" kern="1200">
                          <a:solidFill>
                            <a:schemeClr val="lt1"/>
                          </a:solidFill>
                          <a:latin typeface="Calibri" panose="020F0502020204030204"/>
                        </a:defRPr>
                      </a:lvl5pPr>
                      <a:lvl6pPr marL="2286000" algn="l" defTabSz="914400" rtl="0" eaLnBrk="1" latinLnBrk="0" hangingPunct="1">
                        <a:defRPr sz="1800" b="1" kern="1200">
                          <a:solidFill>
                            <a:schemeClr val="lt1"/>
                          </a:solidFill>
                          <a:latin typeface="Calibri" panose="020F0502020204030204"/>
                        </a:defRPr>
                      </a:lvl6pPr>
                      <a:lvl7pPr marL="2743200" algn="l" defTabSz="914400" rtl="0" eaLnBrk="1" latinLnBrk="0" hangingPunct="1">
                        <a:defRPr sz="1800" b="1" kern="1200">
                          <a:solidFill>
                            <a:schemeClr val="lt1"/>
                          </a:solidFill>
                          <a:latin typeface="Calibri" panose="020F0502020204030204"/>
                        </a:defRPr>
                      </a:lvl7pPr>
                      <a:lvl8pPr marL="3200400" algn="l" defTabSz="914400" rtl="0" eaLnBrk="1" latinLnBrk="0" hangingPunct="1">
                        <a:defRPr sz="1800" b="1" kern="1200">
                          <a:solidFill>
                            <a:schemeClr val="lt1"/>
                          </a:solidFill>
                          <a:latin typeface="Calibri" panose="020F0502020204030204"/>
                        </a:defRPr>
                      </a:lvl8pPr>
                      <a:lvl9pPr marL="3657600" algn="l" defTabSz="914400" rtl="0" eaLnBrk="1" latinLnBrk="0" hangingPunct="1">
                        <a:defRPr sz="1800" b="1" kern="1200">
                          <a:solidFill>
                            <a:schemeClr val="lt1"/>
                          </a:solidFill>
                          <a:latin typeface="Calibri" panose="020F0502020204030204"/>
                        </a:defRPr>
                      </a:lvl9pPr>
                    </a:lstStyle>
                    <a:p>
                      <a:r>
                        <a:rPr lang="en-GB" sz="1300"/>
                        <a:t>Role/Aim</a:t>
                      </a:r>
                    </a:p>
                  </a:txBody>
                  <a:tcPr marL="70201" marR="70201" marT="35101" marB="35101">
                    <a:lnL w="12700" cmpd="sng">
                      <a:solidFill>
                        <a:sysClr val="window" lastClr="FFFFFF"/>
                      </a:solidFill>
                    </a:lnL>
                    <a:lnR w="12700" cmpd="sng">
                      <a:solidFill>
                        <a:sysClr val="window" lastClr="FFFFFF"/>
                      </a:solidFill>
                    </a:lnR>
                    <a:lnT w="12700" cmpd="sng">
                      <a:solidFill>
                        <a:sysClr val="window" lastClr="FFFFFF"/>
                      </a:solidFill>
                    </a:lnT>
                    <a:lnB w="38100" cmpd="sng">
                      <a:solidFill>
                        <a:sysClr val="window" lastClr="FFFFFF"/>
                      </a:solidFill>
                    </a:lnB>
                    <a:lnTlToBr w="12700" cmpd="sng">
                      <a:noFill/>
                      <a:prstDash val="solid"/>
                    </a:lnTlToBr>
                    <a:lnBlToTr w="12700" cmpd="sng">
                      <a:noFill/>
                      <a:prstDash val="solid"/>
                    </a:lnBlToTr>
                    <a:solidFill>
                      <a:srgbClr val="4472C4"/>
                    </a:solidFill>
                  </a:tcPr>
                </a:tc>
                <a:extLst>
                  <a:ext uri="{0D108BD9-81ED-4DB2-BD59-A6C34878D82A}">
                    <a16:rowId xmlns:a16="http://schemas.microsoft.com/office/drawing/2014/main" val="2999767203"/>
                  </a:ext>
                </a:extLst>
              </a:tr>
              <a:tr h="1171704">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indent="-457200" algn="l">
                        <a:lnSpc>
                          <a:spcPct val="115000"/>
                        </a:lnSpc>
                        <a:buNone/>
                      </a:pPr>
                      <a:r>
                        <a:rPr lang="en-GB" sz="1800" b="0">
                          <a:solidFill>
                            <a:srgbClr val="000000"/>
                          </a:solidFill>
                          <a:effectLst/>
                          <a:latin typeface="Arial" panose="020B0604020202020204" pitchFamily="34" charset="0"/>
                          <a:ea typeface="Calibri" panose="020F0502020204030204" pitchFamily="34" charset="0"/>
                          <a:cs typeface="Arial" panose="020B0604020202020204" pitchFamily="34" charset="0"/>
                        </a:rPr>
                        <a:t>Sport England</a:t>
                      </a:r>
                      <a:endParaRPr lang="en-GB" sz="1800" b="1">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7313" marR="7313" marT="7313" marB="7313" anchor="ctr">
                    <a:lnL w="12700" cmpd="sng">
                      <a:solidFill>
                        <a:sysClr val="window" lastClr="FFFFFF"/>
                      </a:solidFill>
                    </a:lnL>
                    <a:lnR w="12700" cmpd="sng">
                      <a:solidFill>
                        <a:sysClr val="window" lastClr="FFFFFF"/>
                      </a:solidFill>
                    </a:lnR>
                    <a:lnT w="381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40000"/>
                      </a:srgb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indent="-457200" algn="l">
                        <a:lnSpc>
                          <a:spcPct val="115000"/>
                        </a:lnSpc>
                        <a:buNone/>
                      </a:pPr>
                      <a:r>
                        <a:rPr lang="en-GB" sz="1800">
                          <a:latin typeface="Arial" panose="020B0604020202020204" pitchFamily="34" charset="0"/>
                          <a:cs typeface="Arial" panose="020B0604020202020204" pitchFamily="34" charset="0"/>
                        </a:rPr>
                        <a:t>National organization that promotes programs for inclusive physical activity (Sport England, 2023a).</a:t>
                      </a:r>
                      <a:br>
                        <a:rPr lang="en-GB" sz="1800">
                          <a:latin typeface="Arial" panose="020B0604020202020204" pitchFamily="34" charset="0"/>
                          <a:cs typeface="Arial" panose="020B0604020202020204" pitchFamily="34" charset="0"/>
                        </a:rPr>
                      </a:br>
                      <a:endParaRPr lang="en-GB" sz="1800" b="1">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7313" marR="7313" marT="7313" marB="7313" anchor="ctr">
                    <a:lnL w="12700" cmpd="sng">
                      <a:solidFill>
                        <a:sysClr val="window" lastClr="FFFFFF"/>
                      </a:solidFill>
                    </a:lnL>
                    <a:lnR w="12700" cmpd="sng">
                      <a:solidFill>
                        <a:sysClr val="window" lastClr="FFFFFF"/>
                      </a:solidFill>
                    </a:lnR>
                    <a:lnT w="381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40000"/>
                      </a:srgbClr>
                    </a:solidFill>
                  </a:tcPr>
                </a:tc>
                <a:extLst>
                  <a:ext uri="{0D108BD9-81ED-4DB2-BD59-A6C34878D82A}">
                    <a16:rowId xmlns:a16="http://schemas.microsoft.com/office/drawing/2014/main" val="1314161913"/>
                  </a:ext>
                </a:extLst>
              </a:tr>
              <a:tr h="1171704">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indent="-457200" algn="l">
                        <a:lnSpc>
                          <a:spcPct val="115000"/>
                        </a:lnSpc>
                        <a:buNone/>
                      </a:pPr>
                      <a:r>
                        <a:rPr lang="en-GB" sz="1800" b="0">
                          <a:solidFill>
                            <a:srgbClr val="000000"/>
                          </a:solidFill>
                          <a:effectLst/>
                          <a:latin typeface="Arial" panose="020B0604020202020204" pitchFamily="34" charset="0"/>
                          <a:ea typeface="Calibri" panose="020F0502020204030204" pitchFamily="34" charset="0"/>
                          <a:cs typeface="Arial" panose="020B0604020202020204" pitchFamily="34" charset="0"/>
                        </a:rPr>
                        <a:t>NHS England</a:t>
                      </a:r>
                      <a:endParaRPr lang="en-GB" sz="1800" b="1">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7313" marR="7313" marT="7313" marB="7313" anchor="ct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20000"/>
                      </a:srgb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indent="-457200" algn="l">
                        <a:lnSpc>
                          <a:spcPct val="115000"/>
                        </a:lnSpc>
                        <a:buNone/>
                      </a:pPr>
                      <a:br>
                        <a:rPr lang="en-GB" sz="1800">
                          <a:latin typeface="Arial" panose="020B0604020202020204" pitchFamily="34" charset="0"/>
                          <a:cs typeface="Arial" panose="020B0604020202020204" pitchFamily="34" charset="0"/>
                        </a:rPr>
                      </a:br>
                      <a:r>
                        <a:rPr lang="en-GB" sz="1800">
                          <a:latin typeface="Arial" panose="020B0604020202020204" pitchFamily="34" charset="0"/>
                          <a:cs typeface="Arial" panose="020B0604020202020204" pitchFamily="34" charset="0"/>
                        </a:rPr>
                        <a:t>Gives advice on how to get active and assistance for apps (NHS, 2023).</a:t>
                      </a:r>
                      <a:br>
                        <a:rPr lang="en-GB" sz="1800">
                          <a:latin typeface="Arial" panose="020B0604020202020204" pitchFamily="34" charset="0"/>
                          <a:cs typeface="Arial" panose="020B0604020202020204" pitchFamily="34" charset="0"/>
                        </a:rPr>
                      </a:br>
                      <a:endParaRPr lang="en-GB" sz="1800" b="1">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7313" marR="7313" marT="7313" marB="7313" anchor="ct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20000"/>
                      </a:srgbClr>
                    </a:solidFill>
                  </a:tcPr>
                </a:tc>
                <a:extLst>
                  <a:ext uri="{0D108BD9-81ED-4DB2-BD59-A6C34878D82A}">
                    <a16:rowId xmlns:a16="http://schemas.microsoft.com/office/drawing/2014/main" val="736144626"/>
                  </a:ext>
                </a:extLst>
              </a:tr>
              <a:tr h="1766939">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indent="-457200" algn="l">
                        <a:lnSpc>
                          <a:spcPct val="115000"/>
                        </a:lnSpc>
                        <a:buNone/>
                      </a:pPr>
                      <a:r>
                        <a:rPr lang="en-GB" sz="1800" b="0">
                          <a:solidFill>
                            <a:srgbClr val="000000"/>
                          </a:solidFill>
                          <a:effectLst/>
                          <a:latin typeface="Arial" panose="020B0604020202020204" pitchFamily="34" charset="0"/>
                          <a:ea typeface="Calibri" panose="020F0502020204030204" pitchFamily="34" charset="0"/>
                          <a:cs typeface="Arial" panose="020B0604020202020204" pitchFamily="34" charset="0"/>
                        </a:rPr>
                        <a:t>Active Black Country</a:t>
                      </a:r>
                      <a:endParaRPr lang="en-GB" sz="1800" b="1">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7313" marR="7313" marT="7313" marB="7313" anchor="ct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40000"/>
                      </a:srgb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indent="-457200" algn="l">
                        <a:lnSpc>
                          <a:spcPct val="115000"/>
                        </a:lnSpc>
                        <a:buNone/>
                      </a:pPr>
                      <a:br>
                        <a:rPr lang="en-GB" sz="1800">
                          <a:latin typeface="Arial" panose="020B0604020202020204" pitchFamily="34" charset="0"/>
                          <a:cs typeface="Arial" panose="020B0604020202020204" pitchFamily="34" charset="0"/>
                        </a:rPr>
                      </a:br>
                      <a:r>
                        <a:rPr lang="en-GB" sz="1800">
                          <a:latin typeface="Arial" panose="020B0604020202020204" pitchFamily="34" charset="0"/>
                          <a:cs typeface="Arial" panose="020B0604020202020204" pitchFamily="34" charset="0"/>
                        </a:rPr>
                        <a:t>The West Midlands has a regional body that promotes active lifestyles (Active Black Country, 2024).</a:t>
                      </a:r>
                      <a:br>
                        <a:rPr lang="en-GB" sz="1800">
                          <a:latin typeface="Arial" panose="020B0604020202020204" pitchFamily="34" charset="0"/>
                          <a:cs typeface="Arial" panose="020B0604020202020204" pitchFamily="34" charset="0"/>
                        </a:rPr>
                      </a:br>
                      <a:endParaRPr lang="en-GB" sz="1800" b="1">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7313" marR="7313" marT="7313" marB="7313" anchor="ct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40000"/>
                      </a:srgbClr>
                    </a:solidFill>
                  </a:tcPr>
                </a:tc>
                <a:extLst>
                  <a:ext uri="{0D108BD9-81ED-4DB2-BD59-A6C34878D82A}">
                    <a16:rowId xmlns:a16="http://schemas.microsoft.com/office/drawing/2014/main" val="3506695270"/>
                  </a:ext>
                </a:extLst>
              </a:tr>
              <a:tr h="1420483">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indent="-457200" algn="l">
                        <a:lnSpc>
                          <a:spcPct val="115000"/>
                        </a:lnSpc>
                        <a:buNone/>
                      </a:pPr>
                      <a:r>
                        <a:rPr lang="en-GB" sz="1800" b="0">
                          <a:solidFill>
                            <a:srgbClr val="000000"/>
                          </a:solidFill>
                          <a:effectLst/>
                          <a:latin typeface="Arial" panose="020B0604020202020204" pitchFamily="34" charset="0"/>
                          <a:ea typeface="Calibri" panose="020F0502020204030204" pitchFamily="34" charset="0"/>
                          <a:cs typeface="Arial" panose="020B0604020202020204" pitchFamily="34" charset="0"/>
                        </a:rPr>
                        <a:t>We Are Undefeatable</a:t>
                      </a:r>
                      <a:endParaRPr lang="en-GB" sz="1800" b="1">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7313" marR="7313" marT="7313" marB="7313" anchor="ct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20000"/>
                      </a:srgb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indent="-457200" algn="l">
                        <a:lnSpc>
                          <a:spcPct val="115000"/>
                        </a:lnSpc>
                        <a:buNone/>
                      </a:pPr>
                      <a:br>
                        <a:rPr lang="en-GB" sz="1800">
                          <a:latin typeface="Arial" panose="020B0604020202020204" pitchFamily="34" charset="0"/>
                          <a:cs typeface="Arial" panose="020B0604020202020204" pitchFamily="34" charset="0"/>
                        </a:rPr>
                      </a:br>
                      <a:r>
                        <a:rPr lang="en-GB" sz="1800">
                          <a:latin typeface="Arial" panose="020B0604020202020204" pitchFamily="34" charset="0"/>
                          <a:cs typeface="Arial" panose="020B0604020202020204" pitchFamily="34" charset="0"/>
                        </a:rPr>
                        <a:t>National campaign supporting people with long-term conditions to stay active (Sport England, 2023c).</a:t>
                      </a:r>
                      <a:endParaRPr lang="en-GB" sz="1800" b="1">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7313" marR="7313" marT="7313" marB="7313" anchor="ct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20000"/>
                      </a:srgbClr>
                    </a:solidFill>
                  </a:tcPr>
                </a:tc>
                <a:extLst>
                  <a:ext uri="{0D108BD9-81ED-4DB2-BD59-A6C34878D82A}">
                    <a16:rowId xmlns:a16="http://schemas.microsoft.com/office/drawing/2014/main" val="983986218"/>
                  </a:ext>
                </a:extLst>
              </a:tr>
            </a:tbl>
          </a:graphicData>
        </a:graphic>
      </p:graphicFrame>
      <p:sp>
        <p:nvSpPr>
          <p:cNvPr id="6" name="Freeform 3">
            <a:extLst>
              <a:ext uri="{FF2B5EF4-FFF2-40B4-BE49-F238E27FC236}">
                <a16:creationId xmlns:a16="http://schemas.microsoft.com/office/drawing/2014/main" id="{78368126-2974-3E9A-6898-C51D30492EC4}"/>
              </a:ext>
            </a:extLst>
          </p:cNvPr>
          <p:cNvSpPr/>
          <p:nvPr/>
        </p:nvSpPr>
        <p:spPr>
          <a:xfrm>
            <a:off x="6152186" y="2509902"/>
            <a:ext cx="3601414" cy="4649713"/>
          </a:xfrm>
          <a:custGeom>
            <a:avLst/>
            <a:gdLst/>
            <a:ahLst/>
            <a:cxnLst/>
            <a:rect l="l" t="t" r="r" b="b"/>
            <a:pathLst>
              <a:path w="3601414" h="4649713">
                <a:moveTo>
                  <a:pt x="0" y="0"/>
                </a:moveTo>
                <a:lnTo>
                  <a:pt x="3601413" y="0"/>
                </a:lnTo>
                <a:lnTo>
                  <a:pt x="3601413" y="4649713"/>
                </a:lnTo>
                <a:lnTo>
                  <a:pt x="0" y="4649713"/>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Tree>
    <p:extLst>
      <p:ext uri="{BB962C8B-B14F-4D97-AF65-F5344CB8AC3E}">
        <p14:creationId xmlns:p14="http://schemas.microsoft.com/office/powerpoint/2010/main" val="19079262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4376AAC9-1744-5CE6-EBD3-36369B8A1C15}"/>
              </a:ext>
            </a:extLst>
          </p:cNvPr>
          <p:cNvSpPr txBox="1">
            <a:spLocks/>
          </p:cNvSpPr>
          <p:nvPr/>
        </p:nvSpPr>
        <p:spPr>
          <a:xfrm>
            <a:off x="533159" y="-160392"/>
            <a:ext cx="9062545"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000" b="1">
                <a:latin typeface="Times New Roman" panose="02020603050405020304" pitchFamily="18" charset="0"/>
                <a:cs typeface="Times New Roman" panose="02020603050405020304" pitchFamily="18" charset="0"/>
              </a:rPr>
              <a:t>Resources from Existing Campaigns </a:t>
            </a:r>
          </a:p>
        </p:txBody>
      </p:sp>
      <p:graphicFrame>
        <p:nvGraphicFramePr>
          <p:cNvPr id="4" name="Content Placeholder 2">
            <a:extLst>
              <a:ext uri="{FF2B5EF4-FFF2-40B4-BE49-F238E27FC236}">
                <a16:creationId xmlns:a16="http://schemas.microsoft.com/office/drawing/2014/main" id="{C136A17F-14DC-61D5-73D8-9FD17A16F7C4}"/>
              </a:ext>
            </a:extLst>
          </p:cNvPr>
          <p:cNvGraphicFramePr>
            <a:graphicFrameLocks/>
          </p:cNvGraphicFramePr>
          <p:nvPr>
            <p:extLst>
              <p:ext uri="{D42A27DB-BD31-4B8C-83A1-F6EECF244321}">
                <p14:modId xmlns:p14="http://schemas.microsoft.com/office/powerpoint/2010/main" val="12909749"/>
              </p:ext>
            </p:extLst>
          </p:nvPr>
        </p:nvGraphicFramePr>
        <p:xfrm>
          <a:off x="-350216" y="1316026"/>
          <a:ext cx="5763044" cy="488948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a:extLst>
              <a:ext uri="{FF2B5EF4-FFF2-40B4-BE49-F238E27FC236}">
                <a16:creationId xmlns:a16="http://schemas.microsoft.com/office/drawing/2014/main" id="{93FFBFB1-C471-AC22-E4B2-628D2B3134AF}"/>
              </a:ext>
            </a:extLst>
          </p:cNvPr>
          <p:cNvPicPr>
            <a:picLocks noChangeAspect="1"/>
          </p:cNvPicPr>
          <p:nvPr/>
        </p:nvPicPr>
        <p:blipFill>
          <a:blip r:embed="rId7"/>
          <a:srcRect l="6033" r="27215" b="-2"/>
          <a:stretch>
            <a:fillRect/>
          </a:stretch>
        </p:blipFill>
        <p:spPr>
          <a:xfrm>
            <a:off x="5043145" y="738749"/>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6" name="TextBox 5">
            <a:extLst>
              <a:ext uri="{FF2B5EF4-FFF2-40B4-BE49-F238E27FC236}">
                <a16:creationId xmlns:a16="http://schemas.microsoft.com/office/drawing/2014/main" id="{5CFC774F-5140-1CFD-707E-5B0110569887}"/>
              </a:ext>
            </a:extLst>
          </p:cNvPr>
          <p:cNvSpPr txBox="1"/>
          <p:nvPr/>
        </p:nvSpPr>
        <p:spPr>
          <a:xfrm>
            <a:off x="7246071" y="6885399"/>
            <a:ext cx="5060730" cy="315023"/>
          </a:xfrm>
          <a:prstGeom prst="rect">
            <a:avLst/>
          </a:prstGeom>
          <a:noFill/>
        </p:spPr>
        <p:txBody>
          <a:bodyPr wrap="square">
            <a:spAutoFit/>
          </a:bodyPr>
          <a:lstStyle/>
          <a:p>
            <a:pPr>
              <a:lnSpc>
                <a:spcPct val="107000"/>
              </a:lnSpc>
              <a:spcAft>
                <a:spcPts val="800"/>
              </a:spcAft>
              <a:buNone/>
            </a:pPr>
            <a:r>
              <a:rPr lang="en-GB" sz="1400" kern="100">
                <a:solidFill>
                  <a:schemeClr val="bg1">
                    <a:lumMod val="95000"/>
                  </a:schemeClr>
                </a:solidFill>
                <a:effectLst/>
                <a:latin typeface="Aptos" panose="020B0004020202020204" pitchFamily="34" charset="0"/>
                <a:ea typeface="Aptos" panose="020B0004020202020204" pitchFamily="34" charset="0"/>
                <a:cs typeface="Times New Roman" panose="02020603050405020304" pitchFamily="18" charset="0"/>
              </a:rPr>
              <a:t>Charlotte Jackson2223874</a:t>
            </a:r>
          </a:p>
        </p:txBody>
      </p:sp>
    </p:spTree>
    <p:extLst>
      <p:ext uri="{BB962C8B-B14F-4D97-AF65-F5344CB8AC3E}">
        <p14:creationId xmlns:p14="http://schemas.microsoft.com/office/powerpoint/2010/main" val="350290836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9DADB5-BC4B-DE67-A688-6BD8521A0726}"/>
            </a:ext>
          </a:extLst>
        </p:cNvPr>
        <p:cNvGrpSpPr/>
        <p:nvPr/>
      </p:nvGrpSpPr>
      <p:grpSpPr>
        <a:xfrm>
          <a:off x="0" y="0"/>
          <a:ext cx="0" cy="0"/>
          <a:chOff x="0" y="0"/>
          <a:chExt cx="0" cy="0"/>
        </a:xfrm>
      </p:grpSpPr>
      <p:sp>
        <p:nvSpPr>
          <p:cNvPr id="2" name="TextBox 2">
            <a:extLst>
              <a:ext uri="{FF2B5EF4-FFF2-40B4-BE49-F238E27FC236}">
                <a16:creationId xmlns:a16="http://schemas.microsoft.com/office/drawing/2014/main" id="{B16BFDE8-366A-654E-1FE6-17782E958B5C}"/>
              </a:ext>
            </a:extLst>
          </p:cNvPr>
          <p:cNvSpPr txBox="1"/>
          <p:nvPr/>
        </p:nvSpPr>
        <p:spPr>
          <a:xfrm>
            <a:off x="893815" y="1060539"/>
            <a:ext cx="4559075" cy="4458015"/>
          </a:xfrm>
          <a:prstGeom prst="rect">
            <a:avLst/>
          </a:prstGeom>
        </p:spPr>
        <p:txBody>
          <a:bodyPr wrap="square" lIns="0" tIns="0" rIns="0" bIns="0" rtlCol="0" anchor="t">
            <a:spAutoFit/>
          </a:bodyPr>
          <a:lstStyle/>
          <a:p>
            <a:pPr algn="l">
              <a:lnSpc>
                <a:spcPts val="6886"/>
              </a:lnSpc>
            </a:pPr>
            <a:r>
              <a:rPr lang="en-US" sz="8607">
                <a:solidFill>
                  <a:srgbClr val="156669"/>
                </a:solidFill>
                <a:latin typeface="Lilita One"/>
                <a:ea typeface="Lilita One"/>
                <a:cs typeface="Lilita One"/>
                <a:sym typeface="Lilita One"/>
              </a:rPr>
              <a:t>Benefits of Exercise/</a:t>
            </a:r>
          </a:p>
          <a:p>
            <a:pPr algn="l">
              <a:lnSpc>
                <a:spcPts val="6886"/>
              </a:lnSpc>
            </a:pPr>
            <a:r>
              <a:rPr lang="en-US" sz="8607">
                <a:solidFill>
                  <a:srgbClr val="156669"/>
                </a:solidFill>
                <a:latin typeface="Lilita One"/>
                <a:ea typeface="Lilita One"/>
                <a:cs typeface="Lilita One"/>
                <a:sym typeface="Lilita One"/>
              </a:rPr>
              <a:t>Physical Activity</a:t>
            </a:r>
          </a:p>
        </p:txBody>
      </p:sp>
      <p:sp>
        <p:nvSpPr>
          <p:cNvPr id="3" name="Freeform 3">
            <a:extLst>
              <a:ext uri="{FF2B5EF4-FFF2-40B4-BE49-F238E27FC236}">
                <a16:creationId xmlns:a16="http://schemas.microsoft.com/office/drawing/2014/main" id="{FA23BAAA-FE7F-403F-C4EB-B73787AC7687}"/>
              </a:ext>
            </a:extLst>
          </p:cNvPr>
          <p:cNvSpPr/>
          <p:nvPr/>
        </p:nvSpPr>
        <p:spPr>
          <a:xfrm>
            <a:off x="5615450" y="1530830"/>
            <a:ext cx="3601414" cy="4649713"/>
          </a:xfrm>
          <a:custGeom>
            <a:avLst/>
            <a:gdLst/>
            <a:ahLst/>
            <a:cxnLst/>
            <a:rect l="l" t="t" r="r" b="b"/>
            <a:pathLst>
              <a:path w="3601414" h="4649713">
                <a:moveTo>
                  <a:pt x="0" y="0"/>
                </a:moveTo>
                <a:lnTo>
                  <a:pt x="3601413" y="0"/>
                </a:lnTo>
                <a:lnTo>
                  <a:pt x="3601413" y="4649713"/>
                </a:lnTo>
                <a:lnTo>
                  <a:pt x="0" y="4649713"/>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4" name="Freeform 4">
            <a:extLst>
              <a:ext uri="{FF2B5EF4-FFF2-40B4-BE49-F238E27FC236}">
                <a16:creationId xmlns:a16="http://schemas.microsoft.com/office/drawing/2014/main" id="{0DBB40A2-C1B2-04A1-3798-06866D8C3427}"/>
              </a:ext>
            </a:extLst>
          </p:cNvPr>
          <p:cNvSpPr/>
          <p:nvPr/>
        </p:nvSpPr>
        <p:spPr>
          <a:xfrm>
            <a:off x="5665434" y="1239756"/>
            <a:ext cx="1245187" cy="1391978"/>
          </a:xfrm>
          <a:custGeom>
            <a:avLst/>
            <a:gdLst/>
            <a:ahLst/>
            <a:cxnLst/>
            <a:rect l="l" t="t" r="r" b="b"/>
            <a:pathLst>
              <a:path w="1245187" h="1391978">
                <a:moveTo>
                  <a:pt x="0" y="0"/>
                </a:moveTo>
                <a:lnTo>
                  <a:pt x="1245187" y="0"/>
                </a:lnTo>
                <a:lnTo>
                  <a:pt x="1245187" y="1391978"/>
                </a:lnTo>
                <a:lnTo>
                  <a:pt x="0" y="1391978"/>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5" name="Freeform 5">
            <a:extLst>
              <a:ext uri="{FF2B5EF4-FFF2-40B4-BE49-F238E27FC236}">
                <a16:creationId xmlns:a16="http://schemas.microsoft.com/office/drawing/2014/main" id="{EA15DD39-4BA3-7E28-7E3E-3C566F5ED757}"/>
              </a:ext>
            </a:extLst>
          </p:cNvPr>
          <p:cNvSpPr/>
          <p:nvPr/>
        </p:nvSpPr>
        <p:spPr>
          <a:xfrm rot="4054982">
            <a:off x="4186369" y="5636745"/>
            <a:ext cx="2192379" cy="1087596"/>
          </a:xfrm>
          <a:custGeom>
            <a:avLst/>
            <a:gdLst/>
            <a:ahLst/>
            <a:cxnLst/>
            <a:rect l="l" t="t" r="r" b="b"/>
            <a:pathLst>
              <a:path w="2471808" h="1087596">
                <a:moveTo>
                  <a:pt x="0" y="0"/>
                </a:moveTo>
                <a:lnTo>
                  <a:pt x="2471808" y="0"/>
                </a:lnTo>
                <a:lnTo>
                  <a:pt x="2471808" y="1087596"/>
                </a:lnTo>
                <a:lnTo>
                  <a:pt x="0" y="1087596"/>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6" name="Freeform 6">
            <a:extLst>
              <a:ext uri="{FF2B5EF4-FFF2-40B4-BE49-F238E27FC236}">
                <a16:creationId xmlns:a16="http://schemas.microsoft.com/office/drawing/2014/main" id="{2BED3AF4-D829-FE8E-F98A-412A0BF6968F}"/>
              </a:ext>
            </a:extLst>
          </p:cNvPr>
          <p:cNvSpPr/>
          <p:nvPr/>
        </p:nvSpPr>
        <p:spPr>
          <a:xfrm rot="-676002">
            <a:off x="8779657" y="4216439"/>
            <a:ext cx="1519992" cy="1655437"/>
          </a:xfrm>
          <a:custGeom>
            <a:avLst/>
            <a:gdLst/>
            <a:ahLst/>
            <a:cxnLst/>
            <a:rect l="l" t="t" r="r" b="b"/>
            <a:pathLst>
              <a:path w="1519992" h="1655437">
                <a:moveTo>
                  <a:pt x="0" y="0"/>
                </a:moveTo>
                <a:lnTo>
                  <a:pt x="1519992" y="0"/>
                </a:lnTo>
                <a:lnTo>
                  <a:pt x="1519992" y="1655437"/>
                </a:lnTo>
                <a:lnTo>
                  <a:pt x="0" y="1655437"/>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7" name="TextBox 7">
            <a:extLst>
              <a:ext uri="{FF2B5EF4-FFF2-40B4-BE49-F238E27FC236}">
                <a16:creationId xmlns:a16="http://schemas.microsoft.com/office/drawing/2014/main" id="{3D784AB0-71F0-9C09-102C-804DEBBD91F6}"/>
              </a:ext>
            </a:extLst>
          </p:cNvPr>
          <p:cNvSpPr txBox="1"/>
          <p:nvPr/>
        </p:nvSpPr>
        <p:spPr>
          <a:xfrm>
            <a:off x="893815" y="4326012"/>
            <a:ext cx="4102034" cy="346249"/>
          </a:xfrm>
          <a:prstGeom prst="rect">
            <a:avLst/>
          </a:prstGeom>
        </p:spPr>
        <p:txBody>
          <a:bodyPr wrap="square" lIns="0" tIns="0" rIns="0" bIns="0" rtlCol="0" anchor="t">
            <a:spAutoFit/>
          </a:bodyPr>
          <a:lstStyle/>
          <a:p>
            <a:pPr algn="l">
              <a:lnSpc>
                <a:spcPts val="2940"/>
              </a:lnSpc>
            </a:pPr>
            <a:endParaRPr lang="en-US" sz="2100">
              <a:solidFill>
                <a:srgbClr val="156669"/>
              </a:solidFill>
              <a:latin typeface="Solway"/>
              <a:ea typeface="Solway"/>
              <a:cs typeface="Solway"/>
              <a:sym typeface="Solway"/>
            </a:endParaRPr>
          </a:p>
        </p:txBody>
      </p:sp>
      <p:sp>
        <p:nvSpPr>
          <p:cNvPr id="8" name="Freeform 8">
            <a:extLst>
              <a:ext uri="{FF2B5EF4-FFF2-40B4-BE49-F238E27FC236}">
                <a16:creationId xmlns:a16="http://schemas.microsoft.com/office/drawing/2014/main" id="{27A5467F-3605-F780-6313-CD0303B8A03E}"/>
              </a:ext>
            </a:extLst>
          </p:cNvPr>
          <p:cNvSpPr/>
          <p:nvPr/>
        </p:nvSpPr>
        <p:spPr>
          <a:xfrm>
            <a:off x="7416157" y="948682"/>
            <a:ext cx="589653" cy="582148"/>
          </a:xfrm>
          <a:custGeom>
            <a:avLst/>
            <a:gdLst/>
            <a:ahLst/>
            <a:cxnLst/>
            <a:rect l="l" t="t" r="r" b="b"/>
            <a:pathLst>
              <a:path w="589653" h="582148">
                <a:moveTo>
                  <a:pt x="0" y="0"/>
                </a:moveTo>
                <a:lnTo>
                  <a:pt x="589652" y="0"/>
                </a:lnTo>
                <a:lnTo>
                  <a:pt x="589652" y="582148"/>
                </a:lnTo>
                <a:lnTo>
                  <a:pt x="0" y="582148"/>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9" name="Freeform 9">
            <a:extLst>
              <a:ext uri="{FF2B5EF4-FFF2-40B4-BE49-F238E27FC236}">
                <a16:creationId xmlns:a16="http://schemas.microsoft.com/office/drawing/2014/main" id="{D2ABF941-DDB7-CD14-62D0-192B7D60BD11}"/>
              </a:ext>
            </a:extLst>
          </p:cNvPr>
          <p:cNvSpPr/>
          <p:nvPr/>
        </p:nvSpPr>
        <p:spPr>
          <a:xfrm rot="-9744333">
            <a:off x="2493444" y="-1906190"/>
            <a:ext cx="3901440" cy="2617512"/>
          </a:xfrm>
          <a:custGeom>
            <a:avLst/>
            <a:gdLst/>
            <a:ahLst/>
            <a:cxnLst/>
            <a:rect l="l" t="t" r="r" b="b"/>
            <a:pathLst>
              <a:path w="3901440" h="2617512">
                <a:moveTo>
                  <a:pt x="0" y="0"/>
                </a:moveTo>
                <a:lnTo>
                  <a:pt x="3901440" y="0"/>
                </a:lnTo>
                <a:lnTo>
                  <a:pt x="3901440" y="2617511"/>
                </a:lnTo>
                <a:lnTo>
                  <a:pt x="0" y="2617511"/>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GB"/>
          </a:p>
        </p:txBody>
      </p:sp>
      <p:sp>
        <p:nvSpPr>
          <p:cNvPr id="10" name="Freeform 10">
            <a:extLst>
              <a:ext uri="{FF2B5EF4-FFF2-40B4-BE49-F238E27FC236}">
                <a16:creationId xmlns:a16="http://schemas.microsoft.com/office/drawing/2014/main" id="{036C1E74-5A80-635F-AE7D-1EEAB01FDCCF}"/>
              </a:ext>
            </a:extLst>
          </p:cNvPr>
          <p:cNvSpPr/>
          <p:nvPr/>
        </p:nvSpPr>
        <p:spPr>
          <a:xfrm rot="6761627">
            <a:off x="7913425" y="5949143"/>
            <a:ext cx="1438324" cy="2340468"/>
          </a:xfrm>
          <a:custGeom>
            <a:avLst/>
            <a:gdLst/>
            <a:ahLst/>
            <a:cxnLst/>
            <a:rect l="l" t="t" r="r" b="b"/>
            <a:pathLst>
              <a:path w="1438324" h="2340468">
                <a:moveTo>
                  <a:pt x="0" y="0"/>
                </a:moveTo>
                <a:lnTo>
                  <a:pt x="1438324" y="0"/>
                </a:lnTo>
                <a:lnTo>
                  <a:pt x="1438324" y="2340468"/>
                </a:lnTo>
                <a:lnTo>
                  <a:pt x="0" y="2340468"/>
                </a:lnTo>
                <a:lnTo>
                  <a:pt x="0" y="0"/>
                </a:lnTo>
                <a:close/>
              </a:path>
            </a:pathLst>
          </a:custGeom>
          <a:blipFill>
            <a:blip r:embed="rId14">
              <a:extLst>
                <a:ext uri="{96DAC541-7B7A-43D3-8B79-37D633B846F1}">
                  <asvg:svgBlip xmlns:asvg="http://schemas.microsoft.com/office/drawing/2016/SVG/main" r:embed="rId15"/>
                </a:ext>
              </a:extLst>
            </a:blip>
            <a:stretch>
              <a:fillRect/>
            </a:stretch>
          </a:blipFill>
        </p:spPr>
        <p:txBody>
          <a:bodyPr/>
          <a:lstStyle/>
          <a:p>
            <a:endParaRPr lang="en-GB"/>
          </a:p>
        </p:txBody>
      </p:sp>
      <p:sp>
        <p:nvSpPr>
          <p:cNvPr id="11" name="TextBox 19">
            <a:extLst>
              <a:ext uri="{FF2B5EF4-FFF2-40B4-BE49-F238E27FC236}">
                <a16:creationId xmlns:a16="http://schemas.microsoft.com/office/drawing/2014/main" id="{1B10AD30-5946-AF9D-15CA-0FF547D3AC1E}"/>
              </a:ext>
            </a:extLst>
          </p:cNvPr>
          <p:cNvSpPr txBox="1"/>
          <p:nvPr/>
        </p:nvSpPr>
        <p:spPr>
          <a:xfrm>
            <a:off x="6745841" y="6558455"/>
            <a:ext cx="2555814" cy="278923"/>
          </a:xfrm>
          <a:prstGeom prst="rect">
            <a:avLst/>
          </a:prstGeom>
        </p:spPr>
        <p:txBody>
          <a:bodyPr wrap="square" lIns="0" tIns="0" rIns="0" bIns="0" rtlCol="0" anchor="t">
            <a:spAutoFit/>
          </a:bodyPr>
          <a:lstStyle/>
          <a:p>
            <a:pPr marL="194310" lvl="1" algn="l">
              <a:lnSpc>
                <a:spcPts val="2520"/>
              </a:lnSpc>
            </a:pPr>
            <a:r>
              <a:rPr lang="en-US" sz="1200">
                <a:solidFill>
                  <a:srgbClr val="000000"/>
                </a:solidFill>
                <a:latin typeface="Solway"/>
                <a:ea typeface="Solway"/>
                <a:cs typeface="Solway"/>
                <a:sym typeface="Solway"/>
              </a:rPr>
              <a:t>Simona Maria Dinu 2229007</a:t>
            </a:r>
          </a:p>
        </p:txBody>
      </p:sp>
    </p:spTree>
    <p:extLst>
      <p:ext uri="{BB962C8B-B14F-4D97-AF65-F5344CB8AC3E}">
        <p14:creationId xmlns:p14="http://schemas.microsoft.com/office/powerpoint/2010/main" val="313365266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384E880-4603-976C-1FB2-275FEEC54375}"/>
              </a:ext>
            </a:extLst>
          </p:cNvPr>
          <p:cNvSpPr>
            <a:spLocks noGrp="1"/>
          </p:cNvSpPr>
          <p:nvPr>
            <p:ph type="dt" sz="half" idx="10"/>
          </p:nvPr>
        </p:nvSpPr>
        <p:spPr/>
        <p:txBody>
          <a:bodyPr/>
          <a:lstStyle/>
          <a:p>
            <a:fld id="{F70A1069-328E-4293-96FA-6E4C92262639}" type="datetime1">
              <a:rPr lang="en-GB"/>
              <a:t>13/02/2026</a:t>
            </a:fld>
            <a:endParaRPr lang="en-US"/>
          </a:p>
        </p:txBody>
      </p:sp>
      <p:sp>
        <p:nvSpPr>
          <p:cNvPr id="3" name="Footer Placeholder 2">
            <a:extLst>
              <a:ext uri="{FF2B5EF4-FFF2-40B4-BE49-F238E27FC236}">
                <a16:creationId xmlns:a16="http://schemas.microsoft.com/office/drawing/2014/main" id="{D4AC6DC1-7C48-8E77-402A-66C6853B18FD}"/>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44691387-718B-5E4E-EB2F-8B5ECF690528}"/>
              </a:ext>
            </a:extLst>
          </p:cNvPr>
          <p:cNvSpPr>
            <a:spLocks noGrp="1"/>
          </p:cNvSpPr>
          <p:nvPr>
            <p:ph type="sldNum" sz="quarter" idx="12"/>
          </p:nvPr>
        </p:nvSpPr>
        <p:spPr/>
        <p:txBody>
          <a:bodyPr/>
          <a:lstStyle/>
          <a:p>
            <a:fld id="{5E4DE196-8A13-4FF7-A07E-102851959EAB}" type="slidenum">
              <a:rPr lang="en-US" dirty="0"/>
              <a:t>26</a:t>
            </a:fld>
            <a:endParaRPr lang="en-US"/>
          </a:p>
        </p:txBody>
      </p:sp>
      <p:pic>
        <p:nvPicPr>
          <p:cNvPr id="5" name="Picture 4">
            <a:extLst>
              <a:ext uri="{FF2B5EF4-FFF2-40B4-BE49-F238E27FC236}">
                <a16:creationId xmlns:a16="http://schemas.microsoft.com/office/drawing/2014/main" id="{ACCB8998-421E-24CE-A494-563D59F1504A}"/>
              </a:ext>
            </a:extLst>
          </p:cNvPr>
          <p:cNvPicPr>
            <a:picLocks noChangeAspect="1"/>
          </p:cNvPicPr>
          <p:nvPr/>
        </p:nvPicPr>
        <p:blipFill>
          <a:blip r:embed="rId2"/>
          <a:stretch>
            <a:fillRect/>
          </a:stretch>
        </p:blipFill>
        <p:spPr>
          <a:xfrm>
            <a:off x="0" y="3572"/>
            <a:ext cx="9744075" cy="7308056"/>
          </a:xfrm>
          <a:prstGeom prst="rect">
            <a:avLst/>
          </a:prstGeom>
        </p:spPr>
      </p:pic>
    </p:spTree>
    <p:extLst>
      <p:ext uri="{BB962C8B-B14F-4D97-AF65-F5344CB8AC3E}">
        <p14:creationId xmlns:p14="http://schemas.microsoft.com/office/powerpoint/2010/main" val="344153041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0C07CC-85BC-B40F-10F4-67A8880B1607}"/>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A02A9B85-8694-D43C-7CB8-69F65A2D59B0}"/>
              </a:ext>
            </a:extLst>
          </p:cNvPr>
          <p:cNvGrpSpPr/>
          <p:nvPr/>
        </p:nvGrpSpPr>
        <p:grpSpPr>
          <a:xfrm rot="-5400000">
            <a:off x="-87787" y="2135211"/>
            <a:ext cx="10952963" cy="1846716"/>
            <a:chOff x="0" y="0"/>
            <a:chExt cx="14603951" cy="2462289"/>
          </a:xfrm>
        </p:grpSpPr>
        <p:sp>
          <p:nvSpPr>
            <p:cNvPr id="3" name="Freeform 3">
              <a:extLst>
                <a:ext uri="{FF2B5EF4-FFF2-40B4-BE49-F238E27FC236}">
                  <a16:creationId xmlns:a16="http://schemas.microsoft.com/office/drawing/2014/main" id="{A7796042-29EE-9BCA-5A5F-BA9FAA576D89}"/>
                </a:ext>
              </a:extLst>
            </p:cNvPr>
            <p:cNvSpPr/>
            <p:nvPr/>
          </p:nvSpPr>
          <p:spPr>
            <a:xfrm rot="-5400000">
              <a:off x="2419843" y="-2419843"/>
              <a:ext cx="2462289" cy="7301975"/>
            </a:xfrm>
            <a:custGeom>
              <a:avLst/>
              <a:gdLst/>
              <a:ahLst/>
              <a:cxnLst/>
              <a:rect l="l" t="t" r="r" b="b"/>
              <a:pathLst>
                <a:path w="2462289" h="7301975">
                  <a:moveTo>
                    <a:pt x="0" y="0"/>
                  </a:moveTo>
                  <a:lnTo>
                    <a:pt x="2462289" y="0"/>
                  </a:lnTo>
                  <a:lnTo>
                    <a:pt x="2462289" y="7301975"/>
                  </a:lnTo>
                  <a:lnTo>
                    <a:pt x="0" y="7301975"/>
                  </a:lnTo>
                  <a:lnTo>
                    <a:pt x="0" y="0"/>
                  </a:lnTo>
                  <a:close/>
                </a:path>
              </a:pathLst>
            </a:custGeom>
            <a:blipFill>
              <a:blip r:embed="rId2">
                <a:extLst>
                  <a:ext uri="{96DAC541-7B7A-43D3-8B79-37D633B846F1}">
                    <asvg:svgBlip xmlns:asvg="http://schemas.microsoft.com/office/drawing/2016/SVG/main" r:embed="rId3"/>
                  </a:ext>
                </a:extLst>
              </a:blip>
              <a:stretch>
                <a:fillRect b="-55852"/>
              </a:stretch>
            </a:blipFill>
          </p:spPr>
          <p:txBody>
            <a:bodyPr/>
            <a:lstStyle/>
            <a:p>
              <a:endParaRPr lang="en-GB"/>
            </a:p>
          </p:txBody>
        </p:sp>
        <p:sp>
          <p:nvSpPr>
            <p:cNvPr id="4" name="Freeform 4">
              <a:extLst>
                <a:ext uri="{FF2B5EF4-FFF2-40B4-BE49-F238E27FC236}">
                  <a16:creationId xmlns:a16="http://schemas.microsoft.com/office/drawing/2014/main" id="{0F846036-46A1-46DC-0322-124BDDEADAC1}"/>
                </a:ext>
              </a:extLst>
            </p:cNvPr>
            <p:cNvSpPr/>
            <p:nvPr/>
          </p:nvSpPr>
          <p:spPr>
            <a:xfrm rot="-5400000" flipV="1">
              <a:off x="9721819" y="-2419843"/>
              <a:ext cx="2462289" cy="7301975"/>
            </a:xfrm>
            <a:custGeom>
              <a:avLst/>
              <a:gdLst/>
              <a:ahLst/>
              <a:cxnLst/>
              <a:rect l="l" t="t" r="r" b="b"/>
              <a:pathLst>
                <a:path w="2462289" h="7301975">
                  <a:moveTo>
                    <a:pt x="0" y="7301975"/>
                  </a:moveTo>
                  <a:lnTo>
                    <a:pt x="2462288" y="7301975"/>
                  </a:lnTo>
                  <a:lnTo>
                    <a:pt x="2462288" y="0"/>
                  </a:lnTo>
                  <a:lnTo>
                    <a:pt x="0" y="0"/>
                  </a:lnTo>
                  <a:lnTo>
                    <a:pt x="0" y="7301975"/>
                  </a:lnTo>
                  <a:close/>
                </a:path>
              </a:pathLst>
            </a:custGeom>
            <a:blipFill>
              <a:blip r:embed="rId2">
                <a:extLst>
                  <a:ext uri="{96DAC541-7B7A-43D3-8B79-37D633B846F1}">
                    <asvg:svgBlip xmlns:asvg="http://schemas.microsoft.com/office/drawing/2016/SVG/main" r:embed="rId3"/>
                  </a:ext>
                </a:extLst>
              </a:blip>
              <a:stretch>
                <a:fillRect b="-55852"/>
              </a:stretch>
            </a:blipFill>
          </p:spPr>
          <p:txBody>
            <a:bodyPr/>
            <a:lstStyle/>
            <a:p>
              <a:endParaRPr lang="en-GB"/>
            </a:p>
          </p:txBody>
        </p:sp>
      </p:grpSp>
      <p:grpSp>
        <p:nvGrpSpPr>
          <p:cNvPr id="5" name="Group 5">
            <a:extLst>
              <a:ext uri="{FF2B5EF4-FFF2-40B4-BE49-F238E27FC236}">
                <a16:creationId xmlns:a16="http://schemas.microsoft.com/office/drawing/2014/main" id="{F32B7868-038B-037F-3126-62743C84EF62}"/>
              </a:ext>
            </a:extLst>
          </p:cNvPr>
          <p:cNvGrpSpPr/>
          <p:nvPr/>
        </p:nvGrpSpPr>
        <p:grpSpPr>
          <a:xfrm rot="-5400000">
            <a:off x="3432468" y="1196428"/>
            <a:ext cx="8507264" cy="4856600"/>
            <a:chOff x="0" y="0"/>
            <a:chExt cx="3150838" cy="1798741"/>
          </a:xfrm>
        </p:grpSpPr>
        <p:sp>
          <p:nvSpPr>
            <p:cNvPr id="6" name="Freeform 6">
              <a:extLst>
                <a:ext uri="{FF2B5EF4-FFF2-40B4-BE49-F238E27FC236}">
                  <a16:creationId xmlns:a16="http://schemas.microsoft.com/office/drawing/2014/main" id="{E44BE130-3202-7D17-84B7-3DE00A71A84A}"/>
                </a:ext>
              </a:extLst>
            </p:cNvPr>
            <p:cNvSpPr/>
            <p:nvPr/>
          </p:nvSpPr>
          <p:spPr>
            <a:xfrm>
              <a:off x="0" y="0"/>
              <a:ext cx="3150838" cy="1798741"/>
            </a:xfrm>
            <a:custGeom>
              <a:avLst/>
              <a:gdLst/>
              <a:ahLst/>
              <a:cxnLst/>
              <a:rect l="l" t="t" r="r" b="b"/>
              <a:pathLst>
                <a:path w="3150838" h="1798741">
                  <a:moveTo>
                    <a:pt x="32761" y="0"/>
                  </a:moveTo>
                  <a:lnTo>
                    <a:pt x="3118077" y="0"/>
                  </a:lnTo>
                  <a:cubicBezTo>
                    <a:pt x="3126766" y="0"/>
                    <a:pt x="3135099" y="3452"/>
                    <a:pt x="3141243" y="9596"/>
                  </a:cubicBezTo>
                  <a:cubicBezTo>
                    <a:pt x="3147387" y="15740"/>
                    <a:pt x="3150838" y="24072"/>
                    <a:pt x="3150838" y="32761"/>
                  </a:cubicBezTo>
                  <a:lnTo>
                    <a:pt x="3150838" y="1765979"/>
                  </a:lnTo>
                  <a:cubicBezTo>
                    <a:pt x="3150838" y="1784073"/>
                    <a:pt x="3136171" y="1798741"/>
                    <a:pt x="3118077" y="1798741"/>
                  </a:cubicBezTo>
                  <a:lnTo>
                    <a:pt x="32761" y="1798741"/>
                  </a:lnTo>
                  <a:cubicBezTo>
                    <a:pt x="24072" y="1798741"/>
                    <a:pt x="15740" y="1795289"/>
                    <a:pt x="9596" y="1789145"/>
                  </a:cubicBezTo>
                  <a:cubicBezTo>
                    <a:pt x="3452" y="1783001"/>
                    <a:pt x="0" y="1774668"/>
                    <a:pt x="0" y="1765979"/>
                  </a:cubicBezTo>
                  <a:lnTo>
                    <a:pt x="0" y="32761"/>
                  </a:lnTo>
                  <a:cubicBezTo>
                    <a:pt x="0" y="24072"/>
                    <a:pt x="3452" y="15740"/>
                    <a:pt x="9596" y="9596"/>
                  </a:cubicBezTo>
                  <a:cubicBezTo>
                    <a:pt x="15740" y="3452"/>
                    <a:pt x="24072" y="0"/>
                    <a:pt x="32761" y="0"/>
                  </a:cubicBezTo>
                  <a:close/>
                </a:path>
              </a:pathLst>
            </a:custGeom>
            <a:solidFill>
              <a:srgbClr val="F4ECF3"/>
            </a:solidFill>
          </p:spPr>
          <p:txBody>
            <a:bodyPr/>
            <a:lstStyle/>
            <a:p>
              <a:endParaRPr lang="en-GB"/>
            </a:p>
          </p:txBody>
        </p:sp>
        <p:sp>
          <p:nvSpPr>
            <p:cNvPr id="7" name="TextBox 7">
              <a:extLst>
                <a:ext uri="{FF2B5EF4-FFF2-40B4-BE49-F238E27FC236}">
                  <a16:creationId xmlns:a16="http://schemas.microsoft.com/office/drawing/2014/main" id="{A258165C-A0B4-7873-BFCE-A609317F929A}"/>
                </a:ext>
              </a:extLst>
            </p:cNvPr>
            <p:cNvSpPr txBox="1"/>
            <p:nvPr/>
          </p:nvSpPr>
          <p:spPr>
            <a:xfrm>
              <a:off x="0" y="-38100"/>
              <a:ext cx="3150838" cy="1836841"/>
            </a:xfrm>
            <a:prstGeom prst="rect">
              <a:avLst/>
            </a:prstGeom>
          </p:spPr>
          <p:txBody>
            <a:bodyPr lIns="50800" tIns="50800" rIns="50800" bIns="50800" rtlCol="0" anchor="ctr"/>
            <a:lstStyle/>
            <a:p>
              <a:pPr algn="ctr">
                <a:lnSpc>
                  <a:spcPts val="2520"/>
                </a:lnSpc>
              </a:pPr>
              <a:endParaRPr/>
            </a:p>
          </p:txBody>
        </p:sp>
      </p:grpSp>
      <p:sp>
        <p:nvSpPr>
          <p:cNvPr id="8" name="Freeform 8">
            <a:extLst>
              <a:ext uri="{FF2B5EF4-FFF2-40B4-BE49-F238E27FC236}">
                <a16:creationId xmlns:a16="http://schemas.microsoft.com/office/drawing/2014/main" id="{D2B4C16E-7890-2C63-1701-6DF51E4F6123}"/>
              </a:ext>
            </a:extLst>
          </p:cNvPr>
          <p:cNvSpPr/>
          <p:nvPr/>
        </p:nvSpPr>
        <p:spPr>
          <a:xfrm rot="-177371">
            <a:off x="1168308" y="4493315"/>
            <a:ext cx="1184619" cy="1927635"/>
          </a:xfrm>
          <a:custGeom>
            <a:avLst/>
            <a:gdLst/>
            <a:ahLst/>
            <a:cxnLst/>
            <a:rect l="l" t="t" r="r" b="b"/>
            <a:pathLst>
              <a:path w="1184619" h="1927635">
                <a:moveTo>
                  <a:pt x="0" y="0"/>
                </a:moveTo>
                <a:lnTo>
                  <a:pt x="1184619" y="0"/>
                </a:lnTo>
                <a:lnTo>
                  <a:pt x="1184619" y="1927635"/>
                </a:lnTo>
                <a:lnTo>
                  <a:pt x="0" y="192763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9" name="Freeform 9">
            <a:extLst>
              <a:ext uri="{FF2B5EF4-FFF2-40B4-BE49-F238E27FC236}">
                <a16:creationId xmlns:a16="http://schemas.microsoft.com/office/drawing/2014/main" id="{8E80CEE7-4C02-9F47-ADE3-815DFEAC1383}"/>
              </a:ext>
            </a:extLst>
          </p:cNvPr>
          <p:cNvSpPr/>
          <p:nvPr/>
        </p:nvSpPr>
        <p:spPr>
          <a:xfrm rot="6711332">
            <a:off x="2581379" y="4313068"/>
            <a:ext cx="1860943" cy="818815"/>
          </a:xfrm>
          <a:custGeom>
            <a:avLst/>
            <a:gdLst/>
            <a:ahLst/>
            <a:cxnLst/>
            <a:rect l="l" t="t" r="r" b="b"/>
            <a:pathLst>
              <a:path w="1860943" h="818815">
                <a:moveTo>
                  <a:pt x="0" y="0"/>
                </a:moveTo>
                <a:lnTo>
                  <a:pt x="1860943" y="0"/>
                </a:lnTo>
                <a:lnTo>
                  <a:pt x="1860943" y="818815"/>
                </a:lnTo>
                <a:lnTo>
                  <a:pt x="0" y="818815"/>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0" name="TextBox 10">
            <a:extLst>
              <a:ext uri="{FF2B5EF4-FFF2-40B4-BE49-F238E27FC236}">
                <a16:creationId xmlns:a16="http://schemas.microsoft.com/office/drawing/2014/main" id="{952E1CED-67B8-D23B-661A-3D7185A98B2E}"/>
              </a:ext>
            </a:extLst>
          </p:cNvPr>
          <p:cNvSpPr txBox="1"/>
          <p:nvPr/>
        </p:nvSpPr>
        <p:spPr>
          <a:xfrm>
            <a:off x="1066477" y="1136699"/>
            <a:ext cx="3532195" cy="2210029"/>
          </a:xfrm>
          <a:prstGeom prst="rect">
            <a:avLst/>
          </a:prstGeom>
        </p:spPr>
        <p:txBody>
          <a:bodyPr wrap="square" lIns="0" tIns="0" rIns="0" bIns="0" rtlCol="0" anchor="t">
            <a:spAutoFit/>
          </a:bodyPr>
          <a:lstStyle/>
          <a:p>
            <a:pPr algn="l">
              <a:lnSpc>
                <a:spcPts val="4320"/>
              </a:lnSpc>
            </a:pPr>
            <a:r>
              <a:rPr lang="en-US" sz="4800">
                <a:solidFill>
                  <a:srgbClr val="156669"/>
                </a:solidFill>
                <a:latin typeface="Lilita One"/>
                <a:ea typeface="Lilita One"/>
                <a:cs typeface="Lilita One"/>
                <a:sym typeface="Lilita One"/>
              </a:rPr>
              <a:t>Psychological benefits of Physical Activity</a:t>
            </a:r>
          </a:p>
        </p:txBody>
      </p:sp>
      <p:sp>
        <p:nvSpPr>
          <p:cNvPr id="11" name="TextBox 11">
            <a:extLst>
              <a:ext uri="{FF2B5EF4-FFF2-40B4-BE49-F238E27FC236}">
                <a16:creationId xmlns:a16="http://schemas.microsoft.com/office/drawing/2014/main" id="{9660116D-C054-DAF8-69A2-A09831A2C25B}"/>
              </a:ext>
            </a:extLst>
          </p:cNvPr>
          <p:cNvSpPr txBox="1"/>
          <p:nvPr/>
        </p:nvSpPr>
        <p:spPr>
          <a:xfrm>
            <a:off x="5388693" y="965249"/>
            <a:ext cx="3912961" cy="244939"/>
          </a:xfrm>
          <a:prstGeom prst="rect">
            <a:avLst/>
          </a:prstGeom>
        </p:spPr>
        <p:txBody>
          <a:bodyPr wrap="square" lIns="0" tIns="0" rIns="0" bIns="0" rtlCol="0" anchor="t">
            <a:spAutoFit/>
          </a:bodyPr>
          <a:lstStyle/>
          <a:p>
            <a:pPr algn="l">
              <a:lnSpc>
                <a:spcPts val="1890"/>
              </a:lnSpc>
            </a:pPr>
            <a:r>
              <a:rPr lang="en-US" sz="2100">
                <a:solidFill>
                  <a:srgbClr val="156669"/>
                </a:solidFill>
                <a:latin typeface="Lilita One"/>
                <a:ea typeface="Lilita One"/>
                <a:cs typeface="Lilita One"/>
                <a:sym typeface="Lilita One"/>
              </a:rPr>
              <a:t>Specific to the 35-50 Age Range</a:t>
            </a:r>
          </a:p>
        </p:txBody>
      </p:sp>
      <p:sp>
        <p:nvSpPr>
          <p:cNvPr id="19" name="Freeform 19">
            <a:extLst>
              <a:ext uri="{FF2B5EF4-FFF2-40B4-BE49-F238E27FC236}">
                <a16:creationId xmlns:a16="http://schemas.microsoft.com/office/drawing/2014/main" id="{3FF27DCE-87B6-BEC3-1FA1-03350F2F9B59}"/>
              </a:ext>
            </a:extLst>
          </p:cNvPr>
          <p:cNvSpPr/>
          <p:nvPr/>
        </p:nvSpPr>
        <p:spPr>
          <a:xfrm rot="-2218330">
            <a:off x="-255538" y="7051527"/>
            <a:ext cx="4175678" cy="2801500"/>
          </a:xfrm>
          <a:custGeom>
            <a:avLst/>
            <a:gdLst/>
            <a:ahLst/>
            <a:cxnLst/>
            <a:rect l="l" t="t" r="r" b="b"/>
            <a:pathLst>
              <a:path w="4175678" h="2801500">
                <a:moveTo>
                  <a:pt x="0" y="0"/>
                </a:moveTo>
                <a:lnTo>
                  <a:pt x="4175678" y="0"/>
                </a:lnTo>
                <a:lnTo>
                  <a:pt x="4175678" y="2801500"/>
                </a:lnTo>
                <a:lnTo>
                  <a:pt x="0" y="2801500"/>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20" name="Freeform 20">
            <a:extLst>
              <a:ext uri="{FF2B5EF4-FFF2-40B4-BE49-F238E27FC236}">
                <a16:creationId xmlns:a16="http://schemas.microsoft.com/office/drawing/2014/main" id="{144F43B5-D56E-8574-6827-C2E419FCEEB0}"/>
              </a:ext>
            </a:extLst>
          </p:cNvPr>
          <p:cNvSpPr/>
          <p:nvPr/>
        </p:nvSpPr>
        <p:spPr>
          <a:xfrm>
            <a:off x="2195832" y="3778997"/>
            <a:ext cx="589653" cy="582148"/>
          </a:xfrm>
          <a:custGeom>
            <a:avLst/>
            <a:gdLst/>
            <a:ahLst/>
            <a:cxnLst/>
            <a:rect l="l" t="t" r="r" b="b"/>
            <a:pathLst>
              <a:path w="589653" h="582148">
                <a:moveTo>
                  <a:pt x="0" y="0"/>
                </a:moveTo>
                <a:lnTo>
                  <a:pt x="589652" y="0"/>
                </a:lnTo>
                <a:lnTo>
                  <a:pt x="589652" y="582147"/>
                </a:lnTo>
                <a:lnTo>
                  <a:pt x="0" y="582147"/>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21" name="Freeform 21">
            <a:extLst>
              <a:ext uri="{FF2B5EF4-FFF2-40B4-BE49-F238E27FC236}">
                <a16:creationId xmlns:a16="http://schemas.microsoft.com/office/drawing/2014/main" id="{8CCCA7E8-A746-3292-CCD9-7A7A86F91614}"/>
              </a:ext>
            </a:extLst>
          </p:cNvPr>
          <p:cNvSpPr/>
          <p:nvPr/>
        </p:nvSpPr>
        <p:spPr>
          <a:xfrm rot="6574444">
            <a:off x="9278317" y="-896296"/>
            <a:ext cx="1798209" cy="2926080"/>
          </a:xfrm>
          <a:custGeom>
            <a:avLst/>
            <a:gdLst/>
            <a:ahLst/>
            <a:cxnLst/>
            <a:rect l="l" t="t" r="r" b="b"/>
            <a:pathLst>
              <a:path w="1798209" h="2926080">
                <a:moveTo>
                  <a:pt x="0" y="0"/>
                </a:moveTo>
                <a:lnTo>
                  <a:pt x="1798209" y="0"/>
                </a:lnTo>
                <a:lnTo>
                  <a:pt x="1798209" y="2926080"/>
                </a:lnTo>
                <a:lnTo>
                  <a:pt x="0" y="2926080"/>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GB"/>
          </a:p>
        </p:txBody>
      </p:sp>
      <p:sp>
        <p:nvSpPr>
          <p:cNvPr id="22" name="TextBox 21">
            <a:extLst>
              <a:ext uri="{FF2B5EF4-FFF2-40B4-BE49-F238E27FC236}">
                <a16:creationId xmlns:a16="http://schemas.microsoft.com/office/drawing/2014/main" id="{2D30DC9C-65A0-4E55-BE81-7B33A77790E5}"/>
              </a:ext>
            </a:extLst>
          </p:cNvPr>
          <p:cNvSpPr txBox="1"/>
          <p:nvPr/>
        </p:nvSpPr>
        <p:spPr>
          <a:xfrm>
            <a:off x="5388694" y="1217991"/>
            <a:ext cx="3095793" cy="4145366"/>
          </a:xfrm>
          <a:prstGeom prst="rect">
            <a:avLst/>
          </a:prstGeom>
        </p:spPr>
        <p:txBody>
          <a:bodyPr lIns="0" tIns="0" rIns="0" bIns="0" rtlCol="0" anchor="t">
            <a:spAutoFit/>
          </a:bodyPr>
          <a:lstStyle/>
          <a:p>
            <a:pPr>
              <a:lnSpc>
                <a:spcPts val="2520"/>
              </a:lnSpc>
            </a:pPr>
            <a:r>
              <a:rPr lang="en-US" sz="1800">
                <a:solidFill>
                  <a:srgbClr val="000000"/>
                </a:solidFill>
                <a:latin typeface="Solway"/>
                <a:ea typeface="Solway"/>
                <a:cs typeface="Solway"/>
                <a:sym typeface="Solway"/>
              </a:rPr>
              <a:t>Specially for women in this age range physical activity is beneficial as they might be crossing through menopausal shift.</a:t>
            </a:r>
          </a:p>
          <a:p>
            <a:pPr>
              <a:lnSpc>
                <a:spcPts val="2520"/>
              </a:lnSpc>
            </a:pPr>
            <a:r>
              <a:rPr lang="en-US" sz="1800">
                <a:solidFill>
                  <a:srgbClr val="000000"/>
                </a:solidFill>
                <a:latin typeface="Solway"/>
                <a:ea typeface="Solway"/>
                <a:cs typeface="Solway"/>
                <a:sym typeface="Solway"/>
              </a:rPr>
              <a:t>There are studies showing that physical activity for this age segment specially improves symptoms related to menopause and reduces the risks of mental health further on. (NIH, 2023)</a:t>
            </a:r>
          </a:p>
        </p:txBody>
      </p:sp>
      <p:sp>
        <p:nvSpPr>
          <p:cNvPr id="12" name="TextBox 19">
            <a:extLst>
              <a:ext uri="{FF2B5EF4-FFF2-40B4-BE49-F238E27FC236}">
                <a16:creationId xmlns:a16="http://schemas.microsoft.com/office/drawing/2014/main" id="{B077EA92-EC1B-D7C7-1A11-3D5AEBCE0712}"/>
              </a:ext>
            </a:extLst>
          </p:cNvPr>
          <p:cNvSpPr txBox="1"/>
          <p:nvPr/>
        </p:nvSpPr>
        <p:spPr>
          <a:xfrm>
            <a:off x="7094672" y="6531490"/>
            <a:ext cx="2806073" cy="278923"/>
          </a:xfrm>
          <a:prstGeom prst="rect">
            <a:avLst/>
          </a:prstGeom>
        </p:spPr>
        <p:txBody>
          <a:bodyPr wrap="square" lIns="0" tIns="0" rIns="0" bIns="0" rtlCol="0" anchor="t">
            <a:spAutoFit/>
          </a:bodyPr>
          <a:lstStyle/>
          <a:p>
            <a:pPr marL="194310" lvl="1" algn="l">
              <a:lnSpc>
                <a:spcPts val="2520"/>
              </a:lnSpc>
            </a:pPr>
            <a:r>
              <a:rPr lang="en-US" sz="1200">
                <a:solidFill>
                  <a:srgbClr val="000000"/>
                </a:solidFill>
                <a:latin typeface="Solway"/>
                <a:ea typeface="Solway"/>
                <a:cs typeface="Solway"/>
                <a:sym typeface="Solway"/>
              </a:rPr>
              <a:t>Simona Maria Dinu 2229007</a:t>
            </a:r>
          </a:p>
        </p:txBody>
      </p:sp>
    </p:spTree>
    <p:extLst>
      <p:ext uri="{BB962C8B-B14F-4D97-AF65-F5344CB8AC3E}">
        <p14:creationId xmlns:p14="http://schemas.microsoft.com/office/powerpoint/2010/main" val="193328604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ED33BB-F7E7-84B1-2C6C-A42236D48324}"/>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EB085C99-F8B0-9C9D-2C34-0350C8EC0A56}"/>
              </a:ext>
            </a:extLst>
          </p:cNvPr>
          <p:cNvGrpSpPr/>
          <p:nvPr/>
        </p:nvGrpSpPr>
        <p:grpSpPr>
          <a:xfrm rot="-5400000">
            <a:off x="-87787" y="2135211"/>
            <a:ext cx="10952963" cy="1846716"/>
            <a:chOff x="0" y="0"/>
            <a:chExt cx="14603951" cy="2462289"/>
          </a:xfrm>
        </p:grpSpPr>
        <p:sp>
          <p:nvSpPr>
            <p:cNvPr id="3" name="Freeform 3">
              <a:extLst>
                <a:ext uri="{FF2B5EF4-FFF2-40B4-BE49-F238E27FC236}">
                  <a16:creationId xmlns:a16="http://schemas.microsoft.com/office/drawing/2014/main" id="{34A1CD2E-EBF0-14EA-0FE5-B2CC68E6961E}"/>
                </a:ext>
              </a:extLst>
            </p:cNvPr>
            <p:cNvSpPr/>
            <p:nvPr/>
          </p:nvSpPr>
          <p:spPr>
            <a:xfrm rot="-5400000">
              <a:off x="2419843" y="-2419843"/>
              <a:ext cx="2462289" cy="7301975"/>
            </a:xfrm>
            <a:custGeom>
              <a:avLst/>
              <a:gdLst/>
              <a:ahLst/>
              <a:cxnLst/>
              <a:rect l="l" t="t" r="r" b="b"/>
              <a:pathLst>
                <a:path w="2462289" h="7301975">
                  <a:moveTo>
                    <a:pt x="0" y="0"/>
                  </a:moveTo>
                  <a:lnTo>
                    <a:pt x="2462289" y="0"/>
                  </a:lnTo>
                  <a:lnTo>
                    <a:pt x="2462289" y="7301975"/>
                  </a:lnTo>
                  <a:lnTo>
                    <a:pt x="0" y="7301975"/>
                  </a:lnTo>
                  <a:lnTo>
                    <a:pt x="0" y="0"/>
                  </a:lnTo>
                  <a:close/>
                </a:path>
              </a:pathLst>
            </a:custGeom>
            <a:blipFill>
              <a:blip r:embed="rId2">
                <a:extLst>
                  <a:ext uri="{96DAC541-7B7A-43D3-8B79-37D633B846F1}">
                    <asvg:svgBlip xmlns:asvg="http://schemas.microsoft.com/office/drawing/2016/SVG/main" r:embed="rId3"/>
                  </a:ext>
                </a:extLst>
              </a:blip>
              <a:stretch>
                <a:fillRect b="-55852"/>
              </a:stretch>
            </a:blipFill>
          </p:spPr>
          <p:txBody>
            <a:bodyPr/>
            <a:lstStyle/>
            <a:p>
              <a:endParaRPr lang="en-GB"/>
            </a:p>
          </p:txBody>
        </p:sp>
        <p:sp>
          <p:nvSpPr>
            <p:cNvPr id="4" name="Freeform 4">
              <a:extLst>
                <a:ext uri="{FF2B5EF4-FFF2-40B4-BE49-F238E27FC236}">
                  <a16:creationId xmlns:a16="http://schemas.microsoft.com/office/drawing/2014/main" id="{C774E6CE-C513-DFD2-EA69-62BE61135676}"/>
                </a:ext>
              </a:extLst>
            </p:cNvPr>
            <p:cNvSpPr/>
            <p:nvPr/>
          </p:nvSpPr>
          <p:spPr>
            <a:xfrm rot="-5400000" flipV="1">
              <a:off x="9721819" y="-2419843"/>
              <a:ext cx="2462289" cy="7301975"/>
            </a:xfrm>
            <a:custGeom>
              <a:avLst/>
              <a:gdLst/>
              <a:ahLst/>
              <a:cxnLst/>
              <a:rect l="l" t="t" r="r" b="b"/>
              <a:pathLst>
                <a:path w="2462289" h="7301975">
                  <a:moveTo>
                    <a:pt x="0" y="7301975"/>
                  </a:moveTo>
                  <a:lnTo>
                    <a:pt x="2462288" y="7301975"/>
                  </a:lnTo>
                  <a:lnTo>
                    <a:pt x="2462288" y="0"/>
                  </a:lnTo>
                  <a:lnTo>
                    <a:pt x="0" y="0"/>
                  </a:lnTo>
                  <a:lnTo>
                    <a:pt x="0" y="7301975"/>
                  </a:lnTo>
                  <a:close/>
                </a:path>
              </a:pathLst>
            </a:custGeom>
            <a:blipFill>
              <a:blip r:embed="rId2">
                <a:extLst>
                  <a:ext uri="{96DAC541-7B7A-43D3-8B79-37D633B846F1}">
                    <asvg:svgBlip xmlns:asvg="http://schemas.microsoft.com/office/drawing/2016/SVG/main" r:embed="rId3"/>
                  </a:ext>
                </a:extLst>
              </a:blip>
              <a:stretch>
                <a:fillRect b="-55852"/>
              </a:stretch>
            </a:blipFill>
          </p:spPr>
          <p:txBody>
            <a:bodyPr/>
            <a:lstStyle/>
            <a:p>
              <a:endParaRPr lang="en-GB"/>
            </a:p>
          </p:txBody>
        </p:sp>
      </p:grpSp>
      <p:grpSp>
        <p:nvGrpSpPr>
          <p:cNvPr id="5" name="Group 5">
            <a:extLst>
              <a:ext uri="{FF2B5EF4-FFF2-40B4-BE49-F238E27FC236}">
                <a16:creationId xmlns:a16="http://schemas.microsoft.com/office/drawing/2014/main" id="{5F6D6FAB-8172-B42C-57CB-A1B5D18278F4}"/>
              </a:ext>
            </a:extLst>
          </p:cNvPr>
          <p:cNvGrpSpPr/>
          <p:nvPr/>
        </p:nvGrpSpPr>
        <p:grpSpPr>
          <a:xfrm rot="-5400000">
            <a:off x="3432468" y="1196428"/>
            <a:ext cx="8507264" cy="4856600"/>
            <a:chOff x="0" y="0"/>
            <a:chExt cx="3150838" cy="1798741"/>
          </a:xfrm>
        </p:grpSpPr>
        <p:sp>
          <p:nvSpPr>
            <p:cNvPr id="6" name="Freeform 6">
              <a:extLst>
                <a:ext uri="{FF2B5EF4-FFF2-40B4-BE49-F238E27FC236}">
                  <a16:creationId xmlns:a16="http://schemas.microsoft.com/office/drawing/2014/main" id="{EBC9A8B8-7136-9098-F751-B208586AE2E3}"/>
                </a:ext>
              </a:extLst>
            </p:cNvPr>
            <p:cNvSpPr/>
            <p:nvPr/>
          </p:nvSpPr>
          <p:spPr>
            <a:xfrm>
              <a:off x="0" y="0"/>
              <a:ext cx="3150838" cy="1798741"/>
            </a:xfrm>
            <a:custGeom>
              <a:avLst/>
              <a:gdLst/>
              <a:ahLst/>
              <a:cxnLst/>
              <a:rect l="l" t="t" r="r" b="b"/>
              <a:pathLst>
                <a:path w="3150838" h="1798741">
                  <a:moveTo>
                    <a:pt x="32761" y="0"/>
                  </a:moveTo>
                  <a:lnTo>
                    <a:pt x="3118077" y="0"/>
                  </a:lnTo>
                  <a:cubicBezTo>
                    <a:pt x="3126766" y="0"/>
                    <a:pt x="3135099" y="3452"/>
                    <a:pt x="3141243" y="9596"/>
                  </a:cubicBezTo>
                  <a:cubicBezTo>
                    <a:pt x="3147387" y="15740"/>
                    <a:pt x="3150838" y="24072"/>
                    <a:pt x="3150838" y="32761"/>
                  </a:cubicBezTo>
                  <a:lnTo>
                    <a:pt x="3150838" y="1765979"/>
                  </a:lnTo>
                  <a:cubicBezTo>
                    <a:pt x="3150838" y="1784073"/>
                    <a:pt x="3136171" y="1798741"/>
                    <a:pt x="3118077" y="1798741"/>
                  </a:cubicBezTo>
                  <a:lnTo>
                    <a:pt x="32761" y="1798741"/>
                  </a:lnTo>
                  <a:cubicBezTo>
                    <a:pt x="24072" y="1798741"/>
                    <a:pt x="15740" y="1795289"/>
                    <a:pt x="9596" y="1789145"/>
                  </a:cubicBezTo>
                  <a:cubicBezTo>
                    <a:pt x="3452" y="1783001"/>
                    <a:pt x="0" y="1774668"/>
                    <a:pt x="0" y="1765979"/>
                  </a:cubicBezTo>
                  <a:lnTo>
                    <a:pt x="0" y="32761"/>
                  </a:lnTo>
                  <a:cubicBezTo>
                    <a:pt x="0" y="24072"/>
                    <a:pt x="3452" y="15740"/>
                    <a:pt x="9596" y="9596"/>
                  </a:cubicBezTo>
                  <a:cubicBezTo>
                    <a:pt x="15740" y="3452"/>
                    <a:pt x="24072" y="0"/>
                    <a:pt x="32761" y="0"/>
                  </a:cubicBezTo>
                  <a:close/>
                </a:path>
              </a:pathLst>
            </a:custGeom>
            <a:solidFill>
              <a:srgbClr val="F4ECF3"/>
            </a:solidFill>
          </p:spPr>
          <p:txBody>
            <a:bodyPr/>
            <a:lstStyle/>
            <a:p>
              <a:endParaRPr lang="en-GB"/>
            </a:p>
          </p:txBody>
        </p:sp>
        <p:sp>
          <p:nvSpPr>
            <p:cNvPr id="7" name="TextBox 7">
              <a:extLst>
                <a:ext uri="{FF2B5EF4-FFF2-40B4-BE49-F238E27FC236}">
                  <a16:creationId xmlns:a16="http://schemas.microsoft.com/office/drawing/2014/main" id="{966B9FD5-6E59-1F17-891F-2F14AE4C25A7}"/>
                </a:ext>
              </a:extLst>
            </p:cNvPr>
            <p:cNvSpPr txBox="1"/>
            <p:nvPr/>
          </p:nvSpPr>
          <p:spPr>
            <a:xfrm>
              <a:off x="0" y="-38100"/>
              <a:ext cx="3150838" cy="1836841"/>
            </a:xfrm>
            <a:prstGeom prst="rect">
              <a:avLst/>
            </a:prstGeom>
          </p:spPr>
          <p:txBody>
            <a:bodyPr lIns="50800" tIns="50800" rIns="50800" bIns="50800" rtlCol="0" anchor="ctr"/>
            <a:lstStyle/>
            <a:p>
              <a:pPr algn="ctr">
                <a:lnSpc>
                  <a:spcPts val="2520"/>
                </a:lnSpc>
              </a:pPr>
              <a:endParaRPr/>
            </a:p>
          </p:txBody>
        </p:sp>
      </p:grpSp>
      <p:sp>
        <p:nvSpPr>
          <p:cNvPr id="8" name="Freeform 8">
            <a:extLst>
              <a:ext uri="{FF2B5EF4-FFF2-40B4-BE49-F238E27FC236}">
                <a16:creationId xmlns:a16="http://schemas.microsoft.com/office/drawing/2014/main" id="{09CE2423-853B-D961-7555-84F81FAB8C76}"/>
              </a:ext>
            </a:extLst>
          </p:cNvPr>
          <p:cNvSpPr/>
          <p:nvPr/>
        </p:nvSpPr>
        <p:spPr>
          <a:xfrm rot="-177371">
            <a:off x="1168308" y="4493315"/>
            <a:ext cx="1184619" cy="1927635"/>
          </a:xfrm>
          <a:custGeom>
            <a:avLst/>
            <a:gdLst/>
            <a:ahLst/>
            <a:cxnLst/>
            <a:rect l="l" t="t" r="r" b="b"/>
            <a:pathLst>
              <a:path w="1184619" h="1927635">
                <a:moveTo>
                  <a:pt x="0" y="0"/>
                </a:moveTo>
                <a:lnTo>
                  <a:pt x="1184619" y="0"/>
                </a:lnTo>
                <a:lnTo>
                  <a:pt x="1184619" y="1927635"/>
                </a:lnTo>
                <a:lnTo>
                  <a:pt x="0" y="192763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9" name="Freeform 9">
            <a:extLst>
              <a:ext uri="{FF2B5EF4-FFF2-40B4-BE49-F238E27FC236}">
                <a16:creationId xmlns:a16="http://schemas.microsoft.com/office/drawing/2014/main" id="{1A2AAB0E-9C6B-17E1-22EE-3001C4F908C1}"/>
              </a:ext>
            </a:extLst>
          </p:cNvPr>
          <p:cNvSpPr/>
          <p:nvPr/>
        </p:nvSpPr>
        <p:spPr>
          <a:xfrm rot="6711332">
            <a:off x="2581379" y="4313068"/>
            <a:ext cx="1860943" cy="818815"/>
          </a:xfrm>
          <a:custGeom>
            <a:avLst/>
            <a:gdLst/>
            <a:ahLst/>
            <a:cxnLst/>
            <a:rect l="l" t="t" r="r" b="b"/>
            <a:pathLst>
              <a:path w="1860943" h="818815">
                <a:moveTo>
                  <a:pt x="0" y="0"/>
                </a:moveTo>
                <a:lnTo>
                  <a:pt x="1860943" y="0"/>
                </a:lnTo>
                <a:lnTo>
                  <a:pt x="1860943" y="818815"/>
                </a:lnTo>
                <a:lnTo>
                  <a:pt x="0" y="818815"/>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0" name="TextBox 10">
            <a:extLst>
              <a:ext uri="{FF2B5EF4-FFF2-40B4-BE49-F238E27FC236}">
                <a16:creationId xmlns:a16="http://schemas.microsoft.com/office/drawing/2014/main" id="{D314A119-2DBD-4567-B56B-110E28DEB2CF}"/>
              </a:ext>
            </a:extLst>
          </p:cNvPr>
          <p:cNvSpPr txBox="1"/>
          <p:nvPr/>
        </p:nvSpPr>
        <p:spPr>
          <a:xfrm>
            <a:off x="1066477" y="1136699"/>
            <a:ext cx="3532195" cy="2210029"/>
          </a:xfrm>
          <a:prstGeom prst="rect">
            <a:avLst/>
          </a:prstGeom>
        </p:spPr>
        <p:txBody>
          <a:bodyPr wrap="square" lIns="0" tIns="0" rIns="0" bIns="0" rtlCol="0" anchor="t">
            <a:spAutoFit/>
          </a:bodyPr>
          <a:lstStyle/>
          <a:p>
            <a:pPr algn="l">
              <a:lnSpc>
                <a:spcPts val="4320"/>
              </a:lnSpc>
            </a:pPr>
            <a:r>
              <a:rPr lang="en-US" sz="4800">
                <a:solidFill>
                  <a:srgbClr val="156669"/>
                </a:solidFill>
                <a:latin typeface="Lilita One"/>
                <a:ea typeface="Lilita One"/>
                <a:cs typeface="Lilita One"/>
                <a:sym typeface="Lilita One"/>
              </a:rPr>
              <a:t>Sociological benefits of Physical Activity</a:t>
            </a:r>
          </a:p>
        </p:txBody>
      </p:sp>
      <p:sp>
        <p:nvSpPr>
          <p:cNvPr id="11" name="TextBox 11">
            <a:extLst>
              <a:ext uri="{FF2B5EF4-FFF2-40B4-BE49-F238E27FC236}">
                <a16:creationId xmlns:a16="http://schemas.microsoft.com/office/drawing/2014/main" id="{F044C2B5-E1A3-E4D4-1E0E-C76118578AAA}"/>
              </a:ext>
            </a:extLst>
          </p:cNvPr>
          <p:cNvSpPr txBox="1"/>
          <p:nvPr/>
        </p:nvSpPr>
        <p:spPr>
          <a:xfrm>
            <a:off x="5388693" y="965249"/>
            <a:ext cx="3912961" cy="244939"/>
          </a:xfrm>
          <a:prstGeom prst="rect">
            <a:avLst/>
          </a:prstGeom>
        </p:spPr>
        <p:txBody>
          <a:bodyPr wrap="square" lIns="0" tIns="0" rIns="0" bIns="0" rtlCol="0" anchor="t">
            <a:spAutoFit/>
          </a:bodyPr>
          <a:lstStyle/>
          <a:p>
            <a:pPr algn="l">
              <a:lnSpc>
                <a:spcPts val="1890"/>
              </a:lnSpc>
            </a:pPr>
            <a:r>
              <a:rPr lang="en-US" sz="2100">
                <a:solidFill>
                  <a:srgbClr val="156669"/>
                </a:solidFill>
                <a:latin typeface="Lilita One"/>
                <a:ea typeface="Lilita One"/>
                <a:cs typeface="Lilita One"/>
                <a:sym typeface="Lilita One"/>
              </a:rPr>
              <a:t>Specific to the 35-50 Age Range</a:t>
            </a:r>
          </a:p>
        </p:txBody>
      </p:sp>
      <p:sp>
        <p:nvSpPr>
          <p:cNvPr id="19" name="Freeform 19">
            <a:extLst>
              <a:ext uri="{FF2B5EF4-FFF2-40B4-BE49-F238E27FC236}">
                <a16:creationId xmlns:a16="http://schemas.microsoft.com/office/drawing/2014/main" id="{46593BEF-BDAC-2104-AECE-3B5C31770BDF}"/>
              </a:ext>
            </a:extLst>
          </p:cNvPr>
          <p:cNvSpPr/>
          <p:nvPr/>
        </p:nvSpPr>
        <p:spPr>
          <a:xfrm rot="-2218330">
            <a:off x="-255538" y="7051527"/>
            <a:ext cx="4175678" cy="2801500"/>
          </a:xfrm>
          <a:custGeom>
            <a:avLst/>
            <a:gdLst/>
            <a:ahLst/>
            <a:cxnLst/>
            <a:rect l="l" t="t" r="r" b="b"/>
            <a:pathLst>
              <a:path w="4175678" h="2801500">
                <a:moveTo>
                  <a:pt x="0" y="0"/>
                </a:moveTo>
                <a:lnTo>
                  <a:pt x="4175678" y="0"/>
                </a:lnTo>
                <a:lnTo>
                  <a:pt x="4175678" y="2801500"/>
                </a:lnTo>
                <a:lnTo>
                  <a:pt x="0" y="2801500"/>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20" name="Freeform 20">
            <a:extLst>
              <a:ext uri="{FF2B5EF4-FFF2-40B4-BE49-F238E27FC236}">
                <a16:creationId xmlns:a16="http://schemas.microsoft.com/office/drawing/2014/main" id="{56928F5A-26A5-1F6E-A051-4DB4A234114E}"/>
              </a:ext>
            </a:extLst>
          </p:cNvPr>
          <p:cNvSpPr/>
          <p:nvPr/>
        </p:nvSpPr>
        <p:spPr>
          <a:xfrm>
            <a:off x="2195832" y="3778997"/>
            <a:ext cx="589653" cy="582148"/>
          </a:xfrm>
          <a:custGeom>
            <a:avLst/>
            <a:gdLst/>
            <a:ahLst/>
            <a:cxnLst/>
            <a:rect l="l" t="t" r="r" b="b"/>
            <a:pathLst>
              <a:path w="589653" h="582148">
                <a:moveTo>
                  <a:pt x="0" y="0"/>
                </a:moveTo>
                <a:lnTo>
                  <a:pt x="589652" y="0"/>
                </a:lnTo>
                <a:lnTo>
                  <a:pt x="589652" y="582147"/>
                </a:lnTo>
                <a:lnTo>
                  <a:pt x="0" y="582147"/>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21" name="Freeform 21">
            <a:extLst>
              <a:ext uri="{FF2B5EF4-FFF2-40B4-BE49-F238E27FC236}">
                <a16:creationId xmlns:a16="http://schemas.microsoft.com/office/drawing/2014/main" id="{CCA5F24B-9B3D-B373-4574-B263425370E4}"/>
              </a:ext>
            </a:extLst>
          </p:cNvPr>
          <p:cNvSpPr/>
          <p:nvPr/>
        </p:nvSpPr>
        <p:spPr>
          <a:xfrm rot="6574444">
            <a:off x="9278317" y="-896296"/>
            <a:ext cx="1798209" cy="2926080"/>
          </a:xfrm>
          <a:custGeom>
            <a:avLst/>
            <a:gdLst/>
            <a:ahLst/>
            <a:cxnLst/>
            <a:rect l="l" t="t" r="r" b="b"/>
            <a:pathLst>
              <a:path w="1798209" h="2926080">
                <a:moveTo>
                  <a:pt x="0" y="0"/>
                </a:moveTo>
                <a:lnTo>
                  <a:pt x="1798209" y="0"/>
                </a:lnTo>
                <a:lnTo>
                  <a:pt x="1798209" y="2926080"/>
                </a:lnTo>
                <a:lnTo>
                  <a:pt x="0" y="2926080"/>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GB"/>
          </a:p>
        </p:txBody>
      </p:sp>
      <p:sp>
        <p:nvSpPr>
          <p:cNvPr id="22" name="TextBox 21">
            <a:extLst>
              <a:ext uri="{FF2B5EF4-FFF2-40B4-BE49-F238E27FC236}">
                <a16:creationId xmlns:a16="http://schemas.microsoft.com/office/drawing/2014/main" id="{A4679C37-69D5-F2D8-A759-1105DE50723B}"/>
              </a:ext>
            </a:extLst>
          </p:cNvPr>
          <p:cNvSpPr txBox="1"/>
          <p:nvPr/>
        </p:nvSpPr>
        <p:spPr>
          <a:xfrm>
            <a:off x="5388694" y="1217991"/>
            <a:ext cx="3095793" cy="2862963"/>
          </a:xfrm>
          <a:prstGeom prst="rect">
            <a:avLst/>
          </a:prstGeom>
        </p:spPr>
        <p:txBody>
          <a:bodyPr lIns="0" tIns="0" rIns="0" bIns="0" rtlCol="0" anchor="t">
            <a:spAutoFit/>
          </a:bodyPr>
          <a:lstStyle/>
          <a:p>
            <a:pPr>
              <a:lnSpc>
                <a:spcPts val="2520"/>
              </a:lnSpc>
            </a:pPr>
            <a:r>
              <a:rPr lang="en-US" sz="1800">
                <a:solidFill>
                  <a:srgbClr val="000000"/>
                </a:solidFill>
                <a:latin typeface="Solway"/>
                <a:ea typeface="Solway"/>
                <a:cs typeface="Solway"/>
                <a:sym typeface="Solway"/>
              </a:rPr>
              <a:t>For this age group fitness classes, walking groups or team sport could be the best way to benefit from support and improve physical and mental health and making them feel a sense of belonging. (Women in Sport, 2021) </a:t>
            </a:r>
          </a:p>
        </p:txBody>
      </p:sp>
      <p:sp>
        <p:nvSpPr>
          <p:cNvPr id="12" name="TextBox 19">
            <a:extLst>
              <a:ext uri="{FF2B5EF4-FFF2-40B4-BE49-F238E27FC236}">
                <a16:creationId xmlns:a16="http://schemas.microsoft.com/office/drawing/2014/main" id="{9A944071-C2CB-7CD8-D3EF-718DF3F20329}"/>
              </a:ext>
            </a:extLst>
          </p:cNvPr>
          <p:cNvSpPr txBox="1"/>
          <p:nvPr/>
        </p:nvSpPr>
        <p:spPr>
          <a:xfrm>
            <a:off x="7094672" y="6531490"/>
            <a:ext cx="2806073" cy="278923"/>
          </a:xfrm>
          <a:prstGeom prst="rect">
            <a:avLst/>
          </a:prstGeom>
        </p:spPr>
        <p:txBody>
          <a:bodyPr wrap="square" lIns="0" tIns="0" rIns="0" bIns="0" rtlCol="0" anchor="t">
            <a:spAutoFit/>
          </a:bodyPr>
          <a:lstStyle/>
          <a:p>
            <a:pPr marL="194310" lvl="1" algn="l">
              <a:lnSpc>
                <a:spcPts val="2520"/>
              </a:lnSpc>
            </a:pPr>
            <a:r>
              <a:rPr lang="en-US" sz="1200">
                <a:solidFill>
                  <a:srgbClr val="000000"/>
                </a:solidFill>
                <a:latin typeface="Solway"/>
                <a:ea typeface="Solway"/>
                <a:cs typeface="Solway"/>
                <a:sym typeface="Solway"/>
              </a:rPr>
              <a:t>Simona Maria Dinu 2229007</a:t>
            </a:r>
          </a:p>
        </p:txBody>
      </p:sp>
    </p:spTree>
    <p:extLst>
      <p:ext uri="{BB962C8B-B14F-4D97-AF65-F5344CB8AC3E}">
        <p14:creationId xmlns:p14="http://schemas.microsoft.com/office/powerpoint/2010/main" val="122747961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966E5E-8BAC-81BE-CC14-AC902E0CEB1C}"/>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62FA2D3E-4A85-745B-D885-2E035B8E1997}"/>
              </a:ext>
            </a:extLst>
          </p:cNvPr>
          <p:cNvGrpSpPr/>
          <p:nvPr/>
        </p:nvGrpSpPr>
        <p:grpSpPr>
          <a:xfrm rot="16200000">
            <a:off x="-76026" y="1805909"/>
            <a:ext cx="10952963" cy="1846716"/>
            <a:chOff x="0" y="0"/>
            <a:chExt cx="14603951" cy="2462289"/>
          </a:xfrm>
        </p:grpSpPr>
        <p:sp>
          <p:nvSpPr>
            <p:cNvPr id="3" name="Freeform 3">
              <a:extLst>
                <a:ext uri="{FF2B5EF4-FFF2-40B4-BE49-F238E27FC236}">
                  <a16:creationId xmlns:a16="http://schemas.microsoft.com/office/drawing/2014/main" id="{92063E82-3EF7-916B-9547-56700140FB94}"/>
                </a:ext>
              </a:extLst>
            </p:cNvPr>
            <p:cNvSpPr/>
            <p:nvPr/>
          </p:nvSpPr>
          <p:spPr>
            <a:xfrm rot="-5400000">
              <a:off x="2419843" y="-2419843"/>
              <a:ext cx="2462289" cy="7301975"/>
            </a:xfrm>
            <a:custGeom>
              <a:avLst/>
              <a:gdLst/>
              <a:ahLst/>
              <a:cxnLst/>
              <a:rect l="l" t="t" r="r" b="b"/>
              <a:pathLst>
                <a:path w="2462289" h="7301975">
                  <a:moveTo>
                    <a:pt x="0" y="0"/>
                  </a:moveTo>
                  <a:lnTo>
                    <a:pt x="2462289" y="0"/>
                  </a:lnTo>
                  <a:lnTo>
                    <a:pt x="2462289" y="7301975"/>
                  </a:lnTo>
                  <a:lnTo>
                    <a:pt x="0" y="7301975"/>
                  </a:lnTo>
                  <a:lnTo>
                    <a:pt x="0" y="0"/>
                  </a:lnTo>
                  <a:close/>
                </a:path>
              </a:pathLst>
            </a:custGeom>
            <a:blipFill>
              <a:blip r:embed="rId2">
                <a:extLst>
                  <a:ext uri="{96DAC541-7B7A-43D3-8B79-37D633B846F1}">
                    <asvg:svgBlip xmlns:asvg="http://schemas.microsoft.com/office/drawing/2016/SVG/main" r:embed="rId3"/>
                  </a:ext>
                </a:extLst>
              </a:blip>
              <a:stretch>
                <a:fillRect b="-55852"/>
              </a:stretch>
            </a:blipFill>
          </p:spPr>
          <p:txBody>
            <a:bodyPr/>
            <a:lstStyle/>
            <a:p>
              <a:endParaRPr lang="en-GB"/>
            </a:p>
          </p:txBody>
        </p:sp>
        <p:sp>
          <p:nvSpPr>
            <p:cNvPr id="4" name="Freeform 4">
              <a:extLst>
                <a:ext uri="{FF2B5EF4-FFF2-40B4-BE49-F238E27FC236}">
                  <a16:creationId xmlns:a16="http://schemas.microsoft.com/office/drawing/2014/main" id="{8BEEBBDF-A541-B4D4-4560-664DD44F5220}"/>
                </a:ext>
              </a:extLst>
            </p:cNvPr>
            <p:cNvSpPr/>
            <p:nvPr/>
          </p:nvSpPr>
          <p:spPr>
            <a:xfrm rot="-5400000" flipV="1">
              <a:off x="9721819" y="-2419843"/>
              <a:ext cx="2462289" cy="7301975"/>
            </a:xfrm>
            <a:custGeom>
              <a:avLst/>
              <a:gdLst/>
              <a:ahLst/>
              <a:cxnLst/>
              <a:rect l="l" t="t" r="r" b="b"/>
              <a:pathLst>
                <a:path w="2462289" h="7301975">
                  <a:moveTo>
                    <a:pt x="0" y="7301975"/>
                  </a:moveTo>
                  <a:lnTo>
                    <a:pt x="2462288" y="7301975"/>
                  </a:lnTo>
                  <a:lnTo>
                    <a:pt x="2462288" y="0"/>
                  </a:lnTo>
                  <a:lnTo>
                    <a:pt x="0" y="0"/>
                  </a:lnTo>
                  <a:lnTo>
                    <a:pt x="0" y="7301975"/>
                  </a:lnTo>
                  <a:close/>
                </a:path>
              </a:pathLst>
            </a:custGeom>
            <a:blipFill>
              <a:blip r:embed="rId2">
                <a:extLst>
                  <a:ext uri="{96DAC541-7B7A-43D3-8B79-37D633B846F1}">
                    <asvg:svgBlip xmlns:asvg="http://schemas.microsoft.com/office/drawing/2016/SVG/main" r:embed="rId3"/>
                  </a:ext>
                </a:extLst>
              </a:blip>
              <a:stretch>
                <a:fillRect b="-55852"/>
              </a:stretch>
            </a:blipFill>
          </p:spPr>
          <p:txBody>
            <a:bodyPr/>
            <a:lstStyle/>
            <a:p>
              <a:endParaRPr lang="en-GB"/>
            </a:p>
          </p:txBody>
        </p:sp>
      </p:grpSp>
      <p:grpSp>
        <p:nvGrpSpPr>
          <p:cNvPr id="5" name="Group 5">
            <a:extLst>
              <a:ext uri="{FF2B5EF4-FFF2-40B4-BE49-F238E27FC236}">
                <a16:creationId xmlns:a16="http://schemas.microsoft.com/office/drawing/2014/main" id="{BF9AC366-2CE5-1397-AD80-13AED99D0860}"/>
              </a:ext>
            </a:extLst>
          </p:cNvPr>
          <p:cNvGrpSpPr/>
          <p:nvPr/>
        </p:nvGrpSpPr>
        <p:grpSpPr>
          <a:xfrm rot="-5400000">
            <a:off x="3432468" y="1196428"/>
            <a:ext cx="8507264" cy="4856600"/>
            <a:chOff x="0" y="0"/>
            <a:chExt cx="3150838" cy="1798741"/>
          </a:xfrm>
        </p:grpSpPr>
        <p:sp>
          <p:nvSpPr>
            <p:cNvPr id="6" name="Freeform 6">
              <a:extLst>
                <a:ext uri="{FF2B5EF4-FFF2-40B4-BE49-F238E27FC236}">
                  <a16:creationId xmlns:a16="http://schemas.microsoft.com/office/drawing/2014/main" id="{AC9DE4D7-E7D9-8C54-E1A4-BCC29238C0B9}"/>
                </a:ext>
              </a:extLst>
            </p:cNvPr>
            <p:cNvSpPr/>
            <p:nvPr/>
          </p:nvSpPr>
          <p:spPr>
            <a:xfrm>
              <a:off x="0" y="0"/>
              <a:ext cx="3150838" cy="1798741"/>
            </a:xfrm>
            <a:custGeom>
              <a:avLst/>
              <a:gdLst/>
              <a:ahLst/>
              <a:cxnLst/>
              <a:rect l="l" t="t" r="r" b="b"/>
              <a:pathLst>
                <a:path w="3150838" h="1798741">
                  <a:moveTo>
                    <a:pt x="32761" y="0"/>
                  </a:moveTo>
                  <a:lnTo>
                    <a:pt x="3118077" y="0"/>
                  </a:lnTo>
                  <a:cubicBezTo>
                    <a:pt x="3126766" y="0"/>
                    <a:pt x="3135099" y="3452"/>
                    <a:pt x="3141243" y="9596"/>
                  </a:cubicBezTo>
                  <a:cubicBezTo>
                    <a:pt x="3147387" y="15740"/>
                    <a:pt x="3150838" y="24072"/>
                    <a:pt x="3150838" y="32761"/>
                  </a:cubicBezTo>
                  <a:lnTo>
                    <a:pt x="3150838" y="1765979"/>
                  </a:lnTo>
                  <a:cubicBezTo>
                    <a:pt x="3150838" y="1784073"/>
                    <a:pt x="3136171" y="1798741"/>
                    <a:pt x="3118077" y="1798741"/>
                  </a:cubicBezTo>
                  <a:lnTo>
                    <a:pt x="32761" y="1798741"/>
                  </a:lnTo>
                  <a:cubicBezTo>
                    <a:pt x="24072" y="1798741"/>
                    <a:pt x="15740" y="1795289"/>
                    <a:pt x="9596" y="1789145"/>
                  </a:cubicBezTo>
                  <a:cubicBezTo>
                    <a:pt x="3452" y="1783001"/>
                    <a:pt x="0" y="1774668"/>
                    <a:pt x="0" y="1765979"/>
                  </a:cubicBezTo>
                  <a:lnTo>
                    <a:pt x="0" y="32761"/>
                  </a:lnTo>
                  <a:cubicBezTo>
                    <a:pt x="0" y="24072"/>
                    <a:pt x="3452" y="15740"/>
                    <a:pt x="9596" y="9596"/>
                  </a:cubicBezTo>
                  <a:cubicBezTo>
                    <a:pt x="15740" y="3452"/>
                    <a:pt x="24072" y="0"/>
                    <a:pt x="32761" y="0"/>
                  </a:cubicBezTo>
                  <a:close/>
                </a:path>
              </a:pathLst>
            </a:custGeom>
            <a:solidFill>
              <a:srgbClr val="F4ECF3"/>
            </a:solidFill>
          </p:spPr>
          <p:txBody>
            <a:bodyPr/>
            <a:lstStyle/>
            <a:p>
              <a:endParaRPr lang="en-GB"/>
            </a:p>
          </p:txBody>
        </p:sp>
        <p:sp>
          <p:nvSpPr>
            <p:cNvPr id="7" name="TextBox 7">
              <a:extLst>
                <a:ext uri="{FF2B5EF4-FFF2-40B4-BE49-F238E27FC236}">
                  <a16:creationId xmlns:a16="http://schemas.microsoft.com/office/drawing/2014/main" id="{A56106CB-C2CB-E23C-CE76-622C718D1B47}"/>
                </a:ext>
              </a:extLst>
            </p:cNvPr>
            <p:cNvSpPr txBox="1"/>
            <p:nvPr/>
          </p:nvSpPr>
          <p:spPr>
            <a:xfrm>
              <a:off x="0" y="-38100"/>
              <a:ext cx="3150838" cy="1836841"/>
            </a:xfrm>
            <a:prstGeom prst="rect">
              <a:avLst/>
            </a:prstGeom>
          </p:spPr>
          <p:txBody>
            <a:bodyPr lIns="50800" tIns="50800" rIns="50800" bIns="50800" rtlCol="0" anchor="ctr"/>
            <a:lstStyle/>
            <a:p>
              <a:pPr algn="ctr">
                <a:lnSpc>
                  <a:spcPts val="2520"/>
                </a:lnSpc>
              </a:pPr>
              <a:endParaRPr/>
            </a:p>
          </p:txBody>
        </p:sp>
      </p:grpSp>
      <p:sp>
        <p:nvSpPr>
          <p:cNvPr id="8" name="Freeform 8">
            <a:extLst>
              <a:ext uri="{FF2B5EF4-FFF2-40B4-BE49-F238E27FC236}">
                <a16:creationId xmlns:a16="http://schemas.microsoft.com/office/drawing/2014/main" id="{408F466D-DE9E-9168-6A45-EEFA33120909}"/>
              </a:ext>
            </a:extLst>
          </p:cNvPr>
          <p:cNvSpPr/>
          <p:nvPr/>
        </p:nvSpPr>
        <p:spPr>
          <a:xfrm rot="-177371">
            <a:off x="1168308" y="4493315"/>
            <a:ext cx="1184619" cy="1927635"/>
          </a:xfrm>
          <a:custGeom>
            <a:avLst/>
            <a:gdLst/>
            <a:ahLst/>
            <a:cxnLst/>
            <a:rect l="l" t="t" r="r" b="b"/>
            <a:pathLst>
              <a:path w="1184619" h="1927635">
                <a:moveTo>
                  <a:pt x="0" y="0"/>
                </a:moveTo>
                <a:lnTo>
                  <a:pt x="1184619" y="0"/>
                </a:lnTo>
                <a:lnTo>
                  <a:pt x="1184619" y="1927635"/>
                </a:lnTo>
                <a:lnTo>
                  <a:pt x="0" y="192763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9" name="Freeform 9">
            <a:extLst>
              <a:ext uri="{FF2B5EF4-FFF2-40B4-BE49-F238E27FC236}">
                <a16:creationId xmlns:a16="http://schemas.microsoft.com/office/drawing/2014/main" id="{F6849777-B005-0803-F0B1-AFDEB2748064}"/>
              </a:ext>
            </a:extLst>
          </p:cNvPr>
          <p:cNvSpPr/>
          <p:nvPr/>
        </p:nvSpPr>
        <p:spPr>
          <a:xfrm rot="6711332">
            <a:off x="2581379" y="4313068"/>
            <a:ext cx="1860943" cy="818815"/>
          </a:xfrm>
          <a:custGeom>
            <a:avLst/>
            <a:gdLst/>
            <a:ahLst/>
            <a:cxnLst/>
            <a:rect l="l" t="t" r="r" b="b"/>
            <a:pathLst>
              <a:path w="1860943" h="818815">
                <a:moveTo>
                  <a:pt x="0" y="0"/>
                </a:moveTo>
                <a:lnTo>
                  <a:pt x="1860943" y="0"/>
                </a:lnTo>
                <a:lnTo>
                  <a:pt x="1860943" y="818815"/>
                </a:lnTo>
                <a:lnTo>
                  <a:pt x="0" y="818815"/>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0" name="TextBox 10">
            <a:extLst>
              <a:ext uri="{FF2B5EF4-FFF2-40B4-BE49-F238E27FC236}">
                <a16:creationId xmlns:a16="http://schemas.microsoft.com/office/drawing/2014/main" id="{33DA71F0-6BB5-B901-4BCA-02C88F52BFB7}"/>
              </a:ext>
            </a:extLst>
          </p:cNvPr>
          <p:cNvSpPr txBox="1"/>
          <p:nvPr/>
        </p:nvSpPr>
        <p:spPr>
          <a:xfrm>
            <a:off x="1066477" y="1136699"/>
            <a:ext cx="3532195" cy="2210029"/>
          </a:xfrm>
          <a:prstGeom prst="rect">
            <a:avLst/>
          </a:prstGeom>
        </p:spPr>
        <p:txBody>
          <a:bodyPr wrap="square" lIns="0" tIns="0" rIns="0" bIns="0" rtlCol="0" anchor="t">
            <a:spAutoFit/>
          </a:bodyPr>
          <a:lstStyle/>
          <a:p>
            <a:pPr algn="l">
              <a:lnSpc>
                <a:spcPts val="4320"/>
              </a:lnSpc>
            </a:pPr>
            <a:r>
              <a:rPr lang="en-US" sz="4800">
                <a:solidFill>
                  <a:srgbClr val="156669"/>
                </a:solidFill>
                <a:latin typeface="Lilita One"/>
                <a:ea typeface="Lilita One"/>
                <a:cs typeface="Lilita One"/>
                <a:sym typeface="Lilita One"/>
              </a:rPr>
              <a:t>Physiological benefits of Physical Activity</a:t>
            </a:r>
          </a:p>
        </p:txBody>
      </p:sp>
      <p:sp>
        <p:nvSpPr>
          <p:cNvPr id="11" name="TextBox 11">
            <a:extLst>
              <a:ext uri="{FF2B5EF4-FFF2-40B4-BE49-F238E27FC236}">
                <a16:creationId xmlns:a16="http://schemas.microsoft.com/office/drawing/2014/main" id="{7AE6C3B3-5967-5FE6-291E-4D14AEEFEED3}"/>
              </a:ext>
            </a:extLst>
          </p:cNvPr>
          <p:cNvSpPr txBox="1"/>
          <p:nvPr/>
        </p:nvSpPr>
        <p:spPr>
          <a:xfrm>
            <a:off x="5388693" y="965249"/>
            <a:ext cx="3912961" cy="244939"/>
          </a:xfrm>
          <a:prstGeom prst="rect">
            <a:avLst/>
          </a:prstGeom>
        </p:spPr>
        <p:txBody>
          <a:bodyPr wrap="square" lIns="0" tIns="0" rIns="0" bIns="0" rtlCol="0" anchor="t">
            <a:spAutoFit/>
          </a:bodyPr>
          <a:lstStyle/>
          <a:p>
            <a:pPr algn="l">
              <a:lnSpc>
                <a:spcPts val="1890"/>
              </a:lnSpc>
            </a:pPr>
            <a:r>
              <a:rPr lang="en-US" sz="2100">
                <a:solidFill>
                  <a:srgbClr val="156669"/>
                </a:solidFill>
                <a:latin typeface="Lilita One"/>
                <a:ea typeface="Lilita One"/>
                <a:cs typeface="Lilita One"/>
                <a:sym typeface="Lilita One"/>
              </a:rPr>
              <a:t>Specific to the 35-50 Age Range</a:t>
            </a:r>
          </a:p>
        </p:txBody>
      </p:sp>
      <p:sp>
        <p:nvSpPr>
          <p:cNvPr id="19" name="Freeform 19">
            <a:extLst>
              <a:ext uri="{FF2B5EF4-FFF2-40B4-BE49-F238E27FC236}">
                <a16:creationId xmlns:a16="http://schemas.microsoft.com/office/drawing/2014/main" id="{E26C7746-3128-A013-F6A5-E4EB002AB840}"/>
              </a:ext>
            </a:extLst>
          </p:cNvPr>
          <p:cNvSpPr/>
          <p:nvPr/>
        </p:nvSpPr>
        <p:spPr>
          <a:xfrm rot="-2218330">
            <a:off x="-255538" y="7051527"/>
            <a:ext cx="4175678" cy="2801500"/>
          </a:xfrm>
          <a:custGeom>
            <a:avLst/>
            <a:gdLst/>
            <a:ahLst/>
            <a:cxnLst/>
            <a:rect l="l" t="t" r="r" b="b"/>
            <a:pathLst>
              <a:path w="4175678" h="2801500">
                <a:moveTo>
                  <a:pt x="0" y="0"/>
                </a:moveTo>
                <a:lnTo>
                  <a:pt x="4175678" y="0"/>
                </a:lnTo>
                <a:lnTo>
                  <a:pt x="4175678" y="2801500"/>
                </a:lnTo>
                <a:lnTo>
                  <a:pt x="0" y="2801500"/>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20" name="Freeform 20">
            <a:extLst>
              <a:ext uri="{FF2B5EF4-FFF2-40B4-BE49-F238E27FC236}">
                <a16:creationId xmlns:a16="http://schemas.microsoft.com/office/drawing/2014/main" id="{E2C8DA42-AC9A-D5C7-E409-ABEEDD9669E9}"/>
              </a:ext>
            </a:extLst>
          </p:cNvPr>
          <p:cNvSpPr/>
          <p:nvPr/>
        </p:nvSpPr>
        <p:spPr>
          <a:xfrm>
            <a:off x="2195832" y="3778997"/>
            <a:ext cx="589653" cy="582148"/>
          </a:xfrm>
          <a:custGeom>
            <a:avLst/>
            <a:gdLst/>
            <a:ahLst/>
            <a:cxnLst/>
            <a:rect l="l" t="t" r="r" b="b"/>
            <a:pathLst>
              <a:path w="589653" h="582148">
                <a:moveTo>
                  <a:pt x="0" y="0"/>
                </a:moveTo>
                <a:lnTo>
                  <a:pt x="589652" y="0"/>
                </a:lnTo>
                <a:lnTo>
                  <a:pt x="589652" y="582147"/>
                </a:lnTo>
                <a:lnTo>
                  <a:pt x="0" y="582147"/>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21" name="Freeform 21">
            <a:extLst>
              <a:ext uri="{FF2B5EF4-FFF2-40B4-BE49-F238E27FC236}">
                <a16:creationId xmlns:a16="http://schemas.microsoft.com/office/drawing/2014/main" id="{B3281E3A-6DB5-DB4D-F876-EB645A5962C8}"/>
              </a:ext>
            </a:extLst>
          </p:cNvPr>
          <p:cNvSpPr/>
          <p:nvPr/>
        </p:nvSpPr>
        <p:spPr>
          <a:xfrm rot="6574444">
            <a:off x="9278317" y="-896296"/>
            <a:ext cx="1798209" cy="2926080"/>
          </a:xfrm>
          <a:custGeom>
            <a:avLst/>
            <a:gdLst/>
            <a:ahLst/>
            <a:cxnLst/>
            <a:rect l="l" t="t" r="r" b="b"/>
            <a:pathLst>
              <a:path w="1798209" h="2926080">
                <a:moveTo>
                  <a:pt x="0" y="0"/>
                </a:moveTo>
                <a:lnTo>
                  <a:pt x="1798209" y="0"/>
                </a:lnTo>
                <a:lnTo>
                  <a:pt x="1798209" y="2926080"/>
                </a:lnTo>
                <a:lnTo>
                  <a:pt x="0" y="2926080"/>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GB"/>
          </a:p>
        </p:txBody>
      </p:sp>
      <p:sp>
        <p:nvSpPr>
          <p:cNvPr id="22" name="TextBox 21">
            <a:extLst>
              <a:ext uri="{FF2B5EF4-FFF2-40B4-BE49-F238E27FC236}">
                <a16:creationId xmlns:a16="http://schemas.microsoft.com/office/drawing/2014/main" id="{309594C2-E33A-C9DE-61AF-7FD335719394}"/>
              </a:ext>
            </a:extLst>
          </p:cNvPr>
          <p:cNvSpPr txBox="1"/>
          <p:nvPr/>
        </p:nvSpPr>
        <p:spPr>
          <a:xfrm>
            <a:off x="5388694" y="1217991"/>
            <a:ext cx="3095793" cy="4465966"/>
          </a:xfrm>
          <a:prstGeom prst="rect">
            <a:avLst/>
          </a:prstGeom>
        </p:spPr>
        <p:txBody>
          <a:bodyPr lIns="0" tIns="0" rIns="0" bIns="0" rtlCol="0" anchor="t">
            <a:spAutoFit/>
          </a:bodyPr>
          <a:lstStyle/>
          <a:p>
            <a:pPr>
              <a:lnSpc>
                <a:spcPts val="2520"/>
              </a:lnSpc>
            </a:pPr>
            <a:r>
              <a:rPr lang="en-US" sz="1800">
                <a:solidFill>
                  <a:srgbClr val="000000"/>
                </a:solidFill>
                <a:latin typeface="Solway"/>
                <a:ea typeface="Solway"/>
                <a:cs typeface="Solway"/>
                <a:sym typeface="Solway"/>
              </a:rPr>
              <a:t>For adults in this age range generally but specially for women in the middle age, physical activity contributes to prevention and management of noncommunicable diseases like cancer and diabetes and reduces symptoms of depression and anxiety, stimulates a better function of the brain and improves the overall wellbeing. (WHO, 2024)</a:t>
            </a:r>
          </a:p>
        </p:txBody>
      </p:sp>
      <p:sp>
        <p:nvSpPr>
          <p:cNvPr id="12" name="TextBox 19">
            <a:extLst>
              <a:ext uri="{FF2B5EF4-FFF2-40B4-BE49-F238E27FC236}">
                <a16:creationId xmlns:a16="http://schemas.microsoft.com/office/drawing/2014/main" id="{5541EEE8-031F-786F-D019-DCE04E7B3659}"/>
              </a:ext>
            </a:extLst>
          </p:cNvPr>
          <p:cNvSpPr txBox="1"/>
          <p:nvPr/>
        </p:nvSpPr>
        <p:spPr>
          <a:xfrm>
            <a:off x="7094672" y="6531490"/>
            <a:ext cx="2806073" cy="278923"/>
          </a:xfrm>
          <a:prstGeom prst="rect">
            <a:avLst/>
          </a:prstGeom>
        </p:spPr>
        <p:txBody>
          <a:bodyPr wrap="square" lIns="0" tIns="0" rIns="0" bIns="0" rtlCol="0" anchor="t">
            <a:spAutoFit/>
          </a:bodyPr>
          <a:lstStyle/>
          <a:p>
            <a:pPr marL="194310" lvl="1" algn="l">
              <a:lnSpc>
                <a:spcPts val="2520"/>
              </a:lnSpc>
            </a:pPr>
            <a:r>
              <a:rPr lang="en-US" sz="1200">
                <a:solidFill>
                  <a:srgbClr val="000000"/>
                </a:solidFill>
                <a:latin typeface="Solway"/>
                <a:ea typeface="Solway"/>
                <a:cs typeface="Solway"/>
                <a:sym typeface="Solway"/>
              </a:rPr>
              <a:t>Simona Maria Dinu 2229007</a:t>
            </a:r>
          </a:p>
        </p:txBody>
      </p:sp>
    </p:spTree>
    <p:extLst>
      <p:ext uri="{BB962C8B-B14F-4D97-AF65-F5344CB8AC3E}">
        <p14:creationId xmlns:p14="http://schemas.microsoft.com/office/powerpoint/2010/main" val="14416759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A10E7A6-BCBE-26AE-5395-2291DB5C6AE2}"/>
              </a:ext>
            </a:extLst>
          </p:cNvPr>
          <p:cNvPicPr>
            <a:picLocks noChangeAspect="1"/>
          </p:cNvPicPr>
          <p:nvPr/>
        </p:nvPicPr>
        <p:blipFill>
          <a:blip r:embed="rId2"/>
          <a:stretch>
            <a:fillRect/>
          </a:stretch>
        </p:blipFill>
        <p:spPr>
          <a:xfrm>
            <a:off x="0" y="3572"/>
            <a:ext cx="9744075" cy="7308056"/>
          </a:xfrm>
          <a:prstGeom prst="rect">
            <a:avLst/>
          </a:prstGeom>
        </p:spPr>
      </p:pic>
    </p:spTree>
    <p:extLst>
      <p:ext uri="{BB962C8B-B14F-4D97-AF65-F5344CB8AC3E}">
        <p14:creationId xmlns:p14="http://schemas.microsoft.com/office/powerpoint/2010/main" val="414230069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descr="A diagram of health beliefs&#10;&#10;AI-generated content may be incorrect.">
            <a:extLst>
              <a:ext uri="{FF2B5EF4-FFF2-40B4-BE49-F238E27FC236}">
                <a16:creationId xmlns:a16="http://schemas.microsoft.com/office/drawing/2014/main" id="{C0414564-74D0-3D59-2FEB-F019D988C199}"/>
              </a:ext>
            </a:extLst>
          </p:cNvPr>
          <p:cNvPicPr>
            <a:picLocks noChangeAspect="1"/>
          </p:cNvPicPr>
          <p:nvPr/>
        </p:nvPicPr>
        <p:blipFill>
          <a:blip r:embed="rId2"/>
          <a:stretch>
            <a:fillRect/>
          </a:stretch>
        </p:blipFill>
        <p:spPr>
          <a:xfrm>
            <a:off x="832695" y="615990"/>
            <a:ext cx="7805495" cy="5730435"/>
          </a:xfrm>
          <a:prstGeom prst="rect">
            <a:avLst/>
          </a:prstGeom>
          <a:ln>
            <a:noFill/>
          </a:ln>
        </p:spPr>
      </p:pic>
    </p:spTree>
    <p:extLst>
      <p:ext uri="{BB962C8B-B14F-4D97-AF65-F5344CB8AC3E}">
        <p14:creationId xmlns:p14="http://schemas.microsoft.com/office/powerpoint/2010/main" val="314592763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poster with text and images of a bottle&#10;&#10;AI-generated content may be incorrect.">
            <a:extLst>
              <a:ext uri="{FF2B5EF4-FFF2-40B4-BE49-F238E27FC236}">
                <a16:creationId xmlns:a16="http://schemas.microsoft.com/office/drawing/2014/main" id="{82F6D9D0-5027-95A5-E399-06F0C3B8B11B}"/>
              </a:ext>
            </a:extLst>
          </p:cNvPr>
          <p:cNvPicPr>
            <a:picLocks noChangeAspect="1"/>
          </p:cNvPicPr>
          <p:nvPr/>
        </p:nvPicPr>
        <p:blipFill>
          <a:blip r:embed="rId2"/>
          <a:stretch>
            <a:fillRect/>
          </a:stretch>
        </p:blipFill>
        <p:spPr>
          <a:xfrm>
            <a:off x="0" y="3572"/>
            <a:ext cx="9744075" cy="7308056"/>
          </a:xfrm>
          <a:prstGeom prst="rect">
            <a:avLst/>
          </a:prstGeom>
        </p:spPr>
      </p:pic>
    </p:spTree>
    <p:extLst>
      <p:ext uri="{BB962C8B-B14F-4D97-AF65-F5344CB8AC3E}">
        <p14:creationId xmlns:p14="http://schemas.microsoft.com/office/powerpoint/2010/main" val="134998931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descr="A diagram of different types of activities&#10;&#10;AI-generated content may be incorrect.">
            <a:extLst>
              <a:ext uri="{FF2B5EF4-FFF2-40B4-BE49-F238E27FC236}">
                <a16:creationId xmlns:a16="http://schemas.microsoft.com/office/drawing/2014/main" id="{04818C81-60BB-874D-1EC0-842C8BE6EC72}"/>
              </a:ext>
            </a:extLst>
          </p:cNvPr>
          <p:cNvPicPr>
            <a:picLocks noChangeAspect="1"/>
          </p:cNvPicPr>
          <p:nvPr/>
        </p:nvPicPr>
        <p:blipFill>
          <a:blip r:embed="rId2"/>
          <a:stretch>
            <a:fillRect/>
          </a:stretch>
        </p:blipFill>
        <p:spPr>
          <a:xfrm>
            <a:off x="915153" y="686364"/>
            <a:ext cx="7923293" cy="5942470"/>
          </a:xfrm>
          <a:prstGeom prst="rect">
            <a:avLst/>
          </a:prstGeom>
          <a:ln>
            <a:noFill/>
          </a:ln>
        </p:spPr>
      </p:pic>
    </p:spTree>
    <p:extLst>
      <p:ext uri="{BB962C8B-B14F-4D97-AF65-F5344CB8AC3E}">
        <p14:creationId xmlns:p14="http://schemas.microsoft.com/office/powerpoint/2010/main" val="275606232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21034FF-D155-3E6E-408D-A19437D7E3DE}"/>
              </a:ext>
            </a:extLst>
          </p:cNvPr>
          <p:cNvSpPr>
            <a:spLocks noGrp="1"/>
          </p:cNvSpPr>
          <p:nvPr>
            <p:ph type="dt" sz="half" idx="10"/>
          </p:nvPr>
        </p:nvSpPr>
        <p:spPr/>
        <p:txBody>
          <a:bodyPr/>
          <a:lstStyle/>
          <a:p>
            <a:fld id="{3EE24338-BCE8-4514-97D4-9C9F6978D9C8}" type="datetime1">
              <a:rPr lang="en-US"/>
              <a:t>2/13/2026</a:t>
            </a:fld>
            <a:endParaRPr lang="en-US"/>
          </a:p>
        </p:txBody>
      </p:sp>
      <p:sp>
        <p:nvSpPr>
          <p:cNvPr id="3" name="Footer Placeholder 2">
            <a:extLst>
              <a:ext uri="{FF2B5EF4-FFF2-40B4-BE49-F238E27FC236}">
                <a16:creationId xmlns:a16="http://schemas.microsoft.com/office/drawing/2014/main" id="{1B9E7135-BB34-85C0-597C-74653604502C}"/>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4E9E7175-468D-7CFA-4DE8-9D7289C85518}"/>
              </a:ext>
            </a:extLst>
          </p:cNvPr>
          <p:cNvSpPr>
            <a:spLocks noGrp="1"/>
          </p:cNvSpPr>
          <p:nvPr>
            <p:ph type="sldNum" sz="quarter" idx="12"/>
          </p:nvPr>
        </p:nvSpPr>
        <p:spPr/>
        <p:txBody>
          <a:bodyPr/>
          <a:lstStyle/>
          <a:p>
            <a:fld id="{5E4DE196-8A13-4FF7-A07E-102851959EAB}" type="slidenum">
              <a:rPr lang="en-US" dirty="0"/>
              <a:t>34</a:t>
            </a:fld>
            <a:endParaRPr lang="en-US"/>
          </a:p>
        </p:txBody>
      </p:sp>
      <p:pic>
        <p:nvPicPr>
          <p:cNvPr id="5" name="Picture 4" descr="A poster with text and images of dumbbells&#10;&#10;AI-generated content may be incorrect.">
            <a:extLst>
              <a:ext uri="{FF2B5EF4-FFF2-40B4-BE49-F238E27FC236}">
                <a16:creationId xmlns:a16="http://schemas.microsoft.com/office/drawing/2014/main" id="{5561048C-F3C1-E9EC-5D54-21C9D4944967}"/>
              </a:ext>
            </a:extLst>
          </p:cNvPr>
          <p:cNvPicPr>
            <a:picLocks noChangeAspect="1"/>
          </p:cNvPicPr>
          <p:nvPr/>
        </p:nvPicPr>
        <p:blipFill>
          <a:blip r:embed="rId2"/>
          <a:stretch>
            <a:fillRect/>
          </a:stretch>
        </p:blipFill>
        <p:spPr>
          <a:xfrm>
            <a:off x="0" y="3572"/>
            <a:ext cx="9744075" cy="7308056"/>
          </a:xfrm>
          <a:prstGeom prst="rect">
            <a:avLst/>
          </a:prstGeom>
        </p:spPr>
      </p:pic>
    </p:spTree>
    <p:extLst>
      <p:ext uri="{BB962C8B-B14F-4D97-AF65-F5344CB8AC3E}">
        <p14:creationId xmlns:p14="http://schemas.microsoft.com/office/powerpoint/2010/main" val="220391044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FA9DD02-17DF-D6CB-CB2D-AC8E5608922C}"/>
              </a:ext>
            </a:extLst>
          </p:cNvPr>
          <p:cNvSpPr>
            <a:spLocks noGrp="1"/>
          </p:cNvSpPr>
          <p:nvPr>
            <p:ph type="dt" sz="half" idx="10"/>
          </p:nvPr>
        </p:nvSpPr>
        <p:spPr/>
        <p:txBody>
          <a:bodyPr/>
          <a:lstStyle/>
          <a:p>
            <a:fld id="{A12ECD07-FEE9-4190-8609-FE4B1B1A6CB9}" type="datetime1">
              <a:rPr lang="en-US"/>
              <a:t>2/13/2026</a:t>
            </a:fld>
            <a:endParaRPr lang="en-US"/>
          </a:p>
        </p:txBody>
      </p:sp>
      <p:sp>
        <p:nvSpPr>
          <p:cNvPr id="3" name="Footer Placeholder 2">
            <a:extLst>
              <a:ext uri="{FF2B5EF4-FFF2-40B4-BE49-F238E27FC236}">
                <a16:creationId xmlns:a16="http://schemas.microsoft.com/office/drawing/2014/main" id="{BE6EE0EC-2E9D-C744-F126-FE6E82F66CEE}"/>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91A88757-947F-2655-3A64-AE7F35B89C69}"/>
              </a:ext>
            </a:extLst>
          </p:cNvPr>
          <p:cNvSpPr>
            <a:spLocks noGrp="1"/>
          </p:cNvSpPr>
          <p:nvPr>
            <p:ph type="sldNum" sz="quarter" idx="12"/>
          </p:nvPr>
        </p:nvSpPr>
        <p:spPr/>
        <p:txBody>
          <a:bodyPr/>
          <a:lstStyle/>
          <a:p>
            <a:fld id="{5E4DE196-8A13-4FF7-A07E-102851959EAB}" type="slidenum">
              <a:rPr lang="en-US" dirty="0"/>
              <a:t>35</a:t>
            </a:fld>
            <a:endParaRPr lang="en-US"/>
          </a:p>
        </p:txBody>
      </p:sp>
      <p:pic>
        <p:nvPicPr>
          <p:cNvPr id="5" name="Picture 4">
            <a:extLst>
              <a:ext uri="{FF2B5EF4-FFF2-40B4-BE49-F238E27FC236}">
                <a16:creationId xmlns:a16="http://schemas.microsoft.com/office/drawing/2014/main" id="{BB825D21-8539-8931-516E-8663B2B83CAA}"/>
              </a:ext>
            </a:extLst>
          </p:cNvPr>
          <p:cNvPicPr>
            <a:picLocks noChangeAspect="1"/>
          </p:cNvPicPr>
          <p:nvPr/>
        </p:nvPicPr>
        <p:blipFill>
          <a:blip r:embed="rId2"/>
          <a:stretch>
            <a:fillRect/>
          </a:stretch>
        </p:blipFill>
        <p:spPr>
          <a:xfrm>
            <a:off x="0" y="3572"/>
            <a:ext cx="9744075" cy="7308056"/>
          </a:xfrm>
          <a:prstGeom prst="rect">
            <a:avLst/>
          </a:prstGeom>
        </p:spPr>
      </p:pic>
    </p:spTree>
    <p:extLst>
      <p:ext uri="{BB962C8B-B14F-4D97-AF65-F5344CB8AC3E}">
        <p14:creationId xmlns:p14="http://schemas.microsoft.com/office/powerpoint/2010/main" val="401276264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7C75463-894D-DA7F-A112-B0493836846C}"/>
              </a:ext>
            </a:extLst>
          </p:cNvPr>
          <p:cNvSpPr>
            <a:spLocks noGrp="1"/>
          </p:cNvSpPr>
          <p:nvPr>
            <p:ph type="dt" sz="half" idx="10"/>
          </p:nvPr>
        </p:nvSpPr>
        <p:spPr/>
        <p:txBody>
          <a:bodyPr/>
          <a:lstStyle/>
          <a:p>
            <a:fld id="{4874804F-F11A-40CE-B2C2-1832D3461999}" type="datetime1">
              <a:rPr lang="en-US"/>
              <a:t>2/13/2026</a:t>
            </a:fld>
            <a:endParaRPr lang="en-US"/>
          </a:p>
        </p:txBody>
      </p:sp>
      <p:sp>
        <p:nvSpPr>
          <p:cNvPr id="3" name="Footer Placeholder 2">
            <a:extLst>
              <a:ext uri="{FF2B5EF4-FFF2-40B4-BE49-F238E27FC236}">
                <a16:creationId xmlns:a16="http://schemas.microsoft.com/office/drawing/2014/main" id="{2BCEF20C-C561-C2B3-5178-B308E8A3DE5E}"/>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784A2114-6EE3-760A-702C-65E28242D940}"/>
              </a:ext>
            </a:extLst>
          </p:cNvPr>
          <p:cNvSpPr>
            <a:spLocks noGrp="1"/>
          </p:cNvSpPr>
          <p:nvPr>
            <p:ph type="sldNum" sz="quarter" idx="12"/>
          </p:nvPr>
        </p:nvSpPr>
        <p:spPr/>
        <p:txBody>
          <a:bodyPr/>
          <a:lstStyle/>
          <a:p>
            <a:fld id="{5E4DE196-8A13-4FF7-A07E-102851959EAB}" type="slidenum">
              <a:rPr lang="en-US" dirty="0"/>
              <a:t>36</a:t>
            </a:fld>
            <a:endParaRPr lang="en-US"/>
          </a:p>
        </p:txBody>
      </p:sp>
      <p:pic>
        <p:nvPicPr>
          <p:cNvPr id="5" name="Picture 4">
            <a:extLst>
              <a:ext uri="{FF2B5EF4-FFF2-40B4-BE49-F238E27FC236}">
                <a16:creationId xmlns:a16="http://schemas.microsoft.com/office/drawing/2014/main" id="{232E414F-06ED-89B0-869F-E1D7C74E8041}"/>
              </a:ext>
            </a:extLst>
          </p:cNvPr>
          <p:cNvPicPr>
            <a:picLocks noChangeAspect="1"/>
          </p:cNvPicPr>
          <p:nvPr/>
        </p:nvPicPr>
        <p:blipFill>
          <a:blip r:embed="rId2"/>
          <a:stretch>
            <a:fillRect/>
          </a:stretch>
        </p:blipFill>
        <p:spPr>
          <a:xfrm>
            <a:off x="0" y="3572"/>
            <a:ext cx="9744075" cy="7308056"/>
          </a:xfrm>
          <a:prstGeom prst="rect">
            <a:avLst/>
          </a:prstGeom>
        </p:spPr>
      </p:pic>
    </p:spTree>
    <p:extLst>
      <p:ext uri="{BB962C8B-B14F-4D97-AF65-F5344CB8AC3E}">
        <p14:creationId xmlns:p14="http://schemas.microsoft.com/office/powerpoint/2010/main" val="32028796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3645389" y="4022175"/>
            <a:ext cx="2515878" cy="1106987"/>
          </a:xfrm>
          <a:custGeom>
            <a:avLst/>
            <a:gdLst/>
            <a:ahLst/>
            <a:cxnLst/>
            <a:rect l="l" t="t" r="r" b="b"/>
            <a:pathLst>
              <a:path w="2515878" h="1106987">
                <a:moveTo>
                  <a:pt x="0" y="0"/>
                </a:moveTo>
                <a:lnTo>
                  <a:pt x="2515879" y="0"/>
                </a:lnTo>
                <a:lnTo>
                  <a:pt x="2515879" y="1106987"/>
                </a:lnTo>
                <a:lnTo>
                  <a:pt x="0" y="1106987"/>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3" name="Group 3"/>
          <p:cNvGrpSpPr/>
          <p:nvPr/>
        </p:nvGrpSpPr>
        <p:grpSpPr>
          <a:xfrm>
            <a:off x="-412333" y="5668475"/>
            <a:ext cx="11422216" cy="6514807"/>
            <a:chOff x="0" y="0"/>
            <a:chExt cx="4230451" cy="2412891"/>
          </a:xfrm>
        </p:grpSpPr>
        <p:sp>
          <p:nvSpPr>
            <p:cNvPr id="4" name="Freeform 4"/>
            <p:cNvSpPr/>
            <p:nvPr/>
          </p:nvSpPr>
          <p:spPr>
            <a:xfrm>
              <a:off x="0" y="0"/>
              <a:ext cx="4230451" cy="2412891"/>
            </a:xfrm>
            <a:custGeom>
              <a:avLst/>
              <a:gdLst/>
              <a:ahLst/>
              <a:cxnLst/>
              <a:rect l="l" t="t" r="r" b="b"/>
              <a:pathLst>
                <a:path w="4230451" h="2412891">
                  <a:moveTo>
                    <a:pt x="2115226" y="0"/>
                  </a:moveTo>
                  <a:cubicBezTo>
                    <a:pt x="947019" y="0"/>
                    <a:pt x="0" y="540144"/>
                    <a:pt x="0" y="1206446"/>
                  </a:cubicBezTo>
                  <a:cubicBezTo>
                    <a:pt x="0" y="1872747"/>
                    <a:pt x="947019" y="2412891"/>
                    <a:pt x="2115226" y="2412891"/>
                  </a:cubicBezTo>
                  <a:cubicBezTo>
                    <a:pt x="3283433" y="2412891"/>
                    <a:pt x="4230451" y="1872747"/>
                    <a:pt x="4230451" y="1206446"/>
                  </a:cubicBezTo>
                  <a:cubicBezTo>
                    <a:pt x="4230451" y="540144"/>
                    <a:pt x="3283433" y="0"/>
                    <a:pt x="2115226" y="0"/>
                  </a:cubicBezTo>
                  <a:close/>
                </a:path>
              </a:pathLst>
            </a:custGeom>
            <a:solidFill>
              <a:srgbClr val="F4ECF3"/>
            </a:solidFill>
          </p:spPr>
          <p:txBody>
            <a:bodyPr/>
            <a:lstStyle/>
            <a:p>
              <a:endParaRPr lang="en-GB"/>
            </a:p>
          </p:txBody>
        </p:sp>
        <p:sp>
          <p:nvSpPr>
            <p:cNvPr id="5" name="TextBox 5"/>
            <p:cNvSpPr txBox="1"/>
            <p:nvPr/>
          </p:nvSpPr>
          <p:spPr>
            <a:xfrm>
              <a:off x="396605" y="188109"/>
              <a:ext cx="3437242" cy="1998574"/>
            </a:xfrm>
            <a:prstGeom prst="rect">
              <a:avLst/>
            </a:prstGeom>
          </p:spPr>
          <p:txBody>
            <a:bodyPr lIns="50800" tIns="50800" rIns="50800" bIns="50800" rtlCol="0" anchor="ctr"/>
            <a:lstStyle/>
            <a:p>
              <a:pPr algn="ctr">
                <a:lnSpc>
                  <a:spcPts val="2520"/>
                </a:lnSpc>
              </a:pPr>
              <a:endParaRPr/>
            </a:p>
          </p:txBody>
        </p:sp>
      </p:grpSp>
      <p:sp>
        <p:nvSpPr>
          <p:cNvPr id="6" name="Freeform 6"/>
          <p:cNvSpPr/>
          <p:nvPr/>
        </p:nvSpPr>
        <p:spPr>
          <a:xfrm rot="-884499">
            <a:off x="1352445" y="3762742"/>
            <a:ext cx="1497172" cy="1937517"/>
          </a:xfrm>
          <a:custGeom>
            <a:avLst/>
            <a:gdLst/>
            <a:ahLst/>
            <a:cxnLst/>
            <a:rect l="l" t="t" r="r" b="b"/>
            <a:pathLst>
              <a:path w="1497172" h="1937517">
                <a:moveTo>
                  <a:pt x="0" y="0"/>
                </a:moveTo>
                <a:lnTo>
                  <a:pt x="1497172" y="0"/>
                </a:lnTo>
                <a:lnTo>
                  <a:pt x="1497172" y="1937517"/>
                </a:lnTo>
                <a:lnTo>
                  <a:pt x="0" y="1937517"/>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7" name="Freeform 7"/>
          <p:cNvSpPr/>
          <p:nvPr/>
        </p:nvSpPr>
        <p:spPr>
          <a:xfrm rot="789081">
            <a:off x="6798289" y="3763724"/>
            <a:ext cx="1625865" cy="1935553"/>
          </a:xfrm>
          <a:custGeom>
            <a:avLst/>
            <a:gdLst/>
            <a:ahLst/>
            <a:cxnLst/>
            <a:rect l="l" t="t" r="r" b="b"/>
            <a:pathLst>
              <a:path w="1625865" h="1935553">
                <a:moveTo>
                  <a:pt x="0" y="0"/>
                </a:moveTo>
                <a:lnTo>
                  <a:pt x="1625865" y="0"/>
                </a:lnTo>
                <a:lnTo>
                  <a:pt x="1625865" y="1935553"/>
                </a:lnTo>
                <a:lnTo>
                  <a:pt x="0" y="1935553"/>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8" name="Freeform 8"/>
          <p:cNvSpPr/>
          <p:nvPr/>
        </p:nvSpPr>
        <p:spPr>
          <a:xfrm rot="7503462">
            <a:off x="8675558" y="87575"/>
            <a:ext cx="1798209" cy="2926080"/>
          </a:xfrm>
          <a:custGeom>
            <a:avLst/>
            <a:gdLst/>
            <a:ahLst/>
            <a:cxnLst/>
            <a:rect l="l" t="t" r="r" b="b"/>
            <a:pathLst>
              <a:path w="1798209" h="2926080">
                <a:moveTo>
                  <a:pt x="0" y="0"/>
                </a:moveTo>
                <a:lnTo>
                  <a:pt x="1798209" y="0"/>
                </a:lnTo>
                <a:lnTo>
                  <a:pt x="1798209" y="2926080"/>
                </a:lnTo>
                <a:lnTo>
                  <a:pt x="0" y="2926080"/>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9" name="Freeform 9"/>
          <p:cNvSpPr/>
          <p:nvPr/>
        </p:nvSpPr>
        <p:spPr>
          <a:xfrm flipH="1">
            <a:off x="1130575" y="828628"/>
            <a:ext cx="731294" cy="721987"/>
          </a:xfrm>
          <a:custGeom>
            <a:avLst/>
            <a:gdLst/>
            <a:ahLst/>
            <a:cxnLst/>
            <a:rect l="l" t="t" r="r" b="b"/>
            <a:pathLst>
              <a:path w="731294" h="721987">
                <a:moveTo>
                  <a:pt x="731294" y="0"/>
                </a:moveTo>
                <a:lnTo>
                  <a:pt x="0" y="0"/>
                </a:lnTo>
                <a:lnTo>
                  <a:pt x="0" y="721987"/>
                </a:lnTo>
                <a:lnTo>
                  <a:pt x="731294" y="721987"/>
                </a:lnTo>
                <a:lnTo>
                  <a:pt x="731294"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10" name="Freeform 10"/>
          <p:cNvSpPr/>
          <p:nvPr/>
        </p:nvSpPr>
        <p:spPr>
          <a:xfrm rot="2245868">
            <a:off x="-2567273" y="1093045"/>
            <a:ext cx="3901440" cy="2617512"/>
          </a:xfrm>
          <a:custGeom>
            <a:avLst/>
            <a:gdLst/>
            <a:ahLst/>
            <a:cxnLst/>
            <a:rect l="l" t="t" r="r" b="b"/>
            <a:pathLst>
              <a:path w="3901440" h="2617512">
                <a:moveTo>
                  <a:pt x="0" y="0"/>
                </a:moveTo>
                <a:lnTo>
                  <a:pt x="3901440" y="0"/>
                </a:lnTo>
                <a:lnTo>
                  <a:pt x="3901440" y="2617511"/>
                </a:lnTo>
                <a:lnTo>
                  <a:pt x="0" y="2617511"/>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GB"/>
          </a:p>
        </p:txBody>
      </p:sp>
      <p:sp>
        <p:nvSpPr>
          <p:cNvPr id="11" name="TextBox 11"/>
          <p:cNvSpPr txBox="1"/>
          <p:nvPr/>
        </p:nvSpPr>
        <p:spPr>
          <a:xfrm>
            <a:off x="2007290" y="1743179"/>
            <a:ext cx="5739019" cy="2214389"/>
          </a:xfrm>
          <a:prstGeom prst="rect">
            <a:avLst/>
          </a:prstGeom>
        </p:spPr>
        <p:txBody>
          <a:bodyPr lIns="0" tIns="0" rIns="0" bIns="0" rtlCol="0" anchor="t">
            <a:spAutoFit/>
          </a:bodyPr>
          <a:lstStyle/>
          <a:p>
            <a:pPr algn="ctr">
              <a:lnSpc>
                <a:spcPts val="8640"/>
              </a:lnSpc>
            </a:pPr>
            <a:r>
              <a:rPr lang="en-US" sz="9600">
                <a:solidFill>
                  <a:srgbClr val="156669"/>
                </a:solidFill>
                <a:latin typeface="Lilita One"/>
                <a:ea typeface="Lilita One"/>
                <a:cs typeface="Lilita One"/>
                <a:sym typeface="Lilita One"/>
              </a:rPr>
              <a:t>Let’s Move Together</a:t>
            </a:r>
          </a:p>
        </p:txBody>
      </p:sp>
      <p:sp>
        <p:nvSpPr>
          <p:cNvPr id="12" name="TextBox 6">
            <a:extLst>
              <a:ext uri="{FF2B5EF4-FFF2-40B4-BE49-F238E27FC236}">
                <a16:creationId xmlns:a16="http://schemas.microsoft.com/office/drawing/2014/main" id="{67941D49-222B-2312-5E07-562CC5D3C582}"/>
              </a:ext>
            </a:extLst>
          </p:cNvPr>
          <p:cNvSpPr txBox="1"/>
          <p:nvPr/>
        </p:nvSpPr>
        <p:spPr>
          <a:xfrm>
            <a:off x="3071488" y="6803680"/>
            <a:ext cx="6419060" cy="618759"/>
          </a:xfrm>
          <a:prstGeom prst="rect">
            <a:avLst/>
          </a:prstGeom>
        </p:spPr>
        <p:txBody>
          <a:bodyPr wrap="square" lIns="0" tIns="0" rIns="0" bIns="0" rtlCol="0" anchor="t">
            <a:spAutoFit/>
          </a:bodyPr>
          <a:lstStyle/>
          <a:p>
            <a:pPr algn="l">
              <a:lnSpc>
                <a:spcPts val="2520"/>
              </a:lnSpc>
            </a:pPr>
            <a:r>
              <a:rPr lang="en-US" sz="2400">
                <a:solidFill>
                  <a:srgbClr val="000000"/>
                </a:solidFill>
                <a:latin typeface="Solway"/>
                <a:ea typeface="Solway"/>
                <a:cs typeface="Solway"/>
                <a:sym typeface="Solway"/>
              </a:rPr>
              <a:t>Supporting healthier lives in Birmingham </a:t>
            </a:r>
          </a:p>
          <a:p>
            <a:pPr algn="l">
              <a:lnSpc>
                <a:spcPts val="2520"/>
              </a:lnSpc>
            </a:pPr>
            <a:endParaRPr lang="en-US" sz="1800">
              <a:solidFill>
                <a:srgbClr val="000000"/>
              </a:solidFill>
              <a:latin typeface="Solway"/>
              <a:ea typeface="Solway"/>
              <a:cs typeface="Solway"/>
              <a:sym typeface="Solway"/>
            </a:endParaRPr>
          </a:p>
        </p:txBody>
      </p:sp>
      <p:sp>
        <p:nvSpPr>
          <p:cNvPr id="13" name="TextBox 19">
            <a:extLst>
              <a:ext uri="{FF2B5EF4-FFF2-40B4-BE49-F238E27FC236}">
                <a16:creationId xmlns:a16="http://schemas.microsoft.com/office/drawing/2014/main" id="{2DD456BD-77CD-E446-DF18-DC452E9A9585}"/>
              </a:ext>
            </a:extLst>
          </p:cNvPr>
          <p:cNvSpPr txBox="1"/>
          <p:nvPr/>
        </p:nvSpPr>
        <p:spPr>
          <a:xfrm>
            <a:off x="6599626" y="5715878"/>
            <a:ext cx="2344718" cy="1240724"/>
          </a:xfrm>
          <a:prstGeom prst="rect">
            <a:avLst/>
          </a:prstGeom>
        </p:spPr>
        <p:txBody>
          <a:bodyPr wrap="square" lIns="0" tIns="0" rIns="0" bIns="0" rtlCol="0" anchor="t">
            <a:spAutoFit/>
          </a:bodyPr>
          <a:lstStyle/>
          <a:p>
            <a:pPr marL="194310" lvl="1" algn="l">
              <a:lnSpc>
                <a:spcPts val="2520"/>
              </a:lnSpc>
            </a:pPr>
            <a:r>
              <a:rPr lang="en-US" sz="1200">
                <a:solidFill>
                  <a:srgbClr val="000000"/>
                </a:solidFill>
                <a:latin typeface="Solway"/>
                <a:ea typeface="Solway"/>
                <a:cs typeface="Solway"/>
                <a:sym typeface="Solway"/>
              </a:rPr>
              <a:t>Shajna Azad 2232143</a:t>
            </a:r>
          </a:p>
          <a:p>
            <a:pPr marL="194310" lvl="1">
              <a:lnSpc>
                <a:spcPts val="2520"/>
              </a:lnSpc>
            </a:pPr>
            <a:r>
              <a:rPr lang="en-US" sz="1200">
                <a:solidFill>
                  <a:srgbClr val="000000"/>
                </a:solidFill>
                <a:latin typeface="Solway"/>
                <a:ea typeface="Solway"/>
                <a:cs typeface="Solway"/>
              </a:rPr>
              <a:t>Charlotte Jackson 2223874</a:t>
            </a:r>
          </a:p>
          <a:p>
            <a:pPr marL="194310" lvl="1">
              <a:lnSpc>
                <a:spcPts val="2520"/>
              </a:lnSpc>
            </a:pPr>
            <a:r>
              <a:rPr lang="en-US" sz="1200">
                <a:solidFill>
                  <a:srgbClr val="000000"/>
                </a:solidFill>
                <a:latin typeface="Solway"/>
                <a:ea typeface="Solway"/>
                <a:cs typeface="Solway"/>
              </a:rPr>
              <a:t>Simona Maria Dinu 2229007</a:t>
            </a:r>
          </a:p>
          <a:p>
            <a:pPr marL="194310" lvl="1">
              <a:lnSpc>
                <a:spcPts val="2520"/>
              </a:lnSpc>
            </a:pPr>
            <a:endParaRPr lang="en-US" sz="1200">
              <a:solidFill>
                <a:srgbClr val="000000"/>
              </a:solidFill>
              <a:latin typeface="Solway"/>
              <a:ea typeface="Solway"/>
              <a:cs typeface="Solway"/>
            </a:endParaRP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51AC5F0-1EBC-99D5-3E2A-B08EAA1C2B39}"/>
              </a:ext>
            </a:extLst>
          </p:cNvPr>
          <p:cNvSpPr>
            <a:spLocks noGrp="1"/>
          </p:cNvSpPr>
          <p:nvPr>
            <p:ph type="dt" sz="half" idx="10"/>
          </p:nvPr>
        </p:nvSpPr>
        <p:spPr/>
        <p:txBody>
          <a:bodyPr/>
          <a:lstStyle/>
          <a:p>
            <a:fld id="{59A658AE-6EAA-46C6-8355-5D46009C82D1}" type="datetime1">
              <a:t>2/13/2026</a:t>
            </a:fld>
            <a:endParaRPr lang="en-US"/>
          </a:p>
        </p:txBody>
      </p:sp>
      <p:sp>
        <p:nvSpPr>
          <p:cNvPr id="3" name="Footer Placeholder 2">
            <a:extLst>
              <a:ext uri="{FF2B5EF4-FFF2-40B4-BE49-F238E27FC236}">
                <a16:creationId xmlns:a16="http://schemas.microsoft.com/office/drawing/2014/main" id="{2D69E97C-D038-331B-7CCE-647FF14564E9}"/>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CADD5E38-A5A6-4DF3-6E2E-A012FE2E885F}"/>
              </a:ext>
            </a:extLst>
          </p:cNvPr>
          <p:cNvSpPr>
            <a:spLocks noGrp="1"/>
          </p:cNvSpPr>
          <p:nvPr>
            <p:ph type="sldNum" sz="quarter" idx="12"/>
          </p:nvPr>
        </p:nvSpPr>
        <p:spPr/>
        <p:txBody>
          <a:bodyPr/>
          <a:lstStyle/>
          <a:p>
            <a:fld id="{5E4DE196-8A13-4FF7-A07E-102851959EAB}" type="slidenum">
              <a:rPr lang="en-US" dirty="0"/>
              <a:t>38</a:t>
            </a:fld>
            <a:endParaRPr lang="en-US"/>
          </a:p>
        </p:txBody>
      </p:sp>
      <p:sp>
        <p:nvSpPr>
          <p:cNvPr id="5" name="TextBox 4">
            <a:extLst>
              <a:ext uri="{FF2B5EF4-FFF2-40B4-BE49-F238E27FC236}">
                <a16:creationId xmlns:a16="http://schemas.microsoft.com/office/drawing/2014/main" id="{5F65E5F3-5B67-7300-FDF7-5E64DF017B90}"/>
              </a:ext>
            </a:extLst>
          </p:cNvPr>
          <p:cNvSpPr txBox="1"/>
          <p:nvPr/>
        </p:nvSpPr>
        <p:spPr>
          <a:xfrm>
            <a:off x="413211" y="463809"/>
            <a:ext cx="8756073" cy="69839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rtl="0">
              <a:lnSpc>
                <a:spcPts val="1868"/>
              </a:lnSpc>
            </a:pPr>
            <a:r>
              <a:rPr lang="en-GB" sz="1800" b="1" i="0" u="none" strike="noStrike">
                <a:solidFill>
                  <a:srgbClr val="0F4761"/>
                </a:solidFill>
                <a:latin typeface="Arial"/>
                <a:ea typeface="Segoe UI"/>
                <a:cs typeface="Segoe UI"/>
              </a:rPr>
              <a:t>Reference list</a:t>
            </a:r>
            <a:r>
              <a:rPr lang="en-GB" sz="1800" b="0" i="0" u="none" strike="noStrike">
                <a:solidFill>
                  <a:srgbClr val="0F4761"/>
                </a:solidFill>
                <a:latin typeface="Arial"/>
                <a:ea typeface="Segoe UI"/>
                <a:cs typeface="Segoe UI"/>
              </a:rPr>
              <a:t> </a:t>
            </a:r>
            <a:r>
              <a:rPr lang="en-US" sz="1800" b="0" i="0">
                <a:solidFill>
                  <a:srgbClr val="000000"/>
                </a:solidFill>
                <a:latin typeface="Arial"/>
                <a:ea typeface="Segoe UI"/>
                <a:cs typeface="Segoe UI"/>
              </a:rPr>
              <a:t>​</a:t>
            </a:r>
          </a:p>
          <a:p>
            <a:pPr>
              <a:lnSpc>
                <a:spcPct val="150000"/>
              </a:lnSpc>
            </a:pPr>
            <a:endParaRPr lang="en-GB" sz="1200">
              <a:solidFill>
                <a:srgbClr val="000000"/>
              </a:solidFill>
              <a:latin typeface="Arial"/>
              <a:ea typeface="Segoe UI"/>
              <a:cs typeface="Segoe UI"/>
            </a:endParaRPr>
          </a:p>
          <a:p>
            <a:pPr algn="l">
              <a:lnSpc>
                <a:spcPct val="150000"/>
              </a:lnSpc>
            </a:pPr>
            <a:r>
              <a:rPr lang="en-GB" sz="1200" b="0" i="0" u="none" strike="noStrike">
                <a:solidFill>
                  <a:srgbClr val="000000"/>
                </a:solidFill>
                <a:latin typeface="Arial"/>
                <a:ea typeface="Segoe UI"/>
                <a:cs typeface="Segoe UI"/>
              </a:rPr>
              <a:t>Activeblackcountry.co.uk. (2024). </a:t>
            </a:r>
            <a:r>
              <a:rPr lang="en-GB" sz="1200" b="0" i="1" u="none" strike="noStrike">
                <a:solidFill>
                  <a:srgbClr val="000000"/>
                </a:solidFill>
                <a:latin typeface="Arial"/>
                <a:ea typeface="Segoe UI"/>
                <a:cs typeface="Segoe UI"/>
              </a:rPr>
              <a:t>Active Lives Survey – Adults Latest Data - </a:t>
            </a:r>
            <a:r>
              <a:rPr lang="en-GB" sz="1200" b="0" i="1" u="none" strike="noStrike" err="1">
                <a:solidFill>
                  <a:srgbClr val="000000"/>
                </a:solidFill>
                <a:latin typeface="Arial"/>
                <a:ea typeface="Segoe UI"/>
                <a:cs typeface="Segoe UI"/>
              </a:rPr>
              <a:t>ActiveBlackCountry</a:t>
            </a:r>
            <a:r>
              <a:rPr lang="en-GB" sz="1200" b="0" i="0" u="none" strike="noStrike">
                <a:solidFill>
                  <a:srgbClr val="000000"/>
                </a:solidFill>
                <a:latin typeface="Arial"/>
                <a:ea typeface="Segoe UI"/>
                <a:cs typeface="Segoe UI"/>
              </a:rPr>
              <a:t>. Available at: </a:t>
            </a:r>
            <a:r>
              <a:rPr lang="en-GB" sz="1200" b="0" i="0" u="sng" strike="noStrike">
                <a:solidFill>
                  <a:srgbClr val="C77138"/>
                </a:solidFill>
                <a:latin typeface="Arial"/>
                <a:ea typeface="Segoe UI"/>
                <a:cs typeface="Segoe UI"/>
                <a:hlinkClick r:id="rId2"/>
              </a:rPr>
              <a:t>https://www.activeblackcountry.co.uk/insight-hub/data/communities/active-lives-survey-%E2%80%93-adults-latest-data/</a:t>
            </a:r>
            <a:r>
              <a:rPr lang="en-GB" sz="1200" b="0" i="0" u="none" strike="noStrike">
                <a:solidFill>
                  <a:srgbClr val="000000"/>
                </a:solidFill>
                <a:latin typeface="Arial"/>
                <a:ea typeface="Segoe UI"/>
                <a:cs typeface="Segoe UI"/>
              </a:rPr>
              <a:t>.( Accessed 13</a:t>
            </a:r>
            <a:r>
              <a:rPr lang="en-GB" sz="600" b="0" i="0" u="none" strike="noStrike" baseline="30000">
                <a:solidFill>
                  <a:srgbClr val="000000"/>
                </a:solidFill>
                <a:latin typeface="Arial"/>
                <a:ea typeface="Segoe UI"/>
                <a:cs typeface="Segoe UI"/>
              </a:rPr>
              <a:t>th</a:t>
            </a:r>
            <a:r>
              <a:rPr lang="en-GB" sz="1200" b="0" i="0" u="none" strike="noStrike">
                <a:solidFill>
                  <a:srgbClr val="000000"/>
                </a:solidFill>
                <a:latin typeface="Arial"/>
                <a:ea typeface="Segoe UI"/>
                <a:cs typeface="Segoe UI"/>
              </a:rPr>
              <a:t> January 2026). </a:t>
            </a:r>
            <a:r>
              <a:rPr lang="en-US" sz="1200" b="0" i="0">
                <a:solidFill>
                  <a:srgbClr val="000000"/>
                </a:solidFill>
                <a:latin typeface="Arial"/>
                <a:ea typeface="Segoe UI"/>
                <a:cs typeface="Segoe UI"/>
              </a:rPr>
              <a:t>​</a:t>
            </a:r>
            <a:endParaRPr lang="en-US">
              <a:latin typeface="Arial"/>
              <a:cs typeface="Arial"/>
            </a:endParaRPr>
          </a:p>
          <a:p>
            <a:pPr>
              <a:lnSpc>
                <a:spcPct val="150000"/>
              </a:lnSpc>
            </a:pPr>
            <a:endParaRPr lang="en-US" sz="1200">
              <a:solidFill>
                <a:srgbClr val="000000"/>
              </a:solidFill>
              <a:latin typeface="Arial"/>
              <a:ea typeface="Segoe UI"/>
              <a:cs typeface="Segoe UI"/>
            </a:endParaRPr>
          </a:p>
          <a:p>
            <a:pPr algn="l" rtl="0">
              <a:lnSpc>
                <a:spcPct val="150000"/>
              </a:lnSpc>
            </a:pPr>
            <a:r>
              <a:rPr lang="en-US" sz="1200" b="0" i="0" u="none" strike="noStrike" baseline="0">
                <a:solidFill>
                  <a:srgbClr val="000000"/>
                </a:solidFill>
                <a:latin typeface="Arial"/>
                <a:ea typeface="Segoe UI"/>
                <a:cs typeface="Segoe UI"/>
              </a:rPr>
              <a:t>Active Black Country (2024) </a:t>
            </a:r>
            <a:r>
              <a:rPr lang="en-US" sz="1200" b="0" i="1" u="none" strike="noStrike" baseline="0">
                <a:solidFill>
                  <a:srgbClr val="000000"/>
                </a:solidFill>
                <a:latin typeface="Arial"/>
                <a:ea typeface="Segoe UI"/>
                <a:cs typeface="Segoe UI"/>
              </a:rPr>
              <a:t>Physical Activity Data Dashboard</a:t>
            </a:r>
            <a:r>
              <a:rPr lang="en-US" sz="1200" b="0" i="0" u="none" strike="noStrike" baseline="0">
                <a:solidFill>
                  <a:srgbClr val="000000"/>
                </a:solidFill>
                <a:latin typeface="Arial"/>
                <a:ea typeface="Segoe UI"/>
                <a:cs typeface="Segoe UI"/>
              </a:rPr>
              <a:t>. Available at: </a:t>
            </a:r>
            <a:r>
              <a:rPr lang="en-US" sz="1200" b="0" i="0" u="sng" strike="noStrike" baseline="0">
                <a:solidFill>
                  <a:srgbClr val="000000"/>
                </a:solidFill>
                <a:latin typeface="Arial"/>
                <a:ea typeface="Segoe UI"/>
                <a:cs typeface="Segoe UI"/>
                <a:hlinkClick r:id="rId3">
                  <a:extLst>
                    <a:ext uri="{A12FA001-AC4F-418D-AE19-62706E023703}">
                      <ahyp:hlinkClr xmlns:ahyp="http://schemas.microsoft.com/office/drawing/2018/hyperlinkcolor" val="tx"/>
                    </a:ext>
                  </a:extLst>
                </a:hlinkClick>
              </a:rPr>
              <a:t>https://www.activeblackcountry.co.uk</a:t>
            </a:r>
            <a:r>
              <a:rPr lang="en-US" sz="1200" b="0" i="0" u="none" strike="noStrike" baseline="0">
                <a:solidFill>
                  <a:srgbClr val="000000"/>
                </a:solidFill>
                <a:latin typeface="Arial"/>
                <a:ea typeface="Segoe UI"/>
                <a:cs typeface="Segoe UI"/>
              </a:rPr>
              <a:t> (Accessed: 26 Jan 2026).</a:t>
            </a:r>
            <a:r>
              <a:rPr lang="en-US" sz="1200" b="0" i="0">
                <a:solidFill>
                  <a:srgbClr val="000000"/>
                </a:solidFill>
                <a:latin typeface="Arial"/>
                <a:ea typeface="Segoe UI"/>
                <a:cs typeface="Segoe UI"/>
              </a:rPr>
              <a:t>​</a:t>
            </a:r>
          </a:p>
          <a:p>
            <a:pPr>
              <a:lnSpc>
                <a:spcPct val="150000"/>
              </a:lnSpc>
            </a:pPr>
            <a:endParaRPr lang="en-US" sz="1200">
              <a:solidFill>
                <a:srgbClr val="000000"/>
              </a:solidFill>
              <a:latin typeface="Arial"/>
              <a:ea typeface="Segoe UI"/>
              <a:cs typeface="Segoe UI"/>
            </a:endParaRPr>
          </a:p>
          <a:p>
            <a:pPr>
              <a:lnSpc>
                <a:spcPct val="150000"/>
              </a:lnSpc>
            </a:pPr>
            <a:r>
              <a:rPr lang="en-US" sz="1200" err="1">
                <a:solidFill>
                  <a:srgbClr val="000000"/>
                </a:solidFill>
                <a:latin typeface="Arial"/>
                <a:cs typeface="Times New Roman"/>
              </a:rPr>
              <a:t>Alyafei</a:t>
            </a:r>
            <a:r>
              <a:rPr lang="en-US" sz="1200">
                <a:solidFill>
                  <a:srgbClr val="000000"/>
                </a:solidFill>
                <a:latin typeface="Arial"/>
                <a:cs typeface="Times New Roman"/>
              </a:rPr>
              <a:t>, A. and Carr, R.E. (2024). The Health Belief Model of Behavior Change. National Library of Medicine. Available at: https://www.ncbi.nlm.nih.gov/books/NBK606120/. (Accessed: 06 Feb 2026).</a:t>
            </a:r>
            <a:endParaRPr lang="en-US">
              <a:latin typeface="Arial"/>
              <a:cs typeface="Arial"/>
            </a:endParaRPr>
          </a:p>
          <a:p>
            <a:pPr>
              <a:lnSpc>
                <a:spcPct val="150000"/>
              </a:lnSpc>
            </a:pPr>
            <a:endParaRPr lang="en-US" sz="1200">
              <a:solidFill>
                <a:srgbClr val="000000"/>
              </a:solidFill>
              <a:latin typeface="Arial"/>
              <a:ea typeface="Segoe UI"/>
              <a:cs typeface="Segoe UI"/>
            </a:endParaRPr>
          </a:p>
          <a:p>
            <a:pPr algn="l" rtl="0">
              <a:lnSpc>
                <a:spcPct val="150000"/>
              </a:lnSpc>
            </a:pPr>
            <a:r>
              <a:rPr lang="en-US" sz="1200" b="0" i="0" u="none" strike="noStrike" baseline="0">
                <a:solidFill>
                  <a:srgbClr val="000000"/>
                </a:solidFill>
                <a:latin typeface="Arial"/>
                <a:ea typeface="Segoe UI"/>
                <a:cs typeface="Segoe UI"/>
              </a:rPr>
              <a:t>Anon. n.d. </a:t>
            </a:r>
            <a:r>
              <a:rPr lang="en-US" sz="1200" b="0" i="1" u="none" strike="noStrike" baseline="0">
                <a:solidFill>
                  <a:srgbClr val="000000"/>
                </a:solidFill>
                <a:latin typeface="Arial"/>
                <a:ea typeface="Segoe UI"/>
                <a:cs typeface="Segoe UI"/>
              </a:rPr>
              <a:t>West Midlands maps</a:t>
            </a:r>
            <a:r>
              <a:rPr lang="en-US" sz="1200" b="0" i="0" u="none" strike="noStrike" baseline="0">
                <a:solidFill>
                  <a:srgbClr val="000000"/>
                </a:solidFill>
                <a:latin typeface="Arial"/>
                <a:ea typeface="Segoe UI"/>
                <a:cs typeface="Segoe UI"/>
              </a:rPr>
              <a:t>. Available at: </a:t>
            </a:r>
            <a:r>
              <a:rPr lang="en-US" sz="1200" b="0" i="0" u="sng" strike="noStrike" baseline="0">
                <a:solidFill>
                  <a:srgbClr val="000000"/>
                </a:solidFill>
                <a:latin typeface="Arial"/>
                <a:ea typeface="Segoe UI"/>
                <a:cs typeface="Segoe UI"/>
                <a:hlinkClick r:id="rId4">
                  <a:extLst>
                    <a:ext uri="{A12FA001-AC4F-418D-AE19-62706E023703}">
                      <ahyp:hlinkClr xmlns:ahyp="http://schemas.microsoft.com/office/drawing/2018/hyperlinkcolor" val="tx"/>
                    </a:ext>
                  </a:extLst>
                </a:hlinkClick>
              </a:rPr>
              <a:t>https://www.freeworldmaps.net/europe/united-kingdom/westmidlands/.(Accessed</a:t>
            </a:r>
            <a:r>
              <a:rPr lang="en-US" sz="1200" b="0" i="0" u="none" strike="noStrike" baseline="0">
                <a:solidFill>
                  <a:srgbClr val="000000"/>
                </a:solidFill>
                <a:latin typeface="Arial"/>
                <a:ea typeface="Segoe UI"/>
                <a:cs typeface="Segoe UI"/>
              </a:rPr>
              <a:t>: 26 Jan 2026).</a:t>
            </a:r>
            <a:r>
              <a:rPr lang="en-GB" sz="1200" b="0" i="0">
                <a:solidFill>
                  <a:srgbClr val="000000"/>
                </a:solidFill>
                <a:latin typeface="Arial"/>
                <a:ea typeface="Segoe UI"/>
                <a:cs typeface="Segoe UI"/>
              </a:rPr>
              <a:t>​</a:t>
            </a:r>
          </a:p>
          <a:p>
            <a:pPr>
              <a:lnSpc>
                <a:spcPct val="150000"/>
              </a:lnSpc>
            </a:pPr>
            <a:endParaRPr lang="en-GB" sz="1200">
              <a:solidFill>
                <a:srgbClr val="000000"/>
              </a:solidFill>
              <a:latin typeface="Arial"/>
              <a:ea typeface="Segoe UI"/>
              <a:cs typeface="Segoe UI"/>
            </a:endParaRPr>
          </a:p>
          <a:p>
            <a:pPr>
              <a:lnSpc>
                <a:spcPct val="150000"/>
              </a:lnSpc>
            </a:pPr>
            <a:r>
              <a:rPr lang="en-US" sz="1200">
                <a:solidFill>
                  <a:srgbClr val="000000"/>
                </a:solidFill>
                <a:latin typeface="Arial"/>
                <a:cs typeface="Times New Roman"/>
              </a:rPr>
              <a:t>Benefits of physical activity. Physical Activity Basics. Available at: </a:t>
            </a:r>
            <a:r>
              <a:rPr lang="en-US" sz="1200">
                <a:solidFill>
                  <a:srgbClr val="000000"/>
                </a:solidFill>
                <a:latin typeface="Arial"/>
                <a:cs typeface="Times New Roman"/>
                <a:hlinkClick r:id="rId5"/>
              </a:rPr>
              <a:t>https://www.cdc.gov/physical-activity-basics/benefits/index.html</a:t>
            </a:r>
            <a:r>
              <a:rPr lang="en-US" sz="1200">
                <a:solidFill>
                  <a:srgbClr val="000000"/>
                </a:solidFill>
                <a:latin typeface="Arial"/>
                <a:cs typeface="Times New Roman"/>
              </a:rPr>
              <a:t>. (Accessed: 05 Feb 2026). </a:t>
            </a:r>
            <a:endParaRPr lang="en-GB">
              <a:latin typeface="Arial"/>
              <a:cs typeface="Arial"/>
            </a:endParaRPr>
          </a:p>
          <a:p>
            <a:pPr algn="l" rtl="0">
              <a:lnSpc>
                <a:spcPct val="150000"/>
              </a:lnSpc>
            </a:pPr>
            <a:r>
              <a:rPr lang="en-US" sz="1200" b="0" i="0">
                <a:solidFill>
                  <a:srgbClr val="000000"/>
                </a:solidFill>
                <a:latin typeface="Arial"/>
                <a:ea typeface="Segoe UI"/>
                <a:cs typeface="Segoe UI"/>
              </a:rPr>
              <a:t>​</a:t>
            </a:r>
          </a:p>
          <a:p>
            <a:pPr algn="l" rtl="0">
              <a:lnSpc>
                <a:spcPct val="150000"/>
              </a:lnSpc>
            </a:pPr>
            <a:r>
              <a:rPr lang="en-GB" sz="1200" b="0" i="0" u="none" strike="noStrike">
                <a:solidFill>
                  <a:srgbClr val="000000"/>
                </a:solidFill>
                <a:latin typeface="Arial"/>
                <a:ea typeface="Segoe UI"/>
                <a:cs typeface="Segoe UI"/>
              </a:rPr>
              <a:t>Birmingham.gov.uk. (2025). </a:t>
            </a:r>
            <a:r>
              <a:rPr lang="en-GB" sz="1200" b="0" i="1" u="none" strike="noStrike">
                <a:solidFill>
                  <a:srgbClr val="000000"/>
                </a:solidFill>
                <a:latin typeface="Arial"/>
                <a:ea typeface="Segoe UI"/>
                <a:cs typeface="Segoe UI"/>
              </a:rPr>
              <a:t>Percentage of adults who are active - WMCA</a:t>
            </a:r>
            <a:r>
              <a:rPr lang="en-GB" sz="1200" b="0" i="0" u="none" strike="noStrike">
                <a:solidFill>
                  <a:srgbClr val="000000"/>
                </a:solidFill>
                <a:latin typeface="Arial"/>
                <a:ea typeface="Segoe UI"/>
                <a:cs typeface="Segoe UI"/>
              </a:rPr>
              <a:t>. Available at: </a:t>
            </a:r>
            <a:r>
              <a:rPr lang="en-GB" sz="1200" b="0" i="0" u="sng" strike="noStrike">
                <a:solidFill>
                  <a:srgbClr val="C77138"/>
                </a:solidFill>
                <a:latin typeface="Arial"/>
                <a:ea typeface="Segoe UI"/>
                <a:cs typeface="Segoe UI"/>
                <a:hlinkClick r:id="rId6"/>
              </a:rPr>
              <a:t>https://cityobservatory.birmingham.gov.uk/explore/dataset/percentage-of-adults-who-are-active-wmca/information/?disjunctive.arealabel&amp;disjunctive.areaidentifier</a:t>
            </a:r>
            <a:r>
              <a:rPr lang="en-GB" sz="1200" b="0" i="0" u="none" strike="noStrike">
                <a:solidFill>
                  <a:srgbClr val="000000"/>
                </a:solidFill>
                <a:latin typeface="Arial"/>
                <a:ea typeface="Segoe UI"/>
                <a:cs typeface="Segoe UI"/>
              </a:rPr>
              <a:t>. (Accessed 13</a:t>
            </a:r>
            <a:r>
              <a:rPr lang="en-GB" sz="600" b="0" i="0" u="none" strike="noStrike" baseline="30000">
                <a:solidFill>
                  <a:srgbClr val="000000"/>
                </a:solidFill>
                <a:latin typeface="Arial"/>
                <a:ea typeface="Segoe UI"/>
                <a:cs typeface="Segoe UI"/>
              </a:rPr>
              <a:t>th</a:t>
            </a:r>
            <a:r>
              <a:rPr lang="en-GB" sz="1200" b="0" i="0" u="none" strike="noStrike">
                <a:solidFill>
                  <a:srgbClr val="000000"/>
                </a:solidFill>
                <a:latin typeface="Arial"/>
                <a:ea typeface="Segoe UI"/>
                <a:cs typeface="Segoe UI"/>
              </a:rPr>
              <a:t> January 26). </a:t>
            </a:r>
            <a:r>
              <a:rPr lang="en-US" sz="1200" b="0" i="0">
                <a:solidFill>
                  <a:srgbClr val="000000"/>
                </a:solidFill>
                <a:latin typeface="Arial"/>
                <a:ea typeface="Segoe UI"/>
                <a:cs typeface="Segoe UI"/>
              </a:rPr>
              <a:t>​</a:t>
            </a:r>
          </a:p>
          <a:p>
            <a:pPr>
              <a:lnSpc>
                <a:spcPct val="150000"/>
              </a:lnSpc>
            </a:pPr>
            <a:endParaRPr lang="en-US" sz="1200">
              <a:solidFill>
                <a:srgbClr val="000000"/>
              </a:solidFill>
              <a:latin typeface="Times New Roman"/>
              <a:ea typeface="Segoe UI"/>
              <a:cs typeface="Segoe UI"/>
            </a:endParaRPr>
          </a:p>
          <a:p>
            <a:pPr algn="l" rtl="0">
              <a:lnSpc>
                <a:spcPct val="150000"/>
              </a:lnSpc>
            </a:pPr>
            <a:endParaRPr lang="en-US" sz="1200" b="0" i="0">
              <a:solidFill>
                <a:srgbClr val="000000"/>
              </a:solidFill>
              <a:latin typeface="Times New Roman"/>
              <a:ea typeface="Segoe UI"/>
              <a:cs typeface="Segoe UI"/>
            </a:endParaRPr>
          </a:p>
          <a:p>
            <a:pPr>
              <a:lnSpc>
                <a:spcPct val="150000"/>
              </a:lnSpc>
            </a:pPr>
            <a:endParaRPr lang="en-US" sz="1200">
              <a:solidFill>
                <a:srgbClr val="000000"/>
              </a:solidFill>
              <a:latin typeface="Times New Roman"/>
              <a:ea typeface="Segoe UI"/>
              <a:cs typeface="Segoe UI"/>
            </a:endParaRPr>
          </a:p>
          <a:p>
            <a:pPr algn="ctr" rtl="0"/>
            <a:endParaRPr lang="en-GB"/>
          </a:p>
        </p:txBody>
      </p:sp>
    </p:spTree>
    <p:extLst>
      <p:ext uri="{BB962C8B-B14F-4D97-AF65-F5344CB8AC3E}">
        <p14:creationId xmlns:p14="http://schemas.microsoft.com/office/powerpoint/2010/main" val="400385294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7762304-B457-9CEF-4903-AE349B90A1E6}"/>
              </a:ext>
            </a:extLst>
          </p:cNvPr>
          <p:cNvSpPr>
            <a:spLocks noGrp="1"/>
          </p:cNvSpPr>
          <p:nvPr>
            <p:ph type="dt" sz="half" idx="10"/>
          </p:nvPr>
        </p:nvSpPr>
        <p:spPr/>
        <p:txBody>
          <a:bodyPr/>
          <a:lstStyle/>
          <a:p>
            <a:fld id="{E98E45FE-2514-472F-9451-CF7F38F303B2}" type="datetime1">
              <a:t>2/13/2026</a:t>
            </a:fld>
            <a:endParaRPr lang="en-US"/>
          </a:p>
        </p:txBody>
      </p:sp>
      <p:sp>
        <p:nvSpPr>
          <p:cNvPr id="3" name="Footer Placeholder 2">
            <a:extLst>
              <a:ext uri="{FF2B5EF4-FFF2-40B4-BE49-F238E27FC236}">
                <a16:creationId xmlns:a16="http://schemas.microsoft.com/office/drawing/2014/main" id="{C9CF56CD-C2EB-2C38-77BE-A44CE3D80FFF}"/>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2DDF7946-3C35-C098-281E-DB1E97369DB9}"/>
              </a:ext>
            </a:extLst>
          </p:cNvPr>
          <p:cNvSpPr>
            <a:spLocks noGrp="1"/>
          </p:cNvSpPr>
          <p:nvPr>
            <p:ph type="sldNum" sz="quarter" idx="12"/>
          </p:nvPr>
        </p:nvSpPr>
        <p:spPr/>
        <p:txBody>
          <a:bodyPr/>
          <a:lstStyle/>
          <a:p>
            <a:fld id="{5E4DE196-8A13-4FF7-A07E-102851959EAB}" type="slidenum">
              <a:rPr lang="en-US" dirty="0"/>
              <a:t>39</a:t>
            </a:fld>
            <a:endParaRPr lang="en-US"/>
          </a:p>
        </p:txBody>
      </p:sp>
      <p:sp>
        <p:nvSpPr>
          <p:cNvPr id="5" name="TextBox 4">
            <a:extLst>
              <a:ext uri="{FF2B5EF4-FFF2-40B4-BE49-F238E27FC236}">
                <a16:creationId xmlns:a16="http://schemas.microsoft.com/office/drawing/2014/main" id="{29F71EF3-080C-ED2E-1B52-74CAC3BF982A}"/>
              </a:ext>
            </a:extLst>
          </p:cNvPr>
          <p:cNvSpPr txBox="1"/>
          <p:nvPr/>
        </p:nvSpPr>
        <p:spPr>
          <a:xfrm>
            <a:off x="410095" y="498764"/>
            <a:ext cx="8966661" cy="71158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GB" sz="1200">
                <a:solidFill>
                  <a:srgbClr val="000000"/>
                </a:solidFill>
                <a:latin typeface="Arial"/>
                <a:ea typeface="Segoe UI"/>
                <a:cs typeface="Times New Roman"/>
              </a:rPr>
              <a:t>Clarke, G.M., Conti, S., Wolters, A.T. and Steventon, A. (2019). Evaluating the impact of healthcare interventions using routine data. </a:t>
            </a:r>
            <a:r>
              <a:rPr lang="en-GB" sz="1200" i="1">
                <a:solidFill>
                  <a:srgbClr val="000000"/>
                </a:solidFill>
                <a:latin typeface="Arial"/>
                <a:ea typeface="Segoe UI"/>
                <a:cs typeface="Times New Roman"/>
              </a:rPr>
              <a:t>BMJ</a:t>
            </a:r>
            <a:r>
              <a:rPr lang="en-GB" sz="1200">
                <a:solidFill>
                  <a:srgbClr val="000000"/>
                </a:solidFill>
                <a:latin typeface="Arial"/>
                <a:ea typeface="Segoe UI"/>
                <a:cs typeface="Times New Roman"/>
              </a:rPr>
              <a:t>, 365(1), pp.1–7. </a:t>
            </a:r>
            <a:r>
              <a:rPr lang="en-GB" sz="1200" err="1">
                <a:solidFill>
                  <a:srgbClr val="000000"/>
                </a:solidFill>
                <a:latin typeface="Arial"/>
                <a:ea typeface="Segoe UI"/>
                <a:cs typeface="Times New Roman"/>
              </a:rPr>
              <a:t>doi:https</a:t>
            </a:r>
            <a:r>
              <a:rPr lang="en-GB" sz="1200">
                <a:solidFill>
                  <a:srgbClr val="000000"/>
                </a:solidFill>
                <a:latin typeface="Arial"/>
                <a:ea typeface="Segoe UI"/>
                <a:cs typeface="Times New Roman"/>
              </a:rPr>
              <a:t>://doi.org/10.1136/bmj.l2239. </a:t>
            </a:r>
            <a:r>
              <a:rPr lang="en-US" sz="1200">
                <a:solidFill>
                  <a:srgbClr val="000000"/>
                </a:solidFill>
                <a:latin typeface="Arial"/>
                <a:ea typeface="Segoe UI"/>
                <a:cs typeface="Times New Roman"/>
              </a:rPr>
              <a:t> </a:t>
            </a:r>
          </a:p>
          <a:p>
            <a:pPr>
              <a:lnSpc>
                <a:spcPct val="150000"/>
              </a:lnSpc>
            </a:pPr>
            <a:endParaRPr lang="en-US" sz="1200">
              <a:solidFill>
                <a:srgbClr val="000000"/>
              </a:solidFill>
              <a:latin typeface="Arial"/>
              <a:ea typeface="Segoe UI"/>
              <a:cs typeface="Times New Roman"/>
            </a:endParaRPr>
          </a:p>
          <a:p>
            <a:pPr>
              <a:lnSpc>
                <a:spcPct val="150000"/>
              </a:lnSpc>
            </a:pPr>
            <a:r>
              <a:rPr lang="en-GB" sz="1200">
                <a:solidFill>
                  <a:srgbClr val="000000"/>
                </a:solidFill>
                <a:latin typeface="Arial"/>
                <a:ea typeface="Segoe UI"/>
                <a:cs typeface="Times New Roman"/>
              </a:rPr>
              <a:t>effectivehealthcare.ahrq.gov. (n.d.). </a:t>
            </a:r>
            <a:r>
              <a:rPr lang="en-GB" sz="1200" i="1">
                <a:solidFill>
                  <a:srgbClr val="000000"/>
                </a:solidFill>
                <a:latin typeface="Arial"/>
                <a:ea typeface="Segoe UI"/>
                <a:cs typeface="Times New Roman"/>
              </a:rPr>
              <a:t>Health Risks of an Inactive Lifestyle | Effective Health Care (EHC) Program</a:t>
            </a:r>
            <a:r>
              <a:rPr lang="en-GB" sz="1200">
                <a:solidFill>
                  <a:srgbClr val="000000"/>
                </a:solidFill>
                <a:latin typeface="Arial"/>
                <a:ea typeface="Segoe UI"/>
                <a:cs typeface="Times New Roman"/>
              </a:rPr>
              <a:t>. Available at: </a:t>
            </a:r>
            <a:r>
              <a:rPr lang="en-GB" sz="1200">
                <a:solidFill>
                  <a:srgbClr val="C77138"/>
                </a:solidFill>
                <a:latin typeface="Arial"/>
                <a:ea typeface="Segoe UI"/>
                <a:cs typeface="Times New Roman"/>
                <a:hlinkClick r:id="rId2"/>
              </a:rPr>
              <a:t>https://effectivehealthcare.ahrq.gov/health-topics/health-risks-inactive-lifestyle</a:t>
            </a:r>
            <a:r>
              <a:rPr lang="en-GB" sz="1200">
                <a:solidFill>
                  <a:srgbClr val="000000"/>
                </a:solidFill>
                <a:latin typeface="Arial"/>
                <a:ea typeface="Segoe UI"/>
                <a:cs typeface="Times New Roman"/>
              </a:rPr>
              <a:t>.( Accessed 25</a:t>
            </a:r>
            <a:r>
              <a:rPr lang="en-GB" sz="600" baseline="30000">
                <a:solidFill>
                  <a:srgbClr val="000000"/>
                </a:solidFill>
                <a:latin typeface="Arial"/>
                <a:ea typeface="Segoe UI"/>
                <a:cs typeface="Times New Roman"/>
              </a:rPr>
              <a:t>th</a:t>
            </a:r>
            <a:r>
              <a:rPr lang="en-GB" sz="1200">
                <a:solidFill>
                  <a:srgbClr val="000000"/>
                </a:solidFill>
                <a:latin typeface="Arial"/>
                <a:ea typeface="Segoe UI"/>
                <a:cs typeface="Times New Roman"/>
              </a:rPr>
              <a:t> January 26). </a:t>
            </a:r>
            <a:r>
              <a:rPr lang="en-US" sz="1200">
                <a:solidFill>
                  <a:srgbClr val="000000"/>
                </a:solidFill>
                <a:latin typeface="Arial"/>
                <a:ea typeface="Segoe UI"/>
                <a:cs typeface="Times New Roman"/>
              </a:rPr>
              <a:t> </a:t>
            </a:r>
            <a:endParaRPr lang="en-US">
              <a:solidFill>
                <a:srgbClr val="000000"/>
              </a:solidFill>
              <a:latin typeface="Arial"/>
              <a:ea typeface="Segoe UI"/>
              <a:cs typeface="Segoe UI"/>
            </a:endParaRPr>
          </a:p>
          <a:p>
            <a:pPr>
              <a:lnSpc>
                <a:spcPct val="150000"/>
              </a:lnSpc>
            </a:pPr>
            <a:endParaRPr lang="en-US" sz="1200">
              <a:solidFill>
                <a:srgbClr val="000000"/>
              </a:solidFill>
              <a:latin typeface="Arial"/>
              <a:ea typeface="Segoe UI"/>
              <a:cs typeface="Segoe UI"/>
            </a:endParaRPr>
          </a:p>
          <a:p>
            <a:pPr>
              <a:lnSpc>
                <a:spcPct val="150000"/>
              </a:lnSpc>
            </a:pPr>
            <a:r>
              <a:rPr lang="en-US" sz="1200" b="0" i="0" u="none" strike="noStrike" baseline="0">
                <a:solidFill>
                  <a:srgbClr val="000000"/>
                </a:solidFill>
                <a:latin typeface="Arial"/>
                <a:ea typeface="Segoe UI"/>
                <a:cs typeface="Segoe UI"/>
              </a:rPr>
              <a:t>Figure 1. Ullah, F., </a:t>
            </a:r>
            <a:r>
              <a:rPr lang="en-US" sz="1200" b="0" i="0" u="none" strike="noStrike" baseline="0" err="1">
                <a:solidFill>
                  <a:srgbClr val="000000"/>
                </a:solidFill>
                <a:latin typeface="Arial"/>
                <a:ea typeface="Segoe UI"/>
                <a:cs typeface="Segoe UI"/>
              </a:rPr>
              <a:t>Ragazzoni</a:t>
            </a:r>
            <a:r>
              <a:rPr lang="en-US" sz="1200" b="0" i="0" u="none" strike="noStrike" baseline="0">
                <a:solidFill>
                  <a:srgbClr val="000000"/>
                </a:solidFill>
                <a:latin typeface="Arial"/>
                <a:ea typeface="Segoe UI"/>
                <a:cs typeface="Segoe UI"/>
              </a:rPr>
              <a:t>, L., </a:t>
            </a:r>
            <a:r>
              <a:rPr lang="en-US" sz="1200" b="0" i="0" u="none" strike="noStrike" baseline="0" err="1">
                <a:solidFill>
                  <a:srgbClr val="000000"/>
                </a:solidFill>
                <a:latin typeface="Arial"/>
                <a:ea typeface="Segoe UI"/>
                <a:cs typeface="Segoe UI"/>
              </a:rPr>
              <a:t>Hubloue</a:t>
            </a:r>
            <a:r>
              <a:rPr lang="en-US" sz="1200" b="0" i="0" u="none" strike="noStrike" baseline="0">
                <a:solidFill>
                  <a:srgbClr val="000000"/>
                </a:solidFill>
                <a:latin typeface="Arial"/>
                <a:ea typeface="Segoe UI"/>
                <a:cs typeface="Segoe UI"/>
              </a:rPr>
              <a:t>, I., Barone-</a:t>
            </a:r>
            <a:r>
              <a:rPr lang="en-US" sz="1200" b="0" i="0" u="none" strike="noStrike" baseline="0" err="1">
                <a:solidFill>
                  <a:srgbClr val="000000"/>
                </a:solidFill>
                <a:latin typeface="Arial"/>
                <a:ea typeface="Segoe UI"/>
                <a:cs typeface="Segoe UI"/>
              </a:rPr>
              <a:t>Adesi</a:t>
            </a:r>
            <a:r>
              <a:rPr lang="en-US" sz="1200" b="0" i="0" u="none" strike="noStrike" baseline="0">
                <a:solidFill>
                  <a:srgbClr val="000000"/>
                </a:solidFill>
                <a:latin typeface="Arial"/>
                <a:ea typeface="Segoe UI"/>
                <a:cs typeface="Segoe UI"/>
              </a:rPr>
              <a:t>, F. and Valente, M. (2024). The Use of the Health Belief Model in the Context of Heatwaves Research: A Rapid Review. Disaster Medicine and Public Health Preparedness, 18, p.e34. </a:t>
            </a:r>
            <a:r>
              <a:rPr lang="en-US" sz="1200" b="0" i="0" u="none" strike="noStrike" baseline="0" err="1">
                <a:solidFill>
                  <a:srgbClr val="000000"/>
                </a:solidFill>
                <a:latin typeface="Arial"/>
                <a:ea typeface="Segoe UI"/>
                <a:cs typeface="Segoe UI"/>
              </a:rPr>
              <a:t>doi:https</a:t>
            </a:r>
            <a:r>
              <a:rPr lang="en-US" sz="1200" b="0" i="0" u="none" strike="noStrike" baseline="0">
                <a:solidFill>
                  <a:srgbClr val="000000"/>
                </a:solidFill>
                <a:latin typeface="Arial"/>
                <a:ea typeface="Segoe UI"/>
                <a:cs typeface="Segoe UI"/>
              </a:rPr>
              <a:t>://doi.org/10.1017/dmp.2024.26. (Accessed: 06 Feb 2026).</a:t>
            </a:r>
            <a:r>
              <a:rPr lang="en-US" sz="1200" b="0" i="0">
                <a:solidFill>
                  <a:srgbClr val="000000"/>
                </a:solidFill>
                <a:latin typeface="Arial"/>
                <a:ea typeface="Segoe UI"/>
                <a:cs typeface="Segoe UI"/>
              </a:rPr>
              <a:t>​</a:t>
            </a:r>
            <a:endParaRPr lang="en-US">
              <a:latin typeface="Arial"/>
              <a:cs typeface="Arial"/>
            </a:endParaRPr>
          </a:p>
          <a:p>
            <a:pPr algn="l" rtl="0">
              <a:lnSpc>
                <a:spcPct val="150000"/>
              </a:lnSpc>
            </a:pPr>
            <a:r>
              <a:rPr lang="en-US" sz="1200" b="0" i="0">
                <a:solidFill>
                  <a:srgbClr val="000000"/>
                </a:solidFill>
                <a:latin typeface="Arial"/>
                <a:ea typeface="Segoe UI"/>
                <a:cs typeface="Segoe UI"/>
              </a:rPr>
              <a:t>​</a:t>
            </a:r>
          </a:p>
          <a:p>
            <a:pPr algn="l" rtl="0">
              <a:lnSpc>
                <a:spcPct val="150000"/>
              </a:lnSpc>
            </a:pPr>
            <a:r>
              <a:rPr lang="en-US" sz="1200" b="0" i="0" u="none" strike="noStrike" baseline="0">
                <a:solidFill>
                  <a:srgbClr val="000000"/>
                </a:solidFill>
                <a:latin typeface="Arial"/>
                <a:ea typeface="Segoe UI"/>
                <a:cs typeface="Segoe UI"/>
              </a:rPr>
              <a:t>Figure 2. Researchgate.net. (2026). Available at: </a:t>
            </a:r>
            <a:r>
              <a:rPr lang="en-US" sz="1200" b="0" i="0" u="sng" strike="noStrike" baseline="0">
                <a:solidFill>
                  <a:srgbClr val="C77138"/>
                </a:solidFill>
                <a:latin typeface="Arial"/>
                <a:ea typeface="Segoe UI"/>
                <a:cs typeface="Segoe UI"/>
                <a:hlinkClick r:id="rId3"/>
              </a:rPr>
              <a:t>https://www.researchgate.net/publication/348478829/figure/fig3/AS:11431281115518374@1674964655576/Socio-Ecological-Model-in-Health.png</a:t>
            </a:r>
            <a:r>
              <a:rPr lang="en-US" sz="1200" b="0" i="0" u="none" strike="noStrike" baseline="0">
                <a:solidFill>
                  <a:srgbClr val="000000"/>
                </a:solidFill>
                <a:latin typeface="Arial"/>
                <a:ea typeface="Segoe UI"/>
                <a:cs typeface="Segoe UI"/>
              </a:rPr>
              <a:t> (Accessed 06 Feb 2026). </a:t>
            </a:r>
            <a:r>
              <a:rPr lang="en-US" sz="1200" b="0" i="0">
                <a:solidFill>
                  <a:srgbClr val="000000"/>
                </a:solidFill>
                <a:latin typeface="Arial"/>
                <a:ea typeface="Segoe UI"/>
                <a:cs typeface="Segoe UI"/>
              </a:rPr>
              <a:t>​</a:t>
            </a:r>
          </a:p>
          <a:p>
            <a:pPr algn="l" rtl="0">
              <a:lnSpc>
                <a:spcPct val="150000"/>
              </a:lnSpc>
            </a:pPr>
            <a:r>
              <a:rPr lang="en-US" sz="1200" b="0" i="0">
                <a:solidFill>
                  <a:srgbClr val="000000"/>
                </a:solidFill>
                <a:latin typeface="Arial"/>
                <a:ea typeface="Segoe UI"/>
                <a:cs typeface="Segoe UI"/>
              </a:rPr>
              <a:t>​</a:t>
            </a:r>
          </a:p>
          <a:p>
            <a:pPr algn="l" rtl="0">
              <a:lnSpc>
                <a:spcPct val="150000"/>
              </a:lnSpc>
            </a:pPr>
            <a:r>
              <a:rPr lang="en-US" sz="1200" b="0" i="0" u="none" strike="noStrike" baseline="0">
                <a:solidFill>
                  <a:srgbClr val="000000"/>
                </a:solidFill>
                <a:latin typeface="Arial"/>
                <a:ea typeface="Segoe UI"/>
                <a:cs typeface="Segoe UI"/>
              </a:rPr>
              <a:t>Figure A. Carnevale, J. (2023). Comparing Psychological Perspectives - Video &amp; Lesson Transcript. Available at: </a:t>
            </a:r>
            <a:r>
              <a:rPr lang="en-US" sz="1200" b="0" i="0" u="sng" strike="noStrike" baseline="0">
                <a:solidFill>
                  <a:srgbClr val="C77138"/>
                </a:solidFill>
                <a:latin typeface="Arial"/>
                <a:ea typeface="Segoe UI"/>
                <a:cs typeface="Segoe UI"/>
                <a:hlinkClick r:id="rId4"/>
              </a:rPr>
              <a:t>https://study.com/academy/lesson/comparing-psychological-perspectives.html</a:t>
            </a:r>
            <a:r>
              <a:rPr lang="en-US" sz="1200" b="0" i="0" u="none" strike="noStrike" baseline="0">
                <a:solidFill>
                  <a:srgbClr val="000000"/>
                </a:solidFill>
                <a:latin typeface="Arial"/>
                <a:ea typeface="Segoe UI"/>
                <a:cs typeface="Segoe UI"/>
              </a:rPr>
              <a:t>. (Accessed: 05 Feb 2026). </a:t>
            </a:r>
            <a:r>
              <a:rPr lang="en-US" sz="1200" b="0" i="0">
                <a:solidFill>
                  <a:srgbClr val="000000"/>
                </a:solidFill>
                <a:latin typeface="Arial"/>
                <a:ea typeface="Segoe UI"/>
                <a:cs typeface="Segoe UI"/>
              </a:rPr>
              <a:t>​</a:t>
            </a:r>
          </a:p>
          <a:p>
            <a:pPr algn="l" rtl="0">
              <a:lnSpc>
                <a:spcPct val="150000"/>
              </a:lnSpc>
            </a:pPr>
            <a:r>
              <a:rPr lang="en-US" sz="1200" b="0" i="0">
                <a:solidFill>
                  <a:srgbClr val="000000"/>
                </a:solidFill>
                <a:latin typeface="Arial"/>
                <a:ea typeface="Segoe UI"/>
                <a:cs typeface="Segoe UI"/>
              </a:rPr>
              <a:t>​</a:t>
            </a:r>
          </a:p>
          <a:p>
            <a:pPr algn="l" rtl="0">
              <a:lnSpc>
                <a:spcPct val="150000"/>
              </a:lnSpc>
            </a:pPr>
            <a:r>
              <a:rPr lang="en-US" sz="1200" b="0" i="0" u="none" strike="noStrike" baseline="0">
                <a:solidFill>
                  <a:srgbClr val="000000"/>
                </a:solidFill>
                <a:latin typeface="Arial"/>
                <a:ea typeface="Segoe UI"/>
                <a:cs typeface="Segoe UI"/>
              </a:rPr>
              <a:t>Figure B. Britsoc.co.uk. (2026). Digital Sociology Study Group. Available at: </a:t>
            </a:r>
            <a:r>
              <a:rPr lang="en-US" sz="1200" b="0" i="0" u="sng" strike="noStrike" baseline="0">
                <a:solidFill>
                  <a:srgbClr val="C77138"/>
                </a:solidFill>
                <a:latin typeface="Arial"/>
                <a:ea typeface="Segoe UI"/>
                <a:cs typeface="Segoe UI"/>
                <a:hlinkClick r:id="rId5"/>
              </a:rPr>
              <a:t>https://www.britsoc.co.uk/groups/study-groups/digital-sociology-study-group/</a:t>
            </a:r>
            <a:r>
              <a:rPr lang="en-US" sz="1200" b="0" i="0" u="none" strike="noStrike" baseline="0">
                <a:solidFill>
                  <a:srgbClr val="000000"/>
                </a:solidFill>
                <a:latin typeface="Arial"/>
                <a:ea typeface="Segoe UI"/>
                <a:cs typeface="Segoe UI"/>
              </a:rPr>
              <a:t>.  (Accessed 05 Feb 2026). </a:t>
            </a:r>
            <a:r>
              <a:rPr lang="en-US" sz="1200" b="0" i="0">
                <a:solidFill>
                  <a:srgbClr val="000000"/>
                </a:solidFill>
                <a:latin typeface="Arial"/>
                <a:ea typeface="Segoe UI"/>
                <a:cs typeface="Segoe UI"/>
              </a:rPr>
              <a:t>​</a:t>
            </a:r>
          </a:p>
          <a:p>
            <a:pPr algn="l" rtl="0">
              <a:lnSpc>
                <a:spcPct val="150000"/>
              </a:lnSpc>
            </a:pPr>
            <a:r>
              <a:rPr lang="en-US" sz="1200" b="0" i="0">
                <a:solidFill>
                  <a:srgbClr val="000000"/>
                </a:solidFill>
                <a:latin typeface="Arial"/>
                <a:ea typeface="Segoe UI"/>
                <a:cs typeface="Segoe UI"/>
              </a:rPr>
              <a:t>​</a:t>
            </a:r>
          </a:p>
          <a:p>
            <a:pPr algn="l" rtl="0">
              <a:lnSpc>
                <a:spcPct val="150000"/>
              </a:lnSpc>
            </a:pPr>
            <a:r>
              <a:rPr lang="en-US" sz="1200" b="0" i="0" u="none" strike="noStrike" baseline="0">
                <a:solidFill>
                  <a:srgbClr val="000000"/>
                </a:solidFill>
                <a:latin typeface="Arial"/>
                <a:ea typeface="Segoe UI"/>
                <a:cs typeface="Segoe UI"/>
              </a:rPr>
              <a:t>Figure C. The American Academy. (n.d.). Anatomy and Physiology - SCI320. Available at: </a:t>
            </a:r>
            <a:r>
              <a:rPr lang="en-US" sz="1200" b="0" i="0" u="sng" strike="noStrike" baseline="0">
                <a:solidFill>
                  <a:srgbClr val="C77138"/>
                </a:solidFill>
                <a:latin typeface="Arial"/>
                <a:ea typeface="Segoe UI"/>
                <a:cs typeface="Segoe UI"/>
                <a:hlinkClick r:id="rId6"/>
              </a:rPr>
              <a:t>https://www.theamericanacademy.com/products/human-anatomy-physiology-hpe320</a:t>
            </a:r>
            <a:r>
              <a:rPr lang="en-US" sz="1200" b="0" i="0" u="none" strike="noStrike" baseline="0">
                <a:solidFill>
                  <a:srgbClr val="000000"/>
                </a:solidFill>
                <a:latin typeface="Arial"/>
                <a:ea typeface="Segoe UI"/>
                <a:cs typeface="Segoe UI"/>
              </a:rPr>
              <a:t>. (Accessed: 05 Feb 2026). CDC (2024). </a:t>
            </a:r>
          </a:p>
          <a:p>
            <a:pPr>
              <a:lnSpc>
                <a:spcPct val="150000"/>
              </a:lnSpc>
            </a:pPr>
            <a:endParaRPr lang="en-US" sz="1200">
              <a:latin typeface="Times New Roman"/>
              <a:cs typeface="Segoe UI"/>
            </a:endParaRPr>
          </a:p>
          <a:p>
            <a:pPr>
              <a:lnSpc>
                <a:spcPct val="150000"/>
              </a:lnSpc>
            </a:pPr>
            <a:endParaRPr lang="en-GB" sz="1200">
              <a:latin typeface="Times New Roman"/>
              <a:cs typeface="Times New Roman"/>
            </a:endParaRPr>
          </a:p>
          <a:p>
            <a:pPr algn="ctr">
              <a:lnSpc>
                <a:spcPct val="150000"/>
              </a:lnSpc>
            </a:pPr>
            <a:endParaRPr lang="en-GB"/>
          </a:p>
        </p:txBody>
      </p:sp>
    </p:spTree>
    <p:extLst>
      <p:ext uri="{BB962C8B-B14F-4D97-AF65-F5344CB8AC3E}">
        <p14:creationId xmlns:p14="http://schemas.microsoft.com/office/powerpoint/2010/main" val="132414888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EF53569-1A0E-FE60-AEA1-28E685221959}"/>
              </a:ext>
            </a:extLst>
          </p:cNvPr>
          <p:cNvSpPr>
            <a:spLocks noGrp="1"/>
          </p:cNvSpPr>
          <p:nvPr>
            <p:ph type="dt" sz="half" idx="10"/>
          </p:nvPr>
        </p:nvSpPr>
        <p:spPr/>
        <p:txBody>
          <a:bodyPr/>
          <a:lstStyle/>
          <a:p>
            <a:fld id="{7BE8C85B-3635-4714-BDD0-025CCC1C4374}" type="datetime1">
              <a:t>2/13/2026</a:t>
            </a:fld>
            <a:endParaRPr lang="en-US"/>
          </a:p>
        </p:txBody>
      </p:sp>
      <p:sp>
        <p:nvSpPr>
          <p:cNvPr id="3" name="Footer Placeholder 2">
            <a:extLst>
              <a:ext uri="{FF2B5EF4-FFF2-40B4-BE49-F238E27FC236}">
                <a16:creationId xmlns:a16="http://schemas.microsoft.com/office/drawing/2014/main" id="{A0C5510F-8F03-3E7A-CF12-375A75E61CE8}"/>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B688CA6C-376A-8309-F135-5E16195108C7}"/>
              </a:ext>
            </a:extLst>
          </p:cNvPr>
          <p:cNvSpPr>
            <a:spLocks noGrp="1"/>
          </p:cNvSpPr>
          <p:nvPr>
            <p:ph type="sldNum" sz="quarter" idx="12"/>
          </p:nvPr>
        </p:nvSpPr>
        <p:spPr/>
        <p:txBody>
          <a:bodyPr/>
          <a:lstStyle/>
          <a:p>
            <a:fld id="{5E4DE196-8A13-4FF7-A07E-102851959EAB}" type="slidenum">
              <a:rPr lang="en-US" dirty="0"/>
              <a:t>40</a:t>
            </a:fld>
            <a:endParaRPr lang="en-US"/>
          </a:p>
        </p:txBody>
      </p:sp>
      <p:sp>
        <p:nvSpPr>
          <p:cNvPr id="5" name="TextBox 4">
            <a:extLst>
              <a:ext uri="{FF2B5EF4-FFF2-40B4-BE49-F238E27FC236}">
                <a16:creationId xmlns:a16="http://schemas.microsoft.com/office/drawing/2014/main" id="{0CE0433F-A45F-CF8D-6FD1-857291A6B226}"/>
              </a:ext>
            </a:extLst>
          </p:cNvPr>
          <p:cNvSpPr txBox="1"/>
          <p:nvPr/>
        </p:nvSpPr>
        <p:spPr>
          <a:xfrm>
            <a:off x="653935" y="387928"/>
            <a:ext cx="8501148" cy="69865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ts val="1201"/>
              </a:lnSpc>
            </a:pPr>
            <a:endParaRPr lang="en-GB" sz="1200">
              <a:solidFill>
                <a:srgbClr val="000000"/>
              </a:solidFill>
              <a:latin typeface="Times New Roman"/>
              <a:ea typeface="Segoe UI"/>
              <a:cs typeface="Segoe UI"/>
            </a:endParaRPr>
          </a:p>
          <a:p>
            <a:pPr>
              <a:lnSpc>
                <a:spcPct val="150000"/>
              </a:lnSpc>
            </a:pPr>
            <a:r>
              <a:rPr lang="en-GB" sz="1200">
                <a:solidFill>
                  <a:srgbClr val="000000"/>
                </a:solidFill>
                <a:latin typeface="Times New Roman"/>
                <a:cs typeface="Times New Roman"/>
              </a:rPr>
              <a:t> </a:t>
            </a:r>
            <a:r>
              <a:rPr lang="en-US" sz="1200">
                <a:solidFill>
                  <a:srgbClr val="000000"/>
                </a:solidFill>
                <a:latin typeface="Times New Roman"/>
                <a:cs typeface="Times New Roman"/>
              </a:rPr>
              <a:t> </a:t>
            </a:r>
            <a:endParaRPr lang="en-US"/>
          </a:p>
          <a:p>
            <a:pPr>
              <a:lnSpc>
                <a:spcPct val="150000"/>
              </a:lnSpc>
            </a:pPr>
            <a:r>
              <a:rPr lang="en-GB" sz="1200">
                <a:solidFill>
                  <a:srgbClr val="000000"/>
                </a:solidFill>
                <a:latin typeface="Arial"/>
                <a:cs typeface="Times New Roman"/>
              </a:rPr>
              <a:t>For, D. (2025). </a:t>
            </a:r>
            <a:r>
              <a:rPr lang="en-GB" sz="1200" i="1">
                <a:solidFill>
                  <a:srgbClr val="000000"/>
                </a:solidFill>
                <a:latin typeface="Arial"/>
                <a:cs typeface="Times New Roman"/>
              </a:rPr>
              <a:t>Nearly three in five parents expect children’s physical activity to drop this winter as stars back new campaign to keep kids active</a:t>
            </a:r>
            <a:r>
              <a:rPr lang="en-GB" sz="1200">
                <a:solidFill>
                  <a:srgbClr val="000000"/>
                </a:solidFill>
                <a:latin typeface="Arial"/>
                <a:cs typeface="Times New Roman"/>
              </a:rPr>
              <a:t>. GOV.UK. Available at: </a:t>
            </a:r>
            <a:r>
              <a:rPr lang="en-GB" sz="1200">
                <a:solidFill>
                  <a:srgbClr val="C77138"/>
                </a:solidFill>
                <a:latin typeface="Arial"/>
                <a:cs typeface="Times New Roman"/>
                <a:hlinkClick r:id="rId2"/>
              </a:rPr>
              <a:t>https://www.gov.uk/government/news/nearly-three-in-five-parents-expect-childrens-physical-activity-to-drop-this-winter-as-stars-back-new-campaign-to-keep-kids-active</a:t>
            </a:r>
            <a:r>
              <a:rPr lang="en-GB" sz="1200">
                <a:solidFill>
                  <a:srgbClr val="000000"/>
                </a:solidFill>
                <a:latin typeface="Arial"/>
                <a:cs typeface="Times New Roman"/>
              </a:rPr>
              <a:t>. (Accessed 25</a:t>
            </a:r>
            <a:r>
              <a:rPr lang="en-GB" sz="600" baseline="30000">
                <a:solidFill>
                  <a:srgbClr val="000000"/>
                </a:solidFill>
                <a:latin typeface="Arial"/>
                <a:cs typeface="Times New Roman"/>
              </a:rPr>
              <a:t>th</a:t>
            </a:r>
            <a:r>
              <a:rPr lang="en-GB" sz="1200">
                <a:solidFill>
                  <a:srgbClr val="000000"/>
                </a:solidFill>
                <a:latin typeface="Arial"/>
                <a:cs typeface="Times New Roman"/>
              </a:rPr>
              <a:t> January 26).</a:t>
            </a:r>
            <a:endParaRPr lang="en-US">
              <a:latin typeface="Arial"/>
              <a:cs typeface="Arial"/>
            </a:endParaRPr>
          </a:p>
          <a:p>
            <a:pPr>
              <a:lnSpc>
                <a:spcPct val="150000"/>
              </a:lnSpc>
            </a:pPr>
            <a:endParaRPr lang="en-GB" sz="1200">
              <a:solidFill>
                <a:srgbClr val="000000"/>
              </a:solidFill>
              <a:latin typeface="Arial"/>
              <a:cs typeface="Times New Roman"/>
            </a:endParaRPr>
          </a:p>
          <a:p>
            <a:pPr>
              <a:lnSpc>
                <a:spcPct val="150000"/>
              </a:lnSpc>
            </a:pPr>
            <a:r>
              <a:rPr lang="en-US" sz="1200">
                <a:solidFill>
                  <a:srgbClr val="000000"/>
                </a:solidFill>
                <a:latin typeface="Arial"/>
                <a:cs typeface="Times New Roman"/>
              </a:rPr>
              <a:t>GOV.UK (2022) </a:t>
            </a:r>
            <a:r>
              <a:rPr lang="en-US" sz="1200" i="1">
                <a:solidFill>
                  <a:srgbClr val="000000"/>
                </a:solidFill>
                <a:latin typeface="Arial"/>
                <a:cs typeface="Times New Roman"/>
              </a:rPr>
              <a:t>Physical activity: applying All Our Health</a:t>
            </a:r>
            <a:r>
              <a:rPr lang="en-US" sz="1200">
                <a:solidFill>
                  <a:srgbClr val="000000"/>
                </a:solidFill>
                <a:latin typeface="Arial"/>
                <a:cs typeface="Times New Roman"/>
              </a:rPr>
              <a:t>. Available at: </a:t>
            </a:r>
            <a:r>
              <a:rPr lang="en-US" sz="1200">
                <a:solidFill>
                  <a:srgbClr val="C77138"/>
                </a:solidFill>
                <a:latin typeface="Arial"/>
                <a:cs typeface="Times New Roman"/>
                <a:hlinkClick r:id="rId3"/>
              </a:rPr>
              <a:t>https://www.gov.uk/government/publications/physical-activity-applying-all-our-health</a:t>
            </a:r>
            <a:r>
              <a:rPr lang="en-US" sz="1200">
                <a:solidFill>
                  <a:srgbClr val="000000"/>
                </a:solidFill>
                <a:latin typeface="Arial"/>
                <a:cs typeface="Times New Roman"/>
              </a:rPr>
              <a:t> (Accessed: 26 Jan 2026). </a:t>
            </a:r>
          </a:p>
          <a:p>
            <a:pPr>
              <a:lnSpc>
                <a:spcPct val="150000"/>
              </a:lnSpc>
            </a:pPr>
            <a:endParaRPr lang="en-US" sz="1200">
              <a:solidFill>
                <a:srgbClr val="000000"/>
              </a:solidFill>
              <a:latin typeface="Arial"/>
              <a:cs typeface="Times New Roman"/>
            </a:endParaRPr>
          </a:p>
          <a:p>
            <a:pPr>
              <a:lnSpc>
                <a:spcPct val="150000"/>
              </a:lnSpc>
            </a:pPr>
            <a:r>
              <a:rPr lang="en-US" sz="1200">
                <a:solidFill>
                  <a:srgbClr val="000000"/>
                </a:solidFill>
                <a:latin typeface="Arial"/>
                <a:cs typeface="Times New Roman"/>
              </a:rPr>
              <a:t>GOV.UK (2024) </a:t>
            </a:r>
            <a:r>
              <a:rPr lang="en-US" sz="1200" i="1">
                <a:solidFill>
                  <a:srgbClr val="000000"/>
                </a:solidFill>
                <a:latin typeface="Arial"/>
                <a:cs typeface="Times New Roman"/>
              </a:rPr>
              <a:t>Ethnicity and physical activity levels</a:t>
            </a:r>
            <a:r>
              <a:rPr lang="en-US" sz="1200">
                <a:solidFill>
                  <a:srgbClr val="000000"/>
                </a:solidFill>
                <a:latin typeface="Arial"/>
                <a:cs typeface="Times New Roman"/>
              </a:rPr>
              <a:t>. Available at: </a:t>
            </a:r>
            <a:r>
              <a:rPr lang="en-US" sz="1200">
                <a:solidFill>
                  <a:srgbClr val="C77138"/>
                </a:solidFill>
                <a:latin typeface="Arial"/>
                <a:cs typeface="Times New Roman"/>
                <a:hlinkClick r:id="rId4"/>
              </a:rPr>
              <a:t>https://www.ethnicity-facts-figures.service.gov.uk</a:t>
            </a:r>
            <a:r>
              <a:rPr lang="en-US" sz="1200">
                <a:solidFill>
                  <a:srgbClr val="000000"/>
                </a:solidFill>
                <a:latin typeface="Arial"/>
                <a:cs typeface="Times New Roman"/>
              </a:rPr>
              <a:t> (Accessed: 26 Jan 2026).</a:t>
            </a:r>
            <a:r>
              <a:rPr lang="en-GB" sz="1200">
                <a:solidFill>
                  <a:srgbClr val="000000"/>
                </a:solidFill>
                <a:latin typeface="Arial"/>
                <a:cs typeface="Times New Roman"/>
              </a:rPr>
              <a:t> </a:t>
            </a:r>
            <a:endParaRPr lang="en-US" sz="1200">
              <a:solidFill>
                <a:srgbClr val="000000"/>
              </a:solidFill>
              <a:latin typeface="Arial"/>
              <a:cs typeface="Times New Roman"/>
            </a:endParaRPr>
          </a:p>
          <a:p>
            <a:pPr>
              <a:lnSpc>
                <a:spcPct val="150000"/>
              </a:lnSpc>
            </a:pPr>
            <a:endParaRPr lang="en-GB" sz="1200">
              <a:solidFill>
                <a:srgbClr val="000000"/>
              </a:solidFill>
              <a:latin typeface="Arial"/>
              <a:cs typeface="Times New Roman"/>
            </a:endParaRPr>
          </a:p>
          <a:p>
            <a:r>
              <a:rPr lang="en-GB" sz="1200">
                <a:solidFill>
                  <a:srgbClr val="000000"/>
                </a:solidFill>
                <a:latin typeface="Arial"/>
                <a:cs typeface="Times New Roman"/>
              </a:rPr>
              <a:t>Hawe, P., </a:t>
            </a:r>
            <a:r>
              <a:rPr lang="en-GB" sz="1200" err="1">
                <a:solidFill>
                  <a:srgbClr val="000000"/>
                </a:solidFill>
                <a:latin typeface="Arial"/>
                <a:cs typeface="Times New Roman"/>
              </a:rPr>
              <a:t>Degeling</a:t>
            </a:r>
            <a:r>
              <a:rPr lang="en-GB" sz="1200">
                <a:solidFill>
                  <a:srgbClr val="000000"/>
                </a:solidFill>
                <a:latin typeface="Arial"/>
                <a:cs typeface="Times New Roman"/>
              </a:rPr>
              <a:t>, D., Hall, J. (1990) Evaluating Health Promotion: A Health Worker’s Guide, MacLennan &amp; Petty, Sydney. </a:t>
            </a:r>
            <a:r>
              <a:rPr lang="en-US" sz="1200">
                <a:solidFill>
                  <a:srgbClr val="000000"/>
                </a:solidFill>
                <a:latin typeface="Arial"/>
                <a:cs typeface="Times New Roman"/>
              </a:rPr>
              <a:t> </a:t>
            </a:r>
            <a:endParaRPr lang="en-GB" sz="1200">
              <a:solidFill>
                <a:srgbClr val="000000"/>
              </a:solidFill>
              <a:latin typeface="Arial"/>
              <a:cs typeface="Times New Roman"/>
            </a:endParaRPr>
          </a:p>
          <a:p>
            <a:pPr>
              <a:lnSpc>
                <a:spcPct val="150000"/>
              </a:lnSpc>
            </a:pPr>
            <a:r>
              <a:rPr lang="en-GB" sz="1200">
                <a:solidFill>
                  <a:srgbClr val="000000"/>
                </a:solidFill>
                <a:latin typeface="Arial"/>
                <a:cs typeface="Times New Roman"/>
              </a:rPr>
              <a:t>Health.gov. (2024). </a:t>
            </a:r>
            <a:r>
              <a:rPr lang="en-GB" sz="1200" i="1">
                <a:solidFill>
                  <a:srgbClr val="000000"/>
                </a:solidFill>
                <a:latin typeface="Arial"/>
                <a:cs typeface="Times New Roman"/>
              </a:rPr>
              <a:t>Walk. Run. Dance. Play. What’s your move? - Move Your Way | odphp.health.gov</a:t>
            </a:r>
            <a:r>
              <a:rPr lang="en-GB" sz="1200">
                <a:solidFill>
                  <a:srgbClr val="000000"/>
                </a:solidFill>
                <a:latin typeface="Arial"/>
                <a:cs typeface="Times New Roman"/>
              </a:rPr>
              <a:t>. Available at: </a:t>
            </a:r>
            <a:r>
              <a:rPr lang="en-GB" sz="1200">
                <a:solidFill>
                  <a:srgbClr val="C77138"/>
                </a:solidFill>
                <a:latin typeface="Arial"/>
                <a:cs typeface="Times New Roman"/>
                <a:hlinkClick r:id="rId5"/>
              </a:rPr>
              <a:t>https://odphp.health.gov/moveyourway#adults</a:t>
            </a:r>
            <a:r>
              <a:rPr lang="en-GB" sz="1200">
                <a:solidFill>
                  <a:srgbClr val="000000"/>
                </a:solidFill>
                <a:latin typeface="Arial"/>
                <a:cs typeface="Times New Roman"/>
              </a:rPr>
              <a:t>. (Accessed 17</a:t>
            </a:r>
            <a:r>
              <a:rPr lang="en-GB" sz="600" baseline="30000">
                <a:solidFill>
                  <a:srgbClr val="000000"/>
                </a:solidFill>
                <a:latin typeface="Arial"/>
                <a:cs typeface="Times New Roman"/>
              </a:rPr>
              <a:t>th</a:t>
            </a:r>
            <a:r>
              <a:rPr lang="en-GB" sz="1200">
                <a:solidFill>
                  <a:srgbClr val="000000"/>
                </a:solidFill>
                <a:latin typeface="Arial"/>
                <a:cs typeface="Times New Roman"/>
              </a:rPr>
              <a:t> January 26).</a:t>
            </a:r>
            <a:endParaRPr lang="en-US">
              <a:solidFill>
                <a:srgbClr val="000000"/>
              </a:solidFill>
              <a:latin typeface="Arial"/>
              <a:cs typeface="Times New Roman"/>
            </a:endParaRPr>
          </a:p>
          <a:p>
            <a:pPr>
              <a:lnSpc>
                <a:spcPct val="150000"/>
              </a:lnSpc>
            </a:pPr>
            <a:endParaRPr lang="en-US" sz="1200">
              <a:solidFill>
                <a:srgbClr val="000000"/>
              </a:solidFill>
              <a:latin typeface="Arial"/>
              <a:cs typeface="Times New Roman"/>
            </a:endParaRPr>
          </a:p>
          <a:p>
            <a:pPr>
              <a:lnSpc>
                <a:spcPct val="150000"/>
              </a:lnSpc>
            </a:pPr>
            <a:r>
              <a:rPr lang="en-US" sz="1200">
                <a:solidFill>
                  <a:srgbClr val="000000"/>
                </a:solidFill>
                <a:latin typeface="Arial"/>
                <a:cs typeface="Times New Roman"/>
              </a:rPr>
              <a:t>Lumen Learning (2019). Challenges with the Ecological Model | Models and Mechanisms of Public Health. Lumenlearning.com. Available at: </a:t>
            </a:r>
            <a:r>
              <a:rPr lang="en-US" sz="1200">
                <a:solidFill>
                  <a:srgbClr val="000000"/>
                </a:solidFill>
                <a:latin typeface="Arial"/>
                <a:cs typeface="Times New Roman"/>
                <a:hlinkClick r:id="rId6"/>
              </a:rPr>
              <a:t>https://courses.lumenlearning.com/suny-buffalo-environmentalhealth/chapter/challenges-with-the-ecological-model/</a:t>
            </a:r>
            <a:r>
              <a:rPr lang="en-US" sz="1200">
                <a:solidFill>
                  <a:srgbClr val="000000"/>
                </a:solidFill>
                <a:latin typeface="Arial"/>
                <a:cs typeface="Times New Roman"/>
              </a:rPr>
              <a:t>. (Accessed: 06 Feb 2026). </a:t>
            </a:r>
          </a:p>
          <a:p>
            <a:pPr>
              <a:lnSpc>
                <a:spcPct val="150000"/>
              </a:lnSpc>
            </a:pPr>
            <a:endParaRPr lang="en-US" sz="1200">
              <a:solidFill>
                <a:srgbClr val="000000"/>
              </a:solidFill>
              <a:latin typeface="Arial"/>
              <a:cs typeface="Times New Roman"/>
            </a:endParaRPr>
          </a:p>
          <a:p>
            <a:pPr>
              <a:lnSpc>
                <a:spcPct val="150000"/>
              </a:lnSpc>
            </a:pPr>
            <a:r>
              <a:rPr lang="en-US" sz="1200">
                <a:solidFill>
                  <a:srgbClr val="000000"/>
                </a:solidFill>
                <a:latin typeface="Arial"/>
                <a:cs typeface="Times New Roman"/>
              </a:rPr>
              <a:t>Mental Health Foundation (2022). How to improve your mental health using physical activity. Mental Health Foundation. Available at: </a:t>
            </a:r>
            <a:r>
              <a:rPr lang="en-US" sz="1200">
                <a:solidFill>
                  <a:srgbClr val="000000"/>
                </a:solidFill>
                <a:latin typeface="Arial"/>
                <a:cs typeface="Times New Roman"/>
                <a:hlinkClick r:id="rId7"/>
              </a:rPr>
              <a:t>https://www.mentalhealth.org.uk/explore-mental-health/publications/how-improve-your-mental-health-using-physical-activity</a:t>
            </a:r>
            <a:r>
              <a:rPr lang="en-US" sz="1200">
                <a:solidFill>
                  <a:srgbClr val="000000"/>
                </a:solidFill>
                <a:latin typeface="Arial"/>
                <a:cs typeface="Times New Roman"/>
              </a:rPr>
              <a:t>. (Accessed: 05 Feb 2026). </a:t>
            </a:r>
            <a:endParaRPr lang="en-US">
              <a:latin typeface="Arial"/>
            </a:endParaRPr>
          </a:p>
          <a:p>
            <a:pPr>
              <a:lnSpc>
                <a:spcPct val="150000"/>
              </a:lnSpc>
            </a:pPr>
            <a:endParaRPr lang="en-US" sz="1200">
              <a:solidFill>
                <a:srgbClr val="000000"/>
              </a:solidFill>
              <a:latin typeface="Times New Roman"/>
              <a:cs typeface="Times New Roman"/>
            </a:endParaRPr>
          </a:p>
          <a:p>
            <a:pPr algn="ctr"/>
            <a:endParaRPr lang="en-GB"/>
          </a:p>
        </p:txBody>
      </p:sp>
    </p:spTree>
    <p:extLst>
      <p:ext uri="{BB962C8B-B14F-4D97-AF65-F5344CB8AC3E}">
        <p14:creationId xmlns:p14="http://schemas.microsoft.com/office/powerpoint/2010/main" val="406451181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1A1AB21-ADB1-3382-C2AD-9A0ADC33CA97}"/>
              </a:ext>
            </a:extLst>
          </p:cNvPr>
          <p:cNvSpPr>
            <a:spLocks noGrp="1"/>
          </p:cNvSpPr>
          <p:nvPr>
            <p:ph type="dt" sz="half" idx="10"/>
          </p:nvPr>
        </p:nvSpPr>
        <p:spPr/>
        <p:txBody>
          <a:bodyPr/>
          <a:lstStyle/>
          <a:p>
            <a:fld id="{DDC2F6C2-419A-4FF8-8138-12869142E574}" type="datetime1">
              <a:t>2/13/2026</a:t>
            </a:fld>
            <a:endParaRPr lang="en-US"/>
          </a:p>
        </p:txBody>
      </p:sp>
      <p:sp>
        <p:nvSpPr>
          <p:cNvPr id="3" name="Footer Placeholder 2">
            <a:extLst>
              <a:ext uri="{FF2B5EF4-FFF2-40B4-BE49-F238E27FC236}">
                <a16:creationId xmlns:a16="http://schemas.microsoft.com/office/drawing/2014/main" id="{01C5830E-20B2-66BA-E598-DF4D1A4BBBFC}"/>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FEDD1CA6-2948-9363-F7A3-F10C7533E80D}"/>
              </a:ext>
            </a:extLst>
          </p:cNvPr>
          <p:cNvSpPr>
            <a:spLocks noGrp="1"/>
          </p:cNvSpPr>
          <p:nvPr>
            <p:ph type="sldNum" sz="quarter" idx="12"/>
          </p:nvPr>
        </p:nvSpPr>
        <p:spPr/>
        <p:txBody>
          <a:bodyPr/>
          <a:lstStyle/>
          <a:p>
            <a:fld id="{5E4DE196-8A13-4FF7-A07E-102851959EAB}" type="slidenum">
              <a:rPr lang="en-US" dirty="0"/>
              <a:t>41</a:t>
            </a:fld>
            <a:endParaRPr lang="en-US"/>
          </a:p>
        </p:txBody>
      </p:sp>
      <p:sp>
        <p:nvSpPr>
          <p:cNvPr id="5" name="TextBox 4">
            <a:extLst>
              <a:ext uri="{FF2B5EF4-FFF2-40B4-BE49-F238E27FC236}">
                <a16:creationId xmlns:a16="http://schemas.microsoft.com/office/drawing/2014/main" id="{AA9C62CF-C475-CAD1-4ADA-1E352153D365}"/>
              </a:ext>
            </a:extLst>
          </p:cNvPr>
          <p:cNvSpPr txBox="1"/>
          <p:nvPr/>
        </p:nvSpPr>
        <p:spPr>
          <a:xfrm>
            <a:off x="443346" y="365760"/>
            <a:ext cx="8744988" cy="770980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sz="1200">
                <a:solidFill>
                  <a:srgbClr val="000000"/>
                </a:solidFill>
                <a:latin typeface="Arial"/>
                <a:ea typeface="Segoe UI"/>
                <a:cs typeface="Times New Roman"/>
              </a:rPr>
              <a:t>National Institute on Aging (2024). Health Benefits of Exercise and Physical Activity. National Institute on Aging. Available at: </a:t>
            </a:r>
            <a:r>
              <a:rPr lang="en-US" sz="1200">
                <a:solidFill>
                  <a:srgbClr val="000000"/>
                </a:solidFill>
                <a:latin typeface="Arial"/>
                <a:ea typeface="Segoe UI"/>
                <a:cs typeface="Times New Roman"/>
                <a:hlinkClick r:id="rId2"/>
              </a:rPr>
              <a:t>https://www.nia.nih.gov/health/exercise-and-physical-activity/health-benefits-exercise-and-physical-activity</a:t>
            </a:r>
            <a:r>
              <a:rPr lang="en-US" sz="1200">
                <a:solidFill>
                  <a:srgbClr val="000000"/>
                </a:solidFill>
                <a:latin typeface="Arial"/>
                <a:ea typeface="Segoe UI"/>
                <a:cs typeface="Times New Roman"/>
              </a:rPr>
              <a:t>. (Accessed: 05 Feb 2026). </a:t>
            </a:r>
            <a:endParaRPr lang="en-US">
              <a:solidFill>
                <a:srgbClr val="000000"/>
              </a:solidFill>
              <a:latin typeface="Arial"/>
              <a:ea typeface="Segoe UI"/>
              <a:cs typeface="Segoe UI"/>
            </a:endParaRPr>
          </a:p>
          <a:p>
            <a:pPr>
              <a:lnSpc>
                <a:spcPct val="150000"/>
              </a:lnSpc>
            </a:pPr>
            <a:endParaRPr lang="en-US" sz="1200">
              <a:solidFill>
                <a:srgbClr val="000000"/>
              </a:solidFill>
              <a:latin typeface="Arial"/>
              <a:ea typeface="Segoe UI"/>
              <a:cs typeface="Segoe UI"/>
            </a:endParaRPr>
          </a:p>
          <a:p>
            <a:pPr>
              <a:lnSpc>
                <a:spcPct val="150000"/>
              </a:lnSpc>
            </a:pPr>
            <a:r>
              <a:rPr lang="en-US" sz="1200" b="0" i="0" u="none" strike="noStrike" baseline="0">
                <a:solidFill>
                  <a:srgbClr val="000000"/>
                </a:solidFill>
                <a:latin typeface="Arial"/>
                <a:ea typeface="Segoe UI"/>
                <a:cs typeface="Segoe UI"/>
              </a:rPr>
              <a:t>NHS (2024). Benefits of Exercise. NHS. Available at: </a:t>
            </a:r>
            <a:r>
              <a:rPr lang="en-US" sz="1200" b="0" i="0" u="sng" strike="noStrike" baseline="0">
                <a:solidFill>
                  <a:srgbClr val="C77138"/>
                </a:solidFill>
                <a:latin typeface="Arial"/>
                <a:ea typeface="Segoe UI"/>
                <a:cs typeface="Segoe UI"/>
                <a:hlinkClick r:id="rId3"/>
              </a:rPr>
              <a:t>https://www.nhs.uk/live-well/exercise/exercise-health-benefits/</a:t>
            </a:r>
            <a:r>
              <a:rPr lang="en-US" sz="1200" b="0" i="0" u="none" strike="noStrike" baseline="0">
                <a:solidFill>
                  <a:srgbClr val="000000"/>
                </a:solidFill>
                <a:latin typeface="Arial"/>
                <a:ea typeface="Segoe UI"/>
                <a:cs typeface="Segoe UI"/>
              </a:rPr>
              <a:t>. (Accessed: 05 Feb 2026). </a:t>
            </a:r>
            <a:r>
              <a:rPr lang="en-US" sz="1200" b="0" i="0">
                <a:solidFill>
                  <a:srgbClr val="000000"/>
                </a:solidFill>
                <a:latin typeface="Arial"/>
                <a:ea typeface="Segoe UI"/>
                <a:cs typeface="Segoe UI"/>
              </a:rPr>
              <a:t>​</a:t>
            </a:r>
            <a:endParaRPr lang="en-US">
              <a:latin typeface="Arial"/>
              <a:cs typeface="Arial"/>
            </a:endParaRPr>
          </a:p>
          <a:p>
            <a:pPr>
              <a:lnSpc>
                <a:spcPct val="150000"/>
              </a:lnSpc>
            </a:pPr>
            <a:endParaRPr lang="en-US" sz="1200">
              <a:solidFill>
                <a:srgbClr val="000000"/>
              </a:solidFill>
              <a:latin typeface="Arial"/>
              <a:ea typeface="Segoe UI"/>
              <a:cs typeface="Segoe UI"/>
            </a:endParaRPr>
          </a:p>
          <a:p>
            <a:pPr>
              <a:lnSpc>
                <a:spcPct val="150000"/>
              </a:lnSpc>
            </a:pPr>
            <a:r>
              <a:rPr lang="en-GB" sz="1200">
                <a:solidFill>
                  <a:srgbClr val="000000"/>
                </a:solidFill>
                <a:latin typeface="Arial"/>
                <a:cs typeface="Times New Roman"/>
              </a:rPr>
              <a:t>NHS (2023). </a:t>
            </a:r>
            <a:r>
              <a:rPr lang="en-GB" sz="1200" i="1">
                <a:solidFill>
                  <a:srgbClr val="000000"/>
                </a:solidFill>
                <a:latin typeface="Arial"/>
                <a:cs typeface="Times New Roman"/>
              </a:rPr>
              <a:t>Overview - Depression in adults</a:t>
            </a:r>
            <a:r>
              <a:rPr lang="en-GB" sz="1200">
                <a:solidFill>
                  <a:srgbClr val="000000"/>
                </a:solidFill>
                <a:latin typeface="Arial"/>
                <a:cs typeface="Times New Roman"/>
              </a:rPr>
              <a:t>. NHS. Available at: </a:t>
            </a:r>
            <a:r>
              <a:rPr lang="en-GB" sz="1200">
                <a:solidFill>
                  <a:srgbClr val="C77138"/>
                </a:solidFill>
                <a:latin typeface="Arial"/>
                <a:cs typeface="Times New Roman"/>
                <a:hlinkClick r:id="rId4"/>
              </a:rPr>
              <a:t>https://www.nhs.uk/mental-health/conditions/depression-in-adults/overview/</a:t>
            </a:r>
            <a:r>
              <a:rPr lang="en-GB" sz="1200">
                <a:solidFill>
                  <a:srgbClr val="000000"/>
                </a:solidFill>
                <a:latin typeface="Arial"/>
                <a:cs typeface="Times New Roman"/>
              </a:rPr>
              <a:t>.( Accessed 17</a:t>
            </a:r>
            <a:r>
              <a:rPr lang="en-GB" sz="600" baseline="30000">
                <a:solidFill>
                  <a:srgbClr val="000000"/>
                </a:solidFill>
                <a:latin typeface="Arial"/>
                <a:cs typeface="Times New Roman"/>
              </a:rPr>
              <a:t>th</a:t>
            </a:r>
            <a:r>
              <a:rPr lang="en-GB" sz="1200">
                <a:solidFill>
                  <a:srgbClr val="000000"/>
                </a:solidFill>
                <a:latin typeface="Arial"/>
                <a:cs typeface="Times New Roman"/>
              </a:rPr>
              <a:t> January 26). </a:t>
            </a:r>
            <a:r>
              <a:rPr lang="en-US" sz="1200">
                <a:solidFill>
                  <a:srgbClr val="000000"/>
                </a:solidFill>
                <a:latin typeface="Arial"/>
                <a:cs typeface="Times New Roman"/>
              </a:rPr>
              <a:t> </a:t>
            </a:r>
            <a:endParaRPr lang="en-US">
              <a:latin typeface="Arial"/>
              <a:cs typeface="Arial"/>
            </a:endParaRPr>
          </a:p>
          <a:p>
            <a:pPr algn="l" rtl="0">
              <a:lnSpc>
                <a:spcPct val="150000"/>
              </a:lnSpc>
            </a:pPr>
            <a:r>
              <a:rPr lang="en-US" sz="1200" b="0" i="0">
                <a:solidFill>
                  <a:srgbClr val="000000"/>
                </a:solidFill>
                <a:latin typeface="Arial"/>
                <a:ea typeface="Segoe UI"/>
                <a:cs typeface="Segoe UI"/>
              </a:rPr>
              <a:t>​</a:t>
            </a:r>
          </a:p>
          <a:p>
            <a:pPr algn="l" rtl="0">
              <a:lnSpc>
                <a:spcPct val="150000"/>
              </a:lnSpc>
            </a:pPr>
            <a:r>
              <a:rPr lang="en-US" sz="1200" b="0" i="0" u="none" strike="noStrike" baseline="0">
                <a:solidFill>
                  <a:srgbClr val="000000"/>
                </a:solidFill>
                <a:latin typeface="Arial"/>
                <a:ea typeface="Segoe UI"/>
                <a:cs typeface="Segoe UI"/>
              </a:rPr>
              <a:t>NHS (2023) </a:t>
            </a:r>
            <a:r>
              <a:rPr lang="en-US" sz="1200" b="0" i="1" u="none" strike="noStrike" baseline="0">
                <a:solidFill>
                  <a:srgbClr val="000000"/>
                </a:solidFill>
                <a:latin typeface="Arial"/>
                <a:ea typeface="Segoe UI"/>
                <a:cs typeface="Segoe UI"/>
              </a:rPr>
              <a:t>Physical activity guidelines for adults aged 19 to 64</a:t>
            </a:r>
            <a:r>
              <a:rPr lang="en-US" sz="1200" b="0" i="0" u="none" strike="noStrike" baseline="0">
                <a:solidFill>
                  <a:srgbClr val="000000"/>
                </a:solidFill>
                <a:latin typeface="Arial"/>
                <a:ea typeface="Segoe UI"/>
                <a:cs typeface="Segoe UI"/>
              </a:rPr>
              <a:t>. Available at: </a:t>
            </a:r>
            <a:r>
              <a:rPr lang="en-US" sz="1200" b="0" i="0" u="sng" strike="noStrike" baseline="0">
                <a:solidFill>
                  <a:srgbClr val="C77138"/>
                </a:solidFill>
                <a:latin typeface="Arial"/>
                <a:ea typeface="Segoe UI"/>
                <a:cs typeface="Segoe UI"/>
                <a:hlinkClick r:id="rId5"/>
              </a:rPr>
              <a:t>https://www.nhs.uk/live-well/exercise/</a:t>
            </a:r>
            <a:r>
              <a:rPr lang="en-US" sz="1200" b="0" i="0" u="none" strike="noStrike" baseline="0">
                <a:solidFill>
                  <a:srgbClr val="000000"/>
                </a:solidFill>
                <a:latin typeface="Arial"/>
                <a:ea typeface="Segoe UI"/>
                <a:cs typeface="Segoe UI"/>
              </a:rPr>
              <a:t> (Accessed: 26 Jan 2026). </a:t>
            </a:r>
            <a:r>
              <a:rPr lang="en-US" sz="1200" b="0" i="0">
                <a:solidFill>
                  <a:srgbClr val="000000"/>
                </a:solidFill>
                <a:latin typeface="Arial"/>
                <a:ea typeface="Segoe UI"/>
                <a:cs typeface="Segoe UI"/>
              </a:rPr>
              <a:t>​</a:t>
            </a:r>
          </a:p>
          <a:p>
            <a:pPr lvl="0" algn="l">
              <a:lnSpc>
                <a:spcPct val="150000"/>
              </a:lnSpc>
            </a:pPr>
            <a:endParaRPr lang="en-US" sz="1200" b="0" i="0">
              <a:solidFill>
                <a:srgbClr val="000000"/>
              </a:solidFill>
              <a:latin typeface="Arial"/>
              <a:ea typeface="Arial"/>
              <a:cs typeface="Segoe UI"/>
            </a:endParaRPr>
          </a:p>
          <a:p>
            <a:pPr>
              <a:lnSpc>
                <a:spcPct val="150000"/>
              </a:lnSpc>
            </a:pPr>
            <a:r>
              <a:rPr lang="en-US" sz="1200">
                <a:solidFill>
                  <a:srgbClr val="000000"/>
                </a:solidFill>
                <a:latin typeface="Arial"/>
                <a:cs typeface="Times New Roman"/>
              </a:rPr>
              <a:t>NICE (2013). Overview | Physical activity: brief advice for adults in primary care | Guidance | NICE. Nice.org.uk. Available at: </a:t>
            </a:r>
            <a:r>
              <a:rPr lang="en-US" sz="1200">
                <a:solidFill>
                  <a:srgbClr val="000000"/>
                </a:solidFill>
                <a:latin typeface="Arial"/>
                <a:cs typeface="Times New Roman"/>
                <a:hlinkClick r:id="rId6"/>
              </a:rPr>
              <a:t>https://www.nice.org.uk/guidance/ph44</a:t>
            </a:r>
            <a:r>
              <a:rPr lang="en-US" sz="1200">
                <a:solidFill>
                  <a:srgbClr val="000000"/>
                </a:solidFill>
                <a:latin typeface="Arial"/>
                <a:cs typeface="Times New Roman"/>
              </a:rPr>
              <a:t>. (Accessed: 12 Feb 2026). </a:t>
            </a:r>
            <a:endParaRPr lang="en-US">
              <a:solidFill>
                <a:srgbClr val="000000"/>
              </a:solidFill>
              <a:latin typeface="Arial"/>
              <a:cs typeface="Times New Roman"/>
            </a:endParaRPr>
          </a:p>
          <a:p>
            <a:pPr>
              <a:lnSpc>
                <a:spcPct val="150000"/>
              </a:lnSpc>
            </a:pPr>
            <a:endParaRPr lang="en-US" sz="1200">
              <a:solidFill>
                <a:srgbClr val="000000"/>
              </a:solidFill>
              <a:latin typeface="Arial"/>
              <a:cs typeface="Times New Roman"/>
            </a:endParaRPr>
          </a:p>
          <a:p>
            <a:pPr>
              <a:lnSpc>
                <a:spcPct val="150000"/>
              </a:lnSpc>
            </a:pPr>
            <a:r>
              <a:rPr lang="en-US" sz="1200">
                <a:solidFill>
                  <a:srgbClr val="000000"/>
                </a:solidFill>
                <a:latin typeface="Arial"/>
                <a:cs typeface="Times New Roman"/>
              </a:rPr>
              <a:t>NICE (2014). Overview | Physical activity: exercise referral schemes | Guidance | NICE. Nice.org.uk. Available at: </a:t>
            </a:r>
            <a:r>
              <a:rPr lang="en-US" sz="1200">
                <a:solidFill>
                  <a:srgbClr val="000000"/>
                </a:solidFill>
                <a:latin typeface="Arial"/>
                <a:cs typeface="Times New Roman"/>
                <a:hlinkClick r:id="rId7"/>
              </a:rPr>
              <a:t>https://www.nice.org.uk/guidance/ph54</a:t>
            </a:r>
            <a:r>
              <a:rPr lang="en-US" sz="1200">
                <a:solidFill>
                  <a:srgbClr val="000000"/>
                </a:solidFill>
                <a:latin typeface="Arial"/>
                <a:cs typeface="Times New Roman"/>
              </a:rPr>
              <a:t>. (Accessed: 12 Feb 2026). </a:t>
            </a:r>
            <a:endParaRPr lang="en-US">
              <a:latin typeface="Arial"/>
              <a:cs typeface="Arial"/>
            </a:endParaRPr>
          </a:p>
          <a:p>
            <a:pPr>
              <a:lnSpc>
                <a:spcPct val="150000"/>
              </a:lnSpc>
            </a:pPr>
            <a:endParaRPr lang="en-US">
              <a:solidFill>
                <a:srgbClr val="000000"/>
              </a:solidFill>
              <a:latin typeface="Arial"/>
              <a:ea typeface="Segoe UI"/>
              <a:cs typeface="Arial"/>
            </a:endParaRPr>
          </a:p>
          <a:p>
            <a:pPr>
              <a:lnSpc>
                <a:spcPct val="150000"/>
              </a:lnSpc>
            </a:pPr>
            <a:r>
              <a:rPr lang="en-US" sz="1200">
                <a:solidFill>
                  <a:srgbClr val="000000"/>
                </a:solidFill>
                <a:latin typeface="Arial"/>
                <a:cs typeface="Times New Roman"/>
              </a:rPr>
              <a:t>NHS Digital (2021) </a:t>
            </a:r>
            <a:r>
              <a:rPr lang="en-US" sz="1200" i="1">
                <a:solidFill>
                  <a:srgbClr val="000000"/>
                </a:solidFill>
                <a:latin typeface="Arial"/>
                <a:cs typeface="Times New Roman"/>
              </a:rPr>
              <a:t>Health Survey for England: Physical Activity</a:t>
            </a:r>
            <a:r>
              <a:rPr lang="en-US" sz="1200">
                <a:solidFill>
                  <a:srgbClr val="000000"/>
                </a:solidFill>
                <a:latin typeface="Arial"/>
                <a:cs typeface="Times New Roman"/>
              </a:rPr>
              <a:t>. Available at: </a:t>
            </a:r>
            <a:r>
              <a:rPr lang="en-US" sz="1200">
                <a:solidFill>
                  <a:srgbClr val="C77138"/>
                </a:solidFill>
                <a:latin typeface="Arial"/>
                <a:cs typeface="Times New Roman"/>
                <a:hlinkClick r:id="rId8"/>
              </a:rPr>
              <a:t>https://digital.nhs.uk/data-and-information</a:t>
            </a:r>
            <a:r>
              <a:rPr lang="en-US" sz="1200">
                <a:solidFill>
                  <a:srgbClr val="000000"/>
                </a:solidFill>
                <a:latin typeface="Arial"/>
                <a:cs typeface="Times New Roman"/>
              </a:rPr>
              <a:t> (Accessed: 26 Jan 2026). </a:t>
            </a:r>
          </a:p>
          <a:p>
            <a:pPr>
              <a:lnSpc>
                <a:spcPct val="150000"/>
              </a:lnSpc>
            </a:pPr>
            <a:endParaRPr lang="en-US" sz="1200">
              <a:solidFill>
                <a:srgbClr val="000000"/>
              </a:solidFill>
              <a:latin typeface="Arial"/>
              <a:cs typeface="Times New Roman"/>
            </a:endParaRPr>
          </a:p>
          <a:p>
            <a:pPr>
              <a:lnSpc>
                <a:spcPct val="150000"/>
              </a:lnSpc>
            </a:pPr>
            <a:r>
              <a:rPr lang="en-US" sz="1200">
                <a:solidFill>
                  <a:srgbClr val="000000"/>
                </a:solidFill>
                <a:latin typeface="Arial"/>
                <a:cs typeface="Times New Roman"/>
              </a:rPr>
              <a:t>NICE (2022) </a:t>
            </a:r>
            <a:r>
              <a:rPr lang="en-US" sz="1200" i="1" err="1">
                <a:solidFill>
                  <a:srgbClr val="000000"/>
                </a:solidFill>
                <a:latin typeface="Arial"/>
                <a:cs typeface="Times New Roman"/>
              </a:rPr>
              <a:t>Behaviour</a:t>
            </a:r>
            <a:r>
              <a:rPr lang="en-US" sz="1200" i="1">
                <a:solidFill>
                  <a:srgbClr val="000000"/>
                </a:solidFill>
                <a:latin typeface="Arial"/>
                <a:cs typeface="Times New Roman"/>
              </a:rPr>
              <a:t> change: individual approaches</a:t>
            </a:r>
            <a:r>
              <a:rPr lang="en-US" sz="1200">
                <a:solidFill>
                  <a:srgbClr val="000000"/>
                </a:solidFill>
                <a:latin typeface="Arial"/>
                <a:cs typeface="Times New Roman"/>
              </a:rPr>
              <a:t>. Available at: </a:t>
            </a:r>
            <a:r>
              <a:rPr lang="en-US" sz="1200">
                <a:solidFill>
                  <a:srgbClr val="C77138"/>
                </a:solidFill>
                <a:latin typeface="Arial"/>
                <a:cs typeface="Times New Roman"/>
                <a:hlinkClick r:id="rId9"/>
              </a:rPr>
              <a:t>https://www.nice.org.uk/guidance/ph49</a:t>
            </a:r>
            <a:r>
              <a:rPr lang="en-US" sz="1200">
                <a:solidFill>
                  <a:srgbClr val="000000"/>
                </a:solidFill>
                <a:latin typeface="Arial"/>
                <a:cs typeface="Times New Roman"/>
              </a:rPr>
              <a:t> (Accessed: 26 Jan 2026). </a:t>
            </a:r>
            <a:endParaRPr lang="en-US">
              <a:latin typeface="Arial"/>
            </a:endParaRPr>
          </a:p>
          <a:p>
            <a:pPr>
              <a:lnSpc>
                <a:spcPct val="150000"/>
              </a:lnSpc>
            </a:pPr>
            <a:endParaRPr lang="en-US" sz="1200">
              <a:solidFill>
                <a:srgbClr val="000000"/>
              </a:solidFill>
              <a:latin typeface="Times New Roman"/>
              <a:ea typeface="Segoe UI"/>
              <a:cs typeface="Segoe UI"/>
            </a:endParaRPr>
          </a:p>
          <a:p>
            <a:pPr algn="l" rtl="0">
              <a:lnSpc>
                <a:spcPct val="150000"/>
              </a:lnSpc>
            </a:pPr>
            <a:r>
              <a:rPr lang="en-GB" sz="1200" b="0" i="0">
                <a:solidFill>
                  <a:srgbClr val="000000"/>
                </a:solidFill>
                <a:latin typeface="Times New Roman"/>
                <a:ea typeface="Segoe UI"/>
                <a:cs typeface="Segoe UI"/>
              </a:rPr>
              <a:t>​</a:t>
            </a:r>
          </a:p>
          <a:p>
            <a:pPr algn="ctr"/>
            <a:endParaRPr lang="en-GB"/>
          </a:p>
        </p:txBody>
      </p:sp>
    </p:spTree>
    <p:extLst>
      <p:ext uri="{BB962C8B-B14F-4D97-AF65-F5344CB8AC3E}">
        <p14:creationId xmlns:p14="http://schemas.microsoft.com/office/powerpoint/2010/main" val="41919093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3EB0851-4334-3FA8-106D-1F22FB8D114E}"/>
              </a:ext>
            </a:extLst>
          </p:cNvPr>
          <p:cNvSpPr>
            <a:spLocks noGrp="1"/>
          </p:cNvSpPr>
          <p:nvPr>
            <p:ph type="dt" sz="half" idx="10"/>
          </p:nvPr>
        </p:nvSpPr>
        <p:spPr/>
        <p:txBody>
          <a:bodyPr/>
          <a:lstStyle/>
          <a:p>
            <a:fld id="{90803342-B239-4CCA-A5CA-A2C600E76995}" type="datetime1">
              <a:t>2/13/2026</a:t>
            </a:fld>
            <a:endParaRPr lang="en-US"/>
          </a:p>
        </p:txBody>
      </p:sp>
      <p:sp>
        <p:nvSpPr>
          <p:cNvPr id="3" name="Footer Placeholder 2">
            <a:extLst>
              <a:ext uri="{FF2B5EF4-FFF2-40B4-BE49-F238E27FC236}">
                <a16:creationId xmlns:a16="http://schemas.microsoft.com/office/drawing/2014/main" id="{C3B95F05-5E24-406B-FC61-092D50E3A534}"/>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515BA2D7-CC30-19A8-3010-F148D7FA4704}"/>
              </a:ext>
            </a:extLst>
          </p:cNvPr>
          <p:cNvSpPr>
            <a:spLocks noGrp="1"/>
          </p:cNvSpPr>
          <p:nvPr>
            <p:ph type="sldNum" sz="quarter" idx="12"/>
          </p:nvPr>
        </p:nvSpPr>
        <p:spPr/>
        <p:txBody>
          <a:bodyPr/>
          <a:lstStyle/>
          <a:p>
            <a:fld id="{5E4DE196-8A13-4FF7-A07E-102851959EAB}" type="slidenum">
              <a:rPr lang="en-US" dirty="0"/>
              <a:t>42</a:t>
            </a:fld>
            <a:endParaRPr lang="en-US"/>
          </a:p>
        </p:txBody>
      </p:sp>
      <p:sp>
        <p:nvSpPr>
          <p:cNvPr id="5" name="TextBox 4">
            <a:extLst>
              <a:ext uri="{FF2B5EF4-FFF2-40B4-BE49-F238E27FC236}">
                <a16:creationId xmlns:a16="http://schemas.microsoft.com/office/drawing/2014/main" id="{686129E5-7AB8-209E-E0B2-427EE5EE2A1F}"/>
              </a:ext>
            </a:extLst>
          </p:cNvPr>
          <p:cNvSpPr txBox="1"/>
          <p:nvPr/>
        </p:nvSpPr>
        <p:spPr>
          <a:xfrm>
            <a:off x="521451" y="355520"/>
            <a:ext cx="8334892" cy="64017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ts val="1201"/>
              </a:lnSpc>
            </a:pPr>
            <a:endParaRPr lang="en-GB" sz="1200">
              <a:solidFill>
                <a:srgbClr val="000000"/>
              </a:solidFill>
              <a:latin typeface="Times New Roman"/>
              <a:ea typeface="Segoe UI"/>
              <a:cs typeface="Segoe UI"/>
            </a:endParaRPr>
          </a:p>
          <a:p>
            <a:pPr>
              <a:lnSpc>
                <a:spcPct val="150000"/>
              </a:lnSpc>
            </a:pPr>
            <a:r>
              <a:rPr lang="en-US" sz="1200">
                <a:solidFill>
                  <a:srgbClr val="000000"/>
                </a:solidFill>
                <a:latin typeface="Arial"/>
                <a:ea typeface="Segoe UI"/>
                <a:cs typeface="Times New Roman"/>
              </a:rPr>
              <a:t>NICE (2022) </a:t>
            </a:r>
            <a:r>
              <a:rPr lang="en-US" sz="1200" i="1">
                <a:solidFill>
                  <a:srgbClr val="000000"/>
                </a:solidFill>
                <a:latin typeface="Arial"/>
                <a:ea typeface="Segoe UI"/>
                <a:cs typeface="Times New Roman"/>
              </a:rPr>
              <a:t>Physical activity: brief advice for adults in primary care [PH44]</a:t>
            </a:r>
            <a:r>
              <a:rPr lang="en-US" sz="1200">
                <a:solidFill>
                  <a:srgbClr val="000000"/>
                </a:solidFill>
                <a:latin typeface="Arial"/>
                <a:ea typeface="Segoe UI"/>
                <a:cs typeface="Times New Roman"/>
              </a:rPr>
              <a:t>. Available at: </a:t>
            </a:r>
            <a:r>
              <a:rPr lang="en-US" sz="1200">
                <a:solidFill>
                  <a:srgbClr val="C77138"/>
                </a:solidFill>
                <a:latin typeface="Arial"/>
                <a:ea typeface="Segoe UI"/>
                <a:cs typeface="Times New Roman"/>
                <a:hlinkClick r:id="rId2"/>
              </a:rPr>
              <a:t>https://www.nice.org.uk/guidance/ph44</a:t>
            </a:r>
            <a:r>
              <a:rPr lang="en-US" sz="1200">
                <a:solidFill>
                  <a:srgbClr val="000000"/>
                </a:solidFill>
                <a:latin typeface="Arial"/>
                <a:ea typeface="Segoe UI"/>
                <a:cs typeface="Times New Roman"/>
              </a:rPr>
              <a:t> (Accessed: 26 Jan 2026). </a:t>
            </a:r>
          </a:p>
          <a:p>
            <a:pPr>
              <a:lnSpc>
                <a:spcPct val="150000"/>
              </a:lnSpc>
            </a:pPr>
            <a:endParaRPr lang="en-US" sz="1200">
              <a:solidFill>
                <a:srgbClr val="000000"/>
              </a:solidFill>
              <a:latin typeface="Arial"/>
              <a:ea typeface="Segoe UI"/>
              <a:cs typeface="Times New Roman"/>
            </a:endParaRPr>
          </a:p>
          <a:p>
            <a:pPr>
              <a:lnSpc>
                <a:spcPct val="150000"/>
              </a:lnSpc>
            </a:pPr>
            <a:r>
              <a:rPr lang="en-US" sz="1200">
                <a:solidFill>
                  <a:srgbClr val="000000"/>
                </a:solidFill>
                <a:latin typeface="Arial"/>
                <a:ea typeface="Segoe UI"/>
                <a:cs typeface="Times New Roman"/>
              </a:rPr>
              <a:t>PHE (2021) </a:t>
            </a:r>
            <a:r>
              <a:rPr lang="en-US" sz="1200" i="1">
                <a:solidFill>
                  <a:srgbClr val="000000"/>
                </a:solidFill>
                <a:latin typeface="Arial"/>
                <a:ea typeface="Segoe UI"/>
                <a:cs typeface="Times New Roman"/>
              </a:rPr>
              <a:t>Improving mental health through physical activity</a:t>
            </a:r>
            <a:r>
              <a:rPr lang="en-US" sz="1200">
                <a:solidFill>
                  <a:srgbClr val="000000"/>
                </a:solidFill>
                <a:latin typeface="Arial"/>
                <a:ea typeface="Segoe UI"/>
                <a:cs typeface="Times New Roman"/>
              </a:rPr>
              <a:t>. Available at: </a:t>
            </a:r>
            <a:r>
              <a:rPr lang="en-US" sz="1200">
                <a:solidFill>
                  <a:srgbClr val="C77138"/>
                </a:solidFill>
                <a:latin typeface="Arial"/>
                <a:ea typeface="Segoe UI"/>
                <a:cs typeface="Times New Roman"/>
                <a:hlinkClick r:id="rId3"/>
              </a:rPr>
              <a:t>https://www.gov.uk/government/publications</a:t>
            </a:r>
            <a:r>
              <a:rPr lang="en-US" sz="1200">
                <a:solidFill>
                  <a:srgbClr val="000000"/>
                </a:solidFill>
                <a:latin typeface="Arial"/>
                <a:ea typeface="Segoe UI"/>
                <a:cs typeface="Times New Roman"/>
              </a:rPr>
              <a:t> (Accessed: 26 Jan 2026). </a:t>
            </a:r>
            <a:endParaRPr lang="en-GB" sz="1200">
              <a:solidFill>
                <a:srgbClr val="000000"/>
              </a:solidFill>
              <a:latin typeface="Arial"/>
              <a:ea typeface="Segoe UI"/>
              <a:cs typeface="Times New Roman"/>
            </a:endParaRPr>
          </a:p>
          <a:p>
            <a:pPr>
              <a:lnSpc>
                <a:spcPct val="150000"/>
              </a:lnSpc>
            </a:pPr>
            <a:endParaRPr lang="en-GB" sz="1200">
              <a:solidFill>
                <a:srgbClr val="000000"/>
              </a:solidFill>
              <a:latin typeface="Arial"/>
              <a:ea typeface="Segoe UI"/>
              <a:cs typeface="Times New Roman"/>
            </a:endParaRPr>
          </a:p>
          <a:p>
            <a:pPr>
              <a:lnSpc>
                <a:spcPct val="150000"/>
              </a:lnSpc>
            </a:pPr>
            <a:r>
              <a:rPr lang="en-GB" sz="1200">
                <a:solidFill>
                  <a:srgbClr val="000000"/>
                </a:solidFill>
                <a:latin typeface="Arial"/>
                <a:ea typeface="Segoe UI"/>
                <a:cs typeface="Times New Roman"/>
              </a:rPr>
              <a:t>O'Connor-Fleming ML, Parker E, Higgins H, Gould T. A framework for evaluating health promotion programs. Health </a:t>
            </a:r>
            <a:r>
              <a:rPr lang="en-GB" sz="1200" err="1">
                <a:solidFill>
                  <a:srgbClr val="000000"/>
                </a:solidFill>
                <a:latin typeface="Arial"/>
                <a:ea typeface="Segoe UI"/>
                <a:cs typeface="Times New Roman"/>
              </a:rPr>
              <a:t>Promot</a:t>
            </a:r>
            <a:r>
              <a:rPr lang="en-GB" sz="1200">
                <a:solidFill>
                  <a:srgbClr val="000000"/>
                </a:solidFill>
                <a:latin typeface="Arial"/>
                <a:ea typeface="Segoe UI"/>
                <a:cs typeface="Times New Roman"/>
              </a:rPr>
              <a:t> J </a:t>
            </a:r>
            <a:r>
              <a:rPr lang="en-GB" sz="1200" err="1">
                <a:solidFill>
                  <a:srgbClr val="000000"/>
                </a:solidFill>
                <a:latin typeface="Arial"/>
                <a:ea typeface="Segoe UI"/>
                <a:cs typeface="Times New Roman"/>
              </a:rPr>
              <a:t>Austr</a:t>
            </a:r>
            <a:r>
              <a:rPr lang="en-GB" sz="1200">
                <a:solidFill>
                  <a:srgbClr val="000000"/>
                </a:solidFill>
                <a:latin typeface="Arial"/>
                <a:ea typeface="Segoe UI"/>
                <a:cs typeface="Times New Roman"/>
              </a:rPr>
              <a:t>. 2006 Apr;17(1):61-6. </a:t>
            </a:r>
            <a:r>
              <a:rPr lang="en-GB" sz="1200" err="1">
                <a:solidFill>
                  <a:srgbClr val="000000"/>
                </a:solidFill>
                <a:latin typeface="Arial"/>
                <a:ea typeface="Segoe UI"/>
                <a:cs typeface="Times New Roman"/>
              </a:rPr>
              <a:t>doi</a:t>
            </a:r>
            <a:r>
              <a:rPr lang="en-GB" sz="1200">
                <a:solidFill>
                  <a:srgbClr val="000000"/>
                </a:solidFill>
                <a:latin typeface="Arial"/>
                <a:ea typeface="Segoe UI"/>
                <a:cs typeface="Times New Roman"/>
              </a:rPr>
              <a:t>: 10.1071/he06061. PMID: 16619938 </a:t>
            </a:r>
            <a:r>
              <a:rPr lang="en-US" sz="1200">
                <a:solidFill>
                  <a:srgbClr val="000000"/>
                </a:solidFill>
                <a:latin typeface="Arial"/>
                <a:ea typeface="Segoe UI"/>
                <a:cs typeface="Times New Roman"/>
              </a:rPr>
              <a:t> </a:t>
            </a:r>
          </a:p>
          <a:p>
            <a:pPr>
              <a:lnSpc>
                <a:spcPct val="150000"/>
              </a:lnSpc>
            </a:pPr>
            <a:r>
              <a:rPr lang="en-GB" sz="1200">
                <a:solidFill>
                  <a:srgbClr val="000000"/>
                </a:solidFill>
                <a:latin typeface="Arial"/>
                <a:ea typeface="Segoe UI"/>
                <a:cs typeface="Times New Roman"/>
              </a:rPr>
              <a:t>Pilat, D. and Krastev, S. (2021). </a:t>
            </a:r>
            <a:r>
              <a:rPr lang="en-GB" sz="1200" i="1">
                <a:solidFill>
                  <a:srgbClr val="000000"/>
                </a:solidFill>
                <a:latin typeface="Arial"/>
                <a:ea typeface="Segoe UI"/>
                <a:cs typeface="Times New Roman"/>
              </a:rPr>
              <a:t>The COM-B model for </a:t>
            </a:r>
            <a:r>
              <a:rPr lang="en-GB" sz="1200" i="1" err="1">
                <a:solidFill>
                  <a:srgbClr val="000000"/>
                </a:solidFill>
                <a:latin typeface="Arial"/>
                <a:ea typeface="Segoe UI"/>
                <a:cs typeface="Times New Roman"/>
              </a:rPr>
              <a:t>behavior</a:t>
            </a:r>
            <a:r>
              <a:rPr lang="en-GB" sz="1200" i="1">
                <a:solidFill>
                  <a:srgbClr val="000000"/>
                </a:solidFill>
                <a:latin typeface="Arial"/>
                <a:ea typeface="Segoe UI"/>
                <a:cs typeface="Times New Roman"/>
              </a:rPr>
              <a:t> change</a:t>
            </a:r>
            <a:r>
              <a:rPr lang="en-GB" sz="1200">
                <a:solidFill>
                  <a:srgbClr val="000000"/>
                </a:solidFill>
                <a:latin typeface="Arial"/>
                <a:ea typeface="Segoe UI"/>
                <a:cs typeface="Times New Roman"/>
              </a:rPr>
              <a:t>. [online] The Decision Lab. Available at: </a:t>
            </a:r>
            <a:r>
              <a:rPr lang="en-GB" sz="1200">
                <a:solidFill>
                  <a:srgbClr val="C77138"/>
                </a:solidFill>
                <a:latin typeface="Arial"/>
                <a:ea typeface="Segoe UI"/>
                <a:cs typeface="Times New Roman"/>
                <a:hlinkClick r:id="rId4"/>
              </a:rPr>
              <a:t>https://thedecisionlab.com/reference-guide/organizational-behavior/the-com-b-model-for-behavior-change</a:t>
            </a:r>
            <a:r>
              <a:rPr lang="en-GB" sz="1200">
                <a:solidFill>
                  <a:srgbClr val="000000"/>
                </a:solidFill>
                <a:latin typeface="Arial"/>
                <a:ea typeface="Segoe UI"/>
                <a:cs typeface="Times New Roman"/>
              </a:rPr>
              <a:t>. (Accessed 10</a:t>
            </a:r>
            <a:r>
              <a:rPr lang="en-GB" sz="600" baseline="30000">
                <a:solidFill>
                  <a:srgbClr val="000000"/>
                </a:solidFill>
                <a:latin typeface="Arial"/>
                <a:ea typeface="Segoe UI"/>
                <a:cs typeface="Times New Roman"/>
              </a:rPr>
              <a:t>th</a:t>
            </a:r>
            <a:r>
              <a:rPr lang="en-GB" sz="1200">
                <a:solidFill>
                  <a:srgbClr val="000000"/>
                </a:solidFill>
                <a:latin typeface="Arial"/>
                <a:ea typeface="Segoe UI"/>
                <a:cs typeface="Times New Roman"/>
              </a:rPr>
              <a:t> January 26). </a:t>
            </a:r>
            <a:r>
              <a:rPr lang="en-US" sz="1200">
                <a:solidFill>
                  <a:srgbClr val="000000"/>
                </a:solidFill>
                <a:latin typeface="Arial"/>
                <a:ea typeface="Segoe UI"/>
                <a:cs typeface="Times New Roman"/>
              </a:rPr>
              <a:t> </a:t>
            </a:r>
          </a:p>
          <a:p>
            <a:pPr>
              <a:lnSpc>
                <a:spcPct val="150000"/>
              </a:lnSpc>
            </a:pPr>
            <a:endParaRPr lang="en-US" sz="1200">
              <a:solidFill>
                <a:srgbClr val="000000"/>
              </a:solidFill>
              <a:latin typeface="Arial"/>
              <a:ea typeface="Segoe UI"/>
              <a:cs typeface="Times New Roman"/>
            </a:endParaRPr>
          </a:p>
          <a:p>
            <a:pPr>
              <a:lnSpc>
                <a:spcPct val="150000"/>
              </a:lnSpc>
            </a:pPr>
            <a:r>
              <a:rPr lang="en-US" sz="1200">
                <a:solidFill>
                  <a:srgbClr val="000000"/>
                </a:solidFill>
                <a:latin typeface="Arial"/>
                <a:cs typeface="Times New Roman"/>
              </a:rPr>
              <a:t>Org, W. (2021). INSPIRING WOMEN TO BE ACTIVE DURING MIDLIFE AND MENOPAUSE. Available at: </a:t>
            </a:r>
            <a:r>
              <a:rPr lang="en-US" sz="1200">
                <a:solidFill>
                  <a:srgbClr val="000000"/>
                </a:solidFill>
                <a:latin typeface="Arial"/>
                <a:cs typeface="Times New Roman"/>
                <a:hlinkClick r:id="rId5"/>
              </a:rPr>
              <a:t>https://www.womeninsport.org/wp-content/uploads/2021/05/Research-Report-Inspiring-Women-to-be-Active-During-Midlife-and-Menopause.pdf</a:t>
            </a:r>
            <a:r>
              <a:rPr lang="en-US" sz="1200">
                <a:solidFill>
                  <a:srgbClr val="000000"/>
                </a:solidFill>
                <a:latin typeface="Arial"/>
                <a:cs typeface="Times New Roman"/>
              </a:rPr>
              <a:t>.  (Accessed: 05 Feb 2026). </a:t>
            </a:r>
            <a:endParaRPr lang="en-US">
              <a:latin typeface="Arial"/>
              <a:cs typeface="Arial"/>
            </a:endParaRPr>
          </a:p>
          <a:p>
            <a:pPr>
              <a:lnSpc>
                <a:spcPct val="150000"/>
              </a:lnSpc>
            </a:pPr>
            <a:endParaRPr lang="en-US" sz="1200">
              <a:solidFill>
                <a:srgbClr val="000000"/>
              </a:solidFill>
              <a:latin typeface="Arial"/>
              <a:ea typeface="Segoe UI"/>
              <a:cs typeface="Times New Roman"/>
            </a:endParaRPr>
          </a:p>
          <a:p>
            <a:pPr>
              <a:lnSpc>
                <a:spcPct val="150000"/>
              </a:lnSpc>
            </a:pPr>
            <a:r>
              <a:rPr lang="en-GB" sz="1200">
                <a:solidFill>
                  <a:srgbClr val="000000"/>
                </a:solidFill>
                <a:latin typeface="Arial"/>
                <a:ea typeface="Segoe UI"/>
                <a:cs typeface="Times New Roman"/>
              </a:rPr>
              <a:t>Public Health England (2019). </a:t>
            </a:r>
            <a:r>
              <a:rPr lang="en-GB" sz="1200" i="1">
                <a:solidFill>
                  <a:srgbClr val="000000"/>
                </a:solidFill>
                <a:latin typeface="Arial"/>
                <a:ea typeface="Segoe UI"/>
                <a:cs typeface="Times New Roman"/>
              </a:rPr>
              <a:t>Physical activity helps children to deal with life’s challenges</a:t>
            </a:r>
            <a:r>
              <a:rPr lang="en-GB" sz="1200">
                <a:solidFill>
                  <a:srgbClr val="000000"/>
                </a:solidFill>
                <a:latin typeface="Arial"/>
                <a:ea typeface="Segoe UI"/>
                <a:cs typeface="Times New Roman"/>
              </a:rPr>
              <a:t>. Physical activity helps children to deal with life’s challenges. Available at: </a:t>
            </a:r>
            <a:r>
              <a:rPr lang="en-GB" sz="1200">
                <a:solidFill>
                  <a:srgbClr val="C77138"/>
                </a:solidFill>
                <a:latin typeface="Arial"/>
                <a:ea typeface="Segoe UI"/>
                <a:cs typeface="Times New Roman"/>
                <a:hlinkClick r:id="rId6"/>
              </a:rPr>
              <a:t>https://www.gov.uk/government/news/physical-activity-helps-children-to-deal-with-life-s-challenges</a:t>
            </a:r>
            <a:r>
              <a:rPr lang="en-GB" sz="1200">
                <a:solidFill>
                  <a:srgbClr val="000000"/>
                </a:solidFill>
                <a:latin typeface="Arial"/>
                <a:ea typeface="Segoe UI"/>
                <a:cs typeface="Times New Roman"/>
              </a:rPr>
              <a:t>. (Accessed 23</a:t>
            </a:r>
            <a:r>
              <a:rPr lang="en-GB" sz="600" baseline="30000">
                <a:solidFill>
                  <a:srgbClr val="000000"/>
                </a:solidFill>
                <a:latin typeface="Arial"/>
                <a:ea typeface="Segoe UI"/>
                <a:cs typeface="Times New Roman"/>
              </a:rPr>
              <a:t>rd</a:t>
            </a:r>
            <a:r>
              <a:rPr lang="en-GB" sz="1200">
                <a:solidFill>
                  <a:srgbClr val="000000"/>
                </a:solidFill>
                <a:latin typeface="Arial"/>
                <a:ea typeface="Segoe UI"/>
                <a:cs typeface="Times New Roman"/>
              </a:rPr>
              <a:t> January 26). </a:t>
            </a:r>
            <a:r>
              <a:rPr lang="en-US" sz="1200">
                <a:solidFill>
                  <a:srgbClr val="000000"/>
                </a:solidFill>
                <a:latin typeface="Arial"/>
                <a:ea typeface="Segoe UI"/>
                <a:cs typeface="Times New Roman"/>
              </a:rPr>
              <a:t> </a:t>
            </a:r>
          </a:p>
          <a:p>
            <a:pPr>
              <a:lnSpc>
                <a:spcPts val="1201"/>
              </a:lnSpc>
            </a:pPr>
            <a:endParaRPr lang="en-GB" sz="1200">
              <a:solidFill>
                <a:srgbClr val="000000"/>
              </a:solidFill>
              <a:latin typeface="Arial"/>
              <a:ea typeface="Segoe UI"/>
              <a:cs typeface="Segoe UI"/>
            </a:endParaRPr>
          </a:p>
          <a:p>
            <a:pPr algn="l">
              <a:lnSpc>
                <a:spcPts val="1201"/>
              </a:lnSpc>
            </a:pPr>
            <a:r>
              <a:rPr lang="en-GB" sz="1200" b="0" i="0" u="none" strike="noStrike">
                <a:solidFill>
                  <a:srgbClr val="000000"/>
                </a:solidFill>
                <a:latin typeface="Arial"/>
                <a:ea typeface="Segoe UI"/>
                <a:cs typeface="Segoe UI"/>
              </a:rPr>
              <a:t>Read, J. (2022). </a:t>
            </a:r>
            <a:r>
              <a:rPr lang="en-GB" sz="1200" b="0" i="1" u="none" strike="noStrike">
                <a:solidFill>
                  <a:srgbClr val="000000"/>
                </a:solidFill>
                <a:latin typeface="Arial"/>
                <a:ea typeface="Segoe UI"/>
                <a:cs typeface="Segoe UI"/>
              </a:rPr>
              <a:t>Latest from Sport England’s Adult Active Lives Survey</a:t>
            </a:r>
            <a:r>
              <a:rPr lang="en-GB" sz="1200" b="0" i="0" u="none" strike="noStrike">
                <a:solidFill>
                  <a:srgbClr val="000000"/>
                </a:solidFill>
                <a:latin typeface="Arial"/>
                <a:ea typeface="Segoe UI"/>
                <a:cs typeface="Segoe UI"/>
              </a:rPr>
              <a:t>. [online] Sport Birmingham. Available</a:t>
            </a:r>
            <a:r>
              <a:rPr lang="en-GB" sz="1200" b="0" i="0" u="none" strike="noStrike">
                <a:solidFill>
                  <a:srgbClr val="000000"/>
                </a:solidFill>
                <a:latin typeface="Times New Roman"/>
                <a:ea typeface="Segoe UI"/>
                <a:cs typeface="Segoe UI"/>
              </a:rPr>
              <a:t> at: </a:t>
            </a:r>
            <a:r>
              <a:rPr lang="en-GB" sz="1200" b="0" i="0" u="sng" strike="noStrike">
                <a:solidFill>
                  <a:srgbClr val="C77138"/>
                </a:solidFill>
                <a:latin typeface="Times New Roman"/>
                <a:ea typeface="Segoe UI"/>
                <a:cs typeface="Segoe UI"/>
                <a:hlinkClick r:id="rId7"/>
              </a:rPr>
              <a:t>https://sportbirmingham.org/news/latest-from-sport-englands-adult-active-lives-survey/</a:t>
            </a:r>
            <a:r>
              <a:rPr lang="en-GB" sz="1200" b="0" i="0" u="none" strike="noStrike">
                <a:solidFill>
                  <a:srgbClr val="000000"/>
                </a:solidFill>
                <a:latin typeface="Times New Roman"/>
                <a:ea typeface="Segoe UI"/>
                <a:cs typeface="Segoe UI"/>
              </a:rPr>
              <a:t>. (Accessed 23</a:t>
            </a:r>
            <a:r>
              <a:rPr lang="en-GB" sz="600" b="0" i="0" u="none" strike="noStrike" baseline="30000">
                <a:solidFill>
                  <a:srgbClr val="000000"/>
                </a:solidFill>
                <a:latin typeface="Times New Roman"/>
                <a:ea typeface="Segoe UI"/>
                <a:cs typeface="Segoe UI"/>
              </a:rPr>
              <a:t>rd</a:t>
            </a:r>
            <a:r>
              <a:rPr lang="en-GB" sz="1200" b="0" i="0" u="none" strike="noStrike">
                <a:solidFill>
                  <a:srgbClr val="000000"/>
                </a:solidFill>
                <a:latin typeface="Times New Roman"/>
                <a:ea typeface="Segoe UI"/>
                <a:cs typeface="Segoe UI"/>
              </a:rPr>
              <a:t> January 26). </a:t>
            </a:r>
            <a:r>
              <a:rPr lang="en-US" sz="1200" b="0" i="0">
                <a:solidFill>
                  <a:srgbClr val="000000"/>
                </a:solidFill>
                <a:latin typeface="Times New Roman"/>
                <a:ea typeface="Segoe UI"/>
                <a:cs typeface="Segoe UI"/>
              </a:rPr>
              <a:t>​</a:t>
            </a:r>
            <a:endParaRPr lang="en-US"/>
          </a:p>
          <a:p>
            <a:pPr>
              <a:lnSpc>
                <a:spcPts val="1201"/>
              </a:lnSpc>
            </a:pPr>
            <a:endParaRPr lang="en-US" sz="1200">
              <a:solidFill>
                <a:srgbClr val="000000"/>
              </a:solidFill>
              <a:latin typeface="Times New Roman"/>
              <a:ea typeface="Segoe UI"/>
              <a:cs typeface="Segoe UI"/>
            </a:endParaRPr>
          </a:p>
          <a:p>
            <a:pPr algn="ctr"/>
            <a:endParaRPr lang="en-GB"/>
          </a:p>
        </p:txBody>
      </p:sp>
    </p:spTree>
    <p:extLst>
      <p:ext uri="{BB962C8B-B14F-4D97-AF65-F5344CB8AC3E}">
        <p14:creationId xmlns:p14="http://schemas.microsoft.com/office/powerpoint/2010/main" val="209959308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70504E-5694-ED11-AB68-063F73C738A1}"/>
              </a:ext>
            </a:extLst>
          </p:cNvPr>
          <p:cNvSpPr>
            <a:spLocks noGrp="1"/>
          </p:cNvSpPr>
          <p:nvPr>
            <p:ph type="dt" sz="half" idx="10"/>
          </p:nvPr>
        </p:nvSpPr>
        <p:spPr/>
        <p:txBody>
          <a:bodyPr/>
          <a:lstStyle/>
          <a:p>
            <a:fld id="{7F126265-5609-4839-AEBB-CBC71DCC4719}" type="datetime1">
              <a:rPr lang="en-US"/>
              <a:t>2/13/2026</a:t>
            </a:fld>
            <a:endParaRPr lang="en-US"/>
          </a:p>
        </p:txBody>
      </p:sp>
      <p:sp>
        <p:nvSpPr>
          <p:cNvPr id="3" name="Footer Placeholder 2">
            <a:extLst>
              <a:ext uri="{FF2B5EF4-FFF2-40B4-BE49-F238E27FC236}">
                <a16:creationId xmlns:a16="http://schemas.microsoft.com/office/drawing/2014/main" id="{9B8F2DE2-D438-34FB-096D-638616C88B08}"/>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FA106511-E655-3718-0EA9-675D7749FE36}"/>
              </a:ext>
            </a:extLst>
          </p:cNvPr>
          <p:cNvSpPr>
            <a:spLocks noGrp="1"/>
          </p:cNvSpPr>
          <p:nvPr>
            <p:ph type="sldNum" sz="quarter" idx="12"/>
          </p:nvPr>
        </p:nvSpPr>
        <p:spPr/>
        <p:txBody>
          <a:bodyPr/>
          <a:lstStyle/>
          <a:p>
            <a:fld id="{5E4DE196-8A13-4FF7-A07E-102851959EAB}" type="slidenum">
              <a:rPr lang="en-US" dirty="0"/>
              <a:t>43</a:t>
            </a:fld>
            <a:endParaRPr lang="en-US"/>
          </a:p>
        </p:txBody>
      </p:sp>
      <p:sp>
        <p:nvSpPr>
          <p:cNvPr id="6" name="TextBox 5">
            <a:extLst>
              <a:ext uri="{FF2B5EF4-FFF2-40B4-BE49-F238E27FC236}">
                <a16:creationId xmlns:a16="http://schemas.microsoft.com/office/drawing/2014/main" id="{926804A7-C916-4207-85AC-6DD7CD30F90B}"/>
              </a:ext>
            </a:extLst>
          </p:cNvPr>
          <p:cNvSpPr txBox="1"/>
          <p:nvPr/>
        </p:nvSpPr>
        <p:spPr>
          <a:xfrm>
            <a:off x="990695" y="264888"/>
            <a:ext cx="7680960" cy="72943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rtl="0">
              <a:lnSpc>
                <a:spcPct val="150000"/>
              </a:lnSpc>
            </a:pPr>
            <a:r>
              <a:rPr lang="en-US" sz="1200" b="0" i="0" u="none" strike="noStrike" baseline="0">
                <a:solidFill>
                  <a:srgbClr val="000000"/>
                </a:solidFill>
                <a:latin typeface="Arial"/>
                <a:ea typeface="Segoe UI"/>
                <a:cs typeface="Segoe UI"/>
              </a:rPr>
              <a:t>Sport England (2020) </a:t>
            </a:r>
            <a:r>
              <a:rPr lang="en-US" sz="1200" b="0" i="1" u="none" strike="noStrike" baseline="0">
                <a:solidFill>
                  <a:srgbClr val="000000"/>
                </a:solidFill>
                <a:latin typeface="Arial"/>
                <a:ea typeface="Segoe UI"/>
                <a:cs typeface="Segoe UI"/>
              </a:rPr>
              <a:t>Active at Work Campaign Toolkit</a:t>
            </a:r>
            <a:r>
              <a:rPr lang="en-US" sz="1200" b="0" i="0" u="none" strike="noStrike" baseline="0">
                <a:solidFill>
                  <a:srgbClr val="000000"/>
                </a:solidFill>
                <a:latin typeface="Arial"/>
                <a:ea typeface="Segoe UI"/>
                <a:cs typeface="Segoe UI"/>
              </a:rPr>
              <a:t>. Available at: </a:t>
            </a:r>
            <a:r>
              <a:rPr lang="en-US" sz="1200" b="0" i="0" u="sng" strike="noStrike" baseline="0">
                <a:solidFill>
                  <a:srgbClr val="C77138"/>
                </a:solidFill>
                <a:latin typeface="Arial"/>
                <a:ea typeface="Segoe UI"/>
                <a:cs typeface="Segoe UI"/>
                <a:hlinkClick r:id="rId2"/>
              </a:rPr>
              <a:t>https://www.sportengland.org</a:t>
            </a:r>
            <a:r>
              <a:rPr lang="en-US" sz="1200" b="0" i="0" u="none" strike="noStrike" baseline="0">
                <a:solidFill>
                  <a:srgbClr val="000000"/>
                </a:solidFill>
                <a:latin typeface="Arial"/>
                <a:ea typeface="Segoe UI"/>
                <a:cs typeface="Segoe UI"/>
              </a:rPr>
              <a:t> (Accessed: 26 Jan 2026). </a:t>
            </a:r>
            <a:r>
              <a:rPr lang="en-US" sz="1200" b="0" i="0">
                <a:solidFill>
                  <a:srgbClr val="000000"/>
                </a:solidFill>
                <a:latin typeface="Arial"/>
                <a:ea typeface="Segoe UI"/>
                <a:cs typeface="Segoe UI"/>
              </a:rPr>
              <a:t>​</a:t>
            </a:r>
            <a:endParaRPr lang="en-US">
              <a:latin typeface="Arial"/>
              <a:cs typeface="Arial"/>
            </a:endParaRPr>
          </a:p>
          <a:p>
            <a:pPr algn="l" rtl="0">
              <a:lnSpc>
                <a:spcPct val="150000"/>
              </a:lnSpc>
            </a:pPr>
            <a:r>
              <a:rPr lang="en-US" sz="1200" b="0" i="0">
                <a:solidFill>
                  <a:srgbClr val="000000"/>
                </a:solidFill>
                <a:latin typeface="Arial"/>
                <a:ea typeface="Segoe UI"/>
                <a:cs typeface="Segoe UI"/>
              </a:rPr>
              <a:t>​</a:t>
            </a:r>
          </a:p>
          <a:p>
            <a:pPr algn="l" rtl="0">
              <a:lnSpc>
                <a:spcPct val="150000"/>
              </a:lnSpc>
            </a:pPr>
            <a:r>
              <a:rPr lang="en-US" sz="1200" b="0" i="0" u="none" strike="noStrike" baseline="0">
                <a:solidFill>
                  <a:srgbClr val="000000"/>
                </a:solidFill>
                <a:latin typeface="Arial"/>
                <a:ea typeface="Segoe UI"/>
                <a:cs typeface="Segoe UI"/>
              </a:rPr>
              <a:t>Sport England (2021) </a:t>
            </a:r>
            <a:r>
              <a:rPr lang="en-US" sz="1200" b="0" i="1" u="none" strike="noStrike" baseline="0">
                <a:solidFill>
                  <a:srgbClr val="000000"/>
                </a:solidFill>
                <a:latin typeface="Arial"/>
                <a:ea typeface="Segoe UI"/>
                <a:cs typeface="Segoe UI"/>
              </a:rPr>
              <a:t>Evaluation Framework</a:t>
            </a:r>
            <a:r>
              <a:rPr lang="en-US" sz="1200" b="0" i="0" u="none" strike="noStrike" baseline="0">
                <a:solidFill>
                  <a:srgbClr val="000000"/>
                </a:solidFill>
                <a:latin typeface="Arial"/>
                <a:ea typeface="Segoe UI"/>
                <a:cs typeface="Segoe UI"/>
              </a:rPr>
              <a:t>. Available at: </a:t>
            </a:r>
            <a:r>
              <a:rPr lang="en-US" sz="1200" b="0" i="0" u="sng" strike="noStrike" baseline="0">
                <a:solidFill>
                  <a:srgbClr val="C77138"/>
                </a:solidFill>
                <a:latin typeface="Arial"/>
                <a:ea typeface="Segoe UI"/>
                <a:cs typeface="Segoe UI"/>
                <a:hlinkClick r:id="rId3"/>
              </a:rPr>
              <a:t>https://evaluationframework.sportengland.org</a:t>
            </a:r>
            <a:r>
              <a:rPr lang="en-US" sz="1200" b="0" i="0" u="none" strike="noStrike" baseline="0">
                <a:solidFill>
                  <a:srgbClr val="000000"/>
                </a:solidFill>
                <a:latin typeface="Arial"/>
                <a:ea typeface="Segoe UI"/>
                <a:cs typeface="Segoe UI"/>
              </a:rPr>
              <a:t> (Accessed: 26 Jan 2026). </a:t>
            </a:r>
            <a:r>
              <a:rPr lang="en-US" sz="1200" b="0" i="0">
                <a:solidFill>
                  <a:srgbClr val="000000"/>
                </a:solidFill>
                <a:latin typeface="Arial"/>
                <a:ea typeface="Segoe UI"/>
                <a:cs typeface="Segoe UI"/>
              </a:rPr>
              <a:t>​</a:t>
            </a:r>
          </a:p>
          <a:p>
            <a:pPr algn="l" rtl="0">
              <a:lnSpc>
                <a:spcPct val="150000"/>
              </a:lnSpc>
            </a:pPr>
            <a:r>
              <a:rPr lang="en-US" sz="1200" b="0" i="0">
                <a:solidFill>
                  <a:srgbClr val="000000"/>
                </a:solidFill>
                <a:latin typeface="Arial"/>
                <a:ea typeface="Segoe UI"/>
                <a:cs typeface="Segoe UI"/>
              </a:rPr>
              <a:t>​</a:t>
            </a:r>
          </a:p>
          <a:p>
            <a:pPr algn="l" rtl="0">
              <a:lnSpc>
                <a:spcPct val="150000"/>
              </a:lnSpc>
            </a:pPr>
            <a:r>
              <a:rPr lang="en-US" sz="1200" b="0" i="0" u="none" strike="noStrike" baseline="0">
                <a:solidFill>
                  <a:srgbClr val="000000"/>
                </a:solidFill>
                <a:latin typeface="Arial"/>
                <a:ea typeface="Segoe UI"/>
                <a:cs typeface="Segoe UI"/>
              </a:rPr>
              <a:t>Sport England (2023a) </a:t>
            </a:r>
            <a:r>
              <a:rPr lang="en-US" sz="1200" b="0" i="1" u="none" strike="noStrike" baseline="0">
                <a:solidFill>
                  <a:srgbClr val="000000"/>
                </a:solidFill>
                <a:latin typeface="Arial"/>
                <a:ea typeface="Segoe UI"/>
                <a:cs typeface="Segoe UI"/>
              </a:rPr>
              <a:t>Active Lives Adult Survey Summary 2022–23</a:t>
            </a:r>
            <a:r>
              <a:rPr lang="en-US" sz="1200" b="0" i="0" u="none" strike="noStrike" baseline="0">
                <a:solidFill>
                  <a:srgbClr val="000000"/>
                </a:solidFill>
                <a:latin typeface="Arial"/>
                <a:ea typeface="Segoe UI"/>
                <a:cs typeface="Segoe UI"/>
              </a:rPr>
              <a:t>. Available at: </a:t>
            </a:r>
            <a:r>
              <a:rPr lang="en-US" sz="1200" b="0" i="0" u="sng" strike="noStrike" baseline="0">
                <a:solidFill>
                  <a:srgbClr val="C77138"/>
                </a:solidFill>
                <a:latin typeface="Arial"/>
                <a:ea typeface="Segoe UI"/>
                <a:cs typeface="Segoe UI"/>
                <a:hlinkClick r:id="rId4"/>
              </a:rPr>
              <a:t>https://www.sportengland.org/research-and-data</a:t>
            </a:r>
            <a:r>
              <a:rPr lang="en-US" sz="1200" b="0" i="0" u="none" strike="noStrike" baseline="0">
                <a:solidFill>
                  <a:srgbClr val="000000"/>
                </a:solidFill>
                <a:latin typeface="Arial"/>
                <a:ea typeface="Segoe UI"/>
                <a:cs typeface="Segoe UI"/>
              </a:rPr>
              <a:t> (Accessed: 26 Jan 2026). </a:t>
            </a:r>
            <a:r>
              <a:rPr lang="en-US" sz="1200" b="0" i="0">
                <a:solidFill>
                  <a:srgbClr val="000000"/>
                </a:solidFill>
                <a:latin typeface="Arial"/>
                <a:ea typeface="Segoe UI"/>
                <a:cs typeface="Segoe UI"/>
              </a:rPr>
              <a:t>​</a:t>
            </a:r>
          </a:p>
          <a:p>
            <a:pPr algn="l" rtl="0">
              <a:lnSpc>
                <a:spcPct val="150000"/>
              </a:lnSpc>
            </a:pPr>
            <a:r>
              <a:rPr lang="en-US" sz="1200" b="0" i="0">
                <a:solidFill>
                  <a:srgbClr val="000000"/>
                </a:solidFill>
                <a:latin typeface="Arial"/>
                <a:ea typeface="Segoe UI"/>
                <a:cs typeface="Segoe UI"/>
              </a:rPr>
              <a:t>​</a:t>
            </a:r>
          </a:p>
          <a:p>
            <a:pPr algn="l" rtl="0">
              <a:lnSpc>
                <a:spcPct val="150000"/>
              </a:lnSpc>
            </a:pPr>
            <a:r>
              <a:rPr lang="en-US" sz="1200" b="0" i="0" u="none" strike="noStrike" baseline="0">
                <a:solidFill>
                  <a:srgbClr val="000000"/>
                </a:solidFill>
                <a:latin typeface="Arial"/>
                <a:ea typeface="Segoe UI"/>
                <a:cs typeface="Segoe UI"/>
              </a:rPr>
              <a:t>Sport England (2023b) </a:t>
            </a:r>
            <a:r>
              <a:rPr lang="en-US" sz="1200" b="0" i="1" u="none" strike="noStrike" baseline="0">
                <a:solidFill>
                  <a:srgbClr val="000000"/>
                </a:solidFill>
                <a:latin typeface="Arial"/>
                <a:ea typeface="Segoe UI"/>
                <a:cs typeface="Segoe UI"/>
              </a:rPr>
              <a:t>This Girl Can – Campaign Materials</a:t>
            </a:r>
            <a:r>
              <a:rPr lang="en-US" sz="1200" b="0" i="0" u="none" strike="noStrike" baseline="0">
                <a:solidFill>
                  <a:srgbClr val="000000"/>
                </a:solidFill>
                <a:latin typeface="Arial"/>
                <a:ea typeface="Segoe UI"/>
                <a:cs typeface="Segoe UI"/>
              </a:rPr>
              <a:t>. Available at: </a:t>
            </a:r>
            <a:r>
              <a:rPr lang="en-US" sz="1200" b="0" i="0" u="sng" strike="noStrike" baseline="0">
                <a:solidFill>
                  <a:srgbClr val="C77138"/>
                </a:solidFill>
                <a:latin typeface="Arial"/>
                <a:ea typeface="Segoe UI"/>
                <a:cs typeface="Segoe UI"/>
                <a:hlinkClick r:id="rId5"/>
              </a:rPr>
              <a:t>https://www.sportengland.org/thisgirlcan</a:t>
            </a:r>
            <a:r>
              <a:rPr lang="en-US" sz="1200" b="0" i="0" u="none" strike="noStrike" baseline="0">
                <a:solidFill>
                  <a:srgbClr val="000000"/>
                </a:solidFill>
                <a:latin typeface="Arial"/>
                <a:ea typeface="Segoe UI"/>
                <a:cs typeface="Segoe UI"/>
              </a:rPr>
              <a:t> (Accessed: 26 Jan 2026). </a:t>
            </a:r>
            <a:r>
              <a:rPr lang="en-US" sz="1200" b="0" i="0">
                <a:solidFill>
                  <a:srgbClr val="000000"/>
                </a:solidFill>
                <a:latin typeface="Arial"/>
                <a:ea typeface="Segoe UI"/>
                <a:cs typeface="Segoe UI"/>
              </a:rPr>
              <a:t>​</a:t>
            </a:r>
          </a:p>
          <a:p>
            <a:pPr algn="l" rtl="0">
              <a:lnSpc>
                <a:spcPct val="150000"/>
              </a:lnSpc>
            </a:pPr>
            <a:r>
              <a:rPr lang="en-US" sz="1200" b="0" i="0">
                <a:solidFill>
                  <a:srgbClr val="000000"/>
                </a:solidFill>
                <a:latin typeface="Arial"/>
                <a:ea typeface="Segoe UI"/>
                <a:cs typeface="Segoe UI"/>
              </a:rPr>
              <a:t>​</a:t>
            </a:r>
          </a:p>
          <a:p>
            <a:pPr algn="l" rtl="0">
              <a:lnSpc>
                <a:spcPct val="150000"/>
              </a:lnSpc>
            </a:pPr>
            <a:r>
              <a:rPr lang="en-US" sz="1200" b="0" i="0" u="none" strike="noStrike" baseline="0">
                <a:solidFill>
                  <a:srgbClr val="000000"/>
                </a:solidFill>
                <a:latin typeface="Arial"/>
                <a:ea typeface="Segoe UI"/>
                <a:cs typeface="Segoe UI"/>
              </a:rPr>
              <a:t>Sport England (2023c) </a:t>
            </a:r>
            <a:r>
              <a:rPr lang="en-US" sz="1200" b="0" i="1" u="none" strike="noStrike" baseline="0">
                <a:solidFill>
                  <a:srgbClr val="000000"/>
                </a:solidFill>
                <a:latin typeface="Arial"/>
                <a:ea typeface="Segoe UI"/>
                <a:cs typeface="Segoe UI"/>
              </a:rPr>
              <a:t>We Are Undefeatable Toolkit</a:t>
            </a:r>
            <a:r>
              <a:rPr lang="en-US" sz="1200" b="0" i="0" u="none" strike="noStrike" baseline="0">
                <a:solidFill>
                  <a:srgbClr val="000000"/>
                </a:solidFill>
                <a:latin typeface="Arial"/>
                <a:ea typeface="Segoe UI"/>
                <a:cs typeface="Segoe UI"/>
              </a:rPr>
              <a:t>. Available at: </a:t>
            </a:r>
            <a:r>
              <a:rPr lang="en-US" sz="1200" b="0" i="0" u="sng" strike="noStrike" baseline="0">
                <a:solidFill>
                  <a:srgbClr val="C77138"/>
                </a:solidFill>
                <a:latin typeface="Arial"/>
                <a:ea typeface="Segoe UI"/>
                <a:cs typeface="Segoe UI"/>
                <a:hlinkClick r:id="rId6"/>
              </a:rPr>
              <a:t>https://www.sportengland.org/weareundefeatable</a:t>
            </a:r>
            <a:r>
              <a:rPr lang="en-US" sz="1200" b="0" i="0" u="none" strike="noStrike" baseline="0">
                <a:solidFill>
                  <a:srgbClr val="000000"/>
                </a:solidFill>
                <a:latin typeface="Arial"/>
                <a:ea typeface="Segoe UI"/>
                <a:cs typeface="Segoe UI"/>
              </a:rPr>
              <a:t> (Accessed: 26 Jan 2026). </a:t>
            </a:r>
            <a:r>
              <a:rPr lang="en-US" sz="1200" b="0" i="0">
                <a:solidFill>
                  <a:srgbClr val="000000"/>
                </a:solidFill>
                <a:latin typeface="Arial"/>
                <a:ea typeface="Segoe UI"/>
                <a:cs typeface="Segoe UI"/>
              </a:rPr>
              <a:t>​</a:t>
            </a:r>
          </a:p>
          <a:p>
            <a:pPr algn="l" rtl="0">
              <a:lnSpc>
                <a:spcPct val="150000"/>
              </a:lnSpc>
            </a:pPr>
            <a:r>
              <a:rPr lang="en-US" sz="1200" b="0" i="0">
                <a:solidFill>
                  <a:srgbClr val="000000"/>
                </a:solidFill>
                <a:latin typeface="Arial"/>
                <a:ea typeface="Segoe UI"/>
                <a:cs typeface="Segoe UI"/>
              </a:rPr>
              <a:t>​</a:t>
            </a:r>
          </a:p>
          <a:p>
            <a:pPr algn="l" rtl="0">
              <a:lnSpc>
                <a:spcPct val="150000"/>
              </a:lnSpc>
            </a:pPr>
            <a:r>
              <a:rPr lang="en-US" sz="1200" b="0" i="0" u="none" strike="noStrike" baseline="0">
                <a:solidFill>
                  <a:srgbClr val="000000"/>
                </a:solidFill>
                <a:latin typeface="Arial"/>
                <a:ea typeface="Segoe UI"/>
                <a:cs typeface="Segoe UI"/>
              </a:rPr>
              <a:t>Sport England (2023d) </a:t>
            </a:r>
            <a:r>
              <a:rPr lang="en-US" sz="1200" b="0" i="1" u="none" strike="noStrike" baseline="0">
                <a:solidFill>
                  <a:srgbClr val="000000"/>
                </a:solidFill>
                <a:latin typeface="Arial"/>
                <a:ea typeface="Segoe UI"/>
                <a:cs typeface="Segoe UI"/>
              </a:rPr>
              <a:t>Campaign Impact Summary: 35–54 Age Group</a:t>
            </a:r>
            <a:r>
              <a:rPr lang="en-US" sz="1200" b="0" i="0" u="none" strike="noStrike" baseline="0">
                <a:solidFill>
                  <a:srgbClr val="000000"/>
                </a:solidFill>
                <a:latin typeface="Arial"/>
                <a:ea typeface="Segoe UI"/>
                <a:cs typeface="Segoe UI"/>
              </a:rPr>
              <a:t>. Available at: </a:t>
            </a:r>
            <a:r>
              <a:rPr lang="en-US" sz="1200" b="0" i="0" u="sng" strike="noStrike" baseline="0">
                <a:solidFill>
                  <a:srgbClr val="C77138"/>
                </a:solidFill>
                <a:latin typeface="Arial"/>
                <a:ea typeface="Segoe UI"/>
                <a:cs typeface="Segoe UI"/>
                <a:hlinkClick r:id="rId2"/>
              </a:rPr>
              <a:t>https://www.sportengland.org</a:t>
            </a:r>
            <a:r>
              <a:rPr lang="en-US" sz="1200" b="0" i="0" u="none" strike="noStrike" baseline="0">
                <a:solidFill>
                  <a:srgbClr val="000000"/>
                </a:solidFill>
                <a:latin typeface="Arial"/>
                <a:ea typeface="Segoe UI"/>
                <a:cs typeface="Segoe UI"/>
              </a:rPr>
              <a:t> (Accessed: 26 Jan 2026).</a:t>
            </a:r>
            <a:r>
              <a:rPr lang="en-US" sz="1200" b="0" i="0">
                <a:solidFill>
                  <a:srgbClr val="000000"/>
                </a:solidFill>
                <a:latin typeface="Arial"/>
                <a:ea typeface="Segoe UI"/>
                <a:cs typeface="Segoe UI"/>
              </a:rPr>
              <a:t>​</a:t>
            </a:r>
          </a:p>
          <a:p>
            <a:pPr marL="228600" lvl="0" algn="l" rtl="0">
              <a:lnSpc>
                <a:spcPct val="150000"/>
              </a:lnSpc>
              <a:buFont typeface="Arial,Sans-Serif"/>
              <a:buChar char="•"/>
            </a:pPr>
            <a:endParaRPr lang="en-US" sz="1200" b="0" i="0">
              <a:solidFill>
                <a:srgbClr val="000000"/>
              </a:solidFill>
              <a:latin typeface="Arial"/>
              <a:ea typeface="Arial"/>
              <a:cs typeface="Arial"/>
            </a:endParaRPr>
          </a:p>
          <a:p>
            <a:pPr algn="l" rtl="0">
              <a:lnSpc>
                <a:spcPct val="150000"/>
              </a:lnSpc>
            </a:pPr>
            <a:r>
              <a:rPr lang="en-GB" sz="1200" b="0" i="0" u="none" strike="noStrike">
                <a:solidFill>
                  <a:srgbClr val="000000"/>
                </a:solidFill>
                <a:latin typeface="Arial"/>
                <a:ea typeface="Segoe UI"/>
                <a:cs typeface="Segoe UI"/>
              </a:rPr>
              <a:t>Sport England (2025). </a:t>
            </a:r>
            <a:r>
              <a:rPr lang="en-GB" sz="1200" b="0" i="1" u="none" strike="noStrike">
                <a:solidFill>
                  <a:srgbClr val="000000"/>
                </a:solidFill>
                <a:latin typeface="Arial"/>
                <a:ea typeface="Segoe UI"/>
                <a:cs typeface="Segoe UI"/>
              </a:rPr>
              <a:t>Active Lives Adult Survey November 2023-24 Report sportengland.org 2</a:t>
            </a:r>
            <a:r>
              <a:rPr lang="en-GB" sz="1200" b="0" i="0" u="none" strike="noStrike">
                <a:solidFill>
                  <a:srgbClr val="000000"/>
                </a:solidFill>
                <a:latin typeface="Arial"/>
                <a:ea typeface="Segoe UI"/>
                <a:cs typeface="Segoe UI"/>
              </a:rPr>
              <a:t>. Available at: </a:t>
            </a:r>
            <a:r>
              <a:rPr lang="en-GB" sz="1200" b="0" i="0" u="sng" strike="noStrike">
                <a:solidFill>
                  <a:srgbClr val="C77138"/>
                </a:solidFill>
                <a:latin typeface="Arial"/>
                <a:ea typeface="Segoe UI"/>
                <a:cs typeface="Segoe UI"/>
                <a:hlinkClick r:id="rId7"/>
              </a:rPr>
              <a:t>https://sportengland-production-files.s3.eu-west-2.amazonaws.com/s3fs-public/2025-04/ActiveLivesAdult-Nov23-24_V9-23-04-25-10-03-03-02.pdf?VersionId=aZVjaW4MK37mqMAWm_Th9un7WRjSeF7u</a:t>
            </a:r>
            <a:r>
              <a:rPr lang="en-GB" sz="1200" b="0" i="0" u="none" strike="noStrike">
                <a:solidFill>
                  <a:srgbClr val="000000"/>
                </a:solidFill>
                <a:latin typeface="Arial"/>
                <a:ea typeface="Segoe UI"/>
                <a:cs typeface="Segoe UI"/>
              </a:rPr>
              <a:t>.( Accessed 23</a:t>
            </a:r>
            <a:r>
              <a:rPr lang="en-GB" sz="1200" b="0" i="0" u="none" strike="noStrike" baseline="30000">
                <a:solidFill>
                  <a:srgbClr val="000000"/>
                </a:solidFill>
                <a:latin typeface="Arial"/>
                <a:ea typeface="Segoe UI"/>
                <a:cs typeface="Segoe UI"/>
              </a:rPr>
              <a:t>rd</a:t>
            </a:r>
            <a:r>
              <a:rPr lang="en-GB" sz="1200" b="0" i="0" u="none" strike="noStrike">
                <a:solidFill>
                  <a:srgbClr val="000000"/>
                </a:solidFill>
                <a:latin typeface="Arial"/>
                <a:ea typeface="Segoe UI"/>
                <a:cs typeface="Segoe UI"/>
              </a:rPr>
              <a:t> January 26). </a:t>
            </a:r>
            <a:r>
              <a:rPr lang="en-US" sz="1200" b="0" i="0" u="none" strike="noStrike">
                <a:solidFill>
                  <a:srgbClr val="000000"/>
                </a:solidFill>
                <a:latin typeface="Arial"/>
                <a:ea typeface="Segoe UI"/>
                <a:cs typeface="Segoe UI"/>
              </a:rPr>
              <a:t>​</a:t>
            </a:r>
            <a:r>
              <a:rPr lang="en-US" sz="1200" b="0" i="0">
                <a:solidFill>
                  <a:srgbClr val="000000"/>
                </a:solidFill>
                <a:latin typeface="Arial"/>
                <a:ea typeface="Segoe UI"/>
                <a:cs typeface="Segoe UI"/>
              </a:rPr>
              <a:t>​</a:t>
            </a:r>
          </a:p>
          <a:p>
            <a:pPr>
              <a:lnSpc>
                <a:spcPct val="150000"/>
              </a:lnSpc>
            </a:pPr>
            <a:endParaRPr lang="en-US" sz="1200">
              <a:latin typeface="Times New Roman"/>
              <a:cs typeface="Segoe UI"/>
            </a:endParaRPr>
          </a:p>
          <a:p>
            <a:pPr algn="l" rtl="0">
              <a:lnSpc>
                <a:spcPct val="150000"/>
              </a:lnSpc>
            </a:pPr>
            <a:r>
              <a:rPr lang="en-US" sz="1200" b="0" i="0">
                <a:solidFill>
                  <a:srgbClr val="000000"/>
                </a:solidFill>
                <a:latin typeface="Times New Roman"/>
                <a:ea typeface="Segoe UI"/>
                <a:cs typeface="Segoe UI"/>
              </a:rPr>
              <a:t>​</a:t>
            </a:r>
          </a:p>
          <a:p>
            <a:pPr algn="l" rtl="0">
              <a:lnSpc>
                <a:spcPct val="150000"/>
              </a:lnSpc>
            </a:pPr>
            <a:endParaRPr lang="en-US" sz="1200" b="0" i="0">
              <a:solidFill>
                <a:srgbClr val="000000"/>
              </a:solidFill>
              <a:latin typeface="Times New Roman"/>
              <a:ea typeface="Segoe UI"/>
              <a:cs typeface="Segoe UI"/>
            </a:endParaRPr>
          </a:p>
          <a:p>
            <a:pPr algn="ctr"/>
            <a:endParaRPr lang="en-GB"/>
          </a:p>
        </p:txBody>
      </p:sp>
    </p:spTree>
    <p:extLst>
      <p:ext uri="{BB962C8B-B14F-4D97-AF65-F5344CB8AC3E}">
        <p14:creationId xmlns:p14="http://schemas.microsoft.com/office/powerpoint/2010/main" val="415826748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6AF18D0-5DBA-E706-9E8F-12D5CC93CA74}"/>
              </a:ext>
            </a:extLst>
          </p:cNvPr>
          <p:cNvSpPr>
            <a:spLocks noGrp="1"/>
          </p:cNvSpPr>
          <p:nvPr>
            <p:ph type="dt" sz="half" idx="10"/>
          </p:nvPr>
        </p:nvSpPr>
        <p:spPr/>
        <p:txBody>
          <a:bodyPr/>
          <a:lstStyle/>
          <a:p>
            <a:fld id="{779BFC9B-A6EC-49EA-95FB-6FAB962FD7D9}" type="datetime1">
              <a:t>2/13/2026</a:t>
            </a:fld>
            <a:endParaRPr lang="en-US"/>
          </a:p>
        </p:txBody>
      </p:sp>
      <p:sp>
        <p:nvSpPr>
          <p:cNvPr id="3" name="Footer Placeholder 2">
            <a:extLst>
              <a:ext uri="{FF2B5EF4-FFF2-40B4-BE49-F238E27FC236}">
                <a16:creationId xmlns:a16="http://schemas.microsoft.com/office/drawing/2014/main" id="{7B62C7FA-2E7D-7532-6133-67D2248A851F}"/>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86330F8C-88FD-27A2-14EE-0F7F2E8064E0}"/>
              </a:ext>
            </a:extLst>
          </p:cNvPr>
          <p:cNvSpPr>
            <a:spLocks noGrp="1"/>
          </p:cNvSpPr>
          <p:nvPr>
            <p:ph type="sldNum" sz="quarter" idx="12"/>
          </p:nvPr>
        </p:nvSpPr>
        <p:spPr/>
        <p:txBody>
          <a:bodyPr/>
          <a:lstStyle/>
          <a:p>
            <a:fld id="{5E4DE196-8A13-4FF7-A07E-102851959EAB}" type="slidenum">
              <a:rPr lang="en-US" dirty="0"/>
              <a:t>44</a:t>
            </a:fld>
            <a:endParaRPr lang="en-US"/>
          </a:p>
        </p:txBody>
      </p:sp>
      <p:sp>
        <p:nvSpPr>
          <p:cNvPr id="5" name="TextBox 4">
            <a:extLst>
              <a:ext uri="{FF2B5EF4-FFF2-40B4-BE49-F238E27FC236}">
                <a16:creationId xmlns:a16="http://schemas.microsoft.com/office/drawing/2014/main" id="{9BBCC365-2DB7-D5B8-E728-198B6E3F4C83}"/>
              </a:ext>
            </a:extLst>
          </p:cNvPr>
          <p:cNvSpPr txBox="1"/>
          <p:nvPr/>
        </p:nvSpPr>
        <p:spPr>
          <a:xfrm>
            <a:off x="687186" y="498764"/>
            <a:ext cx="8445730"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sz="1200">
                <a:solidFill>
                  <a:srgbClr val="000000"/>
                </a:solidFill>
                <a:latin typeface="Arial"/>
                <a:ea typeface="Segoe UI"/>
                <a:cs typeface="Times New Roman"/>
              </a:rPr>
              <a:t>Sport England (2025). This Girl Can highlights barriers facing women on lower incomes | Sport England. Sport England. Available at: </a:t>
            </a:r>
            <a:r>
              <a:rPr lang="en-US" sz="1200">
                <a:solidFill>
                  <a:srgbClr val="000000"/>
                </a:solidFill>
                <a:latin typeface="Arial"/>
                <a:ea typeface="Segoe UI"/>
                <a:cs typeface="Times New Roman"/>
                <a:hlinkClick r:id="rId2"/>
              </a:rPr>
              <a:t>https://www.sportengland.org/news-and-inspiration/this-girl-can-highlights-barriers-facing-women-lower-incomes</a:t>
            </a:r>
            <a:r>
              <a:rPr lang="en-US" sz="1200">
                <a:solidFill>
                  <a:srgbClr val="000000"/>
                </a:solidFill>
                <a:latin typeface="Arial"/>
                <a:ea typeface="Segoe UI"/>
                <a:cs typeface="Times New Roman"/>
              </a:rPr>
              <a:t>. (Accessed 11 Feb 2026).</a:t>
            </a:r>
            <a:endParaRPr lang="en-US">
              <a:solidFill>
                <a:srgbClr val="000000"/>
              </a:solidFill>
              <a:latin typeface="Arial"/>
              <a:ea typeface="Segoe UI"/>
              <a:cs typeface="Segoe UI"/>
            </a:endParaRPr>
          </a:p>
          <a:p>
            <a:pPr>
              <a:lnSpc>
                <a:spcPct val="150000"/>
              </a:lnSpc>
            </a:pPr>
            <a:endParaRPr lang="en-GB" sz="1200">
              <a:solidFill>
                <a:srgbClr val="000000"/>
              </a:solidFill>
              <a:latin typeface="Arial"/>
              <a:ea typeface="Segoe UI"/>
              <a:cs typeface="Segoe UI"/>
            </a:endParaRPr>
          </a:p>
          <a:p>
            <a:pPr>
              <a:lnSpc>
                <a:spcPct val="150000"/>
              </a:lnSpc>
            </a:pPr>
            <a:r>
              <a:rPr lang="en-GB" sz="1200" b="0" i="0" u="none" strike="noStrike" baseline="0">
                <a:solidFill>
                  <a:srgbClr val="000000"/>
                </a:solidFill>
                <a:latin typeface="Arial"/>
                <a:ea typeface="Segoe UI"/>
                <a:cs typeface="Segoe UI"/>
              </a:rPr>
              <a:t>Strategic Review of Health Inequalities in England post-2010. (2010). </a:t>
            </a:r>
            <a:r>
              <a:rPr lang="en-GB" sz="1200" b="0" i="1" u="none" strike="noStrike" baseline="0">
                <a:solidFill>
                  <a:srgbClr val="000000"/>
                </a:solidFill>
                <a:latin typeface="Arial"/>
                <a:ea typeface="Segoe UI"/>
                <a:cs typeface="Segoe UI"/>
              </a:rPr>
              <a:t>Fair society, healthier lives: The Marmot review.</a:t>
            </a:r>
            <a:r>
              <a:rPr lang="en-GB" sz="1200" b="0" i="0" u="none" strike="noStrike" baseline="0">
                <a:solidFill>
                  <a:srgbClr val="000000"/>
                </a:solidFill>
                <a:latin typeface="Arial"/>
                <a:ea typeface="Segoe UI"/>
                <a:cs typeface="Segoe UI"/>
              </a:rPr>
              <a:t> Retrieved from </a:t>
            </a:r>
            <a:r>
              <a:rPr lang="en-GB" sz="1200" b="0" i="0" u="sng" strike="noStrike" baseline="0">
                <a:solidFill>
                  <a:srgbClr val="C77138"/>
                </a:solidFill>
                <a:latin typeface="Arial"/>
                <a:ea typeface="Segoe UI"/>
                <a:cs typeface="Segoe UI"/>
                <a:hlinkClick r:id="rId3"/>
              </a:rPr>
              <a:t>https://www.instituteofhealthequity.org/resources-reports/fair-society-healthy-lives-the-marmot-review/fair-society-healthy-lives-full-report-pdf.pdf</a:t>
            </a:r>
            <a:r>
              <a:rPr lang="en-GB" sz="1200" b="0" i="0" u="sng" baseline="0">
                <a:solidFill>
                  <a:srgbClr val="000000"/>
                </a:solidFill>
                <a:latin typeface="Arial"/>
                <a:ea typeface="Segoe UI"/>
                <a:cs typeface="Segoe UI"/>
              </a:rPr>
              <a:t> .</a:t>
            </a:r>
            <a:r>
              <a:rPr lang="en-GB" sz="1200" b="0" i="0" u="none" strike="noStrike" baseline="0">
                <a:solidFill>
                  <a:srgbClr val="000000"/>
                </a:solidFill>
                <a:latin typeface="Arial"/>
                <a:ea typeface="Segoe UI"/>
                <a:cs typeface="Segoe UI"/>
              </a:rPr>
              <a:t>Accessed 23</a:t>
            </a:r>
            <a:r>
              <a:rPr lang="en-GB" sz="800" b="0" i="0" u="none" strike="noStrike" baseline="30000">
                <a:solidFill>
                  <a:srgbClr val="000000"/>
                </a:solidFill>
                <a:latin typeface="Arial"/>
                <a:ea typeface="Segoe UI"/>
                <a:cs typeface="Segoe UI"/>
              </a:rPr>
              <a:t>rd</a:t>
            </a:r>
            <a:r>
              <a:rPr lang="en-GB" sz="1200" b="0" i="0" u="none" strike="noStrike" baseline="0">
                <a:solidFill>
                  <a:srgbClr val="000000"/>
                </a:solidFill>
                <a:latin typeface="Arial"/>
                <a:ea typeface="Segoe UI"/>
                <a:cs typeface="Segoe UI"/>
              </a:rPr>
              <a:t> January 26. </a:t>
            </a:r>
            <a:r>
              <a:rPr lang="en-US" sz="1200" b="0" i="0" u="none" strike="noStrike" baseline="0">
                <a:solidFill>
                  <a:srgbClr val="000000"/>
                </a:solidFill>
                <a:latin typeface="Arial"/>
                <a:ea typeface="Segoe UI"/>
                <a:cs typeface="Segoe UI"/>
              </a:rPr>
              <a:t>​​</a:t>
            </a:r>
            <a:r>
              <a:rPr lang="en-US" sz="1200" b="0" i="0">
                <a:solidFill>
                  <a:srgbClr val="000000"/>
                </a:solidFill>
                <a:latin typeface="Arial"/>
                <a:ea typeface="Segoe UI"/>
                <a:cs typeface="Segoe UI"/>
              </a:rPr>
              <a:t>​</a:t>
            </a:r>
            <a:endParaRPr lang="en-US">
              <a:latin typeface="Arial"/>
              <a:cs typeface="Arial"/>
            </a:endParaRPr>
          </a:p>
          <a:p>
            <a:pPr algn="l" rtl="0">
              <a:lnSpc>
                <a:spcPct val="150000"/>
              </a:lnSpc>
            </a:pPr>
            <a:r>
              <a:rPr lang="en-GB" sz="1200" b="0" i="0" u="none" strike="noStrike" baseline="0">
                <a:solidFill>
                  <a:srgbClr val="000000"/>
                </a:solidFill>
                <a:latin typeface="Arial"/>
                <a:ea typeface="Segoe UI"/>
                <a:cs typeface="Segoe UI"/>
              </a:rPr>
              <a:t>​</a:t>
            </a:r>
            <a:r>
              <a:rPr lang="en-US" sz="1200" b="0" i="0">
                <a:solidFill>
                  <a:srgbClr val="000000"/>
                </a:solidFill>
                <a:latin typeface="Arial"/>
                <a:ea typeface="Segoe UI"/>
                <a:cs typeface="Segoe UI"/>
              </a:rPr>
              <a:t>​</a:t>
            </a:r>
          </a:p>
          <a:p>
            <a:pPr algn="l" rtl="0">
              <a:lnSpc>
                <a:spcPct val="150000"/>
              </a:lnSpc>
            </a:pPr>
            <a:r>
              <a:rPr lang="en-GB" sz="1200" b="0" i="0" u="none" strike="noStrike" baseline="0">
                <a:solidFill>
                  <a:srgbClr val="000000"/>
                </a:solidFill>
                <a:latin typeface="Arial"/>
                <a:ea typeface="Segoe UI"/>
                <a:cs typeface="Segoe UI"/>
              </a:rPr>
              <a:t>The Wellness Society | Self-Help, Therapy and Coaching Tools. (n.d.). </a:t>
            </a:r>
            <a:r>
              <a:rPr lang="en-GB" sz="1200" b="0" i="1" u="none" strike="noStrike" baseline="0">
                <a:solidFill>
                  <a:srgbClr val="000000"/>
                </a:solidFill>
                <a:latin typeface="Arial"/>
                <a:ea typeface="Segoe UI"/>
                <a:cs typeface="Segoe UI"/>
              </a:rPr>
              <a:t>The COM-B Model: A Helpful Guide for Coaches</a:t>
            </a:r>
            <a:r>
              <a:rPr lang="en-GB" sz="1200" b="0" i="0" u="none" strike="noStrike" baseline="0">
                <a:solidFill>
                  <a:srgbClr val="000000"/>
                </a:solidFill>
                <a:latin typeface="Arial"/>
                <a:ea typeface="Segoe UI"/>
                <a:cs typeface="Segoe UI"/>
              </a:rPr>
              <a:t>. Available at: </a:t>
            </a:r>
            <a:r>
              <a:rPr lang="en-GB" sz="1200" b="0" i="0" u="sng" strike="noStrike" baseline="0">
                <a:solidFill>
                  <a:srgbClr val="C77138"/>
                </a:solidFill>
                <a:latin typeface="Arial"/>
                <a:ea typeface="Segoe UI"/>
                <a:cs typeface="Segoe UI"/>
                <a:hlinkClick r:id="rId4"/>
              </a:rPr>
              <a:t>https://thewellnesssociety.org/the-com-b-model-a-helpful-guide-for-coaches/</a:t>
            </a:r>
            <a:r>
              <a:rPr lang="en-GB" sz="1200" b="0" i="0" u="none" strike="noStrike" baseline="0">
                <a:solidFill>
                  <a:srgbClr val="000000"/>
                </a:solidFill>
                <a:latin typeface="Arial"/>
                <a:ea typeface="Segoe UI"/>
                <a:cs typeface="Segoe UI"/>
              </a:rPr>
              <a:t>. Accessed 23</a:t>
            </a:r>
            <a:r>
              <a:rPr lang="en-GB" sz="800" b="0" i="0" u="none" strike="noStrike" baseline="30000">
                <a:solidFill>
                  <a:srgbClr val="000000"/>
                </a:solidFill>
                <a:latin typeface="Arial"/>
                <a:ea typeface="Segoe UI"/>
                <a:cs typeface="Segoe UI"/>
              </a:rPr>
              <a:t>rd</a:t>
            </a:r>
            <a:r>
              <a:rPr lang="en-GB" sz="1200" b="0" i="0" u="none" strike="noStrike" baseline="0">
                <a:solidFill>
                  <a:srgbClr val="000000"/>
                </a:solidFill>
                <a:latin typeface="Arial"/>
                <a:ea typeface="Segoe UI"/>
                <a:cs typeface="Segoe UI"/>
              </a:rPr>
              <a:t> January 26. </a:t>
            </a:r>
            <a:r>
              <a:rPr lang="en-US" sz="1200" b="0" i="0" u="none" strike="noStrike" baseline="0">
                <a:solidFill>
                  <a:srgbClr val="000000"/>
                </a:solidFill>
                <a:latin typeface="Arial"/>
                <a:ea typeface="Segoe UI"/>
                <a:cs typeface="Segoe UI"/>
              </a:rPr>
              <a:t>​​</a:t>
            </a:r>
            <a:r>
              <a:rPr lang="en-US" sz="1200" b="0" i="0">
                <a:solidFill>
                  <a:srgbClr val="000000"/>
                </a:solidFill>
                <a:latin typeface="Arial"/>
                <a:ea typeface="Segoe UI"/>
                <a:cs typeface="Segoe UI"/>
              </a:rPr>
              <a:t>​</a:t>
            </a:r>
          </a:p>
          <a:p>
            <a:pPr algn="l" rtl="0">
              <a:lnSpc>
                <a:spcPct val="150000"/>
              </a:lnSpc>
            </a:pPr>
            <a:r>
              <a:rPr lang="en-GB" sz="1200" b="0" i="0" u="none" strike="noStrike" baseline="0">
                <a:solidFill>
                  <a:srgbClr val="000000"/>
                </a:solidFill>
                <a:latin typeface="Arial"/>
                <a:ea typeface="Segoe UI"/>
                <a:cs typeface="Segoe UI"/>
              </a:rPr>
              <a:t>​</a:t>
            </a:r>
            <a:r>
              <a:rPr lang="en-US" sz="1200" b="0" i="0">
                <a:solidFill>
                  <a:srgbClr val="000000"/>
                </a:solidFill>
                <a:latin typeface="Arial"/>
                <a:ea typeface="Segoe UI"/>
                <a:cs typeface="Segoe UI"/>
              </a:rPr>
              <a:t>​</a:t>
            </a:r>
          </a:p>
          <a:p>
            <a:pPr algn="l" rtl="0">
              <a:lnSpc>
                <a:spcPct val="150000"/>
              </a:lnSpc>
            </a:pPr>
            <a:r>
              <a:rPr lang="en-GB" sz="1200" b="0" i="0" u="none" strike="noStrike" baseline="0">
                <a:solidFill>
                  <a:srgbClr val="000000"/>
                </a:solidFill>
                <a:latin typeface="Arial"/>
                <a:ea typeface="Segoe UI"/>
                <a:cs typeface="Segoe UI"/>
              </a:rPr>
              <a:t>World Health Organization (2024). </a:t>
            </a:r>
            <a:r>
              <a:rPr lang="en-GB" sz="1200" b="0" i="1" u="none" strike="noStrike" baseline="0">
                <a:solidFill>
                  <a:srgbClr val="000000"/>
                </a:solidFill>
                <a:latin typeface="Arial"/>
                <a:ea typeface="Segoe UI"/>
                <a:cs typeface="Segoe UI"/>
              </a:rPr>
              <a:t>Physical activity</a:t>
            </a:r>
            <a:r>
              <a:rPr lang="en-GB" sz="1200" b="0" i="0" u="none" strike="noStrike" baseline="0">
                <a:solidFill>
                  <a:srgbClr val="000000"/>
                </a:solidFill>
                <a:latin typeface="Arial"/>
                <a:ea typeface="Segoe UI"/>
                <a:cs typeface="Segoe UI"/>
              </a:rPr>
              <a:t>. World Health Organization. Available at: </a:t>
            </a:r>
            <a:r>
              <a:rPr lang="en-GB" sz="1200" b="0" i="0" u="sng" strike="noStrike" baseline="0">
                <a:solidFill>
                  <a:srgbClr val="C77138"/>
                </a:solidFill>
                <a:latin typeface="Arial"/>
                <a:ea typeface="Segoe UI"/>
                <a:cs typeface="Segoe UI"/>
                <a:hlinkClick r:id="rId5"/>
              </a:rPr>
              <a:t>https://www.who.int/news-room/fact-sheets/detail/physical-activity</a:t>
            </a:r>
            <a:r>
              <a:rPr lang="en-GB" sz="1200" b="0" i="0" u="none" strike="noStrike" baseline="0">
                <a:solidFill>
                  <a:srgbClr val="000000"/>
                </a:solidFill>
                <a:latin typeface="Arial"/>
                <a:ea typeface="Segoe UI"/>
                <a:cs typeface="Segoe UI"/>
              </a:rPr>
              <a:t>. Accessed 23</a:t>
            </a:r>
            <a:r>
              <a:rPr lang="en-GB" sz="250" b="0" i="0" u="none" strike="noStrike" baseline="30000">
                <a:solidFill>
                  <a:srgbClr val="000000"/>
                </a:solidFill>
                <a:latin typeface="Arial"/>
                <a:ea typeface="Segoe UI"/>
                <a:cs typeface="Segoe UI"/>
              </a:rPr>
              <a:t>rd</a:t>
            </a:r>
            <a:r>
              <a:rPr lang="en-GB" sz="1200" b="0" i="0" u="none" strike="noStrike" baseline="0">
                <a:solidFill>
                  <a:srgbClr val="000000"/>
                </a:solidFill>
                <a:latin typeface="Arial"/>
                <a:ea typeface="Segoe UI"/>
                <a:cs typeface="Segoe UI"/>
              </a:rPr>
              <a:t> January 26. ​</a:t>
            </a:r>
          </a:p>
          <a:p>
            <a:pPr>
              <a:lnSpc>
                <a:spcPct val="150000"/>
              </a:lnSpc>
            </a:pPr>
            <a:endParaRPr lang="en-GB" sz="1200">
              <a:latin typeface="Times New Roman"/>
              <a:cs typeface="Segoe UI"/>
            </a:endParaRPr>
          </a:p>
          <a:p>
            <a:pPr>
              <a:lnSpc>
                <a:spcPct val="150000"/>
              </a:lnSpc>
            </a:pPr>
            <a:endParaRPr lang="en-GB" sz="1200">
              <a:latin typeface="Times New Roman"/>
              <a:cs typeface="Segoe UI"/>
            </a:endParaRPr>
          </a:p>
          <a:p>
            <a:pPr algn="ctr"/>
            <a:endParaRPr lang="en-GB"/>
          </a:p>
        </p:txBody>
      </p:sp>
    </p:spTree>
    <p:extLst>
      <p:ext uri="{BB962C8B-B14F-4D97-AF65-F5344CB8AC3E}">
        <p14:creationId xmlns:p14="http://schemas.microsoft.com/office/powerpoint/2010/main" val="96780914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5C82F1-0CC0-CEC4-BE3B-91F5E1F51302}"/>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3A5BE0A5-8765-3BD7-5554-4E3916F83B1D}"/>
              </a:ext>
            </a:extLst>
          </p:cNvPr>
          <p:cNvSpPr/>
          <p:nvPr/>
        </p:nvSpPr>
        <p:spPr>
          <a:xfrm>
            <a:off x="3645389" y="4022175"/>
            <a:ext cx="2515878" cy="1106987"/>
          </a:xfrm>
          <a:custGeom>
            <a:avLst/>
            <a:gdLst/>
            <a:ahLst/>
            <a:cxnLst/>
            <a:rect l="l" t="t" r="r" b="b"/>
            <a:pathLst>
              <a:path w="2515878" h="1106987">
                <a:moveTo>
                  <a:pt x="0" y="0"/>
                </a:moveTo>
                <a:lnTo>
                  <a:pt x="2515879" y="0"/>
                </a:lnTo>
                <a:lnTo>
                  <a:pt x="2515879" y="1106987"/>
                </a:lnTo>
                <a:lnTo>
                  <a:pt x="0" y="1106987"/>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3" name="Group 3">
            <a:extLst>
              <a:ext uri="{FF2B5EF4-FFF2-40B4-BE49-F238E27FC236}">
                <a16:creationId xmlns:a16="http://schemas.microsoft.com/office/drawing/2014/main" id="{7803BAD7-2BAE-D850-8FF6-BA879A1A5DC2}"/>
              </a:ext>
            </a:extLst>
          </p:cNvPr>
          <p:cNvGrpSpPr/>
          <p:nvPr/>
        </p:nvGrpSpPr>
        <p:grpSpPr>
          <a:xfrm>
            <a:off x="-807781" y="5767337"/>
            <a:ext cx="11422219" cy="6514807"/>
            <a:chOff x="0" y="0"/>
            <a:chExt cx="4230452" cy="2412891"/>
          </a:xfrm>
        </p:grpSpPr>
        <p:sp>
          <p:nvSpPr>
            <p:cNvPr id="4" name="Freeform 4">
              <a:extLst>
                <a:ext uri="{FF2B5EF4-FFF2-40B4-BE49-F238E27FC236}">
                  <a16:creationId xmlns:a16="http://schemas.microsoft.com/office/drawing/2014/main" id="{D0E4DDB0-4DB0-3059-968F-EE99F017D5B3}"/>
                </a:ext>
              </a:extLst>
            </p:cNvPr>
            <p:cNvSpPr/>
            <p:nvPr/>
          </p:nvSpPr>
          <p:spPr>
            <a:xfrm>
              <a:off x="0" y="0"/>
              <a:ext cx="4230451" cy="2412891"/>
            </a:xfrm>
            <a:custGeom>
              <a:avLst/>
              <a:gdLst/>
              <a:ahLst/>
              <a:cxnLst/>
              <a:rect l="l" t="t" r="r" b="b"/>
              <a:pathLst>
                <a:path w="4230451" h="2412891">
                  <a:moveTo>
                    <a:pt x="2115226" y="0"/>
                  </a:moveTo>
                  <a:cubicBezTo>
                    <a:pt x="947019" y="0"/>
                    <a:pt x="0" y="540144"/>
                    <a:pt x="0" y="1206446"/>
                  </a:cubicBezTo>
                  <a:cubicBezTo>
                    <a:pt x="0" y="1872747"/>
                    <a:pt x="947019" y="2412891"/>
                    <a:pt x="2115226" y="2412891"/>
                  </a:cubicBezTo>
                  <a:cubicBezTo>
                    <a:pt x="3283433" y="2412891"/>
                    <a:pt x="4230451" y="1872747"/>
                    <a:pt x="4230451" y="1206446"/>
                  </a:cubicBezTo>
                  <a:cubicBezTo>
                    <a:pt x="4230451" y="540144"/>
                    <a:pt x="3283433" y="0"/>
                    <a:pt x="2115226" y="0"/>
                  </a:cubicBezTo>
                  <a:close/>
                </a:path>
              </a:pathLst>
            </a:custGeom>
            <a:solidFill>
              <a:srgbClr val="F4ECF3"/>
            </a:solidFill>
          </p:spPr>
          <p:txBody>
            <a:bodyPr/>
            <a:lstStyle/>
            <a:p>
              <a:endParaRPr lang="en-GB"/>
            </a:p>
          </p:txBody>
        </p:sp>
        <p:sp>
          <p:nvSpPr>
            <p:cNvPr id="5" name="TextBox 5">
              <a:extLst>
                <a:ext uri="{FF2B5EF4-FFF2-40B4-BE49-F238E27FC236}">
                  <a16:creationId xmlns:a16="http://schemas.microsoft.com/office/drawing/2014/main" id="{90977043-A4AD-CEE8-96BC-F37A9401DE98}"/>
                </a:ext>
              </a:extLst>
            </p:cNvPr>
            <p:cNvSpPr txBox="1"/>
            <p:nvPr/>
          </p:nvSpPr>
          <p:spPr>
            <a:xfrm>
              <a:off x="396605" y="188109"/>
              <a:ext cx="3437242" cy="1998574"/>
            </a:xfrm>
            <a:prstGeom prst="rect">
              <a:avLst/>
            </a:prstGeom>
          </p:spPr>
          <p:txBody>
            <a:bodyPr lIns="50800" tIns="50800" rIns="50800" bIns="50800" rtlCol="0" anchor="ctr"/>
            <a:lstStyle/>
            <a:p>
              <a:pPr algn="ctr">
                <a:lnSpc>
                  <a:spcPts val="2520"/>
                </a:lnSpc>
              </a:pPr>
              <a:endParaRPr/>
            </a:p>
          </p:txBody>
        </p:sp>
      </p:grpSp>
      <p:sp>
        <p:nvSpPr>
          <p:cNvPr id="6" name="Freeform 6">
            <a:extLst>
              <a:ext uri="{FF2B5EF4-FFF2-40B4-BE49-F238E27FC236}">
                <a16:creationId xmlns:a16="http://schemas.microsoft.com/office/drawing/2014/main" id="{7D0EEC70-B58D-C86E-F662-D7794DC92E7C}"/>
              </a:ext>
            </a:extLst>
          </p:cNvPr>
          <p:cNvSpPr/>
          <p:nvPr/>
        </p:nvSpPr>
        <p:spPr>
          <a:xfrm rot="-884499">
            <a:off x="1352445" y="3762742"/>
            <a:ext cx="1497172" cy="1937517"/>
          </a:xfrm>
          <a:custGeom>
            <a:avLst/>
            <a:gdLst/>
            <a:ahLst/>
            <a:cxnLst/>
            <a:rect l="l" t="t" r="r" b="b"/>
            <a:pathLst>
              <a:path w="1497172" h="1937517">
                <a:moveTo>
                  <a:pt x="0" y="0"/>
                </a:moveTo>
                <a:lnTo>
                  <a:pt x="1497172" y="0"/>
                </a:lnTo>
                <a:lnTo>
                  <a:pt x="1497172" y="1937517"/>
                </a:lnTo>
                <a:lnTo>
                  <a:pt x="0" y="1937517"/>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7" name="Freeform 7">
            <a:extLst>
              <a:ext uri="{FF2B5EF4-FFF2-40B4-BE49-F238E27FC236}">
                <a16:creationId xmlns:a16="http://schemas.microsoft.com/office/drawing/2014/main" id="{3B4E56AE-D61E-514E-7BFA-BDEBC5EFBD95}"/>
              </a:ext>
            </a:extLst>
          </p:cNvPr>
          <p:cNvSpPr/>
          <p:nvPr/>
        </p:nvSpPr>
        <p:spPr>
          <a:xfrm rot="789081">
            <a:off x="6798289" y="3763724"/>
            <a:ext cx="1625865" cy="1935553"/>
          </a:xfrm>
          <a:custGeom>
            <a:avLst/>
            <a:gdLst/>
            <a:ahLst/>
            <a:cxnLst/>
            <a:rect l="l" t="t" r="r" b="b"/>
            <a:pathLst>
              <a:path w="1625865" h="1935553">
                <a:moveTo>
                  <a:pt x="0" y="0"/>
                </a:moveTo>
                <a:lnTo>
                  <a:pt x="1625865" y="0"/>
                </a:lnTo>
                <a:lnTo>
                  <a:pt x="1625865" y="1935553"/>
                </a:lnTo>
                <a:lnTo>
                  <a:pt x="0" y="1935553"/>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8" name="Freeform 8">
            <a:extLst>
              <a:ext uri="{FF2B5EF4-FFF2-40B4-BE49-F238E27FC236}">
                <a16:creationId xmlns:a16="http://schemas.microsoft.com/office/drawing/2014/main" id="{9A124F30-70DB-D99E-6BB8-EA7579CC1AC0}"/>
              </a:ext>
            </a:extLst>
          </p:cNvPr>
          <p:cNvSpPr/>
          <p:nvPr/>
        </p:nvSpPr>
        <p:spPr>
          <a:xfrm rot="7503462">
            <a:off x="8675558" y="87575"/>
            <a:ext cx="1798209" cy="2926080"/>
          </a:xfrm>
          <a:custGeom>
            <a:avLst/>
            <a:gdLst/>
            <a:ahLst/>
            <a:cxnLst/>
            <a:rect l="l" t="t" r="r" b="b"/>
            <a:pathLst>
              <a:path w="1798209" h="2926080">
                <a:moveTo>
                  <a:pt x="0" y="0"/>
                </a:moveTo>
                <a:lnTo>
                  <a:pt x="1798209" y="0"/>
                </a:lnTo>
                <a:lnTo>
                  <a:pt x="1798209" y="2926080"/>
                </a:lnTo>
                <a:lnTo>
                  <a:pt x="0" y="2926080"/>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9" name="Freeform 9">
            <a:extLst>
              <a:ext uri="{FF2B5EF4-FFF2-40B4-BE49-F238E27FC236}">
                <a16:creationId xmlns:a16="http://schemas.microsoft.com/office/drawing/2014/main" id="{466202E0-8ED8-25A9-703D-12BD0CEEAFC9}"/>
              </a:ext>
            </a:extLst>
          </p:cNvPr>
          <p:cNvSpPr/>
          <p:nvPr/>
        </p:nvSpPr>
        <p:spPr>
          <a:xfrm flipH="1">
            <a:off x="1130575" y="828628"/>
            <a:ext cx="731294" cy="721987"/>
          </a:xfrm>
          <a:custGeom>
            <a:avLst/>
            <a:gdLst/>
            <a:ahLst/>
            <a:cxnLst/>
            <a:rect l="l" t="t" r="r" b="b"/>
            <a:pathLst>
              <a:path w="731294" h="721987">
                <a:moveTo>
                  <a:pt x="731294" y="0"/>
                </a:moveTo>
                <a:lnTo>
                  <a:pt x="0" y="0"/>
                </a:lnTo>
                <a:lnTo>
                  <a:pt x="0" y="721987"/>
                </a:lnTo>
                <a:lnTo>
                  <a:pt x="731294" y="721987"/>
                </a:lnTo>
                <a:lnTo>
                  <a:pt x="731294"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10" name="Freeform 10">
            <a:extLst>
              <a:ext uri="{FF2B5EF4-FFF2-40B4-BE49-F238E27FC236}">
                <a16:creationId xmlns:a16="http://schemas.microsoft.com/office/drawing/2014/main" id="{834F94AC-BBEC-EFE7-9A4D-2E2171F143F6}"/>
              </a:ext>
            </a:extLst>
          </p:cNvPr>
          <p:cNvSpPr/>
          <p:nvPr/>
        </p:nvSpPr>
        <p:spPr>
          <a:xfrm rot="2245868">
            <a:off x="-2567273" y="1093045"/>
            <a:ext cx="3901440" cy="2617512"/>
          </a:xfrm>
          <a:custGeom>
            <a:avLst/>
            <a:gdLst/>
            <a:ahLst/>
            <a:cxnLst/>
            <a:rect l="l" t="t" r="r" b="b"/>
            <a:pathLst>
              <a:path w="3901440" h="2617512">
                <a:moveTo>
                  <a:pt x="0" y="0"/>
                </a:moveTo>
                <a:lnTo>
                  <a:pt x="3901440" y="0"/>
                </a:lnTo>
                <a:lnTo>
                  <a:pt x="3901440" y="2617511"/>
                </a:lnTo>
                <a:lnTo>
                  <a:pt x="0" y="2617511"/>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GB"/>
          </a:p>
        </p:txBody>
      </p:sp>
      <p:sp>
        <p:nvSpPr>
          <p:cNvPr id="11" name="TextBox 11">
            <a:extLst>
              <a:ext uri="{FF2B5EF4-FFF2-40B4-BE49-F238E27FC236}">
                <a16:creationId xmlns:a16="http://schemas.microsoft.com/office/drawing/2014/main" id="{E9A090B1-F3A3-1863-7A35-7F2DCF460B8D}"/>
              </a:ext>
            </a:extLst>
          </p:cNvPr>
          <p:cNvSpPr txBox="1"/>
          <p:nvPr/>
        </p:nvSpPr>
        <p:spPr>
          <a:xfrm>
            <a:off x="2007290" y="1743179"/>
            <a:ext cx="5739019" cy="1564893"/>
          </a:xfrm>
          <a:prstGeom prst="rect">
            <a:avLst/>
          </a:prstGeom>
        </p:spPr>
        <p:txBody>
          <a:bodyPr lIns="0" tIns="0" rIns="0" bIns="0" rtlCol="0" anchor="t">
            <a:spAutoFit/>
          </a:bodyPr>
          <a:lstStyle/>
          <a:p>
            <a:pPr algn="ctr">
              <a:lnSpc>
                <a:spcPts val="8640"/>
              </a:lnSpc>
            </a:pPr>
            <a:r>
              <a:rPr lang="en-US" sz="9600">
                <a:solidFill>
                  <a:srgbClr val="156669"/>
                </a:solidFill>
                <a:latin typeface="Lilita One"/>
                <a:ea typeface="Lilita One"/>
                <a:cs typeface="Lilita One"/>
                <a:sym typeface="Lilita One"/>
              </a:rPr>
              <a:t>Thank You</a:t>
            </a:r>
          </a:p>
        </p:txBody>
      </p:sp>
      <p:sp>
        <p:nvSpPr>
          <p:cNvPr id="12" name="TextBox 19">
            <a:extLst>
              <a:ext uri="{FF2B5EF4-FFF2-40B4-BE49-F238E27FC236}">
                <a16:creationId xmlns:a16="http://schemas.microsoft.com/office/drawing/2014/main" id="{02209F4C-8372-C095-18AF-13F6697D6B52}"/>
              </a:ext>
            </a:extLst>
          </p:cNvPr>
          <p:cNvSpPr txBox="1"/>
          <p:nvPr/>
        </p:nvSpPr>
        <p:spPr>
          <a:xfrm>
            <a:off x="6723939" y="6173115"/>
            <a:ext cx="2394229" cy="2202526"/>
          </a:xfrm>
          <a:prstGeom prst="rect">
            <a:avLst/>
          </a:prstGeom>
        </p:spPr>
        <p:txBody>
          <a:bodyPr wrap="square" lIns="0" tIns="0" rIns="0" bIns="0" rtlCol="0" anchor="t">
            <a:spAutoFit/>
          </a:bodyPr>
          <a:lstStyle/>
          <a:p>
            <a:pPr marL="194310" lvl="1">
              <a:lnSpc>
                <a:spcPts val="2520"/>
              </a:lnSpc>
            </a:pPr>
            <a:r>
              <a:rPr lang="en-US" sz="1200">
                <a:solidFill>
                  <a:srgbClr val="000000"/>
                </a:solidFill>
                <a:latin typeface="Solway"/>
                <a:ea typeface="Solway"/>
                <a:cs typeface="Solway"/>
                <a:sym typeface="Solway"/>
              </a:rPr>
              <a:t>Shajna Azad 2232143 </a:t>
            </a:r>
            <a:endParaRPr lang="en-US">
              <a:solidFill>
                <a:srgbClr val="000000"/>
              </a:solidFill>
              <a:latin typeface="Calibri"/>
              <a:ea typeface="Calibri"/>
              <a:cs typeface="Calibri"/>
              <a:sym typeface="Solway"/>
            </a:endParaRPr>
          </a:p>
          <a:p>
            <a:pPr marL="194310" lvl="1">
              <a:lnSpc>
                <a:spcPts val="2520"/>
              </a:lnSpc>
            </a:pPr>
            <a:r>
              <a:rPr lang="en-US" sz="1200">
                <a:solidFill>
                  <a:srgbClr val="000000"/>
                </a:solidFill>
                <a:latin typeface="Calibri"/>
                <a:ea typeface="Calibri"/>
                <a:cs typeface="Calibri"/>
                <a:sym typeface="Solway"/>
              </a:rPr>
              <a:t>Charlotte Jackson 2223874</a:t>
            </a:r>
            <a:endParaRPr lang="en-US">
              <a:ea typeface="Calibri"/>
              <a:cs typeface="Calibri"/>
            </a:endParaRPr>
          </a:p>
          <a:p>
            <a:pPr marL="194310" lvl="1">
              <a:lnSpc>
                <a:spcPts val="2520"/>
              </a:lnSpc>
            </a:pPr>
            <a:r>
              <a:rPr lang="en-US" sz="1200">
                <a:solidFill>
                  <a:srgbClr val="000000"/>
                </a:solidFill>
                <a:latin typeface="Calibri"/>
                <a:ea typeface="Calibri"/>
                <a:cs typeface="Calibri"/>
                <a:sym typeface="Solway"/>
              </a:rPr>
              <a:t>Simona Maria Dinu 2229007</a:t>
            </a:r>
            <a:endParaRPr lang="en-US" sz="1200">
              <a:solidFill>
                <a:srgbClr val="000000"/>
              </a:solidFill>
              <a:latin typeface="Calibri"/>
              <a:ea typeface="Calibri"/>
              <a:cs typeface="Calibri"/>
            </a:endParaRPr>
          </a:p>
          <a:p>
            <a:pPr marL="194310" lvl="1">
              <a:lnSpc>
                <a:spcPts val="2520"/>
              </a:lnSpc>
            </a:pPr>
            <a:endParaRPr lang="en-US" sz="1200">
              <a:solidFill>
                <a:srgbClr val="000000"/>
              </a:solidFill>
              <a:latin typeface="Calibri"/>
              <a:ea typeface="Calibri"/>
              <a:cs typeface="Calibri"/>
              <a:sym typeface="Solway"/>
            </a:endParaRPr>
          </a:p>
          <a:p>
            <a:pPr marL="194310" lvl="1" algn="l">
              <a:lnSpc>
                <a:spcPts val="2520"/>
              </a:lnSpc>
            </a:pPr>
            <a:endParaRPr lang="en-US" sz="1200">
              <a:solidFill>
                <a:srgbClr val="000000"/>
              </a:solidFill>
              <a:latin typeface="Solway"/>
              <a:ea typeface="Solway"/>
              <a:cs typeface="Solway"/>
            </a:endParaRPr>
          </a:p>
          <a:p>
            <a:pPr marL="194310" lvl="1">
              <a:lnSpc>
                <a:spcPts val="2520"/>
              </a:lnSpc>
            </a:pPr>
            <a:endParaRPr lang="en-US" sz="1200">
              <a:solidFill>
                <a:srgbClr val="000000"/>
              </a:solidFill>
              <a:latin typeface="Solway"/>
              <a:ea typeface="Solway"/>
              <a:cs typeface="Solway"/>
            </a:endParaRPr>
          </a:p>
          <a:p>
            <a:pPr marL="194310" lvl="1">
              <a:lnSpc>
                <a:spcPts val="2520"/>
              </a:lnSpc>
            </a:pPr>
            <a:endParaRPr lang="en-US" sz="1200">
              <a:solidFill>
                <a:srgbClr val="000000"/>
              </a:solidFill>
              <a:latin typeface="Solway"/>
              <a:ea typeface="Solway"/>
              <a:cs typeface="Solway"/>
            </a:endParaRPr>
          </a:p>
        </p:txBody>
      </p:sp>
    </p:spTree>
    <p:extLst>
      <p:ext uri="{BB962C8B-B14F-4D97-AF65-F5344CB8AC3E}">
        <p14:creationId xmlns:p14="http://schemas.microsoft.com/office/powerpoint/2010/main" val="1661970210"/>
      </p:ext>
    </p:extLst>
  </p:cSld>
  <p:clrMapOvr>
    <a:masterClrMapping/>
  </p:clrMapOvr>
</p:sld>
</file>

<file path=ppt/theme/theme1.xml><?xml version="1.0" encoding="utf-8"?>
<a:theme xmlns:a="http://schemas.openxmlformats.org/drawingml/2006/main" name="BohoVogueVTI">
  <a:themeElements>
    <a:clrScheme name="BohoVogueVTI">
      <a:dk1>
        <a:sysClr val="windowText" lastClr="000000"/>
      </a:dk1>
      <a:lt1>
        <a:sysClr val="window" lastClr="FFFFFF"/>
      </a:lt1>
      <a:dk2>
        <a:srgbClr val="35403A"/>
      </a:dk2>
      <a:lt2>
        <a:srgbClr val="F1EFEB"/>
      </a:lt2>
      <a:accent1>
        <a:srgbClr val="9E8B50"/>
      </a:accent1>
      <a:accent2>
        <a:srgbClr val="D5966B"/>
      </a:accent2>
      <a:accent3>
        <a:srgbClr val="9BA6BB"/>
      </a:accent3>
      <a:accent4>
        <a:srgbClr val="869880"/>
      </a:accent4>
      <a:accent5>
        <a:srgbClr val="588267"/>
      </a:accent5>
      <a:accent6>
        <a:srgbClr val="B89C46"/>
      </a:accent6>
      <a:hlink>
        <a:srgbClr val="C77138"/>
      </a:hlink>
      <a:folHlink>
        <a:srgbClr val="589374"/>
      </a:folHlink>
    </a:clrScheme>
    <a:fontScheme name="BohoVogueVTI">
      <a:majorFont>
        <a:latin typeface="Walbaum Display"/>
        <a:ea typeface=""/>
        <a:cs typeface=""/>
      </a:majorFont>
      <a:minorFont>
        <a:latin typeface="Aptos Light"/>
        <a:ea typeface=""/>
        <a:cs typeface=""/>
      </a:minorFont>
    </a:fontScheme>
    <a:fmtScheme name="BohoVogue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BohoVogueVTI" id="{587E0025-A466-4551-A341-1A9F570FDF06}" vid="{F615CBBD-D1BB-4663-887F-92A47C7C6AB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Custom</PresentationFormat>
  <Slides>45</Slides>
  <Notes>8</Notes>
  <HiddenSlides>0</HiddenSlides>
  <ScaleCrop>false</ScaleCrop>
  <HeadingPairs>
    <vt:vector size="4" baseType="variant">
      <vt:variant>
        <vt:lpstr>Theme</vt:lpstr>
      </vt:variant>
      <vt:variant>
        <vt:i4>1</vt:i4>
      </vt:variant>
      <vt:variant>
        <vt:lpstr>Slide Titles</vt:lpstr>
      </vt:variant>
      <vt:variant>
        <vt:i4>45</vt:i4>
      </vt:variant>
    </vt:vector>
  </HeadingPairs>
  <TitlesOfParts>
    <vt:vector size="46" baseType="lpstr">
      <vt:lpstr>BohoVogueVTI</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Lets_Move_Together_Birmingham_Campaign_with_Speaker_Notes.pptx</dc:title>
  <dc:creator>Cllr. Shazna Azad (Dudley Council Elected Member)</dc:creator>
  <cp:revision>2</cp:revision>
  <dcterms:created xsi:type="dcterms:W3CDTF">2006-08-16T00:00:00Z</dcterms:created>
  <dcterms:modified xsi:type="dcterms:W3CDTF">2026-02-13T21:39:44Z</dcterms:modified>
  <dc:identifier>DAG_MV3bLek</dc:identifier>
</cp:coreProperties>
</file>