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44047-07CF-E343-AAC9-DB30546C0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6948E1-3DE5-D441-9BF7-90C6A0E904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ABE73-5D2D-4D46-9FA3-8842BC7E3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8AB453-8615-BD45-8403-938FA7F35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A495D1-7CE9-6F40-84C0-E8D10FDBA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121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EC94F-60B5-9A40-B6A6-0CBCAA080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8C73C5-0C3D-C84D-9863-F4D5502487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9F704F-FFC9-BC43-9BBC-89ADBC06E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0C3D3-CDFC-7E46-B6F8-043F392F2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526D3-18C5-754D-B14F-663C12D1C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135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CBF9E-D726-9545-BECD-3B9A9F820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0F4676-7A0E-CB43-9D81-E0D5F6839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0D4FF8-4E2F-FA4C-9B2B-B9BF194CA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81A23-14EC-1946-A80C-F2DD284C2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C5E84-5031-624E-A640-42571A968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665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4BFBE-37D4-8B40-B621-2715B354E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D5344-B0CA-F64A-BD7B-5E290917B7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2367F-55C4-2541-9550-3E4C2F9784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C1FF72-6C8D-924A-8D38-E8966DC44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6C1C3A-1FCF-914C-BB32-F0029026D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CDBC4C-69C4-0048-8ECC-F6C0FDE39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596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A9BF2-D9E0-544D-A385-4218FF628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EDAFE-08E3-1D47-9B25-4F65A4063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D02C87-572A-004C-97D5-689271BEF0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4FBBE8-2833-F649-AA5E-A0912B9628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FBE6BA-6D7E-A244-A703-A357CE33B0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481B47-7359-FE42-8E97-2249DB87D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9C792C-5E72-3247-888B-E59F64E2A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56D4DF-0941-C347-B037-41CEA174E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89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6326B-C595-724D-B51B-1574DF2FE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B432A7-92FA-BF43-BAC1-7DC71F799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96C085-093F-FD48-A545-D3A074FC3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87C587-BAAE-A84D-8ADE-E1058507B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049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AC7E59-9C8E-8D44-9855-0D5ECF09C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E7169C-FA78-8F41-9947-2E5557BAA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52CEB7-6424-A344-88F2-55F32B6B0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10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7CE40-E318-9E41-BCF3-9B2FA069D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EC019-A5E1-B046-A31E-A13D50DF2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866863-728D-0B47-8720-FACB9F1024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284CB5-2F16-974B-8501-1E5A0AAAC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313BC6-B5DF-D547-8AD9-AF2895661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E61BC6-BBDA-9C41-82AD-BD0433E8F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207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ABA0D-A7DD-F540-8A89-523847B1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8A577E-660E-0047-98C5-AA8C00338B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45FB60-22BB-FF49-AFA5-9CDB4E3E2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01F83E-8A0E-F548-A5E7-A28941B68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68BBB5-ECD9-094D-AF22-864422755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0912B5-9ADB-9841-9C97-3F86D1D3B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769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D7433-E404-7348-A355-A81F2FCE3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EC7B12-B932-6E4C-9762-AB61BAE5C5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68BB8C-442B-4B46-B92C-293B03DA9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7B59C-172F-D64F-91F2-79E2F28BE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A8842-DD2D-9F45-B363-2BFB00A74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09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A34667-7471-FD42-B3BD-E18843F347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CECCD8-EEF3-004C-8D6C-210F79BEF8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FB0483-4B64-FD4C-8E4D-DDDED9702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D7F2E-B8AF-5444-8DBB-6035FE97F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C6577B-E145-6B49-B51B-AEBA0CAAE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530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1223D9-6BCD-5441-840A-FF1A9DCEB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2DDEAD-E432-404B-8B7E-6C4D9AEB7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93AAEF-F3D3-924C-B7AB-076E536752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38BDB-BC21-7C44-A191-BCDC2535F98C}" type="datetimeFigureOut">
              <a:rPr lang="en-US" smtClean="0"/>
              <a:t>11/25/2021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DA9E6-1849-4C48-9C5C-E32497FE9F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E4F9F0-19A6-D54D-88FB-948DCE19E2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99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28AC11-BFDF-42EF-80FF-717BBF909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8628" y="1408629"/>
            <a:ext cx="6858000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CC56AF6-38E4-490B-8E2B-1A1037B4ED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832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339A6F5-AD6A-4D80-8AD9-6290D13AC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513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61000"/>
                </a:srgbClr>
              </a:gs>
              <a:gs pos="95000">
                <a:schemeClr val="accent5"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93A979-3E1F-A044-BA0E-205F2CB718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042" y="2945176"/>
            <a:ext cx="2878688" cy="2757975"/>
          </a:xfrm>
        </p:spPr>
        <p:txBody>
          <a:bodyPr anchor="t">
            <a:normAutofit/>
          </a:bodyPr>
          <a:lstStyle/>
          <a:p>
            <a:pPr algn="l"/>
            <a:r>
              <a:rPr lang="en-GB" sz="4000" dirty="0" err="1">
                <a:solidFill>
                  <a:srgbClr val="FFFFFF"/>
                </a:solidFill>
              </a:rPr>
              <a:t>Salah</a:t>
            </a:r>
            <a:r>
              <a:rPr lang="en-GB" sz="4000" dirty="0">
                <a:solidFill>
                  <a:srgbClr val="FFFFFF"/>
                </a:solidFill>
              </a:rPr>
              <a:t> Uddin </a:t>
            </a:r>
            <a:r>
              <a:rPr lang="en-GB" sz="4000" dirty="0" err="1">
                <a:solidFill>
                  <a:srgbClr val="FFFFFF"/>
                </a:solidFill>
              </a:rPr>
              <a:t>Tuhin</a:t>
            </a:r>
            <a:br>
              <a:rPr lang="en-GB" sz="4000">
                <a:solidFill>
                  <a:srgbClr val="FFFFFF"/>
                </a:solidFill>
              </a:rPr>
            </a:br>
            <a:r>
              <a:rPr lang="en-GB" sz="4000">
                <a:solidFill>
                  <a:srgbClr val="FFFFFF"/>
                </a:solidFill>
              </a:rPr>
              <a:t>2018033</a:t>
            </a: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E9AB61-530E-C94F-AD9E-53AEBEAF51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42" y="1062507"/>
            <a:ext cx="2708196" cy="1097758"/>
          </a:xfrm>
        </p:spPr>
        <p:txBody>
          <a:bodyPr anchor="b">
            <a:normAutofit lnSpcReduction="10000"/>
          </a:bodyPr>
          <a:lstStyle/>
          <a:p>
            <a:pPr algn="l"/>
            <a:r>
              <a:rPr lang="en-GB" sz="2000" dirty="0">
                <a:solidFill>
                  <a:srgbClr val="FFFFFF"/>
                </a:solidFill>
              </a:rPr>
              <a:t>Module </a:t>
            </a:r>
          </a:p>
          <a:p>
            <a:pPr algn="l"/>
            <a:r>
              <a:rPr lang="en-GB" sz="2000" dirty="0">
                <a:solidFill>
                  <a:srgbClr val="FFFFFF"/>
                </a:solidFill>
              </a:rPr>
              <a:t>BMIH4002</a:t>
            </a:r>
          </a:p>
          <a:p>
            <a:pPr algn="l"/>
            <a:r>
              <a:rPr lang="en-GB" sz="2000" dirty="0">
                <a:solidFill>
                  <a:srgbClr val="FFFFFF"/>
                </a:solidFill>
              </a:rPr>
              <a:t>Assessment 2</a:t>
            </a:r>
            <a:endParaRPr lang="en-US" sz="2000" dirty="0">
              <a:solidFill>
                <a:srgbClr val="FFFFFF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6801171-BF74-224D-81E9-36C410930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217" y="1204549"/>
            <a:ext cx="3147413" cy="4448642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A460B00B-408F-2A43-BCF1-196ED7C5F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414" y="1208524"/>
            <a:ext cx="3141973" cy="444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29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Salah Uddin Tuhin 2018033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Salah Uddin Tuhin 2018033</dc:title>
  <dc:creator>Tamona Fardous Uddin (2018405)</dc:creator>
  <cp:lastModifiedBy>Samantha Birdsell</cp:lastModifiedBy>
  <cp:revision>1</cp:revision>
  <dcterms:created xsi:type="dcterms:W3CDTF">2021-11-05T13:56:17Z</dcterms:created>
  <dcterms:modified xsi:type="dcterms:W3CDTF">2021-11-25T12:02:12Z</dcterms:modified>
</cp:coreProperties>
</file>