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80" r:id="rId1"/>
  </p:sldMasterIdLst>
  <p:notesMasterIdLst>
    <p:notesMasterId r:id="rId3"/>
  </p:notesMasterIdLst>
  <p:sldIdLst>
    <p:sldId id="258" r:id="rId2"/>
  </p:sldIdLst>
  <p:sldSz cx="51206400" cy="32004000"/>
  <p:notesSz cx="32918400" cy="5120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97">
          <p15:clr>
            <a:srgbClr val="A4A3A4"/>
          </p15:clr>
        </p15:guide>
        <p15:guide id="2" orient="horz" pos="19087">
          <p15:clr>
            <a:srgbClr val="A4A3A4"/>
          </p15:clr>
        </p15:guide>
        <p15:guide id="3" orient="horz" pos="3625">
          <p15:clr>
            <a:srgbClr val="A4A3A4"/>
          </p15:clr>
        </p15:guide>
        <p15:guide id="4" orient="horz" pos="2070">
          <p15:clr>
            <a:srgbClr val="A4A3A4"/>
          </p15:clr>
        </p15:guide>
        <p15:guide id="5" pos="7439">
          <p15:clr>
            <a:srgbClr val="A4A3A4"/>
          </p15:clr>
        </p15:guide>
        <p15:guide id="6" pos="8412">
          <p15:clr>
            <a:srgbClr val="A4A3A4"/>
          </p15:clr>
        </p15:guide>
        <p15:guide id="7" pos="15311">
          <p15:clr>
            <a:srgbClr val="A4A3A4"/>
          </p15:clr>
        </p15:guide>
        <p15:guide id="8" pos="24535">
          <p15:clr>
            <a:srgbClr val="A4A3A4"/>
          </p15:clr>
        </p15:guide>
        <p15:guide id="9" pos="1150">
          <p15:clr>
            <a:srgbClr val="A4A3A4"/>
          </p15:clr>
        </p15:guide>
        <p15:guide id="10" pos="16330">
          <p15:clr>
            <a:srgbClr val="A4A3A4"/>
          </p15:clr>
        </p15:guide>
        <p15:guide id="11" pos="23563">
          <p15:clr>
            <a:srgbClr val="A4A3A4"/>
          </p15:clr>
        </p15:guide>
        <p15:guide id="12" pos="3087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ris Mines" initials="CM" lastIdx="1" clrIdx="0">
    <p:extLst>
      <p:ext uri="{19B8F6BF-5375-455C-9EA6-DF929625EA0E}">
        <p15:presenceInfo xmlns:p15="http://schemas.microsoft.com/office/powerpoint/2012/main" userId="S::CMines@globalbanking.ac.uk::a5f9f9b2-f927-45f3-af36-65c3eb3e4d4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1919"/>
    <a:srgbClr val="800040"/>
    <a:srgbClr val="FFFF66"/>
    <a:srgbClr val="FFFFE1"/>
    <a:srgbClr val="FFF3F3"/>
    <a:srgbClr val="004080"/>
    <a:srgbClr val="FF6FCF"/>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BD00CE-1F72-4001-BBC9-50037828BEE2}" v="8" dt="2021-09-01T13:09:47.9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559" autoAdjust="0"/>
  </p:normalViewPr>
  <p:slideViewPr>
    <p:cSldViewPr snapToGrid="0">
      <p:cViewPr>
        <p:scale>
          <a:sx n="40" d="100"/>
          <a:sy n="40" d="100"/>
        </p:scale>
        <p:origin x="24" y="24"/>
      </p:cViewPr>
      <p:guideLst>
        <p:guide orient="horz" pos="697"/>
        <p:guide orient="horz" pos="19087"/>
        <p:guide orient="horz" pos="3625"/>
        <p:guide orient="horz" pos="2070"/>
        <p:guide pos="7439"/>
        <p:guide pos="8412"/>
        <p:guide pos="15311"/>
        <p:guide pos="24535"/>
        <p:guide pos="1150"/>
        <p:guide pos="16330"/>
        <p:guide pos="23563"/>
        <p:guide pos="30871"/>
      </p:guideLst>
    </p:cSldViewPr>
  </p:slideViewPr>
  <p:outlineViewPr>
    <p:cViewPr>
      <p:scale>
        <a:sx n="33" d="100"/>
        <a:sy n="33" d="100"/>
      </p:scale>
      <p:origin x="0" y="0"/>
    </p:cViewPr>
  </p:outlineViewPr>
  <p:notesTextViewPr>
    <p:cViewPr>
      <p:scale>
        <a:sx n="50" d="100"/>
        <a:sy n="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A4FE84-6F11-4EA0-8BCB-50F62F126E35}"/>
              </a:ext>
            </a:extLst>
          </p:cNvPr>
          <p:cNvSpPr>
            <a:spLocks noGrp="1"/>
          </p:cNvSpPr>
          <p:nvPr>
            <p:ph type="hdr" sz="quarter"/>
          </p:nvPr>
        </p:nvSpPr>
        <p:spPr>
          <a:xfrm>
            <a:off x="0" y="0"/>
            <a:ext cx="14265275" cy="2560638"/>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Calibri"/>
                <a:ea typeface="ＭＳ Ｐゴシック" charset="0"/>
                <a:cs typeface="ＭＳ Ｐゴシック" charset="0"/>
              </a:defRPr>
            </a:lvl1pPr>
          </a:lstStyle>
          <a:p>
            <a:pPr>
              <a:defRPr/>
            </a:pPr>
            <a:endParaRPr lang="en-US"/>
          </a:p>
        </p:txBody>
      </p:sp>
      <p:sp>
        <p:nvSpPr>
          <p:cNvPr id="3" name="Date Placeholder 2">
            <a:extLst>
              <a:ext uri="{FF2B5EF4-FFF2-40B4-BE49-F238E27FC236}">
                <a16:creationId xmlns:a16="http://schemas.microsoft.com/office/drawing/2014/main" id="{5966AC13-B780-4C7D-8E14-A18B2CC4AF36}"/>
              </a:ext>
            </a:extLst>
          </p:cNvPr>
          <p:cNvSpPr>
            <a:spLocks noGrp="1"/>
          </p:cNvSpPr>
          <p:nvPr>
            <p:ph type="dt" idx="1"/>
          </p:nvPr>
        </p:nvSpPr>
        <p:spPr>
          <a:xfrm>
            <a:off x="18646775" y="0"/>
            <a:ext cx="14263688" cy="256063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Calibri" panose="020F0502020204030204" pitchFamily="34" charset="0"/>
              </a:defRPr>
            </a:lvl1pPr>
          </a:lstStyle>
          <a:p>
            <a:pPr>
              <a:defRPr/>
            </a:pPr>
            <a:fld id="{805E7A6F-8693-4A7F-9647-9F3273C4569D}" type="datetime1">
              <a:rPr lang="en-US" altLang="en-US"/>
              <a:pPr>
                <a:defRPr/>
              </a:pPr>
              <a:t>11/24/2022</a:t>
            </a:fld>
            <a:endParaRPr lang="en-US" altLang="en-US"/>
          </a:p>
        </p:txBody>
      </p:sp>
      <p:sp>
        <p:nvSpPr>
          <p:cNvPr id="4" name="Slide Image Placeholder 3">
            <a:extLst>
              <a:ext uri="{FF2B5EF4-FFF2-40B4-BE49-F238E27FC236}">
                <a16:creationId xmlns:a16="http://schemas.microsoft.com/office/drawing/2014/main" id="{0929BFF7-FCE7-47A5-A53A-2AF3C0405F0B}"/>
              </a:ext>
            </a:extLst>
          </p:cNvPr>
          <p:cNvSpPr>
            <a:spLocks noGrp="1" noRot="1" noChangeAspect="1"/>
          </p:cNvSpPr>
          <p:nvPr>
            <p:ph type="sldImg" idx="2"/>
          </p:nvPr>
        </p:nvSpPr>
        <p:spPr>
          <a:xfrm>
            <a:off x="1098550" y="3840163"/>
            <a:ext cx="30721300" cy="19202400"/>
          </a:xfrm>
          <a:prstGeom prst="rect">
            <a:avLst/>
          </a:prstGeom>
          <a:noFill/>
          <a:ln w="12700">
            <a:solidFill>
              <a:prstClr val="black"/>
            </a:solidFill>
          </a:ln>
        </p:spPr>
        <p:txBody>
          <a:bodyPr vert="horz" wrap="square" lIns="91440" tIns="45720" rIns="91440" bIns="45720" numCol="1" anchor="ctr" anchorCtr="0" compatLnSpc="1">
            <a:prstTxWarp prst="textNoShape">
              <a:avLst/>
            </a:prstTxWarp>
          </a:bodyPr>
          <a:lstStyle/>
          <a:p>
            <a:pPr lvl="0"/>
            <a:endParaRPr lang="en-US" noProof="0"/>
          </a:p>
        </p:txBody>
      </p:sp>
      <p:sp>
        <p:nvSpPr>
          <p:cNvPr id="5" name="Notes Placeholder 4">
            <a:extLst>
              <a:ext uri="{FF2B5EF4-FFF2-40B4-BE49-F238E27FC236}">
                <a16:creationId xmlns:a16="http://schemas.microsoft.com/office/drawing/2014/main" id="{CC7BD446-C85C-4278-8CCB-9A37CB700B8B}"/>
              </a:ext>
            </a:extLst>
          </p:cNvPr>
          <p:cNvSpPr>
            <a:spLocks noGrp="1"/>
          </p:cNvSpPr>
          <p:nvPr>
            <p:ph type="body" sz="quarter" idx="3"/>
          </p:nvPr>
        </p:nvSpPr>
        <p:spPr>
          <a:xfrm>
            <a:off x="3292475" y="24323675"/>
            <a:ext cx="26333450" cy="23042563"/>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0322953A-8CBE-4A92-B7F3-53D0CCDF54C6}"/>
              </a:ext>
            </a:extLst>
          </p:cNvPr>
          <p:cNvSpPr>
            <a:spLocks noGrp="1"/>
          </p:cNvSpPr>
          <p:nvPr>
            <p:ph type="ftr" sz="quarter" idx="4"/>
          </p:nvPr>
        </p:nvSpPr>
        <p:spPr>
          <a:xfrm>
            <a:off x="0" y="48637825"/>
            <a:ext cx="14265275" cy="255905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Calibri"/>
                <a:ea typeface="ＭＳ Ｐゴシック" charset="0"/>
                <a:cs typeface="ＭＳ Ｐゴシック" charset="0"/>
              </a:defRPr>
            </a:lvl1pPr>
          </a:lstStyle>
          <a:p>
            <a:pPr>
              <a:defRPr/>
            </a:pPr>
            <a:endParaRPr lang="en-US"/>
          </a:p>
        </p:txBody>
      </p:sp>
      <p:sp>
        <p:nvSpPr>
          <p:cNvPr id="7" name="Slide Number Placeholder 6">
            <a:extLst>
              <a:ext uri="{FF2B5EF4-FFF2-40B4-BE49-F238E27FC236}">
                <a16:creationId xmlns:a16="http://schemas.microsoft.com/office/drawing/2014/main" id="{CE6283B4-E10C-4BF7-B4C1-DDEC0E5CCE0C}"/>
              </a:ext>
            </a:extLst>
          </p:cNvPr>
          <p:cNvSpPr>
            <a:spLocks noGrp="1"/>
          </p:cNvSpPr>
          <p:nvPr>
            <p:ph type="sldNum" sz="quarter" idx="5"/>
          </p:nvPr>
        </p:nvSpPr>
        <p:spPr>
          <a:xfrm>
            <a:off x="18646775" y="48637825"/>
            <a:ext cx="14263688" cy="25590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0923D312-81F4-4DCC-AA98-A7CE685A25AE}" type="slidenum">
              <a:rPr lang="en-US" altLang="en-US"/>
              <a:pPr>
                <a:defRPr/>
              </a:pPr>
              <a:t>‹#›</a:t>
            </a:fld>
            <a:endParaRPr lang="en-US" altLang="en-US"/>
          </a:p>
        </p:txBody>
      </p:sp>
    </p:spTree>
    <p:extLst>
      <p:ext uri="{BB962C8B-B14F-4D97-AF65-F5344CB8AC3E}">
        <p14:creationId xmlns:p14="http://schemas.microsoft.com/office/powerpoint/2010/main" val="3774277647"/>
      </p:ext>
    </p:extLst>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pitchFamily="-111" charset="-128"/>
      </a:defRPr>
    </a:lvl1pPr>
    <a:lvl2pPr marL="4572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2pPr>
    <a:lvl3pPr marL="9144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3pPr>
    <a:lvl4pPr marL="13716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4pPr>
    <a:lvl5pPr marL="18288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0923D312-81F4-4DCC-AA98-A7CE685A25AE}" type="slidenum">
              <a:rPr lang="en-US" altLang="en-US" smtClean="0"/>
              <a:pPr>
                <a:defRPr/>
              </a:pPr>
              <a:t>1</a:t>
            </a:fld>
            <a:endParaRPr lang="en-US" altLang="en-US"/>
          </a:p>
        </p:txBody>
      </p:sp>
    </p:spTree>
    <p:extLst>
      <p:ext uri="{BB962C8B-B14F-4D97-AF65-F5344CB8AC3E}">
        <p14:creationId xmlns:p14="http://schemas.microsoft.com/office/powerpoint/2010/main" val="2138825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43187756" y="23916014"/>
            <a:ext cx="8833762" cy="7247677"/>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475488" tIns="237744" rIns="475488" bIns="237744" anchor="ctr"/>
          <a:lstStyle/>
          <a:p>
            <a:pPr algn="ctr" eaLnBrk="1" latinLnBrk="0" hangingPunct="1"/>
            <a:endParaRPr kumimoji="0" lang="en-US"/>
          </a:p>
        </p:txBody>
      </p:sp>
      <p:sp>
        <p:nvSpPr>
          <p:cNvPr id="8" name="Title 7"/>
          <p:cNvSpPr>
            <a:spLocks noGrp="1"/>
          </p:cNvSpPr>
          <p:nvPr>
            <p:ph type="ctrTitle"/>
          </p:nvPr>
        </p:nvSpPr>
        <p:spPr>
          <a:xfrm>
            <a:off x="3027047" y="3622680"/>
            <a:ext cx="45152307" cy="6860117"/>
          </a:xfrm>
        </p:spPr>
        <p:txBody>
          <a:bodyPr anchor="b">
            <a:normAutofit/>
          </a:bodyPr>
          <a:lstStyle>
            <a:lvl1pPr algn="r">
              <a:defRPr sz="22900"/>
            </a:lvl1pPr>
          </a:lstStyle>
          <a:p>
            <a:r>
              <a:rPr kumimoji="0" lang="en-US"/>
              <a:t>Click to edit Master title style</a:t>
            </a:r>
          </a:p>
        </p:txBody>
      </p:sp>
      <p:sp>
        <p:nvSpPr>
          <p:cNvPr id="9" name="Subtitle 8"/>
          <p:cNvSpPr>
            <a:spLocks noGrp="1"/>
          </p:cNvSpPr>
          <p:nvPr>
            <p:ph type="subTitle" idx="1"/>
          </p:nvPr>
        </p:nvSpPr>
        <p:spPr>
          <a:xfrm>
            <a:off x="3027047" y="10501307"/>
            <a:ext cx="45152307" cy="8178800"/>
          </a:xfrm>
        </p:spPr>
        <p:txBody>
          <a:bodyPr/>
          <a:lstStyle>
            <a:lvl1pPr marL="0" marR="190195" indent="0" algn="r">
              <a:spcBef>
                <a:spcPts val="0"/>
              </a:spcBef>
              <a:buNone/>
              <a:defRPr>
                <a:ln>
                  <a:solidFill>
                    <a:schemeClr val="bg2"/>
                  </a:solidFill>
                </a:ln>
                <a:solidFill>
                  <a:schemeClr val="tx1">
                    <a:tint val="75000"/>
                  </a:schemeClr>
                </a:solidFill>
              </a:defRPr>
            </a:lvl1pPr>
            <a:lvl2pPr marL="2377440" indent="0" algn="ctr">
              <a:buNone/>
            </a:lvl2pPr>
            <a:lvl3pPr marL="4754880" indent="0" algn="ctr">
              <a:buNone/>
            </a:lvl3pPr>
            <a:lvl4pPr marL="7132320" indent="0" algn="ctr">
              <a:buNone/>
            </a:lvl4pPr>
            <a:lvl5pPr marL="9509760" indent="0" algn="ctr">
              <a:buNone/>
            </a:lvl5pPr>
            <a:lvl6pPr marL="11887200" indent="0" algn="ctr">
              <a:buNone/>
            </a:lvl6pPr>
            <a:lvl7pPr marL="14264640" indent="0" algn="ctr">
              <a:buNone/>
            </a:lvl7pPr>
            <a:lvl8pPr marL="16642080" indent="0" algn="ctr">
              <a:buNone/>
            </a:lvl8pPr>
            <a:lvl9pPr marL="19019520" indent="0" algn="ctr">
              <a:buNone/>
            </a:lvl9pPr>
          </a:lstStyle>
          <a:p>
            <a:r>
              <a:rPr kumimoji="0" lang="en-US"/>
              <a:t>Click to edit Master subtitle style</a:t>
            </a:r>
          </a:p>
        </p:txBody>
      </p:sp>
      <p:sp>
        <p:nvSpPr>
          <p:cNvPr id="28" name="Date Placeholder 27"/>
          <p:cNvSpPr>
            <a:spLocks noGrp="1"/>
          </p:cNvSpPr>
          <p:nvPr>
            <p:ph type="dt" sz="half" idx="10"/>
          </p:nvPr>
        </p:nvSpPr>
        <p:spPr>
          <a:xfrm>
            <a:off x="7680960" y="28059064"/>
            <a:ext cx="32430720" cy="1703917"/>
          </a:xfrm>
        </p:spPr>
        <p:txBody>
          <a:bodyPr tIns="0" bIns="0" anchor="t"/>
          <a:lstStyle>
            <a:lvl1pPr algn="r">
              <a:defRPr sz="5200"/>
            </a:lvl1pPr>
          </a:lstStyle>
          <a:p>
            <a:pPr>
              <a:defRPr/>
            </a:pPr>
            <a:endParaRPr lang="en-US"/>
          </a:p>
        </p:txBody>
      </p:sp>
      <p:sp>
        <p:nvSpPr>
          <p:cNvPr id="17" name="Footer Placeholder 16"/>
          <p:cNvSpPr>
            <a:spLocks noGrp="1"/>
          </p:cNvSpPr>
          <p:nvPr>
            <p:ph type="ftr" sz="quarter" idx="11"/>
          </p:nvPr>
        </p:nvSpPr>
        <p:spPr>
          <a:xfrm>
            <a:off x="7680960" y="26369954"/>
            <a:ext cx="32430720" cy="1703917"/>
          </a:xfrm>
        </p:spPr>
        <p:txBody>
          <a:bodyPr tIns="0" bIns="0" anchor="b"/>
          <a:lstStyle>
            <a:lvl1pPr algn="r">
              <a:defRPr sz="5700"/>
            </a:lvl1pPr>
          </a:lstStyle>
          <a:p>
            <a:pPr>
              <a:defRPr/>
            </a:pPr>
            <a:endParaRPr lang="en-US"/>
          </a:p>
        </p:txBody>
      </p:sp>
      <p:sp>
        <p:nvSpPr>
          <p:cNvPr id="29" name="Slide Number Placeholder 28"/>
          <p:cNvSpPr>
            <a:spLocks noGrp="1"/>
          </p:cNvSpPr>
          <p:nvPr>
            <p:ph type="sldNum" sz="quarter" idx="12"/>
          </p:nvPr>
        </p:nvSpPr>
        <p:spPr>
          <a:xfrm>
            <a:off x="46996583" y="26844102"/>
            <a:ext cx="2816352" cy="1703917"/>
          </a:xfrm>
        </p:spPr>
        <p:txBody>
          <a:bodyPr anchor="ctr"/>
          <a:lstStyle>
            <a:lvl1pPr algn="ctr">
              <a:defRPr sz="6800">
                <a:solidFill>
                  <a:srgbClr val="FFFFFF"/>
                </a:solidFill>
              </a:defRPr>
            </a:lvl1pPr>
          </a:lstStyle>
          <a:p>
            <a:pPr>
              <a:defRPr/>
            </a:pPr>
            <a:fld id="{AAA72E36-9215-41CE-85DA-312040A0DC70}" type="slidenum">
              <a:rPr lang="en-US" altLang="en-US" smtClean="0"/>
              <a:pPr>
                <a:defRPr/>
              </a:pPr>
              <a:t>‹#›</a:t>
            </a:fld>
            <a:endParaRPr lang="en-US"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60320" y="1248305"/>
            <a:ext cx="46085760" cy="6528816"/>
          </a:xfrm>
        </p:spPr>
        <p:txBody>
          <a:bodyPr/>
          <a:lstStyle/>
          <a:p>
            <a:r>
              <a:rPr kumimoji="0" lang="en-US"/>
              <a:t>Click to edit Master title style</a:t>
            </a:r>
          </a:p>
        </p:txBody>
      </p:sp>
      <p:sp>
        <p:nvSpPr>
          <p:cNvPr id="3" name="Content Placeholder 2"/>
          <p:cNvSpPr>
            <a:spLocks noGrp="1"/>
          </p:cNvSpPr>
          <p:nvPr>
            <p:ph idx="1"/>
          </p:nvPr>
        </p:nvSpPr>
        <p:spPr>
          <a:xfrm>
            <a:off x="2560320" y="8786437"/>
            <a:ext cx="46085760" cy="21336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26832154" y="30240224"/>
            <a:ext cx="11948160" cy="1408176"/>
          </a:xfrm>
        </p:spPr>
        <p:txBody>
          <a:bodyPr/>
          <a:lstStyle/>
          <a:p>
            <a:pPr>
              <a:defRPr/>
            </a:pPr>
            <a:endParaRPr lang="en-US"/>
          </a:p>
        </p:txBody>
      </p:sp>
      <p:sp>
        <p:nvSpPr>
          <p:cNvPr id="5" name="Footer Placeholder 4"/>
          <p:cNvSpPr>
            <a:spLocks noGrp="1"/>
          </p:cNvSpPr>
          <p:nvPr>
            <p:ph type="ftr" sz="quarter" idx="11"/>
          </p:nvPr>
        </p:nvSpPr>
        <p:spPr>
          <a:xfrm>
            <a:off x="2560320" y="30244524"/>
            <a:ext cx="23856314" cy="1403878"/>
          </a:xfr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54D1208-5F4C-46C3-A123-D6178802BF50}" type="slidenum">
              <a:rPr lang="en-US" altLang="en-US" smtClean="0"/>
              <a:pPr>
                <a:defRPr/>
              </a:pPr>
              <a:t>‹#›</a:t>
            </a:fld>
            <a:endParaRPr lang="en-US"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39391" y="32828"/>
            <a:ext cx="51127619" cy="3190552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475488" tIns="237744" rIns="475488" bIns="237744" anchor="ctr"/>
          <a:lstStyle/>
          <a:p>
            <a:pPr marL="0" algn="ctr" defTabSz="4754880" rtl="0" eaLnBrk="1" latinLnBrk="0" hangingPunct="1"/>
            <a:endParaRPr kumimoji="0" lang="en-US" sz="9400" kern="1200">
              <a:solidFill>
                <a:schemeClr val="lt1"/>
              </a:solidFill>
              <a:latin typeface="+mn-lt"/>
              <a:ea typeface="+mn-ea"/>
              <a:cs typeface="+mn-cs"/>
            </a:endParaRPr>
          </a:p>
        </p:txBody>
      </p:sp>
      <p:sp>
        <p:nvSpPr>
          <p:cNvPr id="8" name="Isosceles Triangle 7"/>
          <p:cNvSpPr/>
          <p:nvPr/>
        </p:nvSpPr>
        <p:spPr>
          <a:xfrm rot="5400000" flipV="1">
            <a:off x="43187756" y="840314"/>
            <a:ext cx="8833762" cy="7247677"/>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475488" tIns="237744" rIns="475488" bIns="237744" anchor="ctr"/>
          <a:lstStyle/>
          <a:p>
            <a:pPr algn="ctr" eaLnBrk="1" latinLnBrk="0" hangingPunct="1"/>
            <a:endParaRPr kumimoji="0" lang="en-US"/>
          </a:p>
        </p:txBody>
      </p:sp>
      <p:sp>
        <p:nvSpPr>
          <p:cNvPr id="4" name="Date Placeholder 3"/>
          <p:cNvSpPr>
            <a:spLocks noGrp="1"/>
          </p:cNvSpPr>
          <p:nvPr>
            <p:ph type="dt" sz="half" idx="10"/>
          </p:nvPr>
        </p:nvSpPr>
        <p:spPr>
          <a:xfrm>
            <a:off x="38951539" y="30226000"/>
            <a:ext cx="11948160" cy="1422400"/>
          </a:xfrm>
        </p:spPr>
        <p:txBody>
          <a:bodyPr/>
          <a:lstStyle/>
          <a:p>
            <a:pPr>
              <a:defRPr/>
            </a:pPr>
            <a:endParaRPr lang="en-US"/>
          </a:p>
        </p:txBody>
      </p:sp>
      <p:sp>
        <p:nvSpPr>
          <p:cNvPr id="5" name="Footer Placeholder 4"/>
          <p:cNvSpPr>
            <a:spLocks noGrp="1"/>
          </p:cNvSpPr>
          <p:nvPr>
            <p:ph type="ftr" sz="quarter" idx="11"/>
          </p:nvPr>
        </p:nvSpPr>
        <p:spPr>
          <a:xfrm>
            <a:off x="14668505" y="30244524"/>
            <a:ext cx="23856314" cy="1403878"/>
          </a:xfrm>
        </p:spPr>
        <p:txBody>
          <a:bodyPr/>
          <a:lstStyle/>
          <a:p>
            <a:pPr>
              <a:defRPr/>
            </a:pPr>
            <a:endParaRPr lang="en-US"/>
          </a:p>
        </p:txBody>
      </p:sp>
      <p:sp>
        <p:nvSpPr>
          <p:cNvPr id="6" name="Slide Number Placeholder 5"/>
          <p:cNvSpPr>
            <a:spLocks noGrp="1"/>
          </p:cNvSpPr>
          <p:nvPr>
            <p:ph type="sldNum" sz="quarter" idx="12"/>
          </p:nvPr>
        </p:nvSpPr>
        <p:spPr>
          <a:xfrm>
            <a:off x="47325914" y="3778248"/>
            <a:ext cx="2816352" cy="1403878"/>
          </a:xfrm>
        </p:spPr>
        <p:txBody>
          <a:bodyPr/>
          <a:lstStyle/>
          <a:p>
            <a:pPr>
              <a:defRPr/>
            </a:pPr>
            <a:fld id="{4D85FE1F-4DDE-48B1-8D81-514C93A5969E}" type="slidenum">
              <a:rPr lang="en-US" altLang="en-US" smtClean="0"/>
              <a:pPr>
                <a:defRPr/>
              </a:pPr>
              <a:t>‹#›</a:t>
            </a:fld>
            <a:endParaRPr lang="en-US" altLang="en-US"/>
          </a:p>
        </p:txBody>
      </p:sp>
      <p:cxnSp>
        <p:nvCxnSpPr>
          <p:cNvPr id="11" name="Straight Connector 10"/>
          <p:cNvCxnSpPr/>
          <p:nvPr/>
        </p:nvCxnSpPr>
        <p:spPr>
          <a:xfrm rot="10800000">
            <a:off x="36225249" y="43778"/>
            <a:ext cx="14968022" cy="8867647"/>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32828"/>
            <a:ext cx="51167010" cy="31938354"/>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2133600" y="1266834"/>
            <a:ext cx="40538400" cy="6356350"/>
          </a:xfrm>
        </p:spPr>
        <p:txBody>
          <a:bodyPr anchor="ctr"/>
          <a:lstStyle>
            <a:lvl1pPr marL="0" algn="l">
              <a:buNone/>
              <a:defRPr sz="18700" b="1" cap="none" baseline="0"/>
            </a:lvl1pPr>
          </a:lstStyle>
          <a:p>
            <a:r>
              <a:rPr kumimoji="0" lang="en-US"/>
              <a:t>Click to edit Master title style</a:t>
            </a:r>
          </a:p>
        </p:txBody>
      </p:sp>
      <p:sp>
        <p:nvSpPr>
          <p:cNvPr id="3" name="Text Placeholder 2"/>
          <p:cNvSpPr>
            <a:spLocks noGrp="1"/>
          </p:cNvSpPr>
          <p:nvPr>
            <p:ph type="body" idx="1"/>
          </p:nvPr>
        </p:nvSpPr>
        <p:spPr>
          <a:xfrm>
            <a:off x="2133600" y="7623168"/>
            <a:ext cx="21762720" cy="10668000"/>
          </a:xfrm>
        </p:spPr>
        <p:txBody>
          <a:bodyPr anchor="t"/>
          <a:lstStyle>
            <a:lvl1pPr marL="285293" indent="0" algn="l">
              <a:buNone/>
              <a:defRPr sz="10400">
                <a:solidFill>
                  <a:schemeClr val="tx1">
                    <a:tint val="75000"/>
                  </a:schemeClr>
                </a:solidFill>
              </a:defRPr>
            </a:lvl1pPr>
            <a:lvl2pPr>
              <a:buNone/>
              <a:defRPr sz="9400">
                <a:solidFill>
                  <a:schemeClr val="tx1">
                    <a:tint val="75000"/>
                  </a:schemeClr>
                </a:solidFill>
              </a:defRPr>
            </a:lvl2pPr>
            <a:lvl3pPr>
              <a:buNone/>
              <a:defRPr sz="8300">
                <a:solidFill>
                  <a:schemeClr val="tx1">
                    <a:tint val="75000"/>
                  </a:schemeClr>
                </a:solidFill>
              </a:defRPr>
            </a:lvl3pPr>
            <a:lvl4pPr>
              <a:buNone/>
              <a:defRPr sz="7300">
                <a:solidFill>
                  <a:schemeClr val="tx1">
                    <a:tint val="75000"/>
                  </a:schemeClr>
                </a:solidFill>
              </a:defRPr>
            </a:lvl4pPr>
            <a:lvl5pPr>
              <a:buNone/>
              <a:defRPr sz="7300">
                <a:solidFill>
                  <a:schemeClr val="tx1">
                    <a:tint val="75000"/>
                  </a:schemeClr>
                </a:solidFill>
              </a:defRPr>
            </a:lvl5pPr>
          </a:lstStyle>
          <a:p>
            <a:pPr lvl="0" eaLnBrk="1" latinLnBrk="0" hangingPunct="1"/>
            <a:r>
              <a:rPr kumimoji="0" lang="en-US"/>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2560320" y="8038042"/>
            <a:ext cx="22616160" cy="21121161"/>
          </a:xfrm>
        </p:spPr>
        <p:txBody>
          <a:bodyPr/>
          <a:lstStyle>
            <a:lvl1pPr>
              <a:defRPr sz="13500"/>
            </a:lvl1pPr>
            <a:lvl2pPr>
              <a:defRPr sz="12500"/>
            </a:lvl2pPr>
            <a:lvl3pPr>
              <a:defRPr sz="10400"/>
            </a:lvl3pPr>
            <a:lvl4pPr>
              <a:defRPr sz="9400"/>
            </a:lvl4pPr>
            <a:lvl5pPr>
              <a:defRPr sz="94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26029920" y="8038042"/>
            <a:ext cx="22616160" cy="21121161"/>
          </a:xfrm>
        </p:spPr>
        <p:txBody>
          <a:bodyPr/>
          <a:lstStyle>
            <a:lvl1pPr>
              <a:defRPr sz="13500"/>
            </a:lvl1pPr>
            <a:lvl2pPr>
              <a:defRPr sz="12500"/>
            </a:lvl2pPr>
            <a:lvl3pPr>
              <a:defRPr sz="10400"/>
            </a:lvl3pPr>
            <a:lvl4pPr>
              <a:defRPr sz="9400"/>
            </a:lvl4pPr>
            <a:lvl5pPr>
              <a:defRPr sz="94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26832154" y="30244522"/>
            <a:ext cx="11948160" cy="1408176"/>
          </a:xfrm>
        </p:spPr>
        <p:txBody>
          <a:bodyPr/>
          <a:lstStyle/>
          <a:p>
            <a:pPr>
              <a:defRPr/>
            </a:pPr>
            <a:endParaRPr lang="en-US"/>
          </a:p>
        </p:txBody>
      </p:sp>
      <p:sp>
        <p:nvSpPr>
          <p:cNvPr id="6" name="Footer Placeholder 5"/>
          <p:cNvSpPr>
            <a:spLocks noGrp="1"/>
          </p:cNvSpPr>
          <p:nvPr>
            <p:ph type="ftr" sz="quarter" idx="11"/>
          </p:nvPr>
        </p:nvSpPr>
        <p:spPr>
          <a:xfrm>
            <a:off x="2560320" y="30244522"/>
            <a:ext cx="23856314" cy="1408176"/>
          </a:xfrm>
        </p:spPr>
        <p:txBody>
          <a:bodyPr/>
          <a:lstStyle/>
          <a:p>
            <a:pPr>
              <a:defRPr/>
            </a:pPr>
            <a:endParaRPr lang="en-US"/>
          </a:p>
        </p:txBody>
      </p:sp>
      <p:sp>
        <p:nvSpPr>
          <p:cNvPr id="7" name="Slide Number Placeholder 6"/>
          <p:cNvSpPr>
            <a:spLocks noGrp="1"/>
          </p:cNvSpPr>
          <p:nvPr>
            <p:ph type="sldNum" sz="quarter" idx="12"/>
          </p:nvPr>
        </p:nvSpPr>
        <p:spPr>
          <a:xfrm>
            <a:off x="42501312" y="30244522"/>
            <a:ext cx="2816352" cy="1408176"/>
          </a:xfrm>
        </p:spPr>
        <p:txBody>
          <a:bodyPr/>
          <a:lstStyle/>
          <a:p>
            <a:pPr>
              <a:defRPr/>
            </a:pPr>
            <a:fld id="{054C510B-655E-4918-BAB1-2B9E886C4420}" type="slidenum">
              <a:rPr lang="en-US" altLang="en-US" smtClean="0"/>
              <a:pPr>
                <a:defRPr/>
              </a:pPr>
              <a:t>‹#›</a:t>
            </a:fld>
            <a:endParaRPr lang="en-US"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389909" y="1356749"/>
            <a:ext cx="5974080" cy="28718256"/>
          </a:xfrm>
        </p:spPr>
        <p:txBody>
          <a:bodyPr vert="vert270" anchor="b"/>
          <a:lstStyle>
            <a:lvl1pPr marL="0" algn="ctr">
              <a:defRPr sz="172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7644034" y="1356749"/>
            <a:ext cx="3253734" cy="14081760"/>
          </a:xfrm>
          <a:solidFill>
            <a:schemeClr val="bg1"/>
          </a:solidFill>
          <a:ln w="12700">
            <a:noFill/>
          </a:ln>
        </p:spPr>
        <p:txBody>
          <a:bodyPr vert="vert270" anchor="ctr"/>
          <a:lstStyle>
            <a:lvl1pPr marL="0" indent="0" algn="ctr">
              <a:buNone/>
              <a:defRPr sz="8300" b="0">
                <a:solidFill>
                  <a:schemeClr val="tx1"/>
                </a:solidFill>
              </a:defRPr>
            </a:lvl1pPr>
            <a:lvl2pPr>
              <a:buNone/>
              <a:defRPr sz="10400" b="1"/>
            </a:lvl2pPr>
            <a:lvl3pPr>
              <a:buNone/>
              <a:defRPr sz="9400" b="1"/>
            </a:lvl3pPr>
            <a:lvl4pPr>
              <a:buNone/>
              <a:defRPr sz="8300" b="1"/>
            </a:lvl4pPr>
            <a:lvl5pPr>
              <a:buNone/>
              <a:defRPr sz="83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7644034" y="15993245"/>
            <a:ext cx="3253734" cy="14081760"/>
          </a:xfrm>
          <a:solidFill>
            <a:schemeClr val="bg1"/>
          </a:solidFill>
          <a:ln w="12700">
            <a:noFill/>
          </a:ln>
        </p:spPr>
        <p:txBody>
          <a:bodyPr vert="vert270" anchor="ctr"/>
          <a:lstStyle>
            <a:lvl1pPr marL="0" indent="0" algn="ctr">
              <a:buNone/>
              <a:defRPr sz="8300" b="0">
                <a:solidFill>
                  <a:schemeClr val="tx1"/>
                </a:solidFill>
              </a:defRPr>
            </a:lvl1pPr>
            <a:lvl2pPr>
              <a:buNone/>
              <a:defRPr sz="10400" b="1"/>
            </a:lvl2pPr>
            <a:lvl3pPr>
              <a:buNone/>
              <a:defRPr sz="9400" b="1"/>
            </a:lvl3pPr>
            <a:lvl4pPr>
              <a:buNone/>
              <a:defRPr sz="8300" b="1"/>
            </a:lvl4pPr>
            <a:lvl5pPr>
              <a:buNone/>
              <a:defRPr sz="83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11324488" y="1356749"/>
            <a:ext cx="38404800" cy="14081760"/>
          </a:xfrm>
        </p:spPr>
        <p:txBody>
          <a:bodyPr/>
          <a:lstStyle>
            <a:lvl1pPr algn="l">
              <a:defRPr sz="12500"/>
            </a:lvl1pPr>
            <a:lvl2pPr algn="l">
              <a:defRPr sz="10400"/>
            </a:lvl2pPr>
            <a:lvl3pPr algn="l">
              <a:defRPr sz="9400"/>
            </a:lvl3pPr>
            <a:lvl4pPr algn="l">
              <a:defRPr sz="8300"/>
            </a:lvl4pPr>
            <a:lvl5pPr algn="l">
              <a:defRPr sz="83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11324488" y="15993245"/>
            <a:ext cx="38404800" cy="14081760"/>
          </a:xfrm>
        </p:spPr>
        <p:txBody>
          <a:bodyPr/>
          <a:lstStyle>
            <a:lvl1pPr>
              <a:defRPr sz="12500"/>
            </a:lvl1pPr>
            <a:lvl2pPr>
              <a:defRPr sz="10400"/>
            </a:lvl2pPr>
            <a:lvl3pPr>
              <a:defRPr sz="9400"/>
            </a:lvl3pPr>
            <a:lvl4pPr>
              <a:defRPr sz="8300"/>
            </a:lvl4pPr>
            <a:lvl5pPr>
              <a:defRPr sz="83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26832154" y="30244522"/>
            <a:ext cx="11931091" cy="1408176"/>
          </a:xfrm>
        </p:spPr>
        <p:txBody>
          <a:bodyPr/>
          <a:lstStyle/>
          <a:p>
            <a:pPr>
              <a:defRPr/>
            </a:pPr>
            <a:endParaRPr lang="en-US"/>
          </a:p>
        </p:txBody>
      </p:sp>
      <p:sp>
        <p:nvSpPr>
          <p:cNvPr id="8" name="Footer Placeholder 7"/>
          <p:cNvSpPr>
            <a:spLocks noGrp="1"/>
          </p:cNvSpPr>
          <p:nvPr>
            <p:ph type="ftr" sz="quarter" idx="11"/>
          </p:nvPr>
        </p:nvSpPr>
        <p:spPr>
          <a:xfrm>
            <a:off x="2560320" y="30244522"/>
            <a:ext cx="23862182" cy="1408176"/>
          </a:xfrm>
        </p:spPr>
        <p:txBody>
          <a:bodyPr/>
          <a:lstStyle/>
          <a:p>
            <a:pPr>
              <a:defRPr/>
            </a:pPr>
            <a:endParaRPr lang="en-US"/>
          </a:p>
        </p:txBody>
      </p:sp>
      <p:sp>
        <p:nvSpPr>
          <p:cNvPr id="9" name="Slide Number Placeholder 8"/>
          <p:cNvSpPr>
            <a:spLocks noGrp="1"/>
          </p:cNvSpPr>
          <p:nvPr>
            <p:ph type="sldNum" sz="quarter" idx="12"/>
          </p:nvPr>
        </p:nvSpPr>
        <p:spPr>
          <a:xfrm>
            <a:off x="42501312" y="30254448"/>
            <a:ext cx="2816352" cy="1408176"/>
          </a:xfrm>
        </p:spPr>
        <p:txBody>
          <a:bodyPr/>
          <a:lstStyle>
            <a:lvl1pPr algn="ctr">
              <a:defRPr/>
            </a:lvl1pPr>
          </a:lstStyle>
          <a:p>
            <a:pPr>
              <a:defRPr/>
            </a:pPr>
            <a:fld id="{C5B0CDFB-3550-47DC-9677-73DB8AF0F383}" type="slidenum">
              <a:rPr lang="en-US" altLang="en-US" smtClean="0"/>
              <a:pPr>
                <a:defRPr/>
              </a:pPr>
              <a:t>‹#›</a:t>
            </a:fld>
            <a:endParaRPr lang="en-US"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CACDF892-0838-48F5-95DB-4835DD296DFF}" type="slidenum">
              <a:rPr lang="en-US" altLang="en-US" smtClean="0"/>
              <a:pPr>
                <a:defRPr/>
              </a:pPr>
              <a:t>‹#›</a:t>
            </a:fld>
            <a:endParaRPr lang="en-US"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26832154" y="30244522"/>
            <a:ext cx="11948160" cy="1408176"/>
          </a:xfrm>
        </p:spPr>
        <p:txBody>
          <a:bodyPr/>
          <a:lstStyle/>
          <a:p>
            <a:pPr>
              <a:defRPr/>
            </a:pPr>
            <a:endParaRPr lang="en-US"/>
          </a:p>
        </p:txBody>
      </p:sp>
      <p:sp>
        <p:nvSpPr>
          <p:cNvPr id="3" name="Footer Placeholder 2"/>
          <p:cNvSpPr>
            <a:spLocks noGrp="1"/>
          </p:cNvSpPr>
          <p:nvPr>
            <p:ph type="ftr" sz="quarter" idx="11"/>
          </p:nvPr>
        </p:nvSpPr>
        <p:spPr>
          <a:xfrm>
            <a:off x="2560320" y="30248822"/>
            <a:ext cx="23856314" cy="1403878"/>
          </a:xfrm>
        </p:spPr>
        <p:txBody>
          <a:bodyPr/>
          <a:lstStyle/>
          <a:p>
            <a:pPr>
              <a:defRPr/>
            </a:pPr>
            <a:endParaRPr lang="en-US"/>
          </a:p>
        </p:txBody>
      </p:sp>
      <p:sp>
        <p:nvSpPr>
          <p:cNvPr id="4" name="Slide Number Placeholder 3"/>
          <p:cNvSpPr>
            <a:spLocks noGrp="1"/>
          </p:cNvSpPr>
          <p:nvPr>
            <p:ph type="sldNum" sz="quarter" idx="12"/>
          </p:nvPr>
        </p:nvSpPr>
        <p:spPr>
          <a:xfrm>
            <a:off x="42501312" y="30244522"/>
            <a:ext cx="2816352" cy="1408176"/>
          </a:xfrm>
        </p:spPr>
        <p:txBody>
          <a:bodyPr/>
          <a:lstStyle/>
          <a:p>
            <a:pPr>
              <a:defRPr/>
            </a:pPr>
            <a:fld id="{D7D33CDA-3D9D-45CA-89BB-1AC57179B28D}" type="slidenum">
              <a:rPr lang="en-US" altLang="en-US" smtClean="0"/>
              <a:pPr>
                <a:defRPr/>
              </a:pPr>
              <a:t>‹#›</a:t>
            </a:fld>
            <a:endParaRPr lang="en-US"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28954" y="1715765"/>
            <a:ext cx="5120640" cy="27736800"/>
          </a:xfrm>
        </p:spPr>
        <p:txBody>
          <a:bodyPr vert="vert270" anchor="b"/>
          <a:lstStyle>
            <a:lvl1pPr marL="0" marR="95098" algn="r">
              <a:spcBef>
                <a:spcPts val="0"/>
              </a:spcBef>
              <a:buNone/>
              <a:defRPr sz="15100" b="0" cap="all" baseline="0"/>
            </a:lvl1pPr>
          </a:lstStyle>
          <a:p>
            <a:r>
              <a:rPr kumimoji="0" lang="en-US"/>
              <a:t>Click to edit Master title style</a:t>
            </a:r>
          </a:p>
        </p:txBody>
      </p:sp>
      <p:sp>
        <p:nvSpPr>
          <p:cNvPr id="3" name="Text Placeholder 2"/>
          <p:cNvSpPr>
            <a:spLocks noGrp="1"/>
          </p:cNvSpPr>
          <p:nvPr>
            <p:ph type="body" idx="2"/>
          </p:nvPr>
        </p:nvSpPr>
        <p:spPr>
          <a:xfrm>
            <a:off x="6360794" y="1715765"/>
            <a:ext cx="13655040" cy="27736800"/>
          </a:xfrm>
        </p:spPr>
        <p:txBody>
          <a:bodyPr anchor="t"/>
          <a:lstStyle>
            <a:lvl1pPr marL="0" indent="0">
              <a:spcBef>
                <a:spcPts val="0"/>
              </a:spcBef>
              <a:buNone/>
              <a:defRPr sz="7300"/>
            </a:lvl1pPr>
            <a:lvl2pPr>
              <a:buNone/>
              <a:defRPr sz="6200"/>
            </a:lvl2pPr>
            <a:lvl3pPr>
              <a:buNone/>
              <a:defRPr sz="5200"/>
            </a:lvl3pPr>
            <a:lvl4pPr>
              <a:buNone/>
              <a:defRPr sz="4700"/>
            </a:lvl4pPr>
            <a:lvl5pPr>
              <a:buNone/>
              <a:defRPr sz="47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20447000" y="1493520"/>
            <a:ext cx="29546093" cy="27950160"/>
          </a:xfrm>
        </p:spPr>
        <p:txBody>
          <a:bodyPr/>
          <a:lstStyle>
            <a:lvl1pPr>
              <a:spcBef>
                <a:spcPts val="0"/>
              </a:spcBef>
              <a:defRPr sz="15600"/>
            </a:lvl1pPr>
            <a:lvl2pPr>
              <a:defRPr sz="13500"/>
            </a:lvl2pPr>
            <a:lvl3pPr>
              <a:defRPr sz="12500"/>
            </a:lvl3pPr>
            <a:lvl4pPr>
              <a:defRPr sz="10400"/>
            </a:lvl4pPr>
            <a:lvl5pPr>
              <a:defRPr sz="104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35162266" y="30595824"/>
            <a:ext cx="11948160" cy="1408176"/>
          </a:xfrm>
        </p:spPr>
        <p:txBody>
          <a:bodyPr/>
          <a:lstStyle>
            <a:lvl1pPr>
              <a:defRPr sz="4700"/>
            </a:lvl1pPr>
          </a:lstStyle>
          <a:p>
            <a:pPr>
              <a:defRPr/>
            </a:pPr>
            <a:endParaRPr lang="en-US"/>
          </a:p>
        </p:txBody>
      </p:sp>
      <p:sp>
        <p:nvSpPr>
          <p:cNvPr id="6" name="Footer Placeholder 5"/>
          <p:cNvSpPr>
            <a:spLocks noGrp="1"/>
          </p:cNvSpPr>
          <p:nvPr>
            <p:ph type="ftr" sz="quarter" idx="11"/>
          </p:nvPr>
        </p:nvSpPr>
        <p:spPr>
          <a:xfrm>
            <a:off x="6360794" y="30595824"/>
            <a:ext cx="28801472" cy="1408176"/>
          </a:xfrm>
        </p:spPr>
        <p:txBody>
          <a:bodyPr/>
          <a:lstStyle>
            <a:lvl1pPr>
              <a:defRPr sz="4700"/>
            </a:lvl1pPr>
          </a:lstStyle>
          <a:p>
            <a:pPr>
              <a:defRPr/>
            </a:pPr>
            <a:endParaRPr lang="en-US"/>
          </a:p>
        </p:txBody>
      </p:sp>
      <p:sp>
        <p:nvSpPr>
          <p:cNvPr id="7" name="Slide Number Placeholder 6"/>
          <p:cNvSpPr>
            <a:spLocks noGrp="1"/>
          </p:cNvSpPr>
          <p:nvPr>
            <p:ph type="sldNum" sz="quarter" idx="12"/>
          </p:nvPr>
        </p:nvSpPr>
        <p:spPr>
          <a:xfrm>
            <a:off x="47099226" y="30595824"/>
            <a:ext cx="2816352" cy="1408176"/>
          </a:xfrm>
        </p:spPr>
        <p:txBody>
          <a:bodyPr/>
          <a:lstStyle>
            <a:lvl1pPr>
              <a:defRPr sz="4700"/>
            </a:lvl1pPr>
          </a:lstStyle>
          <a:p>
            <a:pPr>
              <a:defRPr/>
            </a:pPr>
            <a:fld id="{E674B851-A2B2-4BF6-AFCC-36DDD1E11A71}" type="slidenum">
              <a:rPr lang="en-US" altLang="en-US" smtClean="0"/>
              <a:pPr>
                <a:defRPr/>
              </a:pPr>
              <a:t>‹#›</a:t>
            </a:fld>
            <a:endParaRPr lang="en-US"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28954" y="704181"/>
            <a:ext cx="5120640" cy="29870400"/>
          </a:xfrm>
        </p:spPr>
        <p:txBody>
          <a:bodyPr vert="vert270" anchor="b"/>
          <a:lstStyle>
            <a:lvl1pPr marL="0" algn="l">
              <a:buNone/>
              <a:defRPr sz="15600" b="0" cap="all" baseline="0"/>
            </a:lvl1pPr>
          </a:lstStyle>
          <a:p>
            <a:r>
              <a:rPr kumimoji="0" lang="en-US"/>
              <a:t>Click to edit Master title style</a:t>
            </a:r>
          </a:p>
        </p:txBody>
      </p:sp>
      <p:sp>
        <p:nvSpPr>
          <p:cNvPr id="3" name="Picture Placeholder 2"/>
          <p:cNvSpPr>
            <a:spLocks noGrp="1"/>
          </p:cNvSpPr>
          <p:nvPr>
            <p:ph type="pic" idx="1"/>
          </p:nvPr>
        </p:nvSpPr>
        <p:spPr>
          <a:xfrm>
            <a:off x="6374127" y="1745175"/>
            <a:ext cx="41067533" cy="25603200"/>
          </a:xfrm>
          <a:solidFill>
            <a:schemeClr val="bg2">
              <a:shade val="50000"/>
            </a:schemeClr>
          </a:solidFill>
        </p:spPr>
        <p:txBody>
          <a:bodyPr/>
          <a:lstStyle>
            <a:lvl1pPr marL="0" indent="0">
              <a:buNone/>
              <a:defRPr sz="166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400800" y="27381200"/>
            <a:ext cx="41067533" cy="3200400"/>
          </a:xfrm>
          <a:solidFill>
            <a:schemeClr val="accent1">
              <a:alpha val="15000"/>
            </a:schemeClr>
          </a:solidFill>
          <a:ln>
            <a:solidFill>
              <a:schemeClr val="accent1"/>
            </a:solidFill>
            <a:miter lim="800000"/>
          </a:ln>
        </p:spPr>
        <p:txBody>
          <a:bodyPr/>
          <a:lstStyle>
            <a:lvl1pPr marL="0" indent="0">
              <a:spcBef>
                <a:spcPts val="0"/>
              </a:spcBef>
              <a:buNone/>
              <a:defRPr sz="7300"/>
            </a:lvl1pPr>
            <a:lvl2pPr>
              <a:defRPr sz="6200"/>
            </a:lvl2pPr>
            <a:lvl3pPr>
              <a:defRPr sz="5200"/>
            </a:lvl3pPr>
            <a:lvl4pPr>
              <a:defRPr sz="4700"/>
            </a:lvl4pPr>
            <a:lvl5pPr>
              <a:defRPr sz="47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34205875" y="30595824"/>
            <a:ext cx="11777472" cy="1408176"/>
          </a:xfrm>
        </p:spPr>
        <p:txBody>
          <a:bodyPr/>
          <a:lstStyle>
            <a:lvl1pPr>
              <a:defRPr sz="4700"/>
            </a:lvl1pPr>
          </a:lstStyle>
          <a:p>
            <a:pPr>
              <a:defRPr/>
            </a:pPr>
            <a:endParaRPr lang="en-US"/>
          </a:p>
        </p:txBody>
      </p:sp>
      <p:sp>
        <p:nvSpPr>
          <p:cNvPr id="6" name="Footer Placeholder 5"/>
          <p:cNvSpPr>
            <a:spLocks noGrp="1"/>
          </p:cNvSpPr>
          <p:nvPr>
            <p:ph type="ftr" sz="quarter" idx="11"/>
          </p:nvPr>
        </p:nvSpPr>
        <p:spPr>
          <a:xfrm>
            <a:off x="6554419" y="30600122"/>
            <a:ext cx="27709203" cy="1408176"/>
          </a:xfrm>
        </p:spPr>
        <p:txBody>
          <a:bodyPr/>
          <a:lstStyle>
            <a:lvl1pPr>
              <a:defRPr sz="4700"/>
            </a:lvl1pPr>
          </a:lstStyle>
          <a:p>
            <a:endParaRPr lang="en-US" dirty="0"/>
          </a:p>
        </p:txBody>
      </p:sp>
      <p:sp>
        <p:nvSpPr>
          <p:cNvPr id="7" name="Slide Number Placeholder 6"/>
          <p:cNvSpPr>
            <a:spLocks noGrp="1"/>
          </p:cNvSpPr>
          <p:nvPr>
            <p:ph type="sldNum" sz="quarter" idx="12"/>
          </p:nvPr>
        </p:nvSpPr>
        <p:spPr>
          <a:xfrm>
            <a:off x="46016275" y="30595824"/>
            <a:ext cx="2048256" cy="1408176"/>
          </a:xfrm>
        </p:spPr>
        <p:txBody>
          <a:bodyPr/>
          <a:lstStyle>
            <a:lvl1pPr algn="ctr">
              <a:defRPr sz="4700"/>
            </a:lvl1pPr>
          </a:lstStyle>
          <a:p>
            <a:pPr>
              <a:defRPr/>
            </a:pPr>
            <a:fld id="{D9820179-56E3-4C19-80B7-A499C708AC0F}" type="slidenum">
              <a:rPr lang="en-US" altLang="en-US" smtClean="0"/>
              <a:pPr>
                <a:defRPr/>
              </a:pPr>
              <a:t>‹#›</a:t>
            </a:fld>
            <a:endParaRPr lang="en-US"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66292B9-F59C-40D7-A6F5-C0DB0C0BA9BF}" type="slidenum">
              <a:rPr lang="en-US" altLang="en-US" smtClean="0"/>
              <a:pPr>
                <a:defRPr/>
              </a:pPr>
              <a:t>‹#›</a:t>
            </a:fld>
            <a:endParaRPr lang="en-US"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978080" y="1778000"/>
            <a:ext cx="10668000" cy="256032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2560320" y="1778000"/>
            <a:ext cx="34991040" cy="256032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E66FA9D-C524-4C4A-B6CE-D4645631133A}" type="slidenum">
              <a:rPr lang="en-US" altLang="en-US" smtClean="0"/>
              <a:pPr>
                <a:defRPr/>
              </a:pPr>
              <a:t>‹#›</a:t>
            </a:fld>
            <a:endParaRPr lang="en-US"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39391" y="65653"/>
            <a:ext cx="51127619" cy="3190552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475488" tIns="237744" rIns="475488" bIns="237744" anchor="ctr"/>
          <a:lstStyle/>
          <a:p>
            <a:pPr algn="ctr" eaLnBrk="1" latinLnBrk="0" hangingPunct="1"/>
            <a:endParaRPr kumimoji="0" lang="en-US"/>
          </a:p>
        </p:txBody>
      </p:sp>
      <p:cxnSp>
        <p:nvCxnSpPr>
          <p:cNvPr id="8" name="Straight Connector 7"/>
          <p:cNvCxnSpPr/>
          <p:nvPr/>
        </p:nvCxnSpPr>
        <p:spPr>
          <a:xfrm>
            <a:off x="0" y="32828"/>
            <a:ext cx="51167010" cy="31938354"/>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36225249" y="23092580"/>
            <a:ext cx="14968022" cy="8867647"/>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2560320" y="1248305"/>
            <a:ext cx="46085760" cy="6528816"/>
          </a:xfrm>
          <a:prstGeom prst="rect">
            <a:avLst/>
          </a:prstGeom>
        </p:spPr>
        <p:txBody>
          <a:bodyPr vert="horz" lIns="475488" tIns="237744" rIns="475488" bIns="237744" anchor="ctr">
            <a:normAutofit/>
          </a:bodyPr>
          <a:lstStyle/>
          <a:p>
            <a:r>
              <a:rPr kumimoji="0" lang="en-US"/>
              <a:t>Click to edit Master title style</a:t>
            </a:r>
          </a:p>
        </p:txBody>
      </p:sp>
      <p:sp>
        <p:nvSpPr>
          <p:cNvPr id="13" name="Text Placeholder 12"/>
          <p:cNvSpPr>
            <a:spLocks noGrp="1"/>
          </p:cNvSpPr>
          <p:nvPr>
            <p:ph type="body" idx="1"/>
          </p:nvPr>
        </p:nvSpPr>
        <p:spPr>
          <a:xfrm>
            <a:off x="2560320" y="8786437"/>
            <a:ext cx="46085760" cy="21336000"/>
          </a:xfrm>
          <a:prstGeom prst="rect">
            <a:avLst/>
          </a:prstGeom>
        </p:spPr>
        <p:txBody>
          <a:bodyPr vert="horz" lIns="475488" tIns="237744" rIns="475488" bIns="237744"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26832154" y="30244522"/>
            <a:ext cx="11948160" cy="1408176"/>
          </a:xfrm>
          <a:prstGeom prst="rect">
            <a:avLst/>
          </a:prstGeom>
        </p:spPr>
        <p:txBody>
          <a:bodyPr vert="horz" lIns="475488" tIns="237744" rIns="475488" bIns="237744" anchor="b"/>
          <a:lstStyle>
            <a:lvl1pPr algn="l" eaLnBrk="1" latinLnBrk="0" hangingPunct="1">
              <a:defRPr kumimoji="0" sz="5200" b="0">
                <a:solidFill>
                  <a:schemeClr val="tx1"/>
                </a:solidFill>
              </a:defRPr>
            </a:lvl1pPr>
          </a:lstStyle>
          <a:p>
            <a:pPr>
              <a:defRPr/>
            </a:pPr>
            <a:endParaRPr lang="en-US"/>
          </a:p>
        </p:txBody>
      </p:sp>
      <p:sp>
        <p:nvSpPr>
          <p:cNvPr id="3" name="Footer Placeholder 2"/>
          <p:cNvSpPr>
            <a:spLocks noGrp="1"/>
          </p:cNvSpPr>
          <p:nvPr>
            <p:ph type="ftr" sz="quarter" idx="3"/>
          </p:nvPr>
        </p:nvSpPr>
        <p:spPr>
          <a:xfrm>
            <a:off x="2560320" y="30248822"/>
            <a:ext cx="23856314" cy="1403878"/>
          </a:xfrm>
          <a:prstGeom prst="rect">
            <a:avLst/>
          </a:prstGeom>
        </p:spPr>
        <p:txBody>
          <a:bodyPr vert="horz" lIns="475488" tIns="237744" rIns="475488" bIns="237744" anchor="b"/>
          <a:lstStyle>
            <a:lvl1pPr algn="r" eaLnBrk="1" latinLnBrk="0" hangingPunct="1">
              <a:defRPr kumimoji="0" sz="5200">
                <a:solidFill>
                  <a:schemeClr val="tx1"/>
                </a:solidFill>
              </a:defRPr>
            </a:lvl1pPr>
          </a:lstStyle>
          <a:p>
            <a:pPr>
              <a:defRPr/>
            </a:pPr>
            <a:endParaRPr lang="en-US"/>
          </a:p>
        </p:txBody>
      </p:sp>
      <p:sp>
        <p:nvSpPr>
          <p:cNvPr id="23" name="Slide Number Placeholder 22"/>
          <p:cNvSpPr>
            <a:spLocks noGrp="1"/>
          </p:cNvSpPr>
          <p:nvPr>
            <p:ph type="sldNum" sz="quarter" idx="4"/>
          </p:nvPr>
        </p:nvSpPr>
        <p:spPr>
          <a:xfrm>
            <a:off x="42501312" y="30244522"/>
            <a:ext cx="2816352" cy="1408176"/>
          </a:xfrm>
          <a:prstGeom prst="rect">
            <a:avLst/>
          </a:prstGeom>
        </p:spPr>
        <p:txBody>
          <a:bodyPr vert="horz" lIns="475488" tIns="237744" rIns="475488" bIns="237744" anchor="b"/>
          <a:lstStyle>
            <a:lvl1pPr algn="ctr" eaLnBrk="1" latinLnBrk="0" hangingPunct="1">
              <a:defRPr kumimoji="0" sz="6200">
                <a:solidFill>
                  <a:schemeClr val="tx1"/>
                </a:solidFill>
              </a:defRPr>
            </a:lvl1pPr>
          </a:lstStyle>
          <a:p>
            <a:pPr>
              <a:defRPr/>
            </a:pPr>
            <a:fld id="{0FFC5DB7-500A-42BA-9147-68B4C5B24593}" type="slidenum">
              <a:rPr lang="en-US" altLang="en-US" smtClean="0"/>
              <a:pPr>
                <a:defRPr/>
              </a:pPr>
              <a:t>‹#›</a:t>
            </a:fld>
            <a:endParaRPr lang="en-US" altLang="en-US"/>
          </a:p>
        </p:txBody>
      </p:sp>
    </p:spTree>
  </p:cSld>
  <p:clrMap bg1="dk1" tx1="lt1" bg2="dk2" tx2="lt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Lst>
  <p:txStyles>
    <p:titleStyle>
      <a:lvl1pPr marL="2520086" algn="l" rtl="0" eaLnBrk="1" latinLnBrk="0" hangingPunct="1">
        <a:spcBef>
          <a:spcPct val="0"/>
        </a:spcBef>
        <a:buNone/>
        <a:defRPr kumimoji="0" sz="218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2329891" indent="-1997050" algn="l" rtl="0" eaLnBrk="1" latinLnBrk="0" hangingPunct="1">
        <a:spcBef>
          <a:spcPct val="20000"/>
        </a:spcBef>
        <a:buClr>
          <a:schemeClr val="accent1"/>
        </a:buClr>
        <a:buSzPct val="80000"/>
        <a:buFont typeface="Wingdings 2"/>
        <a:buChar char=""/>
        <a:defRPr kumimoji="0" sz="15600" kern="1200">
          <a:solidFill>
            <a:schemeClr val="tx1"/>
          </a:solidFill>
          <a:latin typeface="+mn-lt"/>
          <a:ea typeface="+mn-ea"/>
          <a:cs typeface="+mn-cs"/>
        </a:defRPr>
      </a:lvl1pPr>
      <a:lvl2pPr marL="4279392" indent="-1485900" algn="l" rtl="0" eaLnBrk="1" latinLnBrk="0" hangingPunct="1">
        <a:spcBef>
          <a:spcPct val="20000"/>
        </a:spcBef>
        <a:buClr>
          <a:schemeClr val="accent1"/>
        </a:buClr>
        <a:buSzPct val="95000"/>
        <a:buFont typeface="Verdana"/>
        <a:buChar char="›"/>
        <a:defRPr kumimoji="0" sz="13500" kern="1200">
          <a:solidFill>
            <a:schemeClr val="tx1"/>
          </a:solidFill>
          <a:latin typeface="+mn-lt"/>
          <a:ea typeface="+mn-ea"/>
          <a:cs typeface="+mn-cs"/>
        </a:defRPr>
      </a:lvl2pPr>
      <a:lvl3pPr marL="5753405" indent="-1188720" algn="l" rtl="0" eaLnBrk="1" latinLnBrk="0" hangingPunct="1">
        <a:spcBef>
          <a:spcPct val="20000"/>
        </a:spcBef>
        <a:buClr>
          <a:schemeClr val="accent1"/>
        </a:buClr>
        <a:buFont typeface="Wingdings 2"/>
        <a:buChar char=""/>
        <a:defRPr kumimoji="0" sz="12500" kern="1200">
          <a:solidFill>
            <a:schemeClr val="tx1"/>
          </a:solidFill>
          <a:latin typeface="+mn-lt"/>
          <a:ea typeface="+mn-ea"/>
          <a:cs typeface="+mn-cs"/>
        </a:defRPr>
      </a:lvl3pPr>
      <a:lvl4pPr marL="7132320" indent="-1093622" algn="l" rtl="0" eaLnBrk="1" latinLnBrk="0" hangingPunct="1">
        <a:spcBef>
          <a:spcPct val="20000"/>
        </a:spcBef>
        <a:buClr>
          <a:schemeClr val="accent1"/>
        </a:buClr>
        <a:buFont typeface="Wingdings 2"/>
        <a:buChar char=""/>
        <a:defRPr kumimoji="0" sz="10400" kern="1200">
          <a:solidFill>
            <a:schemeClr val="tx1"/>
          </a:solidFill>
          <a:latin typeface="+mn-lt"/>
          <a:ea typeface="+mn-ea"/>
          <a:cs typeface="+mn-cs"/>
        </a:defRPr>
      </a:lvl4pPr>
      <a:lvl5pPr marL="8321040" indent="-1093622" algn="l" rtl="0" eaLnBrk="1" latinLnBrk="0" hangingPunct="1">
        <a:spcBef>
          <a:spcPct val="20000"/>
        </a:spcBef>
        <a:buClr>
          <a:schemeClr val="accent1">
            <a:tint val="75000"/>
          </a:schemeClr>
        </a:buClr>
        <a:buFont typeface="Wingdings 2"/>
        <a:buChar char=""/>
        <a:defRPr kumimoji="0" sz="9900" kern="1200">
          <a:solidFill>
            <a:schemeClr val="tx1"/>
          </a:solidFill>
          <a:latin typeface="+mn-lt"/>
          <a:ea typeface="+mn-ea"/>
          <a:cs typeface="+mn-cs"/>
        </a:defRPr>
      </a:lvl5pPr>
      <a:lvl6pPr marL="9509760" indent="-1093622" algn="l" rtl="0" eaLnBrk="1" latinLnBrk="0" hangingPunct="1">
        <a:spcBef>
          <a:spcPct val="20000"/>
        </a:spcBef>
        <a:buClr>
          <a:schemeClr val="accent1">
            <a:tint val="75000"/>
          </a:schemeClr>
        </a:buClr>
        <a:buFont typeface="Wingdings 2"/>
        <a:buChar char=""/>
        <a:defRPr kumimoji="0" sz="9400" kern="1200">
          <a:solidFill>
            <a:schemeClr val="tx1"/>
          </a:solidFill>
          <a:latin typeface="+mn-lt"/>
          <a:ea typeface="+mn-ea"/>
          <a:cs typeface="+mn-cs"/>
        </a:defRPr>
      </a:lvl6pPr>
      <a:lvl7pPr marL="10841126" indent="-1093622" algn="l" rtl="0" eaLnBrk="1" latinLnBrk="0" hangingPunct="1">
        <a:spcBef>
          <a:spcPct val="20000"/>
        </a:spcBef>
        <a:buClr>
          <a:schemeClr val="accent1">
            <a:tint val="75000"/>
          </a:schemeClr>
        </a:buClr>
        <a:buFont typeface="Wingdings 2"/>
        <a:buChar char=""/>
        <a:defRPr kumimoji="0" sz="8300" kern="1200">
          <a:solidFill>
            <a:schemeClr val="tx1"/>
          </a:solidFill>
          <a:latin typeface="+mn-lt"/>
          <a:ea typeface="+mn-ea"/>
          <a:cs typeface="+mn-cs"/>
        </a:defRPr>
      </a:lvl7pPr>
      <a:lvl8pPr marL="11887200" indent="-950976" algn="l" rtl="0" eaLnBrk="1" latinLnBrk="0" hangingPunct="1">
        <a:spcBef>
          <a:spcPct val="20000"/>
        </a:spcBef>
        <a:buClr>
          <a:schemeClr val="accent1">
            <a:tint val="75000"/>
          </a:schemeClr>
        </a:buClr>
        <a:buFont typeface="Wingdings 2"/>
        <a:buChar char=""/>
        <a:defRPr kumimoji="0" sz="8300" kern="1200">
          <a:solidFill>
            <a:schemeClr val="tx1"/>
          </a:solidFill>
          <a:latin typeface="+mn-lt"/>
          <a:ea typeface="+mn-ea"/>
          <a:cs typeface="+mn-cs"/>
        </a:defRPr>
      </a:lvl8pPr>
      <a:lvl9pPr marL="13075920" indent="-950976" algn="l" rtl="0" eaLnBrk="1" latinLnBrk="0" hangingPunct="1">
        <a:spcBef>
          <a:spcPct val="20000"/>
        </a:spcBef>
        <a:buClr>
          <a:schemeClr val="accent1">
            <a:tint val="75000"/>
          </a:schemeClr>
        </a:buClr>
        <a:buFont typeface="Wingdings 2"/>
        <a:buChar char=""/>
        <a:defRPr kumimoji="0" sz="83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2377440" algn="l" rtl="0" eaLnBrk="1" latinLnBrk="0" hangingPunct="1">
        <a:defRPr kumimoji="0" kern="1200">
          <a:solidFill>
            <a:schemeClr val="tx1"/>
          </a:solidFill>
          <a:latin typeface="+mn-lt"/>
          <a:ea typeface="+mn-ea"/>
          <a:cs typeface="+mn-cs"/>
        </a:defRPr>
      </a:lvl2pPr>
      <a:lvl3pPr marL="4754880" algn="l" rtl="0" eaLnBrk="1" latinLnBrk="0" hangingPunct="1">
        <a:defRPr kumimoji="0" kern="1200">
          <a:solidFill>
            <a:schemeClr val="tx1"/>
          </a:solidFill>
          <a:latin typeface="+mn-lt"/>
          <a:ea typeface="+mn-ea"/>
          <a:cs typeface="+mn-cs"/>
        </a:defRPr>
      </a:lvl3pPr>
      <a:lvl4pPr marL="7132320" algn="l" rtl="0" eaLnBrk="1" latinLnBrk="0" hangingPunct="1">
        <a:defRPr kumimoji="0" kern="1200">
          <a:solidFill>
            <a:schemeClr val="tx1"/>
          </a:solidFill>
          <a:latin typeface="+mn-lt"/>
          <a:ea typeface="+mn-ea"/>
          <a:cs typeface="+mn-cs"/>
        </a:defRPr>
      </a:lvl4pPr>
      <a:lvl5pPr marL="9509760" algn="l" rtl="0" eaLnBrk="1" latinLnBrk="0" hangingPunct="1">
        <a:defRPr kumimoji="0" kern="1200">
          <a:solidFill>
            <a:schemeClr val="tx1"/>
          </a:solidFill>
          <a:latin typeface="+mn-lt"/>
          <a:ea typeface="+mn-ea"/>
          <a:cs typeface="+mn-cs"/>
        </a:defRPr>
      </a:lvl5pPr>
      <a:lvl6pPr marL="11887200" algn="l" rtl="0" eaLnBrk="1" latinLnBrk="0" hangingPunct="1">
        <a:defRPr kumimoji="0" kern="1200">
          <a:solidFill>
            <a:schemeClr val="tx1"/>
          </a:solidFill>
          <a:latin typeface="+mn-lt"/>
          <a:ea typeface="+mn-ea"/>
          <a:cs typeface="+mn-cs"/>
        </a:defRPr>
      </a:lvl6pPr>
      <a:lvl7pPr marL="14264640" algn="l" rtl="0" eaLnBrk="1" latinLnBrk="0" hangingPunct="1">
        <a:defRPr kumimoji="0" kern="1200">
          <a:solidFill>
            <a:schemeClr val="tx1"/>
          </a:solidFill>
          <a:latin typeface="+mn-lt"/>
          <a:ea typeface="+mn-ea"/>
          <a:cs typeface="+mn-cs"/>
        </a:defRPr>
      </a:lvl7pPr>
      <a:lvl8pPr marL="16642080" algn="l" rtl="0" eaLnBrk="1" latinLnBrk="0" hangingPunct="1">
        <a:defRPr kumimoji="0" kern="1200">
          <a:solidFill>
            <a:schemeClr val="tx1"/>
          </a:solidFill>
          <a:latin typeface="+mn-lt"/>
          <a:ea typeface="+mn-ea"/>
          <a:cs typeface="+mn-cs"/>
        </a:defRPr>
      </a:lvl8pPr>
      <a:lvl9pPr marL="1901952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18" Type="http://schemas.openxmlformats.org/officeDocument/2006/relationships/image" Target="../media/image1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png"/><Relationship Id="rId2" Type="http://schemas.openxmlformats.org/officeDocument/2006/relationships/notesSlide" Target="../notesSlides/notesSlide1.xml"/><Relationship Id="rId16"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3899" y="952501"/>
            <a:ext cx="13220700" cy="30822900"/>
          </a:xfrm>
          <a:prstGeom prst="rect">
            <a:avLst/>
          </a:prstGeom>
          <a:ln w="76200">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just"/>
            <a:endParaRPr lang="en-US" dirty="0"/>
          </a:p>
        </p:txBody>
      </p:sp>
      <p:sp>
        <p:nvSpPr>
          <p:cNvPr id="3" name="Rectangle 2"/>
          <p:cNvSpPr/>
          <p:nvPr/>
        </p:nvSpPr>
        <p:spPr>
          <a:xfrm>
            <a:off x="14706599" y="2857500"/>
            <a:ext cx="22745700" cy="2891790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a:p>
        </p:txBody>
      </p:sp>
      <p:sp>
        <p:nvSpPr>
          <p:cNvPr id="4" name="Rectangle 3"/>
          <p:cNvSpPr/>
          <p:nvPr/>
        </p:nvSpPr>
        <p:spPr>
          <a:xfrm>
            <a:off x="37909499" y="4051875"/>
            <a:ext cx="12915900" cy="14097000"/>
          </a:xfrm>
          <a:prstGeom prst="rect">
            <a:avLst/>
          </a:prstGeom>
          <a:ln w="76200">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a:p>
        </p:txBody>
      </p:sp>
      <p:sp>
        <p:nvSpPr>
          <p:cNvPr id="6" name="Rectangle 5"/>
          <p:cNvSpPr/>
          <p:nvPr/>
        </p:nvSpPr>
        <p:spPr>
          <a:xfrm>
            <a:off x="986787" y="3139854"/>
            <a:ext cx="12627117" cy="4057650"/>
          </a:xfrm>
          <a:prstGeom prst="rect">
            <a:avLst/>
          </a:prstGeom>
          <a:solidFill>
            <a:schemeClr val="tx1"/>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1447799" y="3589464"/>
            <a:ext cx="11506200" cy="4031873"/>
          </a:xfrm>
          <a:prstGeom prst="rect">
            <a:avLst/>
          </a:prstGeom>
          <a:noFill/>
        </p:spPr>
        <p:txBody>
          <a:bodyPr wrap="square" rtlCol="0">
            <a:spAutoFit/>
          </a:bodyPr>
          <a:lstStyle/>
          <a:p>
            <a:pPr algn="just"/>
            <a:r>
              <a:rPr lang="en-US" sz="3200" b="1" dirty="0">
                <a:solidFill>
                  <a:schemeClr val="bg1"/>
                </a:solidFill>
                <a:latin typeface="+mj-lt"/>
                <a:cs typeface="Calibri" pitchFamily="34" charset="0"/>
              </a:rPr>
              <a:t>Computer Engineering </a:t>
            </a:r>
            <a:r>
              <a:rPr lang="en-US" sz="3200" dirty="0">
                <a:solidFill>
                  <a:schemeClr val="bg1"/>
                </a:solidFill>
                <a:latin typeface="+mj-lt"/>
                <a:cs typeface="Calibri" pitchFamily="34" charset="0"/>
              </a:rPr>
              <a:t>is the branch of engineering that integrates electronic engineering with computer science to design and develop computer systems and other technology. Computer engineers may work in a variety of industries, including healthcare, aerospace, automotive, and manufacturing. They may also work in government or education.</a:t>
            </a:r>
            <a:r>
              <a:rPr lang="en-US" sz="3200" dirty="0">
                <a:solidFill>
                  <a:schemeClr val="bg1"/>
                </a:solidFill>
              </a:rPr>
              <a:t> (Lucas 2014)</a:t>
            </a:r>
          </a:p>
          <a:p>
            <a:pPr algn="just"/>
            <a:r>
              <a:rPr lang="en-US" sz="3200" dirty="0">
                <a:solidFill>
                  <a:schemeClr val="bg1"/>
                </a:solidFill>
                <a:latin typeface="+mj-lt"/>
                <a:cs typeface="Calibri" pitchFamily="34" charset="0"/>
              </a:rPr>
              <a:t> </a:t>
            </a:r>
          </a:p>
        </p:txBody>
      </p:sp>
      <p:sp>
        <p:nvSpPr>
          <p:cNvPr id="8" name="Rectangle 7"/>
          <p:cNvSpPr/>
          <p:nvPr/>
        </p:nvSpPr>
        <p:spPr>
          <a:xfrm>
            <a:off x="1020690" y="12867172"/>
            <a:ext cx="12627118" cy="6406575"/>
          </a:xfrm>
          <a:prstGeom prst="rect">
            <a:avLst/>
          </a:prstGeom>
          <a:solidFill>
            <a:schemeClr val="tx1"/>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p:nvSpPr>
        <p:spPr>
          <a:xfrm>
            <a:off x="1246256" y="13261951"/>
            <a:ext cx="12108180" cy="6617196"/>
          </a:xfrm>
          <a:prstGeom prst="rect">
            <a:avLst/>
          </a:prstGeom>
          <a:noFill/>
          <a:ln>
            <a:noFill/>
          </a:ln>
        </p:spPr>
        <p:txBody>
          <a:bodyPr wrap="square" rtlCol="0">
            <a:spAutoFit/>
          </a:bodyPr>
          <a:lstStyle/>
          <a:p>
            <a:pPr algn="just"/>
            <a:r>
              <a:rPr lang="en-US" sz="3200" dirty="0">
                <a:solidFill>
                  <a:schemeClr val="bg1"/>
                </a:solidFill>
                <a:cs typeface="Calibri" pitchFamily="34" charset="0"/>
              </a:rPr>
              <a:t>Computer engineering is the study of designing, building, and maintaining computing systems. It is a relatively new field that emerged in the mid-20th century with the development of the first computers. Today, computer engineering is a growing field that offers many opportunities for those with the right skills. Computer engineers work on everything from small devices like cell phones to large systems like servers and mainframes. They may work in software engineering, hardware engineering, or both. They may also work in other areas of computing, such as networking, security, and cloud computing.</a:t>
            </a:r>
            <a:r>
              <a:rPr lang="en-US" sz="3200" dirty="0">
                <a:solidFill>
                  <a:schemeClr val="bg1"/>
                </a:solidFill>
              </a:rPr>
              <a:t> (Lucas 2014)</a:t>
            </a:r>
          </a:p>
          <a:p>
            <a:pPr algn="just"/>
            <a:endParaRPr lang="en-US" sz="3200" dirty="0">
              <a:solidFill>
                <a:schemeClr val="bg1"/>
              </a:solidFill>
              <a:cs typeface="Calibri" pitchFamily="34" charset="0"/>
            </a:endParaRPr>
          </a:p>
          <a:p>
            <a:endParaRPr lang="en-US" sz="4000" dirty="0">
              <a:solidFill>
                <a:schemeClr val="bg1"/>
              </a:solidFill>
              <a:latin typeface="Calibri" pitchFamily="34" charset="0"/>
              <a:cs typeface="Calibri" pitchFamily="34" charset="0"/>
            </a:endParaRPr>
          </a:p>
        </p:txBody>
      </p:sp>
      <p:sp>
        <p:nvSpPr>
          <p:cNvPr id="11" name="Rectangle 10"/>
          <p:cNvSpPr/>
          <p:nvPr/>
        </p:nvSpPr>
        <p:spPr>
          <a:xfrm>
            <a:off x="952498" y="23407954"/>
            <a:ext cx="12627115" cy="4711125"/>
          </a:xfrm>
          <a:prstGeom prst="rect">
            <a:avLst/>
          </a:prstGeom>
          <a:solidFill>
            <a:schemeClr val="tx1"/>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p:cNvSpPr txBox="1"/>
          <p:nvPr/>
        </p:nvSpPr>
        <p:spPr>
          <a:xfrm>
            <a:off x="1181099" y="23522790"/>
            <a:ext cx="12039600" cy="5632311"/>
          </a:xfrm>
          <a:prstGeom prst="rect">
            <a:avLst/>
          </a:prstGeom>
          <a:noFill/>
        </p:spPr>
        <p:txBody>
          <a:bodyPr wrap="square" rtlCol="0">
            <a:spAutoFit/>
          </a:bodyPr>
          <a:lstStyle/>
          <a:p>
            <a:pPr algn="just"/>
            <a:r>
              <a:rPr lang="en-US" sz="3200" dirty="0">
                <a:solidFill>
                  <a:schemeClr val="bg1"/>
                </a:solidFill>
              </a:rPr>
              <a:t>With the ever-growing importance of computing in our world, computer engineers are in high demand. If a person has a passion for computers and problem-solving, then a career in computer engineering may be the right choice for him/her. Computer engineering is a challenging and rewarding career. It offers a good salary and the opportunity to work on cutting-edge technologies. It is a field that is constantly changing, which means that there is always something new to learn</a:t>
            </a:r>
            <a:r>
              <a:rPr lang="en-US" sz="3200" b="1" dirty="0">
                <a:solidFill>
                  <a:schemeClr val="bg1"/>
                </a:solidFill>
              </a:rPr>
              <a:t>(</a:t>
            </a:r>
            <a:r>
              <a:rPr lang="en-US" sz="3200" b="1" dirty="0" err="1">
                <a:solidFill>
                  <a:schemeClr val="bg1"/>
                </a:solidFill>
              </a:rPr>
              <a:t>Geissler</a:t>
            </a:r>
            <a:r>
              <a:rPr lang="en-US" sz="3200" b="1" dirty="0">
                <a:solidFill>
                  <a:schemeClr val="bg1"/>
                </a:solidFill>
              </a:rPr>
              <a:t> 2021)</a:t>
            </a:r>
            <a:endParaRPr lang="en-US" sz="3200" dirty="0">
              <a:solidFill>
                <a:schemeClr val="bg1"/>
              </a:solidFill>
            </a:endParaRPr>
          </a:p>
          <a:p>
            <a:pPr algn="just"/>
            <a:r>
              <a:rPr lang="en-US" sz="3200" dirty="0">
                <a:solidFill>
                  <a:schemeClr val="bg1"/>
                </a:solidFill>
              </a:rPr>
              <a:t>.</a:t>
            </a:r>
          </a:p>
          <a:p>
            <a:endParaRPr lang="en-US" sz="4000" dirty="0">
              <a:solidFill>
                <a:schemeClr val="bg1"/>
              </a:solidFill>
              <a:latin typeface="Calibri" pitchFamily="34" charset="0"/>
              <a:cs typeface="Calibri" pitchFamily="34" charset="0"/>
            </a:endParaRPr>
          </a:p>
        </p:txBody>
      </p:sp>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2500" y="7581900"/>
            <a:ext cx="12627116" cy="488245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9648" y="19682072"/>
            <a:ext cx="12627116" cy="3291840"/>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sp>
        <p:nvSpPr>
          <p:cNvPr id="13" name="Rectangle 12"/>
          <p:cNvSpPr/>
          <p:nvPr/>
        </p:nvSpPr>
        <p:spPr>
          <a:xfrm>
            <a:off x="15316199" y="4381500"/>
            <a:ext cx="11106150" cy="9198470"/>
          </a:xfrm>
          <a:prstGeom prst="rect">
            <a:avLst/>
          </a:prstGeom>
          <a:solidFill>
            <a:schemeClr val="tx1"/>
          </a:solidFill>
          <a:ln w="76200">
            <a:solidFill>
              <a:schemeClr val="tx2">
                <a:lumMod val="10000"/>
              </a:schemeClr>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a:p>
        </p:txBody>
      </p:sp>
      <p:sp>
        <p:nvSpPr>
          <p:cNvPr id="18" name="Rectangle 17"/>
          <p:cNvSpPr/>
          <p:nvPr/>
        </p:nvSpPr>
        <p:spPr>
          <a:xfrm>
            <a:off x="26965274" y="13908769"/>
            <a:ext cx="10210800" cy="8480212"/>
          </a:xfrm>
          <a:prstGeom prst="rect">
            <a:avLst/>
          </a:prstGeom>
          <a:solidFill>
            <a:schemeClr val="tx1"/>
          </a:solidFill>
          <a:ln w="76200">
            <a:solidFill>
              <a:schemeClr val="tx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p:nvPr/>
        </p:nvSpPr>
        <p:spPr>
          <a:xfrm>
            <a:off x="26936699" y="4381500"/>
            <a:ext cx="10210800" cy="9198470"/>
          </a:xfrm>
          <a:prstGeom prst="rect">
            <a:avLst/>
          </a:prstGeom>
          <a:solidFill>
            <a:schemeClr val="tx1"/>
          </a:solidFill>
          <a:ln w="76200">
            <a:solidFill>
              <a:schemeClr val="tx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p:cNvSpPr/>
          <p:nvPr/>
        </p:nvSpPr>
        <p:spPr>
          <a:xfrm>
            <a:off x="26965274" y="22747545"/>
            <a:ext cx="10210800" cy="8418255"/>
          </a:xfrm>
          <a:prstGeom prst="rect">
            <a:avLst/>
          </a:prstGeom>
          <a:solidFill>
            <a:schemeClr val="tx1"/>
          </a:solidFill>
          <a:ln w="76200">
            <a:solidFill>
              <a:schemeClr val="tx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p:cNvSpPr/>
          <p:nvPr/>
        </p:nvSpPr>
        <p:spPr>
          <a:xfrm>
            <a:off x="15316199" y="22747545"/>
            <a:ext cx="11106150" cy="8418255"/>
          </a:xfrm>
          <a:prstGeom prst="rect">
            <a:avLst/>
          </a:prstGeom>
          <a:solidFill>
            <a:schemeClr val="tx1"/>
          </a:solidFill>
          <a:ln w="76200">
            <a:solidFill>
              <a:schemeClr val="tx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p:cNvSpPr txBox="1"/>
          <p:nvPr/>
        </p:nvSpPr>
        <p:spPr>
          <a:xfrm>
            <a:off x="15544799" y="8189475"/>
            <a:ext cx="10725150" cy="5509200"/>
          </a:xfrm>
          <a:prstGeom prst="rect">
            <a:avLst/>
          </a:prstGeom>
          <a:noFill/>
        </p:spPr>
        <p:txBody>
          <a:bodyPr wrap="square" rtlCol="0">
            <a:spAutoFit/>
          </a:bodyPr>
          <a:lstStyle/>
          <a:p>
            <a:pPr algn="just"/>
            <a:r>
              <a:rPr lang="en-US" sz="3200" b="1" dirty="0">
                <a:solidFill>
                  <a:schemeClr val="bg1"/>
                </a:solidFill>
              </a:rPr>
              <a:t>MATLAB</a:t>
            </a:r>
            <a:endParaRPr lang="en-US" sz="3200" dirty="0">
              <a:solidFill>
                <a:schemeClr val="bg1"/>
              </a:solidFill>
            </a:endParaRPr>
          </a:p>
          <a:p>
            <a:pPr algn="just"/>
            <a:r>
              <a:rPr lang="en-US" sz="3200" dirty="0">
                <a:solidFill>
                  <a:schemeClr val="bg1"/>
                </a:solidFill>
              </a:rPr>
              <a:t>MATLAB is a numerical computing environment and programming language. It enables the user to perform computationally intensive tasks in a fraction of the time it would take to write a traditional program in languages such as C, C++, or Fortran. MATLAB also provides a rich set of tools for data analysis, visualization, and algorithm development. One can use MATLAB to develop algorithms, model systems, and create applications</a:t>
            </a:r>
            <a:r>
              <a:rPr lang="en-US" sz="3200" b="1" dirty="0">
                <a:solidFill>
                  <a:schemeClr val="bg1"/>
                </a:solidFill>
              </a:rPr>
              <a:t>(Stein 2012)</a:t>
            </a:r>
            <a:endParaRPr lang="en-US" sz="3200" dirty="0">
              <a:solidFill>
                <a:schemeClr val="bg1"/>
              </a:solidFill>
            </a:endParaRPr>
          </a:p>
          <a:p>
            <a:pPr algn="just"/>
            <a:r>
              <a:rPr lang="en-US" sz="3200" dirty="0">
                <a:solidFill>
                  <a:schemeClr val="bg1"/>
                </a:solidFill>
              </a:rPr>
              <a:t>.</a:t>
            </a:r>
          </a:p>
        </p:txBody>
      </p:sp>
      <p:sp>
        <p:nvSpPr>
          <p:cNvPr id="15" name="TextBox 14"/>
          <p:cNvSpPr txBox="1"/>
          <p:nvPr/>
        </p:nvSpPr>
        <p:spPr>
          <a:xfrm>
            <a:off x="27222449" y="8414325"/>
            <a:ext cx="9696450" cy="5509200"/>
          </a:xfrm>
          <a:prstGeom prst="rect">
            <a:avLst/>
          </a:prstGeom>
          <a:noFill/>
        </p:spPr>
        <p:txBody>
          <a:bodyPr wrap="square" rtlCol="0">
            <a:spAutoFit/>
          </a:bodyPr>
          <a:lstStyle/>
          <a:p>
            <a:pPr algn="just"/>
            <a:r>
              <a:rPr lang="en-US" sz="3200" b="1" dirty="0">
                <a:solidFill>
                  <a:schemeClr val="bg1"/>
                </a:solidFill>
                <a:latin typeface="+mj-lt"/>
                <a:cs typeface="Calibri" pitchFamily="34" charset="0"/>
              </a:rPr>
              <a:t>AutoCAD</a:t>
            </a:r>
          </a:p>
          <a:p>
            <a:pPr algn="just"/>
            <a:r>
              <a:rPr lang="en-US" sz="3200" dirty="0">
                <a:solidFill>
                  <a:schemeClr val="bg1"/>
                </a:solidFill>
                <a:latin typeface="+mj-lt"/>
                <a:cs typeface="Calibri" pitchFamily="34" charset="0"/>
              </a:rPr>
              <a:t>AutoCAD is a computer-aided drafting software program used to create precision 2D and 3D drawings. It is used by architects, engineers, and project managers to create detailed plans and models of buildings, bridges, roads, and other structures. AutoCAD is a powerful tool that helps professionals save time and improve accuracy by automating the drafting process</a:t>
            </a:r>
            <a:r>
              <a:rPr lang="en-US" sz="3200" b="1" dirty="0">
                <a:solidFill>
                  <a:schemeClr val="bg1"/>
                </a:solidFill>
              </a:rPr>
              <a:t>(</a:t>
            </a:r>
            <a:r>
              <a:rPr lang="en-US" sz="3200" b="1" dirty="0" err="1">
                <a:solidFill>
                  <a:schemeClr val="bg1"/>
                </a:solidFill>
              </a:rPr>
              <a:t>Schwarzweller</a:t>
            </a:r>
            <a:r>
              <a:rPr lang="en-US" sz="3200" b="1" dirty="0">
                <a:solidFill>
                  <a:schemeClr val="bg1"/>
                </a:solidFill>
              </a:rPr>
              <a:t> 2020)</a:t>
            </a:r>
            <a:endParaRPr lang="en-US" sz="3200" dirty="0">
              <a:solidFill>
                <a:schemeClr val="bg1"/>
              </a:solidFill>
            </a:endParaRPr>
          </a:p>
          <a:p>
            <a:pPr algn="just"/>
            <a:r>
              <a:rPr lang="en-US" sz="3200" dirty="0">
                <a:solidFill>
                  <a:schemeClr val="bg1"/>
                </a:solidFill>
                <a:latin typeface="+mj-lt"/>
                <a:cs typeface="Calibri" pitchFamily="34" charset="0"/>
              </a:rPr>
              <a:t>.</a:t>
            </a:r>
          </a:p>
        </p:txBody>
      </p:sp>
      <p:sp>
        <p:nvSpPr>
          <p:cNvPr id="16" name="TextBox 15"/>
          <p:cNvSpPr txBox="1"/>
          <p:nvPr/>
        </p:nvSpPr>
        <p:spPr>
          <a:xfrm>
            <a:off x="27193874" y="16884252"/>
            <a:ext cx="9696450" cy="6494085"/>
          </a:xfrm>
          <a:prstGeom prst="rect">
            <a:avLst/>
          </a:prstGeom>
          <a:noFill/>
        </p:spPr>
        <p:txBody>
          <a:bodyPr wrap="square" rtlCol="0">
            <a:spAutoFit/>
          </a:bodyPr>
          <a:lstStyle/>
          <a:p>
            <a:pPr algn="just"/>
            <a:r>
              <a:rPr lang="en-US" sz="3200" b="1" dirty="0" err="1">
                <a:solidFill>
                  <a:schemeClr val="bg1"/>
                </a:solidFill>
              </a:rPr>
              <a:t>Solidworks</a:t>
            </a:r>
            <a:r>
              <a:rPr lang="en-US" sz="3200" dirty="0">
                <a:solidFill>
                  <a:schemeClr val="bg1"/>
                </a:solidFill>
              </a:rPr>
              <a:t> is a popular 3D CAD (computer-aided design) program that is used by engineers and designers to create models and prototypes. It is a powerful tool that can be used to create complex designs, and it is also easy to use, which makes it a good choice for beginners. There are many reasons why </a:t>
            </a:r>
            <a:r>
              <a:rPr lang="en-US" sz="3200" dirty="0" err="1">
                <a:solidFill>
                  <a:schemeClr val="bg1"/>
                </a:solidFill>
              </a:rPr>
              <a:t>Solidworks</a:t>
            </a:r>
            <a:r>
              <a:rPr lang="en-US" sz="3200" dirty="0">
                <a:solidFill>
                  <a:schemeClr val="bg1"/>
                </a:solidFill>
              </a:rPr>
              <a:t> is so popular, but some of the most common ones are its flexibility, its ability to create accurate models, and its wide range of features</a:t>
            </a:r>
            <a:r>
              <a:rPr lang="en-US" sz="3200" b="1" dirty="0">
                <a:solidFill>
                  <a:schemeClr val="bg1"/>
                </a:solidFill>
              </a:rPr>
              <a:t>(</a:t>
            </a:r>
            <a:r>
              <a:rPr lang="en-US" sz="3200" b="1" dirty="0" err="1">
                <a:solidFill>
                  <a:schemeClr val="bg1"/>
                </a:solidFill>
              </a:rPr>
              <a:t>Schwarzweller</a:t>
            </a:r>
            <a:r>
              <a:rPr lang="en-US" sz="3200" b="1" dirty="0">
                <a:solidFill>
                  <a:schemeClr val="bg1"/>
                </a:solidFill>
              </a:rPr>
              <a:t> 2020)</a:t>
            </a:r>
            <a:endParaRPr lang="en-US" sz="3200" dirty="0">
              <a:solidFill>
                <a:schemeClr val="bg1"/>
              </a:solidFill>
            </a:endParaRPr>
          </a:p>
          <a:p>
            <a:pPr algn="just"/>
            <a:r>
              <a:rPr lang="en-US" sz="3200" dirty="0">
                <a:solidFill>
                  <a:schemeClr val="bg1"/>
                </a:solidFill>
              </a:rPr>
              <a:t>.</a:t>
            </a:r>
          </a:p>
          <a:p>
            <a:pPr algn="just"/>
            <a:endParaRPr lang="en-US" sz="3200" dirty="0">
              <a:solidFill>
                <a:schemeClr val="bg1"/>
              </a:solidFill>
            </a:endParaRPr>
          </a:p>
        </p:txBody>
      </p:sp>
      <p:sp>
        <p:nvSpPr>
          <p:cNvPr id="17" name="TextBox 16"/>
          <p:cNvSpPr txBox="1"/>
          <p:nvPr/>
        </p:nvSpPr>
        <p:spPr>
          <a:xfrm>
            <a:off x="15430499" y="25864125"/>
            <a:ext cx="10648950" cy="5509200"/>
          </a:xfrm>
          <a:prstGeom prst="rect">
            <a:avLst/>
          </a:prstGeom>
          <a:noFill/>
        </p:spPr>
        <p:txBody>
          <a:bodyPr wrap="square" rtlCol="0">
            <a:spAutoFit/>
          </a:bodyPr>
          <a:lstStyle/>
          <a:p>
            <a:r>
              <a:rPr lang="en-US" sz="3200" b="1" dirty="0">
                <a:solidFill>
                  <a:schemeClr val="bg1"/>
                </a:solidFill>
              </a:rPr>
              <a:t>Finite Element Analysis (FEA</a:t>
            </a:r>
            <a:r>
              <a:rPr lang="en-US" sz="3200" dirty="0">
                <a:solidFill>
                  <a:schemeClr val="bg1"/>
                </a:solidFill>
              </a:rPr>
              <a:t>) is a numerical analysis technique used to predict the behavior of engineering systems under various load conditions. FEA is used extensively in the design and analysis of aircraft, automobiles, bridges, buildings, and other structures. FEA is also used in the analysis of mechanical components such as gears, springs, and welds. FEA is a powerful tool that can save engineers time and money by identifying potential problems early in the design process(brown 2015)</a:t>
            </a:r>
          </a:p>
          <a:p>
            <a:r>
              <a:rPr lang="en-US" sz="3200" dirty="0">
                <a:solidFill>
                  <a:schemeClr val="bg1"/>
                </a:solidFill>
              </a:rPr>
              <a:t>.</a:t>
            </a:r>
          </a:p>
        </p:txBody>
      </p:sp>
      <p:sp>
        <p:nvSpPr>
          <p:cNvPr id="22" name="TextBox 21"/>
          <p:cNvSpPr txBox="1"/>
          <p:nvPr/>
        </p:nvSpPr>
        <p:spPr>
          <a:xfrm>
            <a:off x="27193874" y="26113914"/>
            <a:ext cx="9696450" cy="5016758"/>
          </a:xfrm>
          <a:prstGeom prst="rect">
            <a:avLst/>
          </a:prstGeom>
          <a:noFill/>
        </p:spPr>
        <p:txBody>
          <a:bodyPr wrap="square" rtlCol="0">
            <a:spAutoFit/>
          </a:bodyPr>
          <a:lstStyle/>
          <a:p>
            <a:r>
              <a:rPr lang="en-US" sz="3200" b="1" dirty="0">
                <a:solidFill>
                  <a:schemeClr val="bg1"/>
                </a:solidFill>
              </a:rPr>
              <a:t>Visual Basic for Applications (VBA</a:t>
            </a:r>
            <a:r>
              <a:rPr lang="en-US" sz="3200" dirty="0">
                <a:solidFill>
                  <a:schemeClr val="bg1"/>
                </a:solidFill>
              </a:rPr>
              <a:t>) </a:t>
            </a:r>
          </a:p>
          <a:p>
            <a:r>
              <a:rPr lang="en-US" sz="3200" dirty="0">
                <a:solidFill>
                  <a:schemeClr val="bg1"/>
                </a:solidFill>
              </a:rPr>
              <a:t>Visual Basic for Applications (VBA) is a programming language used to create macros and automation in Microsoft Office applications. VBA is used to automate repetitive tasks, such as adding new data to a worksheet or making changes to existing data. VBA can also be used to create custom functions, which can be used in Excel formulas(brown 2015)</a:t>
            </a:r>
          </a:p>
          <a:p>
            <a:r>
              <a:rPr lang="en-US" sz="3200" dirty="0">
                <a:solidFill>
                  <a:schemeClr val="bg1"/>
                </a:solidFill>
              </a:rPr>
              <a:t>.</a:t>
            </a:r>
          </a:p>
        </p:txBody>
      </p:sp>
      <p:pic>
        <p:nvPicPr>
          <p:cNvPr id="2054"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817758" y="5088196"/>
            <a:ext cx="3553562" cy="2978944"/>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pic>
        <p:nvPicPr>
          <p:cNvPr id="2055"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812124" y="5088196"/>
            <a:ext cx="3971925" cy="2978944"/>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pic>
        <p:nvPicPr>
          <p:cNvPr id="2056"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365324" y="5168679"/>
            <a:ext cx="5381625" cy="308546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pic>
        <p:nvPicPr>
          <p:cNvPr id="2057" name="Picture 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3232723" y="5088195"/>
            <a:ext cx="3657601" cy="3165949"/>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pic>
        <p:nvPicPr>
          <p:cNvPr id="2058" name="Picture 1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7498673" y="14299674"/>
            <a:ext cx="3909745" cy="2375713"/>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pic>
        <p:nvPicPr>
          <p:cNvPr id="2059" name="Picture 11"/>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1803971" y="14299673"/>
            <a:ext cx="4242345" cy="2375713"/>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pic>
        <p:nvPicPr>
          <p:cNvPr id="2060" name="Picture 12"/>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6158616" y="23074233"/>
            <a:ext cx="4212704" cy="2644946"/>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pic>
        <p:nvPicPr>
          <p:cNvPr id="2061" name="Picture 13"/>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0907374" y="23063774"/>
            <a:ext cx="4362450" cy="265540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pic>
        <p:nvPicPr>
          <p:cNvPr id="2062" name="Picture 14"/>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8174814" y="23161717"/>
            <a:ext cx="2557462" cy="2557462"/>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pic>
        <p:nvPicPr>
          <p:cNvPr id="2063" name="Picture 15"/>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1234978" y="23074233"/>
            <a:ext cx="4312321" cy="2558098"/>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sp>
        <p:nvSpPr>
          <p:cNvPr id="24" name="Rectangle 23"/>
          <p:cNvSpPr/>
          <p:nvPr/>
        </p:nvSpPr>
        <p:spPr>
          <a:xfrm>
            <a:off x="38271449" y="8936295"/>
            <a:ext cx="12172950" cy="8907780"/>
          </a:xfrm>
          <a:prstGeom prst="rect">
            <a:avLst/>
          </a:prstGeom>
          <a:solidFill>
            <a:schemeClr val="tx1"/>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p:cNvSpPr txBox="1"/>
          <p:nvPr/>
        </p:nvSpPr>
        <p:spPr>
          <a:xfrm>
            <a:off x="38399468" y="9103221"/>
            <a:ext cx="11740131" cy="9233297"/>
          </a:xfrm>
          <a:prstGeom prst="rect">
            <a:avLst/>
          </a:prstGeom>
          <a:noFill/>
        </p:spPr>
        <p:txBody>
          <a:bodyPr wrap="square" rtlCol="0">
            <a:spAutoFit/>
          </a:bodyPr>
          <a:lstStyle/>
          <a:p>
            <a:r>
              <a:rPr lang="en-US" sz="3200" dirty="0">
                <a:solidFill>
                  <a:schemeClr val="bg1"/>
                </a:solidFill>
              </a:rPr>
              <a:t>The main branches of computer engineering include:</a:t>
            </a:r>
          </a:p>
          <a:p>
            <a:endParaRPr lang="en-US" sz="3200" dirty="0">
              <a:solidFill>
                <a:schemeClr val="bg1"/>
              </a:solidFill>
            </a:endParaRPr>
          </a:p>
          <a:p>
            <a:pPr marL="514350" indent="-514350">
              <a:buAutoNum type="arabicPeriod"/>
            </a:pPr>
            <a:r>
              <a:rPr lang="en-US" sz="3200" b="1" dirty="0">
                <a:solidFill>
                  <a:schemeClr val="bg1"/>
                </a:solidFill>
              </a:rPr>
              <a:t>Hardware Engineering</a:t>
            </a:r>
            <a:r>
              <a:rPr lang="en-US" sz="3200" dirty="0">
                <a:solidFill>
                  <a:schemeClr val="bg1"/>
                </a:solidFill>
              </a:rPr>
              <a:t>: This branch deals with the design and development of computer hardware, such as processors, memory devices, and circuit boards.</a:t>
            </a:r>
          </a:p>
          <a:p>
            <a:pPr marL="514350" indent="-514350">
              <a:buAutoNum type="arabicPeriod"/>
            </a:pPr>
            <a:endParaRPr lang="en-US" sz="3200" dirty="0">
              <a:solidFill>
                <a:schemeClr val="bg1"/>
              </a:solidFill>
            </a:endParaRPr>
          </a:p>
          <a:p>
            <a:r>
              <a:rPr lang="en-US" sz="3200" b="1" dirty="0">
                <a:solidFill>
                  <a:schemeClr val="bg1"/>
                </a:solidFill>
              </a:rPr>
              <a:t>2. Software Engineering</a:t>
            </a:r>
            <a:r>
              <a:rPr lang="en-US" sz="3200" dirty="0">
                <a:solidFill>
                  <a:schemeClr val="bg1"/>
                </a:solidFill>
              </a:rPr>
              <a:t>: This branch deals with the design and development of computer software, such as operating systems and applications.</a:t>
            </a:r>
          </a:p>
          <a:p>
            <a:endParaRPr lang="en-US" sz="3200" dirty="0">
              <a:solidFill>
                <a:schemeClr val="bg1"/>
              </a:solidFill>
            </a:endParaRPr>
          </a:p>
          <a:p>
            <a:r>
              <a:rPr lang="en-US" sz="3200" b="1" dirty="0">
                <a:solidFill>
                  <a:schemeClr val="bg1"/>
                </a:solidFill>
              </a:rPr>
              <a:t>3. Network Engineering</a:t>
            </a:r>
            <a:r>
              <a:rPr lang="en-US" sz="3200" dirty="0">
                <a:solidFill>
                  <a:schemeClr val="bg1"/>
                </a:solidFill>
              </a:rPr>
              <a:t>: This branch deals with the design and implementation of computer networks, such as LANs, WANs, and the internet.</a:t>
            </a:r>
          </a:p>
          <a:p>
            <a:endParaRPr lang="en-US" sz="3200" dirty="0">
              <a:solidFill>
                <a:schemeClr val="bg1"/>
              </a:solidFill>
            </a:endParaRPr>
          </a:p>
          <a:p>
            <a:r>
              <a:rPr lang="en-US" sz="3200" b="1" dirty="0">
                <a:solidFill>
                  <a:schemeClr val="bg1"/>
                </a:solidFill>
              </a:rPr>
              <a:t>4. Security Engineering</a:t>
            </a:r>
            <a:r>
              <a:rPr lang="en-US" sz="3200" dirty="0">
                <a:solidFill>
                  <a:schemeClr val="bg1"/>
                </a:solidFill>
              </a:rPr>
              <a:t>: This branch deals with the design and implementation of computer security systems, such as cryptography and intrusion detection(Mishra 2021)</a:t>
            </a:r>
          </a:p>
          <a:p>
            <a:r>
              <a:rPr lang="en-US" sz="3200" dirty="0">
                <a:solidFill>
                  <a:schemeClr val="bg1"/>
                </a:solidFill>
              </a:rPr>
              <a:t>.</a:t>
            </a:r>
          </a:p>
          <a:p>
            <a:endParaRPr lang="en-US" dirty="0">
              <a:solidFill>
                <a:schemeClr val="bg1"/>
              </a:solidFill>
            </a:endParaRPr>
          </a:p>
        </p:txBody>
      </p:sp>
      <p:sp>
        <p:nvSpPr>
          <p:cNvPr id="26" name="Rectangle 25"/>
          <p:cNvSpPr/>
          <p:nvPr/>
        </p:nvSpPr>
        <p:spPr>
          <a:xfrm>
            <a:off x="37909499" y="18485620"/>
            <a:ext cx="12915900" cy="9984543"/>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a:p>
        </p:txBody>
      </p:sp>
      <p:sp>
        <p:nvSpPr>
          <p:cNvPr id="27" name="Rectangle 26"/>
          <p:cNvSpPr/>
          <p:nvPr/>
        </p:nvSpPr>
        <p:spPr>
          <a:xfrm>
            <a:off x="38119049" y="18663224"/>
            <a:ext cx="12477750" cy="9473625"/>
          </a:xfrm>
          <a:prstGeom prst="rect">
            <a:avLst/>
          </a:prstGeom>
          <a:solidFill>
            <a:schemeClr val="tx1"/>
          </a:solidFill>
          <a:ln w="76200">
            <a:solidFill>
              <a:schemeClr val="tx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sz="3200" dirty="0">
              <a:solidFill>
                <a:schemeClr val="bg1"/>
              </a:solidFill>
            </a:endParaRPr>
          </a:p>
        </p:txBody>
      </p:sp>
      <p:sp>
        <p:nvSpPr>
          <p:cNvPr id="28" name="TextBox 27"/>
          <p:cNvSpPr txBox="1"/>
          <p:nvPr/>
        </p:nvSpPr>
        <p:spPr>
          <a:xfrm>
            <a:off x="38271449" y="19106107"/>
            <a:ext cx="12172950" cy="9140964"/>
          </a:xfrm>
          <a:prstGeom prst="rect">
            <a:avLst/>
          </a:prstGeom>
          <a:noFill/>
        </p:spPr>
        <p:txBody>
          <a:bodyPr wrap="square" rtlCol="0">
            <a:spAutoFit/>
          </a:bodyPr>
          <a:lstStyle/>
          <a:p>
            <a:pPr algn="just"/>
            <a:r>
              <a:rPr lang="en-US" sz="4400" b="1" dirty="0">
                <a:solidFill>
                  <a:schemeClr val="bg1"/>
                </a:solidFill>
              </a:rPr>
              <a:t>Importance of Computer Engineering</a:t>
            </a:r>
          </a:p>
          <a:p>
            <a:pPr algn="just"/>
            <a:r>
              <a:rPr lang="en-US" sz="3200" dirty="0">
                <a:solidFill>
                  <a:schemeClr val="bg1"/>
                </a:solidFill>
              </a:rPr>
              <a:t>The 21st century is an era dominated by technology. From the way people communicate to the way they work and live, technology plays a vital role in our lives. As a result, there is a growing demand for computer engineers who can design and develop the innovative technology of the future.</a:t>
            </a:r>
          </a:p>
          <a:p>
            <a:pPr algn="just"/>
            <a:r>
              <a:rPr lang="en-US" sz="3200" dirty="0">
                <a:solidFill>
                  <a:schemeClr val="bg1"/>
                </a:solidFill>
              </a:rPr>
              <a:t>Computer engineering is a field that combines the disciplines of computer science and electrical engineering. It is a rapidly evolving field that is at the forefront of new technological developments. As a computer engineer, one will be involved in the design, development, and deployment of computer systems and software.</a:t>
            </a:r>
          </a:p>
          <a:p>
            <a:pPr algn="just"/>
            <a:r>
              <a:rPr lang="en-US" sz="3200" dirty="0">
                <a:solidFill>
                  <a:schemeClr val="bg1"/>
                </a:solidFill>
              </a:rPr>
              <a:t>The importance of computer engineering will only continue to grow in the 21st century. With the ever-changing landscape of technology, computer engineers will be uniquely positioned to design and develop the innovative products and systems of the future(Cornell 2021)</a:t>
            </a:r>
          </a:p>
          <a:p>
            <a:pPr algn="just"/>
            <a:r>
              <a:rPr lang="en-US" sz="3200" dirty="0">
                <a:solidFill>
                  <a:schemeClr val="bg1"/>
                </a:solidFill>
              </a:rPr>
              <a:t>.</a:t>
            </a:r>
          </a:p>
        </p:txBody>
      </p:sp>
      <p:pic>
        <p:nvPicPr>
          <p:cNvPr id="2064" name="Picture 16"/>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952500" y="28517850"/>
            <a:ext cx="5981700" cy="2859964"/>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pic>
        <p:nvPicPr>
          <p:cNvPr id="2065" name="Picture 17"/>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7200899" y="28517850"/>
            <a:ext cx="6378714" cy="2859964"/>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pic>
        <p:nvPicPr>
          <p:cNvPr id="2066" name="Picture 18"/>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5316199" y="13908769"/>
            <a:ext cx="10953750" cy="8480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67" name="Picture 19"/>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38335459" y="4381500"/>
            <a:ext cx="12044930" cy="4338006"/>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sp>
        <p:nvSpPr>
          <p:cNvPr id="29" name="Rectangle 28"/>
          <p:cNvSpPr/>
          <p:nvPr/>
        </p:nvSpPr>
        <p:spPr>
          <a:xfrm>
            <a:off x="1129365" y="1768376"/>
            <a:ext cx="12143068" cy="923330"/>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dirty="0">
                <a:ln w="50800"/>
                <a:solidFill>
                  <a:schemeClr val="bg1">
                    <a:shade val="50000"/>
                  </a:schemeClr>
                </a:solidFill>
              </a:rPr>
              <a:t>I</a:t>
            </a:r>
            <a:r>
              <a:rPr lang="en-US" sz="5400" b="1" cap="none" spc="0" dirty="0">
                <a:ln w="50800"/>
                <a:solidFill>
                  <a:schemeClr val="bg1">
                    <a:shade val="50000"/>
                  </a:schemeClr>
                </a:solidFill>
                <a:effectLst/>
              </a:rPr>
              <a:t>ntroduction: Computer </a:t>
            </a:r>
            <a:r>
              <a:rPr lang="en-US" sz="5400" b="1" dirty="0">
                <a:ln w="50800"/>
                <a:solidFill>
                  <a:schemeClr val="bg1">
                    <a:shade val="50000"/>
                  </a:schemeClr>
                </a:solidFill>
              </a:rPr>
              <a:t>E</a:t>
            </a:r>
            <a:r>
              <a:rPr lang="en-US" sz="5400" b="1" cap="none" spc="0" dirty="0">
                <a:ln w="50800"/>
                <a:solidFill>
                  <a:schemeClr val="bg1">
                    <a:shade val="50000"/>
                  </a:schemeClr>
                </a:solidFill>
                <a:effectLst/>
              </a:rPr>
              <a:t>ngineering</a:t>
            </a:r>
          </a:p>
        </p:txBody>
      </p:sp>
      <p:sp>
        <p:nvSpPr>
          <p:cNvPr id="30" name="Rectangle 29"/>
          <p:cNvSpPr/>
          <p:nvPr/>
        </p:nvSpPr>
        <p:spPr>
          <a:xfrm>
            <a:off x="19719509" y="3139854"/>
            <a:ext cx="13141739" cy="923330"/>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a:ln w="50800"/>
                <a:solidFill>
                  <a:schemeClr val="bg1">
                    <a:shade val="50000"/>
                  </a:schemeClr>
                </a:solidFill>
                <a:effectLst/>
              </a:rPr>
              <a:t>Softwares used by Computer Engineers</a:t>
            </a:r>
          </a:p>
        </p:txBody>
      </p:sp>
      <p:sp>
        <p:nvSpPr>
          <p:cNvPr id="31" name="Rectangle 30"/>
          <p:cNvSpPr/>
          <p:nvPr/>
        </p:nvSpPr>
        <p:spPr>
          <a:xfrm>
            <a:off x="37909499" y="28662659"/>
            <a:ext cx="12915900" cy="3112742"/>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a:p>
        </p:txBody>
      </p:sp>
      <p:sp>
        <p:nvSpPr>
          <p:cNvPr id="2048" name="Rectangle 2047"/>
          <p:cNvSpPr/>
          <p:nvPr/>
        </p:nvSpPr>
        <p:spPr>
          <a:xfrm>
            <a:off x="38119049" y="28860750"/>
            <a:ext cx="12477750" cy="27432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 name="TextBox 2048"/>
          <p:cNvSpPr txBox="1"/>
          <p:nvPr/>
        </p:nvSpPr>
        <p:spPr>
          <a:xfrm>
            <a:off x="38215063" y="28879799"/>
            <a:ext cx="12108940" cy="3508653"/>
          </a:xfrm>
          <a:prstGeom prst="rect">
            <a:avLst/>
          </a:prstGeom>
          <a:noFill/>
        </p:spPr>
        <p:txBody>
          <a:bodyPr wrap="square" rtlCol="0">
            <a:spAutoFit/>
          </a:bodyPr>
          <a:lstStyle/>
          <a:p>
            <a:pPr algn="just"/>
            <a:r>
              <a:rPr lang="en-US" sz="2400" b="1" dirty="0">
                <a:solidFill>
                  <a:schemeClr val="bg1"/>
                </a:solidFill>
              </a:rPr>
              <a:t>References</a:t>
            </a:r>
            <a:endParaRPr lang="en-US" sz="3600" dirty="0">
              <a:solidFill>
                <a:schemeClr val="bg1"/>
              </a:solidFill>
            </a:endParaRPr>
          </a:p>
          <a:p>
            <a:pPr algn="just"/>
            <a:r>
              <a:rPr lang="en-US" sz="1000" dirty="0">
                <a:solidFill>
                  <a:schemeClr val="bg1"/>
                </a:solidFill>
              </a:rPr>
              <a:t>brown, N. (2015) Top Design Engineering Software: The 50 Best Design Tools and Apps for Engineering Professionals. </a:t>
            </a:r>
            <a:r>
              <a:rPr lang="en-US" sz="1000" u="sng" dirty="0" err="1">
                <a:solidFill>
                  <a:schemeClr val="bg1"/>
                </a:solidFill>
              </a:rPr>
              <a:t>Pannam</a:t>
            </a:r>
            <a:r>
              <a:rPr lang="en-US" sz="1000" u="sng" dirty="0">
                <a:solidFill>
                  <a:schemeClr val="bg1"/>
                </a:solidFill>
              </a:rPr>
              <a:t> imaging</a:t>
            </a:r>
            <a:r>
              <a:rPr lang="en-US" sz="1000" dirty="0">
                <a:solidFill>
                  <a:schemeClr val="bg1"/>
                </a:solidFill>
              </a:rPr>
              <a:t>  </a:t>
            </a:r>
          </a:p>
          <a:p>
            <a:pPr algn="just"/>
            <a:r>
              <a:rPr lang="en-US" sz="1000" dirty="0">
                <a:solidFill>
                  <a:schemeClr val="bg1"/>
                </a:solidFill>
              </a:rPr>
              <a:t>	</a:t>
            </a:r>
          </a:p>
          <a:p>
            <a:pPr algn="just"/>
            <a:r>
              <a:rPr lang="en-US" sz="1000" dirty="0">
                <a:solidFill>
                  <a:schemeClr val="bg1"/>
                </a:solidFill>
              </a:rPr>
              <a:t>Cornell, S. (2021). "The Importance of Computers in Engineering." </a:t>
            </a:r>
            <a:r>
              <a:rPr lang="en-US" sz="1000" u="sng" dirty="0" err="1">
                <a:solidFill>
                  <a:schemeClr val="bg1"/>
                </a:solidFill>
              </a:rPr>
              <a:t>Techwala</a:t>
            </a:r>
            <a:r>
              <a:rPr lang="en-US" sz="1000" dirty="0">
                <a:solidFill>
                  <a:schemeClr val="bg1"/>
                </a:solidFill>
              </a:rPr>
              <a:t>.</a:t>
            </a:r>
          </a:p>
          <a:p>
            <a:pPr algn="just"/>
            <a:r>
              <a:rPr lang="en-US" sz="1000" dirty="0">
                <a:solidFill>
                  <a:schemeClr val="bg1"/>
                </a:solidFill>
              </a:rPr>
              <a:t>	</a:t>
            </a:r>
          </a:p>
          <a:p>
            <a:pPr algn="just"/>
            <a:r>
              <a:rPr lang="en-US" sz="1000" dirty="0">
                <a:solidFill>
                  <a:schemeClr val="bg1"/>
                </a:solidFill>
              </a:rPr>
              <a:t>Mishra, U. (2021). "Introduction to Computer Science and its Branches (Streams)." </a:t>
            </a:r>
            <a:r>
              <a:rPr lang="en-US" sz="1000" u="sng" dirty="0">
                <a:solidFill>
                  <a:schemeClr val="bg1"/>
                </a:solidFill>
              </a:rPr>
              <a:t>Analytic steps</a:t>
            </a:r>
            <a:r>
              <a:rPr lang="en-US" sz="1000" dirty="0">
                <a:solidFill>
                  <a:schemeClr val="bg1"/>
                </a:solidFill>
              </a:rPr>
              <a:t>.</a:t>
            </a:r>
          </a:p>
          <a:p>
            <a:pPr algn="just"/>
            <a:r>
              <a:rPr lang="en-US" sz="1000" dirty="0">
                <a:solidFill>
                  <a:schemeClr val="bg1"/>
                </a:solidFill>
              </a:rPr>
              <a:t>	</a:t>
            </a:r>
          </a:p>
          <a:p>
            <a:pPr algn="just"/>
            <a:r>
              <a:rPr lang="en-US" sz="1000" dirty="0">
                <a:solidFill>
                  <a:schemeClr val="bg1"/>
                </a:solidFill>
              </a:rPr>
              <a:t> </a:t>
            </a:r>
          </a:p>
          <a:p>
            <a:pPr algn="just"/>
            <a:r>
              <a:rPr lang="en-US" sz="1000" dirty="0" err="1">
                <a:solidFill>
                  <a:schemeClr val="bg1"/>
                </a:solidFill>
              </a:rPr>
              <a:t>Geissler</a:t>
            </a:r>
            <a:r>
              <a:rPr lang="en-US" sz="1000" dirty="0">
                <a:solidFill>
                  <a:schemeClr val="bg1"/>
                </a:solidFill>
              </a:rPr>
              <a:t>, M. (2021). Computer Engineering. </a:t>
            </a:r>
            <a:r>
              <a:rPr lang="en-US" sz="1000" u="sng" dirty="0">
                <a:solidFill>
                  <a:schemeClr val="bg1"/>
                </a:solidFill>
              </a:rPr>
              <a:t>ACM Committee for Computing Education in Community Colleges (CCECC)</a:t>
            </a:r>
            <a:r>
              <a:rPr lang="en-US" sz="1000" dirty="0">
                <a:solidFill>
                  <a:schemeClr val="bg1"/>
                </a:solidFill>
              </a:rPr>
              <a:t>.</a:t>
            </a:r>
          </a:p>
          <a:p>
            <a:pPr algn="just"/>
            <a:r>
              <a:rPr lang="en-US" sz="1000" dirty="0">
                <a:solidFill>
                  <a:schemeClr val="bg1"/>
                </a:solidFill>
              </a:rPr>
              <a:t>	</a:t>
            </a:r>
          </a:p>
          <a:p>
            <a:pPr algn="just"/>
            <a:r>
              <a:rPr lang="en-US" sz="1000" dirty="0">
                <a:solidFill>
                  <a:schemeClr val="bg1"/>
                </a:solidFill>
              </a:rPr>
              <a:t>Lucas, J. (2014) What Is Computer Engineering? </a:t>
            </a:r>
            <a:r>
              <a:rPr lang="en-US" sz="1000" u="sng" dirty="0">
                <a:solidFill>
                  <a:schemeClr val="bg1"/>
                </a:solidFill>
              </a:rPr>
              <a:t>live science</a:t>
            </a:r>
            <a:r>
              <a:rPr lang="en-US" sz="1000" dirty="0">
                <a:solidFill>
                  <a:schemeClr val="bg1"/>
                </a:solidFill>
              </a:rPr>
              <a:t>  </a:t>
            </a:r>
          </a:p>
          <a:p>
            <a:pPr algn="just"/>
            <a:r>
              <a:rPr lang="en-US" sz="1000" dirty="0">
                <a:solidFill>
                  <a:schemeClr val="bg1"/>
                </a:solidFill>
              </a:rPr>
              <a:t>	</a:t>
            </a:r>
          </a:p>
          <a:p>
            <a:pPr algn="just"/>
            <a:r>
              <a:rPr lang="en-US" sz="1000" dirty="0" err="1">
                <a:solidFill>
                  <a:schemeClr val="bg1"/>
                </a:solidFill>
              </a:rPr>
              <a:t>Schwarzweller</a:t>
            </a:r>
            <a:r>
              <a:rPr lang="en-US" sz="1000" dirty="0">
                <a:solidFill>
                  <a:schemeClr val="bg1"/>
                </a:solidFill>
              </a:rPr>
              <a:t>, T. (2020). "What Is AutoCAD and Who Uses It?" </a:t>
            </a:r>
            <a:r>
              <a:rPr lang="en-US" sz="1000" u="sng" dirty="0" err="1">
                <a:solidFill>
                  <a:schemeClr val="bg1"/>
                </a:solidFill>
              </a:rPr>
              <a:t>microsol</a:t>
            </a:r>
            <a:r>
              <a:rPr lang="en-US" sz="1000" u="sng" dirty="0">
                <a:solidFill>
                  <a:schemeClr val="bg1"/>
                </a:solidFill>
              </a:rPr>
              <a:t> resources</a:t>
            </a:r>
            <a:r>
              <a:rPr lang="en-US" sz="1000" dirty="0">
                <a:solidFill>
                  <a:schemeClr val="bg1"/>
                </a:solidFill>
              </a:rPr>
              <a:t>.</a:t>
            </a:r>
          </a:p>
          <a:p>
            <a:pPr algn="just"/>
            <a:r>
              <a:rPr lang="en-US" sz="1000" dirty="0">
                <a:solidFill>
                  <a:schemeClr val="bg1"/>
                </a:solidFill>
              </a:rPr>
              <a:t>	</a:t>
            </a:r>
          </a:p>
          <a:p>
            <a:pPr algn="just"/>
            <a:r>
              <a:rPr lang="en-US" sz="1000" dirty="0">
                <a:solidFill>
                  <a:schemeClr val="bg1"/>
                </a:solidFill>
              </a:rPr>
              <a:t>Stein, U. (2012). "MATLAB." </a:t>
            </a:r>
            <a:r>
              <a:rPr lang="en-US" sz="1000" u="sng" dirty="0">
                <a:solidFill>
                  <a:schemeClr val="bg1"/>
                </a:solidFill>
              </a:rPr>
              <a:t>Foundations of Computational Mathematics, Budapest 2011</a:t>
            </a:r>
            <a:r>
              <a:rPr lang="en-US" sz="1000" dirty="0">
                <a:solidFill>
                  <a:schemeClr val="bg1"/>
                </a:solidFill>
              </a:rPr>
              <a:t> </a:t>
            </a:r>
            <a:r>
              <a:rPr lang="en-US" sz="1000" b="1" dirty="0">
                <a:solidFill>
                  <a:schemeClr val="bg1"/>
                </a:solidFill>
              </a:rPr>
              <a:t>403</a:t>
            </a:r>
            <a:r>
              <a:rPr lang="en-US" sz="1000" dirty="0">
                <a:solidFill>
                  <a:schemeClr val="bg1"/>
                </a:solidFill>
              </a:rPr>
              <a:t>: 230.</a:t>
            </a:r>
          </a:p>
          <a:p>
            <a:pPr algn="just"/>
            <a:r>
              <a:rPr lang="en-US" sz="1000" dirty="0">
                <a:solidFill>
                  <a:schemeClr val="bg1"/>
                </a:solidFill>
              </a:rPr>
              <a:t>	</a:t>
            </a:r>
          </a:p>
          <a:p>
            <a:pPr algn="just"/>
            <a:endParaRPr lang="en-US" sz="2400" b="1" dirty="0">
              <a:solidFill>
                <a:schemeClr val="bg1"/>
              </a:solidFill>
            </a:endParaRPr>
          </a:p>
          <a:p>
            <a:pPr algn="just"/>
            <a:endParaRPr lang="en-US" sz="2400" b="1" dirty="0">
              <a:solidFill>
                <a:schemeClr val="bg1"/>
              </a:solidFill>
            </a:endParaRPr>
          </a:p>
        </p:txBody>
      </p:sp>
      <p:sp>
        <p:nvSpPr>
          <p:cNvPr id="2068" name="Rectangle 2067"/>
          <p:cNvSpPr/>
          <p:nvPr/>
        </p:nvSpPr>
        <p:spPr>
          <a:xfrm>
            <a:off x="19232901" y="647701"/>
            <a:ext cx="12571070" cy="1446550"/>
          </a:xfrm>
          <a:prstGeom prst="rect">
            <a:avLst/>
          </a:prstGeom>
          <a:noFill/>
        </p:spPr>
        <p:txBody>
          <a:bodyPr wrap="none" lIns="91440" tIns="45720" rIns="91440" bIns="45720">
            <a:spAutoFit/>
          </a:bodyPr>
          <a:lstStyle/>
          <a:p>
            <a:pPr algn="ctr"/>
            <a:r>
              <a:rPr lang="en-US" sz="8800" b="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rPr>
              <a:t>Computer Engineering</a:t>
            </a:r>
          </a:p>
        </p:txBody>
      </p:sp>
      <p:sp>
        <p:nvSpPr>
          <p:cNvPr id="5" name="TextBox 4">
            <a:extLst>
              <a:ext uri="{FF2B5EF4-FFF2-40B4-BE49-F238E27FC236}">
                <a16:creationId xmlns:a16="http://schemas.microsoft.com/office/drawing/2014/main" id="{0934AF4F-1A73-1546-AD1A-79DC7523CB8E}"/>
              </a:ext>
            </a:extLst>
          </p:cNvPr>
          <p:cNvSpPr txBox="1"/>
          <p:nvPr/>
        </p:nvSpPr>
        <p:spPr>
          <a:xfrm>
            <a:off x="33470850" y="647701"/>
            <a:ext cx="6762750" cy="830997"/>
          </a:xfrm>
          <a:prstGeom prst="rect">
            <a:avLst/>
          </a:prstGeom>
          <a:noFill/>
        </p:spPr>
        <p:txBody>
          <a:bodyPr wrap="square" rtlCol="0">
            <a:spAutoFit/>
          </a:bodyPr>
          <a:lstStyle/>
          <a:p>
            <a:r>
              <a:rPr lang="en-GB" sz="2400" dirty="0"/>
              <a:t>MOHAMMED SALMAN HUSSAIN</a:t>
            </a:r>
          </a:p>
          <a:p>
            <a:r>
              <a:rPr lang="en-GB" sz="2400" dirty="0"/>
              <a:t>ID:2209212</a:t>
            </a:r>
          </a:p>
        </p:txBody>
      </p:sp>
    </p:spTree>
    <p:extLst>
      <p:ext uri="{BB962C8B-B14F-4D97-AF65-F5344CB8AC3E}">
        <p14:creationId xmlns:p14="http://schemas.microsoft.com/office/powerpoint/2010/main" val="14909106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Verve</Template>
  <TotalTime>6704</TotalTime>
  <Words>1107</Words>
  <Application>Microsoft Office PowerPoint</Application>
  <PresentationFormat>Custom</PresentationFormat>
  <Paragraphs>55</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Calibri</vt:lpstr>
      <vt:lpstr>Century Gothic</vt:lpstr>
      <vt:lpstr>Verdana</vt:lpstr>
      <vt:lpstr>Wingdings 2</vt:lpstr>
      <vt:lpstr>Verve</vt:lpstr>
      <vt:lpstr>PowerPoint Presentation</vt:lpstr>
    </vt:vector>
  </TitlesOfParts>
  <LinksUpToDate>false</LinksUpToDate>
  <SharedDoc>false</SharedDoc>
  <HyperlinkBase>https://colinpurrington.com/tips/poster-design</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Horizontal conference poster template</dc:title>
  <dc:subject>conference poster</dc:subject>
  <dc:creator>Colin Purrington</dc:creator>
  <cp:keywords>poster, conference, session, meeting, symposium, research, presentation</cp:keywords>
  <dc:description>Copyright Colin Purrington 2019</dc:description>
  <cp:lastModifiedBy>Mohammedsalman hussain</cp:lastModifiedBy>
  <cp:revision>613</cp:revision>
  <cp:lastPrinted>2011-10-30T12:54:45Z</cp:lastPrinted>
  <dcterms:created xsi:type="dcterms:W3CDTF">2012-06-12T14:08:55Z</dcterms:created>
  <dcterms:modified xsi:type="dcterms:W3CDTF">2022-11-24T12:02:14Z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wner">
    <vt:lpwstr>Colin Purrington</vt:lpwstr>
  </property>
</Properties>
</file>