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67" r:id="rId5"/>
    <p:sldId id="270" r:id="rId6"/>
    <p:sldId id="272" r:id="rId7"/>
    <p:sldId id="273" r:id="rId8"/>
    <p:sldId id="263" r:id="rId9"/>
    <p:sldId id="274" r:id="rId10"/>
    <p:sldId id="275" r:id="rId11"/>
    <p:sldId id="260" r:id="rId12"/>
    <p:sldId id="261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78" autoAdjust="0"/>
    <p:restoredTop sz="94660"/>
  </p:normalViewPr>
  <p:slideViewPr>
    <p:cSldViewPr>
      <p:cViewPr varScale="1">
        <p:scale>
          <a:sx n="84" d="100"/>
          <a:sy n="84" d="100"/>
        </p:scale>
        <p:origin x="1421" y="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AD73372-016A-4D76-880A-F7CB19B3C930}" type="datetimeFigureOut">
              <a:rPr lang="en-GB" smtClean="0"/>
              <a:t>11/02/2019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FB498BF-0D9C-4AC2-B08F-EB0DFEFB0A0E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Sustainability through Technology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Race </a:t>
            </a:r>
            <a:r>
              <a:rPr lang="en-GB" dirty="0" smtClean="0"/>
              <a:t>Circuit Case Studies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73058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r>
              <a:rPr lang="en-GB" dirty="0" smtClean="0"/>
              <a:t>MSA Blue Book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836712"/>
            <a:ext cx="5943600" cy="31146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333" y="3951387"/>
            <a:ext cx="4750861" cy="2926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7245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Castle Combe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45" t="27294" r="31019" b="23843"/>
          <a:stretch/>
        </p:blipFill>
        <p:spPr bwMode="auto">
          <a:xfrm>
            <a:off x="323528" y="1556792"/>
            <a:ext cx="8510340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83269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Spa - </a:t>
            </a:r>
            <a:r>
              <a:rPr lang="en-GB" dirty="0" err="1" smtClean="0"/>
              <a:t>Francorchamps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9921" r="2391" b="8335"/>
          <a:stretch/>
        </p:blipFill>
        <p:spPr bwMode="auto">
          <a:xfrm>
            <a:off x="251520" y="1268760"/>
            <a:ext cx="8677424" cy="50567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3578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Rally Australia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983" t="20040" r="25818" b="13889"/>
          <a:stretch/>
        </p:blipFill>
        <p:spPr bwMode="auto">
          <a:xfrm>
            <a:off x="323528" y="1556792"/>
            <a:ext cx="4378865" cy="3240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Grp="1" noChangeAspect="1" noChangeArrowheads="1"/>
          </p:cNvPicPr>
          <p:nvPr>
            <p:ph sz="quarter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17" t="19844" r="18553" b="11189"/>
          <a:stretch/>
        </p:blipFill>
        <p:spPr bwMode="auto">
          <a:xfrm>
            <a:off x="3275856" y="2847690"/>
            <a:ext cx="5336201" cy="36929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07605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Kingscliff</a:t>
            </a:r>
            <a:r>
              <a:rPr lang="en-GB" dirty="0" smtClean="0"/>
              <a:t>, Service Park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558924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Kyogle</a:t>
            </a:r>
            <a:r>
              <a:rPr lang="en-GB" dirty="0" smtClean="0"/>
              <a:t>, Service Park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158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Oulton Park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7475" t="15000" r="8264" b="6601"/>
          <a:stretch/>
        </p:blipFill>
        <p:spPr>
          <a:xfrm>
            <a:off x="233807" y="1417638"/>
            <a:ext cx="8658673" cy="4531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744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your turn….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Each group will be given two noise management plans, and the associated location maps. </a:t>
            </a:r>
          </a:p>
          <a:p>
            <a:endParaRPr lang="en-GB" dirty="0"/>
          </a:p>
          <a:p>
            <a:r>
              <a:rPr lang="en-GB" dirty="0" smtClean="0"/>
              <a:t>Look at the map and read the noise management plans to determine</a:t>
            </a:r>
          </a:p>
          <a:p>
            <a:pPr lvl="1"/>
            <a:r>
              <a:rPr lang="en-GB" dirty="0" smtClean="0"/>
              <a:t>Limits put in place</a:t>
            </a:r>
          </a:p>
          <a:p>
            <a:pPr lvl="1"/>
            <a:r>
              <a:rPr lang="en-GB" dirty="0" smtClean="0"/>
              <a:t>Management systems used</a:t>
            </a:r>
          </a:p>
          <a:p>
            <a:pPr lvl="1"/>
            <a:r>
              <a:rPr lang="en-GB" dirty="0" smtClean="0"/>
              <a:t>How location has played a part</a:t>
            </a:r>
          </a:p>
          <a:p>
            <a:pPr lvl="1"/>
            <a:r>
              <a:rPr lang="en-GB" dirty="0" smtClean="0"/>
              <a:t>Any other useful information </a:t>
            </a:r>
          </a:p>
          <a:p>
            <a:pPr lvl="1"/>
            <a:endParaRPr lang="en-GB" dirty="0"/>
          </a:p>
          <a:p>
            <a:r>
              <a:rPr lang="en-GB" dirty="0" smtClean="0"/>
              <a:t>Then report back to the rest of the class.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8407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Donington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06" t="9922" b="9524"/>
          <a:stretch/>
        </p:blipFill>
        <p:spPr bwMode="auto">
          <a:xfrm>
            <a:off x="179512" y="1340768"/>
            <a:ext cx="8821468" cy="48965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971842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Nutts</a:t>
            </a:r>
            <a:r>
              <a:rPr lang="en-GB" dirty="0" smtClean="0"/>
              <a:t> Corner Circuit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50" t="17801" r="11413" b="6600"/>
          <a:stretch/>
        </p:blipFill>
        <p:spPr>
          <a:xfrm>
            <a:off x="243519" y="1340768"/>
            <a:ext cx="8720969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7943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Brands Hatch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751" t="23400" r="4325" b="6600"/>
          <a:stretch/>
        </p:blipFill>
        <p:spPr>
          <a:xfrm>
            <a:off x="137239" y="1556792"/>
            <a:ext cx="9006761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9667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41" t="12103" b="8929"/>
          <a:stretch/>
        </p:blipFill>
        <p:spPr bwMode="auto">
          <a:xfrm>
            <a:off x="63915" y="1412776"/>
            <a:ext cx="9060582" cy="495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57781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Rockingham Monitoring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8990"/>
            <a:ext cx="4680520" cy="50881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8017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Snetterton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8929" b="9920"/>
          <a:stretch/>
        </p:blipFill>
        <p:spPr bwMode="auto">
          <a:xfrm>
            <a:off x="0" y="1537934"/>
            <a:ext cx="8988425" cy="5053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9575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Snetterton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686" y="1556792"/>
            <a:ext cx="7629525" cy="44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614771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Mallory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52" t="9721" r="7300" b="9723"/>
          <a:stretch/>
        </p:blipFill>
        <p:spPr bwMode="auto">
          <a:xfrm>
            <a:off x="251520" y="1412776"/>
            <a:ext cx="8336256" cy="5112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12654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</TotalTime>
  <Words>98</Words>
  <Application>Microsoft Office PowerPoint</Application>
  <PresentationFormat>On-screen Show (4:3)</PresentationFormat>
  <Paragraphs>27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Century Schoolbook</vt:lpstr>
      <vt:lpstr>Wingdings</vt:lpstr>
      <vt:lpstr>Wingdings 2</vt:lpstr>
      <vt:lpstr>Oriel</vt:lpstr>
      <vt:lpstr>Sustainability through Technology</vt:lpstr>
      <vt:lpstr>MSA Blue Book</vt:lpstr>
      <vt:lpstr>Castle Combe</vt:lpstr>
      <vt:lpstr>Spa - Francorchamps</vt:lpstr>
      <vt:lpstr>Rally Australia</vt:lpstr>
      <vt:lpstr>Oulton Park </vt:lpstr>
      <vt:lpstr>Now your turn….</vt:lpstr>
      <vt:lpstr>Donington</vt:lpstr>
      <vt:lpstr>Nutts Corner Circuit</vt:lpstr>
      <vt:lpstr>Brands Hatch</vt:lpstr>
      <vt:lpstr>Rockingham</vt:lpstr>
      <vt:lpstr>Rockingham Monitoring</vt:lpstr>
      <vt:lpstr>Snetterton</vt:lpstr>
      <vt:lpstr>Snetterton</vt:lpstr>
      <vt:lpstr>Mallory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Tudor</dc:creator>
  <cp:lastModifiedBy>Kerry Tudor</cp:lastModifiedBy>
  <cp:revision>12</cp:revision>
  <dcterms:created xsi:type="dcterms:W3CDTF">2014-10-10T09:37:13Z</dcterms:created>
  <dcterms:modified xsi:type="dcterms:W3CDTF">2019-02-11T20:35:13Z</dcterms:modified>
</cp:coreProperties>
</file>