
<file path=[Content_Types].xml><?xml version="1.0" encoding="utf-8"?>
<Types xmlns="http://schemas.openxmlformats.org/package/2006/content-types">
  <Default Extension="emf" ContentType="image/x-emf"/>
  <Default Extension="jpeg" ContentType="image/jpeg"/>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customXml/itemProps1.xml" ContentType="application/vnd.openxmlformats-officedocument.customXmlProperties+xml"/>
  <Override PartName="/customXml/itemProps2.xml" ContentType="application/vnd.openxmlformats-officedocument.customXmlProperties+xml"/>
  <Override PartName="/customXml/itemProps3.xml" ContentType="application/vnd.openxmlformats-officedocument.customXmlProperties+xml"/>
  <Override PartName="/ppt/slideMasters/slideMaster1.xml" ContentType="application/vnd.openxmlformats-officedocument.presentationml.slideMaster+xml"/>
  <Override PartName="/ppt/slideMasters/slideMaster2.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slides/slide23.xml" ContentType="application/vnd.openxmlformats-officedocument.presentationml.slide+xml"/>
  <Override PartName="/ppt/slides/slide24.xml" ContentType="application/vnd.openxmlformats-officedocument.presentationml.slide+xml"/>
  <Override PartName="/ppt/slides/slide25.xml" ContentType="application/vnd.openxmlformats-officedocument.presentationml.slide+xml"/>
  <Override PartName="/ppt/slides/slide26.xml" ContentType="application/vnd.openxmlformats-officedocument.presentationml.slide+xml"/>
  <Override PartName="/ppt/slides/slide27.xml" ContentType="application/vnd.openxmlformats-officedocument.presentationml.slide+xml"/>
  <Override PartName="/ppt/slides/slide28.xml" ContentType="application/vnd.openxmlformats-officedocument.presentationml.slide+xml"/>
  <Override PartName="/ppt/slides/slide29.xml" ContentType="application/vnd.openxmlformats-officedocument.presentationml.slide+xml"/>
  <Override PartName="/ppt/slides/slide30.xml" ContentType="application/vnd.openxmlformats-officedocument.presentationml.slide+xml"/>
  <Override PartName="/ppt/slides/slide31.xml" ContentType="application/vnd.openxmlformats-officedocument.presentationml.slide+xml"/>
  <Override PartName="/ppt/slides/slide32.xml" ContentType="application/vnd.openxmlformats-officedocument.presentationml.slide+xml"/>
  <Override PartName="/ppt/notesMasters/notesMaster1.xml" ContentType="application/vnd.openxmlformats-officedocument.presentationml.notesMaster+xml"/>
  <Override PartName="/ppt/handoutMasters/handoutMaster1.xml" ContentType="application/vnd.openxmlformats-officedocument.presentationml.handout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slideLayouts/slideLayout18.xml" ContentType="application/vnd.openxmlformats-officedocument.presentationml.slideLayout+xml"/>
  <Override PartName="/ppt/slideLayouts/slideLayout19.xml" ContentType="application/vnd.openxmlformats-officedocument.presentationml.slideLayout+xml"/>
  <Override PartName="/ppt/slideLayouts/slideLayout20.xml" ContentType="application/vnd.openxmlformats-officedocument.presentationml.slideLayout+xml"/>
  <Override PartName="/ppt/slideLayouts/slideLayout21.xml" ContentType="application/vnd.openxmlformats-officedocument.presentationml.slideLayout+xml"/>
  <Override PartName="/ppt/slideLayouts/slideLayout22.xml" ContentType="application/vnd.openxmlformats-officedocument.presentationml.slideLayout+xml"/>
  <Override PartName="/ppt/theme/theme2.xml" ContentType="application/vnd.openxmlformats-officedocument.theme+xml"/>
  <Override PartName="/ppt/theme/theme3.xml" ContentType="application/vnd.openxmlformats-officedocument.theme+xml"/>
  <Override PartName="/ppt/theme/theme4.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notesSlides/notesSlide6.xml" ContentType="application/vnd.openxmlformats-officedocument.presentationml.notesSlide+xml"/>
  <Override PartName="/ppt/notesSlides/notesSlide7.xml" ContentType="application/vnd.openxmlformats-officedocument.presentationml.notesSlide+xml"/>
  <Override PartName="/ppt/notesSlides/notesSlide8.xml" ContentType="application/vnd.openxmlformats-officedocument.presentationml.notesSlide+xml"/>
  <Override PartName="/ppt/notesSlides/notesSlide9.xml" ContentType="application/vnd.openxmlformats-officedocument.presentationml.notesSlide+xml"/>
  <Override PartName="/ppt/notesSlides/notesSlide10.xml" ContentType="application/vnd.openxmlformats-officedocument.presentationml.notesSlide+xml"/>
  <Override PartName="/ppt/notesSlides/notesSlide11.xml" ContentType="application/vnd.openxmlformats-officedocument.presentationml.notesSlide+xml"/>
  <Override PartName="/ppt/notesSlides/notesSlide12.xml" ContentType="application/vnd.openxmlformats-officedocument.presentationml.notesSlide+xml"/>
  <Override PartName="/ppt/notesSlides/notesSlide13.xml" ContentType="application/vnd.openxmlformats-officedocument.presentationml.notesSlide+xml"/>
  <Override PartName="/ppt/diagrams/data1.xml" ContentType="application/vnd.openxmlformats-officedocument.drawingml.diagramData+xml"/>
  <Override PartName="/ppt/diagrams/layout1.xml" ContentType="application/vnd.openxmlformats-officedocument.drawingml.diagramLayout+xml"/>
  <Override PartName="/ppt/diagrams/quickStyle1.xml" ContentType="application/vnd.openxmlformats-officedocument.drawingml.diagramStyle+xml"/>
  <Override PartName="/ppt/diagrams/colors1.xml" ContentType="application/vnd.openxmlformats-officedocument.drawingml.diagramColors+xml"/>
  <Override PartName="/ppt/diagrams/drawing1.xml" ContentType="application/vnd.ms-office.drawingml.diagramDrawing+xml"/>
  <Override PartName="/ppt/notesSlides/notesSlide14.xml" ContentType="application/vnd.openxmlformats-officedocument.presentationml.notesSlide+xml"/>
  <Override PartName="/ppt/changesInfos/changesInfo1.xml" ContentType="application/vnd.ms-powerpoint.changesinfo+xml"/>
  <Override PartName="/ppt/revisionInfo.xml" ContentType="application/vnd.ms-powerpoint.revisioninfo+xml"/>
  <Override PartName="/docProps/core.xml" ContentType="application/vnd.openxmlformats-package.core-properties+xml"/>
  <Override PartName="/docProps/app.xml" ContentType="application/vnd.openxmlformats-officedocument.extended-properties+xml"/>
  <Override PartName="/docProps/custom.xml" ContentType="application/vnd.openxmlformats-officedocument.custom-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5" Type="http://schemas.openxmlformats.org/officeDocument/2006/relationships/custom-properties" Target="docProps/custom.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48" r:id="rId4"/>
    <p:sldMasterId id="2147483660" r:id="rId5"/>
  </p:sldMasterIdLst>
  <p:notesMasterIdLst>
    <p:notesMasterId r:id="rId38"/>
  </p:notesMasterIdLst>
  <p:handoutMasterIdLst>
    <p:handoutMasterId r:id="rId39"/>
  </p:handoutMasterIdLst>
  <p:sldIdLst>
    <p:sldId id="380" r:id="rId6"/>
    <p:sldId id="460" r:id="rId7"/>
    <p:sldId id="258" r:id="rId8"/>
    <p:sldId id="308" r:id="rId9"/>
    <p:sldId id="478" r:id="rId10"/>
    <p:sldId id="479" r:id="rId11"/>
    <p:sldId id="480" r:id="rId12"/>
    <p:sldId id="452" r:id="rId13"/>
    <p:sldId id="473" r:id="rId14"/>
    <p:sldId id="463" r:id="rId15"/>
    <p:sldId id="465" r:id="rId16"/>
    <p:sldId id="273" r:id="rId17"/>
    <p:sldId id="276" r:id="rId18"/>
    <p:sldId id="464" r:id="rId19"/>
    <p:sldId id="474" r:id="rId20"/>
    <p:sldId id="277" r:id="rId21"/>
    <p:sldId id="290" r:id="rId22"/>
    <p:sldId id="457" r:id="rId23"/>
    <p:sldId id="458" r:id="rId24"/>
    <p:sldId id="269" r:id="rId25"/>
    <p:sldId id="270" r:id="rId26"/>
    <p:sldId id="282" r:id="rId27"/>
    <p:sldId id="281" r:id="rId28"/>
    <p:sldId id="461" r:id="rId29"/>
    <p:sldId id="459" r:id="rId30"/>
    <p:sldId id="482" r:id="rId31"/>
    <p:sldId id="462" r:id="rId32"/>
    <p:sldId id="471" r:id="rId33"/>
    <p:sldId id="472" r:id="rId34"/>
    <p:sldId id="481" r:id="rId35"/>
    <p:sldId id="483" r:id="rId36"/>
    <p:sldId id="454" r:id="rId37"/>
  </p:sldIdLst>
  <p:sldSz cx="9144000" cy="6858000" type="screen4x3"/>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15:guide id="1" orient="horz" pos="2160">
          <p15:clr>
            <a:srgbClr val="A4A3A4"/>
          </p15:clr>
        </p15:guide>
        <p15:guide id="2" pos="2880">
          <p15:clr>
            <a:srgbClr val="A4A3A4"/>
          </p15:clr>
        </p15:guide>
      </p15:sldGuideLst>
    </p:ext>
    <p:ext uri="{2D200454-40CA-4A62-9FC3-DE9A4176ACB9}">
      <p15:notesGuideLst xmlns:p15="http://schemas.microsoft.com/office/powerpoint/2012/main">
        <p15:guide id="1" orient="horz" pos="2880">
          <p15:clr>
            <a:srgbClr val="A4A3A4"/>
          </p15:clr>
        </p15:guide>
        <p15:guide id="2" pos="2160">
          <p15:clr>
            <a:srgbClr val="A4A3A4"/>
          </p15:clr>
        </p15:guide>
      </p15:notesGuideLst>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0"/>
    </p:ext>
  </p:extLst>
</p:presentationPr>
</file>

<file path=ppt/revisionInfo.xml><?xml version="1.0" encoding="utf-8"?>
<p1510:revInfo xmlns:a="http://schemas.openxmlformats.org/drawingml/2006/main" xmlns:r="http://schemas.openxmlformats.org/officeDocument/2006/relationships" xmlns:p1510="http://schemas.microsoft.com/office/powerpoint/2015/10/main">
  <p1510:revLst>
    <p1510:client id="{A37A8745-00D7-43EA-8275-5C872DF6F70F}" v="1" dt="2026-09-14T15:09:24.792"/>
  </p1510:revLst>
</p1510:revInfo>
</file>

<file path=ppt/tableStyles.xml><?xml version="1.0" encoding="utf-8"?>
<a:tblStyleLst xmlns:a="http://schemas.openxmlformats.org/drawingml/2006/main" def="{5C22544A-7EE6-4342-B048-85BDC9FD1C3A}">
  <a:tblStyle styleId="{3C2FFA5D-87B4-456A-9821-1D502468CF0F}" styleName="Themed Style 1 - Accent 1">
    <a:tblBg>
      <a:fillRef idx="2">
        <a:schemeClr val="accent1"/>
      </a:fillRef>
      <a:effectRef idx="1">
        <a:schemeClr val="accent1"/>
      </a:effectRef>
    </a:tblBg>
    <a:wholeTbl>
      <a:tcTxStyle>
        <a:fontRef idx="minor">
          <a:scrgbClr r="0" g="0" b="0"/>
        </a:fontRef>
        <a:schemeClr val="dk1"/>
      </a:tcTxStyle>
      <a:tcStyle>
        <a:tcBdr>
          <a:left>
            <a:lnRef idx="1">
              <a:schemeClr val="accent1"/>
            </a:lnRef>
          </a:left>
          <a:right>
            <a:lnRef idx="1">
              <a:schemeClr val="accent1"/>
            </a:lnRef>
          </a:right>
          <a:top>
            <a:lnRef idx="1">
              <a:schemeClr val="accent1"/>
            </a:lnRef>
          </a:top>
          <a:bottom>
            <a:lnRef idx="1">
              <a:schemeClr val="accent1"/>
            </a:lnRef>
          </a:bottom>
          <a:insideH>
            <a:lnRef idx="1">
              <a:schemeClr val="accent1"/>
            </a:lnRef>
          </a:insideH>
          <a:insideV>
            <a:lnRef idx="1">
              <a:schemeClr val="accent1"/>
            </a:lnRef>
          </a:insideV>
        </a:tcBdr>
        <a:fill>
          <a:noFill/>
        </a:fill>
      </a:tcStyle>
    </a:wholeTbl>
    <a:band1H>
      <a:tcStyle>
        <a:tcBdr/>
        <a:fill>
          <a:solidFill>
            <a:schemeClr val="accent1">
              <a:alpha val="40000"/>
            </a:schemeClr>
          </a:solidFill>
        </a:fill>
      </a:tcStyle>
    </a:band1H>
    <a:band2H>
      <a:tcStyle>
        <a:tcBdr/>
      </a:tcStyle>
    </a:band2H>
    <a:band1V>
      <a:tcStyle>
        <a:tcBdr>
          <a:top>
            <a:lnRef idx="1">
              <a:schemeClr val="accent1"/>
            </a:lnRef>
          </a:top>
          <a:bottom>
            <a:lnRef idx="1">
              <a:schemeClr val="accent1"/>
            </a:lnRef>
          </a:bottom>
        </a:tcBdr>
        <a:fill>
          <a:solidFill>
            <a:schemeClr val="accent1">
              <a:alpha val="40000"/>
            </a:schemeClr>
          </a:solidFill>
        </a:fill>
      </a:tcStyle>
    </a:band1V>
    <a:band2V>
      <a:tcStyle>
        <a:tcBdr/>
      </a:tcStyle>
    </a:band2V>
    <a:lastCol>
      <a:tcTxStyle b="on"/>
      <a:tcStyle>
        <a:tcBdr>
          <a:left>
            <a:lnRef idx="2">
              <a:schemeClr val="accent1"/>
            </a:lnRef>
          </a:left>
          <a:right>
            <a:lnRef idx="1">
              <a:schemeClr val="accent1"/>
            </a:lnRef>
          </a:right>
          <a:top>
            <a:lnRef idx="1">
              <a:schemeClr val="accent1"/>
            </a:lnRef>
          </a:top>
          <a:bottom>
            <a:lnRef idx="1">
              <a:schemeClr val="accent1"/>
            </a:lnRef>
          </a:bottom>
          <a:insideH>
            <a:lnRef idx="1">
              <a:schemeClr val="accent1"/>
            </a:lnRef>
          </a:insideH>
          <a:insideV>
            <a:ln>
              <a:noFill/>
            </a:ln>
          </a:insideV>
        </a:tcBdr>
      </a:tcStyle>
    </a:lastCol>
    <a:firstCol>
      <a:tcTxStyle b="on"/>
      <a:tcStyle>
        <a:tcBdr>
          <a:left>
            <a:lnRef idx="1">
              <a:schemeClr val="accent1"/>
            </a:lnRef>
          </a:left>
          <a:right>
            <a:lnRef idx="2">
              <a:schemeClr val="accent1"/>
            </a:lnRef>
          </a:right>
          <a:top>
            <a:lnRef idx="1">
              <a:schemeClr val="accent1"/>
            </a:lnRef>
          </a:top>
          <a:bottom>
            <a:lnRef idx="1">
              <a:schemeClr val="accent1"/>
            </a:lnRef>
          </a:bottom>
          <a:insideH>
            <a:lnRef idx="1">
              <a:schemeClr val="accent1"/>
            </a:lnRef>
          </a:insideH>
          <a:insideV>
            <a:ln>
              <a:noFill/>
            </a:ln>
          </a:insideV>
        </a:tcBdr>
      </a:tcStyle>
    </a:firstCol>
    <a:lastRow>
      <a:tcTxStyle b="on"/>
      <a:tcStyle>
        <a:tcBdr>
          <a:left>
            <a:lnRef idx="1">
              <a:schemeClr val="accent1"/>
            </a:lnRef>
          </a:left>
          <a:right>
            <a:lnRef idx="1">
              <a:schemeClr val="accent1"/>
            </a:lnRef>
          </a:right>
          <a:top>
            <a:lnRef idx="2">
              <a:schemeClr val="accent1"/>
            </a:lnRef>
          </a:top>
          <a:bottom>
            <a:lnRef idx="2">
              <a:schemeClr val="accent1"/>
            </a:lnRef>
          </a:bottom>
          <a:insideH>
            <a:ln>
              <a:noFill/>
            </a:ln>
          </a:insideH>
          <a:insideV>
            <a:ln>
              <a:noFill/>
            </a:ln>
          </a:insideV>
        </a:tcBdr>
        <a:fill>
          <a:noFill/>
        </a:fill>
      </a:tcStyle>
    </a:lastRow>
    <a:firstRow>
      <a:tcTxStyle b="on">
        <a:fontRef idx="minor">
          <a:scrgbClr r="0" g="0" b="0"/>
        </a:fontRef>
        <a:schemeClr val="lt1"/>
      </a:tcTxStyle>
      <a:tcStyle>
        <a:tcBdr>
          <a:left>
            <a:lnRef idx="1">
              <a:schemeClr val="accent1"/>
            </a:lnRef>
          </a:left>
          <a:right>
            <a:lnRef idx="1">
              <a:schemeClr val="accent1"/>
            </a:lnRef>
          </a:right>
          <a:top>
            <a:lnRef idx="1">
              <a:schemeClr val="accent1"/>
            </a:lnRef>
          </a:top>
          <a:bottom>
            <a:lnRef idx="2">
              <a:schemeClr val="lt1"/>
            </a:lnRef>
          </a:bottom>
          <a:insideH>
            <a:ln>
              <a:noFill/>
            </a:ln>
          </a:insideH>
          <a:insideV>
            <a:ln>
              <a:noFill/>
            </a:ln>
          </a:insideV>
        </a:tcBdr>
        <a:fill>
          <a:solidFill>
            <a:schemeClr val="accent1"/>
          </a:solidFill>
        </a:fill>
      </a:tcStyle>
    </a:firstRow>
  </a:tblStyle>
  <a:tblStyle styleId="{8FD4443E-F989-4FC4-A0C8-D5A2AF1F390B}" styleName="Dark Style 1 - Accent 5">
    <a:wholeTbl>
      <a:tcTxStyle>
        <a:fontRef idx="minor">
          <a:scrgbClr r="0" g="0" b="0"/>
        </a:fontRef>
        <a:schemeClr val="lt1"/>
      </a:tcTxStyle>
      <a:tcStyle>
        <a:tcBdr>
          <a:left>
            <a:ln>
              <a:noFill/>
            </a:ln>
          </a:left>
          <a:right>
            <a:ln>
              <a:noFill/>
            </a:ln>
          </a:right>
          <a:top>
            <a:ln>
              <a:noFill/>
            </a:ln>
          </a:top>
          <a:bottom>
            <a:ln>
              <a:noFill/>
            </a:ln>
          </a:bottom>
          <a:insideH>
            <a:ln>
              <a:noFill/>
            </a:ln>
          </a:insideH>
          <a:insideV>
            <a:ln>
              <a:noFill/>
            </a:ln>
          </a:insideV>
        </a:tcBdr>
        <a:fill>
          <a:solidFill>
            <a:schemeClr val="accent5"/>
          </a:solidFill>
        </a:fill>
      </a:tcStyle>
    </a:wholeTbl>
    <a:band1H>
      <a:tcStyle>
        <a:tcBdr/>
        <a:fill>
          <a:solidFill>
            <a:schemeClr val="accent5">
              <a:shade val="60000"/>
            </a:schemeClr>
          </a:solidFill>
        </a:fill>
      </a:tcStyle>
    </a:band1H>
    <a:band1V>
      <a:tcStyle>
        <a:tcBdr/>
        <a:fill>
          <a:solidFill>
            <a:schemeClr val="accent5">
              <a:shade val="60000"/>
            </a:schemeClr>
          </a:solidFill>
        </a:fill>
      </a:tcStyle>
    </a:band1V>
    <a:lastCol>
      <a:tcTxStyle b="on"/>
      <a:tcStyle>
        <a:tcBdr>
          <a:left>
            <a:ln w="25400" cmpd="sng">
              <a:solidFill>
                <a:schemeClr val="lt1"/>
              </a:solidFill>
            </a:ln>
          </a:left>
        </a:tcBdr>
        <a:fill>
          <a:solidFill>
            <a:schemeClr val="accent5">
              <a:shade val="60000"/>
            </a:schemeClr>
          </a:solidFill>
        </a:fill>
      </a:tcStyle>
    </a:lastCol>
    <a:firstCol>
      <a:tcTxStyle b="on"/>
      <a:tcStyle>
        <a:tcBdr>
          <a:right>
            <a:ln w="25400" cmpd="sng">
              <a:solidFill>
                <a:schemeClr val="lt1"/>
              </a:solidFill>
            </a:ln>
          </a:right>
        </a:tcBdr>
        <a:fill>
          <a:solidFill>
            <a:schemeClr val="accent5">
              <a:shade val="60000"/>
            </a:schemeClr>
          </a:solidFill>
        </a:fill>
      </a:tcStyle>
    </a:firstCol>
    <a:lastRow>
      <a:tcTxStyle b="on"/>
      <a:tcStyle>
        <a:tcBdr>
          <a:top>
            <a:ln w="25400" cmpd="sng">
              <a:solidFill>
                <a:schemeClr val="lt1"/>
              </a:solidFill>
            </a:ln>
          </a:top>
        </a:tcBdr>
        <a:fill>
          <a:solidFill>
            <a:schemeClr val="accent5">
              <a:shade val="40000"/>
            </a:schemeClr>
          </a:solidFill>
        </a:fill>
      </a:tcStyle>
    </a:lastRow>
    <a:seCell>
      <a:tcStyle>
        <a:tcBdr>
          <a:left>
            <a:ln>
              <a:noFill/>
            </a:ln>
          </a:left>
        </a:tcBdr>
      </a:tcStyle>
    </a:seCell>
    <a:swCell>
      <a:tcStyle>
        <a:tcBdr>
          <a:right>
            <a:ln>
              <a:noFill/>
            </a:ln>
          </a:right>
        </a:tcBdr>
      </a:tcStyle>
    </a:swCell>
    <a:firstRow>
      <a:tcTxStyle b="on"/>
      <a:tcStyle>
        <a:tcBdr>
          <a:bottom>
            <a:ln w="25400" cmpd="sng">
              <a:solidFill>
                <a:schemeClr val="lt1"/>
              </a:solidFill>
            </a:ln>
          </a:bottom>
        </a:tcBdr>
        <a:fill>
          <a:solidFill>
            <a:schemeClr val="dk1"/>
          </a:solidFill>
        </a:fill>
      </a:tcStyle>
    </a:firstRow>
    <a:neCell>
      <a:tcStyle>
        <a:tcBdr>
          <a:left>
            <a:ln>
              <a:noFill/>
            </a:ln>
          </a:left>
        </a:tcBdr>
      </a:tcStyle>
    </a:neCell>
    <a:nwCell>
      <a:tcStyle>
        <a:tcBdr>
          <a:right>
            <a:ln>
              <a:noFill/>
            </a:ln>
          </a:right>
        </a:tcBdr>
      </a:tcStyle>
    </a:nwCell>
  </a:tblStyle>
  <a:tblStyle styleId="{5C22544A-7EE6-4342-B048-85BDC9FD1C3A}" styleName="Medium Style 2 - Accent 1">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1">
              <a:tint val="20000"/>
            </a:schemeClr>
          </a:solidFill>
        </a:fill>
      </a:tcStyle>
    </a:wholeTbl>
    <a:band1H>
      <a:tcStyle>
        <a:tcBdr/>
        <a:fill>
          <a:solidFill>
            <a:schemeClr val="accent1">
              <a:tint val="40000"/>
            </a:schemeClr>
          </a:solidFill>
        </a:fill>
      </a:tcStyle>
    </a:band1H>
    <a:band2H>
      <a:tcStyle>
        <a:tcBdr/>
      </a:tcStyle>
    </a:band2H>
    <a:band1V>
      <a:tcStyle>
        <a:tcBdr/>
        <a:fill>
          <a:solidFill>
            <a:schemeClr val="accent1">
              <a:tint val="40000"/>
            </a:schemeClr>
          </a:solidFill>
        </a:fill>
      </a:tcStyle>
    </a:band1V>
    <a:band2V>
      <a:tcStyle>
        <a:tcBdr/>
      </a:tcStyle>
    </a:band2V>
    <a:lastCol>
      <a:tcTxStyle b="on">
        <a:fontRef idx="minor">
          <a:prstClr val="black"/>
        </a:fontRef>
        <a:schemeClr val="lt1"/>
      </a:tcTxStyle>
      <a:tcStyle>
        <a:tcBdr/>
        <a:fill>
          <a:solidFill>
            <a:schemeClr val="accent1"/>
          </a:solidFill>
        </a:fill>
      </a:tcStyle>
    </a:lastCol>
    <a:firstCol>
      <a:tcTxStyle b="on">
        <a:fontRef idx="minor">
          <a:prstClr val="black"/>
        </a:fontRef>
        <a:schemeClr val="lt1"/>
      </a:tcTxStyle>
      <a:tcStyle>
        <a:tcBdr/>
        <a:fill>
          <a:solidFill>
            <a:schemeClr val="accent1"/>
          </a:solidFill>
        </a:fill>
      </a:tcStyle>
    </a:firstCol>
    <a:lastRow>
      <a:tcTxStyle b="on">
        <a:fontRef idx="minor">
          <a:prstClr val="black"/>
        </a:fontRef>
        <a:schemeClr val="lt1"/>
      </a:tcTxStyle>
      <a:tcStyle>
        <a:tcBdr>
          <a:top>
            <a:ln w="38100" cmpd="sng">
              <a:solidFill>
                <a:schemeClr val="lt1"/>
              </a:solidFill>
            </a:ln>
          </a:top>
        </a:tcBdr>
        <a:fill>
          <a:solidFill>
            <a:schemeClr val="accent1"/>
          </a:solidFill>
        </a:fill>
      </a:tcStyle>
    </a:lastRow>
    <a:firstRow>
      <a:tcTxStyle b="on">
        <a:fontRef idx="minor">
          <a:prstClr val="black"/>
        </a:fontRef>
        <a:schemeClr val="lt1"/>
      </a:tcTxStyle>
      <a:tcStyle>
        <a:tcBdr>
          <a:bottom>
            <a:ln w="38100" cmpd="sng">
              <a:solidFill>
                <a:schemeClr val="lt1"/>
              </a:solidFill>
            </a:ln>
          </a:bottom>
        </a:tcBdr>
        <a:fill>
          <a:solidFill>
            <a:schemeClr val="accent1"/>
          </a:solidFill>
        </a:fill>
      </a:tcStyle>
    </a:firstRow>
  </a:tblStyle>
</a:tblStyleLst>
</file>

<file path=ppt/viewProps.xml><?xml version="1.0" encoding="utf-8"?>
<p:viewPr xmlns:a="http://schemas.openxmlformats.org/drawingml/2006/main" xmlns:r="http://schemas.openxmlformats.org/officeDocument/2006/relationships" xmlns:p="http://schemas.openxmlformats.org/presentationml/2006/main">
  <p:normalViewPr>
    <p:restoredLeft sz="26332" autoAdjust="0"/>
    <p:restoredTop sz="72078" autoAdjust="0"/>
  </p:normalViewPr>
  <p:slideViewPr>
    <p:cSldViewPr>
      <p:cViewPr varScale="1">
        <p:scale>
          <a:sx n="74" d="100"/>
          <a:sy n="74" d="100"/>
        </p:scale>
        <p:origin x="1200" y="66"/>
      </p:cViewPr>
      <p:guideLst>
        <p:guide orient="horz" pos="2160"/>
        <p:guide pos="2880"/>
      </p:guideLst>
    </p:cSldViewPr>
  </p:slideViewPr>
  <p:outlineViewPr>
    <p:cViewPr>
      <p:scale>
        <a:sx n="33" d="100"/>
        <a:sy n="33" d="100"/>
      </p:scale>
      <p:origin x="0" y="-10738"/>
    </p:cViewPr>
  </p:outlineViewPr>
  <p:notesTextViewPr>
    <p:cViewPr>
      <p:scale>
        <a:sx n="66" d="100"/>
        <a:sy n="66" d="100"/>
      </p:scale>
      <p:origin x="0" y="0"/>
    </p:cViewPr>
  </p:notesTextViewPr>
  <p:sorterViewPr>
    <p:cViewPr>
      <p:scale>
        <a:sx n="100" d="100"/>
        <a:sy n="100" d="100"/>
      </p:scale>
      <p:origin x="0" y="-23370"/>
    </p:cViewPr>
  </p:sorterViewPr>
  <p:notesViewPr>
    <p:cSldViewPr>
      <p:cViewPr varScale="1">
        <p:scale>
          <a:sx n="64" d="100"/>
          <a:sy n="64" d="100"/>
        </p:scale>
        <p:origin x="3192" y="82"/>
      </p:cViewPr>
      <p:guideLst>
        <p:guide orient="horz" pos="2880"/>
        <p:guide pos="2160"/>
      </p:guideLst>
    </p:cSldViewPr>
  </p:notesViewPr>
  <p:gridSpacing cx="72008" cy="72008"/>
</p:viewPr>
</file>

<file path=ppt/_rels/presentation.xml.rels><?xml version="1.0" encoding="UTF-8" standalone="yes"?>
<Relationships xmlns="http://schemas.openxmlformats.org/package/2006/relationships"><Relationship Id="rId13" Type="http://schemas.openxmlformats.org/officeDocument/2006/relationships/slide" Target="slides/slide8.xml"/><Relationship Id="rId18" Type="http://schemas.openxmlformats.org/officeDocument/2006/relationships/slide" Target="slides/slide13.xml"/><Relationship Id="rId26" Type="http://schemas.openxmlformats.org/officeDocument/2006/relationships/slide" Target="slides/slide21.xml"/><Relationship Id="rId39" Type="http://schemas.openxmlformats.org/officeDocument/2006/relationships/handoutMaster" Target="handoutMasters/handoutMaster1.xml"/><Relationship Id="rId21" Type="http://schemas.openxmlformats.org/officeDocument/2006/relationships/slide" Target="slides/slide16.xml"/><Relationship Id="rId34" Type="http://schemas.openxmlformats.org/officeDocument/2006/relationships/slide" Target="slides/slide29.xml"/><Relationship Id="rId42" Type="http://schemas.openxmlformats.org/officeDocument/2006/relationships/theme" Target="theme/theme1.xml"/><Relationship Id="rId7" Type="http://schemas.openxmlformats.org/officeDocument/2006/relationships/slide" Target="slides/slide2.xml"/><Relationship Id="rId2" Type="http://schemas.openxmlformats.org/officeDocument/2006/relationships/customXml" Target="../customXml/item2.xml"/><Relationship Id="rId16" Type="http://schemas.openxmlformats.org/officeDocument/2006/relationships/slide" Target="slides/slide11.xml"/><Relationship Id="rId29" Type="http://schemas.openxmlformats.org/officeDocument/2006/relationships/slide" Target="slides/slide24.xml"/><Relationship Id="rId1" Type="http://schemas.openxmlformats.org/officeDocument/2006/relationships/customXml" Target="../customXml/item1.xml"/><Relationship Id="rId6" Type="http://schemas.openxmlformats.org/officeDocument/2006/relationships/slide" Target="slides/slide1.xml"/><Relationship Id="rId11" Type="http://schemas.openxmlformats.org/officeDocument/2006/relationships/slide" Target="slides/slide6.xml"/><Relationship Id="rId24" Type="http://schemas.openxmlformats.org/officeDocument/2006/relationships/slide" Target="slides/slide19.xml"/><Relationship Id="rId32" Type="http://schemas.openxmlformats.org/officeDocument/2006/relationships/slide" Target="slides/slide27.xml"/><Relationship Id="rId37" Type="http://schemas.openxmlformats.org/officeDocument/2006/relationships/slide" Target="slides/slide32.xml"/><Relationship Id="rId40" Type="http://schemas.openxmlformats.org/officeDocument/2006/relationships/presProps" Target="presProps.xml"/><Relationship Id="rId45" Type="http://schemas.microsoft.com/office/2015/10/relationships/revisionInfo" Target="revisionInfo.xml"/><Relationship Id="rId5" Type="http://schemas.openxmlformats.org/officeDocument/2006/relationships/slideMaster" Target="slideMasters/slideMaster2.xml"/><Relationship Id="rId15" Type="http://schemas.openxmlformats.org/officeDocument/2006/relationships/slide" Target="slides/slide10.xml"/><Relationship Id="rId23" Type="http://schemas.openxmlformats.org/officeDocument/2006/relationships/slide" Target="slides/slide18.xml"/><Relationship Id="rId28" Type="http://schemas.openxmlformats.org/officeDocument/2006/relationships/slide" Target="slides/slide23.xml"/><Relationship Id="rId36" Type="http://schemas.openxmlformats.org/officeDocument/2006/relationships/slide" Target="slides/slide31.xml"/><Relationship Id="rId10" Type="http://schemas.openxmlformats.org/officeDocument/2006/relationships/slide" Target="slides/slide5.xml"/><Relationship Id="rId19" Type="http://schemas.openxmlformats.org/officeDocument/2006/relationships/slide" Target="slides/slide14.xml"/><Relationship Id="rId31" Type="http://schemas.openxmlformats.org/officeDocument/2006/relationships/slide" Target="slides/slide26.xml"/><Relationship Id="rId44" Type="http://schemas.microsoft.com/office/2016/11/relationships/changesInfo" Target="changesInfos/changesInfo1.xml"/><Relationship Id="rId4" Type="http://schemas.openxmlformats.org/officeDocument/2006/relationships/slideMaster" Target="slideMasters/slideMaster1.xml"/><Relationship Id="rId9" Type="http://schemas.openxmlformats.org/officeDocument/2006/relationships/slide" Target="slides/slide4.xml"/><Relationship Id="rId14" Type="http://schemas.openxmlformats.org/officeDocument/2006/relationships/slide" Target="slides/slide9.xml"/><Relationship Id="rId22" Type="http://schemas.openxmlformats.org/officeDocument/2006/relationships/slide" Target="slides/slide17.xml"/><Relationship Id="rId27" Type="http://schemas.openxmlformats.org/officeDocument/2006/relationships/slide" Target="slides/slide22.xml"/><Relationship Id="rId30" Type="http://schemas.openxmlformats.org/officeDocument/2006/relationships/slide" Target="slides/slide25.xml"/><Relationship Id="rId35" Type="http://schemas.openxmlformats.org/officeDocument/2006/relationships/slide" Target="slides/slide30.xml"/><Relationship Id="rId43" Type="http://schemas.openxmlformats.org/officeDocument/2006/relationships/tableStyles" Target="tableStyles.xml"/><Relationship Id="rId8" Type="http://schemas.openxmlformats.org/officeDocument/2006/relationships/slide" Target="slides/slide3.xml"/><Relationship Id="rId3" Type="http://schemas.openxmlformats.org/officeDocument/2006/relationships/customXml" Target="../customXml/item3.xml"/><Relationship Id="rId12" Type="http://schemas.openxmlformats.org/officeDocument/2006/relationships/slide" Target="slides/slide7.xml"/><Relationship Id="rId17" Type="http://schemas.openxmlformats.org/officeDocument/2006/relationships/slide" Target="slides/slide12.xml"/><Relationship Id="rId25" Type="http://schemas.openxmlformats.org/officeDocument/2006/relationships/slide" Target="slides/slide20.xml"/><Relationship Id="rId33" Type="http://schemas.openxmlformats.org/officeDocument/2006/relationships/slide" Target="slides/slide28.xml"/><Relationship Id="rId38" Type="http://schemas.openxmlformats.org/officeDocument/2006/relationships/notesMaster" Target="notesMasters/notesMaster1.xml"/><Relationship Id="rId20" Type="http://schemas.openxmlformats.org/officeDocument/2006/relationships/slide" Target="slides/slide15.xml"/><Relationship Id="rId41" Type="http://schemas.openxmlformats.org/officeDocument/2006/relationships/viewProps" Target="viewProps.xml"/></Relationships>
</file>

<file path=ppt/changesInfos/changesInfo1.xml><?xml version="1.0" encoding="utf-8"?>
<pc:chgInfo xmlns:a="http://schemas.openxmlformats.org/drawingml/2006/main" xmlns:r="http://schemas.openxmlformats.org/officeDocument/2006/relationships" xmlns:ac="http://schemas.microsoft.com/office/drawing/2013/main/command" xmlns:pc="http://schemas.microsoft.com/office/powerpoint/2013/main/command">
  <pc:docChgLst>
    <pc:chgData name="Markus Klingelfuss" userId="bd76eaf9-c4ae-4be9-b963-4e8bfdef57a8" providerId="ADAL" clId="{E0F7431B-54CE-4F1F-B863-058E9F366696}"/>
    <pc:docChg chg="undo custSel modSld">
      <pc:chgData name="Markus Klingelfuss" userId="bd76eaf9-c4ae-4be9-b963-4e8bfdef57a8" providerId="ADAL" clId="{E0F7431B-54CE-4F1F-B863-058E9F366696}" dt="2026-09-14T15:09:24.792" v="79"/>
      <pc:docMkLst>
        <pc:docMk/>
      </pc:docMkLst>
      <pc:sldChg chg="modSp mod">
        <pc:chgData name="Markus Klingelfuss" userId="bd76eaf9-c4ae-4be9-b963-4e8bfdef57a8" providerId="ADAL" clId="{E0F7431B-54CE-4F1F-B863-058E9F366696}" dt="2026-09-14T15:03:09.639" v="77" actId="20577"/>
        <pc:sldMkLst>
          <pc:docMk/>
          <pc:sldMk cId="822289024" sldId="269"/>
        </pc:sldMkLst>
        <pc:spChg chg="mod">
          <ac:chgData name="Markus Klingelfuss" userId="bd76eaf9-c4ae-4be9-b963-4e8bfdef57a8" providerId="ADAL" clId="{E0F7431B-54CE-4F1F-B863-058E9F366696}" dt="2026-09-14T15:03:09.639" v="77" actId="20577"/>
          <ac:spMkLst>
            <pc:docMk/>
            <pc:sldMk cId="822289024" sldId="269"/>
            <ac:spMk id="2" creationId="{9666FD4C-4BC5-C8DB-2B36-43A8A0F06AC7}"/>
          </ac:spMkLst>
        </pc:spChg>
      </pc:sldChg>
      <pc:sldChg chg="modSp mod">
        <pc:chgData name="Markus Klingelfuss" userId="bd76eaf9-c4ae-4be9-b963-4e8bfdef57a8" providerId="ADAL" clId="{E0F7431B-54CE-4F1F-B863-058E9F366696}" dt="2026-09-14T15:02:55.007" v="61" actId="20577"/>
        <pc:sldMkLst>
          <pc:docMk/>
          <pc:sldMk cId="1715667834" sldId="277"/>
        </pc:sldMkLst>
        <pc:spChg chg="mod">
          <ac:chgData name="Markus Klingelfuss" userId="bd76eaf9-c4ae-4be9-b963-4e8bfdef57a8" providerId="ADAL" clId="{E0F7431B-54CE-4F1F-B863-058E9F366696}" dt="2026-09-14T15:02:55.007" v="61" actId="20577"/>
          <ac:spMkLst>
            <pc:docMk/>
            <pc:sldMk cId="1715667834" sldId="277"/>
            <ac:spMk id="15" creationId="{6E8D3685-F1F2-49F8-872A-8750B15B18B6}"/>
          </ac:spMkLst>
        </pc:spChg>
      </pc:sldChg>
      <pc:sldChg chg="modSp mod">
        <pc:chgData name="Markus Klingelfuss" userId="bd76eaf9-c4ae-4be9-b963-4e8bfdef57a8" providerId="ADAL" clId="{E0F7431B-54CE-4F1F-B863-058E9F366696}" dt="2026-09-14T15:03:03.126" v="69" actId="20577"/>
        <pc:sldMkLst>
          <pc:docMk/>
          <pc:sldMk cId="3036234633" sldId="458"/>
        </pc:sldMkLst>
        <pc:spChg chg="mod">
          <ac:chgData name="Markus Klingelfuss" userId="bd76eaf9-c4ae-4be9-b963-4e8bfdef57a8" providerId="ADAL" clId="{E0F7431B-54CE-4F1F-B863-058E9F366696}" dt="2026-09-14T15:03:03.126" v="69" actId="20577"/>
          <ac:spMkLst>
            <pc:docMk/>
            <pc:sldMk cId="3036234633" sldId="458"/>
            <ac:spMk id="17410" creationId="{00000000-0000-0000-0000-000000000000}"/>
          </ac:spMkLst>
        </pc:spChg>
      </pc:sldChg>
      <pc:sldChg chg="modSp mod">
        <pc:chgData name="Markus Klingelfuss" userId="bd76eaf9-c4ae-4be9-b963-4e8bfdef57a8" providerId="ADAL" clId="{E0F7431B-54CE-4F1F-B863-058E9F366696}" dt="2026-09-14T15:02:36.379" v="45" actId="20577"/>
        <pc:sldMkLst>
          <pc:docMk/>
          <pc:sldMk cId="2197050423" sldId="463"/>
        </pc:sldMkLst>
        <pc:spChg chg="mod">
          <ac:chgData name="Markus Klingelfuss" userId="bd76eaf9-c4ae-4be9-b963-4e8bfdef57a8" providerId="ADAL" clId="{E0F7431B-54CE-4F1F-B863-058E9F366696}" dt="2026-09-14T15:02:36.379" v="45" actId="20577"/>
          <ac:spMkLst>
            <pc:docMk/>
            <pc:sldMk cId="2197050423" sldId="463"/>
            <ac:spMk id="15" creationId="{4BBEEC87-5C65-9D07-90DF-31A80929DA82}"/>
          </ac:spMkLst>
        </pc:spChg>
      </pc:sldChg>
      <pc:sldChg chg="modSp mod">
        <pc:chgData name="Markus Klingelfuss" userId="bd76eaf9-c4ae-4be9-b963-4e8bfdef57a8" providerId="ADAL" clId="{E0F7431B-54CE-4F1F-B863-058E9F366696}" dt="2026-09-14T15:02:46.781" v="53" actId="20577"/>
        <pc:sldMkLst>
          <pc:docMk/>
          <pc:sldMk cId="101707681" sldId="464"/>
        </pc:sldMkLst>
        <pc:spChg chg="mod">
          <ac:chgData name="Markus Klingelfuss" userId="bd76eaf9-c4ae-4be9-b963-4e8bfdef57a8" providerId="ADAL" clId="{E0F7431B-54CE-4F1F-B863-058E9F366696}" dt="2026-09-14T15:02:46.781" v="53" actId="20577"/>
          <ac:spMkLst>
            <pc:docMk/>
            <pc:sldMk cId="101707681" sldId="464"/>
            <ac:spMk id="17410" creationId="{00000000-0000-0000-0000-000000000000}"/>
          </ac:spMkLst>
        </pc:spChg>
      </pc:sldChg>
      <pc:sldChg chg="addSp delSp modSp mod modClrScheme chgLayout">
        <pc:chgData name="Markus Klingelfuss" userId="bd76eaf9-c4ae-4be9-b963-4e8bfdef57a8" providerId="ADAL" clId="{E0F7431B-54CE-4F1F-B863-058E9F366696}" dt="2026-09-14T15:09:24.792" v="79"/>
        <pc:sldMkLst>
          <pc:docMk/>
          <pc:sldMk cId="1288125047" sldId="472"/>
        </pc:sldMkLst>
        <pc:spChg chg="add del mod">
          <ac:chgData name="Markus Klingelfuss" userId="bd76eaf9-c4ae-4be9-b963-4e8bfdef57a8" providerId="ADAL" clId="{E0F7431B-54CE-4F1F-B863-058E9F366696}" dt="2026-09-14T15:09:24.792" v="79"/>
          <ac:spMkLst>
            <pc:docMk/>
            <pc:sldMk cId="1288125047" sldId="472"/>
            <ac:spMk id="4" creationId="{7D706C84-7DB1-E26E-B521-8E0694440C58}"/>
          </ac:spMkLst>
        </pc:spChg>
        <pc:picChg chg="add mod">
          <ac:chgData name="Markus Klingelfuss" userId="bd76eaf9-c4ae-4be9-b963-4e8bfdef57a8" providerId="ADAL" clId="{E0F7431B-54CE-4F1F-B863-058E9F366696}" dt="2026-09-14T15:09:24.792" v="79"/>
          <ac:picMkLst>
            <pc:docMk/>
            <pc:sldMk cId="1288125047" sldId="472"/>
            <ac:picMk id="5" creationId="{32E69D46-0890-C0B5-73A8-33189CE9A872}"/>
          </ac:picMkLst>
        </pc:picChg>
        <pc:picChg chg="add mod ord">
          <ac:chgData name="Markus Klingelfuss" userId="bd76eaf9-c4ae-4be9-b963-4e8bfdef57a8" providerId="ADAL" clId="{E0F7431B-54CE-4F1F-B863-058E9F366696}" dt="2026-09-02T10:22:51.666" v="35"/>
          <ac:picMkLst>
            <pc:docMk/>
            <pc:sldMk cId="1288125047" sldId="472"/>
            <ac:picMk id="8" creationId="{E545838B-37FF-EE23-58A3-D79D22D12DCC}"/>
          </ac:picMkLst>
        </pc:picChg>
        <pc:picChg chg="add del mod">
          <ac:chgData name="Markus Klingelfuss" userId="bd76eaf9-c4ae-4be9-b963-4e8bfdef57a8" providerId="ADAL" clId="{E0F7431B-54CE-4F1F-B863-058E9F366696}" dt="2026-09-14T15:09:22.075" v="78" actId="478"/>
          <ac:picMkLst>
            <pc:docMk/>
            <pc:sldMk cId="1288125047" sldId="472"/>
            <ac:picMk id="13" creationId="{A451C5A4-0DA2-DD44-592C-3E2C4A5441E3}"/>
          </ac:picMkLst>
        </pc:picChg>
      </pc:sldChg>
    </pc:docChg>
  </pc:docChgLst>
</pc:chgInfo>
</file>

<file path=ppt/diagrams/_rels/data1.xml.rels><?xml version="1.0" encoding="UTF-8" standalone="yes"?>
<Relationships xmlns="http://schemas.openxmlformats.org/package/2006/relationships"><Relationship Id="rId3" Type="http://schemas.openxmlformats.org/officeDocument/2006/relationships/image" Target="../media/image16.png"/><Relationship Id="rId2" Type="http://schemas.openxmlformats.org/officeDocument/2006/relationships/image" Target="../media/image15.png"/><Relationship Id="rId1" Type="http://schemas.openxmlformats.org/officeDocument/2006/relationships/image" Target="../media/image14.png"/><Relationship Id="rId4" Type="http://schemas.openxmlformats.org/officeDocument/2006/relationships/image" Target="../media/image17.png"/></Relationships>
</file>

<file path=ppt/diagrams/_rels/drawing1.xml.rels><?xml version="1.0" encoding="UTF-8" standalone="yes"?>
<Relationships xmlns="http://schemas.openxmlformats.org/package/2006/relationships"><Relationship Id="rId3" Type="http://schemas.openxmlformats.org/officeDocument/2006/relationships/image" Target="../media/image16.png"/><Relationship Id="rId2" Type="http://schemas.openxmlformats.org/officeDocument/2006/relationships/image" Target="../media/image15.png"/><Relationship Id="rId1" Type="http://schemas.openxmlformats.org/officeDocument/2006/relationships/image" Target="../media/image14.png"/><Relationship Id="rId4" Type="http://schemas.openxmlformats.org/officeDocument/2006/relationships/image" Target="../media/image17.png"/></Relationships>
</file>

<file path=ppt/diagrams/colors1.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data1.xml><?xml version="1.0" encoding="utf-8"?>
<dgm:dataModel xmlns:dgm="http://schemas.openxmlformats.org/drawingml/2006/diagram" xmlns:a="http://schemas.openxmlformats.org/drawingml/2006/main">
  <dgm:ptLst>
    <dgm:pt modelId="{8D2BA86A-BADA-4383-81E4-6333F5A5E206}" type="doc">
      <dgm:prSet loTypeId="urn:microsoft.com/office/officeart/2008/layout/PictureGrid" loCatId="picture" qsTypeId="urn:microsoft.com/office/officeart/2005/8/quickstyle/simple1" qsCatId="simple" csTypeId="urn:microsoft.com/office/officeart/2005/8/colors/accent1_2" csCatId="accent1" phldr="1"/>
      <dgm:spPr/>
      <dgm:t>
        <a:bodyPr/>
        <a:lstStyle/>
        <a:p>
          <a:endParaRPr lang="en-GB"/>
        </a:p>
      </dgm:t>
    </dgm:pt>
    <dgm:pt modelId="{77AE9599-86C4-4809-9A85-43EA4C3E5084}">
      <dgm:prSet phldrT="[Text]"/>
      <dgm:spPr/>
      <dgm:t>
        <a:bodyPr/>
        <a:lstStyle/>
        <a:p>
          <a:endParaRPr lang="en-GB" dirty="0"/>
        </a:p>
      </dgm:t>
    </dgm:pt>
    <dgm:pt modelId="{6C41BDEC-13DD-45AC-BD6A-8EFBC4D0C19D}" type="parTrans" cxnId="{686A6B75-C515-44CB-B837-1FBC513E9D5B}">
      <dgm:prSet/>
      <dgm:spPr/>
      <dgm:t>
        <a:bodyPr/>
        <a:lstStyle/>
        <a:p>
          <a:endParaRPr lang="en-GB"/>
        </a:p>
      </dgm:t>
    </dgm:pt>
    <dgm:pt modelId="{561785A3-61A4-4E14-BE00-440928F3E932}" type="sibTrans" cxnId="{686A6B75-C515-44CB-B837-1FBC513E9D5B}">
      <dgm:prSet/>
      <dgm:spPr/>
      <dgm:t>
        <a:bodyPr/>
        <a:lstStyle/>
        <a:p>
          <a:endParaRPr lang="en-GB"/>
        </a:p>
      </dgm:t>
    </dgm:pt>
    <dgm:pt modelId="{BEA101C2-F306-4C6E-9351-24C730EB98AF}">
      <dgm:prSet phldrT="[Text]"/>
      <dgm:spPr/>
      <dgm:t>
        <a:bodyPr/>
        <a:lstStyle/>
        <a:p>
          <a:endParaRPr lang="en-GB" dirty="0"/>
        </a:p>
      </dgm:t>
    </dgm:pt>
    <dgm:pt modelId="{D8A9FA66-1D4A-441E-8519-3C9273BAC44E}" type="parTrans" cxnId="{4D7B37AA-95E1-42C9-B3C4-A300BBF01A53}">
      <dgm:prSet/>
      <dgm:spPr/>
      <dgm:t>
        <a:bodyPr/>
        <a:lstStyle/>
        <a:p>
          <a:endParaRPr lang="en-GB"/>
        </a:p>
      </dgm:t>
    </dgm:pt>
    <dgm:pt modelId="{86F42B73-F442-4832-BFB6-203B42249042}" type="sibTrans" cxnId="{4D7B37AA-95E1-42C9-B3C4-A300BBF01A53}">
      <dgm:prSet/>
      <dgm:spPr/>
      <dgm:t>
        <a:bodyPr/>
        <a:lstStyle/>
        <a:p>
          <a:endParaRPr lang="en-GB"/>
        </a:p>
      </dgm:t>
    </dgm:pt>
    <dgm:pt modelId="{D60D9004-F6CE-4B6F-B3EF-1CCAE8197242}">
      <dgm:prSet phldrT="[Text]"/>
      <dgm:spPr/>
      <dgm:t>
        <a:bodyPr/>
        <a:lstStyle/>
        <a:p>
          <a:endParaRPr lang="en-GB" dirty="0"/>
        </a:p>
      </dgm:t>
    </dgm:pt>
    <dgm:pt modelId="{D6FC5A47-3AFE-4FC7-BAE1-B52A49E3C2E8}" type="parTrans" cxnId="{9DF95612-4F01-488B-B58B-0904C72D5B2C}">
      <dgm:prSet/>
      <dgm:spPr/>
      <dgm:t>
        <a:bodyPr/>
        <a:lstStyle/>
        <a:p>
          <a:endParaRPr lang="en-GB"/>
        </a:p>
      </dgm:t>
    </dgm:pt>
    <dgm:pt modelId="{B2734125-E817-4BA6-BB21-B79CA2AF51EA}" type="sibTrans" cxnId="{9DF95612-4F01-488B-B58B-0904C72D5B2C}">
      <dgm:prSet/>
      <dgm:spPr/>
      <dgm:t>
        <a:bodyPr/>
        <a:lstStyle/>
        <a:p>
          <a:endParaRPr lang="en-GB"/>
        </a:p>
      </dgm:t>
    </dgm:pt>
    <dgm:pt modelId="{A2872A4C-D1A9-4E8E-A952-66E3CABCC450}">
      <dgm:prSet phldrT="[Text]"/>
      <dgm:spPr/>
      <dgm:t>
        <a:bodyPr/>
        <a:lstStyle/>
        <a:p>
          <a:endParaRPr lang="en-GB" dirty="0"/>
        </a:p>
      </dgm:t>
    </dgm:pt>
    <dgm:pt modelId="{F3BA5981-0974-43CE-8E0C-B95ED06BC150}" type="sibTrans" cxnId="{16002A65-A1E6-459B-AD41-18DD5437A36D}">
      <dgm:prSet/>
      <dgm:spPr/>
      <dgm:t>
        <a:bodyPr/>
        <a:lstStyle/>
        <a:p>
          <a:endParaRPr lang="en-GB"/>
        </a:p>
      </dgm:t>
    </dgm:pt>
    <dgm:pt modelId="{1B9E3BB5-56EC-4077-81F5-1770072F38D0}" type="parTrans" cxnId="{16002A65-A1E6-459B-AD41-18DD5437A36D}">
      <dgm:prSet/>
      <dgm:spPr/>
      <dgm:t>
        <a:bodyPr/>
        <a:lstStyle/>
        <a:p>
          <a:endParaRPr lang="en-GB"/>
        </a:p>
      </dgm:t>
    </dgm:pt>
    <dgm:pt modelId="{DCF5CC7D-8DFB-4498-99E5-5838782EEBD9}" type="pres">
      <dgm:prSet presAssocID="{8D2BA86A-BADA-4383-81E4-6333F5A5E206}" presName="Name0" presStyleCnt="0">
        <dgm:presLayoutVars>
          <dgm:dir/>
        </dgm:presLayoutVars>
      </dgm:prSet>
      <dgm:spPr/>
    </dgm:pt>
    <dgm:pt modelId="{512C77F9-2671-4F9E-937D-DC07F6EEDC17}" type="pres">
      <dgm:prSet presAssocID="{77AE9599-86C4-4809-9A85-43EA4C3E5084}" presName="composite" presStyleCnt="0"/>
      <dgm:spPr/>
    </dgm:pt>
    <dgm:pt modelId="{4DB36CF9-EEA6-464E-A4F1-1C9DB12F057B}" type="pres">
      <dgm:prSet presAssocID="{77AE9599-86C4-4809-9A85-43EA4C3E5084}" presName="rect2" presStyleLbl="revTx" presStyleIdx="0" presStyleCnt="4">
        <dgm:presLayoutVars>
          <dgm:bulletEnabled val="1"/>
        </dgm:presLayoutVars>
      </dgm:prSet>
      <dgm:spPr/>
    </dgm:pt>
    <dgm:pt modelId="{BD833646-0016-40AA-8AC3-BBB65A7E186A}" type="pres">
      <dgm:prSet presAssocID="{77AE9599-86C4-4809-9A85-43EA4C3E5084}" presName="rect1" presStyleLbl="alignImgPlace1" presStyleIdx="0" presStyleCnt="4"/>
      <dgm:spPr>
        <a:blipFill rotWithShape="1">
          <a:blip xmlns:r="http://schemas.openxmlformats.org/officeDocument/2006/relationships" r:embed="rId1"/>
          <a:srcRect/>
          <a:stretch>
            <a:fillRect l="-7000" r="-7000"/>
          </a:stretch>
        </a:blipFill>
      </dgm:spPr>
    </dgm:pt>
    <dgm:pt modelId="{81960E40-12E9-4974-AE7D-ED67476588D0}" type="pres">
      <dgm:prSet presAssocID="{561785A3-61A4-4E14-BE00-440928F3E932}" presName="sibTrans" presStyleCnt="0"/>
      <dgm:spPr/>
    </dgm:pt>
    <dgm:pt modelId="{292F84D8-1E2E-4293-8B6C-535BD63E1407}" type="pres">
      <dgm:prSet presAssocID="{A2872A4C-D1A9-4E8E-A952-66E3CABCC450}" presName="composite" presStyleCnt="0"/>
      <dgm:spPr/>
    </dgm:pt>
    <dgm:pt modelId="{5CBA2B8E-8C58-4FF0-A01E-AE7233BEF1B5}" type="pres">
      <dgm:prSet presAssocID="{A2872A4C-D1A9-4E8E-A952-66E3CABCC450}" presName="rect2" presStyleLbl="revTx" presStyleIdx="1" presStyleCnt="4" custLinFactY="-100000" custLinFactNeighborX="3594" custLinFactNeighborY="-145704">
        <dgm:presLayoutVars>
          <dgm:bulletEnabled val="1"/>
        </dgm:presLayoutVars>
      </dgm:prSet>
      <dgm:spPr/>
    </dgm:pt>
    <dgm:pt modelId="{53AAC25C-A4DB-4C97-A442-D0E11C137434}" type="pres">
      <dgm:prSet presAssocID="{A2872A4C-D1A9-4E8E-A952-66E3CABCC450}" presName="rect1" presStyleLbl="alignImgPlace1" presStyleIdx="1" presStyleCnt="4"/>
      <dgm:spPr>
        <a:blipFill rotWithShape="1">
          <a:blip xmlns:r="http://schemas.openxmlformats.org/officeDocument/2006/relationships" r:embed="rId2"/>
          <a:srcRect/>
          <a:stretch>
            <a:fillRect l="-16000" r="-16000"/>
          </a:stretch>
        </a:blipFill>
      </dgm:spPr>
    </dgm:pt>
    <dgm:pt modelId="{E3C7BE91-5C64-4028-9B52-9C0D55895B4C}" type="pres">
      <dgm:prSet presAssocID="{F3BA5981-0974-43CE-8E0C-B95ED06BC150}" presName="sibTrans" presStyleCnt="0"/>
      <dgm:spPr/>
    </dgm:pt>
    <dgm:pt modelId="{A84C28AE-4AAD-41CA-B888-3AA4D423CE3D}" type="pres">
      <dgm:prSet presAssocID="{BEA101C2-F306-4C6E-9351-24C730EB98AF}" presName="composite" presStyleCnt="0"/>
      <dgm:spPr/>
    </dgm:pt>
    <dgm:pt modelId="{CB07E270-2745-4C79-8323-4DED58048897}" type="pres">
      <dgm:prSet presAssocID="{BEA101C2-F306-4C6E-9351-24C730EB98AF}" presName="rect2" presStyleLbl="revTx" presStyleIdx="2" presStyleCnt="4">
        <dgm:presLayoutVars>
          <dgm:bulletEnabled val="1"/>
        </dgm:presLayoutVars>
      </dgm:prSet>
      <dgm:spPr/>
    </dgm:pt>
    <dgm:pt modelId="{8015A83B-007D-444A-8BB0-3151D4CCFB5E}" type="pres">
      <dgm:prSet presAssocID="{BEA101C2-F306-4C6E-9351-24C730EB98AF}" presName="rect1" presStyleLbl="alignImgPlace1" presStyleIdx="2" presStyleCnt="4"/>
      <dgm:spPr>
        <a:blipFill rotWithShape="1">
          <a:blip xmlns:r="http://schemas.openxmlformats.org/officeDocument/2006/relationships" r:embed="rId3">
            <a:extLst>
              <a:ext uri="{28A0092B-C50C-407E-A947-70E740481C1C}">
                <a14:useLocalDpi xmlns:a14="http://schemas.microsoft.com/office/drawing/2010/main" val="0"/>
              </a:ext>
            </a:extLst>
          </a:blip>
          <a:srcRect/>
          <a:stretch>
            <a:fillRect l="-97000" r="-97000"/>
          </a:stretch>
        </a:blipFill>
      </dgm:spPr>
    </dgm:pt>
    <dgm:pt modelId="{C5AC2234-8F98-496F-AEDA-AA097DE0B776}" type="pres">
      <dgm:prSet presAssocID="{86F42B73-F442-4832-BFB6-203B42249042}" presName="sibTrans" presStyleCnt="0"/>
      <dgm:spPr/>
    </dgm:pt>
    <dgm:pt modelId="{973B72D1-520B-4060-B376-6753C126C363}" type="pres">
      <dgm:prSet presAssocID="{D60D9004-F6CE-4B6F-B3EF-1CCAE8197242}" presName="composite" presStyleCnt="0"/>
      <dgm:spPr/>
    </dgm:pt>
    <dgm:pt modelId="{29F702B8-27FB-4D35-AF25-FF28869EA2FA}" type="pres">
      <dgm:prSet presAssocID="{D60D9004-F6CE-4B6F-B3EF-1CCAE8197242}" presName="rect2" presStyleLbl="revTx" presStyleIdx="3" presStyleCnt="4">
        <dgm:presLayoutVars>
          <dgm:bulletEnabled val="1"/>
        </dgm:presLayoutVars>
      </dgm:prSet>
      <dgm:spPr/>
    </dgm:pt>
    <dgm:pt modelId="{929256A2-E9D3-44F1-9227-714CBF966EDB}" type="pres">
      <dgm:prSet presAssocID="{D60D9004-F6CE-4B6F-B3EF-1CCAE8197242}" presName="rect1" presStyleLbl="alignImgPlace1" presStyleIdx="3" presStyleCnt="4"/>
      <dgm:spPr>
        <a:blipFill rotWithShape="1">
          <a:blip xmlns:r="http://schemas.openxmlformats.org/officeDocument/2006/relationships" r:embed="rId4"/>
          <a:srcRect/>
          <a:stretch>
            <a:fillRect l="-5000" r="-5000"/>
          </a:stretch>
        </a:blipFill>
      </dgm:spPr>
    </dgm:pt>
  </dgm:ptLst>
  <dgm:cxnLst>
    <dgm:cxn modelId="{4E3B8304-B424-4C1B-BBF6-C98290181766}" type="presOf" srcId="{77AE9599-86C4-4809-9A85-43EA4C3E5084}" destId="{4DB36CF9-EEA6-464E-A4F1-1C9DB12F057B}" srcOrd="0" destOrd="0" presId="urn:microsoft.com/office/officeart/2008/layout/PictureGrid"/>
    <dgm:cxn modelId="{9DF95612-4F01-488B-B58B-0904C72D5B2C}" srcId="{8D2BA86A-BADA-4383-81E4-6333F5A5E206}" destId="{D60D9004-F6CE-4B6F-B3EF-1CCAE8197242}" srcOrd="3" destOrd="0" parTransId="{D6FC5A47-3AFE-4FC7-BAE1-B52A49E3C2E8}" sibTransId="{B2734125-E817-4BA6-BB21-B79CA2AF51EA}"/>
    <dgm:cxn modelId="{2D28E730-AEFA-4C5C-8F8C-F9D8B65EA5C5}" type="presOf" srcId="{A2872A4C-D1A9-4E8E-A952-66E3CABCC450}" destId="{5CBA2B8E-8C58-4FF0-A01E-AE7233BEF1B5}" srcOrd="0" destOrd="0" presId="urn:microsoft.com/office/officeart/2008/layout/PictureGrid"/>
    <dgm:cxn modelId="{16002A65-A1E6-459B-AD41-18DD5437A36D}" srcId="{8D2BA86A-BADA-4383-81E4-6333F5A5E206}" destId="{A2872A4C-D1A9-4E8E-A952-66E3CABCC450}" srcOrd="1" destOrd="0" parTransId="{1B9E3BB5-56EC-4077-81F5-1770072F38D0}" sibTransId="{F3BA5981-0974-43CE-8E0C-B95ED06BC150}"/>
    <dgm:cxn modelId="{686A6B75-C515-44CB-B837-1FBC513E9D5B}" srcId="{8D2BA86A-BADA-4383-81E4-6333F5A5E206}" destId="{77AE9599-86C4-4809-9A85-43EA4C3E5084}" srcOrd="0" destOrd="0" parTransId="{6C41BDEC-13DD-45AC-BD6A-8EFBC4D0C19D}" sibTransId="{561785A3-61A4-4E14-BE00-440928F3E932}"/>
    <dgm:cxn modelId="{1633D5A2-74D7-4856-88A2-C793DEB778FB}" type="presOf" srcId="{8D2BA86A-BADA-4383-81E4-6333F5A5E206}" destId="{DCF5CC7D-8DFB-4498-99E5-5838782EEBD9}" srcOrd="0" destOrd="0" presId="urn:microsoft.com/office/officeart/2008/layout/PictureGrid"/>
    <dgm:cxn modelId="{4D7B37AA-95E1-42C9-B3C4-A300BBF01A53}" srcId="{8D2BA86A-BADA-4383-81E4-6333F5A5E206}" destId="{BEA101C2-F306-4C6E-9351-24C730EB98AF}" srcOrd="2" destOrd="0" parTransId="{D8A9FA66-1D4A-441E-8519-3C9273BAC44E}" sibTransId="{86F42B73-F442-4832-BFB6-203B42249042}"/>
    <dgm:cxn modelId="{046D32E1-AF2F-4A6D-878A-A907BEBC0423}" type="presOf" srcId="{D60D9004-F6CE-4B6F-B3EF-1CCAE8197242}" destId="{29F702B8-27FB-4D35-AF25-FF28869EA2FA}" srcOrd="0" destOrd="0" presId="urn:microsoft.com/office/officeart/2008/layout/PictureGrid"/>
    <dgm:cxn modelId="{6A5875FC-E666-4F67-A0FC-38B19D578E6F}" type="presOf" srcId="{BEA101C2-F306-4C6E-9351-24C730EB98AF}" destId="{CB07E270-2745-4C79-8323-4DED58048897}" srcOrd="0" destOrd="0" presId="urn:microsoft.com/office/officeart/2008/layout/PictureGrid"/>
    <dgm:cxn modelId="{56800F7E-563D-47DC-9C3C-E7453B870B28}" type="presParOf" srcId="{DCF5CC7D-8DFB-4498-99E5-5838782EEBD9}" destId="{512C77F9-2671-4F9E-937D-DC07F6EEDC17}" srcOrd="0" destOrd="0" presId="urn:microsoft.com/office/officeart/2008/layout/PictureGrid"/>
    <dgm:cxn modelId="{15FE17FF-DD96-4486-83D0-983D4E4240D7}" type="presParOf" srcId="{512C77F9-2671-4F9E-937D-DC07F6EEDC17}" destId="{4DB36CF9-EEA6-464E-A4F1-1C9DB12F057B}" srcOrd="0" destOrd="0" presId="urn:microsoft.com/office/officeart/2008/layout/PictureGrid"/>
    <dgm:cxn modelId="{10F93D77-D8F3-4A71-A90B-3DD5EF202795}" type="presParOf" srcId="{512C77F9-2671-4F9E-937D-DC07F6EEDC17}" destId="{BD833646-0016-40AA-8AC3-BBB65A7E186A}" srcOrd="1" destOrd="0" presId="urn:microsoft.com/office/officeart/2008/layout/PictureGrid"/>
    <dgm:cxn modelId="{8B8964FA-D93A-4E3D-9F07-59A682EA2BFA}" type="presParOf" srcId="{DCF5CC7D-8DFB-4498-99E5-5838782EEBD9}" destId="{81960E40-12E9-4974-AE7D-ED67476588D0}" srcOrd="1" destOrd="0" presId="urn:microsoft.com/office/officeart/2008/layout/PictureGrid"/>
    <dgm:cxn modelId="{25AD94FA-1DD0-440A-B2A7-DB50447164BB}" type="presParOf" srcId="{DCF5CC7D-8DFB-4498-99E5-5838782EEBD9}" destId="{292F84D8-1E2E-4293-8B6C-535BD63E1407}" srcOrd="2" destOrd="0" presId="urn:microsoft.com/office/officeart/2008/layout/PictureGrid"/>
    <dgm:cxn modelId="{C4438BF3-2225-439E-9650-919A9F2C5C01}" type="presParOf" srcId="{292F84D8-1E2E-4293-8B6C-535BD63E1407}" destId="{5CBA2B8E-8C58-4FF0-A01E-AE7233BEF1B5}" srcOrd="0" destOrd="0" presId="urn:microsoft.com/office/officeart/2008/layout/PictureGrid"/>
    <dgm:cxn modelId="{13023A67-7134-48D1-AA5D-452E5D912376}" type="presParOf" srcId="{292F84D8-1E2E-4293-8B6C-535BD63E1407}" destId="{53AAC25C-A4DB-4C97-A442-D0E11C137434}" srcOrd="1" destOrd="0" presId="urn:microsoft.com/office/officeart/2008/layout/PictureGrid"/>
    <dgm:cxn modelId="{4A73CF72-D8E0-477F-B16E-5324AF73ACE3}" type="presParOf" srcId="{DCF5CC7D-8DFB-4498-99E5-5838782EEBD9}" destId="{E3C7BE91-5C64-4028-9B52-9C0D55895B4C}" srcOrd="3" destOrd="0" presId="urn:microsoft.com/office/officeart/2008/layout/PictureGrid"/>
    <dgm:cxn modelId="{403FD42A-36D2-4478-B9F6-BAC095862A94}" type="presParOf" srcId="{DCF5CC7D-8DFB-4498-99E5-5838782EEBD9}" destId="{A84C28AE-4AAD-41CA-B888-3AA4D423CE3D}" srcOrd="4" destOrd="0" presId="urn:microsoft.com/office/officeart/2008/layout/PictureGrid"/>
    <dgm:cxn modelId="{1B448045-D392-4DC2-8A54-32AFA86FD597}" type="presParOf" srcId="{A84C28AE-4AAD-41CA-B888-3AA4D423CE3D}" destId="{CB07E270-2745-4C79-8323-4DED58048897}" srcOrd="0" destOrd="0" presId="urn:microsoft.com/office/officeart/2008/layout/PictureGrid"/>
    <dgm:cxn modelId="{9D9AF190-7658-42B5-BB16-2957AF771CD8}" type="presParOf" srcId="{A84C28AE-4AAD-41CA-B888-3AA4D423CE3D}" destId="{8015A83B-007D-444A-8BB0-3151D4CCFB5E}" srcOrd="1" destOrd="0" presId="urn:microsoft.com/office/officeart/2008/layout/PictureGrid"/>
    <dgm:cxn modelId="{9B0030B1-9697-4E7C-ADE9-78CB9B89A8A0}" type="presParOf" srcId="{DCF5CC7D-8DFB-4498-99E5-5838782EEBD9}" destId="{C5AC2234-8F98-496F-AEDA-AA097DE0B776}" srcOrd="5" destOrd="0" presId="urn:microsoft.com/office/officeart/2008/layout/PictureGrid"/>
    <dgm:cxn modelId="{1CB50CBA-90A0-4E59-AC44-D887CECAD16C}" type="presParOf" srcId="{DCF5CC7D-8DFB-4498-99E5-5838782EEBD9}" destId="{973B72D1-520B-4060-B376-6753C126C363}" srcOrd="6" destOrd="0" presId="urn:microsoft.com/office/officeart/2008/layout/PictureGrid"/>
    <dgm:cxn modelId="{142A1515-8C39-473E-BAAD-0EECA1F79C1A}" type="presParOf" srcId="{973B72D1-520B-4060-B376-6753C126C363}" destId="{29F702B8-27FB-4D35-AF25-FF28869EA2FA}" srcOrd="0" destOrd="0" presId="urn:microsoft.com/office/officeart/2008/layout/PictureGrid"/>
    <dgm:cxn modelId="{AF5980CC-DDB3-4EA4-A67C-00645A066D72}" type="presParOf" srcId="{973B72D1-520B-4060-B376-6753C126C363}" destId="{929256A2-E9D3-44F1-9227-714CBF966EDB}" srcOrd="1" destOrd="0" presId="urn:microsoft.com/office/officeart/2008/layout/PictureGrid"/>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rawing1.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4DB36CF9-EEA6-464E-A4F1-1C9DB12F057B}">
      <dsp:nvSpPr>
        <dsp:cNvPr id="0" name=""/>
        <dsp:cNvSpPr/>
      </dsp:nvSpPr>
      <dsp:spPr>
        <a:xfrm>
          <a:off x="382633" y="47698"/>
          <a:ext cx="2064142" cy="309621"/>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60960" rIns="60960" bIns="0" numCol="1" spcCol="1270" anchor="b" anchorCtr="0">
          <a:noAutofit/>
        </a:bodyPr>
        <a:lstStyle/>
        <a:p>
          <a:pPr marL="0" lvl="0" indent="0" algn="l" defTabSz="711200">
            <a:lnSpc>
              <a:spcPct val="90000"/>
            </a:lnSpc>
            <a:spcBef>
              <a:spcPct val="0"/>
            </a:spcBef>
            <a:spcAft>
              <a:spcPct val="35000"/>
            </a:spcAft>
            <a:buNone/>
          </a:pPr>
          <a:endParaRPr lang="en-GB" sz="1600" kern="1200" dirty="0"/>
        </a:p>
      </dsp:txBody>
      <dsp:txXfrm>
        <a:off x="382633" y="47698"/>
        <a:ext cx="2064142" cy="309621"/>
      </dsp:txXfrm>
    </dsp:sp>
    <dsp:sp modelId="{BD833646-0016-40AA-8AC3-BBB65A7E186A}">
      <dsp:nvSpPr>
        <dsp:cNvPr id="0" name=""/>
        <dsp:cNvSpPr/>
      </dsp:nvSpPr>
      <dsp:spPr>
        <a:xfrm>
          <a:off x="382633" y="418687"/>
          <a:ext cx="2064142" cy="2064142"/>
        </a:xfrm>
        <a:prstGeom prst="rect">
          <a:avLst/>
        </a:prstGeom>
        <a:blipFill rotWithShape="1">
          <a:blip xmlns:r="http://schemas.openxmlformats.org/officeDocument/2006/relationships" r:embed="rId1"/>
          <a:srcRect/>
          <a:stretch>
            <a:fillRect l="-7000" r="-7000"/>
          </a:stretch>
        </a:blipFill>
        <a:ln w="254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dsp:style>
    </dsp:sp>
    <dsp:sp modelId="{5CBA2B8E-8C58-4FF0-A01E-AE7233BEF1B5}">
      <dsp:nvSpPr>
        <dsp:cNvPr id="0" name=""/>
        <dsp:cNvSpPr/>
      </dsp:nvSpPr>
      <dsp:spPr>
        <a:xfrm>
          <a:off x="2739158" y="0"/>
          <a:ext cx="2064142" cy="309621"/>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60960" rIns="60960" bIns="0" numCol="1" spcCol="1270" anchor="b" anchorCtr="0">
          <a:noAutofit/>
        </a:bodyPr>
        <a:lstStyle/>
        <a:p>
          <a:pPr marL="0" lvl="0" indent="0" algn="l" defTabSz="711200">
            <a:lnSpc>
              <a:spcPct val="90000"/>
            </a:lnSpc>
            <a:spcBef>
              <a:spcPct val="0"/>
            </a:spcBef>
            <a:spcAft>
              <a:spcPct val="35000"/>
            </a:spcAft>
            <a:buNone/>
          </a:pPr>
          <a:endParaRPr lang="en-GB" sz="1600" kern="1200" dirty="0"/>
        </a:p>
      </dsp:txBody>
      <dsp:txXfrm>
        <a:off x="2739158" y="0"/>
        <a:ext cx="2064142" cy="309621"/>
      </dsp:txXfrm>
    </dsp:sp>
    <dsp:sp modelId="{53AAC25C-A4DB-4C97-A442-D0E11C137434}">
      <dsp:nvSpPr>
        <dsp:cNvPr id="0" name=""/>
        <dsp:cNvSpPr/>
      </dsp:nvSpPr>
      <dsp:spPr>
        <a:xfrm>
          <a:off x="2664973" y="418687"/>
          <a:ext cx="2064142" cy="2064142"/>
        </a:xfrm>
        <a:prstGeom prst="rect">
          <a:avLst/>
        </a:prstGeom>
        <a:blipFill rotWithShape="1">
          <a:blip xmlns:r="http://schemas.openxmlformats.org/officeDocument/2006/relationships" r:embed="rId2"/>
          <a:srcRect/>
          <a:stretch>
            <a:fillRect l="-16000" r="-16000"/>
          </a:stretch>
        </a:blipFill>
        <a:ln w="254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dsp:style>
    </dsp:sp>
    <dsp:sp modelId="{CB07E270-2745-4C79-8323-4DED58048897}">
      <dsp:nvSpPr>
        <dsp:cNvPr id="0" name=""/>
        <dsp:cNvSpPr/>
      </dsp:nvSpPr>
      <dsp:spPr>
        <a:xfrm>
          <a:off x="382633" y="2689244"/>
          <a:ext cx="2064142" cy="309621"/>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60960" rIns="60960" bIns="0" numCol="1" spcCol="1270" anchor="b" anchorCtr="0">
          <a:noAutofit/>
        </a:bodyPr>
        <a:lstStyle/>
        <a:p>
          <a:pPr marL="0" lvl="0" indent="0" algn="l" defTabSz="711200">
            <a:lnSpc>
              <a:spcPct val="90000"/>
            </a:lnSpc>
            <a:spcBef>
              <a:spcPct val="0"/>
            </a:spcBef>
            <a:spcAft>
              <a:spcPct val="35000"/>
            </a:spcAft>
            <a:buNone/>
          </a:pPr>
          <a:endParaRPr lang="en-GB" sz="1600" kern="1200" dirty="0"/>
        </a:p>
      </dsp:txBody>
      <dsp:txXfrm>
        <a:off x="382633" y="2689244"/>
        <a:ext cx="2064142" cy="309621"/>
      </dsp:txXfrm>
    </dsp:sp>
    <dsp:sp modelId="{8015A83B-007D-444A-8BB0-3151D4CCFB5E}">
      <dsp:nvSpPr>
        <dsp:cNvPr id="0" name=""/>
        <dsp:cNvSpPr/>
      </dsp:nvSpPr>
      <dsp:spPr>
        <a:xfrm>
          <a:off x="382633" y="3060233"/>
          <a:ext cx="2064142" cy="2064142"/>
        </a:xfrm>
        <a:prstGeom prst="rect">
          <a:avLst/>
        </a:prstGeom>
        <a:blipFill rotWithShape="1">
          <a:blip xmlns:r="http://schemas.openxmlformats.org/officeDocument/2006/relationships" r:embed="rId3">
            <a:extLst>
              <a:ext uri="{28A0092B-C50C-407E-A947-70E740481C1C}">
                <a14:useLocalDpi xmlns:a14="http://schemas.microsoft.com/office/drawing/2010/main" val="0"/>
              </a:ext>
            </a:extLst>
          </a:blip>
          <a:srcRect/>
          <a:stretch>
            <a:fillRect l="-97000" r="-97000"/>
          </a:stretch>
        </a:blipFill>
        <a:ln w="254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dsp:style>
    </dsp:sp>
    <dsp:sp modelId="{29F702B8-27FB-4D35-AF25-FF28869EA2FA}">
      <dsp:nvSpPr>
        <dsp:cNvPr id="0" name=""/>
        <dsp:cNvSpPr/>
      </dsp:nvSpPr>
      <dsp:spPr>
        <a:xfrm>
          <a:off x="2664973" y="2689244"/>
          <a:ext cx="2064142" cy="309621"/>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60960" rIns="60960" bIns="0" numCol="1" spcCol="1270" anchor="b" anchorCtr="0">
          <a:noAutofit/>
        </a:bodyPr>
        <a:lstStyle/>
        <a:p>
          <a:pPr marL="0" lvl="0" indent="0" algn="l" defTabSz="711200">
            <a:lnSpc>
              <a:spcPct val="90000"/>
            </a:lnSpc>
            <a:spcBef>
              <a:spcPct val="0"/>
            </a:spcBef>
            <a:spcAft>
              <a:spcPct val="35000"/>
            </a:spcAft>
            <a:buNone/>
          </a:pPr>
          <a:endParaRPr lang="en-GB" sz="1600" kern="1200" dirty="0"/>
        </a:p>
      </dsp:txBody>
      <dsp:txXfrm>
        <a:off x="2664973" y="2689244"/>
        <a:ext cx="2064142" cy="309621"/>
      </dsp:txXfrm>
    </dsp:sp>
    <dsp:sp modelId="{929256A2-E9D3-44F1-9227-714CBF966EDB}">
      <dsp:nvSpPr>
        <dsp:cNvPr id="0" name=""/>
        <dsp:cNvSpPr/>
      </dsp:nvSpPr>
      <dsp:spPr>
        <a:xfrm>
          <a:off x="2664973" y="3060233"/>
          <a:ext cx="2064142" cy="2064142"/>
        </a:xfrm>
        <a:prstGeom prst="rect">
          <a:avLst/>
        </a:prstGeom>
        <a:blipFill rotWithShape="1">
          <a:blip xmlns:r="http://schemas.openxmlformats.org/officeDocument/2006/relationships" r:embed="rId4"/>
          <a:srcRect/>
          <a:stretch>
            <a:fillRect l="-5000" r="-5000"/>
          </a:stretch>
        </a:blipFill>
        <a:ln w="254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dsp:style>
    </dsp:sp>
  </dsp:spTree>
</dsp:drawing>
</file>

<file path=ppt/diagrams/layout1.xml><?xml version="1.0" encoding="utf-8"?>
<dgm:layoutDef xmlns:dgm="http://schemas.openxmlformats.org/drawingml/2006/diagram" xmlns:a="http://schemas.openxmlformats.org/drawingml/2006/main" uniqueId="urn:microsoft.com/office/officeart/2008/layout/PictureGrid">
  <dgm:title val=""/>
  <dgm:desc val=""/>
  <dgm:catLst>
    <dgm:cat type="picture" pri="11000"/>
    <dgm:cat type="pictureconvert" pri="11000"/>
  </dgm:catLst>
  <dgm:sampData>
    <dgm:dataModel>
      <dgm:ptLst>
        <dgm:pt modelId="0" type="doc"/>
        <dgm:pt modelId="10">
          <dgm:prSet phldr="1"/>
        </dgm:pt>
        <dgm:pt modelId="20">
          <dgm:prSet phldr="1"/>
        </dgm:pt>
        <dgm:pt modelId="30">
          <dgm:prSet phldr="1"/>
        </dgm:pt>
        <dgm:pt modelId="40">
          <dgm:prSet phldr="1"/>
        </dgm:pt>
      </dgm:ptLst>
      <dgm:cxnLst>
        <dgm:cxn modelId="60" srcId="0" destId="10" srcOrd="0" destOrd="0"/>
        <dgm:cxn modelId="70" srcId="0" destId="20" srcOrd="1" destOrd="0"/>
        <dgm:cxn modelId="80" srcId="0" destId="30" srcOrd="2" destOrd="0"/>
        <dgm:cxn modelId="90" srcId="0" destId="40" srcOrd="3" destOrd="0"/>
      </dgm:cxnLst>
      <dgm:bg/>
      <dgm:whole/>
    </dgm:dataModel>
  </dgm:sampData>
  <dgm:styleData>
    <dgm:dataModel>
      <dgm:ptLst>
        <dgm:pt modelId="0" type="doc"/>
        <dgm:pt modelId="10">
          <dgm:prSet phldr="1"/>
        </dgm:pt>
        <dgm:pt modelId="20">
          <dgm:prSet phldr="1"/>
        </dgm:pt>
      </dgm:ptLst>
      <dgm:cxnLst>
        <dgm:cxn modelId="60" srcId="0" destId="10" srcOrd="0" destOrd="0"/>
        <dgm:cxn modelId="70" srcId="0" destId="20" srcOrd="1" destOrd="0"/>
      </dgm:cxnLst>
      <dgm:bg/>
      <dgm:whole/>
    </dgm:dataModel>
  </dgm:styleData>
  <dgm:clrData>
    <dgm:dataModel>
      <dgm:ptLst>
        <dgm:pt modelId="0" type="doc"/>
        <dgm:pt modelId="10">
          <dgm:prSet phldr="1"/>
        </dgm:pt>
        <dgm:pt modelId="20">
          <dgm:prSet phldr="1"/>
        </dgm:pt>
        <dgm:pt modelId="30">
          <dgm:prSet phldr="1"/>
        </dgm:pt>
        <dgm:pt modelId="40">
          <dgm:prSet phldr="1"/>
        </dgm:pt>
      </dgm:ptLst>
      <dgm:cxnLst>
        <dgm:cxn modelId="60" srcId="0" destId="10" srcOrd="0" destOrd="0"/>
        <dgm:cxn modelId="70" srcId="0" destId="20" srcOrd="1" destOrd="0"/>
        <dgm:cxn modelId="80" srcId="0" destId="30" srcOrd="2" destOrd="0"/>
        <dgm:cxn modelId="90" srcId="0" destId="40" srcOrd="3" destOrd="0"/>
      </dgm:cxnLst>
      <dgm:bg/>
      <dgm:whole/>
    </dgm:dataModel>
  </dgm:clrData>
  <dgm:layoutNode name="Name0">
    <dgm:varLst>
      <dgm:dir/>
    </dgm:varLst>
    <dgm:choose name="Name1">
      <dgm:if name="Name2" axis="ch" ptType="node" func="cnt" op="lte" val="4">
        <dgm:choose name="Name3">
          <dgm:if name="Name4" func="var" arg="dir" op="equ" val="norm">
            <dgm:alg type="snake">
              <dgm:param type="off" val="ctr"/>
              <dgm:param type="bkpt" val="fixed"/>
              <dgm:param type="bkPtFixedVal" val="2"/>
            </dgm:alg>
          </dgm:if>
          <dgm:else name="Name5">
            <dgm:alg type="snake">
              <dgm:param type="off" val="ctr"/>
              <dgm:param type="grDir" val="tR"/>
              <dgm:param type="bkpt" val="fixed"/>
              <dgm:param type="bkPtFixedVal" val="2"/>
            </dgm:alg>
          </dgm:else>
        </dgm:choose>
      </dgm:if>
      <dgm:else name="Name6">
        <dgm:choose name="Name7">
          <dgm:if name="Name8" axis="ch" ptType="node" func="cnt" op="lte" val="9">
            <dgm:choose name="Name9">
              <dgm:if name="Name10" func="var" arg="dir" op="equ" val="norm">
                <dgm:alg type="snake">
                  <dgm:param type="off" val="ctr"/>
                  <dgm:param type="bkpt" val="fixed"/>
                  <dgm:param type="bkPtFixedVal" val="3"/>
                </dgm:alg>
              </dgm:if>
              <dgm:else name="Name11">
                <dgm:alg type="snake">
                  <dgm:param type="off" val="ctr"/>
                  <dgm:param type="grDir" val="tR"/>
                  <dgm:param type="bkpt" val="fixed"/>
                  <dgm:param type="bkPtFixedVal" val="3"/>
                </dgm:alg>
              </dgm:else>
            </dgm:choose>
          </dgm:if>
          <dgm:else name="Name12">
            <dgm:choose name="Name13">
              <dgm:if name="Name14" axis="ch" ptType="node" func="cnt" op="lte" val="16">
                <dgm:choose name="Name15">
                  <dgm:if name="Name16" func="var" arg="dir" op="equ" val="norm">
                    <dgm:alg type="snake">
                      <dgm:param type="off" val="ctr"/>
                      <dgm:param type="bkpt" val="fixed"/>
                      <dgm:param type="bkPtFixedVal" val="4"/>
                    </dgm:alg>
                  </dgm:if>
                  <dgm:else name="Name17">
                    <dgm:alg type="snake">
                      <dgm:param type="off" val="ctr"/>
                      <dgm:param type="grDir" val="tR"/>
                      <dgm:param type="bkpt" val="fixed"/>
                      <dgm:param type="bkPtFixedVal" val="4"/>
                    </dgm:alg>
                  </dgm:else>
                </dgm:choose>
              </dgm:if>
              <dgm:else name="Name18">
                <dgm:choose name="Name19">
                  <dgm:if name="Name20" axis="ch" ptType="node" func="cnt" op="lte" val="25">
                    <dgm:choose name="Name21">
                      <dgm:if name="Name22" func="var" arg="dir" op="equ" val="norm">
                        <dgm:alg type="snake">
                          <dgm:param type="off" val="ctr"/>
                          <dgm:param type="bkpt" val="fixed"/>
                          <dgm:param type="bkPtFixedVal" val="5"/>
                        </dgm:alg>
                      </dgm:if>
                      <dgm:else name="Name23">
                        <dgm:alg type="snake">
                          <dgm:param type="off" val="ctr"/>
                          <dgm:param type="grDir" val="tR"/>
                          <dgm:param type="bkpt" val="fixed"/>
                          <dgm:param type="bkPtFixedVal" val="5"/>
                        </dgm:alg>
                      </dgm:else>
                    </dgm:choose>
                  </dgm:if>
                  <dgm:else name="Name24">
                    <dgm:choose name="Name25">
                      <dgm:if name="Name26" func="var" arg="dir" op="equ" val="norm">
                        <dgm:alg type="snake">
                          <dgm:param type="off" val="ctr"/>
                        </dgm:alg>
                      </dgm:if>
                      <dgm:else name="Name27">
                        <dgm:alg type="snake">
                          <dgm:param type="off" val="ctr"/>
                          <dgm:param type="grDir" val="tR"/>
                        </dgm:alg>
                      </dgm:else>
                    </dgm:choose>
                  </dgm:else>
                </dgm:choose>
              </dgm:else>
            </dgm:choose>
          </dgm:else>
        </dgm:choose>
      </dgm:else>
    </dgm:choose>
    <dgm:shape xmlns:r="http://schemas.openxmlformats.org/officeDocument/2006/relationships" r:blip="">
      <dgm:adjLst/>
    </dgm:shape>
    <dgm:constrLst>
      <dgm:constr type="primFontSz" for="des" ptType="node" op="equ" val="65"/>
      <dgm:constr type="w" for="ch" forName="composite" refType="h" fact="0.8"/>
      <dgm:constr type="h" for="ch" forName="composite" refType="h"/>
      <dgm:constr type="sp" refType="w" refFor="ch" refForName="composite" op="equ" fact="0.1"/>
      <dgm:constr type="w" for="ch" forName="sibTrans" refType="w" refFor="ch" refForName="composite" op="equ" fact="0.1"/>
      <dgm:constr type="h" for="ch" forName="sibTrans" refType="w" refFor="ch" refForName="sibTrans" op="equ"/>
    </dgm:constrLst>
    <dgm:forEach name="nodesForEach" axis="ch" ptType="node">
      <dgm:layoutNode name="composite">
        <dgm:alg type="composite">
          <dgm:param type="ar" val="0.7568"/>
        </dgm:alg>
        <dgm:shape xmlns:r="http://schemas.openxmlformats.org/officeDocument/2006/relationships" r:blip="">
          <dgm:adjLst/>
        </dgm:shape>
        <dgm:constrLst>
          <dgm:constr type="l" for="ch" forName="rect1" refType="w" fact="0"/>
          <dgm:constr type="t" for="ch" forName="rect1" refType="h" fact="0.15"/>
          <dgm:constr type="w" for="ch" forName="rect1" refType="w"/>
          <dgm:constr type="h" for="ch" forName="rect1" refType="w"/>
          <dgm:constr type="l" for="ch" forName="rect2" refType="w" fact="0"/>
          <dgm:constr type="t" for="ch" forName="rect2" refType="h" fact="0"/>
          <dgm:constr type="w" for="ch" forName="rect2" refType="w"/>
          <dgm:constr type="h" for="ch" forName="rect2" refType="w" fact="0.15"/>
        </dgm:constrLst>
        <dgm:layoutNode name="rect2" styleLbl="revTx">
          <dgm:varLst>
            <dgm:bulletEnabled val="1"/>
          </dgm:varLst>
          <dgm:alg type="tx">
            <dgm:param type="stBulletLvl" val="3"/>
            <dgm:param type="parTxLTRAlign" val="l"/>
            <dgm:param type="parTxRTLAlign" val="r"/>
            <dgm:param type="txAnchorVert" val="b"/>
            <dgm:param type="txAnchorVertCh" val="b"/>
          </dgm:alg>
          <dgm:shape xmlns:r="http://schemas.openxmlformats.org/officeDocument/2006/relationships" type="rect" r:blip="">
            <dgm:adjLst/>
          </dgm:shape>
          <dgm:presOf axis="desOrSelf" ptType="node"/>
          <dgm:constrLst>
            <dgm:constr type="lMarg" refType="primFontSz" fact="0"/>
            <dgm:constr type="rMarg" refType="primFontSz" fact="0.3"/>
            <dgm:constr type="tMarg" refType="primFontSz" fact="0.3"/>
            <dgm:constr type="bMarg" refType="primFontSz" fact="0"/>
            <dgm:constr type="secFontSz" refType="primFontSz" fact="0.8"/>
          </dgm:constrLst>
          <dgm:ruleLst>
            <dgm:rule type="primFontSz" val="5" fact="NaN" max="NaN"/>
          </dgm:ruleLst>
        </dgm:layoutNode>
        <dgm:layoutNode name="rect1" styleLbl="alignImgPlace1">
          <dgm:alg type="sp"/>
          <dgm:shape xmlns:r="http://schemas.openxmlformats.org/officeDocument/2006/relationships" type="rect" r:blip="" blipPhldr="1">
            <dgm:adjLst/>
          </dgm:shape>
          <dgm:presOf/>
        </dgm:layoutNode>
      </dgm:layoutNode>
      <dgm:forEach name="sibTransForEach" axis="followSib" ptType="sibTrans" cnt="1">
        <dgm:layoutNode name="sibTrans">
          <dgm:alg type="sp"/>
          <dgm:shape xmlns:r="http://schemas.openxmlformats.org/officeDocument/2006/relationships" r:blip="">
            <dgm:adjLst/>
          </dgm:shape>
        </dgm:layoutNode>
      </dgm:forEach>
    </dgm:forEach>
  </dgm:layoutNode>
</dgm:layoutDef>
</file>

<file path=ppt/diagrams/quickStyle1.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handoutMasters/_rels/handoutMaster1.xml.rels><?xml version="1.0" encoding="UTF-8" standalone="yes"?>
<Relationships xmlns="http://schemas.openxmlformats.org/package/2006/relationships"><Relationship Id="rId1" Type="http://schemas.openxmlformats.org/officeDocument/2006/relationships/theme" Target="../theme/theme4.xml"/></Relationships>
</file>

<file path=ppt/handoutMasters/handoutMaster1.xml><?xml version="1.0" encoding="utf-8"?>
<p:handout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7200"/>
          </a:xfrm>
          <a:prstGeom prst="rect">
            <a:avLst/>
          </a:prstGeom>
        </p:spPr>
        <p:txBody>
          <a:bodyPr vert="horz" lIns="91440" tIns="45720" rIns="91440" bIns="45720" rtlCol="0"/>
          <a:lstStyle>
            <a:lvl1pPr algn="l">
              <a:defRPr sz="1200"/>
            </a:lvl1pPr>
          </a:lstStyle>
          <a:p>
            <a:endParaRPr lang="en-GB"/>
          </a:p>
        </p:txBody>
      </p:sp>
      <p:sp>
        <p:nvSpPr>
          <p:cNvPr id="3" name="Date Placeholder 2"/>
          <p:cNvSpPr>
            <a:spLocks noGrp="1"/>
          </p:cNvSpPr>
          <p:nvPr>
            <p:ph type="dt" sz="quarter" idx="1"/>
          </p:nvPr>
        </p:nvSpPr>
        <p:spPr>
          <a:xfrm>
            <a:off x="3884613" y="0"/>
            <a:ext cx="2971800" cy="457200"/>
          </a:xfrm>
          <a:prstGeom prst="rect">
            <a:avLst/>
          </a:prstGeom>
        </p:spPr>
        <p:txBody>
          <a:bodyPr vert="horz" lIns="91440" tIns="45720" rIns="91440" bIns="45720" rtlCol="0"/>
          <a:lstStyle>
            <a:lvl1pPr algn="r">
              <a:defRPr sz="1200"/>
            </a:lvl1pPr>
          </a:lstStyle>
          <a:p>
            <a:fld id="{96D292DE-8B7A-4254-AA83-74C1F4DD4AF0}" type="datetimeFigureOut">
              <a:rPr lang="en-GB" smtClean="0"/>
              <a:pPr/>
              <a:t>14/09/2026</a:t>
            </a:fld>
            <a:endParaRPr lang="en-GB"/>
          </a:p>
        </p:txBody>
      </p:sp>
      <p:sp>
        <p:nvSpPr>
          <p:cNvPr id="4" name="Footer Placeholder 3"/>
          <p:cNvSpPr>
            <a:spLocks noGrp="1"/>
          </p:cNvSpPr>
          <p:nvPr>
            <p:ph type="ftr" sz="quarter" idx="2"/>
          </p:nvPr>
        </p:nvSpPr>
        <p:spPr>
          <a:xfrm>
            <a:off x="0" y="8685213"/>
            <a:ext cx="2971800" cy="457200"/>
          </a:xfrm>
          <a:prstGeom prst="rect">
            <a:avLst/>
          </a:prstGeom>
        </p:spPr>
        <p:txBody>
          <a:bodyPr vert="horz" lIns="91440" tIns="45720" rIns="91440" bIns="45720" rtlCol="0" anchor="b"/>
          <a:lstStyle>
            <a:lvl1pPr algn="l">
              <a:defRPr sz="1200"/>
            </a:lvl1pPr>
          </a:lstStyle>
          <a:p>
            <a:endParaRPr lang="en-GB"/>
          </a:p>
        </p:txBody>
      </p:sp>
      <p:sp>
        <p:nvSpPr>
          <p:cNvPr id="5" name="Slide Number Placeholder 4"/>
          <p:cNvSpPr>
            <a:spLocks noGrp="1"/>
          </p:cNvSpPr>
          <p:nvPr>
            <p:ph type="sldNum" sz="quarter" idx="3"/>
          </p:nvPr>
        </p:nvSpPr>
        <p:spPr>
          <a:xfrm>
            <a:off x="3884613" y="8685213"/>
            <a:ext cx="2971800" cy="457200"/>
          </a:xfrm>
          <a:prstGeom prst="rect">
            <a:avLst/>
          </a:prstGeom>
        </p:spPr>
        <p:txBody>
          <a:bodyPr vert="horz" lIns="91440" tIns="45720" rIns="91440" bIns="45720" rtlCol="0" anchor="b"/>
          <a:lstStyle>
            <a:lvl1pPr algn="r">
              <a:defRPr sz="1200"/>
            </a:lvl1pPr>
          </a:lstStyle>
          <a:p>
            <a:fld id="{A3C3D8D3-17FF-4C88-A759-00DBF3A84646}" type="slidenum">
              <a:rPr lang="en-GB" smtClean="0"/>
              <a:pPr/>
              <a:t>‹#›</a:t>
            </a:fld>
            <a:endParaRPr lang="en-GB"/>
          </a:p>
        </p:txBody>
      </p:sp>
    </p:spTree>
    <p:extLst>
      <p:ext uri="{BB962C8B-B14F-4D97-AF65-F5344CB8AC3E}">
        <p14:creationId xmlns:p14="http://schemas.microsoft.com/office/powerpoint/2010/main" val="2906335072"/>
      </p:ext>
    </p:extLst>
  </p:cSld>
  <p:clrMap bg1="lt1" tx1="dk1" bg2="lt2" tx2="dk2" accent1="accent1" accent2="accent2" accent3="accent3" accent4="accent4" accent5="accent5" accent6="accent6" hlink="hlink" folHlink="folHlink"/>
</p:handoutMaster>
</file>

<file path=ppt/notesMasters/_rels/notesMaster1.xml.rels><?xml version="1.0" encoding="UTF-8" standalone="yes"?>
<Relationships xmlns="http://schemas.openxmlformats.org/package/2006/relationships"><Relationship Id="rId1" Type="http://schemas.openxmlformats.org/officeDocument/2006/relationships/theme" Target="../theme/theme3.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7200"/>
          </a:xfrm>
          <a:prstGeom prst="rect">
            <a:avLst/>
          </a:prstGeom>
        </p:spPr>
        <p:txBody>
          <a:bodyPr vert="horz" lIns="91440" tIns="45720" rIns="91440" bIns="45720" rtlCol="0"/>
          <a:lstStyle>
            <a:lvl1pPr algn="l">
              <a:defRPr sz="1200"/>
            </a:lvl1pPr>
          </a:lstStyle>
          <a:p>
            <a:endParaRPr lang="en-US"/>
          </a:p>
        </p:txBody>
      </p:sp>
      <p:sp>
        <p:nvSpPr>
          <p:cNvPr id="3" name="Date Placeholder 2"/>
          <p:cNvSpPr>
            <a:spLocks noGrp="1"/>
          </p:cNvSpPr>
          <p:nvPr>
            <p:ph type="dt" idx="1"/>
          </p:nvPr>
        </p:nvSpPr>
        <p:spPr>
          <a:xfrm>
            <a:off x="3884613" y="0"/>
            <a:ext cx="2971800" cy="457200"/>
          </a:xfrm>
          <a:prstGeom prst="rect">
            <a:avLst/>
          </a:prstGeom>
        </p:spPr>
        <p:txBody>
          <a:bodyPr vert="horz" lIns="91440" tIns="45720" rIns="91440" bIns="45720" rtlCol="0"/>
          <a:lstStyle>
            <a:lvl1pPr algn="r">
              <a:defRPr sz="1200"/>
            </a:lvl1pPr>
          </a:lstStyle>
          <a:p>
            <a:fld id="{42C52AA0-F73F-F045-97A6-855AB18EE645}" type="datetimeFigureOut">
              <a:rPr lang="en-US" smtClean="0"/>
              <a:pPr/>
              <a:t>9/14/2026</a:t>
            </a:fld>
            <a:endParaRPr lang="en-US"/>
          </a:p>
        </p:txBody>
      </p:sp>
      <p:sp>
        <p:nvSpPr>
          <p:cNvPr id="4" name="Slide Image Placeholder 3"/>
          <p:cNvSpPr>
            <a:spLocks noGrp="1" noRot="1" noChangeAspect="1"/>
          </p:cNvSpPr>
          <p:nvPr>
            <p:ph type="sldImg" idx="2"/>
          </p:nvPr>
        </p:nvSpPr>
        <p:spPr>
          <a:xfrm>
            <a:off x="1143000" y="685800"/>
            <a:ext cx="4572000" cy="3429000"/>
          </a:xfrm>
          <a:prstGeom prst="rect">
            <a:avLst/>
          </a:prstGeom>
          <a:noFill/>
          <a:ln w="12700">
            <a:solidFill>
              <a:prstClr val="black"/>
            </a:solidFill>
          </a:ln>
        </p:spPr>
        <p:txBody>
          <a:bodyPr vert="horz" lIns="91440" tIns="45720" rIns="91440" bIns="45720" rtlCol="0" anchor="ctr"/>
          <a:lstStyle/>
          <a:p>
            <a:endParaRPr lang="en-US"/>
          </a:p>
        </p:txBody>
      </p:sp>
      <p:sp>
        <p:nvSpPr>
          <p:cNvPr id="5" name="Notes Placeholder 4"/>
          <p:cNvSpPr>
            <a:spLocks noGrp="1"/>
          </p:cNvSpPr>
          <p:nvPr>
            <p:ph type="body" sz="quarter" idx="3"/>
          </p:nvPr>
        </p:nvSpPr>
        <p:spPr>
          <a:xfrm>
            <a:off x="685800" y="4343400"/>
            <a:ext cx="5486400" cy="4114800"/>
          </a:xfrm>
          <a:prstGeom prst="rect">
            <a:avLst/>
          </a:prstGeom>
        </p:spPr>
        <p:txBody>
          <a:bodyPr vert="horz" lIns="91440" tIns="45720" rIns="91440" bIns="45720" rtlCol="0"/>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6" name="Footer Placeholder 5"/>
          <p:cNvSpPr>
            <a:spLocks noGrp="1"/>
          </p:cNvSpPr>
          <p:nvPr>
            <p:ph type="ftr" sz="quarter" idx="4"/>
          </p:nvPr>
        </p:nvSpPr>
        <p:spPr>
          <a:xfrm>
            <a:off x="0" y="8685213"/>
            <a:ext cx="2971800" cy="457200"/>
          </a:xfrm>
          <a:prstGeom prst="rect">
            <a:avLst/>
          </a:prstGeom>
        </p:spPr>
        <p:txBody>
          <a:bodyPr vert="horz" lIns="91440" tIns="45720" rIns="91440" bIns="45720" rtlCol="0" anchor="b"/>
          <a:lstStyle>
            <a:lvl1pPr algn="l">
              <a:defRPr sz="1200"/>
            </a:lvl1pPr>
          </a:lstStyle>
          <a:p>
            <a:endParaRPr lang="en-US"/>
          </a:p>
        </p:txBody>
      </p:sp>
      <p:sp>
        <p:nvSpPr>
          <p:cNvPr id="7" name="Slide Number Placeholder 6"/>
          <p:cNvSpPr>
            <a:spLocks noGrp="1"/>
          </p:cNvSpPr>
          <p:nvPr>
            <p:ph type="sldNum" sz="quarter" idx="5"/>
          </p:nvPr>
        </p:nvSpPr>
        <p:spPr>
          <a:xfrm>
            <a:off x="3884613" y="8685213"/>
            <a:ext cx="2971800" cy="457200"/>
          </a:xfrm>
          <a:prstGeom prst="rect">
            <a:avLst/>
          </a:prstGeom>
        </p:spPr>
        <p:txBody>
          <a:bodyPr vert="horz" lIns="91440" tIns="45720" rIns="91440" bIns="45720" rtlCol="0" anchor="b"/>
          <a:lstStyle>
            <a:lvl1pPr algn="r">
              <a:defRPr sz="1200"/>
            </a:lvl1pPr>
          </a:lstStyle>
          <a:p>
            <a:fld id="{6936E1E2-17D2-5E4C-B96D-EEDAC0EF77DB}" type="slidenum">
              <a:rPr lang="en-US" smtClean="0"/>
              <a:pPr/>
              <a:t>‹#›</a:t>
            </a:fld>
            <a:endParaRPr lang="en-US"/>
          </a:p>
        </p:txBody>
      </p:sp>
    </p:spTree>
    <p:extLst>
      <p:ext uri="{BB962C8B-B14F-4D97-AF65-F5344CB8AC3E}">
        <p14:creationId xmlns:p14="http://schemas.microsoft.com/office/powerpoint/2010/main" val="2420248085"/>
      </p:ext>
    </p:extLst>
  </p:cSld>
  <p:clrMap bg1="lt1" tx1="dk1" bg2="lt2" tx2="dk2" accent1="accent1" accent2="accent2" accent3="accent3" accent4="accent4" accent5="accent5" accent6="accent6" hlink="hlink" folHlink="folHlink"/>
  <p:notesStyle>
    <a:lvl1pPr marL="0" algn="l" defTabSz="457200" rtl="0" eaLnBrk="1" latinLnBrk="0" hangingPunct="1">
      <a:defRPr sz="1200" kern="1200">
        <a:solidFill>
          <a:schemeClr val="tx1"/>
        </a:solidFill>
        <a:latin typeface="+mn-lt"/>
        <a:ea typeface="+mn-ea"/>
        <a:cs typeface="+mn-cs"/>
      </a:defRPr>
    </a:lvl1pPr>
    <a:lvl2pPr marL="457200" algn="l" defTabSz="457200" rtl="0" eaLnBrk="1" latinLnBrk="0" hangingPunct="1">
      <a:defRPr sz="1200" kern="1200">
        <a:solidFill>
          <a:schemeClr val="tx1"/>
        </a:solidFill>
        <a:latin typeface="+mn-lt"/>
        <a:ea typeface="+mn-ea"/>
        <a:cs typeface="+mn-cs"/>
      </a:defRPr>
    </a:lvl2pPr>
    <a:lvl3pPr marL="914400" algn="l" defTabSz="457200" rtl="0" eaLnBrk="1" latinLnBrk="0" hangingPunct="1">
      <a:defRPr sz="1200" kern="1200">
        <a:solidFill>
          <a:schemeClr val="tx1"/>
        </a:solidFill>
        <a:latin typeface="+mn-lt"/>
        <a:ea typeface="+mn-ea"/>
        <a:cs typeface="+mn-cs"/>
      </a:defRPr>
    </a:lvl3pPr>
    <a:lvl4pPr marL="1371600" algn="l" defTabSz="457200" rtl="0" eaLnBrk="1" latinLnBrk="0" hangingPunct="1">
      <a:defRPr sz="1200" kern="1200">
        <a:solidFill>
          <a:schemeClr val="tx1"/>
        </a:solidFill>
        <a:latin typeface="+mn-lt"/>
        <a:ea typeface="+mn-ea"/>
        <a:cs typeface="+mn-cs"/>
      </a:defRPr>
    </a:lvl4pPr>
    <a:lvl5pPr marL="1828800" algn="l" defTabSz="457200" rtl="0" eaLnBrk="1" latinLnBrk="0" hangingPunct="1">
      <a:defRPr sz="1200" kern="1200">
        <a:solidFill>
          <a:schemeClr val="tx1"/>
        </a:solidFill>
        <a:latin typeface="+mn-lt"/>
        <a:ea typeface="+mn-ea"/>
        <a:cs typeface="+mn-cs"/>
      </a:defRPr>
    </a:lvl5pPr>
    <a:lvl6pPr marL="2286000" algn="l" defTabSz="457200" rtl="0" eaLnBrk="1" latinLnBrk="0" hangingPunct="1">
      <a:defRPr sz="1200" kern="1200">
        <a:solidFill>
          <a:schemeClr val="tx1"/>
        </a:solidFill>
        <a:latin typeface="+mn-lt"/>
        <a:ea typeface="+mn-ea"/>
        <a:cs typeface="+mn-cs"/>
      </a:defRPr>
    </a:lvl6pPr>
    <a:lvl7pPr marL="2743200" algn="l" defTabSz="457200" rtl="0" eaLnBrk="1" latinLnBrk="0" hangingPunct="1">
      <a:defRPr sz="1200" kern="1200">
        <a:solidFill>
          <a:schemeClr val="tx1"/>
        </a:solidFill>
        <a:latin typeface="+mn-lt"/>
        <a:ea typeface="+mn-ea"/>
        <a:cs typeface="+mn-cs"/>
      </a:defRPr>
    </a:lvl7pPr>
    <a:lvl8pPr marL="3200400" algn="l" defTabSz="457200" rtl="0" eaLnBrk="1" latinLnBrk="0" hangingPunct="1">
      <a:defRPr sz="1200" kern="1200">
        <a:solidFill>
          <a:schemeClr val="tx1"/>
        </a:solidFill>
        <a:latin typeface="+mn-lt"/>
        <a:ea typeface="+mn-ea"/>
        <a:cs typeface="+mn-cs"/>
      </a:defRPr>
    </a:lvl8pPr>
    <a:lvl9pPr marL="3657600" algn="l" defTabSz="4572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1.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2.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3.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5.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6.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12.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13.xml"/><Relationship Id="rId1" Type="http://schemas.openxmlformats.org/officeDocument/2006/relationships/notesMaster" Target="../notesMasters/notesMaster1.xml"/></Relationships>
</file>

<file path=ppt/notesSlides/_rels/notesSlide8.xml.rels><?xml version="1.0" encoding="UTF-8" standalone="yes"?>
<Relationships xmlns="http://schemas.openxmlformats.org/package/2006/relationships"><Relationship Id="rId2" Type="http://schemas.openxmlformats.org/officeDocument/2006/relationships/slide" Target="../slides/slide24.xml"/><Relationship Id="rId1" Type="http://schemas.openxmlformats.org/officeDocument/2006/relationships/notesMaster" Target="../notesMasters/notesMaster1.xml"/></Relationships>
</file>

<file path=ppt/notesSlides/_rels/notesSlide9.xml.rels><?xml version="1.0" encoding="UTF-8" standalone="yes"?>
<Relationships xmlns="http://schemas.openxmlformats.org/package/2006/relationships"><Relationship Id="rId2" Type="http://schemas.openxmlformats.org/officeDocument/2006/relationships/slide" Target="../slides/slide25.xml"/><Relationship Id="rId1" Type="http://schemas.openxmlformats.org/officeDocument/2006/relationships/notesMaster" Target="../notesMasters/notesMaster1.xml"/></Relationships>
</file>

<file path=ppt/notesSlides/_rels/notesSlide10.xml.rels><?xml version="1.0" encoding="UTF-8" standalone="yes"?>
<Relationships xmlns="http://schemas.openxmlformats.org/package/2006/relationships"><Relationship Id="rId2" Type="http://schemas.openxmlformats.org/officeDocument/2006/relationships/slide" Target="../slides/slide28.xml"/><Relationship Id="rId1" Type="http://schemas.openxmlformats.org/officeDocument/2006/relationships/notesMaster" Target="../notesMasters/notesMaster1.xml"/></Relationships>
</file>

<file path=ppt/notesSlides/_rels/notesSlide11.xml.rels><?xml version="1.0" encoding="UTF-8" standalone="yes"?>
<Relationships xmlns="http://schemas.openxmlformats.org/package/2006/relationships"><Relationship Id="rId2" Type="http://schemas.openxmlformats.org/officeDocument/2006/relationships/slide" Target="../slides/slide29.xml"/><Relationship Id="rId1" Type="http://schemas.openxmlformats.org/officeDocument/2006/relationships/notesMaster" Target="../notesMasters/notesMaster1.xml"/></Relationships>
</file>

<file path=ppt/notesSlides/_rels/notesSlide12.xml.rels><?xml version="1.0" encoding="UTF-8" standalone="yes"?>
<Relationships xmlns="http://schemas.openxmlformats.org/package/2006/relationships"><Relationship Id="rId2" Type="http://schemas.openxmlformats.org/officeDocument/2006/relationships/slide" Target="../slides/slide30.xml"/><Relationship Id="rId1" Type="http://schemas.openxmlformats.org/officeDocument/2006/relationships/notesMaster" Target="../notesMasters/notesMaster1.xml"/></Relationships>
</file>

<file path=ppt/notesSlides/_rels/notesSlide13.xml.rels><?xml version="1.0" encoding="UTF-8" standalone="yes"?>
<Relationships xmlns="http://schemas.openxmlformats.org/package/2006/relationships"><Relationship Id="rId2" Type="http://schemas.openxmlformats.org/officeDocument/2006/relationships/slide" Target="../slides/slide31.xml"/><Relationship Id="rId1" Type="http://schemas.openxmlformats.org/officeDocument/2006/relationships/notesMaster" Target="../notesMasters/notesMaster1.xml"/></Relationships>
</file>

<file path=ppt/notesSlides/_rels/notesSlide14.xml.rels><?xml version="1.0" encoding="UTF-8" standalone="yes"?>
<Relationships xmlns="http://schemas.openxmlformats.org/package/2006/relationships"><Relationship Id="rId2" Type="http://schemas.openxmlformats.org/officeDocument/2006/relationships/slide" Target="../slides/slide32.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6936E1E2-17D2-5E4C-B96D-EEDAC0EF77DB}" type="slidenum">
              <a:rPr lang="en-US" smtClean="0"/>
              <a:pPr/>
              <a:t>1</a:t>
            </a:fld>
            <a:endParaRPr lang="en-US"/>
          </a:p>
        </p:txBody>
      </p:sp>
    </p:spTree>
    <p:extLst>
      <p:ext uri="{BB962C8B-B14F-4D97-AF65-F5344CB8AC3E}">
        <p14:creationId xmlns:p14="http://schemas.microsoft.com/office/powerpoint/2010/main" val="867790489"/>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6936E1E2-17D2-5E4C-B96D-EEDAC0EF77DB}" type="slidenum">
              <a:rPr lang="en-US" smtClean="0"/>
              <a:pPr/>
              <a:t>2</a:t>
            </a:fld>
            <a:endParaRPr lang="en-US"/>
          </a:p>
        </p:txBody>
      </p:sp>
    </p:spTree>
    <p:extLst>
      <p:ext uri="{BB962C8B-B14F-4D97-AF65-F5344CB8AC3E}">
        <p14:creationId xmlns:p14="http://schemas.microsoft.com/office/powerpoint/2010/main" val="1917931278"/>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9458" name="Rectangle 7">
            <a:extLst>
              <a:ext uri="{FF2B5EF4-FFF2-40B4-BE49-F238E27FC236}">
                <a16:creationId xmlns:a16="http://schemas.microsoft.com/office/drawing/2014/main" id="{FAB9FD5E-4D32-4027-8F7F-BD108CFAFF3F}"/>
              </a:ext>
            </a:extLst>
          </p:cNvPr>
          <p:cNvSpPr>
            <a:spLocks noGrp="1" noChangeArrowheads="1"/>
          </p:cNvSpPr>
          <p:nvPr>
            <p:ph type="sldNum" sz="quarter" idx="5"/>
          </p:nvPr>
        </p:nvSpPr>
        <p:spPr>
          <a:noFill/>
        </p:spPr>
        <p:txBody>
          <a:bodyPr/>
          <a:lstStyle>
            <a:lvl1pPr>
              <a:defRPr>
                <a:solidFill>
                  <a:schemeClr val="tx1"/>
                </a:solidFill>
                <a:latin typeface="Arial" panose="020B0604020202020204" pitchFamily="34" charset="0"/>
              </a:defRPr>
            </a:lvl1pPr>
            <a:lvl2pPr marL="742950" indent="-285750">
              <a:defRPr>
                <a:solidFill>
                  <a:schemeClr val="tx1"/>
                </a:solidFill>
                <a:latin typeface="Arial" panose="020B0604020202020204" pitchFamily="34" charset="0"/>
              </a:defRPr>
            </a:lvl2pPr>
            <a:lvl3pPr marL="1143000" indent="-228600">
              <a:defRPr>
                <a:solidFill>
                  <a:schemeClr val="tx1"/>
                </a:solidFill>
                <a:latin typeface="Arial" panose="020B0604020202020204" pitchFamily="34" charset="0"/>
              </a:defRPr>
            </a:lvl3pPr>
            <a:lvl4pPr marL="1600200" indent="-228600">
              <a:defRPr>
                <a:solidFill>
                  <a:schemeClr val="tx1"/>
                </a:solidFill>
                <a:latin typeface="Arial" panose="020B0604020202020204" pitchFamily="34" charset="0"/>
              </a:defRPr>
            </a:lvl4pPr>
            <a:lvl5pPr marL="2057400" indent="-228600">
              <a:defRPr>
                <a:solidFill>
                  <a:schemeClr val="tx1"/>
                </a:solidFill>
                <a:latin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defRPr>
            </a:lvl9pPr>
          </a:lstStyle>
          <a:p>
            <a:fld id="{2C5D6488-46A6-408C-B288-6B59DEC7098C}" type="slidenum">
              <a:rPr lang="en-GB" altLang="en-US" smtClean="0"/>
              <a:pPr/>
              <a:t>3</a:t>
            </a:fld>
            <a:endParaRPr lang="en-GB" altLang="en-US"/>
          </a:p>
        </p:txBody>
      </p:sp>
      <p:sp>
        <p:nvSpPr>
          <p:cNvPr id="19459" name="Slide Image Placeholder 1">
            <a:extLst>
              <a:ext uri="{FF2B5EF4-FFF2-40B4-BE49-F238E27FC236}">
                <a16:creationId xmlns:a16="http://schemas.microsoft.com/office/drawing/2014/main" id="{B8392764-096C-4F3E-9DF3-3C6F323C7DD4}"/>
              </a:ext>
            </a:extLst>
          </p:cNvPr>
          <p:cNvSpPr>
            <a:spLocks noGrp="1" noRot="1" noChangeAspect="1" noChangeArrowheads="1" noTextEdit="1"/>
          </p:cNvSpPr>
          <p:nvPr>
            <p:ph type="sldImg"/>
          </p:nvPr>
        </p:nvSpPr>
        <p:spPr>
          <a:ln/>
        </p:spPr>
      </p:sp>
      <p:sp>
        <p:nvSpPr>
          <p:cNvPr id="19460" name="Notes Placeholder 2">
            <a:extLst>
              <a:ext uri="{FF2B5EF4-FFF2-40B4-BE49-F238E27FC236}">
                <a16:creationId xmlns:a16="http://schemas.microsoft.com/office/drawing/2014/main" id="{2D7073F9-D5ED-4E19-9D4F-CE5ED25A4600}"/>
              </a:ext>
            </a:extLst>
          </p:cNvPr>
          <p:cNvSpPr>
            <a:spLocks noGrp="1" noChangeArrowheads="1"/>
          </p:cNvSpPr>
          <p:nvPr>
            <p:ph type="body" idx="1"/>
          </p:nvPr>
        </p:nvSpPr>
        <p:spPr>
          <a:xfrm>
            <a:off x="914400" y="4343400"/>
            <a:ext cx="5029200" cy="4114800"/>
          </a:xfrm>
          <a:noFill/>
        </p:spPr>
        <p:txBody>
          <a:bodyPr lIns="91428" tIns="45714" rIns="91428" bIns="45714"/>
          <a:lstStyle/>
          <a:p>
            <a:pPr eaLnBrk="1" hangingPunct="1"/>
            <a:endParaRPr lang="en-GB" altLang="en-US" sz="3200" dirty="0"/>
          </a:p>
        </p:txBody>
      </p:sp>
      <p:sp>
        <p:nvSpPr>
          <p:cNvPr id="19461" name="Slide Number Placeholder 3">
            <a:extLst>
              <a:ext uri="{FF2B5EF4-FFF2-40B4-BE49-F238E27FC236}">
                <a16:creationId xmlns:a16="http://schemas.microsoft.com/office/drawing/2014/main" id="{154E03D6-FC1B-4732-AC3F-6DDEF53D7BFE}"/>
              </a:ext>
            </a:extLst>
          </p:cNvPr>
          <p:cNvSpPr txBox="1">
            <a:spLocks noGrp="1"/>
          </p:cNvSpPr>
          <p:nvPr/>
        </p:nvSpPr>
        <p:spPr bwMode="auto">
          <a:xfrm>
            <a:off x="3886200" y="8686800"/>
            <a:ext cx="2971800" cy="4572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lIns="91428" tIns="45714" rIns="91428" bIns="45714" anchor="b"/>
          <a:lstStyle>
            <a:lvl1pPr>
              <a:defRPr>
                <a:solidFill>
                  <a:schemeClr val="tx1"/>
                </a:solidFill>
                <a:latin typeface="Arial" panose="020B0604020202020204" pitchFamily="34" charset="0"/>
              </a:defRPr>
            </a:lvl1pPr>
            <a:lvl2pPr marL="701675" indent="-269875">
              <a:defRPr>
                <a:solidFill>
                  <a:schemeClr val="tx1"/>
                </a:solidFill>
                <a:latin typeface="Arial" panose="020B0604020202020204" pitchFamily="34" charset="0"/>
              </a:defRPr>
            </a:lvl2pPr>
            <a:lvl3pPr marL="1079500" indent="-215900">
              <a:defRPr>
                <a:solidFill>
                  <a:schemeClr val="tx1"/>
                </a:solidFill>
                <a:latin typeface="Arial" panose="020B0604020202020204" pitchFamily="34" charset="0"/>
              </a:defRPr>
            </a:lvl3pPr>
            <a:lvl4pPr marL="1511300" indent="-215900">
              <a:defRPr>
                <a:solidFill>
                  <a:schemeClr val="tx1"/>
                </a:solidFill>
                <a:latin typeface="Arial" panose="020B0604020202020204" pitchFamily="34" charset="0"/>
              </a:defRPr>
            </a:lvl4pPr>
            <a:lvl5pPr marL="1943100" indent="-215900">
              <a:defRPr>
                <a:solidFill>
                  <a:schemeClr val="tx1"/>
                </a:solidFill>
                <a:latin typeface="Arial" panose="020B0604020202020204" pitchFamily="34" charset="0"/>
              </a:defRPr>
            </a:lvl5pPr>
            <a:lvl6pPr marL="2400300" indent="-215900" eaLnBrk="0" fontAlgn="base" hangingPunct="0">
              <a:spcBef>
                <a:spcPct val="0"/>
              </a:spcBef>
              <a:spcAft>
                <a:spcPct val="0"/>
              </a:spcAft>
              <a:defRPr>
                <a:solidFill>
                  <a:schemeClr val="tx1"/>
                </a:solidFill>
                <a:latin typeface="Arial" panose="020B0604020202020204" pitchFamily="34" charset="0"/>
              </a:defRPr>
            </a:lvl6pPr>
            <a:lvl7pPr marL="2857500" indent="-215900" eaLnBrk="0" fontAlgn="base" hangingPunct="0">
              <a:spcBef>
                <a:spcPct val="0"/>
              </a:spcBef>
              <a:spcAft>
                <a:spcPct val="0"/>
              </a:spcAft>
              <a:defRPr>
                <a:solidFill>
                  <a:schemeClr val="tx1"/>
                </a:solidFill>
                <a:latin typeface="Arial" panose="020B0604020202020204" pitchFamily="34" charset="0"/>
              </a:defRPr>
            </a:lvl7pPr>
            <a:lvl8pPr marL="3314700" indent="-215900" eaLnBrk="0" fontAlgn="base" hangingPunct="0">
              <a:spcBef>
                <a:spcPct val="0"/>
              </a:spcBef>
              <a:spcAft>
                <a:spcPct val="0"/>
              </a:spcAft>
              <a:defRPr>
                <a:solidFill>
                  <a:schemeClr val="tx1"/>
                </a:solidFill>
                <a:latin typeface="Arial" panose="020B0604020202020204" pitchFamily="34" charset="0"/>
              </a:defRPr>
            </a:lvl8pPr>
            <a:lvl9pPr marL="3771900" indent="-215900" eaLnBrk="0" fontAlgn="base" hangingPunct="0">
              <a:spcBef>
                <a:spcPct val="0"/>
              </a:spcBef>
              <a:spcAft>
                <a:spcPct val="0"/>
              </a:spcAft>
              <a:defRPr>
                <a:solidFill>
                  <a:schemeClr val="tx1"/>
                </a:solidFill>
                <a:latin typeface="Arial" panose="020B0604020202020204" pitchFamily="34" charset="0"/>
              </a:defRPr>
            </a:lvl9pPr>
          </a:lstStyle>
          <a:p>
            <a:pPr algn="r" eaLnBrk="1" hangingPunct="1"/>
            <a:fld id="{BE5D0C7F-5ACD-4DAB-BEB3-7D930098D0E1}" type="slidenum">
              <a:rPr lang="en-GB" altLang="en-US" sz="1200">
                <a:latin typeface="Times New Roman" panose="02020603050405020304" pitchFamily="18" charset="0"/>
              </a:rPr>
              <a:pPr algn="r" eaLnBrk="1" hangingPunct="1"/>
              <a:t>3</a:t>
            </a:fld>
            <a:endParaRPr lang="en-GB" altLang="en-US" sz="1200">
              <a:latin typeface="Times New Roman" panose="02020603050405020304" pitchFamily="18" charset="0"/>
            </a:endParaRPr>
          </a:p>
        </p:txBody>
      </p:sp>
    </p:spTree>
    <p:extLst>
      <p:ext uri="{BB962C8B-B14F-4D97-AF65-F5344CB8AC3E}">
        <p14:creationId xmlns:p14="http://schemas.microsoft.com/office/powerpoint/2010/main" val="3542704823"/>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pPr marL="0" marR="0" lvl="0" indent="0" algn="r" defTabSz="914400" rtl="0" eaLnBrk="1" fontAlgn="auto" latinLnBrk="0" hangingPunct="1">
              <a:lnSpc>
                <a:spcPct val="100000"/>
              </a:lnSpc>
              <a:spcBef>
                <a:spcPts val="0"/>
              </a:spcBef>
              <a:spcAft>
                <a:spcPts val="0"/>
              </a:spcAft>
              <a:buClrTx/>
              <a:buSzTx/>
              <a:buFontTx/>
              <a:buNone/>
              <a:tabLst/>
              <a:defRPr/>
            </a:pPr>
            <a:fld id="{6936E1E2-17D2-5E4C-B96D-EEDAC0EF77DB}" type="slidenum">
              <a:rPr kumimoji="0" lang="en-US" sz="1200" b="0" i="0" u="none" strike="noStrike" kern="1200" cap="none" spc="0" normalizeH="0" baseline="0" noProof="0" smtClean="0">
                <a:ln>
                  <a:noFill/>
                </a:ln>
                <a:solidFill>
                  <a:prstClr val="black"/>
                </a:solidFill>
                <a:effectLst/>
                <a:uLnTx/>
                <a:uFillTx/>
                <a:latin typeface="Calibri"/>
                <a:ea typeface="+mn-ea"/>
                <a:cs typeface="+mn-cs"/>
              </a:rPr>
              <a:pPr marL="0" marR="0" lvl="0" indent="0" algn="r" defTabSz="914400" rtl="0" eaLnBrk="1" fontAlgn="auto" latinLnBrk="0" hangingPunct="1">
                <a:lnSpc>
                  <a:spcPct val="100000"/>
                </a:lnSpc>
                <a:spcBef>
                  <a:spcPts val="0"/>
                </a:spcBef>
                <a:spcAft>
                  <a:spcPts val="0"/>
                </a:spcAft>
                <a:buClrTx/>
                <a:buSzTx/>
                <a:buFontTx/>
                <a:buNone/>
                <a:tabLst/>
                <a:defRPr/>
              </a:pPr>
              <a:t>5</a:t>
            </a:fld>
            <a:endParaRPr kumimoji="0" lang="en-US" sz="1200" b="0" i="0" u="none" strike="noStrike" kern="1200" cap="none" spc="0" normalizeH="0" baseline="0" noProof="0">
              <a:ln>
                <a:noFill/>
              </a:ln>
              <a:solidFill>
                <a:prstClr val="black"/>
              </a:solidFill>
              <a:effectLst/>
              <a:uLnTx/>
              <a:uFillTx/>
              <a:latin typeface="Calibri"/>
              <a:ea typeface="+mn-ea"/>
              <a:cs typeface="+mn-cs"/>
            </a:endParaRPr>
          </a:p>
        </p:txBody>
      </p:sp>
    </p:spTree>
    <p:extLst>
      <p:ext uri="{BB962C8B-B14F-4D97-AF65-F5344CB8AC3E}">
        <p14:creationId xmlns:p14="http://schemas.microsoft.com/office/powerpoint/2010/main" val="927251477"/>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pPr marL="0" marR="0" lvl="0" indent="0" algn="r" defTabSz="914400" rtl="0" eaLnBrk="1" fontAlgn="auto" latinLnBrk="0" hangingPunct="1">
              <a:lnSpc>
                <a:spcPct val="100000"/>
              </a:lnSpc>
              <a:spcBef>
                <a:spcPts val="0"/>
              </a:spcBef>
              <a:spcAft>
                <a:spcPts val="0"/>
              </a:spcAft>
              <a:buClrTx/>
              <a:buSzTx/>
              <a:buFontTx/>
              <a:buNone/>
              <a:tabLst/>
              <a:defRPr/>
            </a:pPr>
            <a:fld id="{6936E1E2-17D2-5E4C-B96D-EEDAC0EF77DB}" type="slidenum">
              <a:rPr kumimoji="0" lang="en-US" sz="1200" b="0" i="0" u="none" strike="noStrike" kern="1200" cap="none" spc="0" normalizeH="0" baseline="0" noProof="0" smtClean="0">
                <a:ln>
                  <a:noFill/>
                </a:ln>
                <a:solidFill>
                  <a:prstClr val="black"/>
                </a:solidFill>
                <a:effectLst/>
                <a:uLnTx/>
                <a:uFillTx/>
                <a:latin typeface="Calibri"/>
                <a:ea typeface="+mn-ea"/>
                <a:cs typeface="+mn-cs"/>
              </a:rPr>
              <a:pPr marL="0" marR="0" lvl="0" indent="0" algn="r" defTabSz="914400" rtl="0" eaLnBrk="1" fontAlgn="auto" latinLnBrk="0" hangingPunct="1">
                <a:lnSpc>
                  <a:spcPct val="100000"/>
                </a:lnSpc>
                <a:spcBef>
                  <a:spcPts val="0"/>
                </a:spcBef>
                <a:spcAft>
                  <a:spcPts val="0"/>
                </a:spcAft>
                <a:buClrTx/>
                <a:buSzTx/>
                <a:buFontTx/>
                <a:buNone/>
                <a:tabLst/>
                <a:defRPr/>
              </a:pPr>
              <a:t>6</a:t>
            </a:fld>
            <a:endParaRPr kumimoji="0" lang="en-US" sz="1200" b="0" i="0" u="none" strike="noStrike" kern="1200" cap="none" spc="0" normalizeH="0" baseline="0" noProof="0">
              <a:ln>
                <a:noFill/>
              </a:ln>
              <a:solidFill>
                <a:prstClr val="black"/>
              </a:solidFill>
              <a:effectLst/>
              <a:uLnTx/>
              <a:uFillTx/>
              <a:latin typeface="Calibri"/>
              <a:ea typeface="+mn-ea"/>
              <a:cs typeface="+mn-cs"/>
            </a:endParaRPr>
          </a:p>
        </p:txBody>
      </p:sp>
    </p:spTree>
    <p:extLst>
      <p:ext uri="{BB962C8B-B14F-4D97-AF65-F5344CB8AC3E}">
        <p14:creationId xmlns:p14="http://schemas.microsoft.com/office/powerpoint/2010/main" val="3575952185"/>
      </p:ext>
    </p:extLst>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6936E1E2-17D2-5E4C-B96D-EEDAC0EF77DB}" type="slidenum">
              <a:rPr lang="en-US" smtClean="0"/>
              <a:pPr/>
              <a:t>12</a:t>
            </a:fld>
            <a:endParaRPr lang="en-US"/>
          </a:p>
        </p:txBody>
      </p:sp>
    </p:spTree>
    <p:extLst>
      <p:ext uri="{BB962C8B-B14F-4D97-AF65-F5344CB8AC3E}">
        <p14:creationId xmlns:p14="http://schemas.microsoft.com/office/powerpoint/2010/main" val="3313667246"/>
      </p:ext>
    </p:extLst>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6936E1E2-17D2-5E4C-B96D-EEDAC0EF77DB}" type="slidenum">
              <a:rPr lang="en-US" smtClean="0"/>
              <a:pPr/>
              <a:t>13</a:t>
            </a:fld>
            <a:endParaRPr lang="en-US"/>
          </a:p>
        </p:txBody>
      </p:sp>
    </p:spTree>
    <p:extLst>
      <p:ext uri="{BB962C8B-B14F-4D97-AF65-F5344CB8AC3E}">
        <p14:creationId xmlns:p14="http://schemas.microsoft.com/office/powerpoint/2010/main" val="10057688"/>
      </p:ext>
    </p:extLst>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6936E1E2-17D2-5E4C-B96D-EEDAC0EF77DB}" type="slidenum">
              <a:rPr lang="en-US" smtClean="0"/>
              <a:pPr/>
              <a:t>24</a:t>
            </a:fld>
            <a:endParaRPr lang="en-US"/>
          </a:p>
        </p:txBody>
      </p:sp>
    </p:spTree>
    <p:extLst>
      <p:ext uri="{BB962C8B-B14F-4D97-AF65-F5344CB8AC3E}">
        <p14:creationId xmlns:p14="http://schemas.microsoft.com/office/powerpoint/2010/main" val="2531597325"/>
      </p:ext>
    </p:extLst>
  </p:cSld>
  <p:clrMapOvr>
    <a:masterClrMapping/>
  </p:clrMapOvr>
</p:notes>
</file>

<file path=ppt/notesSlides/notesSlide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6936E1E2-17D2-5E4C-B96D-EEDAC0EF77DB}" type="slidenum">
              <a:rPr lang="en-US" smtClean="0"/>
              <a:pPr/>
              <a:t>25</a:t>
            </a:fld>
            <a:endParaRPr lang="en-US"/>
          </a:p>
        </p:txBody>
      </p:sp>
    </p:spTree>
    <p:extLst>
      <p:ext uri="{BB962C8B-B14F-4D97-AF65-F5344CB8AC3E}">
        <p14:creationId xmlns:p14="http://schemas.microsoft.com/office/powerpoint/2010/main" val="178261554"/>
      </p:ext>
    </p:extLst>
  </p:cSld>
  <p:clrMapOvr>
    <a:masterClrMapping/>
  </p:clrMapOvr>
</p:notes>
</file>

<file path=ppt/notesSlides/notesSlide10.xml><?xml version="1.0" encoding="utf-8"?>
<p:notes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E89EFF0A-0074-99E3-FF70-77CD29FDCEAD}"/>
            </a:ext>
          </a:extLst>
        </p:cNvPr>
        <p:cNvGrpSpPr/>
        <p:nvPr/>
      </p:nvGrpSpPr>
      <p:grpSpPr>
        <a:xfrm>
          <a:off x="0" y="0"/>
          <a:ext cx="0" cy="0"/>
          <a:chOff x="0" y="0"/>
          <a:chExt cx="0" cy="0"/>
        </a:xfrm>
      </p:grpSpPr>
      <p:sp>
        <p:nvSpPr>
          <p:cNvPr id="2" name="Slide Image Placeholder 1">
            <a:extLst>
              <a:ext uri="{FF2B5EF4-FFF2-40B4-BE49-F238E27FC236}">
                <a16:creationId xmlns:a16="http://schemas.microsoft.com/office/drawing/2014/main" id="{4F8DE2FD-C708-B7EF-A7DA-A2D600BC9A22}"/>
              </a:ext>
            </a:extLst>
          </p:cNvPr>
          <p:cNvSpPr>
            <a:spLocks noGrp="1" noRot="1" noChangeAspect="1"/>
          </p:cNvSpPr>
          <p:nvPr>
            <p:ph type="sldImg"/>
          </p:nvPr>
        </p:nvSpPr>
        <p:spPr/>
      </p:sp>
      <p:sp>
        <p:nvSpPr>
          <p:cNvPr id="3" name="Notes Placeholder 2">
            <a:extLst>
              <a:ext uri="{FF2B5EF4-FFF2-40B4-BE49-F238E27FC236}">
                <a16:creationId xmlns:a16="http://schemas.microsoft.com/office/drawing/2014/main" id="{2F285C8F-38ED-0576-CB43-0D2B9E9EC4B5}"/>
              </a:ext>
            </a:extLst>
          </p:cNvPr>
          <p:cNvSpPr>
            <a:spLocks noGrp="1"/>
          </p:cNvSpPr>
          <p:nvPr>
            <p:ph type="body" idx="1"/>
          </p:nvPr>
        </p:nvSpPr>
        <p:spPr/>
        <p:txBody>
          <a:bodyPr/>
          <a:lstStyle/>
          <a:p>
            <a:endParaRPr lang="en-GB" dirty="0"/>
          </a:p>
        </p:txBody>
      </p:sp>
      <p:sp>
        <p:nvSpPr>
          <p:cNvPr id="4" name="Slide Number Placeholder 3">
            <a:extLst>
              <a:ext uri="{FF2B5EF4-FFF2-40B4-BE49-F238E27FC236}">
                <a16:creationId xmlns:a16="http://schemas.microsoft.com/office/drawing/2014/main" id="{C0097FA7-2857-5857-3F14-63C36F3A0BDC}"/>
              </a:ext>
            </a:extLst>
          </p:cNvPr>
          <p:cNvSpPr>
            <a:spLocks noGrp="1"/>
          </p:cNvSpPr>
          <p:nvPr>
            <p:ph type="sldNum" sz="quarter" idx="5"/>
          </p:nvPr>
        </p:nvSpPr>
        <p:spPr/>
        <p:txBody>
          <a:bodyPr/>
          <a:lstStyle/>
          <a:p>
            <a:fld id="{6936E1E2-17D2-5E4C-B96D-EEDAC0EF77DB}" type="slidenum">
              <a:rPr lang="en-US" smtClean="0"/>
              <a:pPr/>
              <a:t>28</a:t>
            </a:fld>
            <a:endParaRPr lang="en-US"/>
          </a:p>
        </p:txBody>
      </p:sp>
    </p:spTree>
    <p:extLst>
      <p:ext uri="{BB962C8B-B14F-4D97-AF65-F5344CB8AC3E}">
        <p14:creationId xmlns:p14="http://schemas.microsoft.com/office/powerpoint/2010/main" val="2125273128"/>
      </p:ext>
    </p:extLst>
  </p:cSld>
  <p:clrMapOvr>
    <a:masterClrMapping/>
  </p:clrMapOvr>
</p:notes>
</file>

<file path=ppt/notesSlides/notesSlide1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6936E1E2-17D2-5E4C-B96D-EEDAC0EF77DB}" type="slidenum">
              <a:rPr lang="en-US" smtClean="0"/>
              <a:pPr/>
              <a:t>29</a:t>
            </a:fld>
            <a:endParaRPr lang="en-US"/>
          </a:p>
        </p:txBody>
      </p:sp>
    </p:spTree>
    <p:extLst>
      <p:ext uri="{BB962C8B-B14F-4D97-AF65-F5344CB8AC3E}">
        <p14:creationId xmlns:p14="http://schemas.microsoft.com/office/powerpoint/2010/main" val="2075149054"/>
      </p:ext>
    </p:extLst>
  </p:cSld>
  <p:clrMapOvr>
    <a:masterClrMapping/>
  </p:clrMapOvr>
</p:notes>
</file>

<file path=ppt/notesSlides/notesSlide1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6936E1E2-17D2-5E4C-B96D-EEDAC0EF77DB}" type="slidenum">
              <a:rPr lang="en-US" smtClean="0"/>
              <a:pPr/>
              <a:t>30</a:t>
            </a:fld>
            <a:endParaRPr lang="en-US"/>
          </a:p>
        </p:txBody>
      </p:sp>
    </p:spTree>
    <p:extLst>
      <p:ext uri="{BB962C8B-B14F-4D97-AF65-F5344CB8AC3E}">
        <p14:creationId xmlns:p14="http://schemas.microsoft.com/office/powerpoint/2010/main" val="280162549"/>
      </p:ext>
    </p:extLst>
  </p:cSld>
  <p:clrMapOvr>
    <a:masterClrMapping/>
  </p:clrMapOvr>
</p:notes>
</file>

<file path=ppt/notesSlides/notesSlide1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6936E1E2-17D2-5E4C-B96D-EEDAC0EF77DB}" type="slidenum">
              <a:rPr lang="en-US" smtClean="0"/>
              <a:pPr/>
              <a:t>31</a:t>
            </a:fld>
            <a:endParaRPr lang="en-US"/>
          </a:p>
        </p:txBody>
      </p:sp>
    </p:spTree>
    <p:extLst>
      <p:ext uri="{BB962C8B-B14F-4D97-AF65-F5344CB8AC3E}">
        <p14:creationId xmlns:p14="http://schemas.microsoft.com/office/powerpoint/2010/main" val="3401300950"/>
      </p:ext>
    </p:extLst>
  </p:cSld>
  <p:clrMapOvr>
    <a:masterClrMapping/>
  </p:clrMapOvr>
</p:notes>
</file>

<file path=ppt/notesSlides/notesSlide1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6936E1E2-17D2-5E4C-B96D-EEDAC0EF77DB}" type="slidenum">
              <a:rPr lang="en-US" smtClean="0"/>
              <a:pPr/>
              <a:t>32</a:t>
            </a:fld>
            <a:endParaRPr lang="en-US"/>
          </a:p>
        </p:txBody>
      </p:sp>
    </p:spTree>
    <p:extLst>
      <p:ext uri="{BB962C8B-B14F-4D97-AF65-F5344CB8AC3E}">
        <p14:creationId xmlns:p14="http://schemas.microsoft.com/office/powerpoint/2010/main" val="1813596264"/>
      </p:ext>
    </p:extLst>
  </p:cSld>
  <p:clrMapOvr>
    <a:masterClrMapping/>
  </p:clrMapOvr>
</p:notes>
</file>

<file path=ppt/slideLayouts/_rels/slideLayout1.xml.rels><?xml version="1.0" encoding="UTF-8" standalone="yes"?>
<Relationships xmlns="http://schemas.openxmlformats.org/package/2006/relationships"><Relationship Id="rId2" Type="http://schemas.openxmlformats.org/officeDocument/2006/relationships/image" Target="../media/image2.jpeg"/><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2.xml.rels><?xml version="1.0" encoding="UTF-8" standalone="yes"?>
<Relationships xmlns="http://schemas.openxmlformats.org/package/2006/relationships"><Relationship Id="rId2" Type="http://schemas.openxmlformats.org/officeDocument/2006/relationships/image" Target="../media/image2.jpeg"/><Relationship Id="rId1" Type="http://schemas.openxmlformats.org/officeDocument/2006/relationships/slideMaster" Target="../slideMasters/slideMaster2.xml"/></Relationships>
</file>

<file path=ppt/slideLayouts/_rels/slideLayout13.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4.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5.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6.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7.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8.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9.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20.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21.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22.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bg>
      <p:bgPr>
        <a:blipFill dpi="0" rotWithShape="1">
          <a:blip r:embed="rId2" cstate="print">
            <a:lum/>
          </a:blip>
          <a:srcRect/>
          <a:stretch>
            <a:fillRect/>
          </a:stretch>
        </a:blipFill>
        <a:effectLst/>
      </p:bgPr>
    </p:bg>
    <p:spTree>
      <p:nvGrpSpPr>
        <p:cNvPr id="1" name=""/>
        <p:cNvGrpSpPr/>
        <p:nvPr/>
      </p:nvGrpSpPr>
      <p:grpSpPr>
        <a:xfrm>
          <a:off x="0" y="0"/>
          <a:ext cx="0" cy="0"/>
          <a:chOff x="0" y="0"/>
          <a:chExt cx="0" cy="0"/>
        </a:xfrm>
      </p:grpSpPr>
      <p:sp>
        <p:nvSpPr>
          <p:cNvPr id="2" name="Title 1"/>
          <p:cNvSpPr>
            <a:spLocks noGrp="1"/>
          </p:cNvSpPr>
          <p:nvPr>
            <p:ph type="ctrTitle"/>
          </p:nvPr>
        </p:nvSpPr>
        <p:spPr>
          <a:xfrm>
            <a:off x="683568" y="1988840"/>
            <a:ext cx="7772400" cy="1470025"/>
          </a:xfrm>
        </p:spPr>
        <p:txBody>
          <a:bodyPr/>
          <a:lstStyle/>
          <a:p>
            <a:r>
              <a:rPr lang="en-US"/>
              <a:t>Click to edit Master title style</a:t>
            </a:r>
            <a:endParaRPr lang="en-GB"/>
          </a:p>
        </p:txBody>
      </p:sp>
      <p:sp>
        <p:nvSpPr>
          <p:cNvPr id="3" name="Subtitle 2"/>
          <p:cNvSpPr>
            <a:spLocks noGrp="1"/>
          </p:cNvSpPr>
          <p:nvPr>
            <p:ph type="subTitle" idx="1"/>
          </p:nvPr>
        </p:nvSpPr>
        <p:spPr>
          <a:xfrm>
            <a:off x="1369368" y="3744615"/>
            <a:ext cx="6400800" cy="1752600"/>
          </a:xfrm>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a:t>Click to edit Master subtitle style</a:t>
            </a:r>
            <a:endParaRPr lang="en-GB"/>
          </a:p>
        </p:txBody>
      </p:sp>
      <p:sp>
        <p:nvSpPr>
          <p:cNvPr id="4" name="Date Placeholder 3"/>
          <p:cNvSpPr>
            <a:spLocks noGrp="1"/>
          </p:cNvSpPr>
          <p:nvPr>
            <p:ph type="dt" sz="half" idx="10"/>
          </p:nvPr>
        </p:nvSpPr>
        <p:spPr>
          <a:xfrm>
            <a:off x="395536" y="6525344"/>
            <a:ext cx="971128" cy="218522"/>
          </a:xfrm>
        </p:spPr>
        <p:txBody>
          <a:bodyPr/>
          <a:lstStyle/>
          <a:p>
            <a:fld id="{9C64F3F4-CE19-49F8-9EF4-FF4EE52031C2}" type="datetimeFigureOut">
              <a:rPr lang="en-GB" smtClean="0"/>
              <a:pPr/>
              <a:t>14/09/2026</a:t>
            </a:fld>
            <a:endParaRPr lang="en-GB"/>
          </a:p>
        </p:txBody>
      </p:sp>
      <p:sp>
        <p:nvSpPr>
          <p:cNvPr id="5" name="Footer Placeholder 4"/>
          <p:cNvSpPr>
            <a:spLocks noGrp="1"/>
          </p:cNvSpPr>
          <p:nvPr>
            <p:ph type="ftr" sz="quarter" idx="11"/>
          </p:nvPr>
        </p:nvSpPr>
        <p:spPr>
          <a:xfrm>
            <a:off x="4139952" y="6381328"/>
            <a:ext cx="2895600" cy="365125"/>
          </a:xfrm>
          <a:prstGeom prst="rect">
            <a:avLst/>
          </a:prstGeom>
        </p:spPr>
        <p:txBody>
          <a:bodyPr/>
          <a:lstStyle/>
          <a:p>
            <a:endParaRPr lang="en-GB"/>
          </a:p>
        </p:txBody>
      </p:sp>
      <p:sp>
        <p:nvSpPr>
          <p:cNvPr id="6" name="Slide Number Placeholder 5"/>
          <p:cNvSpPr>
            <a:spLocks noGrp="1"/>
          </p:cNvSpPr>
          <p:nvPr>
            <p:ph type="sldNum" sz="quarter" idx="12"/>
          </p:nvPr>
        </p:nvSpPr>
        <p:spPr/>
        <p:txBody>
          <a:bodyPr/>
          <a:lstStyle/>
          <a:p>
            <a:fld id="{AC82685A-BD3A-4230-8D85-804689F67293}" type="slidenum">
              <a:rPr lang="en-GB" smtClean="0"/>
              <a:pPr/>
              <a:t>‹#›</a:t>
            </a:fld>
            <a:endParaRPr lang="en-GB"/>
          </a:p>
        </p:txBody>
      </p:sp>
    </p:spTree>
    <p:extLst>
      <p:ext uri="{BB962C8B-B14F-4D97-AF65-F5344CB8AC3E}">
        <p14:creationId xmlns:p14="http://schemas.microsoft.com/office/powerpoint/2010/main" val="75880645"/>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Content Placeholder 2"/>
          <p:cNvSpPr>
            <a:spLocks noGrp="1"/>
          </p:cNvSpPr>
          <p:nvPr>
            <p:ph idx="1"/>
          </p:nvPr>
        </p:nvSpPr>
        <p:spPr>
          <a:xfrm>
            <a:off x="457200" y="1600201"/>
            <a:ext cx="8229600" cy="3917032"/>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p:cNvSpPr>
            <a:spLocks noGrp="1"/>
          </p:cNvSpPr>
          <p:nvPr>
            <p:ph type="dt" sz="half" idx="10"/>
          </p:nvPr>
        </p:nvSpPr>
        <p:spPr/>
        <p:txBody>
          <a:bodyPr/>
          <a:lstStyle/>
          <a:p>
            <a:fld id="{9C64F3F4-CE19-49F8-9EF4-FF4EE52031C2}" type="datetimeFigureOut">
              <a:rPr lang="en-GB" smtClean="0"/>
              <a:pPr/>
              <a:t>14/09/2026</a:t>
            </a:fld>
            <a:endParaRPr lang="en-GB"/>
          </a:p>
        </p:txBody>
      </p:sp>
      <p:sp>
        <p:nvSpPr>
          <p:cNvPr id="5" name="Footer Placeholder 4"/>
          <p:cNvSpPr>
            <a:spLocks noGrp="1"/>
          </p:cNvSpPr>
          <p:nvPr>
            <p:ph type="ftr" sz="quarter" idx="11"/>
          </p:nvPr>
        </p:nvSpPr>
        <p:spPr>
          <a:xfrm>
            <a:off x="3131840" y="6461780"/>
            <a:ext cx="2895600" cy="365125"/>
          </a:xfrm>
          <a:prstGeom prst="rect">
            <a:avLst/>
          </a:prstGeom>
        </p:spPr>
        <p:txBody>
          <a:bodyPr/>
          <a:lstStyle/>
          <a:p>
            <a:endParaRPr lang="en-GB" dirty="0"/>
          </a:p>
        </p:txBody>
      </p:sp>
      <p:sp>
        <p:nvSpPr>
          <p:cNvPr id="6" name="Slide Number Placeholder 5"/>
          <p:cNvSpPr>
            <a:spLocks noGrp="1"/>
          </p:cNvSpPr>
          <p:nvPr>
            <p:ph type="sldNum" sz="quarter" idx="12"/>
          </p:nvPr>
        </p:nvSpPr>
        <p:spPr/>
        <p:txBody>
          <a:bodyPr/>
          <a:lstStyle/>
          <a:p>
            <a:fld id="{AC82685A-BD3A-4230-8D85-804689F67293}" type="slidenum">
              <a:rPr lang="en-GB" smtClean="0"/>
              <a:pPr/>
              <a:t>‹#›</a:t>
            </a:fld>
            <a:endParaRPr lang="en-GB"/>
          </a:p>
        </p:txBody>
      </p:sp>
    </p:spTree>
    <p:extLst>
      <p:ext uri="{BB962C8B-B14F-4D97-AF65-F5344CB8AC3E}">
        <p14:creationId xmlns:p14="http://schemas.microsoft.com/office/powerpoint/2010/main" val="1861903015"/>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683568" y="3993083"/>
            <a:ext cx="7772400" cy="1362075"/>
          </a:xfrm>
        </p:spPr>
        <p:txBody>
          <a:bodyPr anchor="t"/>
          <a:lstStyle>
            <a:lvl1pPr algn="l">
              <a:defRPr sz="4000" b="1" cap="all"/>
            </a:lvl1pPr>
          </a:lstStyle>
          <a:p>
            <a:r>
              <a:rPr lang="en-US"/>
              <a:t>Click to edit Master title style</a:t>
            </a:r>
            <a:endParaRPr lang="en-GB"/>
          </a:p>
        </p:txBody>
      </p:sp>
      <p:sp>
        <p:nvSpPr>
          <p:cNvPr id="3" name="Text Placeholder 2"/>
          <p:cNvSpPr>
            <a:spLocks noGrp="1"/>
          </p:cNvSpPr>
          <p:nvPr>
            <p:ph type="body" idx="1"/>
          </p:nvPr>
        </p:nvSpPr>
        <p:spPr>
          <a:xfrm>
            <a:off x="683568" y="2492896"/>
            <a:ext cx="7772400" cy="1500187"/>
          </a:xfrm>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9C64F3F4-CE19-49F8-9EF4-FF4EE52031C2}" type="datetimeFigureOut">
              <a:rPr lang="en-GB" smtClean="0"/>
              <a:pPr/>
              <a:t>14/09/2026</a:t>
            </a:fld>
            <a:endParaRPr lang="en-GB"/>
          </a:p>
        </p:txBody>
      </p:sp>
      <p:sp>
        <p:nvSpPr>
          <p:cNvPr id="6" name="Slide Number Placeholder 5"/>
          <p:cNvSpPr>
            <a:spLocks noGrp="1"/>
          </p:cNvSpPr>
          <p:nvPr>
            <p:ph type="sldNum" sz="quarter" idx="12"/>
          </p:nvPr>
        </p:nvSpPr>
        <p:spPr/>
        <p:txBody>
          <a:bodyPr/>
          <a:lstStyle/>
          <a:p>
            <a:fld id="{AC82685A-BD3A-4230-8D85-804689F67293}" type="slidenum">
              <a:rPr lang="en-GB" smtClean="0"/>
              <a:pPr/>
              <a:t>‹#›</a:t>
            </a:fld>
            <a:endParaRPr lang="en-GB"/>
          </a:p>
        </p:txBody>
      </p:sp>
    </p:spTree>
    <p:extLst>
      <p:ext uri="{BB962C8B-B14F-4D97-AF65-F5344CB8AC3E}">
        <p14:creationId xmlns:p14="http://schemas.microsoft.com/office/powerpoint/2010/main" val="2181350662"/>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Content Placeholder 2"/>
          <p:cNvSpPr>
            <a:spLocks noGrp="1"/>
          </p:cNvSpPr>
          <p:nvPr>
            <p:ph sz="half" idx="1"/>
          </p:nvPr>
        </p:nvSpPr>
        <p:spPr>
          <a:xfrm>
            <a:off x="457200" y="1600201"/>
            <a:ext cx="4038600" cy="3989040"/>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Content Placeholder 3"/>
          <p:cNvSpPr>
            <a:spLocks noGrp="1"/>
          </p:cNvSpPr>
          <p:nvPr>
            <p:ph sz="half" idx="2"/>
          </p:nvPr>
        </p:nvSpPr>
        <p:spPr>
          <a:xfrm>
            <a:off x="4648200" y="1600201"/>
            <a:ext cx="4038600" cy="3989040"/>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Date Placeholder 4"/>
          <p:cNvSpPr>
            <a:spLocks noGrp="1"/>
          </p:cNvSpPr>
          <p:nvPr>
            <p:ph type="dt" sz="half" idx="10"/>
          </p:nvPr>
        </p:nvSpPr>
        <p:spPr/>
        <p:txBody>
          <a:bodyPr/>
          <a:lstStyle/>
          <a:p>
            <a:fld id="{9C64F3F4-CE19-49F8-9EF4-FF4EE52031C2}" type="datetimeFigureOut">
              <a:rPr lang="en-GB" smtClean="0"/>
              <a:pPr/>
              <a:t>14/09/2026</a:t>
            </a:fld>
            <a:endParaRPr lang="en-GB"/>
          </a:p>
        </p:txBody>
      </p:sp>
      <p:sp>
        <p:nvSpPr>
          <p:cNvPr id="7" name="Slide Number Placeholder 6"/>
          <p:cNvSpPr>
            <a:spLocks noGrp="1"/>
          </p:cNvSpPr>
          <p:nvPr>
            <p:ph type="sldNum" sz="quarter" idx="12"/>
          </p:nvPr>
        </p:nvSpPr>
        <p:spPr/>
        <p:txBody>
          <a:bodyPr/>
          <a:lstStyle/>
          <a:p>
            <a:fld id="{AC82685A-BD3A-4230-8D85-804689F67293}" type="slidenum">
              <a:rPr lang="en-GB" smtClean="0"/>
              <a:pPr/>
              <a:t>‹#›</a:t>
            </a:fld>
            <a:endParaRPr lang="en-GB"/>
          </a:p>
        </p:txBody>
      </p:sp>
    </p:spTree>
    <p:extLst>
      <p:ext uri="{BB962C8B-B14F-4D97-AF65-F5344CB8AC3E}">
        <p14:creationId xmlns:p14="http://schemas.microsoft.com/office/powerpoint/2010/main" val="2408740811"/>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a:lvl1pPr>
          </a:lstStyle>
          <a:p>
            <a:r>
              <a:rPr lang="en-US"/>
              <a:t>Click to edit Master title style</a:t>
            </a:r>
            <a:endParaRPr lang="en-GB"/>
          </a:p>
        </p:txBody>
      </p:sp>
      <p:sp>
        <p:nvSpPr>
          <p:cNvPr id="3" name="Text Placeholder 2"/>
          <p:cNvSpPr>
            <a:spLocks noGrp="1"/>
          </p:cNvSpPr>
          <p:nvPr>
            <p:ph type="body" idx="1"/>
          </p:nvPr>
        </p:nvSpPr>
        <p:spPr>
          <a:xfrm>
            <a:off x="457200" y="1535113"/>
            <a:ext cx="4040188"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p:cNvSpPr>
            <a:spLocks noGrp="1"/>
          </p:cNvSpPr>
          <p:nvPr>
            <p:ph sz="half" idx="2"/>
          </p:nvPr>
        </p:nvSpPr>
        <p:spPr>
          <a:xfrm>
            <a:off x="457200" y="2174875"/>
            <a:ext cx="4040188" cy="3414365"/>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Text Placeholder 4"/>
          <p:cNvSpPr>
            <a:spLocks noGrp="1"/>
          </p:cNvSpPr>
          <p:nvPr>
            <p:ph type="body" sz="quarter" idx="3"/>
          </p:nvPr>
        </p:nvSpPr>
        <p:spPr>
          <a:xfrm>
            <a:off x="4645025" y="1535113"/>
            <a:ext cx="4041775"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p:cNvSpPr>
            <a:spLocks noGrp="1"/>
          </p:cNvSpPr>
          <p:nvPr>
            <p:ph sz="quarter" idx="4"/>
          </p:nvPr>
        </p:nvSpPr>
        <p:spPr>
          <a:xfrm>
            <a:off x="4645025" y="2174875"/>
            <a:ext cx="4041775" cy="3414365"/>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7" name="Date Placeholder 6"/>
          <p:cNvSpPr>
            <a:spLocks noGrp="1"/>
          </p:cNvSpPr>
          <p:nvPr>
            <p:ph type="dt" sz="half" idx="10"/>
          </p:nvPr>
        </p:nvSpPr>
        <p:spPr/>
        <p:txBody>
          <a:bodyPr/>
          <a:lstStyle/>
          <a:p>
            <a:fld id="{9C64F3F4-CE19-49F8-9EF4-FF4EE52031C2}" type="datetimeFigureOut">
              <a:rPr lang="en-GB" smtClean="0"/>
              <a:pPr/>
              <a:t>14/09/2026</a:t>
            </a:fld>
            <a:endParaRPr lang="en-GB"/>
          </a:p>
        </p:txBody>
      </p:sp>
      <p:sp>
        <p:nvSpPr>
          <p:cNvPr id="9" name="Slide Number Placeholder 8"/>
          <p:cNvSpPr>
            <a:spLocks noGrp="1"/>
          </p:cNvSpPr>
          <p:nvPr>
            <p:ph type="sldNum" sz="quarter" idx="12"/>
          </p:nvPr>
        </p:nvSpPr>
        <p:spPr/>
        <p:txBody>
          <a:bodyPr/>
          <a:lstStyle/>
          <a:p>
            <a:fld id="{AC82685A-BD3A-4230-8D85-804689F67293}" type="slidenum">
              <a:rPr lang="en-GB" smtClean="0"/>
              <a:pPr/>
              <a:t>‹#›</a:t>
            </a:fld>
            <a:endParaRPr lang="en-GB"/>
          </a:p>
        </p:txBody>
      </p:sp>
    </p:spTree>
    <p:extLst>
      <p:ext uri="{BB962C8B-B14F-4D97-AF65-F5344CB8AC3E}">
        <p14:creationId xmlns:p14="http://schemas.microsoft.com/office/powerpoint/2010/main" val="3044404830"/>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Date Placeholder 2"/>
          <p:cNvSpPr>
            <a:spLocks noGrp="1"/>
          </p:cNvSpPr>
          <p:nvPr>
            <p:ph type="dt" sz="half" idx="10"/>
          </p:nvPr>
        </p:nvSpPr>
        <p:spPr/>
        <p:txBody>
          <a:bodyPr/>
          <a:lstStyle/>
          <a:p>
            <a:fld id="{9C64F3F4-CE19-49F8-9EF4-FF4EE52031C2}" type="datetimeFigureOut">
              <a:rPr lang="en-GB" smtClean="0"/>
              <a:pPr/>
              <a:t>14/09/2026</a:t>
            </a:fld>
            <a:endParaRPr lang="en-GB"/>
          </a:p>
        </p:txBody>
      </p:sp>
      <p:sp>
        <p:nvSpPr>
          <p:cNvPr id="5" name="Slide Number Placeholder 4"/>
          <p:cNvSpPr>
            <a:spLocks noGrp="1"/>
          </p:cNvSpPr>
          <p:nvPr>
            <p:ph type="sldNum" sz="quarter" idx="12"/>
          </p:nvPr>
        </p:nvSpPr>
        <p:spPr/>
        <p:txBody>
          <a:bodyPr/>
          <a:lstStyle/>
          <a:p>
            <a:fld id="{AC82685A-BD3A-4230-8D85-804689F67293}" type="slidenum">
              <a:rPr lang="en-GB" smtClean="0"/>
              <a:pPr/>
              <a:t>‹#›</a:t>
            </a:fld>
            <a:endParaRPr lang="en-GB"/>
          </a:p>
        </p:txBody>
      </p:sp>
    </p:spTree>
    <p:extLst>
      <p:ext uri="{BB962C8B-B14F-4D97-AF65-F5344CB8AC3E}">
        <p14:creationId xmlns:p14="http://schemas.microsoft.com/office/powerpoint/2010/main" val="1293505104"/>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9C64F3F4-CE19-49F8-9EF4-FF4EE52031C2}" type="datetimeFigureOut">
              <a:rPr lang="en-GB" smtClean="0"/>
              <a:pPr/>
              <a:t>14/09/2026</a:t>
            </a:fld>
            <a:endParaRPr lang="en-GB"/>
          </a:p>
        </p:txBody>
      </p:sp>
      <p:sp>
        <p:nvSpPr>
          <p:cNvPr id="4" name="Slide Number Placeholder 3"/>
          <p:cNvSpPr>
            <a:spLocks noGrp="1"/>
          </p:cNvSpPr>
          <p:nvPr>
            <p:ph type="sldNum" sz="quarter" idx="12"/>
          </p:nvPr>
        </p:nvSpPr>
        <p:spPr/>
        <p:txBody>
          <a:bodyPr/>
          <a:lstStyle/>
          <a:p>
            <a:fld id="{AC82685A-BD3A-4230-8D85-804689F67293}" type="slidenum">
              <a:rPr lang="en-GB" smtClean="0"/>
              <a:pPr/>
              <a:t>‹#›</a:t>
            </a:fld>
            <a:endParaRPr lang="en-GB"/>
          </a:p>
        </p:txBody>
      </p:sp>
    </p:spTree>
    <p:extLst>
      <p:ext uri="{BB962C8B-B14F-4D97-AF65-F5344CB8AC3E}">
        <p14:creationId xmlns:p14="http://schemas.microsoft.com/office/powerpoint/2010/main" val="231099650"/>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457200" y="273050"/>
            <a:ext cx="3008313" cy="1162050"/>
          </a:xfrm>
        </p:spPr>
        <p:txBody>
          <a:bodyPr anchor="b"/>
          <a:lstStyle>
            <a:lvl1pPr algn="l">
              <a:defRPr sz="2000" b="1"/>
            </a:lvl1pPr>
          </a:lstStyle>
          <a:p>
            <a:r>
              <a:rPr lang="en-US"/>
              <a:t>Click to edit Master title style</a:t>
            </a:r>
            <a:endParaRPr lang="en-GB"/>
          </a:p>
        </p:txBody>
      </p:sp>
      <p:sp>
        <p:nvSpPr>
          <p:cNvPr id="3" name="Content Placeholder 2"/>
          <p:cNvSpPr>
            <a:spLocks noGrp="1"/>
          </p:cNvSpPr>
          <p:nvPr>
            <p:ph idx="1"/>
          </p:nvPr>
        </p:nvSpPr>
        <p:spPr>
          <a:xfrm>
            <a:off x="3575050" y="273050"/>
            <a:ext cx="5111750" cy="5172173"/>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Text Placeholder 3"/>
          <p:cNvSpPr>
            <a:spLocks noGrp="1"/>
          </p:cNvSpPr>
          <p:nvPr>
            <p:ph type="body" sz="half" idx="2"/>
          </p:nvPr>
        </p:nvSpPr>
        <p:spPr>
          <a:xfrm>
            <a:off x="457200" y="1435100"/>
            <a:ext cx="3008313" cy="4029891"/>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4"/>
          <p:cNvSpPr>
            <a:spLocks noGrp="1"/>
          </p:cNvSpPr>
          <p:nvPr>
            <p:ph type="dt" sz="half" idx="10"/>
          </p:nvPr>
        </p:nvSpPr>
        <p:spPr/>
        <p:txBody>
          <a:bodyPr/>
          <a:lstStyle/>
          <a:p>
            <a:fld id="{9C64F3F4-CE19-49F8-9EF4-FF4EE52031C2}" type="datetimeFigureOut">
              <a:rPr lang="en-GB" smtClean="0"/>
              <a:pPr/>
              <a:t>14/09/2026</a:t>
            </a:fld>
            <a:endParaRPr lang="en-GB"/>
          </a:p>
        </p:txBody>
      </p:sp>
      <p:sp>
        <p:nvSpPr>
          <p:cNvPr id="7" name="Slide Number Placeholder 6"/>
          <p:cNvSpPr>
            <a:spLocks noGrp="1"/>
          </p:cNvSpPr>
          <p:nvPr>
            <p:ph type="sldNum" sz="quarter" idx="12"/>
          </p:nvPr>
        </p:nvSpPr>
        <p:spPr/>
        <p:txBody>
          <a:bodyPr/>
          <a:lstStyle/>
          <a:p>
            <a:fld id="{AC82685A-BD3A-4230-8D85-804689F67293}" type="slidenum">
              <a:rPr lang="en-GB" smtClean="0"/>
              <a:pPr/>
              <a:t>‹#›</a:t>
            </a:fld>
            <a:endParaRPr lang="en-GB"/>
          </a:p>
        </p:txBody>
      </p:sp>
    </p:spTree>
    <p:extLst>
      <p:ext uri="{BB962C8B-B14F-4D97-AF65-F5344CB8AC3E}">
        <p14:creationId xmlns:p14="http://schemas.microsoft.com/office/powerpoint/2010/main" val="2403223369"/>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792288" y="4509120"/>
            <a:ext cx="5486400" cy="566738"/>
          </a:xfrm>
        </p:spPr>
        <p:txBody>
          <a:bodyPr anchor="b"/>
          <a:lstStyle>
            <a:lvl1pPr algn="l">
              <a:defRPr sz="2000" b="1"/>
            </a:lvl1pPr>
          </a:lstStyle>
          <a:p>
            <a:r>
              <a:rPr lang="en-US"/>
              <a:t>Click to edit Master title style</a:t>
            </a:r>
            <a:endParaRPr lang="en-GB" dirty="0"/>
          </a:p>
        </p:txBody>
      </p:sp>
      <p:sp>
        <p:nvSpPr>
          <p:cNvPr id="3" name="Picture Placeholder 2"/>
          <p:cNvSpPr>
            <a:spLocks noGrp="1"/>
          </p:cNvSpPr>
          <p:nvPr>
            <p:ph type="pic" idx="1"/>
          </p:nvPr>
        </p:nvSpPr>
        <p:spPr>
          <a:xfrm>
            <a:off x="1792288" y="612775"/>
            <a:ext cx="5486400" cy="3824337"/>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US"/>
              <a:t>Click icon to add picture</a:t>
            </a:r>
            <a:endParaRPr lang="en-GB"/>
          </a:p>
        </p:txBody>
      </p:sp>
      <p:sp>
        <p:nvSpPr>
          <p:cNvPr id="4" name="Text Placeholder 3"/>
          <p:cNvSpPr>
            <a:spLocks noGrp="1"/>
          </p:cNvSpPr>
          <p:nvPr>
            <p:ph type="body" sz="half" idx="2"/>
          </p:nvPr>
        </p:nvSpPr>
        <p:spPr>
          <a:xfrm>
            <a:off x="1792288" y="5157192"/>
            <a:ext cx="5486400" cy="432048"/>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4"/>
          <p:cNvSpPr>
            <a:spLocks noGrp="1"/>
          </p:cNvSpPr>
          <p:nvPr>
            <p:ph type="dt" sz="half" idx="10"/>
          </p:nvPr>
        </p:nvSpPr>
        <p:spPr/>
        <p:txBody>
          <a:bodyPr/>
          <a:lstStyle/>
          <a:p>
            <a:fld id="{9C64F3F4-CE19-49F8-9EF4-FF4EE52031C2}" type="datetimeFigureOut">
              <a:rPr lang="en-GB" smtClean="0"/>
              <a:pPr/>
              <a:t>14/09/2026</a:t>
            </a:fld>
            <a:endParaRPr lang="en-GB"/>
          </a:p>
        </p:txBody>
      </p:sp>
      <p:sp>
        <p:nvSpPr>
          <p:cNvPr id="7" name="Slide Number Placeholder 6"/>
          <p:cNvSpPr>
            <a:spLocks noGrp="1"/>
          </p:cNvSpPr>
          <p:nvPr>
            <p:ph type="sldNum" sz="quarter" idx="12"/>
          </p:nvPr>
        </p:nvSpPr>
        <p:spPr/>
        <p:txBody>
          <a:bodyPr/>
          <a:lstStyle/>
          <a:p>
            <a:fld id="{AC82685A-BD3A-4230-8D85-804689F67293}" type="slidenum">
              <a:rPr lang="en-GB" smtClean="0"/>
              <a:pPr/>
              <a:t>‹#›</a:t>
            </a:fld>
            <a:endParaRPr lang="en-GB"/>
          </a:p>
        </p:txBody>
      </p:sp>
    </p:spTree>
    <p:extLst>
      <p:ext uri="{BB962C8B-B14F-4D97-AF65-F5344CB8AC3E}">
        <p14:creationId xmlns:p14="http://schemas.microsoft.com/office/powerpoint/2010/main" val="2536763344"/>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Vertical Text Placeholder 2"/>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p:cNvSpPr>
            <a:spLocks noGrp="1"/>
          </p:cNvSpPr>
          <p:nvPr>
            <p:ph type="dt" sz="half" idx="10"/>
          </p:nvPr>
        </p:nvSpPr>
        <p:spPr/>
        <p:txBody>
          <a:bodyPr/>
          <a:lstStyle/>
          <a:p>
            <a:fld id="{9C64F3F4-CE19-49F8-9EF4-FF4EE52031C2}" type="datetimeFigureOut">
              <a:rPr lang="en-GB" smtClean="0"/>
              <a:pPr/>
              <a:t>14/09/2026</a:t>
            </a:fld>
            <a:endParaRPr lang="en-GB"/>
          </a:p>
        </p:txBody>
      </p:sp>
      <p:sp>
        <p:nvSpPr>
          <p:cNvPr id="6" name="Slide Number Placeholder 5"/>
          <p:cNvSpPr>
            <a:spLocks noGrp="1"/>
          </p:cNvSpPr>
          <p:nvPr>
            <p:ph type="sldNum" sz="quarter" idx="12"/>
          </p:nvPr>
        </p:nvSpPr>
        <p:spPr/>
        <p:txBody>
          <a:bodyPr/>
          <a:lstStyle/>
          <a:p>
            <a:fld id="{AC82685A-BD3A-4230-8D85-804689F67293}" type="slidenum">
              <a:rPr lang="en-GB" smtClean="0"/>
              <a:pPr/>
              <a:t>‹#›</a:t>
            </a:fld>
            <a:endParaRPr lang="en-GB"/>
          </a:p>
        </p:txBody>
      </p:sp>
    </p:spTree>
    <p:extLst>
      <p:ext uri="{BB962C8B-B14F-4D97-AF65-F5344CB8AC3E}">
        <p14:creationId xmlns:p14="http://schemas.microsoft.com/office/powerpoint/2010/main" val="2885291963"/>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6629400" y="274639"/>
            <a:ext cx="2057400" cy="5242594"/>
          </a:xfrm>
        </p:spPr>
        <p:txBody>
          <a:bodyPr vert="eaVert"/>
          <a:lstStyle/>
          <a:p>
            <a:r>
              <a:rPr lang="en-US"/>
              <a:t>Click to edit Master title style</a:t>
            </a:r>
            <a:endParaRPr lang="en-GB"/>
          </a:p>
        </p:txBody>
      </p:sp>
      <p:sp>
        <p:nvSpPr>
          <p:cNvPr id="3" name="Vertical Text Placeholder 2"/>
          <p:cNvSpPr>
            <a:spLocks noGrp="1"/>
          </p:cNvSpPr>
          <p:nvPr>
            <p:ph type="body" orient="vert" idx="1"/>
          </p:nvPr>
        </p:nvSpPr>
        <p:spPr>
          <a:xfrm>
            <a:off x="457200" y="274639"/>
            <a:ext cx="6019800" cy="5242594"/>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p:cNvSpPr>
            <a:spLocks noGrp="1"/>
          </p:cNvSpPr>
          <p:nvPr>
            <p:ph type="dt" sz="half" idx="10"/>
          </p:nvPr>
        </p:nvSpPr>
        <p:spPr/>
        <p:txBody>
          <a:bodyPr/>
          <a:lstStyle/>
          <a:p>
            <a:fld id="{9C64F3F4-CE19-49F8-9EF4-FF4EE52031C2}" type="datetimeFigureOut">
              <a:rPr lang="en-GB" smtClean="0"/>
              <a:pPr/>
              <a:t>14/09/2026</a:t>
            </a:fld>
            <a:endParaRPr lang="en-GB"/>
          </a:p>
        </p:txBody>
      </p:sp>
      <p:sp>
        <p:nvSpPr>
          <p:cNvPr id="6" name="Slide Number Placeholder 5"/>
          <p:cNvSpPr>
            <a:spLocks noGrp="1"/>
          </p:cNvSpPr>
          <p:nvPr>
            <p:ph type="sldNum" sz="quarter" idx="12"/>
          </p:nvPr>
        </p:nvSpPr>
        <p:spPr/>
        <p:txBody>
          <a:bodyPr/>
          <a:lstStyle/>
          <a:p>
            <a:fld id="{AC82685A-BD3A-4230-8D85-804689F67293}" type="slidenum">
              <a:rPr lang="en-GB" smtClean="0"/>
              <a:pPr/>
              <a:t>‹#›</a:t>
            </a:fld>
            <a:endParaRPr lang="en-GB"/>
          </a:p>
        </p:txBody>
      </p:sp>
    </p:spTree>
    <p:extLst>
      <p:ext uri="{BB962C8B-B14F-4D97-AF65-F5344CB8AC3E}">
        <p14:creationId xmlns:p14="http://schemas.microsoft.com/office/powerpoint/2010/main" val="2691687140"/>
      </p:ext>
    </p:extLst>
  </p:cSld>
  <p:clrMapOvr>
    <a:masterClrMapping/>
  </p:clrMapOvr>
</p:sldLayout>
</file>

<file path=ppt/slideLayouts/slideLayout12.xml><?xml version="1.0" encoding="utf-8"?>
<p:sldLayout xmlns:a="http://schemas.openxmlformats.org/drawingml/2006/main" xmlns:r="http://schemas.openxmlformats.org/officeDocument/2006/relationships" xmlns:p="http://schemas.openxmlformats.org/presentationml/2006/main" type="title" preserve="1">
  <p:cSld name="Title Slide">
    <p:bg>
      <p:bgPr>
        <a:blipFill dpi="0" rotWithShape="1">
          <a:blip r:embed="rId2" cstate="print">
            <a:lum/>
          </a:blip>
          <a:srcRect/>
          <a:stretch>
            <a:fillRect/>
          </a:stretch>
        </a:blipFill>
        <a:effectLst/>
      </p:bgPr>
    </p:bg>
    <p:spTree>
      <p:nvGrpSpPr>
        <p:cNvPr id="1" name=""/>
        <p:cNvGrpSpPr/>
        <p:nvPr/>
      </p:nvGrpSpPr>
      <p:grpSpPr>
        <a:xfrm>
          <a:off x="0" y="0"/>
          <a:ext cx="0" cy="0"/>
          <a:chOff x="0" y="0"/>
          <a:chExt cx="0" cy="0"/>
        </a:xfrm>
      </p:grpSpPr>
      <p:sp>
        <p:nvSpPr>
          <p:cNvPr id="2" name="Title 1"/>
          <p:cNvSpPr>
            <a:spLocks noGrp="1"/>
          </p:cNvSpPr>
          <p:nvPr>
            <p:ph type="ctrTitle"/>
          </p:nvPr>
        </p:nvSpPr>
        <p:spPr>
          <a:xfrm>
            <a:off x="683568" y="1988842"/>
            <a:ext cx="7772400" cy="1470025"/>
          </a:xfrm>
        </p:spPr>
        <p:txBody>
          <a:bodyPr/>
          <a:lstStyle/>
          <a:p>
            <a:r>
              <a:rPr lang="en-US"/>
              <a:t>Click to edit Master title style</a:t>
            </a:r>
            <a:endParaRPr lang="en-GB"/>
          </a:p>
        </p:txBody>
      </p:sp>
      <p:sp>
        <p:nvSpPr>
          <p:cNvPr id="3" name="Subtitle 2"/>
          <p:cNvSpPr>
            <a:spLocks noGrp="1"/>
          </p:cNvSpPr>
          <p:nvPr>
            <p:ph type="subTitle" idx="1"/>
          </p:nvPr>
        </p:nvSpPr>
        <p:spPr>
          <a:xfrm>
            <a:off x="1369368" y="3744615"/>
            <a:ext cx="6400800" cy="1752600"/>
          </a:xfrm>
        </p:spPr>
        <p:txBody>
          <a:bodyPr/>
          <a:lstStyle>
            <a:lvl1pPr marL="0" indent="0" algn="ctr">
              <a:buNone/>
              <a:defRPr>
                <a:solidFill>
                  <a:schemeClr val="tx1">
                    <a:tint val="75000"/>
                  </a:schemeClr>
                </a:solidFill>
              </a:defRPr>
            </a:lvl1pPr>
            <a:lvl2pPr marL="342900" indent="0" algn="ctr">
              <a:buNone/>
              <a:defRPr>
                <a:solidFill>
                  <a:schemeClr val="tx1">
                    <a:tint val="75000"/>
                  </a:schemeClr>
                </a:solidFill>
              </a:defRPr>
            </a:lvl2pPr>
            <a:lvl3pPr marL="685800" indent="0" algn="ctr">
              <a:buNone/>
              <a:defRPr>
                <a:solidFill>
                  <a:schemeClr val="tx1">
                    <a:tint val="75000"/>
                  </a:schemeClr>
                </a:solidFill>
              </a:defRPr>
            </a:lvl3pPr>
            <a:lvl4pPr marL="1028700" indent="0" algn="ctr">
              <a:buNone/>
              <a:defRPr>
                <a:solidFill>
                  <a:schemeClr val="tx1">
                    <a:tint val="75000"/>
                  </a:schemeClr>
                </a:solidFill>
              </a:defRPr>
            </a:lvl4pPr>
            <a:lvl5pPr marL="1371600" indent="0" algn="ctr">
              <a:buNone/>
              <a:defRPr>
                <a:solidFill>
                  <a:schemeClr val="tx1">
                    <a:tint val="75000"/>
                  </a:schemeClr>
                </a:solidFill>
              </a:defRPr>
            </a:lvl5pPr>
            <a:lvl6pPr marL="1714500" indent="0" algn="ctr">
              <a:buNone/>
              <a:defRPr>
                <a:solidFill>
                  <a:schemeClr val="tx1">
                    <a:tint val="75000"/>
                  </a:schemeClr>
                </a:solidFill>
              </a:defRPr>
            </a:lvl6pPr>
            <a:lvl7pPr marL="2057400" indent="0" algn="ctr">
              <a:buNone/>
              <a:defRPr>
                <a:solidFill>
                  <a:schemeClr val="tx1">
                    <a:tint val="75000"/>
                  </a:schemeClr>
                </a:solidFill>
              </a:defRPr>
            </a:lvl7pPr>
            <a:lvl8pPr marL="2400300" indent="0" algn="ctr">
              <a:buNone/>
              <a:defRPr>
                <a:solidFill>
                  <a:schemeClr val="tx1">
                    <a:tint val="75000"/>
                  </a:schemeClr>
                </a:solidFill>
              </a:defRPr>
            </a:lvl8pPr>
            <a:lvl9pPr marL="2743200" indent="0" algn="ctr">
              <a:buNone/>
              <a:defRPr>
                <a:solidFill>
                  <a:schemeClr val="tx1">
                    <a:tint val="75000"/>
                  </a:schemeClr>
                </a:solidFill>
              </a:defRPr>
            </a:lvl9pPr>
          </a:lstStyle>
          <a:p>
            <a:r>
              <a:rPr lang="en-US"/>
              <a:t>Click to edit Master subtitle style</a:t>
            </a:r>
            <a:endParaRPr lang="en-GB"/>
          </a:p>
        </p:txBody>
      </p:sp>
      <p:sp>
        <p:nvSpPr>
          <p:cNvPr id="4" name="Date Placeholder 3"/>
          <p:cNvSpPr>
            <a:spLocks noGrp="1"/>
          </p:cNvSpPr>
          <p:nvPr>
            <p:ph type="dt" sz="half" idx="10"/>
          </p:nvPr>
        </p:nvSpPr>
        <p:spPr>
          <a:xfrm>
            <a:off x="395537" y="6525344"/>
            <a:ext cx="971128" cy="218522"/>
          </a:xfrm>
        </p:spPr>
        <p:txBody>
          <a:bodyPr/>
          <a:lstStyle/>
          <a:p>
            <a:fld id="{9C64F3F4-CE19-49F8-9EF4-FF4EE52031C2}" type="datetimeFigureOut">
              <a:rPr lang="en-GB" smtClean="0"/>
              <a:pPr/>
              <a:t>14/09/2026</a:t>
            </a:fld>
            <a:endParaRPr lang="en-GB"/>
          </a:p>
        </p:txBody>
      </p:sp>
      <p:sp>
        <p:nvSpPr>
          <p:cNvPr id="5" name="Footer Placeholder 4"/>
          <p:cNvSpPr>
            <a:spLocks noGrp="1"/>
          </p:cNvSpPr>
          <p:nvPr>
            <p:ph type="ftr" sz="quarter" idx="11"/>
          </p:nvPr>
        </p:nvSpPr>
        <p:spPr>
          <a:xfrm>
            <a:off x="4139952" y="6381330"/>
            <a:ext cx="2895600" cy="365125"/>
          </a:xfrm>
          <a:prstGeom prst="rect">
            <a:avLst/>
          </a:prstGeom>
        </p:spPr>
        <p:txBody>
          <a:bodyPr/>
          <a:lstStyle/>
          <a:p>
            <a:endParaRPr lang="en-GB"/>
          </a:p>
        </p:txBody>
      </p:sp>
      <p:sp>
        <p:nvSpPr>
          <p:cNvPr id="6" name="Slide Number Placeholder 5"/>
          <p:cNvSpPr>
            <a:spLocks noGrp="1"/>
          </p:cNvSpPr>
          <p:nvPr>
            <p:ph type="sldNum" sz="quarter" idx="12"/>
          </p:nvPr>
        </p:nvSpPr>
        <p:spPr/>
        <p:txBody>
          <a:bodyPr/>
          <a:lstStyle/>
          <a:p>
            <a:fld id="{AC82685A-BD3A-4230-8D85-804689F67293}" type="slidenum">
              <a:rPr lang="en-GB" smtClean="0"/>
              <a:pPr/>
              <a:t>‹#›</a:t>
            </a:fld>
            <a:endParaRPr lang="en-GB"/>
          </a:p>
        </p:txBody>
      </p:sp>
    </p:spTree>
    <p:extLst>
      <p:ext uri="{BB962C8B-B14F-4D97-AF65-F5344CB8AC3E}">
        <p14:creationId xmlns:p14="http://schemas.microsoft.com/office/powerpoint/2010/main" val="1516183622"/>
      </p:ext>
    </p:extLst>
  </p:cSld>
  <p:clrMapOvr>
    <a:masterClrMapping/>
  </p:clrMapOvr>
</p:sldLayout>
</file>

<file path=ppt/slideLayouts/slideLayout13.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Content Placeholder 2"/>
          <p:cNvSpPr>
            <a:spLocks noGrp="1"/>
          </p:cNvSpPr>
          <p:nvPr>
            <p:ph idx="1"/>
          </p:nvPr>
        </p:nvSpPr>
        <p:spPr>
          <a:xfrm>
            <a:off x="457200" y="1600201"/>
            <a:ext cx="8229600" cy="3917032"/>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p:cNvSpPr>
            <a:spLocks noGrp="1"/>
          </p:cNvSpPr>
          <p:nvPr>
            <p:ph type="dt" sz="half" idx="10"/>
          </p:nvPr>
        </p:nvSpPr>
        <p:spPr/>
        <p:txBody>
          <a:bodyPr/>
          <a:lstStyle/>
          <a:p>
            <a:fld id="{9C64F3F4-CE19-49F8-9EF4-FF4EE52031C2}" type="datetimeFigureOut">
              <a:rPr lang="en-GB" smtClean="0"/>
              <a:pPr/>
              <a:t>14/09/2026</a:t>
            </a:fld>
            <a:endParaRPr lang="en-GB"/>
          </a:p>
        </p:txBody>
      </p:sp>
      <p:sp>
        <p:nvSpPr>
          <p:cNvPr id="5" name="Footer Placeholder 4"/>
          <p:cNvSpPr>
            <a:spLocks noGrp="1"/>
          </p:cNvSpPr>
          <p:nvPr>
            <p:ph type="ftr" sz="quarter" idx="11"/>
          </p:nvPr>
        </p:nvSpPr>
        <p:spPr>
          <a:xfrm>
            <a:off x="3131840" y="6461782"/>
            <a:ext cx="2895600" cy="365125"/>
          </a:xfrm>
          <a:prstGeom prst="rect">
            <a:avLst/>
          </a:prstGeom>
        </p:spPr>
        <p:txBody>
          <a:bodyPr/>
          <a:lstStyle/>
          <a:p>
            <a:endParaRPr lang="en-GB" dirty="0"/>
          </a:p>
        </p:txBody>
      </p:sp>
      <p:sp>
        <p:nvSpPr>
          <p:cNvPr id="6" name="Slide Number Placeholder 5"/>
          <p:cNvSpPr>
            <a:spLocks noGrp="1"/>
          </p:cNvSpPr>
          <p:nvPr>
            <p:ph type="sldNum" sz="quarter" idx="12"/>
          </p:nvPr>
        </p:nvSpPr>
        <p:spPr/>
        <p:txBody>
          <a:bodyPr/>
          <a:lstStyle/>
          <a:p>
            <a:fld id="{AC82685A-BD3A-4230-8D85-804689F67293}" type="slidenum">
              <a:rPr lang="en-GB" smtClean="0"/>
              <a:pPr/>
              <a:t>‹#›</a:t>
            </a:fld>
            <a:endParaRPr lang="en-GB"/>
          </a:p>
        </p:txBody>
      </p:sp>
    </p:spTree>
    <p:extLst>
      <p:ext uri="{BB962C8B-B14F-4D97-AF65-F5344CB8AC3E}">
        <p14:creationId xmlns:p14="http://schemas.microsoft.com/office/powerpoint/2010/main" val="649546792"/>
      </p:ext>
    </p:extLst>
  </p:cSld>
  <p:clrMapOvr>
    <a:masterClrMapping/>
  </p:clrMapOvr>
</p:sldLayout>
</file>

<file path=ppt/slideLayouts/slideLayout14.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683568" y="3993085"/>
            <a:ext cx="7772400" cy="1362075"/>
          </a:xfrm>
        </p:spPr>
        <p:txBody>
          <a:bodyPr anchor="t"/>
          <a:lstStyle>
            <a:lvl1pPr algn="l">
              <a:defRPr sz="3000" b="1" cap="all"/>
            </a:lvl1pPr>
          </a:lstStyle>
          <a:p>
            <a:r>
              <a:rPr lang="en-US"/>
              <a:t>Click to edit Master title style</a:t>
            </a:r>
            <a:endParaRPr lang="en-GB"/>
          </a:p>
        </p:txBody>
      </p:sp>
      <p:sp>
        <p:nvSpPr>
          <p:cNvPr id="3" name="Text Placeholder 2"/>
          <p:cNvSpPr>
            <a:spLocks noGrp="1"/>
          </p:cNvSpPr>
          <p:nvPr>
            <p:ph type="body" idx="1"/>
          </p:nvPr>
        </p:nvSpPr>
        <p:spPr>
          <a:xfrm>
            <a:off x="683568" y="2492898"/>
            <a:ext cx="7772400" cy="1500187"/>
          </a:xfrm>
        </p:spPr>
        <p:txBody>
          <a:bodyPr anchor="b"/>
          <a:lstStyle>
            <a:lvl1pPr marL="0" indent="0">
              <a:buNone/>
              <a:defRPr sz="1500">
                <a:solidFill>
                  <a:schemeClr val="tx1">
                    <a:tint val="75000"/>
                  </a:schemeClr>
                </a:solidFill>
              </a:defRPr>
            </a:lvl1pPr>
            <a:lvl2pPr marL="342900" indent="0">
              <a:buNone/>
              <a:defRPr sz="1350">
                <a:solidFill>
                  <a:schemeClr val="tx1">
                    <a:tint val="75000"/>
                  </a:schemeClr>
                </a:solidFill>
              </a:defRPr>
            </a:lvl2pPr>
            <a:lvl3pPr marL="685800" indent="0">
              <a:buNone/>
              <a:defRPr sz="1200">
                <a:solidFill>
                  <a:schemeClr val="tx1">
                    <a:tint val="75000"/>
                  </a:schemeClr>
                </a:solidFill>
              </a:defRPr>
            </a:lvl3pPr>
            <a:lvl4pPr marL="1028700" indent="0">
              <a:buNone/>
              <a:defRPr sz="1050">
                <a:solidFill>
                  <a:schemeClr val="tx1">
                    <a:tint val="75000"/>
                  </a:schemeClr>
                </a:solidFill>
              </a:defRPr>
            </a:lvl4pPr>
            <a:lvl5pPr marL="1371600" indent="0">
              <a:buNone/>
              <a:defRPr sz="1050">
                <a:solidFill>
                  <a:schemeClr val="tx1">
                    <a:tint val="75000"/>
                  </a:schemeClr>
                </a:solidFill>
              </a:defRPr>
            </a:lvl5pPr>
            <a:lvl6pPr marL="1714500" indent="0">
              <a:buNone/>
              <a:defRPr sz="1050">
                <a:solidFill>
                  <a:schemeClr val="tx1">
                    <a:tint val="75000"/>
                  </a:schemeClr>
                </a:solidFill>
              </a:defRPr>
            </a:lvl6pPr>
            <a:lvl7pPr marL="2057400" indent="0">
              <a:buNone/>
              <a:defRPr sz="1050">
                <a:solidFill>
                  <a:schemeClr val="tx1">
                    <a:tint val="75000"/>
                  </a:schemeClr>
                </a:solidFill>
              </a:defRPr>
            </a:lvl7pPr>
            <a:lvl8pPr marL="2400300" indent="0">
              <a:buNone/>
              <a:defRPr sz="1050">
                <a:solidFill>
                  <a:schemeClr val="tx1">
                    <a:tint val="75000"/>
                  </a:schemeClr>
                </a:solidFill>
              </a:defRPr>
            </a:lvl8pPr>
            <a:lvl9pPr marL="2743200" indent="0">
              <a:buNone/>
              <a:defRPr sz="105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9C64F3F4-CE19-49F8-9EF4-FF4EE52031C2}" type="datetimeFigureOut">
              <a:rPr lang="en-GB" smtClean="0"/>
              <a:pPr/>
              <a:t>14/09/2026</a:t>
            </a:fld>
            <a:endParaRPr lang="en-GB"/>
          </a:p>
        </p:txBody>
      </p:sp>
      <p:sp>
        <p:nvSpPr>
          <p:cNvPr id="6" name="Slide Number Placeholder 5"/>
          <p:cNvSpPr>
            <a:spLocks noGrp="1"/>
          </p:cNvSpPr>
          <p:nvPr>
            <p:ph type="sldNum" sz="quarter" idx="12"/>
          </p:nvPr>
        </p:nvSpPr>
        <p:spPr/>
        <p:txBody>
          <a:bodyPr/>
          <a:lstStyle/>
          <a:p>
            <a:fld id="{AC82685A-BD3A-4230-8D85-804689F67293}" type="slidenum">
              <a:rPr lang="en-GB" smtClean="0"/>
              <a:pPr/>
              <a:t>‹#›</a:t>
            </a:fld>
            <a:endParaRPr lang="en-GB"/>
          </a:p>
        </p:txBody>
      </p:sp>
    </p:spTree>
    <p:extLst>
      <p:ext uri="{BB962C8B-B14F-4D97-AF65-F5344CB8AC3E}">
        <p14:creationId xmlns:p14="http://schemas.microsoft.com/office/powerpoint/2010/main" val="1173968899"/>
      </p:ext>
    </p:extLst>
  </p:cSld>
  <p:clrMapOvr>
    <a:masterClrMapping/>
  </p:clrMapOvr>
</p:sldLayout>
</file>

<file path=ppt/slideLayouts/slideLayout15.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Content Placeholder 2"/>
          <p:cNvSpPr>
            <a:spLocks noGrp="1"/>
          </p:cNvSpPr>
          <p:nvPr>
            <p:ph sz="half" idx="1"/>
          </p:nvPr>
        </p:nvSpPr>
        <p:spPr>
          <a:xfrm>
            <a:off x="457200" y="1600201"/>
            <a:ext cx="4038600" cy="3989040"/>
          </a:xfrm>
        </p:spPr>
        <p:txBody>
          <a:bodyPr/>
          <a:lstStyle>
            <a:lvl1pPr>
              <a:defRPr sz="2100"/>
            </a:lvl1pPr>
            <a:lvl2pPr>
              <a:defRPr sz="1800"/>
            </a:lvl2pPr>
            <a:lvl3pPr>
              <a:defRPr sz="1500"/>
            </a:lvl3pPr>
            <a:lvl4pPr>
              <a:defRPr sz="1350"/>
            </a:lvl4pPr>
            <a:lvl5pPr>
              <a:defRPr sz="1350"/>
            </a:lvl5pPr>
            <a:lvl6pPr>
              <a:defRPr sz="1350"/>
            </a:lvl6pPr>
            <a:lvl7pPr>
              <a:defRPr sz="1350"/>
            </a:lvl7pPr>
            <a:lvl8pPr>
              <a:defRPr sz="1350"/>
            </a:lvl8pPr>
            <a:lvl9pPr>
              <a:defRPr sz="135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Content Placeholder 3"/>
          <p:cNvSpPr>
            <a:spLocks noGrp="1"/>
          </p:cNvSpPr>
          <p:nvPr>
            <p:ph sz="half" idx="2"/>
          </p:nvPr>
        </p:nvSpPr>
        <p:spPr>
          <a:xfrm>
            <a:off x="4648200" y="1600201"/>
            <a:ext cx="4038600" cy="3989040"/>
          </a:xfrm>
        </p:spPr>
        <p:txBody>
          <a:bodyPr/>
          <a:lstStyle>
            <a:lvl1pPr>
              <a:defRPr sz="2100"/>
            </a:lvl1pPr>
            <a:lvl2pPr>
              <a:defRPr sz="1800"/>
            </a:lvl2pPr>
            <a:lvl3pPr>
              <a:defRPr sz="1500"/>
            </a:lvl3pPr>
            <a:lvl4pPr>
              <a:defRPr sz="1350"/>
            </a:lvl4pPr>
            <a:lvl5pPr>
              <a:defRPr sz="1350"/>
            </a:lvl5pPr>
            <a:lvl6pPr>
              <a:defRPr sz="1350"/>
            </a:lvl6pPr>
            <a:lvl7pPr>
              <a:defRPr sz="1350"/>
            </a:lvl7pPr>
            <a:lvl8pPr>
              <a:defRPr sz="1350"/>
            </a:lvl8pPr>
            <a:lvl9pPr>
              <a:defRPr sz="135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Date Placeholder 4"/>
          <p:cNvSpPr>
            <a:spLocks noGrp="1"/>
          </p:cNvSpPr>
          <p:nvPr>
            <p:ph type="dt" sz="half" idx="10"/>
          </p:nvPr>
        </p:nvSpPr>
        <p:spPr/>
        <p:txBody>
          <a:bodyPr/>
          <a:lstStyle/>
          <a:p>
            <a:fld id="{9C64F3F4-CE19-49F8-9EF4-FF4EE52031C2}" type="datetimeFigureOut">
              <a:rPr lang="en-GB" smtClean="0"/>
              <a:pPr/>
              <a:t>14/09/2026</a:t>
            </a:fld>
            <a:endParaRPr lang="en-GB"/>
          </a:p>
        </p:txBody>
      </p:sp>
      <p:sp>
        <p:nvSpPr>
          <p:cNvPr id="7" name="Slide Number Placeholder 6"/>
          <p:cNvSpPr>
            <a:spLocks noGrp="1"/>
          </p:cNvSpPr>
          <p:nvPr>
            <p:ph type="sldNum" sz="quarter" idx="12"/>
          </p:nvPr>
        </p:nvSpPr>
        <p:spPr/>
        <p:txBody>
          <a:bodyPr/>
          <a:lstStyle/>
          <a:p>
            <a:fld id="{AC82685A-BD3A-4230-8D85-804689F67293}" type="slidenum">
              <a:rPr lang="en-GB" smtClean="0"/>
              <a:pPr/>
              <a:t>‹#›</a:t>
            </a:fld>
            <a:endParaRPr lang="en-GB"/>
          </a:p>
        </p:txBody>
      </p:sp>
    </p:spTree>
    <p:extLst>
      <p:ext uri="{BB962C8B-B14F-4D97-AF65-F5344CB8AC3E}">
        <p14:creationId xmlns:p14="http://schemas.microsoft.com/office/powerpoint/2010/main" val="1578321378"/>
      </p:ext>
    </p:extLst>
  </p:cSld>
  <p:clrMapOvr>
    <a:masterClrMapping/>
  </p:clrMapOvr>
</p:sldLayout>
</file>

<file path=ppt/slideLayouts/slideLayout16.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a:lvl1pPr>
          </a:lstStyle>
          <a:p>
            <a:r>
              <a:rPr lang="en-US"/>
              <a:t>Click to edit Master title style</a:t>
            </a:r>
            <a:endParaRPr lang="en-GB"/>
          </a:p>
        </p:txBody>
      </p:sp>
      <p:sp>
        <p:nvSpPr>
          <p:cNvPr id="3" name="Text Placeholder 2"/>
          <p:cNvSpPr>
            <a:spLocks noGrp="1"/>
          </p:cNvSpPr>
          <p:nvPr>
            <p:ph type="body" idx="1"/>
          </p:nvPr>
        </p:nvSpPr>
        <p:spPr>
          <a:xfrm>
            <a:off x="457200" y="1535113"/>
            <a:ext cx="4040188" cy="639762"/>
          </a:xfrm>
        </p:spPr>
        <p:txBody>
          <a:bodyPr anchor="b"/>
          <a:lstStyle>
            <a:lvl1pPr marL="0" indent="0">
              <a:buNone/>
              <a:defRPr sz="1800" b="1"/>
            </a:lvl1pPr>
            <a:lvl2pPr marL="342900" indent="0">
              <a:buNone/>
              <a:defRPr sz="1500" b="1"/>
            </a:lvl2pPr>
            <a:lvl3pPr marL="685800" indent="0">
              <a:buNone/>
              <a:defRPr sz="1350" b="1"/>
            </a:lvl3pPr>
            <a:lvl4pPr marL="1028700" indent="0">
              <a:buNone/>
              <a:defRPr sz="1200" b="1"/>
            </a:lvl4pPr>
            <a:lvl5pPr marL="1371600" indent="0">
              <a:buNone/>
              <a:defRPr sz="1200" b="1"/>
            </a:lvl5pPr>
            <a:lvl6pPr marL="1714500" indent="0">
              <a:buNone/>
              <a:defRPr sz="1200" b="1"/>
            </a:lvl6pPr>
            <a:lvl7pPr marL="2057400" indent="0">
              <a:buNone/>
              <a:defRPr sz="1200" b="1"/>
            </a:lvl7pPr>
            <a:lvl8pPr marL="2400300" indent="0">
              <a:buNone/>
              <a:defRPr sz="1200" b="1"/>
            </a:lvl8pPr>
            <a:lvl9pPr marL="2743200" indent="0">
              <a:buNone/>
              <a:defRPr sz="1200" b="1"/>
            </a:lvl9pPr>
          </a:lstStyle>
          <a:p>
            <a:pPr lvl="0"/>
            <a:r>
              <a:rPr lang="en-US"/>
              <a:t>Click to edit Master text styles</a:t>
            </a:r>
          </a:p>
        </p:txBody>
      </p:sp>
      <p:sp>
        <p:nvSpPr>
          <p:cNvPr id="4" name="Content Placeholder 3"/>
          <p:cNvSpPr>
            <a:spLocks noGrp="1"/>
          </p:cNvSpPr>
          <p:nvPr>
            <p:ph sz="half" idx="2"/>
          </p:nvPr>
        </p:nvSpPr>
        <p:spPr>
          <a:xfrm>
            <a:off x="457200" y="2174877"/>
            <a:ext cx="4040188" cy="3414365"/>
          </a:xfrm>
        </p:spPr>
        <p:txBody>
          <a:bodyPr/>
          <a:lstStyle>
            <a:lvl1pPr>
              <a:defRPr sz="1800"/>
            </a:lvl1pPr>
            <a:lvl2pPr>
              <a:defRPr sz="1500"/>
            </a:lvl2pPr>
            <a:lvl3pPr>
              <a:defRPr sz="1350"/>
            </a:lvl3pPr>
            <a:lvl4pPr>
              <a:defRPr sz="1200"/>
            </a:lvl4pPr>
            <a:lvl5pPr>
              <a:defRPr sz="1200"/>
            </a:lvl5pPr>
            <a:lvl6pPr>
              <a:defRPr sz="1200"/>
            </a:lvl6pPr>
            <a:lvl7pPr>
              <a:defRPr sz="1200"/>
            </a:lvl7pPr>
            <a:lvl8pPr>
              <a:defRPr sz="1200"/>
            </a:lvl8pPr>
            <a:lvl9pPr>
              <a:defRPr sz="12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Text Placeholder 4"/>
          <p:cNvSpPr>
            <a:spLocks noGrp="1"/>
          </p:cNvSpPr>
          <p:nvPr>
            <p:ph type="body" sz="quarter" idx="3"/>
          </p:nvPr>
        </p:nvSpPr>
        <p:spPr>
          <a:xfrm>
            <a:off x="4645026" y="1535113"/>
            <a:ext cx="4041775" cy="639762"/>
          </a:xfrm>
        </p:spPr>
        <p:txBody>
          <a:bodyPr anchor="b"/>
          <a:lstStyle>
            <a:lvl1pPr marL="0" indent="0">
              <a:buNone/>
              <a:defRPr sz="1800" b="1"/>
            </a:lvl1pPr>
            <a:lvl2pPr marL="342900" indent="0">
              <a:buNone/>
              <a:defRPr sz="1500" b="1"/>
            </a:lvl2pPr>
            <a:lvl3pPr marL="685800" indent="0">
              <a:buNone/>
              <a:defRPr sz="1350" b="1"/>
            </a:lvl3pPr>
            <a:lvl4pPr marL="1028700" indent="0">
              <a:buNone/>
              <a:defRPr sz="1200" b="1"/>
            </a:lvl4pPr>
            <a:lvl5pPr marL="1371600" indent="0">
              <a:buNone/>
              <a:defRPr sz="1200" b="1"/>
            </a:lvl5pPr>
            <a:lvl6pPr marL="1714500" indent="0">
              <a:buNone/>
              <a:defRPr sz="1200" b="1"/>
            </a:lvl6pPr>
            <a:lvl7pPr marL="2057400" indent="0">
              <a:buNone/>
              <a:defRPr sz="1200" b="1"/>
            </a:lvl7pPr>
            <a:lvl8pPr marL="2400300" indent="0">
              <a:buNone/>
              <a:defRPr sz="1200" b="1"/>
            </a:lvl8pPr>
            <a:lvl9pPr marL="2743200" indent="0">
              <a:buNone/>
              <a:defRPr sz="1200" b="1"/>
            </a:lvl9pPr>
          </a:lstStyle>
          <a:p>
            <a:pPr lvl="0"/>
            <a:r>
              <a:rPr lang="en-US"/>
              <a:t>Click to edit Master text styles</a:t>
            </a:r>
          </a:p>
        </p:txBody>
      </p:sp>
      <p:sp>
        <p:nvSpPr>
          <p:cNvPr id="6" name="Content Placeholder 5"/>
          <p:cNvSpPr>
            <a:spLocks noGrp="1"/>
          </p:cNvSpPr>
          <p:nvPr>
            <p:ph sz="quarter" idx="4"/>
          </p:nvPr>
        </p:nvSpPr>
        <p:spPr>
          <a:xfrm>
            <a:off x="4645026" y="2174877"/>
            <a:ext cx="4041775" cy="3414365"/>
          </a:xfrm>
        </p:spPr>
        <p:txBody>
          <a:bodyPr/>
          <a:lstStyle>
            <a:lvl1pPr>
              <a:defRPr sz="1800"/>
            </a:lvl1pPr>
            <a:lvl2pPr>
              <a:defRPr sz="1500"/>
            </a:lvl2pPr>
            <a:lvl3pPr>
              <a:defRPr sz="1350"/>
            </a:lvl3pPr>
            <a:lvl4pPr>
              <a:defRPr sz="1200"/>
            </a:lvl4pPr>
            <a:lvl5pPr>
              <a:defRPr sz="1200"/>
            </a:lvl5pPr>
            <a:lvl6pPr>
              <a:defRPr sz="1200"/>
            </a:lvl6pPr>
            <a:lvl7pPr>
              <a:defRPr sz="1200"/>
            </a:lvl7pPr>
            <a:lvl8pPr>
              <a:defRPr sz="1200"/>
            </a:lvl8pPr>
            <a:lvl9pPr>
              <a:defRPr sz="12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7" name="Date Placeholder 6"/>
          <p:cNvSpPr>
            <a:spLocks noGrp="1"/>
          </p:cNvSpPr>
          <p:nvPr>
            <p:ph type="dt" sz="half" idx="10"/>
          </p:nvPr>
        </p:nvSpPr>
        <p:spPr/>
        <p:txBody>
          <a:bodyPr/>
          <a:lstStyle/>
          <a:p>
            <a:fld id="{9C64F3F4-CE19-49F8-9EF4-FF4EE52031C2}" type="datetimeFigureOut">
              <a:rPr lang="en-GB" smtClean="0"/>
              <a:pPr/>
              <a:t>14/09/2026</a:t>
            </a:fld>
            <a:endParaRPr lang="en-GB"/>
          </a:p>
        </p:txBody>
      </p:sp>
      <p:sp>
        <p:nvSpPr>
          <p:cNvPr id="9" name="Slide Number Placeholder 8"/>
          <p:cNvSpPr>
            <a:spLocks noGrp="1"/>
          </p:cNvSpPr>
          <p:nvPr>
            <p:ph type="sldNum" sz="quarter" idx="12"/>
          </p:nvPr>
        </p:nvSpPr>
        <p:spPr/>
        <p:txBody>
          <a:bodyPr/>
          <a:lstStyle/>
          <a:p>
            <a:fld id="{AC82685A-BD3A-4230-8D85-804689F67293}" type="slidenum">
              <a:rPr lang="en-GB" smtClean="0"/>
              <a:pPr/>
              <a:t>‹#›</a:t>
            </a:fld>
            <a:endParaRPr lang="en-GB"/>
          </a:p>
        </p:txBody>
      </p:sp>
    </p:spTree>
    <p:extLst>
      <p:ext uri="{BB962C8B-B14F-4D97-AF65-F5344CB8AC3E}">
        <p14:creationId xmlns:p14="http://schemas.microsoft.com/office/powerpoint/2010/main" val="2557972042"/>
      </p:ext>
    </p:extLst>
  </p:cSld>
  <p:clrMapOvr>
    <a:masterClrMapping/>
  </p:clrMapOvr>
</p:sldLayout>
</file>

<file path=ppt/slideLayouts/slideLayout17.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Date Placeholder 2"/>
          <p:cNvSpPr>
            <a:spLocks noGrp="1"/>
          </p:cNvSpPr>
          <p:nvPr>
            <p:ph type="dt" sz="half" idx="10"/>
          </p:nvPr>
        </p:nvSpPr>
        <p:spPr/>
        <p:txBody>
          <a:bodyPr/>
          <a:lstStyle/>
          <a:p>
            <a:fld id="{9C64F3F4-CE19-49F8-9EF4-FF4EE52031C2}" type="datetimeFigureOut">
              <a:rPr lang="en-GB" smtClean="0"/>
              <a:pPr/>
              <a:t>14/09/2026</a:t>
            </a:fld>
            <a:endParaRPr lang="en-GB"/>
          </a:p>
        </p:txBody>
      </p:sp>
      <p:sp>
        <p:nvSpPr>
          <p:cNvPr id="5" name="Slide Number Placeholder 4"/>
          <p:cNvSpPr>
            <a:spLocks noGrp="1"/>
          </p:cNvSpPr>
          <p:nvPr>
            <p:ph type="sldNum" sz="quarter" idx="12"/>
          </p:nvPr>
        </p:nvSpPr>
        <p:spPr/>
        <p:txBody>
          <a:bodyPr/>
          <a:lstStyle/>
          <a:p>
            <a:fld id="{AC82685A-BD3A-4230-8D85-804689F67293}" type="slidenum">
              <a:rPr lang="en-GB" smtClean="0"/>
              <a:pPr/>
              <a:t>‹#›</a:t>
            </a:fld>
            <a:endParaRPr lang="en-GB"/>
          </a:p>
        </p:txBody>
      </p:sp>
    </p:spTree>
    <p:extLst>
      <p:ext uri="{BB962C8B-B14F-4D97-AF65-F5344CB8AC3E}">
        <p14:creationId xmlns:p14="http://schemas.microsoft.com/office/powerpoint/2010/main" val="2102770606"/>
      </p:ext>
    </p:extLst>
  </p:cSld>
  <p:clrMapOvr>
    <a:masterClrMapping/>
  </p:clrMapOvr>
</p:sldLayout>
</file>

<file path=ppt/slideLayouts/slideLayout18.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9C64F3F4-CE19-49F8-9EF4-FF4EE52031C2}" type="datetimeFigureOut">
              <a:rPr lang="en-GB" smtClean="0"/>
              <a:pPr/>
              <a:t>14/09/2026</a:t>
            </a:fld>
            <a:endParaRPr lang="en-GB"/>
          </a:p>
        </p:txBody>
      </p:sp>
      <p:sp>
        <p:nvSpPr>
          <p:cNvPr id="4" name="Slide Number Placeholder 3"/>
          <p:cNvSpPr>
            <a:spLocks noGrp="1"/>
          </p:cNvSpPr>
          <p:nvPr>
            <p:ph type="sldNum" sz="quarter" idx="12"/>
          </p:nvPr>
        </p:nvSpPr>
        <p:spPr/>
        <p:txBody>
          <a:bodyPr/>
          <a:lstStyle/>
          <a:p>
            <a:fld id="{AC82685A-BD3A-4230-8D85-804689F67293}" type="slidenum">
              <a:rPr lang="en-GB" smtClean="0"/>
              <a:pPr/>
              <a:t>‹#›</a:t>
            </a:fld>
            <a:endParaRPr lang="en-GB"/>
          </a:p>
        </p:txBody>
      </p:sp>
    </p:spTree>
    <p:extLst>
      <p:ext uri="{BB962C8B-B14F-4D97-AF65-F5344CB8AC3E}">
        <p14:creationId xmlns:p14="http://schemas.microsoft.com/office/powerpoint/2010/main" val="2315746874"/>
      </p:ext>
    </p:extLst>
  </p:cSld>
  <p:clrMapOvr>
    <a:masterClrMapping/>
  </p:clrMapOvr>
</p:sldLayout>
</file>

<file path=ppt/slideLayouts/slideLayout19.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457201" y="273050"/>
            <a:ext cx="3008313" cy="1162050"/>
          </a:xfrm>
        </p:spPr>
        <p:txBody>
          <a:bodyPr anchor="b"/>
          <a:lstStyle>
            <a:lvl1pPr algn="l">
              <a:defRPr sz="1500" b="1"/>
            </a:lvl1pPr>
          </a:lstStyle>
          <a:p>
            <a:r>
              <a:rPr lang="en-US"/>
              <a:t>Click to edit Master title style</a:t>
            </a:r>
            <a:endParaRPr lang="en-GB"/>
          </a:p>
        </p:txBody>
      </p:sp>
      <p:sp>
        <p:nvSpPr>
          <p:cNvPr id="3" name="Content Placeholder 2"/>
          <p:cNvSpPr>
            <a:spLocks noGrp="1"/>
          </p:cNvSpPr>
          <p:nvPr>
            <p:ph idx="1"/>
          </p:nvPr>
        </p:nvSpPr>
        <p:spPr>
          <a:xfrm>
            <a:off x="3575050" y="273052"/>
            <a:ext cx="5111750" cy="5172173"/>
          </a:xfrm>
        </p:spPr>
        <p:txBody>
          <a:bodyPr/>
          <a:lstStyle>
            <a:lvl1pPr>
              <a:defRPr sz="2400"/>
            </a:lvl1pPr>
            <a:lvl2pPr>
              <a:defRPr sz="2100"/>
            </a:lvl2pPr>
            <a:lvl3pPr>
              <a:defRPr sz="1800"/>
            </a:lvl3pPr>
            <a:lvl4pPr>
              <a:defRPr sz="1500"/>
            </a:lvl4pPr>
            <a:lvl5pPr>
              <a:defRPr sz="1500"/>
            </a:lvl5pPr>
            <a:lvl6pPr>
              <a:defRPr sz="1500"/>
            </a:lvl6pPr>
            <a:lvl7pPr>
              <a:defRPr sz="1500"/>
            </a:lvl7pPr>
            <a:lvl8pPr>
              <a:defRPr sz="1500"/>
            </a:lvl8pPr>
            <a:lvl9pPr>
              <a:defRPr sz="15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Text Placeholder 3"/>
          <p:cNvSpPr>
            <a:spLocks noGrp="1"/>
          </p:cNvSpPr>
          <p:nvPr>
            <p:ph type="body" sz="half" idx="2"/>
          </p:nvPr>
        </p:nvSpPr>
        <p:spPr>
          <a:xfrm>
            <a:off x="457201" y="1435102"/>
            <a:ext cx="3008313" cy="4029891"/>
          </a:xfrm>
        </p:spPr>
        <p:txBody>
          <a:bodyPr/>
          <a:lstStyle>
            <a:lvl1pPr marL="0" indent="0">
              <a:buNone/>
              <a:defRPr sz="1050"/>
            </a:lvl1pPr>
            <a:lvl2pPr marL="342900" indent="0">
              <a:buNone/>
              <a:defRPr sz="900"/>
            </a:lvl2pPr>
            <a:lvl3pPr marL="685800" indent="0">
              <a:buNone/>
              <a:defRPr sz="750"/>
            </a:lvl3pPr>
            <a:lvl4pPr marL="1028700" indent="0">
              <a:buNone/>
              <a:defRPr sz="675"/>
            </a:lvl4pPr>
            <a:lvl5pPr marL="1371600" indent="0">
              <a:buNone/>
              <a:defRPr sz="675"/>
            </a:lvl5pPr>
            <a:lvl6pPr marL="1714500" indent="0">
              <a:buNone/>
              <a:defRPr sz="675"/>
            </a:lvl6pPr>
            <a:lvl7pPr marL="2057400" indent="0">
              <a:buNone/>
              <a:defRPr sz="675"/>
            </a:lvl7pPr>
            <a:lvl8pPr marL="2400300" indent="0">
              <a:buNone/>
              <a:defRPr sz="675"/>
            </a:lvl8pPr>
            <a:lvl9pPr marL="2743200" indent="0">
              <a:buNone/>
              <a:defRPr sz="675"/>
            </a:lvl9pPr>
          </a:lstStyle>
          <a:p>
            <a:pPr lvl="0"/>
            <a:r>
              <a:rPr lang="en-US"/>
              <a:t>Click to edit Master text styles</a:t>
            </a:r>
          </a:p>
        </p:txBody>
      </p:sp>
      <p:sp>
        <p:nvSpPr>
          <p:cNvPr id="5" name="Date Placeholder 4"/>
          <p:cNvSpPr>
            <a:spLocks noGrp="1"/>
          </p:cNvSpPr>
          <p:nvPr>
            <p:ph type="dt" sz="half" idx="10"/>
          </p:nvPr>
        </p:nvSpPr>
        <p:spPr/>
        <p:txBody>
          <a:bodyPr/>
          <a:lstStyle/>
          <a:p>
            <a:fld id="{9C64F3F4-CE19-49F8-9EF4-FF4EE52031C2}" type="datetimeFigureOut">
              <a:rPr lang="en-GB" smtClean="0"/>
              <a:pPr/>
              <a:t>14/09/2026</a:t>
            </a:fld>
            <a:endParaRPr lang="en-GB"/>
          </a:p>
        </p:txBody>
      </p:sp>
      <p:sp>
        <p:nvSpPr>
          <p:cNvPr id="7" name="Slide Number Placeholder 6"/>
          <p:cNvSpPr>
            <a:spLocks noGrp="1"/>
          </p:cNvSpPr>
          <p:nvPr>
            <p:ph type="sldNum" sz="quarter" idx="12"/>
          </p:nvPr>
        </p:nvSpPr>
        <p:spPr/>
        <p:txBody>
          <a:bodyPr/>
          <a:lstStyle/>
          <a:p>
            <a:fld id="{AC82685A-BD3A-4230-8D85-804689F67293}" type="slidenum">
              <a:rPr lang="en-GB" smtClean="0"/>
              <a:pPr/>
              <a:t>‹#›</a:t>
            </a:fld>
            <a:endParaRPr lang="en-GB"/>
          </a:p>
        </p:txBody>
      </p:sp>
    </p:spTree>
    <p:extLst>
      <p:ext uri="{BB962C8B-B14F-4D97-AF65-F5344CB8AC3E}">
        <p14:creationId xmlns:p14="http://schemas.microsoft.com/office/powerpoint/2010/main" val="2754549369"/>
      </p:ext>
    </p:extLst>
  </p:cSld>
  <p:clrMapOvr>
    <a:masterClrMapping/>
  </p:clrMapOvr>
</p:sldLayout>
</file>

<file path=ppt/slideLayouts/slideLayout20.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792288" y="4509120"/>
            <a:ext cx="5486400" cy="566738"/>
          </a:xfrm>
        </p:spPr>
        <p:txBody>
          <a:bodyPr anchor="b"/>
          <a:lstStyle>
            <a:lvl1pPr algn="l">
              <a:defRPr sz="1500" b="1"/>
            </a:lvl1pPr>
          </a:lstStyle>
          <a:p>
            <a:r>
              <a:rPr lang="en-US"/>
              <a:t>Click to edit Master title style</a:t>
            </a:r>
            <a:endParaRPr lang="en-GB" dirty="0"/>
          </a:p>
        </p:txBody>
      </p:sp>
      <p:sp>
        <p:nvSpPr>
          <p:cNvPr id="3" name="Picture Placeholder 2"/>
          <p:cNvSpPr>
            <a:spLocks noGrp="1"/>
          </p:cNvSpPr>
          <p:nvPr>
            <p:ph type="pic" idx="1"/>
          </p:nvPr>
        </p:nvSpPr>
        <p:spPr>
          <a:xfrm>
            <a:off x="1792288" y="612777"/>
            <a:ext cx="5486400" cy="3824337"/>
          </a:xfrm>
        </p:spPr>
        <p:txBody>
          <a:bodyPr/>
          <a:lstStyle>
            <a:lvl1pPr marL="0" indent="0">
              <a:buNone/>
              <a:defRPr sz="2400"/>
            </a:lvl1pPr>
            <a:lvl2pPr marL="342900" indent="0">
              <a:buNone/>
              <a:defRPr sz="2100"/>
            </a:lvl2pPr>
            <a:lvl3pPr marL="685800" indent="0">
              <a:buNone/>
              <a:defRPr sz="1800"/>
            </a:lvl3pPr>
            <a:lvl4pPr marL="1028700" indent="0">
              <a:buNone/>
              <a:defRPr sz="1500"/>
            </a:lvl4pPr>
            <a:lvl5pPr marL="1371600" indent="0">
              <a:buNone/>
              <a:defRPr sz="1500"/>
            </a:lvl5pPr>
            <a:lvl6pPr marL="1714500" indent="0">
              <a:buNone/>
              <a:defRPr sz="1500"/>
            </a:lvl6pPr>
            <a:lvl7pPr marL="2057400" indent="0">
              <a:buNone/>
              <a:defRPr sz="1500"/>
            </a:lvl7pPr>
            <a:lvl8pPr marL="2400300" indent="0">
              <a:buNone/>
              <a:defRPr sz="1500"/>
            </a:lvl8pPr>
            <a:lvl9pPr marL="2743200" indent="0">
              <a:buNone/>
              <a:defRPr sz="1500"/>
            </a:lvl9pPr>
          </a:lstStyle>
          <a:p>
            <a:r>
              <a:rPr lang="en-US"/>
              <a:t>Click icon to add picture</a:t>
            </a:r>
            <a:endParaRPr lang="en-GB"/>
          </a:p>
        </p:txBody>
      </p:sp>
      <p:sp>
        <p:nvSpPr>
          <p:cNvPr id="4" name="Text Placeholder 3"/>
          <p:cNvSpPr>
            <a:spLocks noGrp="1"/>
          </p:cNvSpPr>
          <p:nvPr>
            <p:ph type="body" sz="half" idx="2"/>
          </p:nvPr>
        </p:nvSpPr>
        <p:spPr>
          <a:xfrm>
            <a:off x="1792288" y="5157192"/>
            <a:ext cx="5486400" cy="432048"/>
          </a:xfrm>
        </p:spPr>
        <p:txBody>
          <a:bodyPr/>
          <a:lstStyle>
            <a:lvl1pPr marL="0" indent="0">
              <a:buNone/>
              <a:defRPr sz="1050"/>
            </a:lvl1pPr>
            <a:lvl2pPr marL="342900" indent="0">
              <a:buNone/>
              <a:defRPr sz="900"/>
            </a:lvl2pPr>
            <a:lvl3pPr marL="685800" indent="0">
              <a:buNone/>
              <a:defRPr sz="750"/>
            </a:lvl3pPr>
            <a:lvl4pPr marL="1028700" indent="0">
              <a:buNone/>
              <a:defRPr sz="675"/>
            </a:lvl4pPr>
            <a:lvl5pPr marL="1371600" indent="0">
              <a:buNone/>
              <a:defRPr sz="675"/>
            </a:lvl5pPr>
            <a:lvl6pPr marL="1714500" indent="0">
              <a:buNone/>
              <a:defRPr sz="675"/>
            </a:lvl6pPr>
            <a:lvl7pPr marL="2057400" indent="0">
              <a:buNone/>
              <a:defRPr sz="675"/>
            </a:lvl7pPr>
            <a:lvl8pPr marL="2400300" indent="0">
              <a:buNone/>
              <a:defRPr sz="675"/>
            </a:lvl8pPr>
            <a:lvl9pPr marL="2743200" indent="0">
              <a:buNone/>
              <a:defRPr sz="675"/>
            </a:lvl9pPr>
          </a:lstStyle>
          <a:p>
            <a:pPr lvl="0"/>
            <a:r>
              <a:rPr lang="en-US"/>
              <a:t>Click to edit Master text styles</a:t>
            </a:r>
          </a:p>
        </p:txBody>
      </p:sp>
      <p:sp>
        <p:nvSpPr>
          <p:cNvPr id="5" name="Date Placeholder 4"/>
          <p:cNvSpPr>
            <a:spLocks noGrp="1"/>
          </p:cNvSpPr>
          <p:nvPr>
            <p:ph type="dt" sz="half" idx="10"/>
          </p:nvPr>
        </p:nvSpPr>
        <p:spPr/>
        <p:txBody>
          <a:bodyPr/>
          <a:lstStyle/>
          <a:p>
            <a:fld id="{9C64F3F4-CE19-49F8-9EF4-FF4EE52031C2}" type="datetimeFigureOut">
              <a:rPr lang="en-GB" smtClean="0"/>
              <a:pPr/>
              <a:t>14/09/2026</a:t>
            </a:fld>
            <a:endParaRPr lang="en-GB"/>
          </a:p>
        </p:txBody>
      </p:sp>
      <p:sp>
        <p:nvSpPr>
          <p:cNvPr id="7" name="Slide Number Placeholder 6"/>
          <p:cNvSpPr>
            <a:spLocks noGrp="1"/>
          </p:cNvSpPr>
          <p:nvPr>
            <p:ph type="sldNum" sz="quarter" idx="12"/>
          </p:nvPr>
        </p:nvSpPr>
        <p:spPr/>
        <p:txBody>
          <a:bodyPr/>
          <a:lstStyle/>
          <a:p>
            <a:fld id="{AC82685A-BD3A-4230-8D85-804689F67293}" type="slidenum">
              <a:rPr lang="en-GB" smtClean="0"/>
              <a:pPr/>
              <a:t>‹#›</a:t>
            </a:fld>
            <a:endParaRPr lang="en-GB"/>
          </a:p>
        </p:txBody>
      </p:sp>
    </p:spTree>
    <p:extLst>
      <p:ext uri="{BB962C8B-B14F-4D97-AF65-F5344CB8AC3E}">
        <p14:creationId xmlns:p14="http://schemas.microsoft.com/office/powerpoint/2010/main" val="601792372"/>
      </p:ext>
    </p:extLst>
  </p:cSld>
  <p:clrMapOvr>
    <a:masterClrMapping/>
  </p:clrMapOvr>
</p:sldLayout>
</file>

<file path=ppt/slideLayouts/slideLayout21.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Vertical Text Placeholder 2"/>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p:cNvSpPr>
            <a:spLocks noGrp="1"/>
          </p:cNvSpPr>
          <p:nvPr>
            <p:ph type="dt" sz="half" idx="10"/>
          </p:nvPr>
        </p:nvSpPr>
        <p:spPr/>
        <p:txBody>
          <a:bodyPr/>
          <a:lstStyle/>
          <a:p>
            <a:fld id="{9C64F3F4-CE19-49F8-9EF4-FF4EE52031C2}" type="datetimeFigureOut">
              <a:rPr lang="en-GB" smtClean="0"/>
              <a:pPr/>
              <a:t>14/09/2026</a:t>
            </a:fld>
            <a:endParaRPr lang="en-GB"/>
          </a:p>
        </p:txBody>
      </p:sp>
      <p:sp>
        <p:nvSpPr>
          <p:cNvPr id="6" name="Slide Number Placeholder 5"/>
          <p:cNvSpPr>
            <a:spLocks noGrp="1"/>
          </p:cNvSpPr>
          <p:nvPr>
            <p:ph type="sldNum" sz="quarter" idx="12"/>
          </p:nvPr>
        </p:nvSpPr>
        <p:spPr/>
        <p:txBody>
          <a:bodyPr/>
          <a:lstStyle/>
          <a:p>
            <a:fld id="{AC82685A-BD3A-4230-8D85-804689F67293}" type="slidenum">
              <a:rPr lang="en-GB" smtClean="0"/>
              <a:pPr/>
              <a:t>‹#›</a:t>
            </a:fld>
            <a:endParaRPr lang="en-GB"/>
          </a:p>
        </p:txBody>
      </p:sp>
    </p:spTree>
    <p:extLst>
      <p:ext uri="{BB962C8B-B14F-4D97-AF65-F5344CB8AC3E}">
        <p14:creationId xmlns:p14="http://schemas.microsoft.com/office/powerpoint/2010/main" val="222357498"/>
      </p:ext>
    </p:extLst>
  </p:cSld>
  <p:clrMapOvr>
    <a:masterClrMapping/>
  </p:clrMapOvr>
</p:sldLayout>
</file>

<file path=ppt/slideLayouts/slideLayout22.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6629400" y="274639"/>
            <a:ext cx="2057400" cy="5242594"/>
          </a:xfrm>
        </p:spPr>
        <p:txBody>
          <a:bodyPr vert="eaVert"/>
          <a:lstStyle/>
          <a:p>
            <a:r>
              <a:rPr lang="en-US"/>
              <a:t>Click to edit Master title style</a:t>
            </a:r>
            <a:endParaRPr lang="en-GB"/>
          </a:p>
        </p:txBody>
      </p:sp>
      <p:sp>
        <p:nvSpPr>
          <p:cNvPr id="3" name="Vertical Text Placeholder 2"/>
          <p:cNvSpPr>
            <a:spLocks noGrp="1"/>
          </p:cNvSpPr>
          <p:nvPr>
            <p:ph type="body" orient="vert" idx="1"/>
          </p:nvPr>
        </p:nvSpPr>
        <p:spPr>
          <a:xfrm>
            <a:off x="457200" y="274639"/>
            <a:ext cx="6019800" cy="5242594"/>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p:cNvSpPr>
            <a:spLocks noGrp="1"/>
          </p:cNvSpPr>
          <p:nvPr>
            <p:ph type="dt" sz="half" idx="10"/>
          </p:nvPr>
        </p:nvSpPr>
        <p:spPr/>
        <p:txBody>
          <a:bodyPr/>
          <a:lstStyle/>
          <a:p>
            <a:fld id="{9C64F3F4-CE19-49F8-9EF4-FF4EE52031C2}" type="datetimeFigureOut">
              <a:rPr lang="en-GB" smtClean="0"/>
              <a:pPr/>
              <a:t>14/09/2026</a:t>
            </a:fld>
            <a:endParaRPr lang="en-GB"/>
          </a:p>
        </p:txBody>
      </p:sp>
      <p:sp>
        <p:nvSpPr>
          <p:cNvPr id="6" name="Slide Number Placeholder 5"/>
          <p:cNvSpPr>
            <a:spLocks noGrp="1"/>
          </p:cNvSpPr>
          <p:nvPr>
            <p:ph type="sldNum" sz="quarter" idx="12"/>
          </p:nvPr>
        </p:nvSpPr>
        <p:spPr/>
        <p:txBody>
          <a:bodyPr/>
          <a:lstStyle/>
          <a:p>
            <a:fld id="{AC82685A-BD3A-4230-8D85-804689F67293}" type="slidenum">
              <a:rPr lang="en-GB" smtClean="0"/>
              <a:pPr/>
              <a:t>‹#›</a:t>
            </a:fld>
            <a:endParaRPr lang="en-GB"/>
          </a:p>
        </p:txBody>
      </p:sp>
    </p:spTree>
    <p:extLst>
      <p:ext uri="{BB962C8B-B14F-4D97-AF65-F5344CB8AC3E}">
        <p14:creationId xmlns:p14="http://schemas.microsoft.com/office/powerpoint/2010/main" val="2317788920"/>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image" Target="../media/image1.jpeg"/><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_rels/slideMaster2.xml.rels><?xml version="1.0" encoding="UTF-8" standalone="yes"?>
<Relationships xmlns="http://schemas.openxmlformats.org/package/2006/relationships"><Relationship Id="rId8" Type="http://schemas.openxmlformats.org/officeDocument/2006/relationships/slideLayout" Target="../slideLayouts/slideLayout19.xml"/><Relationship Id="rId13" Type="http://schemas.openxmlformats.org/officeDocument/2006/relationships/image" Target="../media/image1.jpeg"/><Relationship Id="rId3" Type="http://schemas.openxmlformats.org/officeDocument/2006/relationships/slideLayout" Target="../slideLayouts/slideLayout14.xml"/><Relationship Id="rId7" Type="http://schemas.openxmlformats.org/officeDocument/2006/relationships/slideLayout" Target="../slideLayouts/slideLayout18.xml"/><Relationship Id="rId12" Type="http://schemas.openxmlformats.org/officeDocument/2006/relationships/theme" Target="../theme/theme2.xml"/><Relationship Id="rId2" Type="http://schemas.openxmlformats.org/officeDocument/2006/relationships/slideLayout" Target="../slideLayouts/slideLayout13.xml"/><Relationship Id="rId1" Type="http://schemas.openxmlformats.org/officeDocument/2006/relationships/slideLayout" Target="../slideLayouts/slideLayout12.xml"/><Relationship Id="rId6" Type="http://schemas.openxmlformats.org/officeDocument/2006/relationships/slideLayout" Target="../slideLayouts/slideLayout17.xml"/><Relationship Id="rId11" Type="http://schemas.openxmlformats.org/officeDocument/2006/relationships/slideLayout" Target="../slideLayouts/slideLayout22.xml"/><Relationship Id="rId5" Type="http://schemas.openxmlformats.org/officeDocument/2006/relationships/slideLayout" Target="../slideLayouts/slideLayout16.xml"/><Relationship Id="rId10" Type="http://schemas.openxmlformats.org/officeDocument/2006/relationships/slideLayout" Target="../slideLayouts/slideLayout21.xml"/><Relationship Id="rId4" Type="http://schemas.openxmlformats.org/officeDocument/2006/relationships/slideLayout" Target="../slideLayouts/slideLayout15.xml"/><Relationship Id="rId9" Type="http://schemas.openxmlformats.org/officeDocument/2006/relationships/slideLayout" Target="../slideLayouts/slideLayout20.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Pr>
        <a:blipFill dpi="0" rotWithShape="1">
          <a:blip r:embed="rId13" cstate="print">
            <a:lum/>
          </a:blip>
          <a:srcRect/>
          <a:stretch>
            <a:fillRect/>
          </a:stretch>
        </a:blipFill>
        <a:effectLst/>
      </p:bgPr>
    </p:bg>
    <p:spTree>
      <p:nvGrpSpPr>
        <p:cNvPr id="1" name=""/>
        <p:cNvGrpSpPr/>
        <p:nvPr/>
      </p:nvGrpSpPr>
      <p:grpSpPr>
        <a:xfrm>
          <a:off x="0" y="0"/>
          <a:ext cx="0" cy="0"/>
          <a:chOff x="0" y="0"/>
          <a:chExt cx="0" cy="0"/>
        </a:xfrm>
      </p:grpSpPr>
      <p:sp>
        <p:nvSpPr>
          <p:cNvPr id="2" name="Title Placeholder 1"/>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a:t>Click to edit Master title style</a:t>
            </a:r>
            <a:endParaRPr lang="en-GB"/>
          </a:p>
        </p:txBody>
      </p:sp>
      <p:sp>
        <p:nvSpPr>
          <p:cNvPr id="3" name="Text Placeholder 2"/>
          <p:cNvSpPr>
            <a:spLocks noGrp="1"/>
          </p:cNvSpPr>
          <p:nvPr>
            <p:ph type="body" idx="1"/>
          </p:nvPr>
        </p:nvSpPr>
        <p:spPr>
          <a:xfrm>
            <a:off x="457200" y="1600201"/>
            <a:ext cx="8229600" cy="3917032"/>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dirty="0"/>
          </a:p>
        </p:txBody>
      </p:sp>
      <p:sp>
        <p:nvSpPr>
          <p:cNvPr id="4" name="Date Placeholder 3"/>
          <p:cNvSpPr>
            <a:spLocks noGrp="1"/>
          </p:cNvSpPr>
          <p:nvPr>
            <p:ph type="dt" sz="half" idx="2"/>
          </p:nvPr>
        </p:nvSpPr>
        <p:spPr>
          <a:xfrm>
            <a:off x="251520" y="6525344"/>
            <a:ext cx="971128" cy="218522"/>
          </a:xfrm>
          <a:prstGeom prst="rect">
            <a:avLst/>
          </a:prstGeom>
        </p:spPr>
        <p:txBody>
          <a:bodyPr vert="horz" lIns="91440" tIns="45720" rIns="91440" bIns="45720" rtlCol="0" anchor="ctr"/>
          <a:lstStyle>
            <a:lvl1pPr algn="ctr">
              <a:defRPr sz="1050">
                <a:solidFill>
                  <a:schemeClr val="tx1">
                    <a:tint val="75000"/>
                  </a:schemeClr>
                </a:solidFill>
              </a:defRPr>
            </a:lvl1pPr>
          </a:lstStyle>
          <a:p>
            <a:fld id="{9C64F3F4-CE19-49F8-9EF4-FF4EE52031C2}" type="datetimeFigureOut">
              <a:rPr lang="en-GB" smtClean="0"/>
              <a:pPr/>
              <a:t>14/09/2026</a:t>
            </a:fld>
            <a:endParaRPr lang="en-GB" dirty="0"/>
          </a:p>
        </p:txBody>
      </p:sp>
      <p:sp>
        <p:nvSpPr>
          <p:cNvPr id="6" name="Slide Number Placeholder 5"/>
          <p:cNvSpPr>
            <a:spLocks noGrp="1"/>
          </p:cNvSpPr>
          <p:nvPr>
            <p:ph type="sldNum" sz="quarter" idx="4"/>
          </p:nvPr>
        </p:nvSpPr>
        <p:spPr>
          <a:xfrm>
            <a:off x="7956376" y="6380972"/>
            <a:ext cx="730424" cy="340503"/>
          </a:xfrm>
          <a:prstGeom prst="rect">
            <a:avLst/>
          </a:prstGeom>
        </p:spPr>
        <p:txBody>
          <a:bodyPr vert="horz" lIns="91440" tIns="45720" rIns="91440" bIns="45720" rtlCol="0" anchor="ctr"/>
          <a:lstStyle>
            <a:lvl1pPr algn="r">
              <a:defRPr sz="1200">
                <a:solidFill>
                  <a:schemeClr val="tx1">
                    <a:tint val="75000"/>
                  </a:schemeClr>
                </a:solidFill>
              </a:defRPr>
            </a:lvl1pPr>
          </a:lstStyle>
          <a:p>
            <a:fld id="{AC82685A-BD3A-4230-8D85-804689F67293}" type="slidenum">
              <a:rPr lang="en-GB" smtClean="0"/>
              <a:pPr/>
              <a:t>‹#›</a:t>
            </a:fld>
            <a:endParaRPr lang="en-GB" dirty="0"/>
          </a:p>
        </p:txBody>
      </p:sp>
    </p:spTree>
    <p:extLst>
      <p:ext uri="{BB962C8B-B14F-4D97-AF65-F5344CB8AC3E}">
        <p14:creationId xmlns:p14="http://schemas.microsoft.com/office/powerpoint/2010/main" val="637017333"/>
      </p:ext>
    </p:extLst>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2.xml><?xml version="1.0" encoding="utf-8"?>
<p:sldMaster xmlns:a="http://schemas.openxmlformats.org/drawingml/2006/main" xmlns:r="http://schemas.openxmlformats.org/officeDocument/2006/relationships" xmlns:p="http://schemas.openxmlformats.org/presentationml/2006/main">
  <p:cSld>
    <p:bg>
      <p:bgPr>
        <a:blipFill dpi="0" rotWithShape="1">
          <a:blip r:embed="rId13" cstate="print">
            <a:lum/>
          </a:blip>
          <a:srcRect/>
          <a:stretch>
            <a:fillRect/>
          </a:stretch>
        </a:blipFill>
        <a:effectLst/>
      </p:bgPr>
    </p:bg>
    <p:spTree>
      <p:nvGrpSpPr>
        <p:cNvPr id="1" name=""/>
        <p:cNvGrpSpPr/>
        <p:nvPr/>
      </p:nvGrpSpPr>
      <p:grpSpPr>
        <a:xfrm>
          <a:off x="0" y="0"/>
          <a:ext cx="0" cy="0"/>
          <a:chOff x="0" y="0"/>
          <a:chExt cx="0" cy="0"/>
        </a:xfrm>
      </p:grpSpPr>
      <p:sp>
        <p:nvSpPr>
          <p:cNvPr id="2" name="Title Placeholder 1"/>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a:t>Click to edit Master title style</a:t>
            </a:r>
            <a:endParaRPr lang="en-GB"/>
          </a:p>
        </p:txBody>
      </p:sp>
      <p:sp>
        <p:nvSpPr>
          <p:cNvPr id="3" name="Text Placeholder 2"/>
          <p:cNvSpPr>
            <a:spLocks noGrp="1"/>
          </p:cNvSpPr>
          <p:nvPr>
            <p:ph type="body" idx="1"/>
          </p:nvPr>
        </p:nvSpPr>
        <p:spPr>
          <a:xfrm>
            <a:off x="457200" y="1600201"/>
            <a:ext cx="8229600" cy="3917032"/>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dirty="0"/>
          </a:p>
        </p:txBody>
      </p:sp>
      <p:sp>
        <p:nvSpPr>
          <p:cNvPr id="4" name="Date Placeholder 3"/>
          <p:cNvSpPr>
            <a:spLocks noGrp="1"/>
          </p:cNvSpPr>
          <p:nvPr>
            <p:ph type="dt" sz="half" idx="2"/>
          </p:nvPr>
        </p:nvSpPr>
        <p:spPr>
          <a:xfrm>
            <a:off x="251520" y="6525344"/>
            <a:ext cx="971128" cy="218522"/>
          </a:xfrm>
          <a:prstGeom prst="rect">
            <a:avLst/>
          </a:prstGeom>
        </p:spPr>
        <p:txBody>
          <a:bodyPr vert="horz" lIns="91440" tIns="45720" rIns="91440" bIns="45720" rtlCol="0" anchor="ctr"/>
          <a:lstStyle>
            <a:lvl1pPr algn="ctr">
              <a:defRPr sz="788">
                <a:solidFill>
                  <a:schemeClr val="tx1">
                    <a:tint val="75000"/>
                  </a:schemeClr>
                </a:solidFill>
              </a:defRPr>
            </a:lvl1pPr>
          </a:lstStyle>
          <a:p>
            <a:fld id="{9C64F3F4-CE19-49F8-9EF4-FF4EE52031C2}" type="datetimeFigureOut">
              <a:rPr lang="en-GB" smtClean="0"/>
              <a:pPr/>
              <a:t>14/09/2026</a:t>
            </a:fld>
            <a:endParaRPr lang="en-GB" dirty="0"/>
          </a:p>
        </p:txBody>
      </p:sp>
      <p:sp>
        <p:nvSpPr>
          <p:cNvPr id="6" name="Slide Number Placeholder 5"/>
          <p:cNvSpPr>
            <a:spLocks noGrp="1"/>
          </p:cNvSpPr>
          <p:nvPr>
            <p:ph type="sldNum" sz="quarter" idx="4"/>
          </p:nvPr>
        </p:nvSpPr>
        <p:spPr>
          <a:xfrm>
            <a:off x="7956376" y="6380974"/>
            <a:ext cx="730424" cy="340503"/>
          </a:xfrm>
          <a:prstGeom prst="rect">
            <a:avLst/>
          </a:prstGeom>
        </p:spPr>
        <p:txBody>
          <a:bodyPr vert="horz" lIns="91440" tIns="45720" rIns="91440" bIns="45720" rtlCol="0" anchor="ctr"/>
          <a:lstStyle>
            <a:lvl1pPr algn="r">
              <a:defRPr sz="900">
                <a:solidFill>
                  <a:schemeClr val="tx1">
                    <a:tint val="75000"/>
                  </a:schemeClr>
                </a:solidFill>
              </a:defRPr>
            </a:lvl1pPr>
          </a:lstStyle>
          <a:p>
            <a:fld id="{AC82685A-BD3A-4230-8D85-804689F67293}" type="slidenum">
              <a:rPr lang="en-GB" smtClean="0"/>
              <a:pPr/>
              <a:t>‹#›</a:t>
            </a:fld>
            <a:endParaRPr lang="en-GB" dirty="0"/>
          </a:p>
        </p:txBody>
      </p:sp>
    </p:spTree>
    <p:extLst>
      <p:ext uri="{BB962C8B-B14F-4D97-AF65-F5344CB8AC3E}">
        <p14:creationId xmlns:p14="http://schemas.microsoft.com/office/powerpoint/2010/main" val="3484680006"/>
      </p:ext>
    </p:extLst>
  </p:cSld>
  <p:clrMap bg1="lt1" tx1="dk1" bg2="lt2" tx2="dk2" accent1="accent1" accent2="accent2" accent3="accent3" accent4="accent4" accent5="accent5" accent6="accent6" hlink="hlink" folHlink="folHlink"/>
  <p:sldLayoutIdLst>
    <p:sldLayoutId id="2147483661" r:id="rId1"/>
    <p:sldLayoutId id="2147483662" r:id="rId2"/>
    <p:sldLayoutId id="2147483663" r:id="rId3"/>
    <p:sldLayoutId id="2147483664" r:id="rId4"/>
    <p:sldLayoutId id="2147483665" r:id="rId5"/>
    <p:sldLayoutId id="2147483666" r:id="rId6"/>
    <p:sldLayoutId id="2147483667" r:id="rId7"/>
    <p:sldLayoutId id="2147483668" r:id="rId8"/>
    <p:sldLayoutId id="2147483669" r:id="rId9"/>
    <p:sldLayoutId id="2147483670" r:id="rId10"/>
    <p:sldLayoutId id="2147483671" r:id="rId11"/>
  </p:sldLayoutIdLst>
  <p:txStyles>
    <p:titleStyle>
      <a:lvl1pPr algn="ctr" defTabSz="685800" rtl="0" eaLnBrk="1" latinLnBrk="0" hangingPunct="1">
        <a:spcBef>
          <a:spcPct val="0"/>
        </a:spcBef>
        <a:buNone/>
        <a:defRPr sz="3300" kern="1200">
          <a:solidFill>
            <a:schemeClr val="tx1"/>
          </a:solidFill>
          <a:latin typeface="+mj-lt"/>
          <a:ea typeface="+mj-ea"/>
          <a:cs typeface="+mj-cs"/>
        </a:defRPr>
      </a:lvl1pPr>
    </p:titleStyle>
    <p:bodyStyle>
      <a:lvl1pPr marL="257175" indent="-257175" algn="l" defTabSz="685800" rtl="0" eaLnBrk="1" latinLnBrk="0" hangingPunct="1">
        <a:spcBef>
          <a:spcPct val="20000"/>
        </a:spcBef>
        <a:buFont typeface="Arial" pitchFamily="34" charset="0"/>
        <a:buChar char="•"/>
        <a:defRPr sz="2400" kern="1200">
          <a:solidFill>
            <a:schemeClr val="tx1"/>
          </a:solidFill>
          <a:latin typeface="+mn-lt"/>
          <a:ea typeface="+mn-ea"/>
          <a:cs typeface="+mn-cs"/>
        </a:defRPr>
      </a:lvl1pPr>
      <a:lvl2pPr marL="557213" indent="-214313" algn="l" defTabSz="685800" rtl="0" eaLnBrk="1" latinLnBrk="0" hangingPunct="1">
        <a:spcBef>
          <a:spcPct val="20000"/>
        </a:spcBef>
        <a:buFont typeface="Arial" pitchFamily="34" charset="0"/>
        <a:buChar char="–"/>
        <a:defRPr sz="2100" kern="1200">
          <a:solidFill>
            <a:schemeClr val="tx1"/>
          </a:solidFill>
          <a:latin typeface="+mn-lt"/>
          <a:ea typeface="+mn-ea"/>
          <a:cs typeface="+mn-cs"/>
        </a:defRPr>
      </a:lvl2pPr>
      <a:lvl3pPr marL="857250" indent="-171450" algn="l" defTabSz="685800" rtl="0" eaLnBrk="1" latinLnBrk="0" hangingPunct="1">
        <a:spcBef>
          <a:spcPct val="20000"/>
        </a:spcBef>
        <a:buFont typeface="Arial" pitchFamily="34" charset="0"/>
        <a:buChar char="•"/>
        <a:defRPr sz="1800" kern="1200">
          <a:solidFill>
            <a:schemeClr val="tx1"/>
          </a:solidFill>
          <a:latin typeface="+mn-lt"/>
          <a:ea typeface="+mn-ea"/>
          <a:cs typeface="+mn-cs"/>
        </a:defRPr>
      </a:lvl3pPr>
      <a:lvl4pPr marL="1200150" indent="-171450" algn="l" defTabSz="685800" rtl="0" eaLnBrk="1" latinLnBrk="0" hangingPunct="1">
        <a:spcBef>
          <a:spcPct val="20000"/>
        </a:spcBef>
        <a:buFont typeface="Arial" pitchFamily="34" charset="0"/>
        <a:buChar char="–"/>
        <a:defRPr sz="1500" kern="1200">
          <a:solidFill>
            <a:schemeClr val="tx1"/>
          </a:solidFill>
          <a:latin typeface="+mn-lt"/>
          <a:ea typeface="+mn-ea"/>
          <a:cs typeface="+mn-cs"/>
        </a:defRPr>
      </a:lvl4pPr>
      <a:lvl5pPr marL="1543050" indent="-171450" algn="l" defTabSz="685800" rtl="0" eaLnBrk="1" latinLnBrk="0" hangingPunct="1">
        <a:spcBef>
          <a:spcPct val="20000"/>
        </a:spcBef>
        <a:buFont typeface="Arial" pitchFamily="34" charset="0"/>
        <a:buChar char="»"/>
        <a:defRPr sz="1500" kern="1200">
          <a:solidFill>
            <a:schemeClr val="tx1"/>
          </a:solidFill>
          <a:latin typeface="+mn-lt"/>
          <a:ea typeface="+mn-ea"/>
          <a:cs typeface="+mn-cs"/>
        </a:defRPr>
      </a:lvl5pPr>
      <a:lvl6pPr marL="1885950" indent="-171450" algn="l" defTabSz="685800" rtl="0" eaLnBrk="1" latinLnBrk="0" hangingPunct="1">
        <a:spcBef>
          <a:spcPct val="20000"/>
        </a:spcBef>
        <a:buFont typeface="Arial" pitchFamily="34" charset="0"/>
        <a:buChar char="•"/>
        <a:defRPr sz="1500" kern="1200">
          <a:solidFill>
            <a:schemeClr val="tx1"/>
          </a:solidFill>
          <a:latin typeface="+mn-lt"/>
          <a:ea typeface="+mn-ea"/>
          <a:cs typeface="+mn-cs"/>
        </a:defRPr>
      </a:lvl6pPr>
      <a:lvl7pPr marL="2228850" indent="-171450" algn="l" defTabSz="685800" rtl="0" eaLnBrk="1" latinLnBrk="0" hangingPunct="1">
        <a:spcBef>
          <a:spcPct val="20000"/>
        </a:spcBef>
        <a:buFont typeface="Arial" pitchFamily="34" charset="0"/>
        <a:buChar char="•"/>
        <a:defRPr sz="1500" kern="1200">
          <a:solidFill>
            <a:schemeClr val="tx1"/>
          </a:solidFill>
          <a:latin typeface="+mn-lt"/>
          <a:ea typeface="+mn-ea"/>
          <a:cs typeface="+mn-cs"/>
        </a:defRPr>
      </a:lvl7pPr>
      <a:lvl8pPr marL="2571750" indent="-171450" algn="l" defTabSz="685800" rtl="0" eaLnBrk="1" latinLnBrk="0" hangingPunct="1">
        <a:spcBef>
          <a:spcPct val="20000"/>
        </a:spcBef>
        <a:buFont typeface="Arial" pitchFamily="34" charset="0"/>
        <a:buChar char="•"/>
        <a:defRPr sz="1500" kern="1200">
          <a:solidFill>
            <a:schemeClr val="tx1"/>
          </a:solidFill>
          <a:latin typeface="+mn-lt"/>
          <a:ea typeface="+mn-ea"/>
          <a:cs typeface="+mn-cs"/>
        </a:defRPr>
      </a:lvl8pPr>
      <a:lvl9pPr marL="2914650" indent="-171450" algn="l" defTabSz="685800" rtl="0" eaLnBrk="1" latinLnBrk="0" hangingPunct="1">
        <a:spcBef>
          <a:spcPct val="20000"/>
        </a:spcBef>
        <a:buFont typeface="Arial" pitchFamily="34" charset="0"/>
        <a:buChar char="•"/>
        <a:defRPr sz="1500" kern="1200">
          <a:solidFill>
            <a:schemeClr val="tx1"/>
          </a:solidFill>
          <a:latin typeface="+mn-lt"/>
          <a:ea typeface="+mn-ea"/>
          <a:cs typeface="+mn-cs"/>
        </a:defRPr>
      </a:lvl9pPr>
    </p:bodyStyle>
    <p:otherStyle>
      <a:defPPr>
        <a:defRPr lang="en-US"/>
      </a:defPPr>
      <a:lvl1pPr marL="0" algn="l" defTabSz="685800" rtl="0" eaLnBrk="1" latinLnBrk="0" hangingPunct="1">
        <a:defRPr sz="1350" kern="1200">
          <a:solidFill>
            <a:schemeClr val="tx1"/>
          </a:solidFill>
          <a:latin typeface="+mn-lt"/>
          <a:ea typeface="+mn-ea"/>
          <a:cs typeface="+mn-cs"/>
        </a:defRPr>
      </a:lvl1pPr>
      <a:lvl2pPr marL="342900" algn="l" defTabSz="685800" rtl="0" eaLnBrk="1" latinLnBrk="0" hangingPunct="1">
        <a:defRPr sz="1350" kern="1200">
          <a:solidFill>
            <a:schemeClr val="tx1"/>
          </a:solidFill>
          <a:latin typeface="+mn-lt"/>
          <a:ea typeface="+mn-ea"/>
          <a:cs typeface="+mn-cs"/>
        </a:defRPr>
      </a:lvl2pPr>
      <a:lvl3pPr marL="685800" algn="l" defTabSz="685800" rtl="0" eaLnBrk="1" latinLnBrk="0" hangingPunct="1">
        <a:defRPr sz="1350" kern="1200">
          <a:solidFill>
            <a:schemeClr val="tx1"/>
          </a:solidFill>
          <a:latin typeface="+mn-lt"/>
          <a:ea typeface="+mn-ea"/>
          <a:cs typeface="+mn-cs"/>
        </a:defRPr>
      </a:lvl3pPr>
      <a:lvl4pPr marL="1028700" algn="l" defTabSz="685800" rtl="0" eaLnBrk="1" latinLnBrk="0" hangingPunct="1">
        <a:defRPr sz="1350" kern="1200">
          <a:solidFill>
            <a:schemeClr val="tx1"/>
          </a:solidFill>
          <a:latin typeface="+mn-lt"/>
          <a:ea typeface="+mn-ea"/>
          <a:cs typeface="+mn-cs"/>
        </a:defRPr>
      </a:lvl4pPr>
      <a:lvl5pPr marL="1371600" algn="l" defTabSz="685800" rtl="0" eaLnBrk="1" latinLnBrk="0" hangingPunct="1">
        <a:defRPr sz="1350" kern="1200">
          <a:solidFill>
            <a:schemeClr val="tx1"/>
          </a:solidFill>
          <a:latin typeface="+mn-lt"/>
          <a:ea typeface="+mn-ea"/>
          <a:cs typeface="+mn-cs"/>
        </a:defRPr>
      </a:lvl5pPr>
      <a:lvl6pPr marL="1714500" algn="l" defTabSz="685800" rtl="0" eaLnBrk="1" latinLnBrk="0" hangingPunct="1">
        <a:defRPr sz="1350" kern="1200">
          <a:solidFill>
            <a:schemeClr val="tx1"/>
          </a:solidFill>
          <a:latin typeface="+mn-lt"/>
          <a:ea typeface="+mn-ea"/>
          <a:cs typeface="+mn-cs"/>
        </a:defRPr>
      </a:lvl6pPr>
      <a:lvl7pPr marL="2057400" algn="l" defTabSz="685800" rtl="0" eaLnBrk="1" latinLnBrk="0" hangingPunct="1">
        <a:defRPr sz="1350" kern="1200">
          <a:solidFill>
            <a:schemeClr val="tx1"/>
          </a:solidFill>
          <a:latin typeface="+mn-lt"/>
          <a:ea typeface="+mn-ea"/>
          <a:cs typeface="+mn-cs"/>
        </a:defRPr>
      </a:lvl7pPr>
      <a:lvl8pPr marL="2400300" algn="l" defTabSz="685800" rtl="0" eaLnBrk="1" latinLnBrk="0" hangingPunct="1">
        <a:defRPr sz="1350" kern="1200">
          <a:solidFill>
            <a:schemeClr val="tx1"/>
          </a:solidFill>
          <a:latin typeface="+mn-lt"/>
          <a:ea typeface="+mn-ea"/>
          <a:cs typeface="+mn-cs"/>
        </a:defRPr>
      </a:lvl8pPr>
      <a:lvl9pPr marL="2743200" algn="l" defTabSz="685800" rtl="0" eaLnBrk="1" latinLnBrk="0" hangingPunct="1">
        <a:defRPr sz="135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2" Type="http://schemas.openxmlformats.org/officeDocument/2006/relationships/notesSlide" Target="../notesSlides/notesSlide1.xml"/><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3" Type="http://schemas.openxmlformats.org/officeDocument/2006/relationships/hyperlink" Target="https://eur01.safelinks.protection.outlook.com/?url=https%3A%2F%2Foutlook.office365.com%2Fowa%2Fcalendar%2FAcademicServices121%40uowtsd.onmicrosoft.com%2Fbookings%2F&amp;data=05%7C02%7Ce.taylor%40uwtsd.ac.uk%7Ccad4922e842947a88d9c08dc24105230%7C4e0f11f9046e45059cb8db2152311e21%7C0%7C0%7C638424899752519458%7CUnknown%7CTWFpbGZsb3d8eyJWIjoiMC4wLjAwMDAiLCJQIjoiV2luMzIiLCJBTiI6Ik1haWwiLCJXVCI6Mn0%3D%7C0%7C%7C%7C&amp;sdata=tCOuAivaqoyEJIkECAIlOP1%2FmTodzzsFcryvTSJjZBM%3D&amp;reserved=0" TargetMode="External"/><Relationship Id="rId2" Type="http://schemas.openxmlformats.org/officeDocument/2006/relationships/notesSlide" Target="../notesSlides/notesSlide2.xml"/><Relationship Id="rId1" Type="http://schemas.openxmlformats.org/officeDocument/2006/relationships/slideLayout" Target="../slideLayouts/slideLayout2.xml"/><Relationship Id="rId5" Type="http://schemas.openxmlformats.org/officeDocument/2006/relationships/hyperlink" Target="https://eur01.safelinks.protection.outlook.com/?url=https%3A%2F%2Foutlook.office365.com%2Fowa%2Fcalendar%2Fdigitalskillsuwtsdacuk%40uowtsd.onmicrosoft.com%2Fbookings%2F&amp;data=05%7C02%7Ce.taylor%40uwtsd.ac.uk%7Ccad4922e842947a88d9c08dc24105230%7C4e0f11f9046e45059cb8db2152311e21%7C0%7C0%7C638424899752530157%7CUnknown%7CTWFpbGZsb3d8eyJWIjoiMC4wLjAwMDAiLCJQIjoiV2luMzIiLCJBTiI6Ik1haWwiLCJXVCI6Mn0%3D%7C0%7C%7C%7C&amp;sdata=5mWcSKqKEVA%2FwlP9wyMfC%2FUmn4yNCUuz%2BgzBVHSGSj0%3D&amp;reserved=0" TargetMode="External"/><Relationship Id="rId4" Type="http://schemas.openxmlformats.org/officeDocument/2006/relationships/hyperlink" Target="mailto:birminghamlibrary@uwtsd.ac.uk" TargetMode="External"/></Relationships>
</file>

<file path=ppt/slides/_rels/slide3.xml.rels><?xml version="1.0" encoding="UTF-8" standalone="yes"?>
<Relationships xmlns="http://schemas.openxmlformats.org/package/2006/relationships"><Relationship Id="rId3" Type="http://schemas.openxmlformats.org/officeDocument/2006/relationships/image" Target="../media/image3.jpeg"/><Relationship Id="rId2" Type="http://schemas.openxmlformats.org/officeDocument/2006/relationships/notesSlide" Target="../notesSlides/notesSlide3.xml"/><Relationship Id="rId1" Type="http://schemas.openxmlformats.org/officeDocument/2006/relationships/slideLayout" Target="../slideLayouts/slideLayout7.xml"/></Relationships>
</file>

<file path=ppt/slides/_rels/slide4.xml.rels><?xml version="1.0" encoding="UTF-8" standalone="yes"?>
<Relationships xmlns="http://schemas.openxmlformats.org/package/2006/relationships"><Relationship Id="rId1" Type="http://schemas.openxmlformats.org/officeDocument/2006/relationships/slideLayout" Target="../slideLayouts/slideLayout13.xml"/></Relationships>
</file>

<file path=ppt/slides/_rels/slide5.xml.rels><?xml version="1.0" encoding="UTF-8" standalone="yes"?>
<Relationships xmlns="http://schemas.openxmlformats.org/package/2006/relationships"><Relationship Id="rId2" Type="http://schemas.openxmlformats.org/officeDocument/2006/relationships/notesSlide" Target="../notesSlides/notesSlide4.xml"/><Relationship Id="rId1" Type="http://schemas.openxmlformats.org/officeDocument/2006/relationships/slideLayout" Target="../slideLayouts/slideLayout13.xml"/></Relationships>
</file>

<file path=ppt/slides/_rels/slide6.xml.rels><?xml version="1.0" encoding="UTF-8" standalone="yes"?>
<Relationships xmlns="http://schemas.openxmlformats.org/package/2006/relationships"><Relationship Id="rId3" Type="http://schemas.openxmlformats.org/officeDocument/2006/relationships/hyperlink" Target="https://www.youtube.com/watch?v=YewU0bjh_Xw" TargetMode="External"/><Relationship Id="rId2" Type="http://schemas.openxmlformats.org/officeDocument/2006/relationships/notesSlide" Target="../notesSlides/notesSlide5.xml"/><Relationship Id="rId1" Type="http://schemas.openxmlformats.org/officeDocument/2006/relationships/slideLayout" Target="../slideLayouts/slideLayout15.xml"/><Relationship Id="rId4" Type="http://schemas.openxmlformats.org/officeDocument/2006/relationships/image" Target="../media/image4.png"/></Relationships>
</file>

<file path=ppt/slides/_rels/slide7.xml.rels><?xml version="1.0" encoding="UTF-8" standalone="yes"?>
<Relationships xmlns="http://schemas.openxmlformats.org/package/2006/relationships"><Relationship Id="rId1" Type="http://schemas.openxmlformats.org/officeDocument/2006/relationships/slideLayout" Target="../slideLayouts/slideLayout13.xml"/></Relationships>
</file>

<file path=ppt/slides/_rels/slide8.xml.rels><?xml version="1.0" encoding="UTF-8" standalone="yes"?>
<Relationships xmlns="http://schemas.openxmlformats.org/package/2006/relationships"><Relationship Id="rId1" Type="http://schemas.openxmlformats.org/officeDocument/2006/relationships/slideLayout" Target="../slideLayouts/slideLayout13.xml"/></Relationships>
</file>

<file path=ppt/slides/_rels/slide9.xml.rels><?xml version="1.0" encoding="UTF-8" standalone="yes"?>
<Relationships xmlns="http://schemas.openxmlformats.org/package/2006/relationships"><Relationship Id="rId1" Type="http://schemas.openxmlformats.org/officeDocument/2006/relationships/slideLayout" Target="../slideLayouts/slideLayout13.xml"/></Relationships>
</file>

<file path=ppt/slides/_rels/slide10.xml.rels><?xml version="1.0" encoding="UTF-8" standalone="yes"?>
<Relationships xmlns="http://schemas.openxmlformats.org/package/2006/relationships"><Relationship Id="rId1" Type="http://schemas.openxmlformats.org/officeDocument/2006/relationships/slideLayout" Target="../slideLayouts/slideLayout13.xml"/></Relationships>
</file>

<file path=ppt/slides/_rels/slide11.xml.rels><?xml version="1.0" encoding="UTF-8" standalone="yes"?>
<Relationships xmlns="http://schemas.openxmlformats.org/package/2006/relationships"><Relationship Id="rId1" Type="http://schemas.openxmlformats.org/officeDocument/2006/relationships/slideLayout" Target="../slideLayouts/slideLayout13.xml"/></Relationships>
</file>

<file path=ppt/slides/_rels/slide12.xml.rels><?xml version="1.0" encoding="UTF-8" standalone="yes"?>
<Relationships xmlns="http://schemas.openxmlformats.org/package/2006/relationships"><Relationship Id="rId3" Type="http://schemas.openxmlformats.org/officeDocument/2006/relationships/image" Target="../media/image5.png"/><Relationship Id="rId2" Type="http://schemas.openxmlformats.org/officeDocument/2006/relationships/notesSlide" Target="../notesSlides/notesSlide6.xml"/><Relationship Id="rId1" Type="http://schemas.openxmlformats.org/officeDocument/2006/relationships/slideLayout" Target="../slideLayouts/slideLayout13.xml"/><Relationship Id="rId4" Type="http://schemas.openxmlformats.org/officeDocument/2006/relationships/image" Target="../media/image6.jpeg"/></Relationships>
</file>

<file path=ppt/slides/_rels/slide13.xml.rels><?xml version="1.0" encoding="UTF-8" standalone="yes"?>
<Relationships xmlns="http://schemas.openxmlformats.org/package/2006/relationships"><Relationship Id="rId3" Type="http://schemas.openxmlformats.org/officeDocument/2006/relationships/image" Target="../media/image7.emf"/><Relationship Id="rId2" Type="http://schemas.openxmlformats.org/officeDocument/2006/relationships/notesSlide" Target="../notesSlides/notesSlide7.xml"/><Relationship Id="rId1" Type="http://schemas.openxmlformats.org/officeDocument/2006/relationships/slideLayout" Target="../slideLayouts/slideLayout13.xml"/></Relationships>
</file>

<file path=ppt/slides/_rels/slide14.xml.rels><?xml version="1.0" encoding="UTF-8" standalone="yes"?>
<Relationships xmlns="http://schemas.openxmlformats.org/package/2006/relationships"><Relationship Id="rId1" Type="http://schemas.openxmlformats.org/officeDocument/2006/relationships/slideLayout" Target="../slideLayouts/slideLayout13.xml"/></Relationships>
</file>

<file path=ppt/slides/_rels/slide15.xml.rels><?xml version="1.0" encoding="UTF-8" standalone="yes"?>
<Relationships xmlns="http://schemas.openxmlformats.org/package/2006/relationships"><Relationship Id="rId1" Type="http://schemas.openxmlformats.org/officeDocument/2006/relationships/slideLayout" Target="../slideLayouts/slideLayout13.xml"/></Relationships>
</file>

<file path=ppt/slides/_rels/slide16.xml.rels><?xml version="1.0" encoding="UTF-8" standalone="yes"?>
<Relationships xmlns="http://schemas.openxmlformats.org/package/2006/relationships"><Relationship Id="rId1" Type="http://schemas.openxmlformats.org/officeDocument/2006/relationships/slideLayout" Target="../slideLayouts/slideLayout13.xml"/></Relationships>
</file>

<file path=ppt/slides/_rels/slide17.xml.rels><?xml version="1.0" encoding="UTF-8" standalone="yes"?>
<Relationships xmlns="http://schemas.openxmlformats.org/package/2006/relationships"><Relationship Id="rId1" Type="http://schemas.openxmlformats.org/officeDocument/2006/relationships/slideLayout" Target="../slideLayouts/slideLayout13.xml"/></Relationships>
</file>

<file path=ppt/slides/_rels/slide18.xml.rels><?xml version="1.0" encoding="UTF-8" standalone="yes"?>
<Relationships xmlns="http://schemas.openxmlformats.org/package/2006/relationships"><Relationship Id="rId1" Type="http://schemas.openxmlformats.org/officeDocument/2006/relationships/slideLayout" Target="../slideLayouts/slideLayout13.xml"/></Relationships>
</file>

<file path=ppt/slides/_rels/slide19.xml.rels><?xml version="1.0" encoding="UTF-8" standalone="yes"?>
<Relationships xmlns="http://schemas.openxmlformats.org/package/2006/relationships"><Relationship Id="rId1" Type="http://schemas.openxmlformats.org/officeDocument/2006/relationships/slideLayout" Target="../slideLayouts/slideLayout13.xml"/></Relationships>
</file>

<file path=ppt/slides/_rels/slide20.xml.rels><?xml version="1.0" encoding="UTF-8" standalone="yes"?>
<Relationships xmlns="http://schemas.openxmlformats.org/package/2006/relationships"><Relationship Id="rId1" Type="http://schemas.openxmlformats.org/officeDocument/2006/relationships/slideLayout" Target="../slideLayouts/slideLayout13.xml"/></Relationships>
</file>

<file path=ppt/slides/_rels/slide21.xml.rels><?xml version="1.0" encoding="UTF-8" standalone="yes"?>
<Relationships xmlns="http://schemas.openxmlformats.org/package/2006/relationships"><Relationship Id="rId2" Type="http://schemas.openxmlformats.org/officeDocument/2006/relationships/image" Target="../media/image8.png"/><Relationship Id="rId1" Type="http://schemas.openxmlformats.org/officeDocument/2006/relationships/slideLayout" Target="../slideLayouts/slideLayout13.xml"/></Relationships>
</file>

<file path=ppt/slides/_rels/slide22.xml.rels><?xml version="1.0" encoding="UTF-8" standalone="yes"?>
<Relationships xmlns="http://schemas.openxmlformats.org/package/2006/relationships"><Relationship Id="rId1" Type="http://schemas.openxmlformats.org/officeDocument/2006/relationships/slideLayout" Target="../slideLayouts/slideLayout17.xml"/></Relationships>
</file>

<file path=ppt/slides/_rels/slide23.xml.rels><?xml version="1.0" encoding="UTF-8" standalone="yes"?>
<Relationships xmlns="http://schemas.openxmlformats.org/package/2006/relationships"><Relationship Id="rId1" Type="http://schemas.openxmlformats.org/officeDocument/2006/relationships/slideLayout" Target="../slideLayouts/slideLayout18.xml"/></Relationships>
</file>

<file path=ppt/slides/_rels/slide24.xml.rels><?xml version="1.0" encoding="UTF-8" standalone="yes"?>
<Relationships xmlns="http://schemas.openxmlformats.org/package/2006/relationships"><Relationship Id="rId2" Type="http://schemas.openxmlformats.org/officeDocument/2006/relationships/notesSlide" Target="../notesSlides/notesSlide8.xml"/><Relationship Id="rId1" Type="http://schemas.openxmlformats.org/officeDocument/2006/relationships/slideLayout" Target="../slideLayouts/slideLayout13.xml"/></Relationships>
</file>

<file path=ppt/slides/_rels/slide25.xml.rels><?xml version="1.0" encoding="UTF-8" standalone="yes"?>
<Relationships xmlns="http://schemas.openxmlformats.org/package/2006/relationships"><Relationship Id="rId3" Type="http://schemas.openxmlformats.org/officeDocument/2006/relationships/image" Target="../media/image9.png"/><Relationship Id="rId2" Type="http://schemas.openxmlformats.org/officeDocument/2006/relationships/notesSlide" Target="../notesSlides/notesSlide9.xml"/><Relationship Id="rId1" Type="http://schemas.openxmlformats.org/officeDocument/2006/relationships/slideLayout" Target="../slideLayouts/slideLayout13.xml"/><Relationship Id="rId4" Type="http://schemas.openxmlformats.org/officeDocument/2006/relationships/image" Target="../media/image10.png"/></Relationships>
</file>

<file path=ppt/slides/_rels/slide26.xml.rels><?xml version="1.0" encoding="UTF-8" standalone="yes"?>
<Relationships xmlns="http://schemas.openxmlformats.org/package/2006/relationships"><Relationship Id="rId2" Type="http://schemas.openxmlformats.org/officeDocument/2006/relationships/image" Target="../media/image11.jpeg"/><Relationship Id="rId1" Type="http://schemas.openxmlformats.org/officeDocument/2006/relationships/slideLayout" Target="../slideLayouts/slideLayout19.xml"/></Relationships>
</file>

<file path=ppt/slides/_rels/slide27.xml.rels><?xml version="1.0" encoding="UTF-8" standalone="yes"?>
<Relationships xmlns="http://schemas.openxmlformats.org/package/2006/relationships"><Relationship Id="rId1" Type="http://schemas.openxmlformats.org/officeDocument/2006/relationships/slideLayout" Target="../slideLayouts/slideLayout16.xml"/></Relationships>
</file>

<file path=ppt/slides/_rels/slide28.xml.rels><?xml version="1.0" encoding="UTF-8" standalone="yes"?>
<Relationships xmlns="http://schemas.openxmlformats.org/package/2006/relationships"><Relationship Id="rId2" Type="http://schemas.openxmlformats.org/officeDocument/2006/relationships/notesSlide" Target="../notesSlides/notesSlide10.xml"/><Relationship Id="rId1" Type="http://schemas.openxmlformats.org/officeDocument/2006/relationships/slideLayout" Target="../slideLayouts/slideLayout13.xml"/></Relationships>
</file>

<file path=ppt/slides/_rels/slide29.xml.rels><?xml version="1.0" encoding="UTF-8" standalone="yes"?>
<Relationships xmlns="http://schemas.openxmlformats.org/package/2006/relationships"><Relationship Id="rId3" Type="http://schemas.openxmlformats.org/officeDocument/2006/relationships/image" Target="../media/image12.png"/><Relationship Id="rId2" Type="http://schemas.openxmlformats.org/officeDocument/2006/relationships/notesSlide" Target="../notesSlides/notesSlide11.xml"/><Relationship Id="rId1" Type="http://schemas.openxmlformats.org/officeDocument/2006/relationships/slideLayout" Target="../slideLayouts/slideLayout15.xml"/><Relationship Id="rId4" Type="http://schemas.openxmlformats.org/officeDocument/2006/relationships/image" Target="../media/image13.png"/></Relationships>
</file>

<file path=ppt/slides/_rels/slide30.xml.rels><?xml version="1.0" encoding="UTF-8" standalone="yes"?>
<Relationships xmlns="http://schemas.openxmlformats.org/package/2006/relationships"><Relationship Id="rId2" Type="http://schemas.openxmlformats.org/officeDocument/2006/relationships/notesSlide" Target="../notesSlides/notesSlide12.xml"/><Relationship Id="rId1" Type="http://schemas.openxmlformats.org/officeDocument/2006/relationships/slideLayout" Target="../slideLayouts/slideLayout15.xml"/></Relationships>
</file>

<file path=ppt/slides/_rels/slide31.xml.rels><?xml version="1.0" encoding="UTF-8" standalone="yes"?>
<Relationships xmlns="http://schemas.openxmlformats.org/package/2006/relationships"><Relationship Id="rId3" Type="http://schemas.openxmlformats.org/officeDocument/2006/relationships/diagramData" Target="../diagrams/data1.xml"/><Relationship Id="rId7" Type="http://schemas.microsoft.com/office/2007/relationships/diagramDrawing" Target="../diagrams/drawing1.xml"/><Relationship Id="rId2" Type="http://schemas.openxmlformats.org/officeDocument/2006/relationships/notesSlide" Target="../notesSlides/notesSlide13.xml"/><Relationship Id="rId1" Type="http://schemas.openxmlformats.org/officeDocument/2006/relationships/slideLayout" Target="../slideLayouts/slideLayout19.xml"/><Relationship Id="rId6" Type="http://schemas.openxmlformats.org/officeDocument/2006/relationships/diagramColors" Target="../diagrams/colors1.xml"/><Relationship Id="rId5" Type="http://schemas.openxmlformats.org/officeDocument/2006/relationships/diagramQuickStyle" Target="../diagrams/quickStyle1.xml"/><Relationship Id="rId4" Type="http://schemas.openxmlformats.org/officeDocument/2006/relationships/diagramLayout" Target="../diagrams/layout1.xml"/></Relationships>
</file>

<file path=ppt/slides/_rels/slide32.xml.rels><?xml version="1.0" encoding="UTF-8" standalone="yes"?>
<Relationships xmlns="http://schemas.openxmlformats.org/package/2006/relationships"><Relationship Id="rId2" Type="http://schemas.openxmlformats.org/officeDocument/2006/relationships/notesSlide" Target="../notesSlides/notesSlide14.xml"/><Relationship Id="rId1" Type="http://schemas.openxmlformats.org/officeDocument/2006/relationships/slideLayout" Target="../slideLayouts/slideLayout13.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ctrTitle"/>
          </p:nvPr>
        </p:nvSpPr>
        <p:spPr>
          <a:xfrm>
            <a:off x="575556" y="692696"/>
            <a:ext cx="7992888" cy="4824536"/>
          </a:xfrm>
        </p:spPr>
        <p:txBody>
          <a:bodyPr>
            <a:normAutofit/>
          </a:bodyPr>
          <a:lstStyle/>
          <a:p>
            <a:r>
              <a:rPr lang="en-GB" altLang="en-US" sz="2200" dirty="0"/>
              <a:t>Certificate of Higher Education – Skills for the Workplace</a:t>
            </a:r>
            <a:br>
              <a:rPr lang="en-GB" altLang="en-US" sz="2200" dirty="0"/>
            </a:br>
            <a:r>
              <a:rPr lang="en-GB" altLang="en-US" sz="2200" dirty="0"/>
              <a:t>Health and Social Care</a:t>
            </a:r>
            <a:br>
              <a:rPr lang="en-GB" altLang="en-US" dirty="0"/>
            </a:br>
            <a:r>
              <a:rPr lang="en-GB" dirty="0"/>
              <a:t> </a:t>
            </a:r>
            <a:r>
              <a:rPr lang="en-GB" sz="2800" b="1" dirty="0">
                <a:solidFill>
                  <a:srgbClr val="FFFF00"/>
                </a:solidFill>
              </a:rPr>
              <a:t>Academic and Employability Skills</a:t>
            </a:r>
            <a:br>
              <a:rPr lang="en-GB" sz="2800" b="1" dirty="0">
                <a:solidFill>
                  <a:srgbClr val="FFFF00"/>
                </a:solidFill>
              </a:rPr>
            </a:br>
            <a:r>
              <a:rPr lang="en-GB" sz="2800" b="1" dirty="0">
                <a:solidFill>
                  <a:srgbClr val="FFFF00"/>
                </a:solidFill>
              </a:rPr>
              <a:t>(LCHS4001)</a:t>
            </a:r>
            <a:br>
              <a:rPr lang="en-GB" sz="3200" b="1" dirty="0">
                <a:solidFill>
                  <a:schemeClr val="accent2">
                    <a:lumMod val="20000"/>
                    <a:lumOff val="80000"/>
                  </a:schemeClr>
                </a:solidFill>
              </a:rPr>
            </a:br>
            <a:r>
              <a:rPr lang="en-GB" sz="5400" b="1" dirty="0">
                <a:solidFill>
                  <a:srgbClr val="FFFF00"/>
                </a:solidFill>
              </a:rPr>
              <a:t>Session 6:</a:t>
            </a:r>
            <a:br>
              <a:rPr lang="en-GB" sz="5400" b="1" dirty="0">
                <a:solidFill>
                  <a:srgbClr val="FFFF00"/>
                </a:solidFill>
              </a:rPr>
            </a:br>
            <a:r>
              <a:rPr lang="en-GB" sz="5400" b="1" dirty="0">
                <a:solidFill>
                  <a:srgbClr val="FFFF00"/>
                </a:solidFill>
              </a:rPr>
              <a:t>Report Writing and academic style</a:t>
            </a:r>
            <a:endParaRPr lang="en-GB" altLang="en-US" sz="5400" i="1" dirty="0">
              <a:solidFill>
                <a:srgbClr val="FFFF00"/>
              </a:solidFill>
            </a:endParaRPr>
          </a:p>
        </p:txBody>
      </p:sp>
    </p:spTree>
    <p:extLst>
      <p:ext uri="{BB962C8B-B14F-4D97-AF65-F5344CB8AC3E}">
        <p14:creationId xmlns:p14="http://schemas.microsoft.com/office/powerpoint/2010/main" val="3408955283"/>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BC4283F-25FD-7A23-8FDE-F383F255C20E}"/>
              </a:ext>
            </a:extLst>
          </p:cNvPr>
          <p:cNvSpPr>
            <a:spLocks noGrp="1"/>
          </p:cNvSpPr>
          <p:nvPr>
            <p:ph type="title"/>
          </p:nvPr>
        </p:nvSpPr>
        <p:spPr/>
        <p:txBody>
          <a:bodyPr>
            <a:normAutofit fontScale="90000"/>
          </a:bodyPr>
          <a:lstStyle/>
          <a:p>
            <a:r>
              <a:rPr lang="en-GB" sz="3800" b="1" dirty="0"/>
              <a:t>Notices: Library/Digital Skills Support</a:t>
            </a:r>
          </a:p>
        </p:txBody>
      </p:sp>
      <p:sp>
        <p:nvSpPr>
          <p:cNvPr id="3" name="Content Placeholder 2">
            <a:extLst>
              <a:ext uri="{FF2B5EF4-FFF2-40B4-BE49-F238E27FC236}">
                <a16:creationId xmlns:a16="http://schemas.microsoft.com/office/drawing/2014/main" id="{3E1ED1AD-5676-948C-DA37-F7E612F4AB74}"/>
              </a:ext>
            </a:extLst>
          </p:cNvPr>
          <p:cNvSpPr>
            <a:spLocks noGrp="1"/>
          </p:cNvSpPr>
          <p:nvPr>
            <p:ph idx="1"/>
          </p:nvPr>
        </p:nvSpPr>
        <p:spPr/>
        <p:txBody>
          <a:bodyPr>
            <a:normAutofit fontScale="92500"/>
          </a:bodyPr>
          <a:lstStyle/>
          <a:p>
            <a:pPr marL="342900" marR="0" lvl="0" indent="-342900" algn="l" defTabSz="914400" rtl="0" eaLnBrk="1" fontAlgn="auto" latinLnBrk="0" hangingPunct="1">
              <a:lnSpc>
                <a:spcPct val="100000"/>
              </a:lnSpc>
              <a:spcBef>
                <a:spcPct val="20000"/>
              </a:spcBef>
              <a:spcAft>
                <a:spcPts val="0"/>
              </a:spcAft>
              <a:buClrTx/>
              <a:buSzTx/>
              <a:buFont typeface="Arial" pitchFamily="34" charset="0"/>
              <a:buChar char="•"/>
              <a:tabLst/>
              <a:defRPr/>
            </a:pPr>
            <a:r>
              <a:rPr kumimoji="0" lang="en-GB" sz="2400" b="1" i="0" u="none" strike="noStrike" kern="1200" cap="none" spc="0" normalizeH="0" baseline="0" noProof="0" dirty="0">
                <a:ln>
                  <a:noFill/>
                </a:ln>
                <a:solidFill>
                  <a:prstClr val="black"/>
                </a:solidFill>
                <a:effectLst/>
                <a:uLnTx/>
                <a:uFillTx/>
                <a:ea typeface="+mn-ea"/>
                <a:cs typeface="+mn-cs"/>
              </a:rPr>
              <a:t>Academic Liaison Librarian Support</a:t>
            </a:r>
          </a:p>
          <a:p>
            <a:pPr marL="0" marR="0" lvl="0" indent="0" algn="l" defTabSz="914400" rtl="0" eaLnBrk="1" fontAlgn="auto" latinLnBrk="0" hangingPunct="1">
              <a:lnSpc>
                <a:spcPct val="100000"/>
              </a:lnSpc>
              <a:spcBef>
                <a:spcPct val="20000"/>
              </a:spcBef>
              <a:spcAft>
                <a:spcPts val="0"/>
              </a:spcAft>
              <a:buClrTx/>
              <a:buSzTx/>
              <a:buFont typeface="Arial" pitchFamily="34" charset="0"/>
              <a:buNone/>
              <a:tabLst/>
              <a:defRPr/>
            </a:pPr>
            <a:r>
              <a:rPr kumimoji="0" lang="en-GB" sz="2400" b="0" i="0" u="none" strike="noStrike" kern="1200" cap="none" spc="0" normalizeH="0" baseline="0" noProof="0" dirty="0">
                <a:ln>
                  <a:noFill/>
                </a:ln>
                <a:solidFill>
                  <a:prstClr val="black"/>
                </a:solidFill>
                <a:effectLst/>
                <a:uLnTx/>
                <a:uFillTx/>
                <a:ea typeface="+mn-ea"/>
                <a:cs typeface="+mn-cs"/>
              </a:rPr>
              <a:t>Book a one-to-one session with one of our Academic Liaison Librarians to develop your research, reading and referencing skills. </a:t>
            </a:r>
            <a:br>
              <a:rPr kumimoji="0" lang="en-GB" sz="2400" b="0" i="0" u="none" strike="noStrike" kern="1200" cap="none" spc="0" normalizeH="0" baseline="0" noProof="0" dirty="0">
                <a:ln>
                  <a:noFill/>
                </a:ln>
                <a:solidFill>
                  <a:prstClr val="black"/>
                </a:solidFill>
                <a:effectLst/>
                <a:uLnTx/>
                <a:uFillTx/>
                <a:ea typeface="+mn-ea"/>
                <a:cs typeface="+mn-cs"/>
              </a:rPr>
            </a:br>
            <a:r>
              <a:rPr kumimoji="0" lang="en-GB" sz="2400" b="0" i="0" u="none" strike="noStrike" kern="1200" cap="none" spc="0" normalizeH="0" baseline="0" noProof="0" dirty="0">
                <a:ln>
                  <a:noFill/>
                </a:ln>
                <a:solidFill>
                  <a:prstClr val="black"/>
                </a:solidFill>
                <a:effectLst/>
                <a:uLnTx/>
                <a:uFillTx/>
                <a:ea typeface="+mn-ea"/>
                <a:cs typeface="+mn-cs"/>
                <a:hlinkClick r:id="rId3"/>
              </a:rPr>
              <a:t>Click here to book</a:t>
            </a:r>
            <a:r>
              <a:rPr kumimoji="0" lang="en-GB" sz="2400" b="0" i="0" u="none" strike="noStrike" kern="1200" cap="none" spc="0" normalizeH="0" baseline="0" noProof="0" dirty="0">
                <a:ln>
                  <a:noFill/>
                </a:ln>
                <a:solidFill>
                  <a:prstClr val="black"/>
                </a:solidFill>
                <a:effectLst/>
                <a:uLnTx/>
                <a:uFillTx/>
                <a:ea typeface="+mn-ea"/>
                <a:cs typeface="+mn-cs"/>
              </a:rPr>
              <a:t> or email </a:t>
            </a:r>
            <a:r>
              <a:rPr kumimoji="0" lang="en-GB" sz="2400" b="0" i="0" u="none" strike="noStrike" kern="1200" cap="none" spc="0" normalizeH="0" baseline="0" noProof="0" dirty="0">
                <a:ln>
                  <a:noFill/>
                </a:ln>
                <a:solidFill>
                  <a:prstClr val="black"/>
                </a:solidFill>
                <a:effectLst/>
                <a:uLnTx/>
                <a:uFillTx/>
                <a:ea typeface="+mn-ea"/>
                <a:cs typeface="+mn-cs"/>
                <a:hlinkClick r:id="rId4"/>
              </a:rPr>
              <a:t>birminghamlibrary@uwtsd.ac.uk</a:t>
            </a:r>
            <a:r>
              <a:rPr kumimoji="0" lang="en-GB" sz="2400" b="0" i="0" u="none" strike="noStrike" kern="1200" cap="none" spc="0" normalizeH="0" baseline="0" noProof="0" dirty="0">
                <a:ln>
                  <a:noFill/>
                </a:ln>
                <a:solidFill>
                  <a:prstClr val="black"/>
                </a:solidFill>
                <a:effectLst/>
                <a:uLnTx/>
                <a:uFillTx/>
                <a:ea typeface="+mn-ea"/>
                <a:cs typeface="+mn-cs"/>
              </a:rPr>
              <a:t> </a:t>
            </a:r>
          </a:p>
          <a:p>
            <a:pPr marL="0" marR="0" lvl="0" indent="0" algn="l" defTabSz="914400" rtl="0" eaLnBrk="1" fontAlgn="auto" latinLnBrk="0" hangingPunct="1">
              <a:lnSpc>
                <a:spcPct val="100000"/>
              </a:lnSpc>
              <a:spcBef>
                <a:spcPct val="20000"/>
              </a:spcBef>
              <a:spcAft>
                <a:spcPts val="0"/>
              </a:spcAft>
              <a:buClrTx/>
              <a:buSzTx/>
              <a:buFont typeface="Arial" pitchFamily="34" charset="0"/>
              <a:buNone/>
              <a:tabLst/>
              <a:defRPr/>
            </a:pPr>
            <a:endParaRPr kumimoji="0" lang="en-GB" sz="2400" b="0" i="0" u="none" strike="noStrike" kern="1200" cap="none" spc="0" normalizeH="0" baseline="0" noProof="0" dirty="0">
              <a:ln>
                <a:noFill/>
              </a:ln>
              <a:solidFill>
                <a:prstClr val="black"/>
              </a:solidFill>
              <a:effectLst/>
              <a:uLnTx/>
              <a:uFillTx/>
              <a:ea typeface="+mn-ea"/>
              <a:cs typeface="+mn-cs"/>
            </a:endParaRPr>
          </a:p>
          <a:p>
            <a:pPr marL="342900" marR="0" lvl="0" indent="-342900" algn="l" defTabSz="914400" rtl="0" eaLnBrk="1" fontAlgn="auto" latinLnBrk="0" hangingPunct="1">
              <a:lnSpc>
                <a:spcPct val="100000"/>
              </a:lnSpc>
              <a:spcBef>
                <a:spcPct val="20000"/>
              </a:spcBef>
              <a:spcAft>
                <a:spcPts val="0"/>
              </a:spcAft>
              <a:buClrTx/>
              <a:buSzTx/>
              <a:buFont typeface="Arial" pitchFamily="34" charset="0"/>
              <a:buChar char="•"/>
              <a:tabLst/>
              <a:defRPr/>
            </a:pPr>
            <a:r>
              <a:rPr kumimoji="0" lang="en-GB" sz="2400" b="1" i="0" u="none" strike="noStrike" kern="1200" cap="none" spc="0" normalizeH="0" baseline="0" noProof="0" dirty="0">
                <a:ln>
                  <a:noFill/>
                </a:ln>
                <a:solidFill>
                  <a:prstClr val="black"/>
                </a:solidFill>
                <a:effectLst/>
                <a:uLnTx/>
                <a:uFillTx/>
                <a:ea typeface="+mn-ea"/>
                <a:cs typeface="+mn-cs"/>
              </a:rPr>
              <a:t>Digital Skills Support </a:t>
            </a:r>
          </a:p>
          <a:p>
            <a:pPr marL="0" marR="0" lvl="0" indent="0" algn="l" defTabSz="914400" rtl="0" eaLnBrk="1" fontAlgn="auto" latinLnBrk="0" hangingPunct="1">
              <a:lnSpc>
                <a:spcPct val="100000"/>
              </a:lnSpc>
              <a:spcBef>
                <a:spcPct val="20000"/>
              </a:spcBef>
              <a:spcAft>
                <a:spcPts val="0"/>
              </a:spcAft>
              <a:buClrTx/>
              <a:buSzTx/>
              <a:buFont typeface="Arial" pitchFamily="34" charset="0"/>
              <a:buNone/>
              <a:tabLst/>
              <a:defRPr/>
            </a:pPr>
            <a:r>
              <a:rPr kumimoji="0" lang="en-GB" sz="2400" b="0" i="0" u="none" strike="noStrike" kern="1200" cap="none" spc="0" normalizeH="0" baseline="0" noProof="0" dirty="0">
                <a:ln>
                  <a:noFill/>
                </a:ln>
                <a:solidFill>
                  <a:prstClr val="black"/>
                </a:solidFill>
                <a:effectLst/>
                <a:uLnTx/>
                <a:uFillTx/>
                <a:ea typeface="+mn-ea"/>
                <a:cs typeface="+mn-cs"/>
              </a:rPr>
              <a:t>Book a one-to-one session with one of our Digital Skills Advisors to develop your IT skills </a:t>
            </a:r>
            <a:r>
              <a:rPr lang="en-GB" sz="2400" dirty="0">
                <a:solidFill>
                  <a:prstClr val="black"/>
                </a:solidFill>
                <a:hlinkClick r:id="rId5"/>
              </a:rPr>
              <a:t>Click here to book</a:t>
            </a:r>
            <a:r>
              <a:rPr lang="en-GB" sz="2400" dirty="0">
                <a:solidFill>
                  <a:prstClr val="black"/>
                </a:solidFill>
              </a:rPr>
              <a:t> </a:t>
            </a:r>
            <a:r>
              <a:rPr kumimoji="0" lang="en-GB" sz="2400" b="0" i="0" u="none" strike="noStrike" kern="1200" cap="none" spc="0" normalizeH="0" baseline="0" noProof="0" dirty="0">
                <a:ln>
                  <a:noFill/>
                </a:ln>
                <a:solidFill>
                  <a:prstClr val="black"/>
                </a:solidFill>
                <a:effectLst/>
                <a:uLnTx/>
                <a:uFillTx/>
                <a:ea typeface="+mn-ea"/>
                <a:cs typeface="+mn-cs"/>
              </a:rPr>
              <a:t>(Or ask for Taran!)</a:t>
            </a:r>
          </a:p>
          <a:p>
            <a:endParaRPr lang="en-GB" dirty="0"/>
          </a:p>
        </p:txBody>
      </p:sp>
    </p:spTree>
    <p:extLst>
      <p:ext uri="{BB962C8B-B14F-4D97-AF65-F5344CB8AC3E}">
        <p14:creationId xmlns:p14="http://schemas.microsoft.com/office/powerpoint/2010/main" val="3857163908"/>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8434" name="Rectangle 2">
            <a:extLst>
              <a:ext uri="{FF2B5EF4-FFF2-40B4-BE49-F238E27FC236}">
                <a16:creationId xmlns:a16="http://schemas.microsoft.com/office/drawing/2014/main" id="{35D95875-3B43-4584-AEF1-50037EC7CEE7}"/>
              </a:ext>
            </a:extLst>
          </p:cNvPr>
          <p:cNvSpPr>
            <a:spLocks noGrp="1"/>
          </p:cNvSpPr>
          <p:nvPr>
            <p:ph type="title" idx="4294967295"/>
          </p:nvPr>
        </p:nvSpPr>
        <p:spPr>
          <a:xfrm>
            <a:off x="0" y="274638"/>
            <a:ext cx="8229600" cy="1143000"/>
          </a:xfrm>
        </p:spPr>
        <p:txBody>
          <a:bodyPr/>
          <a:lstStyle/>
          <a:p>
            <a:pPr eaLnBrk="1" hangingPunct="1"/>
            <a:r>
              <a:rPr lang="en-GB" altLang="en-US" b="1" dirty="0">
                <a:latin typeface="Arial" panose="020B0604020202020204" pitchFamily="34" charset="0"/>
                <a:cs typeface="Arial" panose="020B0604020202020204" pitchFamily="34" charset="0"/>
              </a:rPr>
              <a:t>In this session we will…</a:t>
            </a:r>
            <a:endParaRPr lang="en-GB" altLang="en-US" b="1" dirty="0">
              <a:ln>
                <a:noFill/>
              </a:ln>
              <a:effectLst/>
              <a:latin typeface="Arial" panose="020B0604020202020204" pitchFamily="34" charset="0"/>
              <a:cs typeface="Arial" panose="020B0604020202020204" pitchFamily="34" charset="0"/>
            </a:endParaRPr>
          </a:p>
        </p:txBody>
      </p:sp>
      <p:sp>
        <p:nvSpPr>
          <p:cNvPr id="18435" name="Rectangle 3">
            <a:extLst>
              <a:ext uri="{FF2B5EF4-FFF2-40B4-BE49-F238E27FC236}">
                <a16:creationId xmlns:a16="http://schemas.microsoft.com/office/drawing/2014/main" id="{F4639A8F-AEB2-4A26-A11C-F928D1C64C7B}"/>
              </a:ext>
            </a:extLst>
          </p:cNvPr>
          <p:cNvSpPr>
            <a:spLocks noGrp="1"/>
          </p:cNvSpPr>
          <p:nvPr>
            <p:ph type="body" idx="4294967295"/>
          </p:nvPr>
        </p:nvSpPr>
        <p:spPr>
          <a:xfrm>
            <a:off x="341784" y="1628800"/>
            <a:ext cx="8460432" cy="3298825"/>
          </a:xfrm>
        </p:spPr>
        <p:txBody>
          <a:bodyPr>
            <a:normAutofit fontScale="92500" lnSpcReduction="10000"/>
          </a:bodyPr>
          <a:lstStyle/>
          <a:p>
            <a:pPr eaLnBrk="1" hangingPunct="1"/>
            <a:r>
              <a:rPr lang="en-GB" altLang="en-US" dirty="0">
                <a:cs typeface="Arial" panose="020B0604020202020204" pitchFamily="34" charset="0"/>
              </a:rPr>
              <a:t>Learn about organising ideas </a:t>
            </a:r>
          </a:p>
          <a:p>
            <a:pPr eaLnBrk="1" hangingPunct="1"/>
            <a:r>
              <a:rPr lang="en-GB" altLang="en-US" dirty="0">
                <a:cs typeface="Arial" panose="020B0604020202020204" pitchFamily="34" charset="0"/>
              </a:rPr>
              <a:t>Explore the importance of introductions &amp; conclusions</a:t>
            </a:r>
          </a:p>
          <a:p>
            <a:pPr eaLnBrk="1" hangingPunct="1"/>
            <a:r>
              <a:rPr lang="en-GB" altLang="en-US" dirty="0">
                <a:cs typeface="Arial" panose="020B0604020202020204" pitchFamily="34" charset="0"/>
              </a:rPr>
              <a:t>Revisit how to structure an academic paragraph</a:t>
            </a:r>
          </a:p>
          <a:p>
            <a:pPr eaLnBrk="1" hangingPunct="1"/>
            <a:r>
              <a:rPr lang="en-GB" altLang="en-US" dirty="0">
                <a:cs typeface="Arial" panose="020B0604020202020204" pitchFamily="34" charset="0"/>
              </a:rPr>
              <a:t>Remind ourselves of what we have to do for Task 3</a:t>
            </a:r>
          </a:p>
          <a:p>
            <a:pPr marL="0" indent="0" eaLnBrk="1" hangingPunct="1">
              <a:buNone/>
            </a:pPr>
            <a:endParaRPr lang="en-GB" altLang="en-US" dirty="0">
              <a:latin typeface="Arial" panose="020B0604020202020204" pitchFamily="34" charset="0"/>
              <a:cs typeface="Arial" panose="020B0604020202020204" pitchFamily="34" charset="0"/>
            </a:endParaRPr>
          </a:p>
        </p:txBody>
      </p:sp>
      <p:pic>
        <p:nvPicPr>
          <p:cNvPr id="3" name="Picture 2">
            <a:extLst>
              <a:ext uri="{FF2B5EF4-FFF2-40B4-BE49-F238E27FC236}">
                <a16:creationId xmlns:a16="http://schemas.microsoft.com/office/drawing/2014/main" id="{5866BF1D-FA55-4E1C-BFC1-590C9FB41A0C}"/>
              </a:ext>
            </a:extLst>
          </p:cNvPr>
          <p:cNvPicPr>
            <a:picLocks noChangeAspect="1"/>
          </p:cNvPicPr>
          <p:nvPr/>
        </p:nvPicPr>
        <p:blipFill>
          <a:blip r:embed="rId3" cstate="print">
            <a:extLst>
              <a:ext uri="{28A0092B-C50C-407E-A947-70E740481C1C}">
                <a14:useLocalDpi xmlns:a14="http://schemas.microsoft.com/office/drawing/2010/main" val="0"/>
              </a:ext>
            </a:extLst>
          </a:blip>
          <a:stretch>
            <a:fillRect/>
          </a:stretch>
        </p:blipFill>
        <p:spPr>
          <a:xfrm>
            <a:off x="7516924" y="4807425"/>
            <a:ext cx="1425352" cy="948376"/>
          </a:xfrm>
          <a:prstGeom prst="rect">
            <a:avLst/>
          </a:prstGeom>
        </p:spPr>
      </p:pic>
    </p:spTree>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nodeType="clickEffect">
                                  <p:stCondLst>
                                    <p:cond delay="0"/>
                                  </p:stCondLst>
                                  <p:childTnLst>
                                    <p:set>
                                      <p:cBhvr>
                                        <p:cTn id="6" dur="1" fill="hold">
                                          <p:stCondLst>
                                            <p:cond delay="0"/>
                                          </p:stCondLst>
                                        </p:cTn>
                                        <p:tgtEl>
                                          <p:spTgt spid="18435">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nodeType="clickEffect">
                                  <p:stCondLst>
                                    <p:cond delay="0"/>
                                  </p:stCondLst>
                                  <p:childTnLst>
                                    <p:set>
                                      <p:cBhvr>
                                        <p:cTn id="10" dur="1" fill="hold">
                                          <p:stCondLst>
                                            <p:cond delay="0"/>
                                          </p:stCondLst>
                                        </p:cTn>
                                        <p:tgtEl>
                                          <p:spTgt spid="18435">
                                            <p:txEl>
                                              <p:pRg st="1" end="1"/>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nodeType="clickEffect">
                                  <p:stCondLst>
                                    <p:cond delay="0"/>
                                  </p:stCondLst>
                                  <p:childTnLst>
                                    <p:set>
                                      <p:cBhvr>
                                        <p:cTn id="14" dur="1" fill="hold">
                                          <p:stCondLst>
                                            <p:cond delay="0"/>
                                          </p:stCondLst>
                                        </p:cTn>
                                        <p:tgtEl>
                                          <p:spTgt spid="18435">
                                            <p:txEl>
                                              <p:pRg st="2" end="2"/>
                                            </p:txEl>
                                          </p:spTgt>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nodeType="clickEffect">
                                  <p:stCondLst>
                                    <p:cond delay="0"/>
                                  </p:stCondLst>
                                  <p:childTnLst>
                                    <p:set>
                                      <p:cBhvr>
                                        <p:cTn id="18" dur="1" fill="hold">
                                          <p:stCondLst>
                                            <p:cond delay="0"/>
                                          </p:stCondLst>
                                        </p:cTn>
                                        <p:tgtEl>
                                          <p:spTgt spid="18435">
                                            <p:txEl>
                                              <p:pRg st="3" end="3"/>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a:extLst>
              <a:ext uri="{FF2B5EF4-FFF2-40B4-BE49-F238E27FC236}">
                <a16:creationId xmlns:a16="http://schemas.microsoft.com/office/drawing/2014/main" id="{92550952-BE6B-46D5-B01D-0D952675AE8F}"/>
              </a:ext>
            </a:extLst>
          </p:cNvPr>
          <p:cNvSpPr>
            <a:spLocks noGrp="1"/>
          </p:cNvSpPr>
          <p:nvPr>
            <p:ph idx="1"/>
          </p:nvPr>
        </p:nvSpPr>
        <p:spPr>
          <a:xfrm>
            <a:off x="1277634" y="998731"/>
            <a:ext cx="6588732" cy="3996445"/>
          </a:xfrm>
        </p:spPr>
        <p:style>
          <a:lnRef idx="0">
            <a:schemeClr val="accent5"/>
          </a:lnRef>
          <a:fillRef idx="3">
            <a:schemeClr val="accent5"/>
          </a:fillRef>
          <a:effectRef idx="3">
            <a:schemeClr val="accent5"/>
          </a:effectRef>
          <a:fontRef idx="minor">
            <a:schemeClr val="lt1"/>
          </a:fontRef>
        </p:style>
        <p:txBody>
          <a:bodyPr>
            <a:normAutofit/>
          </a:bodyPr>
          <a:lstStyle/>
          <a:p>
            <a:pPr marL="0" indent="0" algn="ctr">
              <a:buNone/>
            </a:pPr>
            <a:endParaRPr lang="en-GB" sz="4050" dirty="0"/>
          </a:p>
          <a:p>
            <a:pPr marL="0" indent="0" algn="ctr">
              <a:buNone/>
            </a:pPr>
            <a:endParaRPr lang="en-GB" sz="4050" b="1" dirty="0"/>
          </a:p>
          <a:p>
            <a:pPr marL="0" indent="0" algn="ctr">
              <a:buNone/>
            </a:pPr>
            <a:r>
              <a:rPr lang="en-GB" sz="4050" b="1" dirty="0"/>
              <a:t>Organising Ideas </a:t>
            </a:r>
            <a:br>
              <a:rPr lang="en-GB" sz="4050" b="1" dirty="0"/>
            </a:br>
            <a:r>
              <a:rPr lang="en-GB" sz="4050" b="1" dirty="0"/>
              <a:t>(Structure)</a:t>
            </a:r>
          </a:p>
        </p:txBody>
      </p:sp>
    </p:spTree>
    <p:extLst>
      <p:ext uri="{BB962C8B-B14F-4D97-AF65-F5344CB8AC3E}">
        <p14:creationId xmlns:p14="http://schemas.microsoft.com/office/powerpoint/2010/main" val="469417667"/>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9F34C46-E380-9ADA-E325-45BE2A7CDFE1}"/>
              </a:ext>
            </a:extLst>
          </p:cNvPr>
          <p:cNvSpPr>
            <a:spLocks noGrp="1"/>
          </p:cNvSpPr>
          <p:nvPr>
            <p:ph type="title"/>
          </p:nvPr>
        </p:nvSpPr>
        <p:spPr/>
        <p:txBody>
          <a:bodyPr/>
          <a:lstStyle/>
          <a:p>
            <a:r>
              <a:rPr lang="en-GB" b="1" dirty="0"/>
              <a:t>What makes a good essay / report?</a:t>
            </a:r>
          </a:p>
        </p:txBody>
      </p:sp>
      <p:sp>
        <p:nvSpPr>
          <p:cNvPr id="3" name="Content Placeholder 2">
            <a:extLst>
              <a:ext uri="{FF2B5EF4-FFF2-40B4-BE49-F238E27FC236}">
                <a16:creationId xmlns:a16="http://schemas.microsoft.com/office/drawing/2014/main" id="{6F790BD5-D85D-D46B-91E0-BC69DE99067C}"/>
              </a:ext>
            </a:extLst>
          </p:cNvPr>
          <p:cNvSpPr>
            <a:spLocks noGrp="1"/>
          </p:cNvSpPr>
          <p:nvPr>
            <p:ph idx="1"/>
          </p:nvPr>
        </p:nvSpPr>
        <p:spPr/>
        <p:txBody>
          <a:bodyPr/>
          <a:lstStyle/>
          <a:p>
            <a:r>
              <a:rPr lang="en-GB" dirty="0"/>
              <a:t>Clear objectives</a:t>
            </a:r>
          </a:p>
          <a:p>
            <a:r>
              <a:rPr lang="en-GB" dirty="0"/>
              <a:t>Logical structure: Introduction              conclusion</a:t>
            </a:r>
          </a:p>
          <a:p>
            <a:r>
              <a:rPr lang="en-GB" dirty="0"/>
              <a:t>Consistent formatting: font size, line-spacing, etc</a:t>
            </a:r>
          </a:p>
          <a:p>
            <a:r>
              <a:rPr lang="en-GB" dirty="0"/>
              <a:t>Objective: not too personal</a:t>
            </a:r>
          </a:p>
          <a:p>
            <a:r>
              <a:rPr lang="en-GB" dirty="0"/>
              <a:t>Clearly written: concise, good academic language (no slang)</a:t>
            </a:r>
          </a:p>
          <a:p>
            <a:r>
              <a:rPr lang="en-GB" dirty="0"/>
              <a:t>Well-researched: ideas supported with citations</a:t>
            </a:r>
          </a:p>
          <a:p>
            <a:r>
              <a:rPr lang="en-GB" dirty="0"/>
              <a:t>Strong introduction: clear purpose and sign-posting</a:t>
            </a:r>
          </a:p>
          <a:p>
            <a:r>
              <a:rPr lang="en-GB" dirty="0"/>
              <a:t>Strong conclusion: summary of findings</a:t>
            </a:r>
          </a:p>
          <a:p>
            <a:endParaRPr lang="en-GB" dirty="0"/>
          </a:p>
        </p:txBody>
      </p:sp>
      <p:sp>
        <p:nvSpPr>
          <p:cNvPr id="4" name="Arrow: Right 3">
            <a:extLst>
              <a:ext uri="{FF2B5EF4-FFF2-40B4-BE49-F238E27FC236}">
                <a16:creationId xmlns:a16="http://schemas.microsoft.com/office/drawing/2014/main" id="{5AAA150D-4758-A0E7-3E7A-40041822FAFC}"/>
              </a:ext>
            </a:extLst>
          </p:cNvPr>
          <p:cNvSpPr/>
          <p:nvPr/>
        </p:nvSpPr>
        <p:spPr>
          <a:xfrm>
            <a:off x="5076056" y="2132856"/>
            <a:ext cx="733806" cy="363474"/>
          </a:xfrm>
          <a:prstGeom prst="rightArrow">
            <a:avLst/>
          </a:prstGeom>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GB" sz="1350">
              <a:solidFill>
                <a:prstClr val="white"/>
              </a:solidFill>
              <a:latin typeface="Myriad Pro"/>
            </a:endParaRPr>
          </a:p>
        </p:txBody>
      </p:sp>
    </p:spTree>
    <p:extLst>
      <p:ext uri="{BB962C8B-B14F-4D97-AF65-F5344CB8AC3E}">
        <p14:creationId xmlns:p14="http://schemas.microsoft.com/office/powerpoint/2010/main" val="3076276790"/>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B65AC09-F0C6-F554-7594-D4507994B051}"/>
              </a:ext>
            </a:extLst>
          </p:cNvPr>
          <p:cNvSpPr>
            <a:spLocks noGrp="1"/>
          </p:cNvSpPr>
          <p:nvPr>
            <p:ph type="title"/>
          </p:nvPr>
        </p:nvSpPr>
        <p:spPr/>
        <p:txBody>
          <a:bodyPr/>
          <a:lstStyle/>
          <a:p>
            <a:r>
              <a:rPr lang="en-GB" b="1" dirty="0"/>
              <a:t>Report writing / planning</a:t>
            </a:r>
          </a:p>
        </p:txBody>
      </p:sp>
      <p:sp>
        <p:nvSpPr>
          <p:cNvPr id="3" name="Content Placeholder 2">
            <a:extLst>
              <a:ext uri="{FF2B5EF4-FFF2-40B4-BE49-F238E27FC236}">
                <a16:creationId xmlns:a16="http://schemas.microsoft.com/office/drawing/2014/main" id="{CB7517CB-829F-208F-2C26-51C73B7A4E43}"/>
              </a:ext>
            </a:extLst>
          </p:cNvPr>
          <p:cNvSpPr>
            <a:spLocks noGrp="1"/>
          </p:cNvSpPr>
          <p:nvPr>
            <p:ph sz="half" idx="1"/>
          </p:nvPr>
        </p:nvSpPr>
        <p:spPr/>
        <p:txBody>
          <a:bodyPr/>
          <a:lstStyle/>
          <a:p>
            <a:r>
              <a:rPr lang="en-GB" dirty="0"/>
              <a:t>Where to begin?</a:t>
            </a:r>
          </a:p>
          <a:p>
            <a:endParaRPr lang="en-GB" dirty="0"/>
          </a:p>
          <a:p>
            <a:r>
              <a:rPr lang="en-GB" dirty="0"/>
              <a:t>Watch the video and think about how the themes relate to your own report</a:t>
            </a:r>
          </a:p>
          <a:p>
            <a:endParaRPr lang="en-GB" dirty="0"/>
          </a:p>
          <a:p>
            <a:r>
              <a:rPr lang="en-GB" dirty="0"/>
              <a:t>What is the purpose of your report / who is the audience / how are you going to answer the question / where are you going to find the information</a:t>
            </a:r>
          </a:p>
        </p:txBody>
      </p:sp>
      <p:pic>
        <p:nvPicPr>
          <p:cNvPr id="6" name="Content Placeholder 5" descr="A group of people writing on a whiteboard&#10;&#10;Description automatically generated">
            <a:hlinkClick r:id="rId3"/>
            <a:extLst>
              <a:ext uri="{FF2B5EF4-FFF2-40B4-BE49-F238E27FC236}">
                <a16:creationId xmlns:a16="http://schemas.microsoft.com/office/drawing/2014/main" id="{38C159B0-213B-2705-3655-ED44B52AD593}"/>
              </a:ext>
            </a:extLst>
          </p:cNvPr>
          <p:cNvPicPr>
            <a:picLocks noGrp="1" noChangeAspect="1"/>
          </p:cNvPicPr>
          <p:nvPr>
            <p:ph sz="half" idx="2"/>
          </p:nvPr>
        </p:nvPicPr>
        <p:blipFill>
          <a:blip r:embed="rId4" cstate="print">
            <a:extLst>
              <a:ext uri="{28A0092B-C50C-407E-A947-70E740481C1C}">
                <a14:useLocalDpi xmlns:a14="http://schemas.microsoft.com/office/drawing/2010/main" val="0"/>
              </a:ext>
            </a:extLst>
          </a:blip>
          <a:stretch>
            <a:fillRect/>
          </a:stretch>
        </p:blipFill>
        <p:spPr>
          <a:xfrm>
            <a:off x="4629150" y="2464215"/>
            <a:ext cx="3028950" cy="2178413"/>
          </a:xfrm>
        </p:spPr>
      </p:pic>
    </p:spTree>
    <p:extLst>
      <p:ext uri="{BB962C8B-B14F-4D97-AF65-F5344CB8AC3E}">
        <p14:creationId xmlns:p14="http://schemas.microsoft.com/office/powerpoint/2010/main" val="1908230230"/>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5540B6F8-B4E6-9B08-A5E4-DD62B6CBB9C9}"/>
            </a:ext>
          </a:extLst>
        </p:cNvPr>
        <p:cNvGrpSpPr/>
        <p:nvPr/>
      </p:nvGrpSpPr>
      <p:grpSpPr>
        <a:xfrm>
          <a:off x="0" y="0"/>
          <a:ext cx="0" cy="0"/>
          <a:chOff x="0" y="0"/>
          <a:chExt cx="0" cy="0"/>
        </a:xfrm>
      </p:grpSpPr>
      <p:sp>
        <p:nvSpPr>
          <p:cNvPr id="3" name="Content Placeholder 2">
            <a:extLst>
              <a:ext uri="{FF2B5EF4-FFF2-40B4-BE49-F238E27FC236}">
                <a16:creationId xmlns:a16="http://schemas.microsoft.com/office/drawing/2014/main" id="{6F2546B4-F0BE-72C0-AB37-6EF3B7D21599}"/>
              </a:ext>
            </a:extLst>
          </p:cNvPr>
          <p:cNvSpPr>
            <a:spLocks noGrp="1"/>
          </p:cNvSpPr>
          <p:nvPr>
            <p:ph idx="1"/>
          </p:nvPr>
        </p:nvSpPr>
        <p:spPr>
          <a:xfrm>
            <a:off x="1277634" y="998731"/>
            <a:ext cx="6588732" cy="3996445"/>
          </a:xfrm>
        </p:spPr>
        <p:style>
          <a:lnRef idx="0">
            <a:schemeClr val="accent5"/>
          </a:lnRef>
          <a:fillRef idx="3">
            <a:schemeClr val="accent5"/>
          </a:fillRef>
          <a:effectRef idx="3">
            <a:schemeClr val="accent5"/>
          </a:effectRef>
          <a:fontRef idx="minor">
            <a:schemeClr val="lt1"/>
          </a:fontRef>
        </p:style>
        <p:txBody>
          <a:bodyPr>
            <a:normAutofit/>
          </a:bodyPr>
          <a:lstStyle/>
          <a:p>
            <a:pPr marL="0" indent="0" algn="ctr">
              <a:buNone/>
            </a:pPr>
            <a:endParaRPr lang="en-GB" sz="4050" dirty="0"/>
          </a:p>
          <a:p>
            <a:pPr marL="0" indent="0" algn="ctr">
              <a:buNone/>
            </a:pPr>
            <a:r>
              <a:rPr lang="en-GB" sz="4050" b="1" dirty="0"/>
              <a:t>Organising Ideas </a:t>
            </a:r>
            <a:br>
              <a:rPr lang="en-GB" sz="4050" b="1" dirty="0"/>
            </a:br>
            <a:r>
              <a:rPr lang="en-GB" sz="4050" b="1" dirty="0"/>
              <a:t>(Introductions and Conclusions)</a:t>
            </a:r>
          </a:p>
        </p:txBody>
      </p:sp>
    </p:spTree>
    <p:extLst>
      <p:ext uri="{BB962C8B-B14F-4D97-AF65-F5344CB8AC3E}">
        <p14:creationId xmlns:p14="http://schemas.microsoft.com/office/powerpoint/2010/main" val="2292479334"/>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BFCD3E0-45BF-16EF-2452-29094020B6E0}"/>
              </a:ext>
            </a:extLst>
          </p:cNvPr>
          <p:cNvSpPr>
            <a:spLocks noGrp="1"/>
          </p:cNvSpPr>
          <p:nvPr>
            <p:ph type="title"/>
          </p:nvPr>
        </p:nvSpPr>
        <p:spPr/>
        <p:txBody>
          <a:bodyPr>
            <a:normAutofit/>
          </a:bodyPr>
          <a:lstStyle/>
          <a:p>
            <a:r>
              <a:rPr lang="en-GB" sz="4400" b="1" dirty="0"/>
              <a:t>Introductions and conclusions</a:t>
            </a:r>
          </a:p>
        </p:txBody>
      </p:sp>
      <p:sp>
        <p:nvSpPr>
          <p:cNvPr id="3" name="Content Placeholder 2">
            <a:extLst>
              <a:ext uri="{FF2B5EF4-FFF2-40B4-BE49-F238E27FC236}">
                <a16:creationId xmlns:a16="http://schemas.microsoft.com/office/drawing/2014/main" id="{203EBE73-298A-86B8-7417-491641C27AF4}"/>
              </a:ext>
            </a:extLst>
          </p:cNvPr>
          <p:cNvSpPr>
            <a:spLocks noGrp="1"/>
          </p:cNvSpPr>
          <p:nvPr>
            <p:ph idx="1"/>
          </p:nvPr>
        </p:nvSpPr>
        <p:spPr/>
        <p:txBody>
          <a:bodyPr/>
          <a:lstStyle/>
          <a:p>
            <a:pPr marL="0" indent="0" algn="ctr">
              <a:buNone/>
            </a:pPr>
            <a:endParaRPr lang="en-GB" dirty="0"/>
          </a:p>
          <a:p>
            <a:pPr marL="0" indent="0" algn="ctr">
              <a:buNone/>
            </a:pPr>
            <a:r>
              <a:rPr lang="en-GB" sz="4400" dirty="0"/>
              <a:t>Why do we need them? </a:t>
            </a:r>
          </a:p>
          <a:p>
            <a:pPr marL="0" indent="0" algn="ctr">
              <a:buNone/>
            </a:pPr>
            <a:endParaRPr lang="en-GB" sz="4400" dirty="0"/>
          </a:p>
          <a:p>
            <a:pPr marL="0" indent="0" algn="ctr">
              <a:buNone/>
            </a:pPr>
            <a:r>
              <a:rPr lang="en-GB" sz="7200" b="1" dirty="0"/>
              <a:t>?</a:t>
            </a:r>
          </a:p>
        </p:txBody>
      </p:sp>
    </p:spTree>
    <p:extLst>
      <p:ext uri="{BB962C8B-B14F-4D97-AF65-F5344CB8AC3E}">
        <p14:creationId xmlns:p14="http://schemas.microsoft.com/office/powerpoint/2010/main" val="3404165468"/>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8B513EB6-59C4-42FA-4197-1A8B62A1DE9B}"/>
            </a:ext>
          </a:extLst>
        </p:cNvPr>
        <p:cNvGrpSpPr/>
        <p:nvPr/>
      </p:nvGrpSpPr>
      <p:grpSpPr>
        <a:xfrm>
          <a:off x="0" y="0"/>
          <a:ext cx="0" cy="0"/>
          <a:chOff x="0" y="0"/>
          <a:chExt cx="0" cy="0"/>
        </a:xfrm>
      </p:grpSpPr>
      <p:sp>
        <p:nvSpPr>
          <p:cNvPr id="3" name="Content Placeholder 2">
            <a:extLst>
              <a:ext uri="{FF2B5EF4-FFF2-40B4-BE49-F238E27FC236}">
                <a16:creationId xmlns:a16="http://schemas.microsoft.com/office/drawing/2014/main" id="{3A9446F3-BD66-92CB-FEAB-7BC05F6D61AD}"/>
              </a:ext>
            </a:extLst>
          </p:cNvPr>
          <p:cNvSpPr>
            <a:spLocks noGrp="1"/>
          </p:cNvSpPr>
          <p:nvPr>
            <p:ph idx="1"/>
          </p:nvPr>
        </p:nvSpPr>
        <p:spPr>
          <a:xfrm>
            <a:off x="1277634" y="998731"/>
            <a:ext cx="6588732" cy="3996445"/>
          </a:xfrm>
        </p:spPr>
        <p:style>
          <a:lnRef idx="0">
            <a:schemeClr val="accent5"/>
          </a:lnRef>
          <a:fillRef idx="3">
            <a:schemeClr val="accent5"/>
          </a:fillRef>
          <a:effectRef idx="3">
            <a:schemeClr val="accent5"/>
          </a:effectRef>
          <a:fontRef idx="minor">
            <a:schemeClr val="lt1"/>
          </a:fontRef>
        </p:style>
        <p:txBody>
          <a:bodyPr>
            <a:normAutofit/>
          </a:bodyPr>
          <a:lstStyle/>
          <a:p>
            <a:pPr marL="0" indent="0" algn="ctr">
              <a:buNone/>
            </a:pPr>
            <a:endParaRPr lang="en-GB" sz="4050" dirty="0"/>
          </a:p>
          <a:p>
            <a:pPr marL="0" indent="0" algn="ctr">
              <a:buNone/>
            </a:pPr>
            <a:endParaRPr lang="en-GB" sz="4050" b="1" dirty="0"/>
          </a:p>
          <a:p>
            <a:pPr marL="0" indent="0" algn="ctr">
              <a:buNone/>
            </a:pPr>
            <a:r>
              <a:rPr lang="en-GB" sz="4050" b="1" dirty="0"/>
              <a:t>Introductions</a:t>
            </a:r>
          </a:p>
        </p:txBody>
      </p:sp>
    </p:spTree>
    <p:extLst>
      <p:ext uri="{BB962C8B-B14F-4D97-AF65-F5344CB8AC3E}">
        <p14:creationId xmlns:p14="http://schemas.microsoft.com/office/powerpoint/2010/main" val="4148234671"/>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462E3A33-57FF-8A1D-1B24-707151AAEF17}"/>
            </a:ext>
          </a:extLst>
        </p:cNvPr>
        <p:cNvGrpSpPr/>
        <p:nvPr/>
      </p:nvGrpSpPr>
      <p:grpSpPr>
        <a:xfrm>
          <a:off x="0" y="0"/>
          <a:ext cx="0" cy="0"/>
          <a:chOff x="0" y="0"/>
          <a:chExt cx="0" cy="0"/>
        </a:xfrm>
      </p:grpSpPr>
      <p:sp>
        <p:nvSpPr>
          <p:cNvPr id="2" name="Title 1">
            <a:extLst>
              <a:ext uri="{FF2B5EF4-FFF2-40B4-BE49-F238E27FC236}">
                <a16:creationId xmlns:a16="http://schemas.microsoft.com/office/drawing/2014/main" id="{81C5FDBA-543A-C9AF-6B55-4EE020288A65}"/>
              </a:ext>
            </a:extLst>
          </p:cNvPr>
          <p:cNvSpPr>
            <a:spLocks noGrp="1"/>
          </p:cNvSpPr>
          <p:nvPr>
            <p:ph type="title"/>
          </p:nvPr>
        </p:nvSpPr>
        <p:spPr/>
        <p:txBody>
          <a:bodyPr/>
          <a:lstStyle/>
          <a:p>
            <a:br>
              <a:rPr lang="en-GB" dirty="0">
                <a:latin typeface="Calibri" panose="020F0502020204030204" pitchFamily="34" charset="0"/>
                <a:ea typeface="Calibri" panose="020F0502020204030204" pitchFamily="34" charset="0"/>
                <a:cs typeface="Times New Roman" panose="02020603050405020304" pitchFamily="18" charset="0"/>
              </a:rPr>
            </a:br>
            <a:endParaRPr lang="en-GB" dirty="0"/>
          </a:p>
        </p:txBody>
      </p:sp>
      <p:sp>
        <p:nvSpPr>
          <p:cNvPr id="6" name="Title 1">
            <a:extLst>
              <a:ext uri="{FF2B5EF4-FFF2-40B4-BE49-F238E27FC236}">
                <a16:creationId xmlns:a16="http://schemas.microsoft.com/office/drawing/2014/main" id="{1718E43A-7312-CDF4-373C-485035DD57F5}"/>
              </a:ext>
            </a:extLst>
          </p:cNvPr>
          <p:cNvSpPr txBox="1">
            <a:spLocks/>
          </p:cNvSpPr>
          <p:nvPr/>
        </p:nvSpPr>
        <p:spPr>
          <a:xfrm>
            <a:off x="742950" y="1245394"/>
            <a:ext cx="7886700" cy="994172"/>
          </a:xfrm>
          <a:prstGeom prst="rect">
            <a:avLst/>
          </a:prstGeom>
        </p:spPr>
        <p:txBody>
          <a:bodyPr vert="horz" lIns="68580" tIns="34290" rIns="68580" bIns="34290" rtlCol="0" anchor="ctr">
            <a:normAutofit/>
          </a:bodyPr>
          <a:lstStyle>
            <a:lvl1pPr algn="l" defTabSz="914400" rtl="0" eaLnBrk="1" latinLnBrk="0" hangingPunct="1">
              <a:lnSpc>
                <a:spcPct val="90000"/>
              </a:lnSpc>
              <a:spcBef>
                <a:spcPct val="0"/>
              </a:spcBef>
              <a:buNone/>
              <a:defRPr sz="4400" kern="1200">
                <a:solidFill>
                  <a:schemeClr val="tx1"/>
                </a:solidFill>
                <a:latin typeface="+mj-lt"/>
                <a:ea typeface="+mj-ea"/>
                <a:cs typeface="+mj-cs"/>
              </a:defRPr>
            </a:lvl1pPr>
          </a:lstStyle>
          <a:p>
            <a:pPr algn="ctr"/>
            <a:endParaRPr lang="en-GB" sz="1350" dirty="0"/>
          </a:p>
        </p:txBody>
      </p:sp>
      <p:sp>
        <p:nvSpPr>
          <p:cNvPr id="15" name="Title 4">
            <a:extLst>
              <a:ext uri="{FF2B5EF4-FFF2-40B4-BE49-F238E27FC236}">
                <a16:creationId xmlns:a16="http://schemas.microsoft.com/office/drawing/2014/main" id="{4BBEEC87-5C65-9D07-90DF-31A80929DA82}"/>
              </a:ext>
            </a:extLst>
          </p:cNvPr>
          <p:cNvSpPr txBox="1">
            <a:spLocks/>
          </p:cNvSpPr>
          <p:nvPr/>
        </p:nvSpPr>
        <p:spPr>
          <a:xfrm>
            <a:off x="649897" y="482529"/>
            <a:ext cx="7886700" cy="994172"/>
          </a:xfrm>
          <a:prstGeom prst="rect">
            <a:avLst/>
          </a:prstGeom>
        </p:spPr>
        <p:txBody>
          <a:bodyPr vert="horz" lIns="68580" tIns="34290" rIns="68580" bIns="34290" rtlCol="0" anchor="ctr">
            <a:noAutofit/>
          </a:bodyPr>
          <a:lstStyle>
            <a:lvl1pPr algn="l" defTabSz="914400" rtl="0" eaLnBrk="1" latinLnBrk="0" hangingPunct="1">
              <a:lnSpc>
                <a:spcPct val="90000"/>
              </a:lnSpc>
              <a:spcBef>
                <a:spcPct val="0"/>
              </a:spcBef>
              <a:buNone/>
              <a:defRPr sz="4400" kern="1200">
                <a:solidFill>
                  <a:schemeClr val="tx1"/>
                </a:solidFill>
                <a:latin typeface="+mj-lt"/>
                <a:ea typeface="+mj-ea"/>
                <a:cs typeface="+mj-cs"/>
              </a:defRPr>
            </a:lvl1pPr>
          </a:lstStyle>
          <a:p>
            <a:pPr algn="ctr"/>
            <a:r>
              <a:rPr lang="en-US" b="1" dirty="0">
                <a:cs typeface="Calibri" panose="020F0502020204030204" pitchFamily="34" charset="0"/>
              </a:rPr>
              <a:t>Activity 1: What goes in an introduction?</a:t>
            </a:r>
            <a:endParaRPr lang="en-GB" b="1" dirty="0">
              <a:cs typeface="Calibri" panose="020F0502020204030204" pitchFamily="34" charset="0"/>
            </a:endParaRPr>
          </a:p>
        </p:txBody>
      </p:sp>
      <p:sp>
        <p:nvSpPr>
          <p:cNvPr id="9" name="TextBox 8">
            <a:extLst>
              <a:ext uri="{FF2B5EF4-FFF2-40B4-BE49-F238E27FC236}">
                <a16:creationId xmlns:a16="http://schemas.microsoft.com/office/drawing/2014/main" id="{F83A9DA5-440E-4613-7461-03B121BF5388}"/>
              </a:ext>
            </a:extLst>
          </p:cNvPr>
          <p:cNvSpPr txBox="1"/>
          <p:nvPr/>
        </p:nvSpPr>
        <p:spPr>
          <a:xfrm>
            <a:off x="920430" y="1705046"/>
            <a:ext cx="4570952" cy="3683572"/>
          </a:xfrm>
          <a:prstGeom prst="rect">
            <a:avLst/>
          </a:prstGeom>
          <a:noFill/>
        </p:spPr>
        <p:txBody>
          <a:bodyPr wrap="square">
            <a:spAutoFit/>
          </a:bodyPr>
          <a:lstStyle/>
          <a:p>
            <a:pPr>
              <a:lnSpc>
                <a:spcPct val="107000"/>
              </a:lnSpc>
              <a:spcAft>
                <a:spcPts val="600"/>
              </a:spcAft>
            </a:pPr>
            <a:r>
              <a:rPr lang="en-US" sz="1200" dirty="0">
                <a:latin typeface="Calibri" panose="020F0502020204030204" pitchFamily="34" charset="0"/>
                <a:ea typeface="Times New Roman" panose="02020603050405020304" pitchFamily="18" charset="0"/>
                <a:cs typeface="Times New Roman" panose="02020603050405020304" pitchFamily="18" charset="0"/>
              </a:rPr>
              <a:t>Which of these things might be included in a conclusion? Can you spot any ideas that definitely should not be there?</a:t>
            </a:r>
            <a:endParaRPr lang="en-GB" sz="1200" dirty="0">
              <a:latin typeface="Calibri" panose="020F0502020204030204" pitchFamily="34" charset="0"/>
              <a:ea typeface="Calibri" panose="020F0502020204030204" pitchFamily="34" charset="0"/>
              <a:cs typeface="Times New Roman" panose="02020603050405020304" pitchFamily="18" charset="0"/>
            </a:endParaRPr>
          </a:p>
          <a:p>
            <a:pPr marL="257175" indent="-257175">
              <a:lnSpc>
                <a:spcPct val="107000"/>
              </a:lnSpc>
              <a:buFont typeface="+mj-lt"/>
              <a:buAutoNum type="arabicPeriod"/>
            </a:pPr>
            <a:r>
              <a:rPr lang="en-US" sz="1200" dirty="0">
                <a:latin typeface="Calibri" panose="020F0502020204030204" pitchFamily="34" charset="0"/>
                <a:ea typeface="Times New Roman" panose="02020603050405020304" pitchFamily="18" charset="0"/>
                <a:cs typeface="Times New Roman" panose="02020603050405020304" pitchFamily="18" charset="0"/>
              </a:rPr>
              <a:t>A hook to grab the reader’s attention.</a:t>
            </a:r>
            <a:endParaRPr lang="en-GB" sz="1200" dirty="0">
              <a:latin typeface="Calibri" panose="020F0502020204030204" pitchFamily="34" charset="0"/>
              <a:ea typeface="Calibri" panose="020F0502020204030204" pitchFamily="34" charset="0"/>
              <a:cs typeface="Times New Roman" panose="02020603050405020304" pitchFamily="18" charset="0"/>
            </a:endParaRPr>
          </a:p>
          <a:p>
            <a:pPr marL="257175" indent="-257175">
              <a:lnSpc>
                <a:spcPct val="107000"/>
              </a:lnSpc>
              <a:buFont typeface="+mj-lt"/>
              <a:buAutoNum type="arabicPeriod"/>
            </a:pPr>
            <a:r>
              <a:rPr lang="en-US" sz="1200" dirty="0">
                <a:latin typeface="Calibri" panose="020F0502020204030204" pitchFamily="34" charset="0"/>
                <a:ea typeface="Times New Roman" panose="02020603050405020304" pitchFamily="18" charset="0"/>
                <a:cs typeface="Times New Roman" panose="02020603050405020304" pitchFamily="18" charset="0"/>
              </a:rPr>
              <a:t>A general statement about the topic.</a:t>
            </a:r>
            <a:endParaRPr lang="en-GB" sz="1200" dirty="0">
              <a:latin typeface="Calibri" panose="020F0502020204030204" pitchFamily="34" charset="0"/>
              <a:ea typeface="Calibri" panose="020F0502020204030204" pitchFamily="34" charset="0"/>
              <a:cs typeface="Times New Roman" panose="02020603050405020304" pitchFamily="18" charset="0"/>
            </a:endParaRPr>
          </a:p>
          <a:p>
            <a:pPr marL="257175" indent="-257175">
              <a:lnSpc>
                <a:spcPct val="107000"/>
              </a:lnSpc>
              <a:buFont typeface="+mj-lt"/>
              <a:buAutoNum type="arabicPeriod"/>
            </a:pPr>
            <a:r>
              <a:rPr lang="en-US" sz="1200" dirty="0">
                <a:latin typeface="Calibri" panose="020F0502020204030204" pitchFamily="34" charset="0"/>
                <a:ea typeface="Times New Roman" panose="02020603050405020304" pitchFamily="18" charset="0"/>
                <a:cs typeface="Times New Roman" panose="02020603050405020304" pitchFamily="18" charset="0"/>
              </a:rPr>
              <a:t>A summary of all the main points included in the main body.</a:t>
            </a:r>
            <a:endParaRPr lang="en-GB" sz="1200" dirty="0">
              <a:latin typeface="Calibri" panose="020F0502020204030204" pitchFamily="34" charset="0"/>
              <a:ea typeface="Calibri" panose="020F0502020204030204" pitchFamily="34" charset="0"/>
              <a:cs typeface="Times New Roman" panose="02020603050405020304" pitchFamily="18" charset="0"/>
            </a:endParaRPr>
          </a:p>
          <a:p>
            <a:pPr marL="257175" indent="-257175">
              <a:lnSpc>
                <a:spcPct val="107000"/>
              </a:lnSpc>
              <a:buFont typeface="+mj-lt"/>
              <a:buAutoNum type="arabicPeriod"/>
            </a:pPr>
            <a:r>
              <a:rPr lang="en-US" sz="1200" dirty="0">
                <a:latin typeface="Calibri" panose="020F0502020204030204" pitchFamily="34" charset="0"/>
                <a:ea typeface="Times New Roman" panose="02020603050405020304" pitchFamily="18" charset="0"/>
                <a:cs typeface="Times New Roman" panose="02020603050405020304" pitchFamily="18" charset="0"/>
              </a:rPr>
              <a:t>A paraphrase of the thesis statement in the introduction.</a:t>
            </a:r>
            <a:endParaRPr lang="en-GB" sz="1200" dirty="0">
              <a:latin typeface="Calibri" panose="020F0502020204030204" pitchFamily="34" charset="0"/>
              <a:ea typeface="Calibri" panose="020F0502020204030204" pitchFamily="34" charset="0"/>
              <a:cs typeface="Times New Roman" panose="02020603050405020304" pitchFamily="18" charset="0"/>
            </a:endParaRPr>
          </a:p>
          <a:p>
            <a:pPr marL="257175" indent="-257175">
              <a:lnSpc>
                <a:spcPct val="107000"/>
              </a:lnSpc>
              <a:buFont typeface="+mj-lt"/>
              <a:buAutoNum type="arabicPeriod"/>
            </a:pPr>
            <a:r>
              <a:rPr lang="en-US" sz="1200" dirty="0">
                <a:latin typeface="Calibri" panose="020F0502020204030204" pitchFamily="34" charset="0"/>
                <a:ea typeface="Times New Roman" panose="02020603050405020304" pitchFamily="18" charset="0"/>
                <a:cs typeface="Times New Roman" panose="02020603050405020304" pitchFamily="18" charset="0"/>
              </a:rPr>
              <a:t>Information about why this topic is important.</a:t>
            </a:r>
            <a:endParaRPr lang="en-GB" sz="1200" dirty="0">
              <a:latin typeface="Calibri" panose="020F0502020204030204" pitchFamily="34" charset="0"/>
              <a:ea typeface="Calibri" panose="020F0502020204030204" pitchFamily="34" charset="0"/>
              <a:cs typeface="Times New Roman" panose="02020603050405020304" pitchFamily="18" charset="0"/>
            </a:endParaRPr>
          </a:p>
          <a:p>
            <a:pPr marL="257175" indent="-257175">
              <a:lnSpc>
                <a:spcPct val="107000"/>
              </a:lnSpc>
              <a:buFont typeface="+mj-lt"/>
              <a:buAutoNum type="arabicPeriod"/>
            </a:pPr>
            <a:r>
              <a:rPr lang="en-US" sz="1200" dirty="0">
                <a:latin typeface="Calibri" panose="020F0502020204030204" pitchFamily="34" charset="0"/>
                <a:ea typeface="Times New Roman" panose="02020603050405020304" pitchFamily="18" charset="0"/>
                <a:cs typeface="Times New Roman" panose="02020603050405020304" pitchFamily="18" charset="0"/>
              </a:rPr>
              <a:t>Implications of your argument.</a:t>
            </a:r>
            <a:endParaRPr lang="en-GB" sz="1200" dirty="0">
              <a:latin typeface="Calibri" panose="020F0502020204030204" pitchFamily="34" charset="0"/>
              <a:ea typeface="Calibri" panose="020F0502020204030204" pitchFamily="34" charset="0"/>
              <a:cs typeface="Times New Roman" panose="02020603050405020304" pitchFamily="18" charset="0"/>
            </a:endParaRPr>
          </a:p>
          <a:p>
            <a:pPr marL="257175" indent="-257175">
              <a:lnSpc>
                <a:spcPct val="107000"/>
              </a:lnSpc>
              <a:buFont typeface="+mj-lt"/>
              <a:buAutoNum type="arabicPeriod"/>
            </a:pPr>
            <a:r>
              <a:rPr lang="en-US" sz="1200" dirty="0">
                <a:latin typeface="Calibri" panose="020F0502020204030204" pitchFamily="34" charset="0"/>
                <a:ea typeface="Times New Roman" panose="02020603050405020304" pitchFamily="18" charset="0"/>
                <a:cs typeface="Times New Roman" panose="02020603050405020304" pitchFamily="18" charset="0"/>
              </a:rPr>
              <a:t>A joke or funny story.</a:t>
            </a:r>
            <a:endParaRPr lang="en-GB" sz="1200" dirty="0">
              <a:latin typeface="Calibri" panose="020F0502020204030204" pitchFamily="34" charset="0"/>
              <a:ea typeface="Calibri" panose="020F0502020204030204" pitchFamily="34" charset="0"/>
              <a:cs typeface="Times New Roman" panose="02020603050405020304" pitchFamily="18" charset="0"/>
            </a:endParaRPr>
          </a:p>
          <a:p>
            <a:pPr marL="257175" indent="-257175">
              <a:lnSpc>
                <a:spcPct val="107000"/>
              </a:lnSpc>
              <a:buFont typeface="+mj-lt"/>
              <a:buAutoNum type="arabicPeriod"/>
            </a:pPr>
            <a:r>
              <a:rPr lang="en-US" sz="1200" dirty="0">
                <a:latin typeface="Calibri" panose="020F0502020204030204" pitchFamily="34" charset="0"/>
                <a:ea typeface="Times New Roman" panose="02020603050405020304" pitchFamily="18" charset="0"/>
                <a:cs typeface="Times New Roman" panose="02020603050405020304" pitchFamily="18" charset="0"/>
              </a:rPr>
              <a:t>A rhetorical question.</a:t>
            </a:r>
            <a:endParaRPr lang="en-GB" sz="1200" dirty="0">
              <a:latin typeface="Calibri" panose="020F0502020204030204" pitchFamily="34" charset="0"/>
              <a:ea typeface="Calibri" panose="020F0502020204030204" pitchFamily="34" charset="0"/>
              <a:cs typeface="Times New Roman" panose="02020603050405020304" pitchFamily="18" charset="0"/>
            </a:endParaRPr>
          </a:p>
          <a:p>
            <a:pPr marL="257175" indent="-257175">
              <a:lnSpc>
                <a:spcPct val="107000"/>
              </a:lnSpc>
              <a:buFont typeface="+mj-lt"/>
              <a:buAutoNum type="arabicPeriod"/>
            </a:pPr>
            <a:r>
              <a:rPr lang="en-US" sz="1200" dirty="0">
                <a:latin typeface="Calibri" panose="020F0502020204030204" pitchFamily="34" charset="0"/>
                <a:ea typeface="Times New Roman" panose="02020603050405020304" pitchFamily="18" charset="0"/>
                <a:cs typeface="Times New Roman" panose="02020603050405020304" pitchFamily="18" charset="0"/>
              </a:rPr>
              <a:t>Suggestions for the future.</a:t>
            </a:r>
            <a:endParaRPr lang="en-GB" sz="1200" dirty="0">
              <a:latin typeface="Calibri" panose="020F0502020204030204" pitchFamily="34" charset="0"/>
              <a:ea typeface="Calibri" panose="020F0502020204030204" pitchFamily="34" charset="0"/>
              <a:cs typeface="Times New Roman" panose="02020603050405020304" pitchFamily="18" charset="0"/>
            </a:endParaRPr>
          </a:p>
          <a:p>
            <a:pPr marL="257175" indent="-257175">
              <a:lnSpc>
                <a:spcPct val="107000"/>
              </a:lnSpc>
              <a:buFont typeface="+mj-lt"/>
              <a:buAutoNum type="arabicPeriod"/>
            </a:pPr>
            <a:r>
              <a:rPr lang="en-US" sz="1200" dirty="0">
                <a:latin typeface="Calibri" panose="020F0502020204030204" pitchFamily="34" charset="0"/>
                <a:ea typeface="Times New Roman" panose="02020603050405020304" pitchFamily="18" charset="0"/>
                <a:cs typeface="Times New Roman" panose="02020603050405020304" pitchFamily="18" charset="0"/>
              </a:rPr>
              <a:t>A prediction about the future.</a:t>
            </a:r>
            <a:endParaRPr lang="en-GB" sz="1200" dirty="0">
              <a:latin typeface="Calibri" panose="020F0502020204030204" pitchFamily="34" charset="0"/>
              <a:ea typeface="Calibri" panose="020F0502020204030204" pitchFamily="34" charset="0"/>
              <a:cs typeface="Times New Roman" panose="02020603050405020304" pitchFamily="18" charset="0"/>
            </a:endParaRPr>
          </a:p>
          <a:p>
            <a:pPr marL="257175" indent="-257175">
              <a:lnSpc>
                <a:spcPct val="107000"/>
              </a:lnSpc>
              <a:buFont typeface="+mj-lt"/>
              <a:buAutoNum type="arabicPeriod"/>
            </a:pPr>
            <a:r>
              <a:rPr lang="en-US" sz="1200" dirty="0">
                <a:latin typeface="Calibri" panose="020F0502020204030204" pitchFamily="34" charset="0"/>
                <a:ea typeface="Times New Roman" panose="02020603050405020304" pitchFamily="18" charset="0"/>
                <a:cs typeface="Times New Roman" panose="02020603050405020304" pitchFamily="18" charset="0"/>
              </a:rPr>
              <a:t>A solution or answer to the essay question.</a:t>
            </a:r>
            <a:endParaRPr lang="en-GB" sz="1200" dirty="0">
              <a:latin typeface="Calibri" panose="020F0502020204030204" pitchFamily="34" charset="0"/>
              <a:ea typeface="Calibri" panose="020F0502020204030204" pitchFamily="34" charset="0"/>
              <a:cs typeface="Times New Roman" panose="02020603050405020304" pitchFamily="18" charset="0"/>
            </a:endParaRPr>
          </a:p>
          <a:p>
            <a:pPr marL="257175" indent="-257175">
              <a:lnSpc>
                <a:spcPct val="107000"/>
              </a:lnSpc>
              <a:spcAft>
                <a:spcPts val="600"/>
              </a:spcAft>
              <a:buFont typeface="+mj-lt"/>
              <a:buAutoNum type="arabicPeriod"/>
            </a:pPr>
            <a:r>
              <a:rPr lang="en-US" sz="1200" dirty="0">
                <a:latin typeface="Calibri" panose="020F0502020204030204" pitchFamily="34" charset="0"/>
                <a:ea typeface="Times New Roman" panose="02020603050405020304" pitchFamily="18" charset="0"/>
                <a:cs typeface="Times New Roman" panose="02020603050405020304" pitchFamily="18" charset="0"/>
              </a:rPr>
              <a:t>An outline of your essay / a roadmap.</a:t>
            </a:r>
            <a:endParaRPr lang="en-GB" sz="1200" dirty="0">
              <a:latin typeface="Calibri" panose="020F0502020204030204" pitchFamily="34" charset="0"/>
              <a:ea typeface="Calibri" panose="020F0502020204030204" pitchFamily="34" charset="0"/>
              <a:cs typeface="Times New Roman" panose="02020603050405020304" pitchFamily="18" charset="0"/>
            </a:endParaRPr>
          </a:p>
          <a:p>
            <a:pPr>
              <a:lnSpc>
                <a:spcPct val="107000"/>
              </a:lnSpc>
              <a:spcAft>
                <a:spcPts val="600"/>
              </a:spcAft>
            </a:pPr>
            <a:r>
              <a:rPr lang="en-US" sz="1200" dirty="0">
                <a:latin typeface="Calibri" panose="020F0502020204030204" pitchFamily="34" charset="0"/>
                <a:ea typeface="Times New Roman" panose="02020603050405020304" pitchFamily="18" charset="0"/>
                <a:cs typeface="Times New Roman" panose="02020603050405020304" pitchFamily="18" charset="0"/>
              </a:rPr>
              <a:t> </a:t>
            </a:r>
            <a:endParaRPr lang="en-GB" sz="1200" dirty="0">
              <a:latin typeface="Calibri" panose="020F0502020204030204" pitchFamily="34" charset="0"/>
              <a:ea typeface="Calibri" panose="020F0502020204030204" pitchFamily="34" charset="0"/>
              <a:cs typeface="Times New Roman" panose="02020603050405020304" pitchFamily="18" charset="0"/>
            </a:endParaRPr>
          </a:p>
          <a:p>
            <a:pPr>
              <a:lnSpc>
                <a:spcPct val="110000"/>
              </a:lnSpc>
              <a:spcAft>
                <a:spcPts val="600"/>
              </a:spcAft>
            </a:pPr>
            <a:r>
              <a:rPr lang="en-US" sz="1200" dirty="0">
                <a:latin typeface="Calibri" panose="020F0502020204030204" pitchFamily="34" charset="0"/>
                <a:ea typeface="Times New Roman" panose="02020603050405020304" pitchFamily="18" charset="0"/>
                <a:cs typeface="Times New Roman" panose="02020603050405020304" pitchFamily="18" charset="0"/>
              </a:rPr>
              <a:t>(Not every introduction will contain all these points. Some may contain only a few of them.)</a:t>
            </a:r>
            <a:endParaRPr lang="en-GB" sz="1200" dirty="0">
              <a:latin typeface="Calibri" panose="020F0502020204030204" pitchFamily="34" charset="0"/>
              <a:ea typeface="Calibri" panose="020F0502020204030204" pitchFamily="34" charset="0"/>
              <a:cs typeface="Times New Roman" panose="02020603050405020304" pitchFamily="18" charset="0"/>
            </a:endParaRPr>
          </a:p>
        </p:txBody>
      </p:sp>
      <p:sp>
        <p:nvSpPr>
          <p:cNvPr id="11" name="TextBox 10">
            <a:extLst>
              <a:ext uri="{FF2B5EF4-FFF2-40B4-BE49-F238E27FC236}">
                <a16:creationId xmlns:a16="http://schemas.microsoft.com/office/drawing/2014/main" id="{896456C2-46DB-7F04-CFF3-7DD405FD28B6}"/>
              </a:ext>
            </a:extLst>
          </p:cNvPr>
          <p:cNvSpPr txBox="1"/>
          <p:nvPr/>
        </p:nvSpPr>
        <p:spPr>
          <a:xfrm>
            <a:off x="6431377" y="2809386"/>
            <a:ext cx="1810449" cy="1474891"/>
          </a:xfrm>
          <a:prstGeom prst="rect">
            <a:avLst/>
          </a:prstGeom>
          <a:noFill/>
        </p:spPr>
        <p:txBody>
          <a:bodyPr wrap="square">
            <a:spAutoFit/>
          </a:bodyPr>
          <a:lstStyle/>
          <a:p>
            <a:pPr>
              <a:lnSpc>
                <a:spcPct val="107000"/>
              </a:lnSpc>
              <a:spcAft>
                <a:spcPts val="600"/>
              </a:spcAft>
            </a:pPr>
            <a:r>
              <a:rPr lang="en-US" sz="1200" dirty="0">
                <a:latin typeface="Calibri" panose="020F0502020204030204" pitchFamily="34" charset="0"/>
                <a:ea typeface="Calibri" panose="020F0502020204030204" pitchFamily="34" charset="0"/>
                <a:cs typeface="Times New Roman" panose="02020603050405020304" pitchFamily="18" charset="0"/>
              </a:rPr>
              <a:t>Suggested Key</a:t>
            </a:r>
            <a:endParaRPr lang="en-GB" sz="1200" dirty="0">
              <a:latin typeface="Calibri" panose="020F0502020204030204" pitchFamily="34" charset="0"/>
              <a:ea typeface="Calibri" panose="020F0502020204030204" pitchFamily="34" charset="0"/>
              <a:cs typeface="Times New Roman" panose="02020603050405020304" pitchFamily="18" charset="0"/>
            </a:endParaRPr>
          </a:p>
          <a:p>
            <a:r>
              <a:rPr lang="en-US" sz="1200" dirty="0">
                <a:latin typeface="Calibri" panose="020F0502020204030204" pitchFamily="34" charset="0"/>
                <a:ea typeface="Calibri" panose="020F0502020204030204" pitchFamily="34" charset="0"/>
                <a:cs typeface="Times New Roman" panose="02020603050405020304" pitchFamily="18" charset="0"/>
              </a:rPr>
              <a:t>The ones not to include are 3, 6, (might be more usual in the conclusion.), 7, 8,  and 9, 10, 11 (might be more usual in the conclusion).</a:t>
            </a:r>
            <a:endParaRPr lang="en-GB" sz="1200" dirty="0"/>
          </a:p>
        </p:txBody>
      </p:sp>
    </p:spTree>
    <p:extLst>
      <p:ext uri="{BB962C8B-B14F-4D97-AF65-F5344CB8AC3E}">
        <p14:creationId xmlns:p14="http://schemas.microsoft.com/office/powerpoint/2010/main" val="2197050423"/>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11"/>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11" grpId="0"/>
    </p:bldLst>
  </p:timing>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9218" name="Rectangle 2"/>
          <p:cNvSpPr>
            <a:spLocks noGrp="1" noChangeArrowheads="1"/>
          </p:cNvSpPr>
          <p:nvPr>
            <p:ph type="title"/>
          </p:nvPr>
        </p:nvSpPr>
        <p:spPr/>
        <p:txBody>
          <a:bodyPr>
            <a:normAutofit/>
          </a:bodyPr>
          <a:lstStyle/>
          <a:p>
            <a:pPr eaLnBrk="1" hangingPunct="1">
              <a:defRPr/>
            </a:pPr>
            <a:r>
              <a:rPr lang="en-GB" sz="4400" b="1" dirty="0"/>
              <a:t>Summary of an Introduction</a:t>
            </a:r>
            <a:endParaRPr lang="en-US" sz="4400" b="1" dirty="0"/>
          </a:p>
        </p:txBody>
      </p:sp>
      <p:sp>
        <p:nvSpPr>
          <p:cNvPr id="9219" name="Rectangle 3"/>
          <p:cNvSpPr>
            <a:spLocks noGrp="1" noChangeArrowheads="1"/>
          </p:cNvSpPr>
          <p:nvPr>
            <p:ph type="body" idx="1"/>
          </p:nvPr>
        </p:nvSpPr>
        <p:spPr/>
        <p:txBody>
          <a:bodyPr>
            <a:normAutofit fontScale="92500" lnSpcReduction="10000"/>
          </a:bodyPr>
          <a:lstStyle/>
          <a:p>
            <a:pPr eaLnBrk="1" hangingPunct="1">
              <a:defRPr/>
            </a:pPr>
            <a:r>
              <a:rPr lang="en-GB" sz="2400" dirty="0"/>
              <a:t>Individual introductions can vary depending on: the length of the essay, the topic of the essay and the purpose of the essay.</a:t>
            </a:r>
          </a:p>
          <a:p>
            <a:pPr eaLnBrk="1" hangingPunct="1">
              <a:buFont typeface="Wingdings" pitchFamily="2" charset="2"/>
              <a:buNone/>
              <a:defRPr/>
            </a:pPr>
            <a:endParaRPr lang="en-GB" sz="2400" dirty="0"/>
          </a:p>
          <a:p>
            <a:pPr eaLnBrk="1" hangingPunct="1">
              <a:defRPr/>
            </a:pPr>
            <a:r>
              <a:rPr lang="en-GB" sz="2400" dirty="0"/>
              <a:t>There are; however, certain basic elements that you should include in your introductions as they are considered to be appropriate for academic writing in the UK and other western-based cultures.</a:t>
            </a:r>
          </a:p>
          <a:p>
            <a:pPr eaLnBrk="1" hangingPunct="1">
              <a:defRPr/>
            </a:pPr>
            <a:endParaRPr lang="en-GB" sz="2400" dirty="0"/>
          </a:p>
          <a:p>
            <a:pPr>
              <a:defRPr/>
            </a:pPr>
            <a:r>
              <a:rPr lang="en-GB" sz="2400" dirty="0"/>
              <a:t>The function of the introduction is to serve as a road map of the essay, outlining to your reader the main points which you develop.</a:t>
            </a:r>
          </a:p>
          <a:p>
            <a:pPr eaLnBrk="1" hangingPunct="1">
              <a:defRPr/>
            </a:pPr>
            <a:endParaRPr lang="en-US" sz="2100" dirty="0"/>
          </a:p>
        </p:txBody>
      </p:sp>
    </p:spTree>
    <p:extLst>
      <p:ext uri="{BB962C8B-B14F-4D97-AF65-F5344CB8AC3E}">
        <p14:creationId xmlns:p14="http://schemas.microsoft.com/office/powerpoint/2010/main" val="548787197"/>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9218" name="Rectangle 2"/>
          <p:cNvSpPr>
            <a:spLocks noGrp="1" noChangeArrowheads="1"/>
          </p:cNvSpPr>
          <p:nvPr>
            <p:ph type="title"/>
          </p:nvPr>
        </p:nvSpPr>
        <p:spPr>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normAutofit/>
          </a:bodyPr>
          <a:lstStyle/>
          <a:p>
            <a:r>
              <a:rPr lang="en-GB" altLang="en-US" sz="4400" b="1" dirty="0">
                <a:effectLst/>
              </a:rPr>
              <a:t>General to Specific</a:t>
            </a:r>
            <a:endParaRPr lang="en-US" altLang="en-US" sz="4400" b="1" dirty="0">
              <a:effectLst/>
            </a:endParaRPr>
          </a:p>
        </p:txBody>
      </p:sp>
      <p:sp>
        <p:nvSpPr>
          <p:cNvPr id="9219" name="Rectangle 3"/>
          <p:cNvSpPr>
            <a:spLocks noGrp="1" noChangeArrowheads="1"/>
          </p:cNvSpPr>
          <p:nvPr>
            <p:ph type="body" idx="1"/>
          </p:nvPr>
        </p:nvSpPr>
        <p:spPr>
          <a:xfrm>
            <a:off x="457200" y="1384169"/>
            <a:ext cx="8229600" cy="4202213"/>
          </a:xfrm>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pPr>
              <a:buFont typeface="Wingdings" pitchFamily="2" charset="2"/>
              <a:buNone/>
            </a:pPr>
            <a:r>
              <a:rPr lang="en-US" altLang="en-US" dirty="0">
                <a:effectLst/>
              </a:rPr>
              <a:t>	You may find it useful to think of an essay's introduction as an inverted triangle ­ moving from the general to the specific.</a:t>
            </a:r>
          </a:p>
          <a:p>
            <a:pPr>
              <a:buFont typeface="Wingdings" pitchFamily="2" charset="2"/>
              <a:buNone/>
            </a:pPr>
            <a:endParaRPr lang="en-US" altLang="en-US" dirty="0">
              <a:effectLst/>
            </a:endParaRPr>
          </a:p>
        </p:txBody>
      </p:sp>
      <p:pic>
        <p:nvPicPr>
          <p:cNvPr id="1026" name="Picture 2" descr="Introductions &amp; Conclusions | UAGC Writing Center">
            <a:extLst>
              <a:ext uri="{FF2B5EF4-FFF2-40B4-BE49-F238E27FC236}">
                <a16:creationId xmlns:a16="http://schemas.microsoft.com/office/drawing/2014/main" id="{3E224633-52B6-31B2-C14F-B4ECC4F26398}"/>
              </a:ext>
            </a:extLst>
          </p:cNvPr>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835533" y="2841524"/>
            <a:ext cx="3231009" cy="2324750"/>
          </a:xfrm>
          <a:prstGeom prst="rect">
            <a:avLst/>
          </a:prstGeom>
          <a:noFill/>
          <a:extLst>
            <a:ext uri="{909E8E84-426E-40DD-AFC4-6F175D3DCCD1}">
              <a14:hiddenFill xmlns:a14="http://schemas.microsoft.com/office/drawing/2010/main">
                <a:solidFill>
                  <a:srgbClr val="FFFFFF"/>
                </a:solidFill>
              </a14:hiddenFill>
            </a:ext>
          </a:extLst>
        </p:spPr>
      </p:pic>
      <p:pic>
        <p:nvPicPr>
          <p:cNvPr id="1028" name="Picture 4" descr="Model Introduction for The Woman in Black Essay | miss, the dog ate my  homework">
            <a:extLst>
              <a:ext uri="{FF2B5EF4-FFF2-40B4-BE49-F238E27FC236}">
                <a16:creationId xmlns:a16="http://schemas.microsoft.com/office/drawing/2014/main" id="{B5DB62A6-C9E1-1AA5-C69B-D114583F2320}"/>
              </a:ext>
            </a:extLst>
          </p:cNvPr>
          <p:cNvPicPr>
            <a:picLocks noChangeAspect="1" noChangeArrowheads="1"/>
          </p:cNvPicPr>
          <p:nvPr/>
        </p:nvPicPr>
        <p:blipFill>
          <a:blip r:embed="rId4" cstate="print">
            <a:extLst>
              <a:ext uri="{28A0092B-C50C-407E-A947-70E740481C1C}">
                <a14:useLocalDpi xmlns:a14="http://schemas.microsoft.com/office/drawing/2010/main" val="0"/>
              </a:ext>
            </a:extLst>
          </a:blip>
          <a:srcRect/>
          <a:stretch>
            <a:fillRect/>
          </a:stretch>
        </p:blipFill>
        <p:spPr bwMode="auto">
          <a:xfrm>
            <a:off x="5364088" y="2426462"/>
            <a:ext cx="2944379" cy="3047369"/>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3734309409"/>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4" name="Picture 3">
            <a:extLst>
              <a:ext uri="{FF2B5EF4-FFF2-40B4-BE49-F238E27FC236}">
                <a16:creationId xmlns:a16="http://schemas.microsoft.com/office/drawing/2014/main" id="{B8706631-C210-57A1-E678-AF852205E2FF}"/>
              </a:ext>
            </a:extLst>
          </p:cNvPr>
          <p:cNvPicPr>
            <a:picLocks noChangeAspect="1"/>
          </p:cNvPicPr>
          <p:nvPr/>
        </p:nvPicPr>
        <p:blipFill>
          <a:blip r:embed="rId3"/>
          <a:stretch>
            <a:fillRect/>
          </a:stretch>
        </p:blipFill>
        <p:spPr>
          <a:xfrm>
            <a:off x="3275856" y="188640"/>
            <a:ext cx="4464834" cy="5528643"/>
          </a:xfrm>
          <a:prstGeom prst="rect">
            <a:avLst/>
          </a:prstGeom>
        </p:spPr>
      </p:pic>
      <p:sp>
        <p:nvSpPr>
          <p:cNvPr id="2" name="TextBox 1">
            <a:extLst>
              <a:ext uri="{FF2B5EF4-FFF2-40B4-BE49-F238E27FC236}">
                <a16:creationId xmlns:a16="http://schemas.microsoft.com/office/drawing/2014/main" id="{67173BB9-F92D-D14E-AF19-F8F140D80AE4}"/>
              </a:ext>
            </a:extLst>
          </p:cNvPr>
          <p:cNvSpPr txBox="1"/>
          <p:nvPr/>
        </p:nvSpPr>
        <p:spPr>
          <a:xfrm>
            <a:off x="467544" y="548680"/>
            <a:ext cx="2088232" cy="4801314"/>
          </a:xfrm>
          <a:prstGeom prst="rect">
            <a:avLst/>
          </a:prstGeom>
          <a:noFill/>
        </p:spPr>
        <p:txBody>
          <a:bodyPr wrap="square" rtlCol="0">
            <a:spAutoFit/>
          </a:bodyPr>
          <a:lstStyle/>
          <a:p>
            <a:r>
              <a:rPr lang="en-GB" dirty="0"/>
              <a:t>Remember to set the scene for the reader!</a:t>
            </a:r>
          </a:p>
          <a:p>
            <a:endParaRPr lang="en-GB" dirty="0"/>
          </a:p>
          <a:p>
            <a:r>
              <a:rPr lang="en-GB" dirty="0"/>
              <a:t>Think about what you need to do.</a:t>
            </a:r>
          </a:p>
          <a:p>
            <a:endParaRPr lang="en-GB" dirty="0"/>
          </a:p>
          <a:p>
            <a:r>
              <a:rPr lang="en-GB" dirty="0"/>
              <a:t>For example, are you going to argue, define, explore?</a:t>
            </a:r>
          </a:p>
          <a:p>
            <a:endParaRPr lang="en-GB" dirty="0"/>
          </a:p>
          <a:p>
            <a:r>
              <a:rPr lang="en-GB" dirty="0"/>
              <a:t>What are you going to do first?  Provide a definition, plan, aim?</a:t>
            </a:r>
          </a:p>
        </p:txBody>
      </p:sp>
    </p:spTree>
    <p:extLst>
      <p:ext uri="{BB962C8B-B14F-4D97-AF65-F5344CB8AC3E}">
        <p14:creationId xmlns:p14="http://schemas.microsoft.com/office/powerpoint/2010/main" val="3704185710"/>
      </p:ext>
    </p:extLst>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7410" name="Rectangle 2"/>
          <p:cNvSpPr>
            <a:spLocks noGrp="1" noChangeArrowheads="1"/>
          </p:cNvSpPr>
          <p:nvPr>
            <p:ph type="title"/>
          </p:nvPr>
        </p:nvSpPr>
        <p:spPr/>
        <p:txBody>
          <a:bodyPr>
            <a:normAutofit fontScale="90000"/>
          </a:bodyPr>
          <a:lstStyle/>
          <a:p>
            <a:pPr eaLnBrk="1" hangingPunct="1">
              <a:defRPr/>
            </a:pPr>
            <a:r>
              <a:rPr lang="en-GB" sz="4400" b="1" dirty="0"/>
              <a:t>Activity 2: What makes a good introduction?</a:t>
            </a:r>
            <a:endParaRPr lang="en-US" sz="4400" b="1" dirty="0"/>
          </a:p>
        </p:txBody>
      </p:sp>
      <p:sp>
        <p:nvSpPr>
          <p:cNvPr id="17411" name="Rectangle 3"/>
          <p:cNvSpPr>
            <a:spLocks noGrp="1" noChangeArrowheads="1"/>
          </p:cNvSpPr>
          <p:nvPr>
            <p:ph type="body" idx="1"/>
          </p:nvPr>
        </p:nvSpPr>
        <p:spPr>
          <a:xfrm>
            <a:off x="457200" y="1628800"/>
            <a:ext cx="8229600" cy="3917032"/>
          </a:xfrm>
        </p:spPr>
        <p:txBody>
          <a:bodyPr>
            <a:normAutofit/>
          </a:bodyPr>
          <a:lstStyle/>
          <a:p>
            <a:pPr>
              <a:lnSpc>
                <a:spcPct val="107000"/>
              </a:lnSpc>
              <a:spcAft>
                <a:spcPts val="800"/>
              </a:spcAft>
            </a:pPr>
            <a:r>
              <a:rPr lang="en-GB" sz="2400" b="1" dirty="0">
                <a:effectLst/>
                <a:latin typeface="Calibri" panose="020F0502020204030204" pitchFamily="34" charset="0"/>
                <a:ea typeface="Times New Roman" panose="02020603050405020304" pitchFamily="18" charset="0"/>
                <a:cs typeface="Calibri" panose="020F0502020204030204" pitchFamily="34" charset="0"/>
              </a:rPr>
              <a:t>Example introductions </a:t>
            </a:r>
            <a:br>
              <a:rPr lang="en-GB" sz="2400" dirty="0">
                <a:effectLst/>
                <a:latin typeface="Calibri" panose="020F0502020204030204" pitchFamily="34" charset="0"/>
                <a:ea typeface="Times New Roman" panose="02020603050405020304" pitchFamily="18" charset="0"/>
                <a:cs typeface="Calibri" panose="020F0502020204030204" pitchFamily="34" charset="0"/>
              </a:rPr>
            </a:br>
            <a:br>
              <a:rPr lang="en-GB" sz="2400" dirty="0">
                <a:effectLst/>
                <a:latin typeface="Calibri" panose="020F0502020204030204" pitchFamily="34" charset="0"/>
                <a:ea typeface="Times New Roman" panose="02020603050405020304" pitchFamily="18" charset="0"/>
                <a:cs typeface="Calibri" panose="020F0502020204030204" pitchFamily="34" charset="0"/>
              </a:rPr>
            </a:br>
            <a:r>
              <a:rPr lang="en-GB" sz="2400" dirty="0">
                <a:effectLst/>
                <a:latin typeface="Calibri" panose="020F0502020204030204" pitchFamily="34" charset="0"/>
                <a:ea typeface="Times New Roman" panose="02020603050405020304" pitchFamily="18" charset="0"/>
                <a:cs typeface="Calibri" panose="020F0502020204030204" pitchFamily="34" charset="0"/>
              </a:rPr>
              <a:t>Imagine you have been set the following essay title:</a:t>
            </a:r>
            <a:br>
              <a:rPr lang="en-GB" sz="2400" dirty="0">
                <a:effectLst/>
                <a:latin typeface="Calibri" panose="020F0502020204030204" pitchFamily="34" charset="0"/>
                <a:ea typeface="Times New Roman" panose="02020603050405020304" pitchFamily="18" charset="0"/>
                <a:cs typeface="Calibri" panose="020F0502020204030204" pitchFamily="34" charset="0"/>
              </a:rPr>
            </a:br>
            <a:br>
              <a:rPr lang="en-GB" sz="2400" dirty="0">
                <a:effectLst/>
                <a:latin typeface="Calibri" panose="020F0502020204030204" pitchFamily="34" charset="0"/>
                <a:ea typeface="Times New Roman" panose="02020603050405020304" pitchFamily="18" charset="0"/>
                <a:cs typeface="Calibri" panose="020F0502020204030204" pitchFamily="34" charset="0"/>
              </a:rPr>
            </a:br>
            <a:r>
              <a:rPr lang="en-GB" sz="2400" i="1" kern="100" dirty="0">
                <a:effectLst/>
                <a:latin typeface="Calibri" panose="020F0502020204030204" pitchFamily="34" charset="0"/>
                <a:ea typeface="DengXian" panose="02010600030101010101" pitchFamily="2" charset="-122"/>
                <a:cs typeface="Arial" panose="020B0604020202020204" pitchFamily="34" charset="0"/>
              </a:rPr>
              <a:t>Explain how academic skills are useful when working in health and social care. </a:t>
            </a:r>
            <a:endParaRPr lang="en-GB" sz="1800" kern="100" dirty="0">
              <a:effectLst/>
              <a:latin typeface="Calibri" panose="020F0502020204030204" pitchFamily="34" charset="0"/>
              <a:ea typeface="DengXian" panose="02010600030101010101" pitchFamily="2" charset="-122"/>
              <a:cs typeface="Arial" panose="020B0604020202020204" pitchFamily="34" charset="0"/>
            </a:endParaRPr>
          </a:p>
          <a:p>
            <a:pPr>
              <a:lnSpc>
                <a:spcPct val="90000"/>
              </a:lnSpc>
              <a:defRPr/>
            </a:pPr>
            <a:r>
              <a:rPr lang="en-GB" sz="2400" dirty="0">
                <a:effectLst/>
                <a:latin typeface="Calibri" panose="020F0502020204030204" pitchFamily="34" charset="0"/>
                <a:ea typeface="Times New Roman" panose="02020603050405020304" pitchFamily="18" charset="0"/>
                <a:cs typeface="Calibri" panose="020F0502020204030204" pitchFamily="34" charset="0"/>
              </a:rPr>
              <a:t>Read the example on Moodle and decide if it meets the criteria for a good introduction.</a:t>
            </a:r>
            <a:endParaRPr lang="en-GB" sz="2400" dirty="0">
              <a:effectLst/>
              <a:latin typeface="Calibri" panose="020F0502020204030204" pitchFamily="34" charset="0"/>
              <a:ea typeface="Calibri" panose="020F0502020204030204" pitchFamily="34" charset="0"/>
              <a:cs typeface="Times New Roman" panose="02020603050405020304" pitchFamily="18" charset="0"/>
            </a:endParaRPr>
          </a:p>
          <a:p>
            <a:pPr eaLnBrk="1" hangingPunct="1">
              <a:lnSpc>
                <a:spcPct val="90000"/>
              </a:lnSpc>
              <a:defRPr/>
            </a:pPr>
            <a:endParaRPr lang="en-US" altLang="en-US" dirty="0"/>
          </a:p>
        </p:txBody>
      </p:sp>
    </p:spTree>
    <p:extLst>
      <p:ext uri="{BB962C8B-B14F-4D97-AF65-F5344CB8AC3E}">
        <p14:creationId xmlns:p14="http://schemas.microsoft.com/office/powerpoint/2010/main" val="101707681"/>
      </p:ext>
    </p:extLst>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DF3AD17E-4118-B2FA-8DA0-46DEA1CF93D4}"/>
            </a:ext>
          </a:extLst>
        </p:cNvPr>
        <p:cNvGrpSpPr/>
        <p:nvPr/>
      </p:nvGrpSpPr>
      <p:grpSpPr>
        <a:xfrm>
          <a:off x="0" y="0"/>
          <a:ext cx="0" cy="0"/>
          <a:chOff x="0" y="0"/>
          <a:chExt cx="0" cy="0"/>
        </a:xfrm>
      </p:grpSpPr>
      <p:sp>
        <p:nvSpPr>
          <p:cNvPr id="3" name="Content Placeholder 2">
            <a:extLst>
              <a:ext uri="{FF2B5EF4-FFF2-40B4-BE49-F238E27FC236}">
                <a16:creationId xmlns:a16="http://schemas.microsoft.com/office/drawing/2014/main" id="{5DAAF7AB-F0BF-2391-5639-2E2A87559CD4}"/>
              </a:ext>
            </a:extLst>
          </p:cNvPr>
          <p:cNvSpPr>
            <a:spLocks noGrp="1"/>
          </p:cNvSpPr>
          <p:nvPr>
            <p:ph idx="1"/>
          </p:nvPr>
        </p:nvSpPr>
        <p:spPr>
          <a:xfrm>
            <a:off x="1277634" y="998731"/>
            <a:ext cx="6588732" cy="3996445"/>
          </a:xfrm>
        </p:spPr>
        <p:style>
          <a:lnRef idx="0">
            <a:schemeClr val="accent5"/>
          </a:lnRef>
          <a:fillRef idx="3">
            <a:schemeClr val="accent5"/>
          </a:fillRef>
          <a:effectRef idx="3">
            <a:schemeClr val="accent5"/>
          </a:effectRef>
          <a:fontRef idx="minor">
            <a:schemeClr val="lt1"/>
          </a:fontRef>
        </p:style>
        <p:txBody>
          <a:bodyPr>
            <a:normAutofit/>
          </a:bodyPr>
          <a:lstStyle/>
          <a:p>
            <a:pPr marL="0" indent="0" algn="ctr">
              <a:buNone/>
            </a:pPr>
            <a:endParaRPr lang="en-GB" sz="4050" dirty="0"/>
          </a:p>
          <a:p>
            <a:pPr marL="0" indent="0" algn="ctr">
              <a:buNone/>
            </a:pPr>
            <a:endParaRPr lang="en-GB" sz="4050" b="1" dirty="0"/>
          </a:p>
          <a:p>
            <a:pPr marL="0" indent="0" algn="ctr">
              <a:buNone/>
            </a:pPr>
            <a:r>
              <a:rPr lang="en-GB" sz="4050" b="1" dirty="0"/>
              <a:t>Conclusions</a:t>
            </a:r>
          </a:p>
        </p:txBody>
      </p:sp>
    </p:spTree>
    <p:extLst>
      <p:ext uri="{BB962C8B-B14F-4D97-AF65-F5344CB8AC3E}">
        <p14:creationId xmlns:p14="http://schemas.microsoft.com/office/powerpoint/2010/main" val="2225090695"/>
      </p:ext>
    </p:extLst>
  </p:cSld>
  <p:clrMapOvr>
    <a:masterClrMapping/>
  </p:clrMapOvr>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30C969B-1556-4C45-B48B-837E79EE8376}"/>
              </a:ext>
            </a:extLst>
          </p:cNvPr>
          <p:cNvSpPr>
            <a:spLocks noGrp="1"/>
          </p:cNvSpPr>
          <p:nvPr>
            <p:ph type="title"/>
          </p:nvPr>
        </p:nvSpPr>
        <p:spPr/>
        <p:txBody>
          <a:bodyPr/>
          <a:lstStyle/>
          <a:p>
            <a:br>
              <a:rPr lang="en-GB" dirty="0">
                <a:latin typeface="Calibri" panose="020F0502020204030204" pitchFamily="34" charset="0"/>
                <a:ea typeface="Calibri" panose="020F0502020204030204" pitchFamily="34" charset="0"/>
                <a:cs typeface="Times New Roman" panose="02020603050405020304" pitchFamily="18" charset="0"/>
              </a:rPr>
            </a:br>
            <a:endParaRPr lang="en-GB" dirty="0"/>
          </a:p>
        </p:txBody>
      </p:sp>
      <p:sp>
        <p:nvSpPr>
          <p:cNvPr id="6" name="Title 1">
            <a:extLst>
              <a:ext uri="{FF2B5EF4-FFF2-40B4-BE49-F238E27FC236}">
                <a16:creationId xmlns:a16="http://schemas.microsoft.com/office/drawing/2014/main" id="{B879EB67-AB3F-4CEA-A5E0-AE53EEFA8953}"/>
              </a:ext>
            </a:extLst>
          </p:cNvPr>
          <p:cNvSpPr txBox="1">
            <a:spLocks/>
          </p:cNvSpPr>
          <p:nvPr/>
        </p:nvSpPr>
        <p:spPr>
          <a:xfrm>
            <a:off x="742950" y="1245394"/>
            <a:ext cx="7886700" cy="994172"/>
          </a:xfrm>
          <a:prstGeom prst="rect">
            <a:avLst/>
          </a:prstGeom>
        </p:spPr>
        <p:txBody>
          <a:bodyPr vert="horz" lIns="68580" tIns="34290" rIns="68580" bIns="34290" rtlCol="0" anchor="ctr">
            <a:normAutofit/>
          </a:bodyPr>
          <a:lstStyle>
            <a:lvl1pPr algn="l" defTabSz="914400" rtl="0" eaLnBrk="1" latinLnBrk="0" hangingPunct="1">
              <a:lnSpc>
                <a:spcPct val="90000"/>
              </a:lnSpc>
              <a:spcBef>
                <a:spcPct val="0"/>
              </a:spcBef>
              <a:buNone/>
              <a:defRPr sz="4400" kern="1200">
                <a:solidFill>
                  <a:schemeClr val="tx1"/>
                </a:solidFill>
                <a:latin typeface="+mj-lt"/>
                <a:ea typeface="+mj-ea"/>
                <a:cs typeface="+mj-cs"/>
              </a:defRPr>
            </a:lvl1pPr>
          </a:lstStyle>
          <a:p>
            <a:pPr algn="ctr"/>
            <a:endParaRPr lang="en-GB" sz="1350" dirty="0"/>
          </a:p>
        </p:txBody>
      </p:sp>
      <p:sp>
        <p:nvSpPr>
          <p:cNvPr id="15" name="Title 4">
            <a:extLst>
              <a:ext uri="{FF2B5EF4-FFF2-40B4-BE49-F238E27FC236}">
                <a16:creationId xmlns:a16="http://schemas.microsoft.com/office/drawing/2014/main" id="{6E8D3685-F1F2-49F8-872A-8750B15B18B6}"/>
              </a:ext>
            </a:extLst>
          </p:cNvPr>
          <p:cNvSpPr txBox="1">
            <a:spLocks/>
          </p:cNvSpPr>
          <p:nvPr/>
        </p:nvSpPr>
        <p:spPr>
          <a:xfrm>
            <a:off x="649897" y="482529"/>
            <a:ext cx="7886700" cy="994172"/>
          </a:xfrm>
          <a:prstGeom prst="rect">
            <a:avLst/>
          </a:prstGeom>
        </p:spPr>
        <p:txBody>
          <a:bodyPr vert="horz" lIns="68580" tIns="34290" rIns="68580" bIns="34290" rtlCol="0" anchor="ctr">
            <a:noAutofit/>
          </a:bodyPr>
          <a:lstStyle>
            <a:lvl1pPr algn="l" defTabSz="914400" rtl="0" eaLnBrk="1" latinLnBrk="0" hangingPunct="1">
              <a:lnSpc>
                <a:spcPct val="90000"/>
              </a:lnSpc>
              <a:spcBef>
                <a:spcPct val="0"/>
              </a:spcBef>
              <a:buNone/>
              <a:defRPr sz="4400" kern="1200">
                <a:solidFill>
                  <a:schemeClr val="tx1"/>
                </a:solidFill>
                <a:latin typeface="+mj-lt"/>
                <a:ea typeface="+mj-ea"/>
                <a:cs typeface="+mj-cs"/>
              </a:defRPr>
            </a:lvl1pPr>
          </a:lstStyle>
          <a:p>
            <a:pPr algn="ctr"/>
            <a:r>
              <a:rPr lang="en-US" b="1" dirty="0">
                <a:cs typeface="Calibri" panose="020F0502020204030204" pitchFamily="34" charset="0"/>
              </a:rPr>
              <a:t>Activity 3: What goes in a conclusion?</a:t>
            </a:r>
            <a:endParaRPr lang="en-GB" b="1" dirty="0">
              <a:cs typeface="Calibri" panose="020F0502020204030204" pitchFamily="34" charset="0"/>
            </a:endParaRPr>
          </a:p>
        </p:txBody>
      </p:sp>
      <p:sp>
        <p:nvSpPr>
          <p:cNvPr id="9" name="TextBox 8">
            <a:extLst>
              <a:ext uri="{FF2B5EF4-FFF2-40B4-BE49-F238E27FC236}">
                <a16:creationId xmlns:a16="http://schemas.microsoft.com/office/drawing/2014/main" id="{956AD0D2-DE67-42D1-832D-E91DFBB87B95}"/>
              </a:ext>
            </a:extLst>
          </p:cNvPr>
          <p:cNvSpPr txBox="1"/>
          <p:nvPr/>
        </p:nvSpPr>
        <p:spPr>
          <a:xfrm>
            <a:off x="920430" y="1705046"/>
            <a:ext cx="4570952" cy="3881191"/>
          </a:xfrm>
          <a:prstGeom prst="rect">
            <a:avLst/>
          </a:prstGeom>
          <a:noFill/>
        </p:spPr>
        <p:txBody>
          <a:bodyPr wrap="square">
            <a:spAutoFit/>
          </a:bodyPr>
          <a:lstStyle/>
          <a:p>
            <a:pPr>
              <a:lnSpc>
                <a:spcPct val="107000"/>
              </a:lnSpc>
              <a:spcAft>
                <a:spcPts val="600"/>
              </a:spcAft>
            </a:pPr>
            <a:r>
              <a:rPr lang="en-US" sz="1200" dirty="0">
                <a:latin typeface="Calibri" panose="020F0502020204030204" pitchFamily="34" charset="0"/>
                <a:ea typeface="Times New Roman" panose="02020603050405020304" pitchFamily="18" charset="0"/>
                <a:cs typeface="Times New Roman" panose="02020603050405020304" pitchFamily="18" charset="0"/>
              </a:rPr>
              <a:t>Which of these things might be included in a conclusion? Can you spot any ideas that definitely should not be there?</a:t>
            </a:r>
            <a:endParaRPr lang="en-GB" sz="1200" dirty="0">
              <a:latin typeface="Calibri" panose="020F0502020204030204" pitchFamily="34" charset="0"/>
              <a:ea typeface="Calibri" panose="020F0502020204030204" pitchFamily="34" charset="0"/>
              <a:cs typeface="Times New Roman" panose="02020603050405020304" pitchFamily="18" charset="0"/>
            </a:endParaRPr>
          </a:p>
          <a:p>
            <a:pPr marL="257175" indent="-257175">
              <a:lnSpc>
                <a:spcPct val="107000"/>
              </a:lnSpc>
              <a:buFont typeface="+mj-lt"/>
              <a:buAutoNum type="arabicPeriod"/>
            </a:pPr>
            <a:r>
              <a:rPr lang="en-US" sz="1200" dirty="0">
                <a:latin typeface="Calibri" panose="020F0502020204030204" pitchFamily="34" charset="0"/>
                <a:ea typeface="Times New Roman" panose="02020603050405020304" pitchFamily="18" charset="0"/>
                <a:cs typeface="Times New Roman" panose="02020603050405020304" pitchFamily="18" charset="0"/>
              </a:rPr>
              <a:t>At least one new idea that will be interesting to the reader that is not mentioned in the main body.</a:t>
            </a:r>
            <a:endParaRPr lang="en-GB" sz="1200" dirty="0">
              <a:latin typeface="Calibri" panose="020F0502020204030204" pitchFamily="34" charset="0"/>
              <a:ea typeface="Calibri" panose="020F0502020204030204" pitchFamily="34" charset="0"/>
              <a:cs typeface="Times New Roman" panose="02020603050405020304" pitchFamily="18" charset="0"/>
            </a:endParaRPr>
          </a:p>
          <a:p>
            <a:pPr marL="257175" indent="-257175">
              <a:lnSpc>
                <a:spcPct val="107000"/>
              </a:lnSpc>
              <a:buFont typeface="+mj-lt"/>
              <a:buAutoNum type="arabicPeriod"/>
            </a:pPr>
            <a:r>
              <a:rPr lang="en-US" sz="1200" dirty="0">
                <a:latin typeface="Calibri" panose="020F0502020204030204" pitchFamily="34" charset="0"/>
                <a:ea typeface="Times New Roman" panose="02020603050405020304" pitchFamily="18" charset="0"/>
                <a:cs typeface="Times New Roman" panose="02020603050405020304" pitchFamily="18" charset="0"/>
              </a:rPr>
              <a:t>A general statement about the topic.</a:t>
            </a:r>
            <a:endParaRPr lang="en-GB" sz="1200" dirty="0">
              <a:latin typeface="Calibri" panose="020F0502020204030204" pitchFamily="34" charset="0"/>
              <a:ea typeface="Calibri" panose="020F0502020204030204" pitchFamily="34" charset="0"/>
              <a:cs typeface="Times New Roman" panose="02020603050405020304" pitchFamily="18" charset="0"/>
            </a:endParaRPr>
          </a:p>
          <a:p>
            <a:pPr marL="257175" indent="-257175">
              <a:lnSpc>
                <a:spcPct val="107000"/>
              </a:lnSpc>
              <a:buFont typeface="+mj-lt"/>
              <a:buAutoNum type="arabicPeriod"/>
            </a:pPr>
            <a:r>
              <a:rPr lang="en-US" sz="1200" dirty="0">
                <a:latin typeface="Calibri" panose="020F0502020204030204" pitchFamily="34" charset="0"/>
                <a:ea typeface="Times New Roman" panose="02020603050405020304" pitchFamily="18" charset="0"/>
                <a:cs typeface="Times New Roman" panose="02020603050405020304" pitchFamily="18" charset="0"/>
              </a:rPr>
              <a:t>A summary of all the main points included in the main body.</a:t>
            </a:r>
            <a:endParaRPr lang="en-GB" sz="1200" dirty="0">
              <a:latin typeface="Calibri" panose="020F0502020204030204" pitchFamily="34" charset="0"/>
              <a:ea typeface="Calibri" panose="020F0502020204030204" pitchFamily="34" charset="0"/>
              <a:cs typeface="Times New Roman" panose="02020603050405020304" pitchFamily="18" charset="0"/>
            </a:endParaRPr>
          </a:p>
          <a:p>
            <a:pPr marL="257175" indent="-257175">
              <a:lnSpc>
                <a:spcPct val="107000"/>
              </a:lnSpc>
              <a:buFont typeface="+mj-lt"/>
              <a:buAutoNum type="arabicPeriod"/>
            </a:pPr>
            <a:r>
              <a:rPr lang="en-US" sz="1200" dirty="0">
                <a:latin typeface="Calibri" panose="020F0502020204030204" pitchFamily="34" charset="0"/>
                <a:ea typeface="Times New Roman" panose="02020603050405020304" pitchFamily="18" charset="0"/>
                <a:cs typeface="Times New Roman" panose="02020603050405020304" pitchFamily="18" charset="0"/>
              </a:rPr>
              <a:t>A paraphrase of the thesis statement in the introduction.</a:t>
            </a:r>
            <a:endParaRPr lang="en-GB" sz="1200" dirty="0">
              <a:latin typeface="Calibri" panose="020F0502020204030204" pitchFamily="34" charset="0"/>
              <a:ea typeface="Calibri" panose="020F0502020204030204" pitchFamily="34" charset="0"/>
              <a:cs typeface="Times New Roman" panose="02020603050405020304" pitchFamily="18" charset="0"/>
            </a:endParaRPr>
          </a:p>
          <a:p>
            <a:pPr marL="257175" indent="-257175">
              <a:lnSpc>
                <a:spcPct val="107000"/>
              </a:lnSpc>
              <a:buFont typeface="+mj-lt"/>
              <a:buAutoNum type="arabicPeriod"/>
            </a:pPr>
            <a:r>
              <a:rPr lang="en-US" sz="1200" dirty="0">
                <a:latin typeface="Calibri" panose="020F0502020204030204" pitchFamily="34" charset="0"/>
                <a:ea typeface="Times New Roman" panose="02020603050405020304" pitchFamily="18" charset="0"/>
                <a:cs typeface="Times New Roman" panose="02020603050405020304" pitchFamily="18" charset="0"/>
              </a:rPr>
              <a:t>Information about why this topic is important.</a:t>
            </a:r>
            <a:endParaRPr lang="en-GB" sz="1200" dirty="0">
              <a:latin typeface="Calibri" panose="020F0502020204030204" pitchFamily="34" charset="0"/>
              <a:ea typeface="Calibri" panose="020F0502020204030204" pitchFamily="34" charset="0"/>
              <a:cs typeface="Times New Roman" panose="02020603050405020304" pitchFamily="18" charset="0"/>
            </a:endParaRPr>
          </a:p>
          <a:p>
            <a:pPr marL="257175" indent="-257175">
              <a:lnSpc>
                <a:spcPct val="107000"/>
              </a:lnSpc>
              <a:buFont typeface="+mj-lt"/>
              <a:buAutoNum type="arabicPeriod"/>
            </a:pPr>
            <a:r>
              <a:rPr lang="en-US" sz="1200" dirty="0">
                <a:latin typeface="Calibri" panose="020F0502020204030204" pitchFamily="34" charset="0"/>
                <a:ea typeface="Times New Roman" panose="02020603050405020304" pitchFamily="18" charset="0"/>
                <a:cs typeface="Times New Roman" panose="02020603050405020304" pitchFamily="18" charset="0"/>
              </a:rPr>
              <a:t>Implications of your argument.</a:t>
            </a:r>
            <a:endParaRPr lang="en-GB" sz="1200" dirty="0">
              <a:latin typeface="Calibri" panose="020F0502020204030204" pitchFamily="34" charset="0"/>
              <a:ea typeface="Calibri" panose="020F0502020204030204" pitchFamily="34" charset="0"/>
              <a:cs typeface="Times New Roman" panose="02020603050405020304" pitchFamily="18" charset="0"/>
            </a:endParaRPr>
          </a:p>
          <a:p>
            <a:pPr marL="257175" indent="-257175">
              <a:lnSpc>
                <a:spcPct val="107000"/>
              </a:lnSpc>
              <a:buFont typeface="+mj-lt"/>
              <a:buAutoNum type="arabicPeriod"/>
            </a:pPr>
            <a:r>
              <a:rPr lang="en-US" sz="1200" dirty="0">
                <a:latin typeface="Calibri" panose="020F0502020204030204" pitchFamily="34" charset="0"/>
                <a:ea typeface="Times New Roman" panose="02020603050405020304" pitchFamily="18" charset="0"/>
                <a:cs typeface="Times New Roman" panose="02020603050405020304" pitchFamily="18" charset="0"/>
              </a:rPr>
              <a:t>A famous phrase or cliché (Every cloud has a silver lining).</a:t>
            </a:r>
            <a:endParaRPr lang="en-GB" sz="1200" dirty="0">
              <a:latin typeface="Calibri" panose="020F0502020204030204" pitchFamily="34" charset="0"/>
              <a:ea typeface="Calibri" panose="020F0502020204030204" pitchFamily="34" charset="0"/>
              <a:cs typeface="Times New Roman" panose="02020603050405020304" pitchFamily="18" charset="0"/>
            </a:endParaRPr>
          </a:p>
          <a:p>
            <a:pPr marL="257175" indent="-257175">
              <a:lnSpc>
                <a:spcPct val="107000"/>
              </a:lnSpc>
              <a:buFont typeface="+mj-lt"/>
              <a:buAutoNum type="arabicPeriod"/>
            </a:pPr>
            <a:r>
              <a:rPr lang="en-US" sz="1200" dirty="0">
                <a:latin typeface="Calibri" panose="020F0502020204030204" pitchFamily="34" charset="0"/>
                <a:ea typeface="Times New Roman" panose="02020603050405020304" pitchFamily="18" charset="0"/>
                <a:cs typeface="Times New Roman" panose="02020603050405020304" pitchFamily="18" charset="0"/>
              </a:rPr>
              <a:t>A rhetorical question.</a:t>
            </a:r>
            <a:endParaRPr lang="en-GB" sz="1200" dirty="0">
              <a:latin typeface="Calibri" panose="020F0502020204030204" pitchFamily="34" charset="0"/>
              <a:ea typeface="Calibri" panose="020F0502020204030204" pitchFamily="34" charset="0"/>
              <a:cs typeface="Times New Roman" panose="02020603050405020304" pitchFamily="18" charset="0"/>
            </a:endParaRPr>
          </a:p>
          <a:p>
            <a:pPr marL="257175" indent="-257175">
              <a:lnSpc>
                <a:spcPct val="107000"/>
              </a:lnSpc>
              <a:buFont typeface="+mj-lt"/>
              <a:buAutoNum type="arabicPeriod"/>
            </a:pPr>
            <a:r>
              <a:rPr lang="en-US" sz="1200" dirty="0">
                <a:latin typeface="Calibri" panose="020F0502020204030204" pitchFamily="34" charset="0"/>
                <a:ea typeface="Times New Roman" panose="02020603050405020304" pitchFamily="18" charset="0"/>
                <a:cs typeface="Times New Roman" panose="02020603050405020304" pitchFamily="18" charset="0"/>
              </a:rPr>
              <a:t>Suggestions for the future.</a:t>
            </a:r>
            <a:endParaRPr lang="en-GB" sz="1200" dirty="0">
              <a:latin typeface="Calibri" panose="020F0502020204030204" pitchFamily="34" charset="0"/>
              <a:ea typeface="Calibri" panose="020F0502020204030204" pitchFamily="34" charset="0"/>
              <a:cs typeface="Times New Roman" panose="02020603050405020304" pitchFamily="18" charset="0"/>
            </a:endParaRPr>
          </a:p>
          <a:p>
            <a:pPr marL="257175" indent="-257175">
              <a:lnSpc>
                <a:spcPct val="107000"/>
              </a:lnSpc>
              <a:buFont typeface="+mj-lt"/>
              <a:buAutoNum type="arabicPeriod"/>
            </a:pPr>
            <a:r>
              <a:rPr lang="en-US" sz="1200" dirty="0">
                <a:latin typeface="Calibri" panose="020F0502020204030204" pitchFamily="34" charset="0"/>
                <a:ea typeface="Times New Roman" panose="02020603050405020304" pitchFamily="18" charset="0"/>
                <a:cs typeface="Times New Roman" panose="02020603050405020304" pitchFamily="18" charset="0"/>
              </a:rPr>
              <a:t>A prediction about the future.</a:t>
            </a:r>
            <a:endParaRPr lang="en-GB" sz="1200" dirty="0">
              <a:latin typeface="Calibri" panose="020F0502020204030204" pitchFamily="34" charset="0"/>
              <a:ea typeface="Calibri" panose="020F0502020204030204" pitchFamily="34" charset="0"/>
              <a:cs typeface="Times New Roman" panose="02020603050405020304" pitchFamily="18" charset="0"/>
            </a:endParaRPr>
          </a:p>
          <a:p>
            <a:pPr marL="257175" indent="-257175">
              <a:lnSpc>
                <a:spcPct val="107000"/>
              </a:lnSpc>
              <a:buFont typeface="+mj-lt"/>
              <a:buAutoNum type="arabicPeriod"/>
            </a:pPr>
            <a:r>
              <a:rPr lang="en-US" sz="1200" dirty="0">
                <a:latin typeface="Calibri" panose="020F0502020204030204" pitchFamily="34" charset="0"/>
                <a:ea typeface="Times New Roman" panose="02020603050405020304" pitchFamily="18" charset="0"/>
                <a:cs typeface="Times New Roman" panose="02020603050405020304" pitchFamily="18" charset="0"/>
              </a:rPr>
              <a:t>A solution or answer to the essay question.</a:t>
            </a:r>
            <a:endParaRPr lang="en-GB" sz="1200" dirty="0">
              <a:latin typeface="Calibri" panose="020F0502020204030204" pitchFamily="34" charset="0"/>
              <a:ea typeface="Calibri" panose="020F0502020204030204" pitchFamily="34" charset="0"/>
              <a:cs typeface="Times New Roman" panose="02020603050405020304" pitchFamily="18" charset="0"/>
            </a:endParaRPr>
          </a:p>
          <a:p>
            <a:pPr marL="257175" indent="-257175">
              <a:lnSpc>
                <a:spcPct val="107000"/>
              </a:lnSpc>
              <a:spcAft>
                <a:spcPts val="600"/>
              </a:spcAft>
              <a:buFont typeface="+mj-lt"/>
              <a:buAutoNum type="arabicPeriod"/>
            </a:pPr>
            <a:r>
              <a:rPr lang="en-US" sz="1200" dirty="0">
                <a:latin typeface="Calibri" panose="020F0502020204030204" pitchFamily="34" charset="0"/>
                <a:ea typeface="Times New Roman" panose="02020603050405020304" pitchFamily="18" charset="0"/>
                <a:cs typeface="Times New Roman" panose="02020603050405020304" pitchFamily="18" charset="0"/>
              </a:rPr>
              <a:t>An apology for not knowing enough about the subject.</a:t>
            </a:r>
            <a:endParaRPr lang="en-GB" sz="1200" dirty="0">
              <a:latin typeface="Calibri" panose="020F0502020204030204" pitchFamily="34" charset="0"/>
              <a:ea typeface="Calibri" panose="020F0502020204030204" pitchFamily="34" charset="0"/>
              <a:cs typeface="Times New Roman" panose="02020603050405020304" pitchFamily="18" charset="0"/>
            </a:endParaRPr>
          </a:p>
          <a:p>
            <a:pPr>
              <a:lnSpc>
                <a:spcPct val="107000"/>
              </a:lnSpc>
              <a:spcAft>
                <a:spcPts val="600"/>
              </a:spcAft>
            </a:pPr>
            <a:r>
              <a:rPr lang="en-US" sz="1200" dirty="0">
                <a:latin typeface="Calibri" panose="020F0502020204030204" pitchFamily="34" charset="0"/>
                <a:ea typeface="Times New Roman" panose="02020603050405020304" pitchFamily="18" charset="0"/>
                <a:cs typeface="Times New Roman" panose="02020603050405020304" pitchFamily="18" charset="0"/>
              </a:rPr>
              <a:t> </a:t>
            </a:r>
            <a:endParaRPr lang="en-GB" sz="1200" dirty="0">
              <a:latin typeface="Calibri" panose="020F0502020204030204" pitchFamily="34" charset="0"/>
              <a:ea typeface="Calibri" panose="020F0502020204030204" pitchFamily="34" charset="0"/>
              <a:cs typeface="Times New Roman" panose="02020603050405020304" pitchFamily="18" charset="0"/>
            </a:endParaRPr>
          </a:p>
          <a:p>
            <a:pPr>
              <a:lnSpc>
                <a:spcPct val="110000"/>
              </a:lnSpc>
              <a:spcAft>
                <a:spcPts val="600"/>
              </a:spcAft>
            </a:pPr>
            <a:r>
              <a:rPr lang="en-US" sz="1200" dirty="0">
                <a:latin typeface="Calibri" panose="020F0502020204030204" pitchFamily="34" charset="0"/>
                <a:ea typeface="Times New Roman" panose="02020603050405020304" pitchFamily="18" charset="0"/>
                <a:cs typeface="Times New Roman" panose="02020603050405020304" pitchFamily="18" charset="0"/>
              </a:rPr>
              <a:t>(Not every conclusion will contain all these points. Some may contain only a few of them.)</a:t>
            </a:r>
            <a:endParaRPr lang="en-GB" sz="1200" dirty="0">
              <a:latin typeface="Calibri" panose="020F0502020204030204" pitchFamily="34" charset="0"/>
              <a:ea typeface="Calibri" panose="020F0502020204030204" pitchFamily="34" charset="0"/>
              <a:cs typeface="Times New Roman" panose="02020603050405020304" pitchFamily="18" charset="0"/>
            </a:endParaRPr>
          </a:p>
        </p:txBody>
      </p:sp>
      <p:sp>
        <p:nvSpPr>
          <p:cNvPr id="11" name="TextBox 10">
            <a:extLst>
              <a:ext uri="{FF2B5EF4-FFF2-40B4-BE49-F238E27FC236}">
                <a16:creationId xmlns:a16="http://schemas.microsoft.com/office/drawing/2014/main" id="{B449E32C-F0E2-4039-B985-D8180DEF306D}"/>
              </a:ext>
            </a:extLst>
          </p:cNvPr>
          <p:cNvSpPr txBox="1"/>
          <p:nvPr/>
        </p:nvSpPr>
        <p:spPr>
          <a:xfrm>
            <a:off x="6300192" y="2323484"/>
            <a:ext cx="1810449" cy="1290225"/>
          </a:xfrm>
          <a:prstGeom prst="rect">
            <a:avLst/>
          </a:prstGeom>
          <a:noFill/>
        </p:spPr>
        <p:txBody>
          <a:bodyPr wrap="square">
            <a:spAutoFit/>
          </a:bodyPr>
          <a:lstStyle/>
          <a:p>
            <a:pPr>
              <a:lnSpc>
                <a:spcPct val="107000"/>
              </a:lnSpc>
              <a:spcAft>
                <a:spcPts val="600"/>
              </a:spcAft>
            </a:pPr>
            <a:r>
              <a:rPr lang="en-US" sz="1200" dirty="0">
                <a:latin typeface="Calibri" panose="020F0502020204030204" pitchFamily="34" charset="0"/>
                <a:ea typeface="Calibri" panose="020F0502020204030204" pitchFamily="34" charset="0"/>
                <a:cs typeface="Times New Roman" panose="02020603050405020304" pitchFamily="18" charset="0"/>
              </a:rPr>
              <a:t>Suggested Key</a:t>
            </a:r>
            <a:endParaRPr lang="en-GB" sz="1200" dirty="0">
              <a:latin typeface="Calibri" panose="020F0502020204030204" pitchFamily="34" charset="0"/>
              <a:ea typeface="Calibri" panose="020F0502020204030204" pitchFamily="34" charset="0"/>
              <a:cs typeface="Times New Roman" panose="02020603050405020304" pitchFamily="18" charset="0"/>
            </a:endParaRPr>
          </a:p>
          <a:p>
            <a:r>
              <a:rPr lang="en-US" sz="1200" dirty="0">
                <a:latin typeface="Calibri" panose="020F0502020204030204" pitchFamily="34" charset="0"/>
                <a:ea typeface="Calibri" panose="020F0502020204030204" pitchFamily="34" charset="0"/>
                <a:cs typeface="Times New Roman" panose="02020603050405020304" pitchFamily="18" charset="0"/>
              </a:rPr>
              <a:t>The ones not to include are 1, 2 (might be more usual in the intro.), 5 (might be more usual in the intro.), 7, 8, and 12.</a:t>
            </a:r>
            <a:endParaRPr lang="en-GB" sz="1200" dirty="0"/>
          </a:p>
        </p:txBody>
      </p:sp>
    </p:spTree>
    <p:extLst>
      <p:ext uri="{BB962C8B-B14F-4D97-AF65-F5344CB8AC3E}">
        <p14:creationId xmlns:p14="http://schemas.microsoft.com/office/powerpoint/2010/main" val="1715667834"/>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11"/>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11" grpId="0"/>
    </p:bldLst>
  </p:timing>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4452D10-AD9B-4594-F741-DFB8ACDE6861}"/>
              </a:ext>
            </a:extLst>
          </p:cNvPr>
          <p:cNvSpPr>
            <a:spLocks noGrp="1"/>
          </p:cNvSpPr>
          <p:nvPr>
            <p:ph type="title"/>
          </p:nvPr>
        </p:nvSpPr>
        <p:spPr/>
        <p:txBody>
          <a:bodyPr>
            <a:noAutofit/>
          </a:bodyPr>
          <a:lstStyle/>
          <a:p>
            <a:r>
              <a:rPr lang="en-GB" altLang="en-US" sz="4400" b="1" dirty="0"/>
              <a:t>Common mistakes when writing conclusions</a:t>
            </a:r>
            <a:endParaRPr lang="en-GB" sz="4400" b="1" dirty="0"/>
          </a:p>
        </p:txBody>
      </p:sp>
      <p:sp>
        <p:nvSpPr>
          <p:cNvPr id="4" name="Content Placeholder 2">
            <a:extLst>
              <a:ext uri="{FF2B5EF4-FFF2-40B4-BE49-F238E27FC236}">
                <a16:creationId xmlns:a16="http://schemas.microsoft.com/office/drawing/2014/main" id="{680ABB7A-2B6C-5FCE-49E0-7A5C8B0E8DB2}"/>
              </a:ext>
            </a:extLst>
          </p:cNvPr>
          <p:cNvSpPr>
            <a:spLocks noGrp="1"/>
          </p:cNvSpPr>
          <p:nvPr>
            <p:ph type="body" idx="1"/>
          </p:nvPr>
        </p:nvSpPr>
        <p:spPr>
          <a:xfrm>
            <a:off x="457200" y="1924050"/>
            <a:ext cx="8229600" cy="4202113"/>
          </a:xfrm>
        </p:spPr>
        <p:txBody>
          <a:bodyPr>
            <a:normAutofit/>
          </a:bodyPr>
          <a:lstStyle/>
          <a:p>
            <a:pPr>
              <a:defRPr/>
            </a:pPr>
            <a:r>
              <a:rPr lang="en-GB" altLang="en-US" sz="2000" dirty="0"/>
              <a:t>Too much detail</a:t>
            </a:r>
          </a:p>
          <a:p>
            <a:pPr>
              <a:defRPr/>
            </a:pPr>
            <a:r>
              <a:rPr lang="en-GB" altLang="en-US" sz="2000" dirty="0"/>
              <a:t>No linking devices (or not enough). Use words like: </a:t>
            </a:r>
            <a:r>
              <a:rPr lang="en-GB" altLang="en-US" sz="2000" i="1" dirty="0"/>
              <a:t>in conclusion, to conclude, to sum up, therefore, thus</a:t>
            </a:r>
          </a:p>
          <a:p>
            <a:pPr>
              <a:defRPr/>
            </a:pPr>
            <a:r>
              <a:rPr lang="en-GB" altLang="en-US" sz="2000" dirty="0"/>
              <a:t>It repeats the introduction. </a:t>
            </a:r>
            <a:r>
              <a:rPr lang="en-GB" altLang="en-US" sz="2000" i="1" dirty="0"/>
              <a:t>The introduction says what the essay will do, the conclusion summarises the essay and answers the question</a:t>
            </a:r>
          </a:p>
          <a:p>
            <a:pPr>
              <a:defRPr/>
            </a:pPr>
            <a:r>
              <a:rPr kumimoji="0" lang="en-GB" altLang="en-US" sz="2000" b="0" i="0" u="none" strike="noStrike" kern="0" cap="none" spc="0" normalizeH="0" baseline="0" noProof="0" dirty="0">
                <a:ln>
                  <a:noFill/>
                </a:ln>
                <a:solidFill>
                  <a:srgbClr val="000000"/>
                </a:solidFill>
                <a:effectLst/>
                <a:uLnTx/>
                <a:uFillTx/>
                <a:latin typeface="Calibri"/>
                <a:cs typeface="Calibri"/>
                <a:sym typeface="Calibri"/>
              </a:rPr>
              <a:t>It is copied and pasted from other parts of the essay. </a:t>
            </a:r>
            <a:r>
              <a:rPr kumimoji="0" lang="en-GB" altLang="en-US" sz="2000" b="0" i="1" u="none" strike="noStrike" kern="0" cap="none" spc="0" normalizeH="0" baseline="0" noProof="0" dirty="0">
                <a:ln>
                  <a:noFill/>
                </a:ln>
                <a:solidFill>
                  <a:srgbClr val="000000"/>
                </a:solidFill>
                <a:effectLst/>
                <a:uLnTx/>
                <a:uFillTx/>
                <a:latin typeface="Calibri"/>
                <a:cs typeface="Calibri"/>
                <a:sym typeface="Calibri"/>
              </a:rPr>
              <a:t>You need to paraphrase when you write your summary of the key points</a:t>
            </a:r>
          </a:p>
          <a:p>
            <a:pPr>
              <a:defRPr/>
            </a:pPr>
            <a:r>
              <a:rPr kumimoji="0" lang="en-GB" altLang="en-US" sz="2000" b="0" i="0" u="none" strike="noStrike" kern="0" cap="none" spc="0" normalizeH="0" baseline="0" noProof="0" dirty="0">
                <a:ln>
                  <a:noFill/>
                </a:ln>
                <a:solidFill>
                  <a:srgbClr val="000000"/>
                </a:solidFill>
                <a:effectLst/>
                <a:uLnTx/>
                <a:uFillTx/>
                <a:latin typeface="Calibri"/>
                <a:cs typeface="Calibri"/>
                <a:sym typeface="Calibri"/>
              </a:rPr>
              <a:t>It sounds different from the rest of the essay. </a:t>
            </a:r>
            <a:r>
              <a:rPr kumimoji="0" lang="en-GB" altLang="en-US" sz="2000" b="0" i="1" u="none" strike="noStrike" kern="0" cap="none" spc="0" normalizeH="0" baseline="0" noProof="0" dirty="0">
                <a:ln>
                  <a:noFill/>
                </a:ln>
                <a:solidFill>
                  <a:srgbClr val="000000"/>
                </a:solidFill>
                <a:effectLst/>
                <a:uLnTx/>
                <a:uFillTx/>
                <a:latin typeface="Calibri"/>
                <a:cs typeface="Calibri"/>
                <a:sym typeface="Calibri"/>
              </a:rPr>
              <a:t>Your conclusion needs to be written in clear, simple language. Use plenty of content words (nouns, noun phrases, verbs, verb phrases</a:t>
            </a:r>
            <a:endParaRPr kumimoji="0" lang="en-GB" sz="2000" b="0" i="0" u="none" strike="noStrike" kern="0" cap="none" spc="0" normalizeH="0" baseline="0" noProof="0" dirty="0">
              <a:ln>
                <a:noFill/>
              </a:ln>
              <a:solidFill>
                <a:srgbClr val="000000"/>
              </a:solidFill>
              <a:effectLst/>
              <a:uLnTx/>
              <a:uFillTx/>
              <a:latin typeface="Calibri"/>
              <a:cs typeface="Calibri"/>
              <a:sym typeface="Calibri"/>
            </a:endParaRPr>
          </a:p>
          <a:p>
            <a:endParaRPr lang="en-GB" dirty="0"/>
          </a:p>
        </p:txBody>
      </p:sp>
    </p:spTree>
    <p:extLst>
      <p:ext uri="{BB962C8B-B14F-4D97-AF65-F5344CB8AC3E}">
        <p14:creationId xmlns:p14="http://schemas.microsoft.com/office/powerpoint/2010/main" val="87374605"/>
      </p:ext>
    </p:extLst>
  </p:cSld>
  <p:clrMapOvr>
    <a:masterClrMapping/>
  </p:clrMapOvr>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170" name="Rectangle 2">
            <a:extLst>
              <a:ext uri="{FF2B5EF4-FFF2-40B4-BE49-F238E27FC236}">
                <a16:creationId xmlns:a16="http://schemas.microsoft.com/office/drawing/2014/main" id="{3B2F58BA-3C81-4A25-9D53-EB9F1DC7407F}"/>
              </a:ext>
            </a:extLst>
          </p:cNvPr>
          <p:cNvSpPr>
            <a:spLocks noGrp="1" noRot="1" noChangeArrowheads="1"/>
          </p:cNvSpPr>
          <p:nvPr>
            <p:ph type="title"/>
          </p:nvPr>
        </p:nvSpPr>
        <p:spPr/>
        <p:txBody>
          <a:bodyPr>
            <a:normAutofit/>
          </a:bodyPr>
          <a:lstStyle/>
          <a:p>
            <a:pPr eaLnBrk="1" hangingPunct="1">
              <a:defRPr/>
            </a:pPr>
            <a:r>
              <a:rPr lang="en-GB" altLang="en-US" sz="4400" b="1" dirty="0"/>
              <a:t>Five key characteristics</a:t>
            </a:r>
          </a:p>
        </p:txBody>
      </p:sp>
      <p:sp>
        <p:nvSpPr>
          <p:cNvPr id="7171" name="Rectangle 3">
            <a:extLst>
              <a:ext uri="{FF2B5EF4-FFF2-40B4-BE49-F238E27FC236}">
                <a16:creationId xmlns:a16="http://schemas.microsoft.com/office/drawing/2014/main" id="{CD1D924B-26D2-4852-B4C3-847DD88BD66C}"/>
              </a:ext>
            </a:extLst>
          </p:cNvPr>
          <p:cNvSpPr>
            <a:spLocks noGrp="1" noChangeArrowheads="1"/>
          </p:cNvSpPr>
          <p:nvPr>
            <p:ph idx="1"/>
          </p:nvPr>
        </p:nvSpPr>
        <p:spPr/>
        <p:txBody>
          <a:bodyPr>
            <a:normAutofit/>
          </a:bodyPr>
          <a:lstStyle/>
          <a:p>
            <a:pPr eaLnBrk="1" hangingPunct="1">
              <a:defRPr/>
            </a:pPr>
            <a:r>
              <a:rPr lang="en-GB" altLang="en-US" sz="2400" b="1" dirty="0"/>
              <a:t>Must</a:t>
            </a:r>
            <a:r>
              <a:rPr lang="en-GB" altLang="en-US" sz="2400" dirty="0"/>
              <a:t> answer the question</a:t>
            </a:r>
          </a:p>
          <a:p>
            <a:pPr eaLnBrk="1" hangingPunct="1">
              <a:defRPr/>
            </a:pPr>
            <a:r>
              <a:rPr lang="en-GB" altLang="en-US" sz="2400" b="1" dirty="0"/>
              <a:t>Must</a:t>
            </a:r>
            <a:r>
              <a:rPr lang="en-GB" altLang="en-US" sz="2400" dirty="0"/>
              <a:t> link back to your introduction</a:t>
            </a:r>
          </a:p>
          <a:p>
            <a:pPr eaLnBrk="1" hangingPunct="1">
              <a:defRPr/>
            </a:pPr>
            <a:r>
              <a:rPr lang="en-GB" altLang="en-US" sz="2400" b="1" dirty="0"/>
              <a:t>Should</a:t>
            </a:r>
            <a:r>
              <a:rPr lang="en-GB" altLang="en-US" sz="2400" dirty="0"/>
              <a:t> leave the reader with a positive impression</a:t>
            </a:r>
          </a:p>
          <a:p>
            <a:pPr eaLnBrk="1" hangingPunct="1">
              <a:defRPr/>
            </a:pPr>
            <a:r>
              <a:rPr lang="en-GB" altLang="en-US" sz="2400" b="1" dirty="0"/>
              <a:t>May </a:t>
            </a:r>
            <a:r>
              <a:rPr lang="en-GB" altLang="en-US" sz="2400" dirty="0"/>
              <a:t>refer to the practical application of your work</a:t>
            </a:r>
          </a:p>
          <a:p>
            <a:pPr eaLnBrk="1" hangingPunct="1">
              <a:defRPr/>
            </a:pPr>
            <a:r>
              <a:rPr lang="en-GB" altLang="en-US" sz="2400" b="1" dirty="0"/>
              <a:t>May</a:t>
            </a:r>
            <a:r>
              <a:rPr lang="en-GB" altLang="en-US" sz="2400" dirty="0"/>
              <a:t> acknowledge limitations or make recommendations for future study</a:t>
            </a:r>
          </a:p>
        </p:txBody>
      </p:sp>
    </p:spTree>
  </p:cSld>
  <p:clrMapOvr>
    <a:masterClrMapping/>
  </p:clrMapOvr>
</p:sld>
</file>

<file path=ppt/slides/slide1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7410" name="Rectangle 2"/>
          <p:cNvSpPr>
            <a:spLocks noGrp="1" noChangeArrowheads="1"/>
          </p:cNvSpPr>
          <p:nvPr>
            <p:ph type="title"/>
          </p:nvPr>
        </p:nvSpPr>
        <p:spPr>
          <a:xfrm>
            <a:off x="481743" y="188640"/>
            <a:ext cx="8229600" cy="1143000"/>
          </a:xfrm>
        </p:spPr>
        <p:txBody>
          <a:bodyPr>
            <a:noAutofit/>
          </a:bodyPr>
          <a:lstStyle/>
          <a:p>
            <a:pPr eaLnBrk="1" hangingPunct="1">
              <a:defRPr/>
            </a:pPr>
            <a:r>
              <a:rPr lang="en-GB" sz="4400" b="1" dirty="0"/>
              <a:t>Activity 4: What makes a good conclusion?</a:t>
            </a:r>
            <a:endParaRPr lang="en-US" sz="4400" dirty="0"/>
          </a:p>
        </p:txBody>
      </p:sp>
      <p:sp>
        <p:nvSpPr>
          <p:cNvPr id="17411" name="Rectangle 3"/>
          <p:cNvSpPr>
            <a:spLocks noGrp="1" noChangeArrowheads="1"/>
          </p:cNvSpPr>
          <p:nvPr>
            <p:ph type="body" idx="1"/>
          </p:nvPr>
        </p:nvSpPr>
        <p:spPr>
          <a:xfrm>
            <a:off x="481743" y="1628800"/>
            <a:ext cx="8229600" cy="4202213"/>
          </a:xfrm>
        </p:spPr>
        <p:txBody>
          <a:bodyPr/>
          <a:lstStyle/>
          <a:p>
            <a:pPr marL="257175" marR="0" lvl="0" indent="-257175" algn="l" defTabSz="685800" rtl="0" eaLnBrk="1" fontAlgn="auto" latinLnBrk="0" hangingPunct="1">
              <a:lnSpc>
                <a:spcPct val="107000"/>
              </a:lnSpc>
              <a:spcBef>
                <a:spcPct val="20000"/>
              </a:spcBef>
              <a:spcAft>
                <a:spcPts val="800"/>
              </a:spcAft>
              <a:buClrTx/>
              <a:buSzTx/>
              <a:buFont typeface="Arial" pitchFamily="34" charset="0"/>
              <a:buChar char="•"/>
              <a:tabLst/>
              <a:defRPr/>
            </a:pPr>
            <a:r>
              <a:rPr lang="en-GB" sz="2400" b="1" dirty="0">
                <a:effectLst/>
                <a:latin typeface="Calibri" panose="020F0502020204030204" pitchFamily="34" charset="0"/>
                <a:ea typeface="Times New Roman" panose="02020603050405020304" pitchFamily="18" charset="0"/>
                <a:cs typeface="Calibri" panose="020F0502020204030204" pitchFamily="34" charset="0"/>
              </a:rPr>
              <a:t>Example conclusions </a:t>
            </a:r>
            <a:br>
              <a:rPr kumimoji="0" lang="en-GB" sz="2400" b="0" i="0" u="none" strike="noStrike" kern="1200" cap="none" spc="0" normalizeH="0" baseline="0" noProof="0" dirty="0">
                <a:ln>
                  <a:noFill/>
                </a:ln>
                <a:solidFill>
                  <a:prstClr val="black"/>
                </a:solidFill>
                <a:effectLst/>
                <a:uLnTx/>
                <a:uFillTx/>
                <a:latin typeface="Calibri" panose="020F0502020204030204" pitchFamily="34" charset="0"/>
                <a:ea typeface="Times New Roman" panose="02020603050405020304" pitchFamily="18" charset="0"/>
                <a:cs typeface="Calibri" panose="020F0502020204030204" pitchFamily="34" charset="0"/>
              </a:rPr>
            </a:br>
            <a:br>
              <a:rPr kumimoji="0" lang="en-GB" sz="2400" b="0" i="0" u="none" strike="noStrike" kern="1200" cap="none" spc="0" normalizeH="0" baseline="0" noProof="0" dirty="0">
                <a:ln>
                  <a:noFill/>
                </a:ln>
                <a:solidFill>
                  <a:prstClr val="black"/>
                </a:solidFill>
                <a:effectLst/>
                <a:uLnTx/>
                <a:uFillTx/>
                <a:latin typeface="Calibri" panose="020F0502020204030204" pitchFamily="34" charset="0"/>
                <a:ea typeface="Times New Roman" panose="02020603050405020304" pitchFamily="18" charset="0"/>
                <a:cs typeface="Calibri" panose="020F0502020204030204" pitchFamily="34" charset="0"/>
              </a:rPr>
            </a:br>
            <a:r>
              <a:rPr kumimoji="0" lang="en-GB" sz="2400" b="0" i="0" u="none" strike="noStrike" kern="1200" cap="none" spc="0" normalizeH="0" baseline="0" noProof="0" dirty="0">
                <a:ln>
                  <a:noFill/>
                </a:ln>
                <a:solidFill>
                  <a:prstClr val="black"/>
                </a:solidFill>
                <a:effectLst/>
                <a:uLnTx/>
                <a:uFillTx/>
                <a:latin typeface="Calibri" panose="020F0502020204030204" pitchFamily="34" charset="0"/>
                <a:ea typeface="Times New Roman" panose="02020603050405020304" pitchFamily="18" charset="0"/>
                <a:cs typeface="Calibri" panose="020F0502020204030204" pitchFamily="34" charset="0"/>
              </a:rPr>
              <a:t>Imagine you have been set the following essay title:</a:t>
            </a:r>
            <a:br>
              <a:rPr kumimoji="0" lang="en-GB" sz="2400" b="0" i="0" u="none" strike="noStrike" kern="1200" cap="none" spc="0" normalizeH="0" baseline="0" noProof="0" dirty="0">
                <a:ln>
                  <a:noFill/>
                </a:ln>
                <a:solidFill>
                  <a:prstClr val="black"/>
                </a:solidFill>
                <a:effectLst/>
                <a:uLnTx/>
                <a:uFillTx/>
                <a:latin typeface="Calibri" panose="020F0502020204030204" pitchFamily="34" charset="0"/>
                <a:ea typeface="Times New Roman" panose="02020603050405020304" pitchFamily="18" charset="0"/>
                <a:cs typeface="Calibri" panose="020F0502020204030204" pitchFamily="34" charset="0"/>
              </a:rPr>
            </a:br>
            <a:br>
              <a:rPr kumimoji="0" lang="en-GB" sz="2400" b="0" i="0" u="none" strike="noStrike" kern="1200" cap="none" spc="0" normalizeH="0" baseline="0" noProof="0" dirty="0">
                <a:ln>
                  <a:noFill/>
                </a:ln>
                <a:solidFill>
                  <a:prstClr val="black"/>
                </a:solidFill>
                <a:effectLst/>
                <a:uLnTx/>
                <a:uFillTx/>
                <a:latin typeface="Calibri" panose="020F0502020204030204" pitchFamily="34" charset="0"/>
                <a:ea typeface="Times New Roman" panose="02020603050405020304" pitchFamily="18" charset="0"/>
                <a:cs typeface="Calibri" panose="020F0502020204030204" pitchFamily="34" charset="0"/>
              </a:rPr>
            </a:br>
            <a:r>
              <a:rPr kumimoji="0" lang="en-GB" sz="2400" b="0" i="1" u="none" strike="noStrike" kern="100" cap="none" spc="0" normalizeH="0" baseline="0" noProof="0" dirty="0">
                <a:ln>
                  <a:noFill/>
                </a:ln>
                <a:solidFill>
                  <a:prstClr val="black"/>
                </a:solidFill>
                <a:effectLst/>
                <a:uLnTx/>
                <a:uFillTx/>
                <a:latin typeface="Calibri" panose="020F0502020204030204" pitchFamily="34" charset="0"/>
                <a:ea typeface="DengXian" panose="02010600030101010101" pitchFamily="2" charset="-122"/>
                <a:cs typeface="Arial" panose="020B0604020202020204" pitchFamily="34" charset="0"/>
              </a:rPr>
              <a:t>Explain how academic skills are useful when working in health and social care. </a:t>
            </a:r>
            <a:endParaRPr kumimoji="0" lang="en-GB" sz="1800" b="0" i="0" u="none" strike="noStrike" kern="100" cap="none" spc="0" normalizeH="0" baseline="0" noProof="0" dirty="0">
              <a:ln>
                <a:noFill/>
              </a:ln>
              <a:solidFill>
                <a:prstClr val="black"/>
              </a:solidFill>
              <a:effectLst/>
              <a:uLnTx/>
              <a:uFillTx/>
              <a:latin typeface="Calibri" panose="020F0502020204030204" pitchFamily="34" charset="0"/>
              <a:ea typeface="DengXian" panose="02010600030101010101" pitchFamily="2" charset="-122"/>
              <a:cs typeface="Arial" panose="020B0604020202020204" pitchFamily="34" charset="0"/>
            </a:endParaRPr>
          </a:p>
          <a:p>
            <a:pPr marL="257175" marR="0" lvl="0" indent="-257175" algn="l" defTabSz="685800" rtl="0" eaLnBrk="1" fontAlgn="auto" latinLnBrk="0" hangingPunct="1">
              <a:lnSpc>
                <a:spcPct val="90000"/>
              </a:lnSpc>
              <a:spcBef>
                <a:spcPct val="20000"/>
              </a:spcBef>
              <a:spcAft>
                <a:spcPts val="0"/>
              </a:spcAft>
              <a:buClrTx/>
              <a:buSzTx/>
              <a:buFont typeface="Arial" pitchFamily="34" charset="0"/>
              <a:buChar char="•"/>
              <a:tabLst/>
              <a:defRPr/>
            </a:pPr>
            <a:r>
              <a:rPr kumimoji="0" lang="en-GB" sz="2400" b="0" i="0" u="none" strike="noStrike" kern="1200" cap="none" spc="0" normalizeH="0" baseline="0" noProof="0" dirty="0">
                <a:ln>
                  <a:noFill/>
                </a:ln>
                <a:solidFill>
                  <a:prstClr val="black"/>
                </a:solidFill>
                <a:effectLst/>
                <a:uLnTx/>
                <a:uFillTx/>
                <a:latin typeface="Calibri" panose="020F0502020204030204" pitchFamily="34" charset="0"/>
                <a:ea typeface="Times New Roman" panose="02020603050405020304" pitchFamily="18" charset="0"/>
                <a:cs typeface="Calibri" panose="020F0502020204030204" pitchFamily="34" charset="0"/>
              </a:rPr>
              <a:t>Read the example on Moodle and decide if it meets the criteria for a good conclusion.</a:t>
            </a:r>
            <a:endParaRPr kumimoji="0" lang="en-GB" sz="2400" b="0" i="0" u="none" strike="noStrike" kern="1200" cap="none" spc="0" normalizeH="0" baseline="0" noProof="0" dirty="0">
              <a:ln>
                <a:noFill/>
              </a:ln>
              <a:solidFill>
                <a:prstClr val="black"/>
              </a:solidFill>
              <a:effectLst/>
              <a:uLnTx/>
              <a:uFillTx/>
              <a:latin typeface="Calibri" panose="020F0502020204030204" pitchFamily="34" charset="0"/>
              <a:ea typeface="Calibri" panose="020F0502020204030204" pitchFamily="34" charset="0"/>
              <a:cs typeface="Times New Roman" panose="02020603050405020304" pitchFamily="18" charset="0"/>
            </a:endParaRPr>
          </a:p>
          <a:p>
            <a:pPr eaLnBrk="1" hangingPunct="1">
              <a:lnSpc>
                <a:spcPct val="90000"/>
              </a:lnSpc>
              <a:defRPr/>
            </a:pPr>
            <a:endParaRPr lang="en-US" altLang="en-US" dirty="0"/>
          </a:p>
        </p:txBody>
      </p:sp>
    </p:spTree>
    <p:extLst>
      <p:ext uri="{BB962C8B-B14F-4D97-AF65-F5344CB8AC3E}">
        <p14:creationId xmlns:p14="http://schemas.microsoft.com/office/powerpoint/2010/main" val="3036234633"/>
      </p:ext>
    </p:extLst>
  </p:cSld>
  <p:clrMapOvr>
    <a:masterClrMapping/>
  </p:clrMapOvr>
</p:sld>
</file>

<file path=ppt/slides/slide2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0" name="TextBox 9">
            <a:extLst>
              <a:ext uri="{FF2B5EF4-FFF2-40B4-BE49-F238E27FC236}">
                <a16:creationId xmlns:a16="http://schemas.microsoft.com/office/drawing/2014/main" id="{5186A1CE-0AFD-4378-8445-BED489A1E340}"/>
              </a:ext>
            </a:extLst>
          </p:cNvPr>
          <p:cNvSpPr txBox="1"/>
          <p:nvPr/>
        </p:nvSpPr>
        <p:spPr>
          <a:xfrm>
            <a:off x="448287" y="2047936"/>
            <a:ext cx="4570952" cy="309444"/>
          </a:xfrm>
          <a:prstGeom prst="rect">
            <a:avLst/>
          </a:prstGeom>
          <a:noFill/>
        </p:spPr>
        <p:txBody>
          <a:bodyPr wrap="square">
            <a:spAutoFit/>
          </a:bodyPr>
          <a:lstStyle/>
          <a:p>
            <a:pPr>
              <a:lnSpc>
                <a:spcPct val="110000"/>
              </a:lnSpc>
              <a:spcAft>
                <a:spcPts val="600"/>
              </a:spcAft>
            </a:pPr>
            <a:r>
              <a:rPr lang="en-US" sz="1350" b="1" dirty="0">
                <a:latin typeface="Calibri" panose="020F0502020204030204" pitchFamily="34" charset="0"/>
                <a:ea typeface="Times New Roman" panose="02020603050405020304" pitchFamily="18" charset="0"/>
                <a:cs typeface="Times New Roman" panose="02020603050405020304" pitchFamily="18" charset="0"/>
              </a:rPr>
              <a:t>Conclusion:</a:t>
            </a:r>
            <a:endParaRPr lang="en-GB" sz="1050" dirty="0">
              <a:latin typeface="Calibri" panose="020F0502020204030204" pitchFamily="34" charset="0"/>
              <a:ea typeface="Calibri" panose="020F0502020204030204" pitchFamily="34" charset="0"/>
              <a:cs typeface="Times New Roman" panose="02020603050405020304" pitchFamily="18" charset="0"/>
            </a:endParaRPr>
          </a:p>
        </p:txBody>
      </p:sp>
      <p:graphicFrame>
        <p:nvGraphicFramePr>
          <p:cNvPr id="7" name="Table 6">
            <a:extLst>
              <a:ext uri="{FF2B5EF4-FFF2-40B4-BE49-F238E27FC236}">
                <a16:creationId xmlns:a16="http://schemas.microsoft.com/office/drawing/2014/main" id="{2EF9D09C-D469-4FCE-8596-BA2D87604B9F}"/>
              </a:ext>
            </a:extLst>
          </p:cNvPr>
          <p:cNvGraphicFramePr>
            <a:graphicFrameLocks noGrp="1"/>
          </p:cNvGraphicFramePr>
          <p:nvPr/>
        </p:nvGraphicFramePr>
        <p:xfrm>
          <a:off x="521082" y="2557476"/>
          <a:ext cx="4457700" cy="2503488"/>
        </p:xfrm>
        <a:graphic>
          <a:graphicData uri="http://schemas.openxmlformats.org/drawingml/2006/table">
            <a:tbl>
              <a:tblPr firstRow="1" firstCol="1" bandRow="1"/>
              <a:tblGrid>
                <a:gridCol w="4457700">
                  <a:extLst>
                    <a:ext uri="{9D8B030D-6E8A-4147-A177-3AD203B41FA5}">
                      <a16:colId xmlns:a16="http://schemas.microsoft.com/office/drawing/2014/main" val="3879898309"/>
                    </a:ext>
                  </a:extLst>
                </a:gridCol>
              </a:tblGrid>
              <a:tr h="2218182">
                <a:tc>
                  <a:txBody>
                    <a:bodyPr/>
                    <a:lstStyle/>
                    <a:p>
                      <a:pPr>
                        <a:lnSpc>
                          <a:spcPct val="107000"/>
                        </a:lnSpc>
                        <a:spcAft>
                          <a:spcPts val="800"/>
                        </a:spcAft>
                      </a:pPr>
                      <a:r>
                        <a:rPr lang="en-US" sz="1100" dirty="0">
                          <a:effectLst/>
                          <a:latin typeface="Calibri" panose="020F0502020204030204" pitchFamily="34" charset="0"/>
                          <a:ea typeface="Times New Roman" panose="02020603050405020304" pitchFamily="18" charset="0"/>
                          <a:cs typeface="Calibri" panose="020F0502020204030204" pitchFamily="34" charset="0"/>
                        </a:rPr>
                        <a:t>To sum up, it is clear that the study of both science and engineering and history and politics have a role to play in society. As discussed, not all students have the skills needed to study a scientific subject and studying a subject like history can help us understand problems we have today. This essay has shown that the arts can provide the community with useful insights into human nature which may not possible through only the study of science. However, if funding is transferred away from the sciences to support the arts, this could be detrimental to society as it is unlikely that we will progress quickly in the fields of medicine and health or travel and transport. Therefore, while both are necessary, it might be argued that the study of scientific subjects is more beneficial to society than the study of subjects such as history and politics. Governments should ensure that new students are encouraged to take up these subjects and that there is always sufficient funding.</a:t>
                      </a:r>
                      <a:endParaRPr lang="en-GB" sz="1100" dirty="0">
                        <a:effectLst/>
                        <a:latin typeface="Calibri" panose="020F0502020204030204" pitchFamily="34" charset="0"/>
                        <a:ea typeface="Calibri" panose="020F0502020204030204" pitchFamily="34" charset="0"/>
                        <a:cs typeface="Calibri" panose="020F0502020204030204" pitchFamily="34" charset="0"/>
                      </a:endParaRPr>
                    </a:p>
                  </a:txBody>
                  <a:tcPr marL="51435" marR="51435" marT="0"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tcPr>
                </a:tc>
                <a:extLst>
                  <a:ext uri="{0D108BD9-81ED-4DB2-BD59-A6C34878D82A}">
                    <a16:rowId xmlns:a16="http://schemas.microsoft.com/office/drawing/2014/main" val="729597764"/>
                  </a:ext>
                </a:extLst>
              </a:tr>
            </a:tbl>
          </a:graphicData>
        </a:graphic>
      </p:graphicFrame>
      <p:sp>
        <p:nvSpPr>
          <p:cNvPr id="13" name="TextBox 12">
            <a:extLst>
              <a:ext uri="{FF2B5EF4-FFF2-40B4-BE49-F238E27FC236}">
                <a16:creationId xmlns:a16="http://schemas.microsoft.com/office/drawing/2014/main" id="{F6B8FD70-AD40-4A80-B1B5-A8C6DA0C1411}"/>
              </a:ext>
            </a:extLst>
          </p:cNvPr>
          <p:cNvSpPr txBox="1"/>
          <p:nvPr/>
        </p:nvSpPr>
        <p:spPr>
          <a:xfrm>
            <a:off x="5255179" y="2628931"/>
            <a:ext cx="3471470" cy="1724126"/>
          </a:xfrm>
          <a:prstGeom prst="rect">
            <a:avLst/>
          </a:prstGeom>
          <a:noFill/>
        </p:spPr>
        <p:txBody>
          <a:bodyPr wrap="square">
            <a:spAutoFit/>
          </a:bodyPr>
          <a:lstStyle/>
          <a:p>
            <a:pPr>
              <a:lnSpc>
                <a:spcPct val="107000"/>
              </a:lnSpc>
              <a:spcAft>
                <a:spcPts val="600"/>
              </a:spcAft>
            </a:pPr>
            <a:r>
              <a:rPr lang="en-US" sz="1350" b="1" dirty="0">
                <a:solidFill>
                  <a:srgbClr val="201F1E"/>
                </a:solidFill>
                <a:latin typeface="Calibri" panose="020F0502020204030204" pitchFamily="34" charset="0"/>
                <a:ea typeface="Times New Roman" panose="02020603050405020304" pitchFamily="18" charset="0"/>
                <a:cs typeface="Times New Roman" panose="02020603050405020304" pitchFamily="18" charset="0"/>
              </a:rPr>
              <a:t>A conclusion can be structured in 3/4 parts.</a:t>
            </a:r>
            <a:endParaRPr lang="en-GB" sz="1050" dirty="0">
              <a:latin typeface="Calibri" panose="020F0502020204030204" pitchFamily="34" charset="0"/>
              <a:ea typeface="Calibri" panose="020F0502020204030204" pitchFamily="34" charset="0"/>
              <a:cs typeface="Times New Roman" panose="02020603050405020304" pitchFamily="18" charset="0"/>
            </a:endParaRPr>
          </a:p>
          <a:p>
            <a:pPr>
              <a:lnSpc>
                <a:spcPct val="107000"/>
              </a:lnSpc>
              <a:spcAft>
                <a:spcPts val="600"/>
              </a:spcAft>
            </a:pPr>
            <a:r>
              <a:rPr lang="en-US" sz="1350" dirty="0">
                <a:solidFill>
                  <a:srgbClr val="201F1E"/>
                </a:solidFill>
                <a:latin typeface="Calibri" panose="020F0502020204030204" pitchFamily="34" charset="0"/>
                <a:ea typeface="Times New Roman" panose="02020603050405020304" pitchFamily="18" charset="0"/>
                <a:cs typeface="Times New Roman" panose="02020603050405020304" pitchFamily="18" charset="0"/>
              </a:rPr>
              <a:t>1) summary of main points / arguments from the body paragraphs</a:t>
            </a:r>
            <a:endParaRPr lang="en-GB" sz="1050" dirty="0">
              <a:latin typeface="Calibri" panose="020F0502020204030204" pitchFamily="34" charset="0"/>
              <a:ea typeface="Calibri" panose="020F0502020204030204" pitchFamily="34" charset="0"/>
              <a:cs typeface="Times New Roman" panose="02020603050405020304" pitchFamily="18" charset="0"/>
            </a:endParaRPr>
          </a:p>
          <a:p>
            <a:pPr>
              <a:lnSpc>
                <a:spcPct val="107000"/>
              </a:lnSpc>
              <a:spcAft>
                <a:spcPts val="600"/>
              </a:spcAft>
            </a:pPr>
            <a:r>
              <a:rPr lang="en-US" sz="1350" dirty="0">
                <a:solidFill>
                  <a:srgbClr val="201F1E"/>
                </a:solidFill>
                <a:latin typeface="Calibri" panose="020F0502020204030204" pitchFamily="34" charset="0"/>
                <a:ea typeface="Times New Roman" panose="02020603050405020304" pitchFamily="18" charset="0"/>
                <a:cs typeface="Times New Roman" panose="02020603050405020304" pitchFamily="18" charset="0"/>
              </a:rPr>
              <a:t>2) repeat your thesis / </a:t>
            </a:r>
            <a:endParaRPr lang="en-GB" sz="1050" dirty="0">
              <a:latin typeface="Calibri" panose="020F0502020204030204" pitchFamily="34" charset="0"/>
              <a:ea typeface="Calibri" panose="020F0502020204030204" pitchFamily="34" charset="0"/>
              <a:cs typeface="Times New Roman" panose="02020603050405020304" pitchFamily="18" charset="0"/>
            </a:endParaRPr>
          </a:p>
          <a:p>
            <a:pPr>
              <a:lnSpc>
                <a:spcPct val="107000"/>
              </a:lnSpc>
              <a:spcAft>
                <a:spcPts val="600"/>
              </a:spcAft>
            </a:pPr>
            <a:r>
              <a:rPr lang="en-US" sz="1350" dirty="0">
                <a:solidFill>
                  <a:srgbClr val="201F1E"/>
                </a:solidFill>
                <a:latin typeface="Calibri" panose="020F0502020204030204" pitchFamily="34" charset="0"/>
                <a:ea typeface="Times New Roman" panose="02020603050405020304" pitchFamily="18" charset="0"/>
                <a:cs typeface="Times New Roman" panose="02020603050405020304" pitchFamily="18" charset="0"/>
              </a:rPr>
              <a:t>3) conclusion</a:t>
            </a:r>
            <a:endParaRPr lang="en-GB" sz="1050" dirty="0">
              <a:latin typeface="Calibri" panose="020F0502020204030204" pitchFamily="34" charset="0"/>
              <a:ea typeface="Calibri" panose="020F0502020204030204" pitchFamily="34" charset="0"/>
              <a:cs typeface="Times New Roman" panose="02020603050405020304" pitchFamily="18" charset="0"/>
            </a:endParaRPr>
          </a:p>
          <a:p>
            <a:pPr>
              <a:lnSpc>
                <a:spcPct val="107000"/>
              </a:lnSpc>
              <a:spcAft>
                <a:spcPts val="600"/>
              </a:spcAft>
            </a:pPr>
            <a:r>
              <a:rPr lang="en-US" sz="1350" dirty="0">
                <a:solidFill>
                  <a:srgbClr val="201F1E"/>
                </a:solidFill>
                <a:latin typeface="Calibri" panose="020F0502020204030204" pitchFamily="34" charset="0"/>
                <a:ea typeface="Times New Roman" panose="02020603050405020304" pitchFamily="18" charset="0"/>
                <a:cs typeface="Times New Roman" panose="02020603050405020304" pitchFamily="18" charset="0"/>
              </a:rPr>
              <a:t>4) a future recommendation or suggestion</a:t>
            </a:r>
            <a:endParaRPr lang="en-GB" sz="1050" dirty="0">
              <a:latin typeface="Calibri" panose="020F0502020204030204" pitchFamily="34" charset="0"/>
              <a:ea typeface="Calibri" panose="020F0502020204030204" pitchFamily="34" charset="0"/>
              <a:cs typeface="Times New Roman" panose="02020603050405020304" pitchFamily="18" charset="0"/>
            </a:endParaRPr>
          </a:p>
        </p:txBody>
      </p:sp>
      <p:sp>
        <p:nvSpPr>
          <p:cNvPr id="15" name="TextBox 14">
            <a:extLst>
              <a:ext uri="{FF2B5EF4-FFF2-40B4-BE49-F238E27FC236}">
                <a16:creationId xmlns:a16="http://schemas.microsoft.com/office/drawing/2014/main" id="{9136CFDD-9519-4F54-B267-46278BF1B471}"/>
              </a:ext>
            </a:extLst>
          </p:cNvPr>
          <p:cNvSpPr txBox="1"/>
          <p:nvPr/>
        </p:nvSpPr>
        <p:spPr>
          <a:xfrm>
            <a:off x="5255179" y="4600954"/>
            <a:ext cx="2308986" cy="527132"/>
          </a:xfrm>
          <a:prstGeom prst="rect">
            <a:avLst/>
          </a:prstGeom>
          <a:noFill/>
        </p:spPr>
        <p:txBody>
          <a:bodyPr wrap="square">
            <a:spAutoFit/>
          </a:bodyPr>
          <a:lstStyle/>
          <a:p>
            <a:pPr>
              <a:lnSpc>
                <a:spcPct val="107000"/>
              </a:lnSpc>
              <a:spcAft>
                <a:spcPts val="600"/>
              </a:spcAft>
            </a:pPr>
            <a:r>
              <a:rPr lang="en-US" sz="1350" b="1" dirty="0">
                <a:latin typeface="Calibri" panose="020F0502020204030204" pitchFamily="34" charset="0"/>
                <a:ea typeface="Times New Roman" panose="02020603050405020304" pitchFamily="18" charset="0"/>
                <a:cs typeface="Times New Roman" panose="02020603050405020304" pitchFamily="18" charset="0"/>
              </a:rPr>
              <a:t>Circle these sections in the conclusion.</a:t>
            </a:r>
            <a:endParaRPr lang="en-GB" sz="1050" dirty="0">
              <a:latin typeface="Calibri" panose="020F0502020204030204" pitchFamily="34" charset="0"/>
              <a:ea typeface="Calibri" panose="020F0502020204030204" pitchFamily="34" charset="0"/>
              <a:cs typeface="Times New Roman" panose="02020603050405020304" pitchFamily="18" charset="0"/>
            </a:endParaRPr>
          </a:p>
        </p:txBody>
      </p:sp>
      <p:sp>
        <p:nvSpPr>
          <p:cNvPr id="2" name="Rectangle 2">
            <a:extLst>
              <a:ext uri="{FF2B5EF4-FFF2-40B4-BE49-F238E27FC236}">
                <a16:creationId xmlns:a16="http://schemas.microsoft.com/office/drawing/2014/main" id="{9666FD4C-4BC5-C8DB-2B36-43A8A0F06AC7}"/>
              </a:ext>
            </a:extLst>
          </p:cNvPr>
          <p:cNvSpPr>
            <a:spLocks noGrp="1" noChangeArrowheads="1"/>
          </p:cNvSpPr>
          <p:nvPr>
            <p:ph type="title"/>
          </p:nvPr>
        </p:nvSpPr>
        <p:spPr>
          <a:xfrm>
            <a:off x="481743" y="188640"/>
            <a:ext cx="8229600" cy="1143000"/>
          </a:xfrm>
        </p:spPr>
        <p:txBody>
          <a:bodyPr>
            <a:noAutofit/>
          </a:bodyPr>
          <a:lstStyle/>
          <a:p>
            <a:pPr eaLnBrk="1" hangingPunct="1">
              <a:defRPr/>
            </a:pPr>
            <a:r>
              <a:rPr lang="en-GB" sz="4400" b="1"/>
              <a:t>Activity </a:t>
            </a:r>
            <a:r>
              <a:rPr lang="en-GB" sz="4400" b="1" dirty="0"/>
              <a:t>5: Identifying sections of a conclusion</a:t>
            </a:r>
            <a:endParaRPr lang="en-US" sz="4400" dirty="0"/>
          </a:p>
        </p:txBody>
      </p:sp>
    </p:spTree>
    <p:extLst>
      <p:ext uri="{BB962C8B-B14F-4D97-AF65-F5344CB8AC3E}">
        <p14:creationId xmlns:p14="http://schemas.microsoft.com/office/powerpoint/2010/main" val="822289024"/>
      </p:ext>
    </p:extLst>
  </p:cSld>
  <p:clrMapOvr>
    <a:masterClrMapping/>
  </p:clrMapOvr>
</p:sld>
</file>

<file path=ppt/slides/slide2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8" name="Picture 7">
            <a:extLst>
              <a:ext uri="{FF2B5EF4-FFF2-40B4-BE49-F238E27FC236}">
                <a16:creationId xmlns:a16="http://schemas.microsoft.com/office/drawing/2014/main" id="{E3AD9992-6145-4CCA-9A94-7C4776C90193}"/>
              </a:ext>
            </a:extLst>
          </p:cNvPr>
          <p:cNvPicPr/>
          <p:nvPr/>
        </p:nvPicPr>
        <p:blipFill>
          <a:blip r:embed="rId2">
            <a:extLst>
              <a:ext uri="{28A0092B-C50C-407E-A947-70E740481C1C}">
                <a14:useLocalDpi xmlns:a14="http://schemas.microsoft.com/office/drawing/2010/main" val="0"/>
              </a:ext>
            </a:extLst>
          </a:blip>
          <a:stretch>
            <a:fillRect/>
          </a:stretch>
        </p:blipFill>
        <p:spPr>
          <a:xfrm>
            <a:off x="1491143" y="2185100"/>
            <a:ext cx="5662569" cy="2912784"/>
          </a:xfrm>
          <a:prstGeom prst="rect">
            <a:avLst/>
          </a:prstGeom>
        </p:spPr>
      </p:pic>
    </p:spTree>
    <p:extLst>
      <p:ext uri="{BB962C8B-B14F-4D97-AF65-F5344CB8AC3E}">
        <p14:creationId xmlns:p14="http://schemas.microsoft.com/office/powerpoint/2010/main" val="3458139443"/>
      </p:ext>
    </p:extLst>
  </p:cSld>
  <p:clrMapOvr>
    <a:masterClrMapping/>
  </p:clrMapOvr>
</p:sld>
</file>

<file path=ppt/slides/slide2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0" name="TextBox 9">
            <a:extLst>
              <a:ext uri="{FF2B5EF4-FFF2-40B4-BE49-F238E27FC236}">
                <a16:creationId xmlns:a16="http://schemas.microsoft.com/office/drawing/2014/main" id="{7D0644AC-E9A7-499A-8649-A61828209C42}"/>
              </a:ext>
            </a:extLst>
          </p:cNvPr>
          <p:cNvSpPr txBox="1"/>
          <p:nvPr/>
        </p:nvSpPr>
        <p:spPr>
          <a:xfrm>
            <a:off x="979415" y="1340768"/>
            <a:ext cx="7185170" cy="2609945"/>
          </a:xfrm>
          <a:prstGeom prst="rect">
            <a:avLst/>
          </a:prstGeom>
          <a:noFill/>
        </p:spPr>
        <p:txBody>
          <a:bodyPr wrap="square">
            <a:spAutoFit/>
          </a:bodyPr>
          <a:lstStyle/>
          <a:p>
            <a:pPr>
              <a:lnSpc>
                <a:spcPct val="110000"/>
              </a:lnSpc>
              <a:spcAft>
                <a:spcPts val="600"/>
              </a:spcAft>
            </a:pPr>
            <a:r>
              <a:rPr lang="en-US" sz="1350" b="1" u="sng" dirty="0">
                <a:latin typeface="Times New Roman" panose="02020603050405020304" pitchFamily="18" charset="0"/>
                <a:ea typeface="Times New Roman" panose="02020603050405020304" pitchFamily="18" charset="0"/>
                <a:cs typeface="Times New Roman" panose="02020603050405020304" pitchFamily="18" charset="0"/>
              </a:rPr>
              <a:t>conclusion:</a:t>
            </a:r>
            <a:endParaRPr lang="en-GB" sz="1200" dirty="0">
              <a:latin typeface="Calibri" panose="020F0502020204030204" pitchFamily="34" charset="0"/>
              <a:ea typeface="Calibri" panose="020F0502020204030204" pitchFamily="34" charset="0"/>
              <a:cs typeface="Times New Roman" panose="02020603050405020304" pitchFamily="18" charset="0"/>
            </a:endParaRPr>
          </a:p>
          <a:p>
            <a:pPr>
              <a:lnSpc>
                <a:spcPct val="107000"/>
              </a:lnSpc>
              <a:spcAft>
                <a:spcPts val="600"/>
              </a:spcAft>
            </a:pPr>
            <a:r>
              <a:rPr lang="en-US" sz="1350" u="sng" dirty="0">
                <a:highlight>
                  <a:srgbClr val="FFFF00"/>
                </a:highlight>
                <a:latin typeface="Times New Roman" panose="02020603050405020304" pitchFamily="18" charset="0"/>
                <a:ea typeface="Times New Roman" panose="02020603050405020304" pitchFamily="18" charset="0"/>
                <a:cs typeface="Times New Roman" panose="02020603050405020304" pitchFamily="18" charset="0"/>
              </a:rPr>
              <a:t>To sum up, it is clear that</a:t>
            </a:r>
            <a:r>
              <a:rPr lang="en-US" sz="1350" dirty="0">
                <a:latin typeface="Times New Roman" panose="02020603050405020304" pitchFamily="18" charset="0"/>
                <a:ea typeface="Times New Roman" panose="02020603050405020304" pitchFamily="18" charset="0"/>
                <a:cs typeface="Times New Roman" panose="02020603050405020304" pitchFamily="18" charset="0"/>
              </a:rPr>
              <a:t> the study of both science and engineering and history and politics have a role to play in society. </a:t>
            </a:r>
            <a:r>
              <a:rPr lang="en-US" sz="1350" u="sng" dirty="0">
                <a:highlight>
                  <a:srgbClr val="FFFF00"/>
                </a:highlight>
                <a:latin typeface="Times New Roman" panose="02020603050405020304" pitchFamily="18" charset="0"/>
                <a:ea typeface="Times New Roman" panose="02020603050405020304" pitchFamily="18" charset="0"/>
                <a:cs typeface="Times New Roman" panose="02020603050405020304" pitchFamily="18" charset="0"/>
              </a:rPr>
              <a:t>As discussed,</a:t>
            </a:r>
            <a:r>
              <a:rPr lang="en-US" sz="1350" dirty="0">
                <a:latin typeface="Times New Roman" panose="02020603050405020304" pitchFamily="18" charset="0"/>
                <a:ea typeface="Times New Roman" panose="02020603050405020304" pitchFamily="18" charset="0"/>
                <a:cs typeface="Times New Roman" panose="02020603050405020304" pitchFamily="18" charset="0"/>
              </a:rPr>
              <a:t> not all students have the skills needed to study a scientific subject and studying a subject like history can help us understand problems we have today. </a:t>
            </a:r>
            <a:r>
              <a:rPr lang="en-US" sz="1350" u="sng" dirty="0">
                <a:latin typeface="Times New Roman" panose="02020603050405020304" pitchFamily="18" charset="0"/>
                <a:ea typeface="Times New Roman" panose="02020603050405020304" pitchFamily="18" charset="0"/>
                <a:cs typeface="Times New Roman" panose="02020603050405020304" pitchFamily="18" charset="0"/>
              </a:rPr>
              <a:t>T</a:t>
            </a:r>
            <a:r>
              <a:rPr lang="en-US" sz="1350" u="sng" dirty="0">
                <a:highlight>
                  <a:srgbClr val="FFFF00"/>
                </a:highlight>
                <a:latin typeface="Times New Roman" panose="02020603050405020304" pitchFamily="18" charset="0"/>
                <a:ea typeface="Times New Roman" panose="02020603050405020304" pitchFamily="18" charset="0"/>
                <a:cs typeface="Times New Roman" panose="02020603050405020304" pitchFamily="18" charset="0"/>
              </a:rPr>
              <a:t>his essay has shown tha</a:t>
            </a:r>
            <a:r>
              <a:rPr lang="en-US" sz="1350" u="sng" dirty="0">
                <a:latin typeface="Times New Roman" panose="02020603050405020304" pitchFamily="18" charset="0"/>
                <a:ea typeface="Times New Roman" panose="02020603050405020304" pitchFamily="18" charset="0"/>
                <a:cs typeface="Times New Roman" panose="02020603050405020304" pitchFamily="18" charset="0"/>
              </a:rPr>
              <a:t>t</a:t>
            </a:r>
            <a:r>
              <a:rPr lang="en-US" sz="1350" dirty="0">
                <a:latin typeface="Times New Roman" panose="02020603050405020304" pitchFamily="18" charset="0"/>
                <a:ea typeface="Times New Roman" panose="02020603050405020304" pitchFamily="18" charset="0"/>
                <a:cs typeface="Times New Roman" panose="02020603050405020304" pitchFamily="18" charset="0"/>
              </a:rPr>
              <a:t> the arts can provide the community with useful insights into human nature which may not possible through only the study of science. </a:t>
            </a:r>
            <a:r>
              <a:rPr lang="en-US" sz="1350" u="sng" dirty="0">
                <a:highlight>
                  <a:srgbClr val="FFFF00"/>
                </a:highlight>
                <a:latin typeface="Times New Roman" panose="02020603050405020304" pitchFamily="18" charset="0"/>
                <a:ea typeface="Times New Roman" panose="02020603050405020304" pitchFamily="18" charset="0"/>
                <a:cs typeface="Times New Roman" panose="02020603050405020304" pitchFamily="18" charset="0"/>
              </a:rPr>
              <a:t>However</a:t>
            </a:r>
            <a:r>
              <a:rPr lang="en-US" sz="1350" dirty="0">
                <a:latin typeface="Times New Roman" panose="02020603050405020304" pitchFamily="18" charset="0"/>
                <a:ea typeface="Times New Roman" panose="02020603050405020304" pitchFamily="18" charset="0"/>
                <a:cs typeface="Times New Roman" panose="02020603050405020304" pitchFamily="18" charset="0"/>
              </a:rPr>
              <a:t>, if funding is transferred away from the sciences to support the arts, this could be detrimental to society as it is unlikely that we will progress quickly in the fields of medicine and health or travel and transport. </a:t>
            </a:r>
            <a:r>
              <a:rPr lang="en-US" sz="1350" u="sng" dirty="0">
                <a:highlight>
                  <a:srgbClr val="FFFF00"/>
                </a:highlight>
                <a:latin typeface="Times New Roman" panose="02020603050405020304" pitchFamily="18" charset="0"/>
                <a:ea typeface="Times New Roman" panose="02020603050405020304" pitchFamily="18" charset="0"/>
                <a:cs typeface="Times New Roman" panose="02020603050405020304" pitchFamily="18" charset="0"/>
              </a:rPr>
              <a:t>Therefore</a:t>
            </a:r>
            <a:r>
              <a:rPr lang="en-US" sz="1350" dirty="0">
                <a:latin typeface="Times New Roman" panose="02020603050405020304" pitchFamily="18" charset="0"/>
                <a:ea typeface="Times New Roman" panose="02020603050405020304" pitchFamily="18" charset="0"/>
                <a:cs typeface="Times New Roman" panose="02020603050405020304" pitchFamily="18" charset="0"/>
              </a:rPr>
              <a:t>, while both are necessary, i</a:t>
            </a:r>
            <a:r>
              <a:rPr lang="en-US" sz="1350" u="sng" dirty="0">
                <a:highlight>
                  <a:srgbClr val="FFFF00"/>
                </a:highlight>
                <a:latin typeface="Times New Roman" panose="02020603050405020304" pitchFamily="18" charset="0"/>
                <a:ea typeface="Times New Roman" panose="02020603050405020304" pitchFamily="18" charset="0"/>
                <a:cs typeface="Times New Roman" panose="02020603050405020304" pitchFamily="18" charset="0"/>
              </a:rPr>
              <a:t>t might be argued that</a:t>
            </a:r>
            <a:r>
              <a:rPr lang="en-US" sz="1350" dirty="0">
                <a:latin typeface="Times New Roman" panose="02020603050405020304" pitchFamily="18" charset="0"/>
                <a:ea typeface="Times New Roman" panose="02020603050405020304" pitchFamily="18" charset="0"/>
                <a:cs typeface="Times New Roman" panose="02020603050405020304" pitchFamily="18" charset="0"/>
              </a:rPr>
              <a:t> the study of scientific subjects is more beneficial to society than the study of subjects such as history and politics. Governments </a:t>
            </a:r>
            <a:r>
              <a:rPr lang="en-US" sz="1350" u="sng" dirty="0">
                <a:highlight>
                  <a:srgbClr val="FFFF00"/>
                </a:highlight>
                <a:latin typeface="Times New Roman" panose="02020603050405020304" pitchFamily="18" charset="0"/>
                <a:ea typeface="Times New Roman" panose="02020603050405020304" pitchFamily="18" charset="0"/>
                <a:cs typeface="Times New Roman" panose="02020603050405020304" pitchFamily="18" charset="0"/>
              </a:rPr>
              <a:t>should</a:t>
            </a:r>
            <a:r>
              <a:rPr lang="en-US" sz="1350" dirty="0">
                <a:latin typeface="Times New Roman" panose="02020603050405020304" pitchFamily="18" charset="0"/>
                <a:ea typeface="Times New Roman" panose="02020603050405020304" pitchFamily="18" charset="0"/>
                <a:cs typeface="Times New Roman" panose="02020603050405020304" pitchFamily="18" charset="0"/>
              </a:rPr>
              <a:t> ensure that new students are encouraged to take up these subjects and that there is always sufficient funding.</a:t>
            </a:r>
            <a:endParaRPr lang="en-GB" sz="1200" dirty="0">
              <a:latin typeface="Calibri" panose="020F0502020204030204" pitchFamily="34" charset="0"/>
              <a:ea typeface="Calibri" panose="020F0502020204030204" pitchFamily="34" charset="0"/>
              <a:cs typeface="Times New Roman" panose="02020603050405020304" pitchFamily="18" charset="0"/>
            </a:endParaRPr>
          </a:p>
        </p:txBody>
      </p:sp>
    </p:spTree>
    <p:extLst>
      <p:ext uri="{BB962C8B-B14F-4D97-AF65-F5344CB8AC3E}">
        <p14:creationId xmlns:p14="http://schemas.microsoft.com/office/powerpoint/2010/main" val="1900085734"/>
      </p:ext>
    </p:extLst>
  </p:cSld>
  <p:clrMapOvr>
    <a:masterClrMapping/>
  </p:clrMapOvr>
</p:sld>
</file>

<file path=ppt/slides/slide2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graphicFrame>
        <p:nvGraphicFramePr>
          <p:cNvPr id="2" name="Table 1">
            <a:extLst>
              <a:ext uri="{FF2B5EF4-FFF2-40B4-BE49-F238E27FC236}">
                <a16:creationId xmlns:a16="http://schemas.microsoft.com/office/drawing/2014/main" id="{5D6B51A8-5033-4D59-8BBB-BDF3871F5DA5}"/>
              </a:ext>
            </a:extLst>
          </p:cNvPr>
          <p:cNvGraphicFramePr>
            <a:graphicFrameLocks noGrp="1"/>
          </p:cNvGraphicFramePr>
          <p:nvPr>
            <p:extLst>
              <p:ext uri="{D42A27DB-BD31-4B8C-83A1-F6EECF244321}">
                <p14:modId xmlns:p14="http://schemas.microsoft.com/office/powerpoint/2010/main" val="2575620510"/>
              </p:ext>
            </p:extLst>
          </p:nvPr>
        </p:nvGraphicFramePr>
        <p:xfrm>
          <a:off x="611560" y="332656"/>
          <a:ext cx="3045502" cy="5115180"/>
        </p:xfrm>
        <a:graphic>
          <a:graphicData uri="http://schemas.openxmlformats.org/drawingml/2006/table">
            <a:tbl>
              <a:tblPr firstRow="1" firstCol="1" bandRow="1"/>
              <a:tblGrid>
                <a:gridCol w="912674">
                  <a:extLst>
                    <a:ext uri="{9D8B030D-6E8A-4147-A177-3AD203B41FA5}">
                      <a16:colId xmlns:a16="http://schemas.microsoft.com/office/drawing/2014/main" val="1891946663"/>
                    </a:ext>
                  </a:extLst>
                </a:gridCol>
                <a:gridCol w="2132828">
                  <a:extLst>
                    <a:ext uri="{9D8B030D-6E8A-4147-A177-3AD203B41FA5}">
                      <a16:colId xmlns:a16="http://schemas.microsoft.com/office/drawing/2014/main" val="1644473592"/>
                    </a:ext>
                  </a:extLst>
                </a:gridCol>
              </a:tblGrid>
              <a:tr h="510064">
                <a:tc>
                  <a:txBody>
                    <a:bodyPr/>
                    <a:lstStyle/>
                    <a:p>
                      <a:pPr>
                        <a:lnSpc>
                          <a:spcPct val="107000"/>
                        </a:lnSpc>
                        <a:spcAft>
                          <a:spcPts val="800"/>
                        </a:spcAft>
                      </a:pPr>
                      <a:r>
                        <a:rPr lang="en-US" sz="900" b="1">
                          <a:solidFill>
                            <a:srgbClr val="201F1E"/>
                          </a:solidFill>
                          <a:effectLst/>
                          <a:latin typeface="Calibri" panose="020F0502020204030204" pitchFamily="34" charset="0"/>
                          <a:ea typeface="Times New Roman" panose="02020603050405020304" pitchFamily="18" charset="0"/>
                          <a:cs typeface="Times New Roman" panose="02020603050405020304" pitchFamily="18" charset="0"/>
                        </a:rPr>
                        <a:t>Conclusion Sections </a:t>
                      </a:r>
                      <a:endParaRPr lang="en-GB" sz="900">
                        <a:effectLst/>
                        <a:latin typeface="Calibri" panose="020F0502020204030204" pitchFamily="34" charset="0"/>
                        <a:ea typeface="Calibri" panose="020F0502020204030204" pitchFamily="34" charset="0"/>
                        <a:cs typeface="Times New Roman" panose="02020603050405020304" pitchFamily="18" charset="0"/>
                      </a:endParaRPr>
                    </a:p>
                    <a:p>
                      <a:pPr>
                        <a:lnSpc>
                          <a:spcPct val="107000"/>
                        </a:lnSpc>
                        <a:spcAft>
                          <a:spcPts val="800"/>
                        </a:spcAft>
                      </a:pPr>
                      <a:r>
                        <a:rPr lang="en-US" sz="900">
                          <a:solidFill>
                            <a:srgbClr val="201F1E"/>
                          </a:solidFill>
                          <a:effectLst/>
                          <a:latin typeface="Calibri" panose="020F0502020204030204" pitchFamily="34" charset="0"/>
                          <a:ea typeface="Times New Roman" panose="02020603050405020304" pitchFamily="18" charset="0"/>
                          <a:cs typeface="Times New Roman" panose="02020603050405020304" pitchFamily="18" charset="0"/>
                        </a:rPr>
                        <a:t> </a:t>
                      </a:r>
                      <a:endParaRPr lang="en-GB" sz="900">
                        <a:effectLst/>
                        <a:latin typeface="Calibri" panose="020F0502020204030204" pitchFamily="34" charset="0"/>
                        <a:ea typeface="Calibri" panose="020F0502020204030204" pitchFamily="34" charset="0"/>
                        <a:cs typeface="Times New Roman" panose="02020603050405020304" pitchFamily="18" charset="0"/>
                      </a:endParaRPr>
                    </a:p>
                  </a:txBody>
                  <a:tcPr marL="35141" marR="35141" marT="0"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tcPr>
                </a:tc>
                <a:tc>
                  <a:txBody>
                    <a:bodyPr/>
                    <a:lstStyle/>
                    <a:p>
                      <a:pPr>
                        <a:lnSpc>
                          <a:spcPct val="107000"/>
                        </a:lnSpc>
                        <a:spcAft>
                          <a:spcPts val="800"/>
                        </a:spcAft>
                      </a:pPr>
                      <a:r>
                        <a:rPr lang="en-US" sz="900" b="1">
                          <a:solidFill>
                            <a:srgbClr val="201F1E"/>
                          </a:solidFill>
                          <a:effectLst/>
                          <a:latin typeface="Calibri" panose="020F0502020204030204" pitchFamily="34" charset="0"/>
                          <a:ea typeface="Times New Roman" panose="02020603050405020304" pitchFamily="18" charset="0"/>
                          <a:cs typeface="Times New Roman" panose="02020603050405020304" pitchFamily="18" charset="0"/>
                        </a:rPr>
                        <a:t>Useful signposts</a:t>
                      </a:r>
                      <a:endParaRPr lang="en-GB" sz="900">
                        <a:effectLst/>
                        <a:latin typeface="Calibri" panose="020F0502020204030204" pitchFamily="34" charset="0"/>
                        <a:ea typeface="Calibri" panose="020F0502020204030204" pitchFamily="34" charset="0"/>
                        <a:cs typeface="Times New Roman" panose="02020603050405020304" pitchFamily="18" charset="0"/>
                      </a:endParaRPr>
                    </a:p>
                  </a:txBody>
                  <a:tcPr marL="35141" marR="35141" marT="0"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tcPr>
                </a:tc>
                <a:extLst>
                  <a:ext uri="{0D108BD9-81ED-4DB2-BD59-A6C34878D82A}">
                    <a16:rowId xmlns:a16="http://schemas.microsoft.com/office/drawing/2014/main" val="3366654316"/>
                  </a:ext>
                </a:extLst>
              </a:tr>
              <a:tr h="1255205">
                <a:tc>
                  <a:txBody>
                    <a:bodyPr/>
                    <a:lstStyle/>
                    <a:p>
                      <a:pPr>
                        <a:lnSpc>
                          <a:spcPct val="107000"/>
                        </a:lnSpc>
                        <a:spcAft>
                          <a:spcPts val="800"/>
                        </a:spcAft>
                      </a:pPr>
                      <a:r>
                        <a:rPr lang="en-US" sz="900">
                          <a:solidFill>
                            <a:srgbClr val="201F1E"/>
                          </a:solidFill>
                          <a:effectLst/>
                          <a:latin typeface="Calibri" panose="020F0502020204030204" pitchFamily="34" charset="0"/>
                          <a:ea typeface="Times New Roman" panose="02020603050405020304" pitchFamily="18" charset="0"/>
                          <a:cs typeface="Times New Roman" panose="02020603050405020304" pitchFamily="18" charset="0"/>
                        </a:rPr>
                        <a:t>Summary </a:t>
                      </a:r>
                      <a:endParaRPr lang="en-GB" sz="900">
                        <a:effectLst/>
                        <a:latin typeface="Calibri" panose="020F0502020204030204" pitchFamily="34" charset="0"/>
                        <a:ea typeface="Calibri" panose="020F0502020204030204" pitchFamily="34" charset="0"/>
                        <a:cs typeface="Times New Roman" panose="02020603050405020304" pitchFamily="18" charset="0"/>
                      </a:endParaRPr>
                    </a:p>
                    <a:p>
                      <a:pPr>
                        <a:lnSpc>
                          <a:spcPct val="107000"/>
                        </a:lnSpc>
                        <a:spcAft>
                          <a:spcPts val="800"/>
                        </a:spcAft>
                      </a:pPr>
                      <a:r>
                        <a:rPr lang="en-US" sz="900">
                          <a:effectLst/>
                          <a:latin typeface="Calibri" panose="020F0502020204030204" pitchFamily="34" charset="0"/>
                          <a:ea typeface="Times New Roman" panose="02020603050405020304" pitchFamily="18" charset="0"/>
                          <a:cs typeface="Times New Roman" panose="02020603050405020304" pitchFamily="18" charset="0"/>
                        </a:rPr>
                        <a:t> </a:t>
                      </a:r>
                      <a:endParaRPr lang="en-GB" sz="900">
                        <a:effectLst/>
                        <a:latin typeface="Calibri" panose="020F0502020204030204" pitchFamily="34" charset="0"/>
                        <a:ea typeface="Calibri" panose="020F0502020204030204" pitchFamily="34" charset="0"/>
                        <a:cs typeface="Times New Roman" panose="02020603050405020304" pitchFamily="18" charset="0"/>
                      </a:endParaRPr>
                    </a:p>
                    <a:p>
                      <a:pPr>
                        <a:lnSpc>
                          <a:spcPct val="107000"/>
                        </a:lnSpc>
                        <a:spcAft>
                          <a:spcPts val="800"/>
                        </a:spcAft>
                      </a:pPr>
                      <a:r>
                        <a:rPr lang="en-US" sz="900">
                          <a:effectLst/>
                          <a:latin typeface="Calibri" panose="020F0502020204030204" pitchFamily="34" charset="0"/>
                          <a:ea typeface="Times New Roman" panose="02020603050405020304" pitchFamily="18" charset="0"/>
                          <a:cs typeface="Times New Roman" panose="02020603050405020304" pitchFamily="18" charset="0"/>
                        </a:rPr>
                        <a:t> </a:t>
                      </a:r>
                      <a:endParaRPr lang="en-GB" sz="900">
                        <a:effectLst/>
                        <a:latin typeface="Calibri" panose="020F0502020204030204" pitchFamily="34" charset="0"/>
                        <a:ea typeface="Calibri" panose="020F0502020204030204" pitchFamily="34" charset="0"/>
                        <a:cs typeface="Times New Roman" panose="02020603050405020304" pitchFamily="18" charset="0"/>
                      </a:endParaRPr>
                    </a:p>
                  </a:txBody>
                  <a:tcPr marL="35141" marR="35141" marT="0"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tcPr>
                </a:tc>
                <a:tc>
                  <a:txBody>
                    <a:bodyPr/>
                    <a:lstStyle/>
                    <a:p>
                      <a:pPr>
                        <a:lnSpc>
                          <a:spcPct val="107000"/>
                        </a:lnSpc>
                        <a:spcAft>
                          <a:spcPts val="800"/>
                        </a:spcAft>
                      </a:pPr>
                      <a:r>
                        <a:rPr lang="en-US" sz="900">
                          <a:effectLst/>
                          <a:latin typeface="Calibri" panose="020F0502020204030204" pitchFamily="34" charset="0"/>
                          <a:ea typeface="Times New Roman" panose="02020603050405020304" pitchFamily="18" charset="0"/>
                          <a:cs typeface="Times New Roman" panose="02020603050405020304" pitchFamily="18" charset="0"/>
                        </a:rPr>
                        <a:t>To sum up...</a:t>
                      </a:r>
                      <a:endParaRPr lang="en-GB" sz="900">
                        <a:effectLst/>
                        <a:latin typeface="Calibri" panose="020F0502020204030204" pitchFamily="34" charset="0"/>
                        <a:ea typeface="Calibri" panose="020F0502020204030204" pitchFamily="34" charset="0"/>
                        <a:cs typeface="Times New Roman" panose="02020603050405020304" pitchFamily="18" charset="0"/>
                      </a:endParaRPr>
                    </a:p>
                    <a:p>
                      <a:pPr>
                        <a:lnSpc>
                          <a:spcPct val="107000"/>
                        </a:lnSpc>
                        <a:spcAft>
                          <a:spcPts val="800"/>
                        </a:spcAft>
                      </a:pPr>
                      <a:r>
                        <a:rPr lang="en-US" sz="900">
                          <a:effectLst/>
                          <a:latin typeface="Calibri" panose="020F0502020204030204" pitchFamily="34" charset="0"/>
                          <a:ea typeface="Times New Roman" panose="02020603050405020304" pitchFamily="18" charset="0"/>
                          <a:cs typeface="Times New Roman" panose="02020603050405020304" pitchFamily="18" charset="0"/>
                        </a:rPr>
                        <a:t>In sum...</a:t>
                      </a:r>
                      <a:endParaRPr lang="en-GB" sz="900">
                        <a:effectLst/>
                        <a:latin typeface="Calibri" panose="020F0502020204030204" pitchFamily="34" charset="0"/>
                        <a:ea typeface="Calibri" panose="020F0502020204030204" pitchFamily="34" charset="0"/>
                        <a:cs typeface="Times New Roman" panose="02020603050405020304" pitchFamily="18" charset="0"/>
                      </a:endParaRPr>
                    </a:p>
                    <a:p>
                      <a:pPr>
                        <a:lnSpc>
                          <a:spcPct val="107000"/>
                        </a:lnSpc>
                        <a:spcAft>
                          <a:spcPts val="800"/>
                        </a:spcAft>
                      </a:pPr>
                      <a:r>
                        <a:rPr lang="en-US" sz="900">
                          <a:effectLst/>
                          <a:latin typeface="Calibri" panose="020F0502020204030204" pitchFamily="34" charset="0"/>
                          <a:ea typeface="Times New Roman" panose="02020603050405020304" pitchFamily="18" charset="0"/>
                          <a:cs typeface="Times New Roman" panose="02020603050405020304" pitchFamily="18" charset="0"/>
                        </a:rPr>
                        <a:t>It has been argued that….</a:t>
                      </a:r>
                      <a:endParaRPr lang="en-GB" sz="900">
                        <a:effectLst/>
                        <a:latin typeface="Calibri" panose="020F0502020204030204" pitchFamily="34" charset="0"/>
                        <a:ea typeface="Calibri" panose="020F0502020204030204" pitchFamily="34" charset="0"/>
                        <a:cs typeface="Times New Roman" panose="02020603050405020304" pitchFamily="18" charset="0"/>
                      </a:endParaRPr>
                    </a:p>
                    <a:p>
                      <a:pPr>
                        <a:lnSpc>
                          <a:spcPct val="107000"/>
                        </a:lnSpc>
                        <a:spcAft>
                          <a:spcPts val="800"/>
                        </a:spcAft>
                      </a:pPr>
                      <a:r>
                        <a:rPr lang="en-US" sz="900">
                          <a:effectLst/>
                          <a:latin typeface="Calibri" panose="020F0502020204030204" pitchFamily="34" charset="0"/>
                          <a:ea typeface="Times New Roman" panose="02020603050405020304" pitchFamily="18" charset="0"/>
                          <a:cs typeface="Times New Roman" panose="02020603050405020304" pitchFamily="18" charset="0"/>
                        </a:rPr>
                        <a:t>Evidence has been presented that….</a:t>
                      </a:r>
                      <a:endParaRPr lang="en-GB" sz="900">
                        <a:effectLst/>
                        <a:latin typeface="Calibri" panose="020F0502020204030204" pitchFamily="34" charset="0"/>
                        <a:ea typeface="Calibri" panose="020F0502020204030204" pitchFamily="34" charset="0"/>
                        <a:cs typeface="Times New Roman" panose="02020603050405020304" pitchFamily="18" charset="0"/>
                      </a:endParaRPr>
                    </a:p>
                    <a:p>
                      <a:pPr>
                        <a:lnSpc>
                          <a:spcPct val="107000"/>
                        </a:lnSpc>
                        <a:spcAft>
                          <a:spcPts val="800"/>
                        </a:spcAft>
                      </a:pPr>
                      <a:r>
                        <a:rPr lang="en-US" sz="900">
                          <a:effectLst/>
                          <a:latin typeface="Calibri" panose="020F0502020204030204" pitchFamily="34" charset="0"/>
                          <a:ea typeface="Times New Roman" panose="02020603050405020304" pitchFamily="18" charset="0"/>
                          <a:cs typeface="Times New Roman" panose="02020603050405020304" pitchFamily="18" charset="0"/>
                        </a:rPr>
                        <a:t>As discussed / explained earlier, …</a:t>
                      </a:r>
                      <a:endParaRPr lang="en-GB" sz="900">
                        <a:effectLst/>
                        <a:latin typeface="Calibri" panose="020F0502020204030204" pitchFamily="34" charset="0"/>
                        <a:ea typeface="Calibri" panose="020F0502020204030204" pitchFamily="34" charset="0"/>
                        <a:cs typeface="Times New Roman" panose="02020603050405020304" pitchFamily="18" charset="0"/>
                      </a:endParaRPr>
                    </a:p>
                    <a:p>
                      <a:pPr>
                        <a:lnSpc>
                          <a:spcPct val="107000"/>
                        </a:lnSpc>
                        <a:spcAft>
                          <a:spcPts val="800"/>
                        </a:spcAft>
                      </a:pPr>
                      <a:r>
                        <a:rPr lang="en-US" sz="900">
                          <a:effectLst/>
                          <a:latin typeface="Calibri" panose="020F0502020204030204" pitchFamily="34" charset="0"/>
                          <a:ea typeface="Times New Roman" panose="02020603050405020304" pitchFamily="18" charset="0"/>
                          <a:cs typeface="Times New Roman" panose="02020603050405020304" pitchFamily="18" charset="0"/>
                        </a:rPr>
                        <a:t>As stated previously, …</a:t>
                      </a:r>
                      <a:endParaRPr lang="en-GB" sz="900">
                        <a:effectLst/>
                        <a:latin typeface="Calibri" panose="020F0502020204030204" pitchFamily="34" charset="0"/>
                        <a:ea typeface="Calibri" panose="020F0502020204030204" pitchFamily="34" charset="0"/>
                        <a:cs typeface="Times New Roman" panose="02020603050405020304" pitchFamily="18" charset="0"/>
                      </a:endParaRPr>
                    </a:p>
                  </a:txBody>
                  <a:tcPr marL="35141" marR="35141" marT="0"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tcPr>
                </a:tc>
                <a:extLst>
                  <a:ext uri="{0D108BD9-81ED-4DB2-BD59-A6C34878D82A}">
                    <a16:rowId xmlns:a16="http://schemas.microsoft.com/office/drawing/2014/main" val="1213243116"/>
                  </a:ext>
                </a:extLst>
              </a:tr>
              <a:tr h="733044">
                <a:tc>
                  <a:txBody>
                    <a:bodyPr/>
                    <a:lstStyle/>
                    <a:p>
                      <a:pPr>
                        <a:lnSpc>
                          <a:spcPct val="107000"/>
                        </a:lnSpc>
                        <a:spcAft>
                          <a:spcPts val="800"/>
                        </a:spcAft>
                      </a:pPr>
                      <a:r>
                        <a:rPr lang="en-US" sz="900">
                          <a:solidFill>
                            <a:srgbClr val="201F1E"/>
                          </a:solidFill>
                          <a:effectLst/>
                          <a:latin typeface="Calibri" panose="020F0502020204030204" pitchFamily="34" charset="0"/>
                          <a:ea typeface="Times New Roman" panose="02020603050405020304" pitchFamily="18" charset="0"/>
                          <a:cs typeface="Times New Roman" panose="02020603050405020304" pitchFamily="18" charset="0"/>
                        </a:rPr>
                        <a:t>Reference to thesis </a:t>
                      </a:r>
                      <a:endParaRPr lang="en-GB" sz="900">
                        <a:effectLst/>
                        <a:latin typeface="Calibri" panose="020F0502020204030204" pitchFamily="34" charset="0"/>
                        <a:ea typeface="Calibri" panose="020F0502020204030204" pitchFamily="34" charset="0"/>
                        <a:cs typeface="Times New Roman" panose="02020603050405020304" pitchFamily="18" charset="0"/>
                      </a:endParaRPr>
                    </a:p>
                    <a:p>
                      <a:pPr>
                        <a:lnSpc>
                          <a:spcPct val="107000"/>
                        </a:lnSpc>
                        <a:spcAft>
                          <a:spcPts val="800"/>
                        </a:spcAft>
                      </a:pPr>
                      <a:r>
                        <a:rPr lang="en-US" sz="900">
                          <a:effectLst/>
                          <a:latin typeface="Calibri" panose="020F0502020204030204" pitchFamily="34" charset="0"/>
                          <a:ea typeface="Times New Roman" panose="02020603050405020304" pitchFamily="18" charset="0"/>
                          <a:cs typeface="Times New Roman" panose="02020603050405020304" pitchFamily="18" charset="0"/>
                        </a:rPr>
                        <a:t> </a:t>
                      </a:r>
                      <a:endParaRPr lang="en-GB" sz="900">
                        <a:effectLst/>
                        <a:latin typeface="Calibri" panose="020F0502020204030204" pitchFamily="34" charset="0"/>
                        <a:ea typeface="Calibri" panose="020F0502020204030204" pitchFamily="34" charset="0"/>
                        <a:cs typeface="Times New Roman" panose="02020603050405020304" pitchFamily="18" charset="0"/>
                      </a:endParaRPr>
                    </a:p>
                    <a:p>
                      <a:pPr>
                        <a:lnSpc>
                          <a:spcPct val="107000"/>
                        </a:lnSpc>
                        <a:spcAft>
                          <a:spcPts val="800"/>
                        </a:spcAft>
                      </a:pPr>
                      <a:r>
                        <a:rPr lang="en-US" sz="900">
                          <a:effectLst/>
                          <a:latin typeface="Calibri" panose="020F0502020204030204" pitchFamily="34" charset="0"/>
                          <a:ea typeface="Times New Roman" panose="02020603050405020304" pitchFamily="18" charset="0"/>
                          <a:cs typeface="Times New Roman" panose="02020603050405020304" pitchFamily="18" charset="0"/>
                        </a:rPr>
                        <a:t> </a:t>
                      </a:r>
                      <a:endParaRPr lang="en-GB" sz="900">
                        <a:effectLst/>
                        <a:latin typeface="Calibri" panose="020F0502020204030204" pitchFamily="34" charset="0"/>
                        <a:ea typeface="Calibri" panose="020F0502020204030204" pitchFamily="34" charset="0"/>
                        <a:cs typeface="Times New Roman" panose="02020603050405020304" pitchFamily="18" charset="0"/>
                      </a:endParaRPr>
                    </a:p>
                  </a:txBody>
                  <a:tcPr marL="35141" marR="35141" marT="0"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tcPr>
                </a:tc>
                <a:tc>
                  <a:txBody>
                    <a:bodyPr/>
                    <a:lstStyle/>
                    <a:p>
                      <a:pPr>
                        <a:lnSpc>
                          <a:spcPct val="107000"/>
                        </a:lnSpc>
                        <a:spcAft>
                          <a:spcPts val="800"/>
                        </a:spcAft>
                      </a:pPr>
                      <a:r>
                        <a:rPr lang="en-US" sz="900">
                          <a:effectLst/>
                          <a:latin typeface="Calibri" panose="020F0502020204030204" pitchFamily="34" charset="0"/>
                          <a:ea typeface="Times New Roman" panose="02020603050405020304" pitchFamily="18" charset="0"/>
                          <a:cs typeface="Times New Roman" panose="02020603050405020304" pitchFamily="18" charset="0"/>
                        </a:rPr>
                        <a:t>This essay has shown / not shown...</a:t>
                      </a:r>
                      <a:endParaRPr lang="en-GB" sz="900">
                        <a:effectLst/>
                        <a:latin typeface="Calibri" panose="020F0502020204030204" pitchFamily="34" charset="0"/>
                        <a:ea typeface="Calibri" panose="020F0502020204030204" pitchFamily="34" charset="0"/>
                        <a:cs typeface="Times New Roman" panose="02020603050405020304" pitchFamily="18" charset="0"/>
                      </a:endParaRPr>
                    </a:p>
                    <a:p>
                      <a:pPr>
                        <a:lnSpc>
                          <a:spcPct val="107000"/>
                        </a:lnSpc>
                        <a:spcAft>
                          <a:spcPts val="800"/>
                        </a:spcAft>
                      </a:pPr>
                      <a:r>
                        <a:rPr lang="en-US" sz="900">
                          <a:effectLst/>
                          <a:latin typeface="Calibri" panose="020F0502020204030204" pitchFamily="34" charset="0"/>
                          <a:ea typeface="Times New Roman" panose="02020603050405020304" pitchFamily="18" charset="0"/>
                          <a:cs typeface="Times New Roman" panose="02020603050405020304" pitchFamily="18" charset="0"/>
                        </a:rPr>
                        <a:t> </a:t>
                      </a:r>
                      <a:endParaRPr lang="en-GB" sz="900">
                        <a:effectLst/>
                        <a:latin typeface="Calibri" panose="020F0502020204030204" pitchFamily="34" charset="0"/>
                        <a:ea typeface="Calibri" panose="020F0502020204030204" pitchFamily="34" charset="0"/>
                        <a:cs typeface="Times New Roman" panose="02020603050405020304" pitchFamily="18" charset="0"/>
                      </a:endParaRPr>
                    </a:p>
                    <a:p>
                      <a:pPr>
                        <a:lnSpc>
                          <a:spcPct val="107000"/>
                        </a:lnSpc>
                        <a:spcAft>
                          <a:spcPts val="800"/>
                        </a:spcAft>
                      </a:pPr>
                      <a:r>
                        <a:rPr lang="en-US" sz="900">
                          <a:effectLst/>
                          <a:latin typeface="Calibri" panose="020F0502020204030204" pitchFamily="34" charset="0"/>
                          <a:ea typeface="Times New Roman" panose="02020603050405020304" pitchFamily="18" charset="0"/>
                          <a:cs typeface="Times New Roman" panose="02020603050405020304" pitchFamily="18" charset="0"/>
                        </a:rPr>
                        <a:t>Although, despite.. However...</a:t>
                      </a:r>
                      <a:endParaRPr lang="en-GB" sz="900">
                        <a:effectLst/>
                        <a:latin typeface="Calibri" panose="020F0502020204030204" pitchFamily="34" charset="0"/>
                        <a:ea typeface="Calibri" panose="020F0502020204030204" pitchFamily="34" charset="0"/>
                        <a:cs typeface="Times New Roman" panose="02020603050405020304" pitchFamily="18" charset="0"/>
                      </a:endParaRPr>
                    </a:p>
                  </a:txBody>
                  <a:tcPr marL="35141" marR="35141" marT="0"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tcPr>
                </a:tc>
                <a:extLst>
                  <a:ext uri="{0D108BD9-81ED-4DB2-BD59-A6C34878D82A}">
                    <a16:rowId xmlns:a16="http://schemas.microsoft.com/office/drawing/2014/main" val="1519266930"/>
                  </a:ext>
                </a:extLst>
              </a:tr>
              <a:tr h="1255205">
                <a:tc>
                  <a:txBody>
                    <a:bodyPr/>
                    <a:lstStyle/>
                    <a:p>
                      <a:pPr>
                        <a:lnSpc>
                          <a:spcPct val="107000"/>
                        </a:lnSpc>
                        <a:spcAft>
                          <a:spcPts val="800"/>
                        </a:spcAft>
                      </a:pPr>
                      <a:r>
                        <a:rPr lang="en-US" sz="900">
                          <a:solidFill>
                            <a:srgbClr val="201F1E"/>
                          </a:solidFill>
                          <a:effectLst/>
                          <a:latin typeface="Calibri" panose="020F0502020204030204" pitchFamily="34" charset="0"/>
                          <a:ea typeface="Times New Roman" panose="02020603050405020304" pitchFamily="18" charset="0"/>
                          <a:cs typeface="Times New Roman" panose="02020603050405020304" pitchFamily="18" charset="0"/>
                        </a:rPr>
                        <a:t>Rationalizing conclusion</a:t>
                      </a:r>
                      <a:endParaRPr lang="en-GB" sz="900">
                        <a:effectLst/>
                        <a:latin typeface="Calibri" panose="020F0502020204030204" pitchFamily="34" charset="0"/>
                        <a:ea typeface="Calibri" panose="020F0502020204030204" pitchFamily="34" charset="0"/>
                        <a:cs typeface="Times New Roman" panose="02020603050405020304" pitchFamily="18" charset="0"/>
                      </a:endParaRPr>
                    </a:p>
                    <a:p>
                      <a:pPr>
                        <a:lnSpc>
                          <a:spcPct val="107000"/>
                        </a:lnSpc>
                        <a:spcAft>
                          <a:spcPts val="800"/>
                        </a:spcAft>
                      </a:pPr>
                      <a:r>
                        <a:rPr lang="en-US" sz="900">
                          <a:solidFill>
                            <a:srgbClr val="201F1E"/>
                          </a:solidFill>
                          <a:effectLst/>
                          <a:latin typeface="Calibri" panose="020F0502020204030204" pitchFamily="34" charset="0"/>
                          <a:ea typeface="Times New Roman" panose="02020603050405020304" pitchFamily="18" charset="0"/>
                          <a:cs typeface="Times New Roman" panose="02020603050405020304" pitchFamily="18" charset="0"/>
                        </a:rPr>
                        <a:t> </a:t>
                      </a:r>
                      <a:endParaRPr lang="en-GB" sz="900">
                        <a:effectLst/>
                        <a:latin typeface="Calibri" panose="020F0502020204030204" pitchFamily="34" charset="0"/>
                        <a:ea typeface="Calibri" panose="020F0502020204030204" pitchFamily="34" charset="0"/>
                        <a:cs typeface="Times New Roman" panose="02020603050405020304" pitchFamily="18" charset="0"/>
                      </a:endParaRPr>
                    </a:p>
                    <a:p>
                      <a:pPr>
                        <a:lnSpc>
                          <a:spcPct val="107000"/>
                        </a:lnSpc>
                        <a:spcAft>
                          <a:spcPts val="800"/>
                        </a:spcAft>
                      </a:pPr>
                      <a:r>
                        <a:rPr lang="en-US" sz="900">
                          <a:effectLst/>
                          <a:latin typeface="Calibri" panose="020F0502020204030204" pitchFamily="34" charset="0"/>
                          <a:ea typeface="Times New Roman" panose="02020603050405020304" pitchFamily="18" charset="0"/>
                          <a:cs typeface="Times New Roman" panose="02020603050405020304" pitchFamily="18" charset="0"/>
                        </a:rPr>
                        <a:t> </a:t>
                      </a:r>
                      <a:endParaRPr lang="en-GB" sz="900">
                        <a:effectLst/>
                        <a:latin typeface="Calibri" panose="020F0502020204030204" pitchFamily="34" charset="0"/>
                        <a:ea typeface="Calibri" panose="020F0502020204030204" pitchFamily="34" charset="0"/>
                        <a:cs typeface="Times New Roman" panose="02020603050405020304" pitchFamily="18" charset="0"/>
                      </a:endParaRPr>
                    </a:p>
                  </a:txBody>
                  <a:tcPr marL="35141" marR="35141" marT="0"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tcPr>
                </a:tc>
                <a:tc>
                  <a:txBody>
                    <a:bodyPr/>
                    <a:lstStyle/>
                    <a:p>
                      <a:pPr>
                        <a:lnSpc>
                          <a:spcPct val="107000"/>
                        </a:lnSpc>
                        <a:spcAft>
                          <a:spcPts val="800"/>
                        </a:spcAft>
                      </a:pPr>
                      <a:r>
                        <a:rPr lang="en-US" sz="900">
                          <a:effectLst/>
                          <a:latin typeface="Calibri" panose="020F0502020204030204" pitchFamily="34" charset="0"/>
                          <a:ea typeface="Times New Roman" panose="02020603050405020304" pitchFamily="18" charset="0"/>
                          <a:cs typeface="Times New Roman" panose="02020603050405020304" pitchFamily="18" charset="0"/>
                        </a:rPr>
                        <a:t>Therefore, …</a:t>
                      </a:r>
                      <a:endParaRPr lang="en-GB" sz="900">
                        <a:effectLst/>
                        <a:latin typeface="Calibri" panose="020F0502020204030204" pitchFamily="34" charset="0"/>
                        <a:ea typeface="Calibri" panose="020F0502020204030204" pitchFamily="34" charset="0"/>
                        <a:cs typeface="Times New Roman" panose="02020603050405020304" pitchFamily="18" charset="0"/>
                      </a:endParaRPr>
                    </a:p>
                    <a:p>
                      <a:pPr>
                        <a:lnSpc>
                          <a:spcPct val="107000"/>
                        </a:lnSpc>
                        <a:spcAft>
                          <a:spcPts val="800"/>
                        </a:spcAft>
                      </a:pPr>
                      <a:r>
                        <a:rPr lang="en-US" sz="900">
                          <a:effectLst/>
                          <a:latin typeface="Calibri" panose="020F0502020204030204" pitchFamily="34" charset="0"/>
                          <a:ea typeface="Times New Roman" panose="02020603050405020304" pitchFamily="18" charset="0"/>
                          <a:cs typeface="Times New Roman" panose="02020603050405020304" pitchFamily="18" charset="0"/>
                        </a:rPr>
                        <a:t>This suggests that...</a:t>
                      </a:r>
                      <a:endParaRPr lang="en-GB" sz="900">
                        <a:effectLst/>
                        <a:latin typeface="Calibri" panose="020F0502020204030204" pitchFamily="34" charset="0"/>
                        <a:ea typeface="Calibri" panose="020F0502020204030204" pitchFamily="34" charset="0"/>
                        <a:cs typeface="Times New Roman" panose="02020603050405020304" pitchFamily="18" charset="0"/>
                      </a:endParaRPr>
                    </a:p>
                    <a:p>
                      <a:pPr>
                        <a:lnSpc>
                          <a:spcPct val="107000"/>
                        </a:lnSpc>
                        <a:spcAft>
                          <a:spcPts val="800"/>
                        </a:spcAft>
                      </a:pPr>
                      <a:r>
                        <a:rPr lang="en-US" sz="900">
                          <a:effectLst/>
                          <a:latin typeface="Calibri" panose="020F0502020204030204" pitchFamily="34" charset="0"/>
                          <a:ea typeface="Times New Roman" panose="02020603050405020304" pitchFamily="18" charset="0"/>
                          <a:cs typeface="Times New Roman" panose="02020603050405020304" pitchFamily="18" charset="0"/>
                        </a:rPr>
                        <a:t>For this reason … </a:t>
                      </a:r>
                      <a:endParaRPr lang="en-GB" sz="900">
                        <a:effectLst/>
                        <a:latin typeface="Calibri" panose="020F0502020204030204" pitchFamily="34" charset="0"/>
                        <a:ea typeface="Calibri" panose="020F0502020204030204" pitchFamily="34" charset="0"/>
                        <a:cs typeface="Times New Roman" panose="02020603050405020304" pitchFamily="18" charset="0"/>
                      </a:endParaRPr>
                    </a:p>
                    <a:p>
                      <a:pPr>
                        <a:lnSpc>
                          <a:spcPct val="107000"/>
                        </a:lnSpc>
                        <a:spcAft>
                          <a:spcPts val="800"/>
                        </a:spcAft>
                      </a:pPr>
                      <a:r>
                        <a:rPr lang="en-US" sz="900">
                          <a:effectLst/>
                          <a:latin typeface="Calibri" panose="020F0502020204030204" pitchFamily="34" charset="0"/>
                          <a:ea typeface="Times New Roman" panose="02020603050405020304" pitchFamily="18" charset="0"/>
                          <a:cs typeface="Times New Roman" panose="02020603050405020304" pitchFamily="18" charset="0"/>
                        </a:rPr>
                        <a:t>It can / could be concluded that …</a:t>
                      </a:r>
                      <a:endParaRPr lang="en-GB" sz="900">
                        <a:effectLst/>
                        <a:latin typeface="Calibri" panose="020F0502020204030204" pitchFamily="34" charset="0"/>
                        <a:ea typeface="Calibri" panose="020F0502020204030204" pitchFamily="34" charset="0"/>
                        <a:cs typeface="Times New Roman" panose="02020603050405020304" pitchFamily="18" charset="0"/>
                      </a:endParaRPr>
                    </a:p>
                    <a:p>
                      <a:pPr>
                        <a:lnSpc>
                          <a:spcPct val="107000"/>
                        </a:lnSpc>
                        <a:spcAft>
                          <a:spcPts val="800"/>
                        </a:spcAft>
                      </a:pPr>
                      <a:r>
                        <a:rPr lang="en-US" sz="900">
                          <a:effectLst/>
                          <a:latin typeface="Calibri" panose="020F0502020204030204" pitchFamily="34" charset="0"/>
                          <a:ea typeface="Times New Roman" panose="02020603050405020304" pitchFamily="18" charset="0"/>
                          <a:cs typeface="Times New Roman" panose="02020603050405020304" pitchFamily="18" charset="0"/>
                        </a:rPr>
                        <a:t>It is clear that, …*</a:t>
                      </a:r>
                      <a:endParaRPr lang="en-GB" sz="900">
                        <a:effectLst/>
                        <a:latin typeface="Calibri" panose="020F0502020204030204" pitchFamily="34" charset="0"/>
                        <a:ea typeface="Calibri" panose="020F0502020204030204" pitchFamily="34" charset="0"/>
                        <a:cs typeface="Times New Roman" panose="02020603050405020304" pitchFamily="18" charset="0"/>
                      </a:endParaRPr>
                    </a:p>
                    <a:p>
                      <a:pPr>
                        <a:lnSpc>
                          <a:spcPct val="107000"/>
                        </a:lnSpc>
                        <a:spcAft>
                          <a:spcPts val="800"/>
                        </a:spcAft>
                      </a:pPr>
                      <a:r>
                        <a:rPr lang="en-US" sz="900">
                          <a:effectLst/>
                          <a:latin typeface="Calibri" panose="020F0502020204030204" pitchFamily="34" charset="0"/>
                          <a:ea typeface="Times New Roman" panose="02020603050405020304" pitchFamily="18" charset="0"/>
                          <a:cs typeface="Times New Roman" panose="02020603050405020304" pitchFamily="18" charset="0"/>
                        </a:rPr>
                        <a:t>In conclusion...</a:t>
                      </a:r>
                      <a:endParaRPr lang="en-GB" sz="900">
                        <a:effectLst/>
                        <a:latin typeface="Calibri" panose="020F0502020204030204" pitchFamily="34" charset="0"/>
                        <a:ea typeface="Calibri" panose="020F0502020204030204" pitchFamily="34" charset="0"/>
                        <a:cs typeface="Times New Roman" panose="02020603050405020304" pitchFamily="18" charset="0"/>
                      </a:endParaRPr>
                    </a:p>
                  </a:txBody>
                  <a:tcPr marL="35141" marR="35141" marT="0"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tcPr>
                </a:tc>
                <a:extLst>
                  <a:ext uri="{0D108BD9-81ED-4DB2-BD59-A6C34878D82A}">
                    <a16:rowId xmlns:a16="http://schemas.microsoft.com/office/drawing/2014/main" val="4265697310"/>
                  </a:ext>
                </a:extLst>
              </a:tr>
              <a:tr h="956024">
                <a:tc>
                  <a:txBody>
                    <a:bodyPr/>
                    <a:lstStyle/>
                    <a:p>
                      <a:pPr>
                        <a:lnSpc>
                          <a:spcPct val="107000"/>
                        </a:lnSpc>
                        <a:spcAft>
                          <a:spcPts val="800"/>
                        </a:spcAft>
                      </a:pPr>
                      <a:r>
                        <a:rPr lang="en-US" sz="900">
                          <a:solidFill>
                            <a:srgbClr val="201F1E"/>
                          </a:solidFill>
                          <a:effectLst/>
                          <a:latin typeface="Calibri" panose="020F0502020204030204" pitchFamily="34" charset="0"/>
                          <a:ea typeface="Times New Roman" panose="02020603050405020304" pitchFamily="18" charset="0"/>
                          <a:cs typeface="Times New Roman" panose="02020603050405020304" pitchFamily="18" charset="0"/>
                        </a:rPr>
                        <a:t>Recommendation</a:t>
                      </a:r>
                      <a:endParaRPr lang="en-GB" sz="900">
                        <a:effectLst/>
                        <a:latin typeface="Calibri" panose="020F0502020204030204" pitchFamily="34" charset="0"/>
                        <a:ea typeface="Calibri" panose="020F0502020204030204" pitchFamily="34" charset="0"/>
                        <a:cs typeface="Times New Roman" panose="02020603050405020304" pitchFamily="18" charset="0"/>
                      </a:endParaRPr>
                    </a:p>
                    <a:p>
                      <a:pPr>
                        <a:lnSpc>
                          <a:spcPct val="107000"/>
                        </a:lnSpc>
                        <a:spcAft>
                          <a:spcPts val="800"/>
                        </a:spcAft>
                      </a:pPr>
                      <a:r>
                        <a:rPr lang="en-US" sz="900">
                          <a:effectLst/>
                          <a:latin typeface="Calibri" panose="020F0502020204030204" pitchFamily="34" charset="0"/>
                          <a:ea typeface="Times New Roman" panose="02020603050405020304" pitchFamily="18" charset="0"/>
                          <a:cs typeface="Times New Roman" panose="02020603050405020304" pitchFamily="18" charset="0"/>
                        </a:rPr>
                        <a:t> </a:t>
                      </a:r>
                      <a:endParaRPr lang="en-GB" sz="900">
                        <a:effectLst/>
                        <a:latin typeface="Calibri" panose="020F0502020204030204" pitchFamily="34" charset="0"/>
                        <a:ea typeface="Calibri" panose="020F0502020204030204" pitchFamily="34" charset="0"/>
                        <a:cs typeface="Times New Roman" panose="02020603050405020304" pitchFamily="18" charset="0"/>
                      </a:endParaRPr>
                    </a:p>
                  </a:txBody>
                  <a:tcPr marL="35141" marR="35141" marT="0"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tcPr>
                </a:tc>
                <a:tc>
                  <a:txBody>
                    <a:bodyPr/>
                    <a:lstStyle/>
                    <a:p>
                      <a:pPr>
                        <a:lnSpc>
                          <a:spcPct val="107000"/>
                        </a:lnSpc>
                        <a:spcAft>
                          <a:spcPts val="800"/>
                        </a:spcAft>
                      </a:pPr>
                      <a:r>
                        <a:rPr lang="en-US" sz="900" dirty="0">
                          <a:solidFill>
                            <a:srgbClr val="201F1E"/>
                          </a:solidFill>
                          <a:effectLst/>
                          <a:latin typeface="Calibri" panose="020F0502020204030204" pitchFamily="34" charset="0"/>
                          <a:ea typeface="Times New Roman" panose="02020603050405020304" pitchFamily="18" charset="0"/>
                          <a:cs typeface="Times New Roman" panose="02020603050405020304" pitchFamily="18" charset="0"/>
                        </a:rPr>
                        <a:t>...need to ensure that...</a:t>
                      </a:r>
                      <a:endParaRPr lang="en-GB" sz="900" dirty="0">
                        <a:effectLst/>
                        <a:latin typeface="Calibri" panose="020F0502020204030204" pitchFamily="34" charset="0"/>
                        <a:ea typeface="Calibri" panose="020F0502020204030204" pitchFamily="34" charset="0"/>
                        <a:cs typeface="Times New Roman" panose="02020603050405020304" pitchFamily="18" charset="0"/>
                      </a:endParaRPr>
                    </a:p>
                    <a:p>
                      <a:pPr>
                        <a:lnSpc>
                          <a:spcPct val="107000"/>
                        </a:lnSpc>
                        <a:spcAft>
                          <a:spcPts val="800"/>
                        </a:spcAft>
                      </a:pPr>
                      <a:r>
                        <a:rPr lang="en-US" sz="900" dirty="0">
                          <a:solidFill>
                            <a:srgbClr val="201F1E"/>
                          </a:solidFill>
                          <a:effectLst/>
                          <a:latin typeface="Calibri" panose="020F0502020204030204" pitchFamily="34" charset="0"/>
                          <a:ea typeface="Times New Roman" panose="02020603050405020304" pitchFamily="18" charset="0"/>
                          <a:cs typeface="Times New Roman" panose="02020603050405020304" pitchFamily="18" charset="0"/>
                        </a:rPr>
                        <a:t>It is recommended that...</a:t>
                      </a:r>
                      <a:endParaRPr lang="en-GB" sz="900" dirty="0">
                        <a:effectLst/>
                        <a:latin typeface="Calibri" panose="020F0502020204030204" pitchFamily="34" charset="0"/>
                        <a:ea typeface="Calibri" panose="020F0502020204030204" pitchFamily="34" charset="0"/>
                        <a:cs typeface="Times New Roman" panose="02020603050405020304" pitchFamily="18" charset="0"/>
                      </a:endParaRPr>
                    </a:p>
                    <a:p>
                      <a:pPr>
                        <a:lnSpc>
                          <a:spcPct val="107000"/>
                        </a:lnSpc>
                        <a:spcAft>
                          <a:spcPts val="800"/>
                        </a:spcAft>
                      </a:pPr>
                      <a:r>
                        <a:rPr lang="en-US" sz="900" dirty="0">
                          <a:solidFill>
                            <a:srgbClr val="201F1E"/>
                          </a:solidFill>
                          <a:effectLst/>
                          <a:latin typeface="Calibri" panose="020F0502020204030204" pitchFamily="34" charset="0"/>
                          <a:ea typeface="Times New Roman" panose="02020603050405020304" pitchFamily="18" charset="0"/>
                          <a:cs typeface="Times New Roman" panose="02020603050405020304" pitchFamily="18" charset="0"/>
                        </a:rPr>
                        <a:t>Several recommendations that can be made are....</a:t>
                      </a:r>
                      <a:endParaRPr lang="en-GB" sz="900" dirty="0">
                        <a:effectLst/>
                        <a:latin typeface="Calibri" panose="020F0502020204030204" pitchFamily="34" charset="0"/>
                        <a:ea typeface="Calibri" panose="020F0502020204030204" pitchFamily="34" charset="0"/>
                        <a:cs typeface="Times New Roman" panose="02020603050405020304" pitchFamily="18" charset="0"/>
                      </a:endParaRPr>
                    </a:p>
                    <a:p>
                      <a:pPr>
                        <a:lnSpc>
                          <a:spcPct val="107000"/>
                        </a:lnSpc>
                        <a:spcAft>
                          <a:spcPts val="800"/>
                        </a:spcAft>
                      </a:pPr>
                      <a:r>
                        <a:rPr lang="en-US" sz="900" dirty="0">
                          <a:solidFill>
                            <a:srgbClr val="201F1E"/>
                          </a:solidFill>
                          <a:effectLst/>
                          <a:latin typeface="Calibri" panose="020F0502020204030204" pitchFamily="34" charset="0"/>
                          <a:ea typeface="Times New Roman" panose="02020603050405020304" pitchFamily="18" charset="0"/>
                          <a:cs typeface="Times New Roman" panose="02020603050405020304" pitchFamily="18" charset="0"/>
                        </a:rPr>
                        <a:t>(Should... must........will)</a:t>
                      </a:r>
                      <a:endParaRPr lang="en-GB" sz="900" dirty="0">
                        <a:effectLst/>
                        <a:latin typeface="Calibri" panose="020F0502020204030204" pitchFamily="34" charset="0"/>
                        <a:ea typeface="Calibri" panose="020F0502020204030204" pitchFamily="34" charset="0"/>
                        <a:cs typeface="Times New Roman" panose="02020603050405020304" pitchFamily="18" charset="0"/>
                      </a:endParaRPr>
                    </a:p>
                  </a:txBody>
                  <a:tcPr marL="35141" marR="35141" marT="0"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tcPr>
                </a:tc>
                <a:extLst>
                  <a:ext uri="{0D108BD9-81ED-4DB2-BD59-A6C34878D82A}">
                    <a16:rowId xmlns:a16="http://schemas.microsoft.com/office/drawing/2014/main" val="84362972"/>
                  </a:ext>
                </a:extLst>
              </a:tr>
            </a:tbl>
          </a:graphicData>
        </a:graphic>
      </p:graphicFrame>
      <p:sp>
        <p:nvSpPr>
          <p:cNvPr id="3" name="TextBox 2">
            <a:extLst>
              <a:ext uri="{FF2B5EF4-FFF2-40B4-BE49-F238E27FC236}">
                <a16:creationId xmlns:a16="http://schemas.microsoft.com/office/drawing/2014/main" id="{4C759828-263B-493D-B519-AE4154747E62}"/>
              </a:ext>
            </a:extLst>
          </p:cNvPr>
          <p:cNvSpPr txBox="1"/>
          <p:nvPr/>
        </p:nvSpPr>
        <p:spPr>
          <a:xfrm>
            <a:off x="4788024" y="1772816"/>
            <a:ext cx="2880320" cy="923330"/>
          </a:xfrm>
          <a:prstGeom prst="rect">
            <a:avLst/>
          </a:prstGeom>
          <a:noFill/>
        </p:spPr>
        <p:txBody>
          <a:bodyPr wrap="square" rtlCol="0">
            <a:spAutoFit/>
          </a:bodyPr>
          <a:lstStyle/>
          <a:p>
            <a:r>
              <a:rPr lang="en-GB" dirty="0"/>
              <a:t>Use some of these words and phrases in your conclusion!</a:t>
            </a:r>
          </a:p>
        </p:txBody>
      </p:sp>
    </p:spTree>
    <p:extLst>
      <p:ext uri="{BB962C8B-B14F-4D97-AF65-F5344CB8AC3E}">
        <p14:creationId xmlns:p14="http://schemas.microsoft.com/office/powerpoint/2010/main" val="2743183305"/>
      </p:ext>
    </p:extLst>
  </p:cSld>
  <p:clrMapOvr>
    <a:masterClrMapping/>
  </p:clrMapOvr>
</p:sld>
</file>

<file path=ppt/slides/slide24.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75E491F7-404F-E9D8-6FA2-DB2B1282D9AF}"/>
            </a:ext>
          </a:extLst>
        </p:cNvPr>
        <p:cNvGrpSpPr/>
        <p:nvPr/>
      </p:nvGrpSpPr>
      <p:grpSpPr>
        <a:xfrm>
          <a:off x="0" y="0"/>
          <a:ext cx="0" cy="0"/>
          <a:chOff x="0" y="0"/>
          <a:chExt cx="0" cy="0"/>
        </a:xfrm>
      </p:grpSpPr>
      <p:sp>
        <p:nvSpPr>
          <p:cNvPr id="3" name="Content Placeholder 2">
            <a:extLst>
              <a:ext uri="{FF2B5EF4-FFF2-40B4-BE49-F238E27FC236}">
                <a16:creationId xmlns:a16="http://schemas.microsoft.com/office/drawing/2014/main" id="{2F975488-429F-6DCC-4939-D6B1E6B9472B}"/>
              </a:ext>
            </a:extLst>
          </p:cNvPr>
          <p:cNvSpPr>
            <a:spLocks noGrp="1"/>
          </p:cNvSpPr>
          <p:nvPr>
            <p:ph idx="1"/>
          </p:nvPr>
        </p:nvSpPr>
        <p:spPr>
          <a:xfrm>
            <a:off x="1277634" y="998731"/>
            <a:ext cx="6588732" cy="3996445"/>
          </a:xfrm>
        </p:spPr>
        <p:style>
          <a:lnRef idx="0">
            <a:schemeClr val="accent5"/>
          </a:lnRef>
          <a:fillRef idx="3">
            <a:schemeClr val="accent5"/>
          </a:fillRef>
          <a:effectRef idx="3">
            <a:schemeClr val="accent5"/>
          </a:effectRef>
          <a:fontRef idx="minor">
            <a:schemeClr val="lt1"/>
          </a:fontRef>
        </p:style>
        <p:txBody>
          <a:bodyPr>
            <a:normAutofit/>
          </a:bodyPr>
          <a:lstStyle/>
          <a:p>
            <a:pPr marL="0" indent="0" algn="ctr">
              <a:buNone/>
            </a:pPr>
            <a:endParaRPr lang="en-GB" sz="4050" dirty="0"/>
          </a:p>
          <a:p>
            <a:pPr marL="0" indent="0" algn="ctr">
              <a:buNone/>
            </a:pPr>
            <a:endParaRPr lang="en-GB" sz="4050" dirty="0"/>
          </a:p>
          <a:p>
            <a:pPr marL="0" indent="0" algn="ctr">
              <a:buNone/>
            </a:pPr>
            <a:r>
              <a:rPr lang="en-GB" sz="4050" b="1" dirty="0"/>
              <a:t>Overall structure</a:t>
            </a:r>
          </a:p>
        </p:txBody>
      </p:sp>
    </p:spTree>
    <p:extLst>
      <p:ext uri="{BB962C8B-B14F-4D97-AF65-F5344CB8AC3E}">
        <p14:creationId xmlns:p14="http://schemas.microsoft.com/office/powerpoint/2010/main" val="1570271944"/>
      </p:ext>
    </p:extLst>
  </p:cSld>
  <p:clrMapOvr>
    <a:masterClrMapping/>
  </p:clrMapOvr>
</p:sld>
</file>

<file path=ppt/slides/slide2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42DA2A7-5727-D514-A6A2-1230E020316D}"/>
              </a:ext>
            </a:extLst>
          </p:cNvPr>
          <p:cNvSpPr>
            <a:spLocks noGrp="1"/>
          </p:cNvSpPr>
          <p:nvPr>
            <p:ph type="title"/>
          </p:nvPr>
        </p:nvSpPr>
        <p:spPr/>
        <p:txBody>
          <a:bodyPr>
            <a:normAutofit/>
          </a:bodyPr>
          <a:lstStyle/>
          <a:p>
            <a:r>
              <a:rPr lang="en-GB" sz="3600" b="1" dirty="0"/>
              <a:t>What goes where…?</a:t>
            </a:r>
            <a:endParaRPr lang="en-GB" dirty="0"/>
          </a:p>
        </p:txBody>
      </p:sp>
      <p:pic>
        <p:nvPicPr>
          <p:cNvPr id="4" name="Content Placeholder 4" descr="Writing an essay introduction - Research &amp; Learning Online">
            <a:extLst>
              <a:ext uri="{FF2B5EF4-FFF2-40B4-BE49-F238E27FC236}">
                <a16:creationId xmlns:a16="http://schemas.microsoft.com/office/drawing/2014/main" id="{12667AD3-5A56-9DE7-F397-350699094CE9}"/>
              </a:ext>
            </a:extLst>
          </p:cNvPr>
          <p:cNvPicPr>
            <a:picLocks noGrp="1"/>
          </p:cNvPicPr>
          <p:nvPr>
            <p:ph sz="half" idx="1"/>
          </p:nvPr>
        </p:nvPicPr>
        <p:blipFill>
          <a:blip r:embed="rId3">
            <a:extLst>
              <a:ext uri="{28A0092B-C50C-407E-A947-70E740481C1C}">
                <a14:useLocalDpi xmlns:a14="http://schemas.microsoft.com/office/drawing/2010/main" val="0"/>
              </a:ext>
            </a:extLst>
          </a:blip>
          <a:srcRect/>
          <a:stretch>
            <a:fillRect/>
          </a:stretch>
        </p:blipFill>
        <p:spPr bwMode="auto">
          <a:xfrm>
            <a:off x="688054" y="2226469"/>
            <a:ext cx="3767392" cy="3263504"/>
          </a:xfrm>
          <a:prstGeom prst="rect">
            <a:avLst/>
          </a:prstGeom>
          <a:noFill/>
          <a:ln>
            <a:noFill/>
          </a:ln>
        </p:spPr>
      </p:pic>
      <p:pic>
        <p:nvPicPr>
          <p:cNvPr id="5" name="Content Placeholder 5" descr="Writing the conclusion - Research &amp; Learning Online">
            <a:extLst>
              <a:ext uri="{FF2B5EF4-FFF2-40B4-BE49-F238E27FC236}">
                <a16:creationId xmlns:a16="http://schemas.microsoft.com/office/drawing/2014/main" id="{5899EAC3-56E1-B242-616E-8ABB7A359663}"/>
              </a:ext>
            </a:extLst>
          </p:cNvPr>
          <p:cNvPicPr>
            <a:picLocks noGrp="1"/>
          </p:cNvPicPr>
          <p:nvPr>
            <p:ph sz="half" idx="2"/>
          </p:nvPr>
        </p:nvPicPr>
        <p:blipFill>
          <a:blip r:embed="rId4">
            <a:extLst>
              <a:ext uri="{28A0092B-C50C-407E-A947-70E740481C1C}">
                <a14:useLocalDpi xmlns:a14="http://schemas.microsoft.com/office/drawing/2010/main" val="0"/>
              </a:ext>
            </a:extLst>
          </a:blip>
          <a:srcRect/>
          <a:stretch>
            <a:fillRect/>
          </a:stretch>
        </p:blipFill>
        <p:spPr bwMode="auto">
          <a:xfrm>
            <a:off x="4629150" y="2233303"/>
            <a:ext cx="3886200" cy="3249835"/>
          </a:xfrm>
          <a:prstGeom prst="rect">
            <a:avLst/>
          </a:prstGeom>
          <a:noFill/>
          <a:ln>
            <a:noFill/>
          </a:ln>
        </p:spPr>
      </p:pic>
    </p:spTree>
    <p:extLst>
      <p:ext uri="{BB962C8B-B14F-4D97-AF65-F5344CB8AC3E}">
        <p14:creationId xmlns:p14="http://schemas.microsoft.com/office/powerpoint/2010/main" val="363743338"/>
      </p:ext>
    </p:extLst>
  </p:cSld>
  <p:clrMapOvr>
    <a:masterClrMapping/>
  </p:clrMapOvr>
</p:sld>
</file>

<file path=ppt/slides/slide2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0FC6F52-F194-6310-E089-7FF706D4A05A}"/>
              </a:ext>
            </a:extLst>
          </p:cNvPr>
          <p:cNvSpPr>
            <a:spLocks noGrp="1"/>
          </p:cNvSpPr>
          <p:nvPr>
            <p:ph type="title"/>
          </p:nvPr>
        </p:nvSpPr>
        <p:spPr/>
        <p:txBody>
          <a:bodyPr>
            <a:normAutofit/>
          </a:bodyPr>
          <a:lstStyle/>
          <a:p>
            <a:r>
              <a:rPr lang="en-GB" sz="4400" dirty="0"/>
              <a:t>Structure</a:t>
            </a:r>
          </a:p>
        </p:txBody>
      </p:sp>
      <p:sp>
        <p:nvSpPr>
          <p:cNvPr id="4" name="Text Placeholder 3">
            <a:extLst>
              <a:ext uri="{FF2B5EF4-FFF2-40B4-BE49-F238E27FC236}">
                <a16:creationId xmlns:a16="http://schemas.microsoft.com/office/drawing/2014/main" id="{38604E52-AD55-0D5E-310B-9459939679CB}"/>
              </a:ext>
            </a:extLst>
          </p:cNvPr>
          <p:cNvSpPr>
            <a:spLocks noGrp="1"/>
          </p:cNvSpPr>
          <p:nvPr>
            <p:ph type="body" sz="half" idx="2"/>
          </p:nvPr>
        </p:nvSpPr>
        <p:spPr/>
        <p:txBody>
          <a:bodyPr/>
          <a:lstStyle/>
          <a:p>
            <a:endParaRPr lang="en-GB" sz="2400" dirty="0"/>
          </a:p>
          <a:p>
            <a:r>
              <a:rPr lang="en-GB" sz="2400" dirty="0"/>
              <a:t>Remember, you only have </a:t>
            </a:r>
            <a:r>
              <a:rPr lang="en-GB" sz="2400" b="1" dirty="0"/>
              <a:t>1,200</a:t>
            </a:r>
            <a:r>
              <a:rPr lang="en-GB" sz="2400" dirty="0"/>
              <a:t> </a:t>
            </a:r>
            <a:r>
              <a:rPr lang="en-GB" sz="2400" b="1" dirty="0"/>
              <a:t>words</a:t>
            </a:r>
            <a:r>
              <a:rPr lang="en-GB" sz="2400" dirty="0"/>
              <a:t>!</a:t>
            </a:r>
          </a:p>
          <a:p>
            <a:endParaRPr lang="en-GB" sz="2400" dirty="0"/>
          </a:p>
          <a:p>
            <a:r>
              <a:rPr lang="en-GB" sz="2400" dirty="0"/>
              <a:t>How many body paragraphs do you need?</a:t>
            </a:r>
          </a:p>
          <a:p>
            <a:endParaRPr lang="en-GB" dirty="0"/>
          </a:p>
        </p:txBody>
      </p:sp>
      <p:pic>
        <p:nvPicPr>
          <p:cNvPr id="5" name="Content Placeholder 4" descr="Academic essay writing structure. College Homework Help and Online Tutoring.">
            <a:extLst>
              <a:ext uri="{FF2B5EF4-FFF2-40B4-BE49-F238E27FC236}">
                <a16:creationId xmlns:a16="http://schemas.microsoft.com/office/drawing/2014/main" id="{B7A73926-BC5D-0078-DF99-B67A7EE08D2A}"/>
              </a:ext>
            </a:extLst>
          </p:cNvPr>
          <p:cNvPicPr>
            <a:picLocks noGrp="1"/>
          </p:cNvPicPr>
          <p:nvPr>
            <p:ph idx="1"/>
          </p:nvPr>
        </p:nvPicPr>
        <p:blipFill>
          <a:blip r:embed="rId2">
            <a:extLst>
              <a:ext uri="{28A0092B-C50C-407E-A947-70E740481C1C}">
                <a14:useLocalDpi xmlns:a14="http://schemas.microsoft.com/office/drawing/2010/main" val="0"/>
              </a:ext>
            </a:extLst>
          </a:blip>
          <a:srcRect/>
          <a:stretch>
            <a:fillRect/>
          </a:stretch>
        </p:blipFill>
        <p:spPr bwMode="auto">
          <a:xfrm>
            <a:off x="4002087" y="420687"/>
            <a:ext cx="4257675" cy="4876800"/>
          </a:xfrm>
          <a:prstGeom prst="rect">
            <a:avLst/>
          </a:prstGeom>
          <a:noFill/>
          <a:ln>
            <a:noFill/>
          </a:ln>
        </p:spPr>
      </p:pic>
    </p:spTree>
    <p:extLst>
      <p:ext uri="{BB962C8B-B14F-4D97-AF65-F5344CB8AC3E}">
        <p14:creationId xmlns:p14="http://schemas.microsoft.com/office/powerpoint/2010/main" val="831273100"/>
      </p:ext>
    </p:extLst>
  </p:cSld>
  <p:clrMapOvr>
    <a:masterClrMapping/>
  </p:clrMapOvr>
</p:sld>
</file>

<file path=ppt/slides/slide2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31B13D8-2E5F-DF22-FF69-3DBBAA5EB952}"/>
              </a:ext>
            </a:extLst>
          </p:cNvPr>
          <p:cNvSpPr>
            <a:spLocks noGrp="1"/>
          </p:cNvSpPr>
          <p:nvPr>
            <p:ph type="title"/>
          </p:nvPr>
        </p:nvSpPr>
        <p:spPr/>
        <p:txBody>
          <a:bodyPr>
            <a:normAutofit/>
          </a:bodyPr>
          <a:lstStyle/>
          <a:p>
            <a:r>
              <a:rPr lang="en-GB" sz="4400" b="1" dirty="0"/>
              <a:t>Structural differences</a:t>
            </a:r>
          </a:p>
        </p:txBody>
      </p:sp>
      <p:sp>
        <p:nvSpPr>
          <p:cNvPr id="3" name="Text Placeholder 2">
            <a:extLst>
              <a:ext uri="{FF2B5EF4-FFF2-40B4-BE49-F238E27FC236}">
                <a16:creationId xmlns:a16="http://schemas.microsoft.com/office/drawing/2014/main" id="{42733205-A391-1CB9-65E6-D0009CF828D7}"/>
              </a:ext>
            </a:extLst>
          </p:cNvPr>
          <p:cNvSpPr>
            <a:spLocks noGrp="1"/>
          </p:cNvSpPr>
          <p:nvPr>
            <p:ph type="body" idx="1"/>
          </p:nvPr>
        </p:nvSpPr>
        <p:spPr/>
        <p:txBody>
          <a:bodyPr/>
          <a:lstStyle/>
          <a:p>
            <a:r>
              <a:rPr lang="en-GB" dirty="0"/>
              <a:t>Introductions</a:t>
            </a:r>
          </a:p>
        </p:txBody>
      </p:sp>
      <p:sp>
        <p:nvSpPr>
          <p:cNvPr id="4" name="Content Placeholder 3">
            <a:extLst>
              <a:ext uri="{FF2B5EF4-FFF2-40B4-BE49-F238E27FC236}">
                <a16:creationId xmlns:a16="http://schemas.microsoft.com/office/drawing/2014/main" id="{53D9D74D-CF78-CB1B-5774-A818D786471A}"/>
              </a:ext>
            </a:extLst>
          </p:cNvPr>
          <p:cNvSpPr>
            <a:spLocks noGrp="1"/>
          </p:cNvSpPr>
          <p:nvPr>
            <p:ph sz="half" idx="2"/>
          </p:nvPr>
        </p:nvSpPr>
        <p:spPr/>
        <p:txBody>
          <a:bodyPr/>
          <a:lstStyle/>
          <a:p>
            <a:endParaRPr lang="en-GB" dirty="0"/>
          </a:p>
          <a:p>
            <a:r>
              <a:rPr lang="en-GB" dirty="0"/>
              <a:t>Background context</a:t>
            </a:r>
          </a:p>
          <a:p>
            <a:r>
              <a:rPr lang="en-GB" dirty="0"/>
              <a:t>Specific focus</a:t>
            </a:r>
          </a:p>
          <a:p>
            <a:r>
              <a:rPr lang="en-GB" dirty="0"/>
              <a:t>Your argument (main message)</a:t>
            </a:r>
          </a:p>
          <a:p>
            <a:r>
              <a:rPr lang="en-GB" dirty="0"/>
              <a:t>Plus, roadmap (tell reader what to expect e.g. order of the essay)</a:t>
            </a:r>
          </a:p>
          <a:p>
            <a:endParaRPr lang="en-GB" dirty="0"/>
          </a:p>
        </p:txBody>
      </p:sp>
      <p:sp>
        <p:nvSpPr>
          <p:cNvPr id="5" name="Text Placeholder 4">
            <a:extLst>
              <a:ext uri="{FF2B5EF4-FFF2-40B4-BE49-F238E27FC236}">
                <a16:creationId xmlns:a16="http://schemas.microsoft.com/office/drawing/2014/main" id="{BA552E4E-6EEB-61FC-F76E-2C8E47357DA6}"/>
              </a:ext>
            </a:extLst>
          </p:cNvPr>
          <p:cNvSpPr>
            <a:spLocks noGrp="1"/>
          </p:cNvSpPr>
          <p:nvPr>
            <p:ph type="body" sz="quarter" idx="3"/>
          </p:nvPr>
        </p:nvSpPr>
        <p:spPr/>
        <p:txBody>
          <a:bodyPr/>
          <a:lstStyle/>
          <a:p>
            <a:r>
              <a:rPr lang="en-GB" dirty="0"/>
              <a:t>Conclusions</a:t>
            </a:r>
          </a:p>
        </p:txBody>
      </p:sp>
      <p:sp>
        <p:nvSpPr>
          <p:cNvPr id="6" name="Content Placeholder 5">
            <a:extLst>
              <a:ext uri="{FF2B5EF4-FFF2-40B4-BE49-F238E27FC236}">
                <a16:creationId xmlns:a16="http://schemas.microsoft.com/office/drawing/2014/main" id="{2B779E5B-71FE-1F29-6417-1F23E7E7D414}"/>
              </a:ext>
            </a:extLst>
          </p:cNvPr>
          <p:cNvSpPr>
            <a:spLocks noGrp="1"/>
          </p:cNvSpPr>
          <p:nvPr>
            <p:ph sz="quarter" idx="4"/>
          </p:nvPr>
        </p:nvSpPr>
        <p:spPr/>
        <p:txBody>
          <a:bodyPr/>
          <a:lstStyle/>
          <a:p>
            <a:endParaRPr lang="en-GB" dirty="0"/>
          </a:p>
          <a:p>
            <a:r>
              <a:rPr lang="en-GB" dirty="0"/>
              <a:t>Summarise what you have argued</a:t>
            </a:r>
          </a:p>
          <a:p>
            <a:r>
              <a:rPr lang="en-GB" dirty="0"/>
              <a:t>Emphasise why this is important</a:t>
            </a:r>
          </a:p>
          <a:p>
            <a:r>
              <a:rPr lang="en-GB" dirty="0"/>
              <a:t>Make a link to the wider subject area</a:t>
            </a:r>
          </a:p>
          <a:p>
            <a:r>
              <a:rPr lang="en-GB" dirty="0"/>
              <a:t>And/or link to the future</a:t>
            </a:r>
          </a:p>
          <a:p>
            <a:endParaRPr lang="en-GB" dirty="0"/>
          </a:p>
        </p:txBody>
      </p:sp>
    </p:spTree>
    <p:extLst>
      <p:ext uri="{BB962C8B-B14F-4D97-AF65-F5344CB8AC3E}">
        <p14:creationId xmlns:p14="http://schemas.microsoft.com/office/powerpoint/2010/main" val="1907853159"/>
      </p:ext>
    </p:extLst>
  </p:cSld>
  <p:clrMapOvr>
    <a:masterClrMapping/>
  </p:clrMapOvr>
</p:sld>
</file>

<file path=ppt/slides/slide28.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C490D959-25E0-D515-29F7-31A978CDC1DB}"/>
            </a:ext>
          </a:extLst>
        </p:cNvPr>
        <p:cNvGrpSpPr/>
        <p:nvPr/>
      </p:nvGrpSpPr>
      <p:grpSpPr>
        <a:xfrm>
          <a:off x="0" y="0"/>
          <a:ext cx="0" cy="0"/>
          <a:chOff x="0" y="0"/>
          <a:chExt cx="0" cy="0"/>
        </a:xfrm>
      </p:grpSpPr>
      <p:sp>
        <p:nvSpPr>
          <p:cNvPr id="3" name="Content Placeholder 2">
            <a:extLst>
              <a:ext uri="{FF2B5EF4-FFF2-40B4-BE49-F238E27FC236}">
                <a16:creationId xmlns:a16="http://schemas.microsoft.com/office/drawing/2014/main" id="{5D44E9B5-5E23-5973-4C6D-5F7A3B5735A5}"/>
              </a:ext>
            </a:extLst>
          </p:cNvPr>
          <p:cNvSpPr>
            <a:spLocks noGrp="1"/>
          </p:cNvSpPr>
          <p:nvPr>
            <p:ph idx="1"/>
          </p:nvPr>
        </p:nvSpPr>
        <p:spPr>
          <a:xfrm>
            <a:off x="1277634" y="998731"/>
            <a:ext cx="6588732" cy="3996445"/>
          </a:xfrm>
        </p:spPr>
        <p:style>
          <a:lnRef idx="0">
            <a:schemeClr val="accent5"/>
          </a:lnRef>
          <a:fillRef idx="3">
            <a:schemeClr val="accent5"/>
          </a:fillRef>
          <a:effectRef idx="3">
            <a:schemeClr val="accent5"/>
          </a:effectRef>
          <a:fontRef idx="minor">
            <a:schemeClr val="lt1"/>
          </a:fontRef>
        </p:style>
        <p:txBody>
          <a:bodyPr>
            <a:normAutofit/>
          </a:bodyPr>
          <a:lstStyle/>
          <a:p>
            <a:pPr marL="0" indent="0" algn="ctr">
              <a:buNone/>
            </a:pPr>
            <a:endParaRPr lang="en-GB" sz="4050" dirty="0"/>
          </a:p>
          <a:p>
            <a:pPr marL="0" indent="0" algn="ctr">
              <a:buNone/>
            </a:pPr>
            <a:endParaRPr lang="en-GB" sz="4050" dirty="0"/>
          </a:p>
          <a:p>
            <a:pPr marL="0" indent="0" algn="ctr">
              <a:buNone/>
            </a:pPr>
            <a:r>
              <a:rPr lang="en-GB" sz="4050" b="1" dirty="0"/>
              <a:t>Putting it all together</a:t>
            </a:r>
          </a:p>
        </p:txBody>
      </p:sp>
    </p:spTree>
    <p:extLst>
      <p:ext uri="{BB962C8B-B14F-4D97-AF65-F5344CB8AC3E}">
        <p14:creationId xmlns:p14="http://schemas.microsoft.com/office/powerpoint/2010/main" val="556593256"/>
      </p:ext>
    </p:extLst>
  </p:cSld>
  <p:clrMapOvr>
    <a:masterClrMapping/>
  </p:clrMapOvr>
</p:sld>
</file>

<file path=ppt/slides/slide2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31BF6B0-0D3C-2A6D-CEAC-47609E11F9A5}"/>
              </a:ext>
            </a:extLst>
          </p:cNvPr>
          <p:cNvSpPr>
            <a:spLocks noGrp="1"/>
          </p:cNvSpPr>
          <p:nvPr>
            <p:ph type="title"/>
          </p:nvPr>
        </p:nvSpPr>
        <p:spPr/>
        <p:txBody>
          <a:bodyPr>
            <a:normAutofit/>
          </a:bodyPr>
          <a:lstStyle/>
          <a:p>
            <a:r>
              <a:rPr lang="en-GB" sz="4400" b="1"/>
              <a:t>Task 3 – Written Report</a:t>
            </a:r>
            <a:endParaRPr lang="en-GB" sz="4400" b="1" dirty="0"/>
          </a:p>
        </p:txBody>
      </p:sp>
      <p:pic>
        <p:nvPicPr>
          <p:cNvPr id="8" name="Content Placeholder 7">
            <a:extLst>
              <a:ext uri="{FF2B5EF4-FFF2-40B4-BE49-F238E27FC236}">
                <a16:creationId xmlns:a16="http://schemas.microsoft.com/office/drawing/2014/main" id="{E545838B-37FF-EE23-58A3-D79D22D12DCC}"/>
              </a:ext>
            </a:extLst>
          </p:cNvPr>
          <p:cNvPicPr>
            <a:picLocks noGrp="1" noChangeAspect="1"/>
          </p:cNvPicPr>
          <p:nvPr>
            <p:ph sz="half" idx="2"/>
          </p:nvPr>
        </p:nvPicPr>
        <p:blipFill>
          <a:blip r:embed="rId3">
            <a:extLst>
              <a:ext uri="{28A0092B-C50C-407E-A947-70E740481C1C}">
                <a14:useLocalDpi xmlns:a14="http://schemas.microsoft.com/office/drawing/2010/main" val="0"/>
              </a:ext>
            </a:extLst>
          </a:blip>
          <a:stretch>
            <a:fillRect/>
          </a:stretch>
        </p:blipFill>
        <p:spPr>
          <a:xfrm>
            <a:off x="4648200" y="1918376"/>
            <a:ext cx="4038600" cy="3353035"/>
          </a:xfrm>
          <a:prstGeom prst="rect">
            <a:avLst/>
          </a:prstGeom>
        </p:spPr>
      </p:pic>
      <p:pic>
        <p:nvPicPr>
          <p:cNvPr id="5" name="Content Placeholder 4">
            <a:extLst>
              <a:ext uri="{FF2B5EF4-FFF2-40B4-BE49-F238E27FC236}">
                <a16:creationId xmlns:a16="http://schemas.microsoft.com/office/drawing/2014/main" id="{32E69D46-0890-C0B5-73A8-33189CE9A872}"/>
              </a:ext>
            </a:extLst>
          </p:cNvPr>
          <p:cNvPicPr>
            <a:picLocks noGrp="1" noChangeAspect="1"/>
          </p:cNvPicPr>
          <p:nvPr>
            <p:ph sz="half" idx="1"/>
          </p:nvPr>
        </p:nvPicPr>
        <p:blipFill>
          <a:blip r:embed="rId4">
            <a:extLst>
              <a:ext uri="{28A0092B-C50C-407E-A947-70E740481C1C}">
                <a14:useLocalDpi xmlns:a14="http://schemas.microsoft.com/office/drawing/2010/main" val="0"/>
              </a:ext>
            </a:extLst>
          </a:blip>
          <a:stretch>
            <a:fillRect/>
          </a:stretch>
        </p:blipFill>
        <p:spPr>
          <a:xfrm>
            <a:off x="481806" y="1600200"/>
            <a:ext cx="3989388" cy="3989388"/>
          </a:xfrm>
          <a:prstGeom prst="rect">
            <a:avLst/>
          </a:prstGeom>
        </p:spPr>
      </p:pic>
    </p:spTree>
    <p:extLst>
      <p:ext uri="{BB962C8B-B14F-4D97-AF65-F5344CB8AC3E}">
        <p14:creationId xmlns:p14="http://schemas.microsoft.com/office/powerpoint/2010/main" val="1288125047"/>
      </p:ext>
    </p:extLst>
  </p:cSld>
  <p:clrMapOvr>
    <a:masterClrMapping/>
  </p:clrMapOvr>
</p:sld>
</file>

<file path=ppt/slides/slide3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3224AB0-5F2E-2D16-17D7-FA066385CB6A}"/>
              </a:ext>
            </a:extLst>
          </p:cNvPr>
          <p:cNvSpPr>
            <a:spLocks noGrp="1"/>
          </p:cNvSpPr>
          <p:nvPr>
            <p:ph type="title"/>
          </p:nvPr>
        </p:nvSpPr>
        <p:spPr/>
        <p:txBody>
          <a:bodyPr>
            <a:normAutofit/>
          </a:bodyPr>
          <a:lstStyle/>
          <a:p>
            <a:r>
              <a:rPr lang="en-GB" sz="4400" b="1" dirty="0"/>
              <a:t>Think about the task</a:t>
            </a:r>
          </a:p>
        </p:txBody>
      </p:sp>
      <p:sp>
        <p:nvSpPr>
          <p:cNvPr id="3" name="Content Placeholder 2">
            <a:extLst>
              <a:ext uri="{FF2B5EF4-FFF2-40B4-BE49-F238E27FC236}">
                <a16:creationId xmlns:a16="http://schemas.microsoft.com/office/drawing/2014/main" id="{68B54A43-026F-6B67-C0C2-5840BE75E6D2}"/>
              </a:ext>
            </a:extLst>
          </p:cNvPr>
          <p:cNvSpPr>
            <a:spLocks noGrp="1"/>
          </p:cNvSpPr>
          <p:nvPr>
            <p:ph sz="half" idx="1"/>
          </p:nvPr>
        </p:nvSpPr>
        <p:spPr/>
        <p:txBody>
          <a:bodyPr/>
          <a:lstStyle/>
          <a:p>
            <a:r>
              <a:rPr lang="en-GB" dirty="0"/>
              <a:t>Which role have you chosen to explore?</a:t>
            </a:r>
          </a:p>
          <a:p>
            <a:r>
              <a:rPr lang="en-GB" dirty="0"/>
              <a:t>What do you already know about the subject?</a:t>
            </a:r>
          </a:p>
          <a:p>
            <a:r>
              <a:rPr lang="en-GB" dirty="0"/>
              <a:t>Where can you find further information?</a:t>
            </a:r>
          </a:p>
          <a:p>
            <a:r>
              <a:rPr lang="en-GB" dirty="0"/>
              <a:t>Can you link it to your work in </a:t>
            </a:r>
            <a:r>
              <a:rPr lang="en-GB" b="1" dirty="0"/>
              <a:t>Task 1</a:t>
            </a:r>
            <a:r>
              <a:rPr lang="en-GB" dirty="0"/>
              <a:t>?</a:t>
            </a:r>
          </a:p>
        </p:txBody>
      </p:sp>
      <p:sp>
        <p:nvSpPr>
          <p:cNvPr id="4" name="Content Placeholder 3">
            <a:extLst>
              <a:ext uri="{FF2B5EF4-FFF2-40B4-BE49-F238E27FC236}">
                <a16:creationId xmlns:a16="http://schemas.microsoft.com/office/drawing/2014/main" id="{0E9E1B87-268B-EF12-A82E-A57BF8CD24E6}"/>
              </a:ext>
            </a:extLst>
          </p:cNvPr>
          <p:cNvSpPr>
            <a:spLocks noGrp="1"/>
          </p:cNvSpPr>
          <p:nvPr>
            <p:ph sz="half" idx="2"/>
          </p:nvPr>
        </p:nvSpPr>
        <p:spPr/>
        <p:txBody>
          <a:bodyPr/>
          <a:lstStyle/>
          <a:p>
            <a:r>
              <a:rPr lang="en-GB" dirty="0"/>
              <a:t>Brainstorm some ideas and think about how you want to lay your report out</a:t>
            </a:r>
          </a:p>
          <a:p>
            <a:endParaRPr lang="en-GB" dirty="0"/>
          </a:p>
          <a:p>
            <a:endParaRPr lang="en-GB" dirty="0"/>
          </a:p>
          <a:p>
            <a:endParaRPr lang="en-GB" dirty="0"/>
          </a:p>
        </p:txBody>
      </p:sp>
    </p:spTree>
    <p:extLst>
      <p:ext uri="{BB962C8B-B14F-4D97-AF65-F5344CB8AC3E}">
        <p14:creationId xmlns:p14="http://schemas.microsoft.com/office/powerpoint/2010/main" val="899785484"/>
      </p:ext>
    </p:extLst>
  </p:cSld>
  <p:clrMapOvr>
    <a:masterClrMapping/>
  </p:clrMapOvr>
</p:sld>
</file>

<file path=ppt/slides/slide3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0954B85-E789-AF46-2185-16A76CCB22D9}"/>
              </a:ext>
            </a:extLst>
          </p:cNvPr>
          <p:cNvSpPr>
            <a:spLocks noGrp="1"/>
          </p:cNvSpPr>
          <p:nvPr>
            <p:ph type="title"/>
          </p:nvPr>
        </p:nvSpPr>
        <p:spPr/>
        <p:txBody>
          <a:bodyPr>
            <a:noAutofit/>
          </a:bodyPr>
          <a:lstStyle/>
          <a:p>
            <a:r>
              <a:rPr lang="en-GB" sz="4400" dirty="0"/>
              <a:t>Keep searching</a:t>
            </a:r>
          </a:p>
        </p:txBody>
      </p:sp>
      <p:sp>
        <p:nvSpPr>
          <p:cNvPr id="4" name="Text Placeholder 3">
            <a:extLst>
              <a:ext uri="{FF2B5EF4-FFF2-40B4-BE49-F238E27FC236}">
                <a16:creationId xmlns:a16="http://schemas.microsoft.com/office/drawing/2014/main" id="{31F31CBD-4953-7904-104D-84B59547D855}"/>
              </a:ext>
            </a:extLst>
          </p:cNvPr>
          <p:cNvSpPr>
            <a:spLocks noGrp="1"/>
          </p:cNvSpPr>
          <p:nvPr>
            <p:ph type="body" sz="half" idx="2"/>
          </p:nvPr>
        </p:nvSpPr>
        <p:spPr/>
        <p:txBody>
          <a:bodyPr/>
          <a:lstStyle/>
          <a:p>
            <a:endParaRPr lang="en-GB" dirty="0"/>
          </a:p>
          <a:p>
            <a:endParaRPr lang="en-GB" dirty="0"/>
          </a:p>
        </p:txBody>
      </p:sp>
      <p:graphicFrame>
        <p:nvGraphicFramePr>
          <p:cNvPr id="5" name="Content Placeholder 4">
            <a:extLst>
              <a:ext uri="{FF2B5EF4-FFF2-40B4-BE49-F238E27FC236}">
                <a16:creationId xmlns:a16="http://schemas.microsoft.com/office/drawing/2014/main" id="{21FD3CFA-B020-33AC-B5A8-22DC2C26667A}"/>
              </a:ext>
            </a:extLst>
          </p:cNvPr>
          <p:cNvGraphicFramePr>
            <a:graphicFrameLocks noGrp="1"/>
          </p:cNvGraphicFramePr>
          <p:nvPr>
            <p:ph idx="1"/>
            <p:extLst>
              <p:ext uri="{D42A27DB-BD31-4B8C-83A1-F6EECF244321}">
                <p14:modId xmlns:p14="http://schemas.microsoft.com/office/powerpoint/2010/main" val="4115017102"/>
              </p:ext>
            </p:extLst>
          </p:nvPr>
        </p:nvGraphicFramePr>
        <p:xfrm>
          <a:off x="3575050" y="273050"/>
          <a:ext cx="5111750" cy="5172075"/>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
        <p:nvSpPr>
          <p:cNvPr id="7" name="TextBox 6">
            <a:extLst>
              <a:ext uri="{FF2B5EF4-FFF2-40B4-BE49-F238E27FC236}">
                <a16:creationId xmlns:a16="http://schemas.microsoft.com/office/drawing/2014/main" id="{58D1D471-A230-0330-CBF3-25016E8931A3}"/>
              </a:ext>
            </a:extLst>
          </p:cNvPr>
          <p:cNvSpPr txBox="1"/>
          <p:nvPr/>
        </p:nvSpPr>
        <p:spPr>
          <a:xfrm>
            <a:off x="457200" y="2276872"/>
            <a:ext cx="2746648" cy="3046988"/>
          </a:xfrm>
          <a:prstGeom prst="rect">
            <a:avLst/>
          </a:prstGeom>
          <a:noFill/>
        </p:spPr>
        <p:txBody>
          <a:bodyPr wrap="square">
            <a:spAutoFit/>
          </a:bodyPr>
          <a:lstStyle/>
          <a:p>
            <a:pPr marL="342900" indent="-342900">
              <a:buFont typeface="Arial" panose="020B0604020202020204" pitchFamily="34" charset="0"/>
              <a:buChar char="•"/>
            </a:pPr>
            <a:r>
              <a:rPr lang="en-GB" sz="2400" dirty="0"/>
              <a:t>Where are you going to find your information?</a:t>
            </a:r>
          </a:p>
          <a:p>
            <a:pPr marL="342900" indent="-342900">
              <a:buFont typeface="Arial" panose="020B0604020202020204" pitchFamily="34" charset="0"/>
              <a:buChar char="•"/>
            </a:pPr>
            <a:endParaRPr lang="en-GB" sz="2400" dirty="0"/>
          </a:p>
          <a:p>
            <a:pPr marL="342900" indent="-342900">
              <a:buFont typeface="Arial" panose="020B0604020202020204" pitchFamily="34" charset="0"/>
              <a:buChar char="•"/>
            </a:pPr>
            <a:r>
              <a:rPr lang="en-GB" sz="2400" dirty="0"/>
              <a:t>Remember to evaluate your sources</a:t>
            </a:r>
          </a:p>
        </p:txBody>
      </p:sp>
    </p:spTree>
    <p:extLst>
      <p:ext uri="{BB962C8B-B14F-4D97-AF65-F5344CB8AC3E}">
        <p14:creationId xmlns:p14="http://schemas.microsoft.com/office/powerpoint/2010/main" val="2197002886"/>
      </p:ext>
    </p:extLst>
  </p:cSld>
  <p:clrMapOvr>
    <a:masterClrMapping/>
  </p:clrMapOvr>
</p:sld>
</file>

<file path=ppt/slides/slide32.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BD770319-2B25-961B-82E0-2C59CA935DC7}"/>
            </a:ext>
          </a:extLst>
        </p:cNvPr>
        <p:cNvGrpSpPr/>
        <p:nvPr/>
      </p:nvGrpSpPr>
      <p:grpSpPr>
        <a:xfrm>
          <a:off x="0" y="0"/>
          <a:ext cx="0" cy="0"/>
          <a:chOff x="0" y="0"/>
          <a:chExt cx="0" cy="0"/>
        </a:xfrm>
      </p:grpSpPr>
      <p:sp>
        <p:nvSpPr>
          <p:cNvPr id="2" name="Title 1">
            <a:extLst>
              <a:ext uri="{FF2B5EF4-FFF2-40B4-BE49-F238E27FC236}">
                <a16:creationId xmlns:a16="http://schemas.microsoft.com/office/drawing/2014/main" id="{2464A45F-C664-DCCD-FA57-1B21E2498929}"/>
              </a:ext>
            </a:extLst>
          </p:cNvPr>
          <p:cNvSpPr>
            <a:spLocks noGrp="1"/>
          </p:cNvSpPr>
          <p:nvPr>
            <p:ph type="title"/>
          </p:nvPr>
        </p:nvSpPr>
        <p:spPr/>
        <p:txBody>
          <a:bodyPr>
            <a:noAutofit/>
          </a:bodyPr>
          <a:lstStyle/>
          <a:p>
            <a:br>
              <a:rPr lang="en-GB" sz="4400" b="1" dirty="0"/>
            </a:br>
            <a:r>
              <a:rPr lang="en-GB" sz="4400" b="1" dirty="0"/>
              <a:t>Remember to think about the following:</a:t>
            </a:r>
            <a:br>
              <a:rPr lang="en-GB" sz="4400" b="1" dirty="0"/>
            </a:br>
            <a:endParaRPr lang="en-GB" sz="4400" b="1" dirty="0"/>
          </a:p>
        </p:txBody>
      </p:sp>
      <p:sp>
        <p:nvSpPr>
          <p:cNvPr id="3" name="Content Placeholder 2">
            <a:extLst>
              <a:ext uri="{FF2B5EF4-FFF2-40B4-BE49-F238E27FC236}">
                <a16:creationId xmlns:a16="http://schemas.microsoft.com/office/drawing/2014/main" id="{CEA1361C-E6AB-8B63-2AA5-F4645E77984A}"/>
              </a:ext>
            </a:extLst>
          </p:cNvPr>
          <p:cNvSpPr>
            <a:spLocks noGrp="1"/>
          </p:cNvSpPr>
          <p:nvPr>
            <p:ph idx="1"/>
          </p:nvPr>
        </p:nvSpPr>
        <p:spPr/>
        <p:txBody>
          <a:bodyPr>
            <a:normAutofit/>
          </a:bodyPr>
          <a:lstStyle/>
          <a:p>
            <a:pPr marL="0" indent="0">
              <a:buNone/>
            </a:pPr>
            <a:endParaRPr lang="en-GB" dirty="0"/>
          </a:p>
          <a:p>
            <a:pPr marL="0" indent="0">
              <a:buNone/>
            </a:pPr>
            <a:r>
              <a:rPr lang="en-GB" dirty="0"/>
              <a:t>What will be the main message of your report?</a:t>
            </a:r>
          </a:p>
          <a:p>
            <a:pPr marL="0" indent="0">
              <a:buNone/>
            </a:pPr>
            <a:r>
              <a:rPr lang="en-GB" dirty="0"/>
              <a:t>What will be the point of each paragraph?</a:t>
            </a:r>
          </a:p>
          <a:p>
            <a:pPr marL="0" indent="0">
              <a:buNone/>
            </a:pPr>
            <a:r>
              <a:rPr lang="en-GB" dirty="0"/>
              <a:t>What evidence will you use in each paragraph?</a:t>
            </a:r>
          </a:p>
          <a:p>
            <a:pPr marL="0" indent="0">
              <a:buNone/>
            </a:pPr>
            <a:endParaRPr lang="en-GB" dirty="0"/>
          </a:p>
          <a:p>
            <a:pPr marL="0" indent="0">
              <a:buNone/>
            </a:pPr>
            <a:r>
              <a:rPr lang="en-GB" dirty="0"/>
              <a:t>What will you do in your introduction?</a:t>
            </a:r>
          </a:p>
          <a:p>
            <a:pPr marL="0" indent="0">
              <a:buNone/>
            </a:pPr>
            <a:r>
              <a:rPr lang="en-GB" dirty="0"/>
              <a:t>What will you do in your conclusion?</a:t>
            </a:r>
          </a:p>
        </p:txBody>
      </p:sp>
      <p:sp>
        <p:nvSpPr>
          <p:cNvPr id="4" name="TextBox 3">
            <a:extLst>
              <a:ext uri="{FF2B5EF4-FFF2-40B4-BE49-F238E27FC236}">
                <a16:creationId xmlns:a16="http://schemas.microsoft.com/office/drawing/2014/main" id="{72FD36EA-ED65-0F2A-6D81-5F2F269243F7}"/>
              </a:ext>
            </a:extLst>
          </p:cNvPr>
          <p:cNvSpPr txBox="1"/>
          <p:nvPr/>
        </p:nvSpPr>
        <p:spPr>
          <a:xfrm>
            <a:off x="356815" y="5179472"/>
            <a:ext cx="5468485" cy="369332"/>
          </a:xfrm>
          <a:prstGeom prst="rect">
            <a:avLst/>
          </a:prstGeom>
          <a:noFill/>
        </p:spPr>
        <p:txBody>
          <a:bodyPr wrap="none" rtlCol="0">
            <a:spAutoFit/>
          </a:bodyPr>
          <a:lstStyle/>
          <a:p>
            <a:r>
              <a:rPr lang="en-GB" b="1" dirty="0"/>
              <a:t>Remember to share your work with your lecturer</a:t>
            </a:r>
          </a:p>
        </p:txBody>
      </p:sp>
    </p:spTree>
    <p:extLst>
      <p:ext uri="{BB962C8B-B14F-4D97-AF65-F5344CB8AC3E}">
        <p14:creationId xmlns:p14="http://schemas.microsoft.com/office/powerpoint/2010/main" val="2020954624"/>
      </p:ext>
    </p:extLst>
  </p:cSld>
  <p:clrMapOvr>
    <a:masterClrMapping/>
  </p:clrMapOvr>
</p:sld>
</file>

<file path=ppt/theme/theme1.xml><?xml version="1.0" encoding="utf-8"?>
<a:theme xmlns:a="http://schemas.openxmlformats.org/drawingml/2006/main" name="20140311PresentationUWTSDTemplate">
  <a:themeElements>
    <a:clrScheme name="Custom 1">
      <a:dk1>
        <a:sysClr val="windowText" lastClr="000000"/>
      </a:dk1>
      <a:lt1>
        <a:sysClr val="window" lastClr="FFFFFF"/>
      </a:lt1>
      <a:dk2>
        <a:srgbClr val="1F497D"/>
      </a:dk2>
      <a:lt2>
        <a:srgbClr val="EEECE1"/>
      </a:lt2>
      <a:accent1>
        <a:srgbClr val="00B0F0"/>
      </a:accent1>
      <a:accent2>
        <a:srgbClr val="FFFF00"/>
      </a:accent2>
      <a:accent3>
        <a:srgbClr val="9BBB59"/>
      </a:accent3>
      <a:accent4>
        <a:srgbClr val="8064A2"/>
      </a:accent4>
      <a:accent5>
        <a:srgbClr val="4BACC6"/>
      </a:accent5>
      <a:accent6>
        <a:srgbClr val="F79646"/>
      </a:accent6>
      <a:hlink>
        <a:srgbClr val="0000FF"/>
      </a:hlink>
      <a:folHlink>
        <a:srgbClr val="800080"/>
      </a:folHlink>
    </a:clrScheme>
    <a:fontScheme name="UWTSD">
      <a:majorFont>
        <a:latin typeface="Myriad Pro"/>
        <a:ea typeface=""/>
        <a:cs typeface=""/>
      </a:majorFont>
      <a:minorFont>
        <a:latin typeface="Myriad Pro"/>
        <a:ea typeface=""/>
        <a:cs typeface=""/>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ppt/theme/theme2.xml><?xml version="1.0" encoding="utf-8"?>
<a:theme xmlns:a="http://schemas.openxmlformats.org/drawingml/2006/main" name="1_20140311PresentationUWTSDTemplate">
  <a:themeElements>
    <a:clrScheme name="Custom 1">
      <a:dk1>
        <a:sysClr val="windowText" lastClr="000000"/>
      </a:dk1>
      <a:lt1>
        <a:sysClr val="window" lastClr="FFFFFF"/>
      </a:lt1>
      <a:dk2>
        <a:srgbClr val="1F497D"/>
      </a:dk2>
      <a:lt2>
        <a:srgbClr val="EEECE1"/>
      </a:lt2>
      <a:accent1>
        <a:srgbClr val="00B0F0"/>
      </a:accent1>
      <a:accent2>
        <a:srgbClr val="FFFF00"/>
      </a:accent2>
      <a:accent3>
        <a:srgbClr val="9BBB59"/>
      </a:accent3>
      <a:accent4>
        <a:srgbClr val="8064A2"/>
      </a:accent4>
      <a:accent5>
        <a:srgbClr val="4BACC6"/>
      </a:accent5>
      <a:accent6>
        <a:srgbClr val="F79646"/>
      </a:accent6>
      <a:hlink>
        <a:srgbClr val="0000FF"/>
      </a:hlink>
      <a:folHlink>
        <a:srgbClr val="800080"/>
      </a:folHlink>
    </a:clrScheme>
    <a:fontScheme name="UWTSD">
      <a:majorFont>
        <a:latin typeface="Myriad Pro"/>
        <a:ea typeface=""/>
        <a:cs typeface=""/>
      </a:majorFont>
      <a:minorFont>
        <a:latin typeface="Myriad Pro"/>
        <a:ea typeface=""/>
        <a:cs typeface=""/>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ppt/theme/theme3.xml><?xml version="1.0" encoding="utf-8"?>
<a:theme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tint val="100000"/>
                <a:shade val="100000"/>
                <a:satMod val="130000"/>
              </a:schemeClr>
            </a:gs>
            <a:gs pos="100000">
              <a:schemeClr val="phClr">
                <a:tint val="50000"/>
                <a:shade val="100000"/>
                <a:satMod val="350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spDef>
      <a:spPr/>
      <a:bodyPr/>
      <a:lstStyle/>
      <a:style>
        <a:lnRef idx="1">
          <a:schemeClr val="accent1"/>
        </a:lnRef>
        <a:fillRef idx="3">
          <a:schemeClr val="accent1"/>
        </a:fillRef>
        <a:effectRef idx="2">
          <a:schemeClr val="accent1"/>
        </a:effectRef>
        <a:fontRef idx="minor">
          <a:schemeClr val="lt1"/>
        </a:fontRef>
      </a:style>
    </a:spDef>
    <a:lnDef>
      <a:spPr/>
      <a:bodyPr/>
      <a:lstStyle/>
      <a:style>
        <a:lnRef idx="2">
          <a:schemeClr val="accent1"/>
        </a:lnRef>
        <a:fillRef idx="0">
          <a:schemeClr val="accent1"/>
        </a:fillRef>
        <a:effectRef idx="1">
          <a:schemeClr val="accent1"/>
        </a:effectRef>
        <a:fontRef idx="minor">
          <a:schemeClr val="tx1"/>
        </a:fontRef>
      </a:style>
    </a:lnDef>
  </a:objectDefaults>
  <a:extraClrSchemeLst/>
</a:theme>
</file>

<file path=ppt/theme/theme4.xml><?xml version="1.0" encoding="utf-8"?>
<a:theme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customXml/_rels/item1.xml.rels><?xml version="1.0" encoding="UTF-8" standalone="yes"?>
<Relationships xmlns="http://schemas.openxmlformats.org/package/2006/relationships"><Relationship Id="rId1" Type="http://schemas.openxmlformats.org/officeDocument/2006/relationships/customXmlProps" Target="itemProps1.xml"/></Relationships>
</file>

<file path=customXml/_rels/item2.xml.rels><?xml version="1.0" encoding="UTF-8" standalone="yes"?>
<Relationships xmlns="http://schemas.openxmlformats.org/package/2006/relationships"><Relationship Id="rId1" Type="http://schemas.openxmlformats.org/officeDocument/2006/relationships/customXmlProps" Target="itemProps2.xml"/></Relationships>
</file>

<file path=customXml/_rels/item3.xml.rels><?xml version="1.0" encoding="UTF-8" standalone="yes"?>
<Relationships xmlns="http://schemas.openxmlformats.org/package/2006/relationships"><Relationship Id="rId1" Type="http://schemas.openxmlformats.org/officeDocument/2006/relationships/customXmlProps" Target="itemProps3.xml"/></Relationships>
</file>

<file path=customXml/item1.xml><?xml version="1.0" encoding="utf-8"?>
<ct:contentTypeSchema xmlns:ct="http://schemas.microsoft.com/office/2006/metadata/contentType" xmlns:ma="http://schemas.microsoft.com/office/2006/metadata/properties/metaAttributes" ct:_="" ma:_="" ma:contentTypeName="Document" ma:contentTypeID="0x010100321913553D3EB4479A5F0D40DB0A3B87" ma:contentTypeVersion="7" ma:contentTypeDescription="Create a new document." ma:contentTypeScope="" ma:versionID="5c99d3f7400ecb08608f19776d26427f">
  <xsd:schema xmlns:xsd="http://www.w3.org/2001/XMLSchema" xmlns:xs="http://www.w3.org/2001/XMLSchema" xmlns:p="http://schemas.microsoft.com/office/2006/metadata/properties" xmlns:ns3="e2529e2e-246e-4beb-bcc0-0746cc8768ab" targetNamespace="http://schemas.microsoft.com/office/2006/metadata/properties" ma:root="true" ma:fieldsID="c65664f06f67c141f4e5f44021e00214" ns3:_="">
    <xsd:import namespace="e2529e2e-246e-4beb-bcc0-0746cc8768ab"/>
    <xsd:element name="properties">
      <xsd:complexType>
        <xsd:sequence>
          <xsd:element name="documentManagement">
            <xsd:complexType>
              <xsd:all>
                <xsd:element ref="ns3:MediaServiceMetadata" minOccurs="0"/>
                <xsd:element ref="ns3:MediaServiceFastMetadata" minOccurs="0"/>
                <xsd:element ref="ns3:MediaServiceDateTaken" minOccurs="0"/>
                <xsd:element ref="ns3:MediaServiceEventHashCode" minOccurs="0"/>
                <xsd:element ref="ns3:MediaServiceGenerationTime" minOccurs="0"/>
                <xsd:element ref="ns3:MediaServiceAutoTags" minOccurs="0"/>
                <xsd:element ref="ns3:MediaServiceOCR" minOccurs="0"/>
              </xsd:all>
            </xsd:complexType>
          </xsd:element>
        </xsd:sequence>
      </xsd:complexType>
    </xsd:element>
  </xsd:schema>
  <xsd:schema xmlns:xsd="http://www.w3.org/2001/XMLSchema" xmlns:xs="http://www.w3.org/2001/XMLSchema" xmlns:dms="http://schemas.microsoft.com/office/2006/documentManagement/types" xmlns:pc="http://schemas.microsoft.com/office/infopath/2007/PartnerControls" targetNamespace="e2529e2e-246e-4beb-bcc0-0746cc8768ab" elementFormDefault="qualified">
    <xsd:import namespace="http://schemas.microsoft.com/office/2006/documentManagement/types"/>
    <xsd:import namespace="http://schemas.microsoft.com/office/infopath/2007/PartnerControls"/>
    <xsd:element name="MediaServiceMetadata" ma:index="8" nillable="true" ma:displayName="MediaServiceMetadata" ma:hidden="true" ma:internalName="MediaServiceMetadata" ma:readOnly="true">
      <xsd:simpleType>
        <xsd:restriction base="dms:Note"/>
      </xsd:simpleType>
    </xsd:element>
    <xsd:element name="MediaServiceFastMetadata" ma:index="9" nillable="true" ma:displayName="MediaServiceFastMetadata" ma:hidden="true" ma:internalName="MediaServiceFastMetadata" ma:readOnly="true">
      <xsd:simpleType>
        <xsd:restriction base="dms:Note"/>
      </xsd:simpleType>
    </xsd:element>
    <xsd:element name="MediaServiceDateTaken" ma:index="10" nillable="true" ma:displayName="MediaServiceDateTaken" ma:hidden="true" ma:internalName="MediaServiceDateTaken" ma:readOnly="true">
      <xsd:simpleType>
        <xsd:restriction base="dms:Text"/>
      </xsd:simpleType>
    </xsd:element>
    <xsd:element name="MediaServiceEventHashCode" ma:index="11" nillable="true" ma:displayName="MediaServiceEventHashCode" ma:hidden="true" ma:internalName="MediaServiceEventHashCode" ma:readOnly="true">
      <xsd:simpleType>
        <xsd:restriction base="dms:Text"/>
      </xsd:simpleType>
    </xsd:element>
    <xsd:element name="MediaServiceGenerationTime" ma:index="12" nillable="true" ma:displayName="MediaServiceGenerationTime" ma:hidden="true" ma:internalName="MediaServiceGenerationTime" ma:readOnly="true">
      <xsd:simpleType>
        <xsd:restriction base="dms:Text"/>
      </xsd:simpleType>
    </xsd:element>
    <xsd:element name="MediaServiceAutoTags" ma:index="13" nillable="true" ma:displayName="Tags" ma:internalName="MediaServiceAutoTags" ma:readOnly="true">
      <xsd:simpleType>
        <xsd:restriction base="dms:Text"/>
      </xsd:simpleType>
    </xsd:element>
    <xsd:element name="MediaServiceOCR" ma:index="14" nillable="true" ma:displayName="Extracted Text" ma:internalName="MediaServiceOCR" ma:readOnly="true">
      <xsd:simpleType>
        <xsd:restriction base="dms:Note">
          <xsd:maxLength value="255"/>
        </xsd:restriction>
      </xsd:simpleType>
    </xsd:element>
  </xsd:schema>
  <xsd:schema xmlns="http://schemas.openxmlformats.org/package/2006/metadata/core-properties" xmlns:xsd="http://www.w3.org/2001/XMLSchema" xmlns:xsi="http://www.w3.org/2001/XMLSchema-instance" xmlns:dc="http://purl.org/dc/elements/1.1/" xmlns:dcterms="http://purl.org/dc/terms/" xmlns:odoc="http://schemas.microsoft.com/internal/obd" targetNamespace="http://schemas.openxmlformats.org/package/2006/metadata/core-properties" elementFormDefault="qualified" attributeFormDefault="unqualified" blockDefault="#all">
    <xsd:import namespace="http://purl.org/dc/elements/1.1/" schemaLocation="http://dublincore.org/schemas/xmls/qdc/2003/04/02/dc.xsd"/>
    <xsd:import namespace="http://purl.org/dc/terms/" schemaLocation="http://dublincore.org/schemas/xmls/qdc/2003/04/02/dcterms.xsd"/>
    <xsd:element name="coreProperties" type="CT_coreProperties"/>
    <xsd:complexType name="CT_coreProperties">
      <xsd:all>
        <xsd:element ref="dc:creator" minOccurs="0" maxOccurs="1"/>
        <xsd:element ref="dcterms:created" minOccurs="0" maxOccurs="1"/>
        <xsd:element ref="dc:identifier" minOccurs="0" maxOccurs="1"/>
        <xsd:element name="contentType" minOccurs="0" maxOccurs="1" type="xsd:string" ma:index="0" ma:displayName="Content Type"/>
        <xsd:element ref="dc:title" minOccurs="0" maxOccurs="1" ma:index="4" ma:displayName="Title"/>
        <xsd:element ref="dc:subject" minOccurs="0" maxOccurs="1"/>
        <xsd:element ref="dc:description" minOccurs="0" maxOccurs="1"/>
        <xsd:element name="keywords" minOccurs="0" maxOccurs="1" type="xsd:string"/>
        <xsd:element ref="dc:language" minOccurs="0" maxOccurs="1"/>
        <xsd:element name="category" minOccurs="0" maxOccurs="1" type="xsd:string"/>
        <xsd:element name="version" minOccurs="0" maxOccurs="1" type="xsd:string"/>
        <xsd:element name="revision" minOccurs="0" maxOccurs="1" type="xsd:string">
          <xsd:annotation>
            <xsd:documentation>
                        This value indicates the number of saves or revisions. The application is responsible for updating this value after each revision.
                    </xsd:documentation>
          </xsd:annotation>
        </xsd:element>
        <xsd:element name="lastModifiedBy" minOccurs="0" maxOccurs="1" type="xsd:string"/>
        <xsd:element ref="dcterms:modified" minOccurs="0" maxOccurs="1"/>
        <xsd:element name="contentStatus" minOccurs="0" maxOccurs="1" type="xsd:string"/>
      </xsd:all>
    </xsd:complexType>
  </xsd:schema>
  <xs:schema xmlns:pc="http://schemas.microsoft.com/office/infopath/2007/PartnerControls" xmlns:xs="http://www.w3.org/2001/XMLSchema" targetNamespace="http://schemas.microsoft.com/office/infopath/2007/PartnerControls" elementFormDefault="qualified" attributeFormDefault="unqualified">
    <xs:element name="Person">
      <xs:complexType>
        <xs:sequence>
          <xs:element ref="pc:DisplayName" minOccurs="0"/>
          <xs:element ref="pc:AccountId" minOccurs="0"/>
          <xs:element ref="pc:AccountType" minOccurs="0"/>
        </xs:sequence>
      </xs:complexType>
    </xs:element>
    <xs:element name="DisplayName" type="xs:string"/>
    <xs:element name="AccountId" type="xs:string"/>
    <xs:element name="AccountType" type="xs:string"/>
    <xs:element name="BDCAssociatedEntity">
      <xs:complexType>
        <xs:sequence>
          <xs:element ref="pc:BDCEntity" minOccurs="0" maxOccurs="unbounded"/>
        </xs:sequence>
        <xs:attribute ref="pc:EntityNamespace"/>
        <xs:attribute ref="pc:EntityName"/>
        <xs:attribute ref="pc:SystemInstanceName"/>
        <xs:attribute ref="pc:AssociationName"/>
      </xs:complexType>
    </xs:element>
    <xs:attribute name="EntityNamespace" type="xs:string"/>
    <xs:attribute name="EntityName" type="xs:string"/>
    <xs:attribute name="SystemInstanceName" type="xs:string"/>
    <xs:attribute name="AssociationName" type="xs:string"/>
    <xs:element name="BDCEntity">
      <xs:complexType>
        <xs:sequence>
          <xs:element ref="pc:EntityDisplayName" minOccurs="0"/>
          <xs:element ref="pc:EntityInstanceReference" minOccurs="0"/>
          <xs:element ref="pc:EntityId1" minOccurs="0"/>
          <xs:element ref="pc:EntityId2" minOccurs="0"/>
          <xs:element ref="pc:EntityId3" minOccurs="0"/>
          <xs:element ref="pc:EntityId4" minOccurs="0"/>
          <xs:element ref="pc:EntityId5" minOccurs="0"/>
        </xs:sequence>
      </xs:complexType>
    </xs:element>
    <xs:element name="EntityDisplayName" type="xs:string"/>
    <xs:element name="EntityInstanceReference" type="xs:string"/>
    <xs:element name="EntityId1" type="xs:string"/>
    <xs:element name="EntityId2" type="xs:string"/>
    <xs:element name="EntityId3" type="xs:string"/>
    <xs:element name="EntityId4" type="xs:string"/>
    <xs:element name="EntityId5" type="xs:string"/>
    <xs:element name="Terms">
      <xs:complexType>
        <xs:sequence>
          <xs:element ref="pc:TermInfo" minOccurs="0" maxOccurs="unbounded"/>
        </xs:sequence>
      </xs:complexType>
    </xs:element>
    <xs:element name="TermInfo">
      <xs:complexType>
        <xs:sequence>
          <xs:element ref="pc:TermName" minOccurs="0"/>
          <xs:element ref="pc:TermId" minOccurs="0"/>
        </xs:sequence>
      </xs:complexType>
    </xs:element>
    <xs:element name="TermName" type="xs:string"/>
    <xs:element name="TermId" type="xs:string"/>
  </xs:schema>
</ct:contentTypeSchema>
</file>

<file path=customXml/item2.xml><?xml version="1.0" encoding="utf-8"?>
<?mso-contentType ?>
<FormTemplates xmlns="http://schemas.microsoft.com/sharepoint/v3/contenttype/forms">
  <Display>DocumentLibraryForm</Display>
  <Edit>DocumentLibraryForm</Edit>
  <New>DocumentLibraryForm</New>
</FormTemplates>
</file>

<file path=customXml/item3.xml><?xml version="1.0" encoding="utf-8"?>
<p:properties xmlns:p="http://schemas.microsoft.com/office/2006/metadata/properties" xmlns:xsi="http://www.w3.org/2001/XMLSchema-instance" xmlns:pc="http://schemas.microsoft.com/office/infopath/2007/PartnerControls">
  <documentManagement/>
</p:properties>
</file>

<file path=customXml/itemProps1.xml><?xml version="1.0" encoding="utf-8"?>
<ds:datastoreItem xmlns:ds="http://schemas.openxmlformats.org/officeDocument/2006/customXml" ds:itemID="{DAE99662-478F-44BE-BBDA-472DED108011}">
  <ds:schemaRefs>
    <ds:schemaRef ds:uri="http://schemas.microsoft.com/office/2006/metadata/contentType"/>
    <ds:schemaRef ds:uri="http://schemas.microsoft.com/office/2006/metadata/properties/metaAttributes"/>
    <ds:schemaRef ds:uri="http://www.w3.org/2001/XMLSchema"/>
    <ds:schemaRef ds:uri="http://schemas.microsoft.com/office/2006/metadata/properties"/>
    <ds:schemaRef ds:uri="e2529e2e-246e-4beb-bcc0-0746cc8768ab"/>
    <ds:schemaRef ds:uri="http://schemas.microsoft.com/office/2006/documentManagement/types"/>
    <ds:schemaRef ds:uri="http://schemas.microsoft.com/office/infopath/2007/PartnerControls"/>
    <ds:schemaRef ds:uri="http://schemas.openxmlformats.org/package/2006/metadata/core-properties"/>
    <ds:schemaRef ds:uri="http://purl.org/dc/elements/1.1/"/>
    <ds:schemaRef ds:uri="http://purl.org/dc/terms/"/>
    <ds:schemaRef ds:uri="http://schemas.microsoft.com/internal/obd"/>
  </ds:schemaRefs>
</ds:datastoreItem>
</file>

<file path=customXml/itemProps2.xml><?xml version="1.0" encoding="utf-8"?>
<ds:datastoreItem xmlns:ds="http://schemas.openxmlformats.org/officeDocument/2006/customXml" ds:itemID="{D081439C-114A-4151-B03A-0408F1ADA968}">
  <ds:schemaRefs>
    <ds:schemaRef ds:uri="http://schemas.microsoft.com/sharepoint/v3/contenttype/forms"/>
  </ds:schemaRefs>
</ds:datastoreItem>
</file>

<file path=customXml/itemProps3.xml><?xml version="1.0" encoding="utf-8"?>
<ds:datastoreItem xmlns:ds="http://schemas.openxmlformats.org/officeDocument/2006/customXml" ds:itemID="{65FC5585-51CA-4C4C-9028-AEC8FAD67B8B}">
  <ds:schemaRefs>
    <ds:schemaRef ds:uri="http://schemas.microsoft.com/office/2006/metadata/properties"/>
    <ds:schemaRef ds:uri="http://schemas.microsoft.com/office/infopath/2007/PartnerControls"/>
  </ds:schemaRefs>
</ds:datastoreItem>
</file>

<file path=docProps/app.xml><?xml version="1.0" encoding="utf-8"?>
<Properties xmlns="http://schemas.openxmlformats.org/officeDocument/2006/extended-properties" xmlns:vt="http://schemas.openxmlformats.org/officeDocument/2006/docPropsVTypes">
  <Template/>
  <TotalTime>0</TotalTime>
  <Words>1880</Words>
  <Application>Microsoft Office PowerPoint</Application>
  <PresentationFormat>On-screen Show (4:3)</PresentationFormat>
  <Paragraphs>220</Paragraphs>
  <Slides>32</Slides>
  <Notes>14</Notes>
  <HiddenSlides>0</HiddenSlides>
  <MMClips>0</MMClips>
  <ScaleCrop>false</ScaleCrop>
  <HeadingPairs>
    <vt:vector size="6" baseType="variant">
      <vt:variant>
        <vt:lpstr>Fonts Used</vt:lpstr>
      </vt:variant>
      <vt:variant>
        <vt:i4>5</vt:i4>
      </vt:variant>
      <vt:variant>
        <vt:lpstr>Theme</vt:lpstr>
      </vt:variant>
      <vt:variant>
        <vt:i4>2</vt:i4>
      </vt:variant>
      <vt:variant>
        <vt:lpstr>Slide Titles</vt:lpstr>
      </vt:variant>
      <vt:variant>
        <vt:i4>32</vt:i4>
      </vt:variant>
    </vt:vector>
  </HeadingPairs>
  <TitlesOfParts>
    <vt:vector size="39" baseType="lpstr">
      <vt:lpstr>Myriad Pro</vt:lpstr>
      <vt:lpstr>Arial</vt:lpstr>
      <vt:lpstr>Calibri</vt:lpstr>
      <vt:lpstr>Times New Roman</vt:lpstr>
      <vt:lpstr>Wingdings</vt:lpstr>
      <vt:lpstr>20140311PresentationUWTSDTemplate</vt:lpstr>
      <vt:lpstr>1_20140311PresentationUWTSDTemplate</vt:lpstr>
      <vt:lpstr>Certificate of Higher Education – Skills for the Workplace Health and Social Care  Academic and Employability Skills (LCHS4001) Session 6: Report Writing and academic style</vt:lpstr>
      <vt:lpstr>Notices: Library/Digital Skills Support</vt:lpstr>
      <vt:lpstr>In this session we will…</vt:lpstr>
      <vt:lpstr>PowerPoint Presentation</vt:lpstr>
      <vt:lpstr>What makes a good essay / report?</vt:lpstr>
      <vt:lpstr>Report writing / planning</vt:lpstr>
      <vt:lpstr>PowerPoint Presentation</vt:lpstr>
      <vt:lpstr>Introductions and conclusions</vt:lpstr>
      <vt:lpstr>PowerPoint Presentation</vt:lpstr>
      <vt:lpstr> </vt:lpstr>
      <vt:lpstr>Summary of an Introduction</vt:lpstr>
      <vt:lpstr>General to Specific</vt:lpstr>
      <vt:lpstr>PowerPoint Presentation</vt:lpstr>
      <vt:lpstr>Activity 2: What makes a good introduction?</vt:lpstr>
      <vt:lpstr>PowerPoint Presentation</vt:lpstr>
      <vt:lpstr> </vt:lpstr>
      <vt:lpstr>Common mistakes when writing conclusions</vt:lpstr>
      <vt:lpstr>Five key characteristics</vt:lpstr>
      <vt:lpstr>Activity 4: What makes a good conclusion?</vt:lpstr>
      <vt:lpstr>Activity 5: Identifying sections of a conclusion</vt:lpstr>
      <vt:lpstr>PowerPoint Presentation</vt:lpstr>
      <vt:lpstr>PowerPoint Presentation</vt:lpstr>
      <vt:lpstr>PowerPoint Presentation</vt:lpstr>
      <vt:lpstr>PowerPoint Presentation</vt:lpstr>
      <vt:lpstr>What goes where…?</vt:lpstr>
      <vt:lpstr>Structure</vt:lpstr>
      <vt:lpstr>Structural differences</vt:lpstr>
      <vt:lpstr>PowerPoint Presentation</vt:lpstr>
      <vt:lpstr>Task 3 – Written Report</vt:lpstr>
      <vt:lpstr>Think about the task</vt:lpstr>
      <vt:lpstr>Keep searching</vt:lpstr>
      <vt:lpstr> Remember to think about the following: </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PowerPoint Presentation</dc:title>
  <dc:creator>Swanson, Mike</dc:creator>
  <cp:lastModifiedBy>Markus Klingelfuss</cp:lastModifiedBy>
  <cp:revision>196</cp:revision>
  <dcterms:created xsi:type="dcterms:W3CDTF">2015-04-14T15:21:28Z</dcterms:created>
  <dcterms:modified xsi:type="dcterms:W3CDTF">2026-09-14T15:09:33Z</dcterms:modified>
</cp:coreProperties>
</file>

<file path=docProps/custom.xml><?xml version="1.0" encoding="utf-8"?>
<Properties xmlns="http://schemas.openxmlformats.org/officeDocument/2006/custom-properties" xmlns:vt="http://schemas.openxmlformats.org/officeDocument/2006/docPropsVTypes">
  <property fmtid="{D5CDD505-2E9C-101B-9397-08002B2CF9AE}" pid="2" name="ContentTypeId">
    <vt:lpwstr>0x010100321913553D3EB4479A5F0D40DB0A3B87</vt:lpwstr>
  </property>
</Properties>
</file>