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4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5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6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7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8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9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10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11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theme/theme12.xml" ContentType="application/vnd.openxmlformats-officedocument.theme+xml"/>
  <Override PartName="/ppt/slideLayouts/slideLayout38.xml" ContentType="application/vnd.openxmlformats-officedocument.presentationml.slideLayout+xml"/>
  <Override PartName="/ppt/theme/theme13.xml" ContentType="application/vnd.openxmlformats-officedocument.theme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theme/theme14.xml" ContentType="application/vnd.openxmlformats-officedocument.theme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theme/theme15.xml" ContentType="application/vnd.openxmlformats-officedocument.theme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theme/theme16.xml" ContentType="application/vnd.openxmlformats-officedocument.theme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theme/theme17.xml" ContentType="application/vnd.openxmlformats-officedocument.theme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theme/theme18.xml" ContentType="application/vnd.openxmlformats-officedocument.theme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theme/theme19.xml" ContentType="application/vnd.openxmlformats-officedocument.theme+xml"/>
  <Override PartName="/ppt/slideLayouts/slideLayout78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</p:sldMasterIdLst>
  <p:notesMasterIdLst>
    <p:notesMasterId r:id="rId33"/>
  </p:notesMasterIdLst>
  <p:sldIdLst>
    <p:sldId id="719" r:id="rId24"/>
    <p:sldId id="754" r:id="rId25"/>
    <p:sldId id="756" r:id="rId26"/>
    <p:sldId id="755" r:id="rId27"/>
    <p:sldId id="487" r:id="rId28"/>
    <p:sldId id="489" r:id="rId29"/>
    <p:sldId id="491" r:id="rId30"/>
    <p:sldId id="492" r:id="rId31"/>
    <p:sldId id="721" r:id="rId3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81FBDD6-B2F7-49A5-BDA0-BF86BE439165}" v="1" dt="2024-06-19T08:33:33.07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782"/>
    <p:restoredTop sz="77253"/>
  </p:normalViewPr>
  <p:slideViewPr>
    <p:cSldViewPr snapToGrid="0">
      <p:cViewPr varScale="1">
        <p:scale>
          <a:sx n="78" d="100"/>
          <a:sy n="78" d="100"/>
        </p:scale>
        <p:origin x="777" y="4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3.xml"/><Relationship Id="rId39" Type="http://schemas.microsoft.com/office/2015/10/relationships/revisionInfo" Target="revisionInfo.xml"/><Relationship Id="rId21" Type="http://schemas.openxmlformats.org/officeDocument/2006/relationships/slideMaster" Target="slideMasters/slideMaster18.xml"/><Relationship Id="rId34" Type="http://schemas.openxmlformats.org/officeDocument/2006/relationships/presProps" Target="presProps.xml"/><Relationship Id="rId7" Type="http://schemas.openxmlformats.org/officeDocument/2006/relationships/slideMaster" Target="slideMasters/slideMaster4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33" Type="http://schemas.openxmlformats.org/officeDocument/2006/relationships/notesMaster" Target="notesMasters/notesMaster1.xml"/><Relationship Id="rId38" Type="http://schemas.microsoft.com/office/2016/11/relationships/changesInfo" Target="changesInfos/changesInfo1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0" Type="http://schemas.openxmlformats.org/officeDocument/2006/relationships/slideMaster" Target="slideMasters/slideMaster17.xml"/><Relationship Id="rId29" Type="http://schemas.openxmlformats.org/officeDocument/2006/relationships/slide" Target="slides/slide6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.xml"/><Relationship Id="rId32" Type="http://schemas.openxmlformats.org/officeDocument/2006/relationships/slide" Target="slides/slide9.xml"/><Relationship Id="rId37" Type="http://schemas.openxmlformats.org/officeDocument/2006/relationships/tableStyles" Target="tableStyles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5.xml"/><Relationship Id="rId36" Type="http://schemas.openxmlformats.org/officeDocument/2006/relationships/theme" Target="theme/theme1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slide" Target="slides/slide8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4.xml"/><Relationship Id="rId30" Type="http://schemas.openxmlformats.org/officeDocument/2006/relationships/slide" Target="slides/slide7.xml"/><Relationship Id="rId35" Type="http://schemas.openxmlformats.org/officeDocument/2006/relationships/viewProps" Target="viewProps.xml"/><Relationship Id="rId8" Type="http://schemas.openxmlformats.org/officeDocument/2006/relationships/slideMaster" Target="slideMasters/slideMaster5.xml"/><Relationship Id="rId3" Type="http://schemas.openxmlformats.org/officeDocument/2006/relationships/customXml" Target="../customXml/item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talin Jacob Wilson Packia Dhas" userId="050d7d71-3621-4503-95e8-1c9a9d962492" providerId="ADAL" clId="{481FBDD6-B2F7-49A5-BDA0-BF86BE439165}"/>
    <pc:docChg chg="custSel modSld">
      <pc:chgData name="Stalin Jacob Wilson Packia Dhas" userId="050d7d71-3621-4503-95e8-1c9a9d962492" providerId="ADAL" clId="{481FBDD6-B2F7-49A5-BDA0-BF86BE439165}" dt="2024-06-19T08:33:26.796" v="134" actId="20577"/>
      <pc:docMkLst>
        <pc:docMk/>
      </pc:docMkLst>
      <pc:sldChg chg="modSp mod">
        <pc:chgData name="Stalin Jacob Wilson Packia Dhas" userId="050d7d71-3621-4503-95e8-1c9a9d962492" providerId="ADAL" clId="{481FBDD6-B2F7-49A5-BDA0-BF86BE439165}" dt="2024-06-19T08:32:39.566" v="12" actId="20577"/>
        <pc:sldMkLst>
          <pc:docMk/>
          <pc:sldMk cId="3119007398" sldId="719"/>
        </pc:sldMkLst>
        <pc:spChg chg="mod">
          <ac:chgData name="Stalin Jacob Wilson Packia Dhas" userId="050d7d71-3621-4503-95e8-1c9a9d962492" providerId="ADAL" clId="{481FBDD6-B2F7-49A5-BDA0-BF86BE439165}" dt="2024-06-19T08:32:39.566" v="12" actId="20577"/>
          <ac:spMkLst>
            <pc:docMk/>
            <pc:sldMk cId="3119007398" sldId="719"/>
            <ac:spMk id="2" creationId="{5AF40EAB-6954-8B5E-C784-2A455332F66A}"/>
          </ac:spMkLst>
        </pc:spChg>
      </pc:sldChg>
      <pc:sldChg chg="modSp mod">
        <pc:chgData name="Stalin Jacob Wilson Packia Dhas" userId="050d7d71-3621-4503-95e8-1c9a9d962492" providerId="ADAL" clId="{481FBDD6-B2F7-49A5-BDA0-BF86BE439165}" dt="2024-06-19T08:33:26.796" v="134" actId="20577"/>
        <pc:sldMkLst>
          <pc:docMk/>
          <pc:sldMk cId="477123209" sldId="754"/>
        </pc:sldMkLst>
        <pc:spChg chg="mod">
          <ac:chgData name="Stalin Jacob Wilson Packia Dhas" userId="050d7d71-3621-4503-95e8-1c9a9d962492" providerId="ADAL" clId="{481FBDD6-B2F7-49A5-BDA0-BF86BE439165}" dt="2024-06-19T08:33:26.796" v="134" actId="20577"/>
          <ac:spMkLst>
            <pc:docMk/>
            <pc:sldMk cId="477123209" sldId="754"/>
            <ac:spMk id="4" creationId="{7E2EBC05-CB4F-406D-2F45-D8D94E4ABFE4}"/>
          </ac:spMkLst>
        </pc:spChg>
      </pc:sldChg>
    </pc:docChg>
  </pc:docChgLst>
  <pc:docChgLst>
    <pc:chgData name="Stalin Jacob Wilson Packia Dhas" userId="050d7d71-3621-4503-95e8-1c9a9d962492" providerId="ADAL" clId="{3D418E8C-BC40-4F7B-963F-AF52986A9A06}"/>
    <pc:docChg chg="custSel addSld delSld modSld">
      <pc:chgData name="Stalin Jacob Wilson Packia Dhas" userId="050d7d71-3621-4503-95e8-1c9a9d962492" providerId="ADAL" clId="{3D418E8C-BC40-4F7B-963F-AF52986A9A06}" dt="2023-11-10T10:55:29.644" v="232" actId="20577"/>
      <pc:docMkLst>
        <pc:docMk/>
      </pc:docMkLst>
      <pc:sldChg chg="del">
        <pc:chgData name="Stalin Jacob Wilson Packia Dhas" userId="050d7d71-3621-4503-95e8-1c9a9d962492" providerId="ADAL" clId="{3D418E8C-BC40-4F7B-963F-AF52986A9A06}" dt="2023-11-10T10:43:34.900" v="1" actId="47"/>
        <pc:sldMkLst>
          <pc:docMk/>
          <pc:sldMk cId="3657130640" sldId="301"/>
        </pc:sldMkLst>
      </pc:sldChg>
      <pc:sldChg chg="delSp modSp add mod delAnim modAnim">
        <pc:chgData name="Stalin Jacob Wilson Packia Dhas" userId="050d7d71-3621-4503-95e8-1c9a9d962492" providerId="ADAL" clId="{3D418E8C-BC40-4F7B-963F-AF52986A9A06}" dt="2023-11-10T10:50:32.021" v="158"/>
        <pc:sldMkLst>
          <pc:docMk/>
          <pc:sldMk cId="0" sldId="487"/>
        </pc:sldMkLst>
        <pc:spChg chg="del mod">
          <ac:chgData name="Stalin Jacob Wilson Packia Dhas" userId="050d7d71-3621-4503-95e8-1c9a9d962492" providerId="ADAL" clId="{3D418E8C-BC40-4F7B-963F-AF52986A9A06}" dt="2023-11-10T10:50:32.021" v="158"/>
          <ac:spMkLst>
            <pc:docMk/>
            <pc:sldMk cId="0" sldId="487"/>
            <ac:spMk id="7" creationId="{5568836F-A1AA-6147-539A-91CC155F96AC}"/>
          </ac:spMkLst>
        </pc:spChg>
        <pc:spChg chg="del mod">
          <ac:chgData name="Stalin Jacob Wilson Packia Dhas" userId="050d7d71-3621-4503-95e8-1c9a9d962492" providerId="ADAL" clId="{3D418E8C-BC40-4F7B-963F-AF52986A9A06}" dt="2023-11-10T10:48:21.037" v="68"/>
          <ac:spMkLst>
            <pc:docMk/>
            <pc:sldMk cId="0" sldId="487"/>
            <ac:spMk id="8" creationId="{6276D9AE-AEB7-D98E-803C-7EC1C9C790B2}"/>
          </ac:spMkLst>
        </pc:spChg>
        <pc:spChg chg="del mod">
          <ac:chgData name="Stalin Jacob Wilson Packia Dhas" userId="050d7d71-3621-4503-95e8-1c9a9d962492" providerId="ADAL" clId="{3D418E8C-BC40-4F7B-963F-AF52986A9A06}" dt="2023-11-10T10:48:35.897" v="78"/>
          <ac:spMkLst>
            <pc:docMk/>
            <pc:sldMk cId="0" sldId="487"/>
            <ac:spMk id="9" creationId="{79350212-5D99-CC3C-54C3-B44742F7F3C5}"/>
          </ac:spMkLst>
        </pc:spChg>
        <pc:spChg chg="del mod">
          <ac:chgData name="Stalin Jacob Wilson Packia Dhas" userId="050d7d71-3621-4503-95e8-1c9a9d962492" providerId="ADAL" clId="{3D418E8C-BC40-4F7B-963F-AF52986A9A06}" dt="2023-11-10T10:48:21.021" v="66" actId="478"/>
          <ac:spMkLst>
            <pc:docMk/>
            <pc:sldMk cId="0" sldId="487"/>
            <ac:spMk id="10" creationId="{B57449D5-98E4-2E65-4E62-09F4C81BA350}"/>
          </ac:spMkLst>
        </pc:spChg>
        <pc:spChg chg="del mod">
          <ac:chgData name="Stalin Jacob Wilson Packia Dhas" userId="050d7d71-3621-4503-95e8-1c9a9d962492" providerId="ADAL" clId="{3D418E8C-BC40-4F7B-963F-AF52986A9A06}" dt="2023-11-10T10:48:35.897" v="80"/>
          <ac:spMkLst>
            <pc:docMk/>
            <pc:sldMk cId="0" sldId="487"/>
            <ac:spMk id="11" creationId="{B339B3F8-58C4-EBF8-3660-2CDEBBAFF1BE}"/>
          </ac:spMkLst>
        </pc:spChg>
        <pc:spChg chg="mod">
          <ac:chgData name="Stalin Jacob Wilson Packia Dhas" userId="050d7d71-3621-4503-95e8-1c9a9d962492" providerId="ADAL" clId="{3D418E8C-BC40-4F7B-963F-AF52986A9A06}" dt="2023-11-10T10:49:12.393" v="97" actId="1076"/>
          <ac:spMkLst>
            <pc:docMk/>
            <pc:sldMk cId="0" sldId="487"/>
            <ac:spMk id="6146" creationId="{C9FA496A-D9F3-47DD-2753-2B3B933CEE83}"/>
          </ac:spMkLst>
        </pc:spChg>
        <pc:spChg chg="mod">
          <ac:chgData name="Stalin Jacob Wilson Packia Dhas" userId="050d7d71-3621-4503-95e8-1c9a9d962492" providerId="ADAL" clId="{3D418E8C-BC40-4F7B-963F-AF52986A9A06}" dt="2023-11-10T10:48:57.169" v="90" actId="6549"/>
          <ac:spMkLst>
            <pc:docMk/>
            <pc:sldMk cId="0" sldId="487"/>
            <ac:spMk id="152580" creationId="{FE6CAC04-2123-A95B-F4C2-6988698A0FD6}"/>
          </ac:spMkLst>
        </pc:spChg>
      </pc:sldChg>
      <pc:sldChg chg="delSp modSp add mod delAnim modAnim">
        <pc:chgData name="Stalin Jacob Wilson Packia Dhas" userId="050d7d71-3621-4503-95e8-1c9a9d962492" providerId="ADAL" clId="{3D418E8C-BC40-4F7B-963F-AF52986A9A06}" dt="2023-11-10T10:50:53.680" v="163" actId="403"/>
        <pc:sldMkLst>
          <pc:docMk/>
          <pc:sldMk cId="0" sldId="489"/>
        </pc:sldMkLst>
        <pc:spChg chg="mod">
          <ac:chgData name="Stalin Jacob Wilson Packia Dhas" userId="050d7d71-3621-4503-95e8-1c9a9d962492" providerId="ADAL" clId="{3D418E8C-BC40-4F7B-963F-AF52986A9A06}" dt="2023-11-10T10:50:19.426" v="134" actId="1036"/>
          <ac:spMkLst>
            <pc:docMk/>
            <pc:sldMk cId="0" sldId="489"/>
            <ac:spMk id="2" creationId="{2B9827FE-7933-3605-20F6-3F4470D01798}"/>
          </ac:spMkLst>
        </pc:spChg>
        <pc:spChg chg="del mod">
          <ac:chgData name="Stalin Jacob Wilson Packia Dhas" userId="050d7d71-3621-4503-95e8-1c9a9d962492" providerId="ADAL" clId="{3D418E8C-BC40-4F7B-963F-AF52986A9A06}" dt="2023-11-10T10:50:26.861" v="147"/>
          <ac:spMkLst>
            <pc:docMk/>
            <pc:sldMk cId="0" sldId="489"/>
            <ac:spMk id="7" creationId="{41A53414-6978-D50B-9C41-979BD3BD4E1A}"/>
          </ac:spMkLst>
        </pc:spChg>
        <pc:spChg chg="mod">
          <ac:chgData name="Stalin Jacob Wilson Packia Dhas" userId="050d7d71-3621-4503-95e8-1c9a9d962492" providerId="ADAL" clId="{3D418E8C-BC40-4F7B-963F-AF52986A9A06}" dt="2023-11-10T10:50:38.952" v="160" actId="207"/>
          <ac:spMkLst>
            <pc:docMk/>
            <pc:sldMk cId="0" sldId="489"/>
            <ac:spMk id="12" creationId="{0378B4FC-3CFB-BBF6-2B13-9A67D3832602}"/>
          </ac:spMkLst>
        </pc:spChg>
        <pc:spChg chg="mod">
          <ac:chgData name="Stalin Jacob Wilson Packia Dhas" userId="050d7d71-3621-4503-95e8-1c9a9d962492" providerId="ADAL" clId="{3D418E8C-BC40-4F7B-963F-AF52986A9A06}" dt="2023-11-10T10:50:53.680" v="163" actId="403"/>
          <ac:spMkLst>
            <pc:docMk/>
            <pc:sldMk cId="0" sldId="489"/>
            <ac:spMk id="17" creationId="{16949A1E-E69D-3661-825C-7B1E7AD21B18}"/>
          </ac:spMkLst>
        </pc:spChg>
        <pc:spChg chg="mod">
          <ac:chgData name="Stalin Jacob Wilson Packia Dhas" userId="050d7d71-3621-4503-95e8-1c9a9d962492" providerId="ADAL" clId="{3D418E8C-BC40-4F7B-963F-AF52986A9A06}" dt="2023-11-10T10:50:19.426" v="134" actId="1036"/>
          <ac:spMkLst>
            <pc:docMk/>
            <pc:sldMk cId="0" sldId="489"/>
            <ac:spMk id="19" creationId="{7847C8F9-3AE1-53F3-A6D6-8D03CC5A222D}"/>
          </ac:spMkLst>
        </pc:spChg>
        <pc:spChg chg="mod">
          <ac:chgData name="Stalin Jacob Wilson Packia Dhas" userId="050d7d71-3621-4503-95e8-1c9a9d962492" providerId="ADAL" clId="{3D418E8C-BC40-4F7B-963F-AF52986A9A06}" dt="2023-11-10T10:50:19.426" v="134" actId="1036"/>
          <ac:spMkLst>
            <pc:docMk/>
            <pc:sldMk cId="0" sldId="489"/>
            <ac:spMk id="22" creationId="{A3D010EC-D255-819C-004B-3C4012F7D405}"/>
          </ac:spMkLst>
        </pc:spChg>
        <pc:spChg chg="mod">
          <ac:chgData name="Stalin Jacob Wilson Packia Dhas" userId="050d7d71-3621-4503-95e8-1c9a9d962492" providerId="ADAL" clId="{3D418E8C-BC40-4F7B-963F-AF52986A9A06}" dt="2023-11-10T10:50:19.426" v="134" actId="1036"/>
          <ac:spMkLst>
            <pc:docMk/>
            <pc:sldMk cId="0" sldId="489"/>
            <ac:spMk id="23" creationId="{6489507B-086B-F797-A371-6FBFB7C0F330}"/>
          </ac:spMkLst>
        </pc:spChg>
        <pc:spChg chg="mod">
          <ac:chgData name="Stalin Jacob Wilson Packia Dhas" userId="050d7d71-3621-4503-95e8-1c9a9d962492" providerId="ADAL" clId="{3D418E8C-BC40-4F7B-963F-AF52986A9A06}" dt="2023-11-10T10:49:58.033" v="102" actId="122"/>
          <ac:spMkLst>
            <pc:docMk/>
            <pc:sldMk cId="0" sldId="489"/>
            <ac:spMk id="8195" creationId="{925FE204-8FA8-5450-44D2-AA115DD8A50C}"/>
          </ac:spMkLst>
        </pc:spChg>
        <pc:picChg chg="del mod">
          <ac:chgData name="Stalin Jacob Wilson Packia Dhas" userId="050d7d71-3621-4503-95e8-1c9a9d962492" providerId="ADAL" clId="{3D418E8C-BC40-4F7B-963F-AF52986A9A06}" dt="2023-11-10T10:50:09.081" v="105" actId="478"/>
          <ac:picMkLst>
            <pc:docMk/>
            <pc:sldMk cId="0" sldId="489"/>
            <ac:picMk id="8209" creationId="{B32C139A-F893-97E4-3578-53704A0077EA}"/>
          </ac:picMkLst>
        </pc:picChg>
        <pc:picChg chg="mod">
          <ac:chgData name="Stalin Jacob Wilson Packia Dhas" userId="050d7d71-3621-4503-95e8-1c9a9d962492" providerId="ADAL" clId="{3D418E8C-BC40-4F7B-963F-AF52986A9A06}" dt="2023-11-10T10:50:19.426" v="134" actId="1036"/>
          <ac:picMkLst>
            <pc:docMk/>
            <pc:sldMk cId="0" sldId="489"/>
            <ac:picMk id="8210" creationId="{BA390028-626C-8D85-8BB3-1096EF6874B5}"/>
          </ac:picMkLst>
        </pc:picChg>
        <pc:cxnChg chg="mod">
          <ac:chgData name="Stalin Jacob Wilson Packia Dhas" userId="050d7d71-3621-4503-95e8-1c9a9d962492" providerId="ADAL" clId="{3D418E8C-BC40-4F7B-963F-AF52986A9A06}" dt="2023-11-10T10:50:19.426" v="134" actId="1036"/>
          <ac:cxnSpMkLst>
            <pc:docMk/>
            <pc:sldMk cId="0" sldId="489"/>
            <ac:cxnSpMk id="4" creationId="{72FF3FC4-BB69-7C18-C68F-52A10AC3E88F}"/>
          </ac:cxnSpMkLst>
        </pc:cxnChg>
        <pc:cxnChg chg="mod">
          <ac:chgData name="Stalin Jacob Wilson Packia Dhas" userId="050d7d71-3621-4503-95e8-1c9a9d962492" providerId="ADAL" clId="{3D418E8C-BC40-4F7B-963F-AF52986A9A06}" dt="2023-11-10T10:50:19.426" v="134" actId="1036"/>
          <ac:cxnSpMkLst>
            <pc:docMk/>
            <pc:sldMk cId="0" sldId="489"/>
            <ac:cxnSpMk id="20" creationId="{3860FD9A-07DE-461B-EE78-9177FADA226D}"/>
          </ac:cxnSpMkLst>
        </pc:cxnChg>
      </pc:sldChg>
      <pc:sldChg chg="delSp modSp add mod modAnim">
        <pc:chgData name="Stalin Jacob Wilson Packia Dhas" userId="050d7d71-3621-4503-95e8-1c9a9d962492" providerId="ADAL" clId="{3D418E8C-BC40-4F7B-963F-AF52986A9A06}" dt="2023-11-10T10:54:07.466" v="203" actId="478"/>
        <pc:sldMkLst>
          <pc:docMk/>
          <pc:sldMk cId="0" sldId="491"/>
        </pc:sldMkLst>
        <pc:spChg chg="del">
          <ac:chgData name="Stalin Jacob Wilson Packia Dhas" userId="050d7d71-3621-4503-95e8-1c9a9d962492" providerId="ADAL" clId="{3D418E8C-BC40-4F7B-963F-AF52986A9A06}" dt="2023-11-10T10:54:07.466" v="203" actId="478"/>
          <ac:spMkLst>
            <pc:docMk/>
            <pc:sldMk cId="0" sldId="491"/>
            <ac:spMk id="7" creationId="{38E7E48B-A1B5-F25A-1933-8FB7C4B876E6}"/>
          </ac:spMkLst>
        </pc:spChg>
        <pc:spChg chg="mod">
          <ac:chgData name="Stalin Jacob Wilson Packia Dhas" userId="050d7d71-3621-4503-95e8-1c9a9d962492" providerId="ADAL" clId="{3D418E8C-BC40-4F7B-963F-AF52986A9A06}" dt="2023-11-10T10:52:32.670" v="174" actId="207"/>
          <ac:spMkLst>
            <pc:docMk/>
            <pc:sldMk cId="0" sldId="491"/>
            <ac:spMk id="9" creationId="{916467CE-0297-3437-AD23-53FC418D6B6B}"/>
          </ac:spMkLst>
        </pc:spChg>
        <pc:spChg chg="mod">
          <ac:chgData name="Stalin Jacob Wilson Packia Dhas" userId="050d7d71-3621-4503-95e8-1c9a9d962492" providerId="ADAL" clId="{3D418E8C-BC40-4F7B-963F-AF52986A9A06}" dt="2023-11-10T10:52:39.809" v="176" actId="207"/>
          <ac:spMkLst>
            <pc:docMk/>
            <pc:sldMk cId="0" sldId="491"/>
            <ac:spMk id="12" creationId="{6912A99C-CF27-50F3-80BE-B5EE9F809894}"/>
          </ac:spMkLst>
        </pc:spChg>
        <pc:spChg chg="mod">
          <ac:chgData name="Stalin Jacob Wilson Packia Dhas" userId="050d7d71-3621-4503-95e8-1c9a9d962492" providerId="ADAL" clId="{3D418E8C-BC40-4F7B-963F-AF52986A9A06}" dt="2023-11-10T10:52:24.906" v="172" actId="1076"/>
          <ac:spMkLst>
            <pc:docMk/>
            <pc:sldMk cId="0" sldId="491"/>
            <ac:spMk id="10242" creationId="{945987E1-0857-B648-C5C0-B91EF8454E3D}"/>
          </ac:spMkLst>
        </pc:spChg>
      </pc:sldChg>
      <pc:sldChg chg="delSp modSp add mod modAnim">
        <pc:chgData name="Stalin Jacob Wilson Packia Dhas" userId="050d7d71-3621-4503-95e8-1c9a9d962492" providerId="ADAL" clId="{3D418E8C-BC40-4F7B-963F-AF52986A9A06}" dt="2023-11-10T10:54:14.230" v="204" actId="478"/>
        <pc:sldMkLst>
          <pc:docMk/>
          <pc:sldMk cId="0" sldId="492"/>
        </pc:sldMkLst>
        <pc:spChg chg="mod">
          <ac:chgData name="Stalin Jacob Wilson Packia Dhas" userId="050d7d71-3621-4503-95e8-1c9a9d962492" providerId="ADAL" clId="{3D418E8C-BC40-4F7B-963F-AF52986A9A06}" dt="2023-11-10T10:53:31.582" v="194" actId="1076"/>
          <ac:spMkLst>
            <pc:docMk/>
            <pc:sldMk cId="0" sldId="492"/>
            <ac:spMk id="2" creationId="{FB977044-00A1-5AB3-7A82-EF1A519DB64E}"/>
          </ac:spMkLst>
        </pc:spChg>
        <pc:spChg chg="del">
          <ac:chgData name="Stalin Jacob Wilson Packia Dhas" userId="050d7d71-3621-4503-95e8-1c9a9d962492" providerId="ADAL" clId="{3D418E8C-BC40-4F7B-963F-AF52986A9A06}" dt="2023-11-10T10:54:14.230" v="204" actId="478"/>
          <ac:spMkLst>
            <pc:docMk/>
            <pc:sldMk cId="0" sldId="492"/>
            <ac:spMk id="7" creationId="{A4AF4E42-CF2C-2B53-F028-C3772962B0EB}"/>
          </ac:spMkLst>
        </pc:spChg>
        <pc:spChg chg="del mod">
          <ac:chgData name="Stalin Jacob Wilson Packia Dhas" userId="050d7d71-3621-4503-95e8-1c9a9d962492" providerId="ADAL" clId="{3D418E8C-BC40-4F7B-963F-AF52986A9A06}" dt="2023-11-10T10:53:14.936" v="187" actId="478"/>
          <ac:spMkLst>
            <pc:docMk/>
            <pc:sldMk cId="0" sldId="492"/>
            <ac:spMk id="9" creationId="{C6D4CCE0-3069-3A89-5F55-BE2E227E4650}"/>
          </ac:spMkLst>
        </pc:spChg>
        <pc:spChg chg="del mod">
          <ac:chgData name="Stalin Jacob Wilson Packia Dhas" userId="050d7d71-3621-4503-95e8-1c9a9d962492" providerId="ADAL" clId="{3D418E8C-BC40-4F7B-963F-AF52986A9A06}" dt="2023-11-10T10:53:06.427" v="183" actId="478"/>
          <ac:spMkLst>
            <pc:docMk/>
            <pc:sldMk cId="0" sldId="492"/>
            <ac:spMk id="10" creationId="{2F0FBA23-E7BE-A95B-287B-205BD9D8B10C}"/>
          </ac:spMkLst>
        </pc:spChg>
        <pc:spChg chg="mod">
          <ac:chgData name="Stalin Jacob Wilson Packia Dhas" userId="050d7d71-3621-4503-95e8-1c9a9d962492" providerId="ADAL" clId="{3D418E8C-BC40-4F7B-963F-AF52986A9A06}" dt="2023-11-10T10:53:52.293" v="202" actId="403"/>
          <ac:spMkLst>
            <pc:docMk/>
            <pc:sldMk cId="0" sldId="492"/>
            <ac:spMk id="11266" creationId="{2AD68B5B-44D3-A3D1-A012-86B16AAD3E9B}"/>
          </ac:spMkLst>
        </pc:spChg>
        <pc:spChg chg="mod">
          <ac:chgData name="Stalin Jacob Wilson Packia Dhas" userId="050d7d71-3621-4503-95e8-1c9a9d962492" providerId="ADAL" clId="{3D418E8C-BC40-4F7B-963F-AF52986A9A06}" dt="2023-11-10T10:53:45.437" v="199" actId="1076"/>
          <ac:spMkLst>
            <pc:docMk/>
            <pc:sldMk cId="0" sldId="492"/>
            <ac:spMk id="152580" creationId="{3E206452-8A96-A5FE-EFD1-7AB200593D62}"/>
          </ac:spMkLst>
        </pc:spChg>
        <pc:grpChg chg="mod">
          <ac:chgData name="Stalin Jacob Wilson Packia Dhas" userId="050d7d71-3621-4503-95e8-1c9a9d962492" providerId="ADAL" clId="{3D418E8C-BC40-4F7B-963F-AF52986A9A06}" dt="2023-11-10T10:53:31.582" v="194" actId="1076"/>
          <ac:grpSpMkLst>
            <pc:docMk/>
            <pc:sldMk cId="0" sldId="492"/>
            <ac:grpSpMk id="3" creationId="{B71D6662-F41B-6B48-7489-406491376C0F}"/>
          </ac:grpSpMkLst>
        </pc:grpChg>
        <pc:picChg chg="mod">
          <ac:chgData name="Stalin Jacob Wilson Packia Dhas" userId="050d7d71-3621-4503-95e8-1c9a9d962492" providerId="ADAL" clId="{3D418E8C-BC40-4F7B-963F-AF52986A9A06}" dt="2023-11-10T10:53:31.582" v="194" actId="1076"/>
          <ac:picMkLst>
            <pc:docMk/>
            <pc:sldMk cId="0" sldId="492"/>
            <ac:picMk id="11274" creationId="{AF44C2C5-8412-324B-4B3E-AF5E2003A31F}"/>
          </ac:picMkLst>
        </pc:picChg>
        <pc:picChg chg="mod">
          <ac:chgData name="Stalin Jacob Wilson Packia Dhas" userId="050d7d71-3621-4503-95e8-1c9a9d962492" providerId="ADAL" clId="{3D418E8C-BC40-4F7B-963F-AF52986A9A06}" dt="2023-11-10T10:52:58.910" v="180" actId="1076"/>
          <ac:picMkLst>
            <pc:docMk/>
            <pc:sldMk cId="0" sldId="492"/>
            <ac:picMk id="13322" creationId="{B7DCB365-7717-8993-2ABC-C4CB91414EC0}"/>
          </ac:picMkLst>
        </pc:picChg>
      </pc:sldChg>
      <pc:sldChg chg="modSp mod">
        <pc:chgData name="Stalin Jacob Wilson Packia Dhas" userId="050d7d71-3621-4503-95e8-1c9a9d962492" providerId="ADAL" clId="{3D418E8C-BC40-4F7B-963F-AF52986A9A06}" dt="2023-11-10T10:55:29.644" v="232" actId="20577"/>
        <pc:sldMkLst>
          <pc:docMk/>
          <pc:sldMk cId="3119007398" sldId="719"/>
        </pc:sldMkLst>
        <pc:spChg chg="mod">
          <ac:chgData name="Stalin Jacob Wilson Packia Dhas" userId="050d7d71-3621-4503-95e8-1c9a9d962492" providerId="ADAL" clId="{3D418E8C-BC40-4F7B-963F-AF52986A9A06}" dt="2023-11-10T10:55:29.644" v="232" actId="20577"/>
          <ac:spMkLst>
            <pc:docMk/>
            <pc:sldMk cId="3119007398" sldId="719"/>
            <ac:spMk id="2" creationId="{5AF40EAB-6954-8B5E-C784-2A455332F66A}"/>
          </ac:spMkLst>
        </pc:spChg>
      </pc:sldChg>
      <pc:sldChg chg="del">
        <pc:chgData name="Stalin Jacob Wilson Packia Dhas" userId="050d7d71-3621-4503-95e8-1c9a9d962492" providerId="ADAL" clId="{3D418E8C-BC40-4F7B-963F-AF52986A9A06}" dt="2023-11-10T10:43:34.488" v="0" actId="47"/>
        <pc:sldMkLst>
          <pc:docMk/>
          <pc:sldMk cId="3302105363" sldId="740"/>
        </pc:sldMkLst>
      </pc:sldChg>
      <pc:sldChg chg="del">
        <pc:chgData name="Stalin Jacob Wilson Packia Dhas" userId="050d7d71-3621-4503-95e8-1c9a9d962492" providerId="ADAL" clId="{3D418E8C-BC40-4F7B-963F-AF52986A9A06}" dt="2023-11-10T10:43:35.123" v="2" actId="47"/>
        <pc:sldMkLst>
          <pc:docMk/>
          <pc:sldMk cId="2875933266" sldId="741"/>
        </pc:sldMkLst>
      </pc:sldChg>
      <pc:sldChg chg="del">
        <pc:chgData name="Stalin Jacob Wilson Packia Dhas" userId="050d7d71-3621-4503-95e8-1c9a9d962492" providerId="ADAL" clId="{3D418E8C-BC40-4F7B-963F-AF52986A9A06}" dt="2023-11-10T10:43:35.343" v="3" actId="47"/>
        <pc:sldMkLst>
          <pc:docMk/>
          <pc:sldMk cId="2731413640" sldId="742"/>
        </pc:sldMkLst>
      </pc:sldChg>
      <pc:sldChg chg="del">
        <pc:chgData name="Stalin Jacob Wilson Packia Dhas" userId="050d7d71-3621-4503-95e8-1c9a9d962492" providerId="ADAL" clId="{3D418E8C-BC40-4F7B-963F-AF52986A9A06}" dt="2023-11-10T10:43:36.633" v="6" actId="47"/>
        <pc:sldMkLst>
          <pc:docMk/>
          <pc:sldMk cId="1598344195" sldId="745"/>
        </pc:sldMkLst>
      </pc:sldChg>
      <pc:sldChg chg="del">
        <pc:chgData name="Stalin Jacob Wilson Packia Dhas" userId="050d7d71-3621-4503-95e8-1c9a9d962492" providerId="ADAL" clId="{3D418E8C-BC40-4F7B-963F-AF52986A9A06}" dt="2023-11-10T10:43:35.500" v="4" actId="47"/>
        <pc:sldMkLst>
          <pc:docMk/>
          <pc:sldMk cId="510430299" sldId="746"/>
        </pc:sldMkLst>
      </pc:sldChg>
      <pc:sldChg chg="del">
        <pc:chgData name="Stalin Jacob Wilson Packia Dhas" userId="050d7d71-3621-4503-95e8-1c9a9d962492" providerId="ADAL" clId="{3D418E8C-BC40-4F7B-963F-AF52986A9A06}" dt="2023-11-10T10:43:36.108" v="5" actId="47"/>
        <pc:sldMkLst>
          <pc:docMk/>
          <pc:sldMk cId="4248781942" sldId="747"/>
        </pc:sldMkLst>
      </pc:sldChg>
      <pc:sldChg chg="del">
        <pc:chgData name="Stalin Jacob Wilson Packia Dhas" userId="050d7d71-3621-4503-95e8-1c9a9d962492" providerId="ADAL" clId="{3D418E8C-BC40-4F7B-963F-AF52986A9A06}" dt="2023-11-10T10:43:37.127" v="7" actId="47"/>
        <pc:sldMkLst>
          <pc:docMk/>
          <pc:sldMk cId="991712844" sldId="749"/>
        </pc:sldMkLst>
      </pc:sldChg>
      <pc:sldChg chg="del">
        <pc:chgData name="Stalin Jacob Wilson Packia Dhas" userId="050d7d71-3621-4503-95e8-1c9a9d962492" providerId="ADAL" clId="{3D418E8C-BC40-4F7B-963F-AF52986A9A06}" dt="2023-11-10T10:43:37.338" v="8" actId="47"/>
        <pc:sldMkLst>
          <pc:docMk/>
          <pc:sldMk cId="2231231203" sldId="750"/>
        </pc:sldMkLst>
      </pc:sldChg>
      <pc:sldChg chg="del">
        <pc:chgData name="Stalin Jacob Wilson Packia Dhas" userId="050d7d71-3621-4503-95e8-1c9a9d962492" providerId="ADAL" clId="{3D418E8C-BC40-4F7B-963F-AF52986A9A06}" dt="2023-11-10T10:43:37.476" v="9" actId="47"/>
        <pc:sldMkLst>
          <pc:docMk/>
          <pc:sldMk cId="3599075085" sldId="751"/>
        </pc:sldMkLst>
      </pc:sldChg>
      <pc:sldChg chg="del">
        <pc:chgData name="Stalin Jacob Wilson Packia Dhas" userId="050d7d71-3621-4503-95e8-1c9a9d962492" providerId="ADAL" clId="{3D418E8C-BC40-4F7B-963F-AF52986A9A06}" dt="2023-11-10T10:43:38.478" v="10" actId="47"/>
        <pc:sldMkLst>
          <pc:docMk/>
          <pc:sldMk cId="290672738" sldId="752"/>
        </pc:sldMkLst>
      </pc:sldChg>
      <pc:sldChg chg="del">
        <pc:chgData name="Stalin Jacob Wilson Packia Dhas" userId="050d7d71-3621-4503-95e8-1c9a9d962492" providerId="ADAL" clId="{3D418E8C-BC40-4F7B-963F-AF52986A9A06}" dt="2023-11-10T10:43:47.324" v="27" actId="47"/>
        <pc:sldMkLst>
          <pc:docMk/>
          <pc:sldMk cId="3925780462" sldId="753"/>
        </pc:sldMkLst>
      </pc:sldChg>
      <pc:sldChg chg="modSp mod">
        <pc:chgData name="Stalin Jacob Wilson Packia Dhas" userId="050d7d71-3621-4503-95e8-1c9a9d962492" providerId="ADAL" clId="{3D418E8C-BC40-4F7B-963F-AF52986A9A06}" dt="2023-11-10T10:55:18.266" v="230" actId="20577"/>
        <pc:sldMkLst>
          <pc:docMk/>
          <pc:sldMk cId="477123209" sldId="754"/>
        </pc:sldMkLst>
        <pc:spChg chg="mod">
          <ac:chgData name="Stalin Jacob Wilson Packia Dhas" userId="050d7d71-3621-4503-95e8-1c9a9d962492" providerId="ADAL" clId="{3D418E8C-BC40-4F7B-963F-AF52986A9A06}" dt="2023-11-10T10:55:18.266" v="230" actId="20577"/>
          <ac:spMkLst>
            <pc:docMk/>
            <pc:sldMk cId="477123209" sldId="754"/>
            <ac:spMk id="4" creationId="{7E2EBC05-CB4F-406D-2F45-D8D94E4ABFE4}"/>
          </ac:spMkLst>
        </pc:spChg>
      </pc:sldChg>
      <pc:sldChg chg="modSp mod">
        <pc:chgData name="Stalin Jacob Wilson Packia Dhas" userId="050d7d71-3621-4503-95e8-1c9a9d962492" providerId="ADAL" clId="{3D418E8C-BC40-4F7B-963F-AF52986A9A06}" dt="2023-11-10T10:43:58.292" v="48" actId="20577"/>
        <pc:sldMkLst>
          <pc:docMk/>
          <pc:sldMk cId="1443976147" sldId="755"/>
        </pc:sldMkLst>
        <pc:spChg chg="mod">
          <ac:chgData name="Stalin Jacob Wilson Packia Dhas" userId="050d7d71-3621-4503-95e8-1c9a9d962492" providerId="ADAL" clId="{3D418E8C-BC40-4F7B-963F-AF52986A9A06}" dt="2023-11-10T10:43:58.292" v="48" actId="20577"/>
          <ac:spMkLst>
            <pc:docMk/>
            <pc:sldMk cId="1443976147" sldId="755"/>
            <ac:spMk id="4" creationId="{7E2EBC05-CB4F-406D-2F45-D8D94E4ABFE4}"/>
          </ac:spMkLst>
        </pc:spChg>
      </pc:sldChg>
      <pc:sldChg chg="addSp delSp modSp mod">
        <pc:chgData name="Stalin Jacob Wilson Packia Dhas" userId="050d7d71-3621-4503-95e8-1c9a9d962492" providerId="ADAL" clId="{3D418E8C-BC40-4F7B-963F-AF52986A9A06}" dt="2023-11-10T10:46:03.779" v="51" actId="1076"/>
        <pc:sldMkLst>
          <pc:docMk/>
          <pc:sldMk cId="1247155234" sldId="756"/>
        </pc:sldMkLst>
        <pc:picChg chg="add mod">
          <ac:chgData name="Stalin Jacob Wilson Packia Dhas" userId="050d7d71-3621-4503-95e8-1c9a9d962492" providerId="ADAL" clId="{3D418E8C-BC40-4F7B-963F-AF52986A9A06}" dt="2023-11-10T10:46:03.779" v="51" actId="1076"/>
          <ac:picMkLst>
            <pc:docMk/>
            <pc:sldMk cId="1247155234" sldId="756"/>
            <ac:picMk id="6" creationId="{5C131743-9A8C-D4E2-4699-C470BD06A4EC}"/>
          </ac:picMkLst>
        </pc:picChg>
        <pc:picChg chg="del">
          <ac:chgData name="Stalin Jacob Wilson Packia Dhas" userId="050d7d71-3621-4503-95e8-1c9a9d962492" providerId="ADAL" clId="{3D418E8C-BC40-4F7B-963F-AF52986A9A06}" dt="2023-11-10T10:45:59.570" v="49" actId="478"/>
          <ac:picMkLst>
            <pc:docMk/>
            <pc:sldMk cId="1247155234" sldId="756"/>
            <ac:picMk id="8" creationId="{0E1A28E1-CD55-D379-E7DC-F2FA5E457503}"/>
          </ac:picMkLst>
        </pc:picChg>
      </pc:sldChg>
      <pc:sldChg chg="del">
        <pc:chgData name="Stalin Jacob Wilson Packia Dhas" userId="050d7d71-3621-4503-95e8-1c9a9d962492" providerId="ADAL" clId="{3D418E8C-BC40-4F7B-963F-AF52986A9A06}" dt="2023-11-10T10:43:42.316" v="16" actId="47"/>
        <pc:sldMkLst>
          <pc:docMk/>
          <pc:sldMk cId="142746414" sldId="757"/>
        </pc:sldMkLst>
      </pc:sldChg>
      <pc:sldChg chg="del">
        <pc:chgData name="Stalin Jacob Wilson Packia Dhas" userId="050d7d71-3621-4503-95e8-1c9a9d962492" providerId="ADAL" clId="{3D418E8C-BC40-4F7B-963F-AF52986A9A06}" dt="2023-11-10T10:43:40.568" v="11" actId="47"/>
        <pc:sldMkLst>
          <pc:docMk/>
          <pc:sldMk cId="501823583" sldId="758"/>
        </pc:sldMkLst>
      </pc:sldChg>
      <pc:sldChg chg="del">
        <pc:chgData name="Stalin Jacob Wilson Packia Dhas" userId="050d7d71-3621-4503-95e8-1c9a9d962492" providerId="ADAL" clId="{3D418E8C-BC40-4F7B-963F-AF52986A9A06}" dt="2023-11-10T10:43:40.951" v="12" actId="47"/>
        <pc:sldMkLst>
          <pc:docMk/>
          <pc:sldMk cId="2705665321" sldId="759"/>
        </pc:sldMkLst>
      </pc:sldChg>
      <pc:sldChg chg="del">
        <pc:chgData name="Stalin Jacob Wilson Packia Dhas" userId="050d7d71-3621-4503-95e8-1c9a9d962492" providerId="ADAL" clId="{3D418E8C-BC40-4F7B-963F-AF52986A9A06}" dt="2023-11-10T10:43:41.327" v="13" actId="47"/>
        <pc:sldMkLst>
          <pc:docMk/>
          <pc:sldMk cId="4161546724" sldId="760"/>
        </pc:sldMkLst>
      </pc:sldChg>
      <pc:sldChg chg="del">
        <pc:chgData name="Stalin Jacob Wilson Packia Dhas" userId="050d7d71-3621-4503-95e8-1c9a9d962492" providerId="ADAL" clId="{3D418E8C-BC40-4F7B-963F-AF52986A9A06}" dt="2023-11-10T10:43:41.720" v="14" actId="47"/>
        <pc:sldMkLst>
          <pc:docMk/>
          <pc:sldMk cId="430557027" sldId="761"/>
        </pc:sldMkLst>
      </pc:sldChg>
      <pc:sldChg chg="del">
        <pc:chgData name="Stalin Jacob Wilson Packia Dhas" userId="050d7d71-3621-4503-95e8-1c9a9d962492" providerId="ADAL" clId="{3D418E8C-BC40-4F7B-963F-AF52986A9A06}" dt="2023-11-10T10:43:42.570" v="17" actId="47"/>
        <pc:sldMkLst>
          <pc:docMk/>
          <pc:sldMk cId="3879377568" sldId="762"/>
        </pc:sldMkLst>
      </pc:sldChg>
      <pc:sldChg chg="del">
        <pc:chgData name="Stalin Jacob Wilson Packia Dhas" userId="050d7d71-3621-4503-95e8-1c9a9d962492" providerId="ADAL" clId="{3D418E8C-BC40-4F7B-963F-AF52986A9A06}" dt="2023-11-10T10:43:43.615" v="20" actId="47"/>
        <pc:sldMkLst>
          <pc:docMk/>
          <pc:sldMk cId="155865269" sldId="763"/>
        </pc:sldMkLst>
      </pc:sldChg>
      <pc:sldChg chg="del">
        <pc:chgData name="Stalin Jacob Wilson Packia Dhas" userId="050d7d71-3621-4503-95e8-1c9a9d962492" providerId="ADAL" clId="{3D418E8C-BC40-4F7B-963F-AF52986A9A06}" dt="2023-11-10T10:43:45.178" v="24" actId="47"/>
        <pc:sldMkLst>
          <pc:docMk/>
          <pc:sldMk cId="2198207423" sldId="764"/>
        </pc:sldMkLst>
      </pc:sldChg>
      <pc:sldChg chg="del">
        <pc:chgData name="Stalin Jacob Wilson Packia Dhas" userId="050d7d71-3621-4503-95e8-1c9a9d962492" providerId="ADAL" clId="{3D418E8C-BC40-4F7B-963F-AF52986A9A06}" dt="2023-11-10T10:43:42.928" v="18" actId="47"/>
        <pc:sldMkLst>
          <pc:docMk/>
          <pc:sldMk cId="1635510651" sldId="765"/>
        </pc:sldMkLst>
      </pc:sldChg>
      <pc:sldChg chg="del">
        <pc:chgData name="Stalin Jacob Wilson Packia Dhas" userId="050d7d71-3621-4503-95e8-1c9a9d962492" providerId="ADAL" clId="{3D418E8C-BC40-4F7B-963F-AF52986A9A06}" dt="2023-11-10T10:43:43.231" v="19" actId="47"/>
        <pc:sldMkLst>
          <pc:docMk/>
          <pc:sldMk cId="980113057" sldId="766"/>
        </pc:sldMkLst>
      </pc:sldChg>
      <pc:sldChg chg="del">
        <pc:chgData name="Stalin Jacob Wilson Packia Dhas" userId="050d7d71-3621-4503-95e8-1c9a9d962492" providerId="ADAL" clId="{3D418E8C-BC40-4F7B-963F-AF52986A9A06}" dt="2023-11-10T10:43:43.884" v="21" actId="47"/>
        <pc:sldMkLst>
          <pc:docMk/>
          <pc:sldMk cId="2031186519" sldId="767"/>
        </pc:sldMkLst>
      </pc:sldChg>
      <pc:sldChg chg="del">
        <pc:chgData name="Stalin Jacob Wilson Packia Dhas" userId="050d7d71-3621-4503-95e8-1c9a9d962492" providerId="ADAL" clId="{3D418E8C-BC40-4F7B-963F-AF52986A9A06}" dt="2023-11-10T10:43:44.213" v="22" actId="47"/>
        <pc:sldMkLst>
          <pc:docMk/>
          <pc:sldMk cId="458867500" sldId="768"/>
        </pc:sldMkLst>
      </pc:sldChg>
      <pc:sldChg chg="del">
        <pc:chgData name="Stalin Jacob Wilson Packia Dhas" userId="050d7d71-3621-4503-95e8-1c9a9d962492" providerId="ADAL" clId="{3D418E8C-BC40-4F7B-963F-AF52986A9A06}" dt="2023-11-10T10:43:44.810" v="23" actId="47"/>
        <pc:sldMkLst>
          <pc:docMk/>
          <pc:sldMk cId="975791576" sldId="769"/>
        </pc:sldMkLst>
      </pc:sldChg>
      <pc:sldChg chg="del">
        <pc:chgData name="Stalin Jacob Wilson Packia Dhas" userId="050d7d71-3621-4503-95e8-1c9a9d962492" providerId="ADAL" clId="{3D418E8C-BC40-4F7B-963F-AF52986A9A06}" dt="2023-11-10T10:43:45.537" v="25" actId="47"/>
        <pc:sldMkLst>
          <pc:docMk/>
          <pc:sldMk cId="3013083307" sldId="770"/>
        </pc:sldMkLst>
      </pc:sldChg>
      <pc:sldChg chg="del">
        <pc:chgData name="Stalin Jacob Wilson Packia Dhas" userId="050d7d71-3621-4503-95e8-1c9a9d962492" providerId="ADAL" clId="{3D418E8C-BC40-4F7B-963F-AF52986A9A06}" dt="2023-11-10T10:43:46.370" v="26" actId="47"/>
        <pc:sldMkLst>
          <pc:docMk/>
          <pc:sldMk cId="3255793641" sldId="771"/>
        </pc:sldMkLst>
      </pc:sldChg>
      <pc:sldChg chg="del">
        <pc:chgData name="Stalin Jacob Wilson Packia Dhas" userId="050d7d71-3621-4503-95e8-1c9a9d962492" providerId="ADAL" clId="{3D418E8C-BC40-4F7B-963F-AF52986A9A06}" dt="2023-11-10T10:43:41.981" v="15" actId="47"/>
        <pc:sldMkLst>
          <pc:docMk/>
          <pc:sldMk cId="4209371020" sldId="772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19/06/2024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7">
            <a:extLst>
              <a:ext uri="{FF2B5EF4-FFF2-40B4-BE49-F238E27FC236}">
                <a16:creationId xmlns:a16="http://schemas.microsoft.com/office/drawing/2014/main" id="{E6427222-D15D-712D-4B32-AE07EC128173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>
            <a:lvl1pPr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34F51268-6796-407E-8D2C-CCB744587D63}" type="slidenum">
              <a:rPr lang="en-US" altLang="en-US" sz="1200"/>
              <a:pPr/>
              <a:t>5</a:t>
            </a:fld>
            <a:endParaRPr lang="en-US" altLang="en-US" sz="1200"/>
          </a:p>
        </p:txBody>
      </p:sp>
      <p:sp>
        <p:nvSpPr>
          <p:cNvPr id="24579" name="Rectangle 2">
            <a:extLst>
              <a:ext uri="{FF2B5EF4-FFF2-40B4-BE49-F238E27FC236}">
                <a16:creationId xmlns:a16="http://schemas.microsoft.com/office/drawing/2014/main" id="{4B154118-CD1C-C1DD-C5FC-A3566467C9F7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4580" name="Rectangle 3">
            <a:extLst>
              <a:ext uri="{FF2B5EF4-FFF2-40B4-BE49-F238E27FC236}">
                <a16:creationId xmlns:a16="http://schemas.microsoft.com/office/drawing/2014/main" id="{BCC09E45-DF1D-BE01-B2E7-64BAF60B4EB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7">
            <a:extLst>
              <a:ext uri="{FF2B5EF4-FFF2-40B4-BE49-F238E27FC236}">
                <a16:creationId xmlns:a16="http://schemas.microsoft.com/office/drawing/2014/main" id="{4295CF7E-B0A0-976F-F61E-35159B2C2B96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>
            <a:lvl1pPr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A14DF3CE-972A-4F1B-86DA-F79EEA45CAAB}" type="slidenum">
              <a:rPr lang="en-US" altLang="en-US" sz="1200"/>
              <a:pPr/>
              <a:t>6</a:t>
            </a:fld>
            <a:endParaRPr lang="en-US" altLang="en-US" sz="1200"/>
          </a:p>
        </p:txBody>
      </p:sp>
      <p:sp>
        <p:nvSpPr>
          <p:cNvPr id="26627" name="Rectangle 2">
            <a:extLst>
              <a:ext uri="{FF2B5EF4-FFF2-40B4-BE49-F238E27FC236}">
                <a16:creationId xmlns:a16="http://schemas.microsoft.com/office/drawing/2014/main" id="{BBDA7855-0FC8-72E2-81B7-447C39D50475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6628" name="Rectangle 3">
            <a:extLst>
              <a:ext uri="{FF2B5EF4-FFF2-40B4-BE49-F238E27FC236}">
                <a16:creationId xmlns:a16="http://schemas.microsoft.com/office/drawing/2014/main" id="{7FB722FD-99C4-DB49-FDE9-4F68A5BE0B5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7">
            <a:extLst>
              <a:ext uri="{FF2B5EF4-FFF2-40B4-BE49-F238E27FC236}">
                <a16:creationId xmlns:a16="http://schemas.microsoft.com/office/drawing/2014/main" id="{65329EE6-0610-57A4-9C09-EBDAEAB190DB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>
            <a:lvl1pPr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76F4B8EB-F1C2-4C4B-B828-2D1912993EB3}" type="slidenum">
              <a:rPr lang="en-US" altLang="en-US" sz="1200"/>
              <a:pPr/>
              <a:t>7</a:t>
            </a:fld>
            <a:endParaRPr lang="en-US" altLang="en-US" sz="1200"/>
          </a:p>
        </p:txBody>
      </p:sp>
      <p:sp>
        <p:nvSpPr>
          <p:cNvPr id="28675" name="Rectangle 2">
            <a:extLst>
              <a:ext uri="{FF2B5EF4-FFF2-40B4-BE49-F238E27FC236}">
                <a16:creationId xmlns:a16="http://schemas.microsoft.com/office/drawing/2014/main" id="{F354A57F-BA80-2629-9FE2-6D70C6C9811A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8676" name="Rectangle 3">
            <a:extLst>
              <a:ext uri="{FF2B5EF4-FFF2-40B4-BE49-F238E27FC236}">
                <a16:creationId xmlns:a16="http://schemas.microsoft.com/office/drawing/2014/main" id="{8F4F7A65-E3E0-4AC1-420D-4D33112EE2E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7">
            <a:extLst>
              <a:ext uri="{FF2B5EF4-FFF2-40B4-BE49-F238E27FC236}">
                <a16:creationId xmlns:a16="http://schemas.microsoft.com/office/drawing/2014/main" id="{47457862-B965-6E46-4426-B7DDE5DC4D59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>
            <a:lvl1pPr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1071C257-044E-4283-B452-43ADDB20C7A7}" type="slidenum">
              <a:rPr lang="en-US" altLang="en-US" sz="1200"/>
              <a:pPr/>
              <a:t>8</a:t>
            </a:fld>
            <a:endParaRPr lang="en-US" altLang="en-US" sz="1200"/>
          </a:p>
        </p:txBody>
      </p:sp>
      <p:sp>
        <p:nvSpPr>
          <p:cNvPr id="29699" name="Rectangle 2">
            <a:extLst>
              <a:ext uri="{FF2B5EF4-FFF2-40B4-BE49-F238E27FC236}">
                <a16:creationId xmlns:a16="http://schemas.microsoft.com/office/drawing/2014/main" id="{D3CF954E-F604-B96C-E29D-6CFA29C3615E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9700" name="Rectangle 3">
            <a:extLst>
              <a:ext uri="{FF2B5EF4-FFF2-40B4-BE49-F238E27FC236}">
                <a16:creationId xmlns:a16="http://schemas.microsoft.com/office/drawing/2014/main" id="{64FAA33A-A057-05C6-0A6E-6BFDD988310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Health and Safety module – coming soon on Moodle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36331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6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0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6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7.xml"/></Relationships>
</file>

<file path=ppt/slideLayouts/_rels/slideLayout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7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8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9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293998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216447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383BD5D2-1E17-40B6-BDF1-62B6F0ED0FAD}" type="datetime1">
              <a:rPr lang="en-GB" smtClean="0"/>
              <a:t>19/06/2024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-8 / Fundamentals of Electrical and Electronic Systems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4299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AA932D-1410-42A1-8DA9-211E05A80FFB}" type="datetime1">
              <a:rPr lang="en-GB" smtClean="0"/>
              <a:t>19/06/2024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-8 / Fundamentals of Electrical and Electronic Systems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1760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C98D181-3E4C-4EAA-8D86-BE87250084F6}" type="datetime1">
              <a:rPr lang="en-GB" smtClean="0"/>
              <a:t>19/06/2024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-8 / Fundamentals of Electrical and Electronic Systems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20474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21563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554175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278843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6426203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C85AC7AF-9BF0-4D25-9542-FB8BBBD34659}" type="datetime1">
              <a:rPr lang="en-GB" smtClean="0"/>
              <a:t>19/06/2024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-8 / Fundamentals of Electrical and Electronic Systems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426778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E06B2E-228A-4C77-9891-3364DCC33B49}" type="datetime1">
              <a:rPr lang="en-GB" smtClean="0"/>
              <a:t>19/06/2024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-8 / Fundamentals of Electrical and Electronic Systems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098398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17AC0219-9C60-4D1C-82F8-C91376C0B367}" type="datetime1">
              <a:rPr lang="en-GB" smtClean="0"/>
              <a:t>19/06/2024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-8 / Fundamentals of Electrical and Electronic Systems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00266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881143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1EC62E85-20F9-40C9-BCBF-EA0C51134A1C}" type="datetime1">
              <a:rPr lang="en-GB" noProof="0" smtClean="0"/>
              <a:t>19/06/2024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-8 / Fundamentals of Electrical and Electronic Systems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73496184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07689938-22B9-45DA-9BAB-9E06D937EB80}" type="datetime1">
              <a:rPr lang="en-GB" smtClean="0"/>
              <a:t>19/06/2024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-8 / Fundamentals of Electrical and Electronic Systems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192505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A90E0E-1CFE-4C3B-A880-87F85F745773}" type="datetime1">
              <a:rPr lang="en-GB" smtClean="0"/>
              <a:t>19/06/2024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-8 / Fundamentals of Electrical and Electronic Systems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13742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FDB93F99-C169-45E2-92BA-33B75F890049}" type="datetime1">
              <a:rPr lang="en-GB" smtClean="0"/>
              <a:t>19/06/2024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-8 / Fundamentals of Electrical and Electronic Systems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522360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9BA529C9-D16B-4E4A-B92A-0CE641CCB33E}" type="datetime1">
              <a:rPr lang="en-GB" noProof="0" smtClean="0"/>
              <a:t>19/06/2024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-8 / Fundamentals of Electrical and Electronic Systems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4141747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30B3C677-B837-444C-98D3-652785D35210}" type="datetime1">
              <a:rPr lang="en-GB" smtClean="0"/>
              <a:t>19/06/2024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-8 / Fundamentals of Electrical and Electronic Systems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D6B901-71D1-41C4-B8DF-B502128D7F7C}" type="datetime1">
              <a:rPr lang="en-GB" smtClean="0"/>
              <a:t>19/06/2024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-8 / Fundamentals of Electrical and Electronic Systems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79594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E90AFEDC-71DD-45FD-8211-28DF004D50F4}" type="datetime1">
              <a:rPr lang="en-GB" smtClean="0"/>
              <a:t>19/06/2024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-8 / Fundamentals of Electrical and Electronic Systems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69892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2E2F00-EC07-4A75-819C-F2F69F2685D3}" type="datetime1">
              <a:rPr lang="en-GB" smtClean="0"/>
              <a:t>19/06/2024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-8 / Fundamentals of Electrical and Electronic Systems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076207141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071FB9EC-BE68-4911-9D46-79DBF0F36B31}" type="datetime1">
              <a:rPr lang="en-GB" smtClean="0"/>
              <a:t>19/06/2024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-8 / Fundamentals of Electrical and Electronic Systems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6166945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A27E53-970C-4ED8-9F9B-3B9DA7F46F14}" type="datetime1">
              <a:rPr lang="en-GB" smtClean="0"/>
              <a:t>19/06/2024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-8 / Fundamentals of Electrical and Electronic Systems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0485730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F79A2121-436E-4E6C-BBF9-B43637F6E0E1}" type="datetime1">
              <a:rPr lang="en-GB" smtClean="0"/>
              <a:t>19/06/2024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-8 / Fundamentals of Electrical and Electronic Systems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7876703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B80BB331-C7D3-41CD-96D4-57BDFF7E866E}" type="datetime1">
              <a:rPr lang="en-GB" noProof="0" smtClean="0"/>
              <a:t>19/06/2024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-8 / Fundamentals of Electrical and Electronic Systems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12919501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410AAC04-08D7-4624-ADF2-9426B7C4157A}" type="datetime1">
              <a:rPr lang="en-GB" smtClean="0"/>
              <a:t>19/06/2024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-8 / Fundamentals of Electrical and Electronic Systems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1080307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537B45-3533-40B0-9921-9DCE6DAB97D3}" type="datetime1">
              <a:rPr lang="en-GB" smtClean="0"/>
              <a:t>19/06/2024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-8 / Fundamentals of Electrical and Electronic Systems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0498683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854DD0F4-75BD-46F1-9504-4D77608CACC0}" type="datetime1">
              <a:rPr lang="en-GB" smtClean="0"/>
              <a:t>19/06/2024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-8 / Fundamentals of Electrical and Electronic Systems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1454918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7992992F-DCD7-460D-A662-BB8810AF1498}" type="datetime1">
              <a:rPr lang="en-GB" noProof="0" smtClean="0"/>
              <a:t>19/06/2024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-8 / Fundamentals of Electrical and Electronic Systems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304689771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7FA226C7-C3A2-4E27-ACAD-26FD5B7C991D}" type="datetime1">
              <a:rPr lang="en-GB" smtClean="0"/>
              <a:t>19/06/2024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-8 / Fundamentals of Electrical and Electronic Systems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207104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4FF1A3-F529-4742-857C-D65A7CBCD4E0}" type="datetime1">
              <a:rPr lang="en-GB" smtClean="0"/>
              <a:t>19/06/2024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-8 / Fundamentals of Electrical and Electronic Systems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675532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A536D610-C8EB-4D13-B759-83BA19864A55}" type="datetime1">
              <a:rPr lang="en-GB" smtClean="0"/>
              <a:t>19/06/2024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-8 / Fundamentals of Electrical and Electronic Systems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1023767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99BB2E3C-F72B-4F5A-97C9-EB7DB95D4DE9}" type="datetime1">
              <a:rPr lang="en-GB" noProof="0" smtClean="0"/>
              <a:t>19/06/2024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-8 / Fundamentals of Electrical and Electronic Systems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914582648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DC272A1-BB58-4C55-A53E-BE75D9E6ED90}" type="datetime1">
              <a:rPr lang="en-GB" smtClean="0"/>
              <a:t>19/06/2024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-8 / Fundamentals of Electrical and Electronic Systems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840193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8725E3-4096-4B2C-BB11-0A513BB93D8A}" type="datetime1">
              <a:rPr lang="en-GB" smtClean="0"/>
              <a:t>19/06/2024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-8 / Fundamentals of Electrical and Electronic Systems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973259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5460473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2825E9C4-46E5-4C76-9053-C9BCB86FD3C2}" type="datetime1">
              <a:rPr lang="en-GB" smtClean="0"/>
              <a:t>19/06/2024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-8 / Fundamentals of Electrical and Electronic Systems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1081314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617C7109-5786-48C9-AD4D-5925F790C75A}" type="datetime1">
              <a:rPr lang="en-GB" noProof="0" smtClean="0"/>
              <a:t>19/06/2024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-8 / Fundamentals of Electrical and Electronic Systems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68421069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881ECE86-67C0-4EDE-8185-7CD4FB1CC879}" type="datetime1">
              <a:rPr lang="en-GB" smtClean="0"/>
              <a:t>19/06/2024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-8 / Fundamentals of Electrical and Electronic Systems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3674427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3084B7-7684-45E1-A66A-62A1DDCEAB90}" type="datetime1">
              <a:rPr lang="en-GB" smtClean="0"/>
              <a:t>19/06/2024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-8 / Fundamentals of Electrical and Electronic Systems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8645816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7840142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FAE09177-2C55-47CD-9CD9-DE7734D3F00C}" type="datetime1">
              <a:rPr lang="en-GB" smtClean="0"/>
              <a:t>19/06/2024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-8 / Fundamentals of Electrical and Electronic Systems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1448030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A2D0535B-F92E-4D19-B6FE-490C4048A4CC}" type="datetime1">
              <a:rPr lang="en-GB" noProof="0" smtClean="0"/>
              <a:t>19/06/2024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-8 / Fundamentals of Electrical and Electronic Systems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2939912982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4195069C-5638-4676-BAC6-E53855775528}" type="datetime1">
              <a:rPr lang="en-GB" smtClean="0"/>
              <a:t>19/06/2024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-8 / Fundamentals of Electrical and Electronic Systems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107345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A06F75-B09D-4E28-86B3-B4087CBE2D35}" type="datetime1">
              <a:rPr lang="en-GB" smtClean="0"/>
              <a:t>19/06/2024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-8 / Fundamentals of Electrical and Electronic Systems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739104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0480586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98BCCF0-0BAE-45D2-A4B0-CE31A0E3EA80}" type="datetime1">
              <a:rPr lang="en-GB" smtClean="0"/>
              <a:t>19/06/2024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-8 / Fundamentals of Electrical and Electronic Systems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0812382"/>
      </p:ext>
    </p:extLst>
  </p:cSld>
  <p:clrMapOvr>
    <a:masterClrMapping/>
  </p:clrMapOvr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4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theme" Target="../theme/theme5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11.xml"/><Relationship Id="rId7" Type="http://schemas.openxmlformats.org/officeDocument/2006/relationships/theme" Target="../theme/theme6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6" Type="http://schemas.openxmlformats.org/officeDocument/2006/relationships/slideLayout" Target="../slideLayouts/slideLayout14.xml"/><Relationship Id="rId5" Type="http://schemas.openxmlformats.org/officeDocument/2006/relationships/slideLayout" Target="../slideLayouts/slideLayout13.xml"/><Relationship Id="rId4" Type="http://schemas.openxmlformats.org/officeDocument/2006/relationships/slideLayout" Target="../slideLayouts/slideLayout12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theme" Target="../theme/theme7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8.png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theme" Target="../theme/theme8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9.png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slideLayout" Target="../slideLayouts/slideLayout21.xml"/><Relationship Id="rId7" Type="http://schemas.openxmlformats.org/officeDocument/2006/relationships/theme" Target="../theme/theme9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5" Type="http://schemas.openxmlformats.org/officeDocument/2006/relationships/slideLayout" Target="../slideLayouts/slideLayout23.xml"/><Relationship Id="rId4" Type="http://schemas.openxmlformats.org/officeDocument/2006/relationships/slideLayout" Target="../slideLayouts/slideLayout22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7.xml"/><Relationship Id="rId7" Type="http://schemas.openxmlformats.org/officeDocument/2006/relationships/image" Target="../media/image11.png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theme" Target="../theme/theme10.xml"/><Relationship Id="rId5" Type="http://schemas.openxmlformats.org/officeDocument/2006/relationships/slideLayout" Target="../slideLayouts/slideLayout29.xml"/><Relationship Id="rId4" Type="http://schemas.openxmlformats.org/officeDocument/2006/relationships/slideLayout" Target="../slideLayouts/slideLayout28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2.xml"/><Relationship Id="rId2" Type="http://schemas.openxmlformats.org/officeDocument/2006/relationships/slideLayout" Target="../slideLayouts/slideLayout31.xml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12.png"/><Relationship Id="rId5" Type="http://schemas.openxmlformats.org/officeDocument/2006/relationships/theme" Target="../theme/theme11.xml"/><Relationship Id="rId4" Type="http://schemas.openxmlformats.org/officeDocument/2006/relationships/slideLayout" Target="../slideLayouts/slideLayout33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6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image" Target="../media/image13.png"/><Relationship Id="rId5" Type="http://schemas.openxmlformats.org/officeDocument/2006/relationships/theme" Target="../theme/theme12.xml"/><Relationship Id="rId4" Type="http://schemas.openxmlformats.org/officeDocument/2006/relationships/slideLayout" Target="../slideLayouts/slideLayout37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38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1.xml"/><Relationship Id="rId7" Type="http://schemas.openxmlformats.org/officeDocument/2006/relationships/image" Target="../media/image15.png"/><Relationship Id="rId2" Type="http://schemas.openxmlformats.org/officeDocument/2006/relationships/slideLayout" Target="../slideLayouts/slideLayout40.xml"/><Relationship Id="rId1" Type="http://schemas.openxmlformats.org/officeDocument/2006/relationships/slideLayout" Target="../slideLayouts/slideLayout39.xml"/><Relationship Id="rId6" Type="http://schemas.openxmlformats.org/officeDocument/2006/relationships/theme" Target="../theme/theme14.xml"/><Relationship Id="rId5" Type="http://schemas.openxmlformats.org/officeDocument/2006/relationships/slideLayout" Target="../slideLayouts/slideLayout43.xml"/><Relationship Id="rId4" Type="http://schemas.openxmlformats.org/officeDocument/2006/relationships/slideLayout" Target="../slideLayouts/slideLayout42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6.xml"/><Relationship Id="rId7" Type="http://schemas.openxmlformats.org/officeDocument/2006/relationships/image" Target="../media/image16.png"/><Relationship Id="rId2" Type="http://schemas.openxmlformats.org/officeDocument/2006/relationships/slideLayout" Target="../slideLayouts/slideLayout45.xml"/><Relationship Id="rId1" Type="http://schemas.openxmlformats.org/officeDocument/2006/relationships/slideLayout" Target="../slideLayouts/slideLayout44.xml"/><Relationship Id="rId6" Type="http://schemas.openxmlformats.org/officeDocument/2006/relationships/theme" Target="../theme/theme15.xml"/><Relationship Id="rId5" Type="http://schemas.openxmlformats.org/officeDocument/2006/relationships/slideLayout" Target="../slideLayouts/slideLayout48.xml"/><Relationship Id="rId4" Type="http://schemas.openxmlformats.org/officeDocument/2006/relationships/slideLayout" Target="../slideLayouts/slideLayout47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1.xml"/><Relationship Id="rId7" Type="http://schemas.openxmlformats.org/officeDocument/2006/relationships/image" Target="../media/image17.png"/><Relationship Id="rId2" Type="http://schemas.openxmlformats.org/officeDocument/2006/relationships/slideLayout" Target="../slideLayouts/slideLayout50.xml"/><Relationship Id="rId1" Type="http://schemas.openxmlformats.org/officeDocument/2006/relationships/slideLayout" Target="../slideLayouts/slideLayout49.xml"/><Relationship Id="rId6" Type="http://schemas.openxmlformats.org/officeDocument/2006/relationships/theme" Target="../theme/theme16.xml"/><Relationship Id="rId5" Type="http://schemas.openxmlformats.org/officeDocument/2006/relationships/slideLayout" Target="../slideLayouts/slideLayout53.xml"/><Relationship Id="rId4" Type="http://schemas.openxmlformats.org/officeDocument/2006/relationships/slideLayout" Target="../slideLayouts/slideLayout52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1.xml"/><Relationship Id="rId13" Type="http://schemas.openxmlformats.org/officeDocument/2006/relationships/slideLayout" Target="../slideLayouts/slideLayout66.xml"/><Relationship Id="rId3" Type="http://schemas.openxmlformats.org/officeDocument/2006/relationships/slideLayout" Target="../slideLayouts/slideLayout56.xml"/><Relationship Id="rId7" Type="http://schemas.openxmlformats.org/officeDocument/2006/relationships/slideLayout" Target="../slideLayouts/slideLayout60.xml"/><Relationship Id="rId12" Type="http://schemas.openxmlformats.org/officeDocument/2006/relationships/slideLayout" Target="../slideLayouts/slideLayout65.xml"/><Relationship Id="rId2" Type="http://schemas.openxmlformats.org/officeDocument/2006/relationships/slideLayout" Target="../slideLayouts/slideLayout55.xml"/><Relationship Id="rId1" Type="http://schemas.openxmlformats.org/officeDocument/2006/relationships/slideLayout" Target="../slideLayouts/slideLayout54.xml"/><Relationship Id="rId6" Type="http://schemas.openxmlformats.org/officeDocument/2006/relationships/slideLayout" Target="../slideLayouts/slideLayout59.xml"/><Relationship Id="rId11" Type="http://schemas.openxmlformats.org/officeDocument/2006/relationships/slideLayout" Target="../slideLayouts/slideLayout64.xml"/><Relationship Id="rId5" Type="http://schemas.openxmlformats.org/officeDocument/2006/relationships/slideLayout" Target="../slideLayouts/slideLayout58.xml"/><Relationship Id="rId10" Type="http://schemas.openxmlformats.org/officeDocument/2006/relationships/slideLayout" Target="../slideLayouts/slideLayout63.xml"/><Relationship Id="rId4" Type="http://schemas.openxmlformats.org/officeDocument/2006/relationships/slideLayout" Target="../slideLayouts/slideLayout57.xml"/><Relationship Id="rId9" Type="http://schemas.openxmlformats.org/officeDocument/2006/relationships/slideLayout" Target="../slideLayouts/slideLayout62.xml"/><Relationship Id="rId14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slideLayout" Target="../slideLayouts/slideLayout69.xml"/><Relationship Id="rId7" Type="http://schemas.openxmlformats.org/officeDocument/2006/relationships/theme" Target="../theme/theme18.xml"/><Relationship Id="rId2" Type="http://schemas.openxmlformats.org/officeDocument/2006/relationships/slideLayout" Target="../slideLayouts/slideLayout68.xml"/><Relationship Id="rId1" Type="http://schemas.openxmlformats.org/officeDocument/2006/relationships/slideLayout" Target="../slideLayouts/slideLayout67.xml"/><Relationship Id="rId6" Type="http://schemas.openxmlformats.org/officeDocument/2006/relationships/slideLayout" Target="../slideLayouts/slideLayout72.xml"/><Relationship Id="rId5" Type="http://schemas.openxmlformats.org/officeDocument/2006/relationships/slideLayout" Target="../slideLayouts/slideLayout71.xml"/><Relationship Id="rId4" Type="http://schemas.openxmlformats.org/officeDocument/2006/relationships/slideLayout" Target="../slideLayouts/slideLayout70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5.xml"/><Relationship Id="rId7" Type="http://schemas.openxmlformats.org/officeDocument/2006/relationships/image" Target="../media/image24.png"/><Relationship Id="rId2" Type="http://schemas.openxmlformats.org/officeDocument/2006/relationships/slideLayout" Target="../slideLayouts/slideLayout74.xml"/><Relationship Id="rId1" Type="http://schemas.openxmlformats.org/officeDocument/2006/relationships/slideLayout" Target="../slideLayouts/slideLayout73.xml"/><Relationship Id="rId6" Type="http://schemas.openxmlformats.org/officeDocument/2006/relationships/theme" Target="../theme/theme19.xml"/><Relationship Id="rId5" Type="http://schemas.openxmlformats.org/officeDocument/2006/relationships/slideLayout" Target="../slideLayouts/slideLayout77.xml"/><Relationship Id="rId4" Type="http://schemas.openxmlformats.org/officeDocument/2006/relationships/slideLayout" Target="../slideLayouts/slideLayout76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7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786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787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706" r:id="rId2"/>
    <p:sldLayoutId id="2147483707" r:id="rId3"/>
    <p:sldLayoutId id="2147483708" r:id="rId4"/>
    <p:sldLayoutId id="2147483709" r:id="rId5"/>
    <p:sldLayoutId id="2147483788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789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790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19" r:id="rId2"/>
    <p:sldLayoutId id="2147483720" r:id="rId3"/>
    <p:sldLayoutId id="2147483721" r:id="rId4"/>
    <p:sldLayoutId id="2147483751" r:id="rId5"/>
    <p:sldLayoutId id="2147483783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716" r:id="rId2"/>
    <p:sldLayoutId id="2147483717" r:id="rId3"/>
    <p:sldLayoutId id="2147483718" r:id="rId4"/>
    <p:sldLayoutId id="214748377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  <p:sldLayoutId id="2147483753" r:id="rId3"/>
    <p:sldLayoutId id="2147483754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  <p:sldLayoutId id="2147483791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772" r:id="rId2"/>
    <p:sldLayoutId id="2147483773" r:id="rId3"/>
    <p:sldLayoutId id="2147483774" r:id="rId4"/>
    <p:sldLayoutId id="214748377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768" r:id="rId2"/>
    <p:sldLayoutId id="2147483769" r:id="rId3"/>
    <p:sldLayoutId id="2147483770" r:id="rId4"/>
    <p:sldLayoutId id="2147483771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764" r:id="rId2"/>
    <p:sldLayoutId id="2147483765" r:id="rId3"/>
    <p:sldLayoutId id="2147483766" r:id="rId4"/>
    <p:sldLayoutId id="214748376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  <p:sldLayoutId id="2147483759" r:id="rId9"/>
    <p:sldLayoutId id="2147483760" r:id="rId10"/>
    <p:sldLayoutId id="2147483761" r:id="rId11"/>
    <p:sldLayoutId id="2147483762" r:id="rId12"/>
    <p:sldLayoutId id="2147483763" r:id="rId1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778" r:id="rId2"/>
    <p:sldLayoutId id="2147483779" r:id="rId3"/>
    <p:sldLayoutId id="2147483780" r:id="rId4"/>
    <p:sldLayoutId id="2147483781" r:id="rId5"/>
    <p:sldLayoutId id="2147483782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722" r:id="rId2"/>
    <p:sldLayoutId id="2147483723" r:id="rId3"/>
    <p:sldLayoutId id="2147483724" r:id="rId4"/>
    <p:sldLayoutId id="214748372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35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3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3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7.xml"/><Relationship Id="rId4" Type="http://schemas.openxmlformats.org/officeDocument/2006/relationships/image" Target="../media/image32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7.xml"/><Relationship Id="rId4" Type="http://schemas.openxmlformats.org/officeDocument/2006/relationships/image" Target="../media/image35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gi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7.xml"/><Relationship Id="rId4" Type="http://schemas.openxmlformats.org/officeDocument/2006/relationships/image" Target="../media/image37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5.xml"/><Relationship Id="rId4" Type="http://schemas.microsoft.com/office/2007/relationships/hdphoto" Target="../media/hdphoto1.wdp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AF40EAB-6954-8B5E-C784-2A455332F6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09" y="2131581"/>
            <a:ext cx="6260943" cy="3088946"/>
          </a:xfrm>
        </p:spPr>
        <p:txBody>
          <a:bodyPr/>
          <a:lstStyle/>
          <a:p>
            <a:r>
              <a:rPr lang="en-GB" sz="5400" dirty="0"/>
              <a:t>Breadboard Connection</a:t>
            </a:r>
          </a:p>
          <a:p>
            <a:r>
              <a:rPr lang="en-GB" sz="5400" dirty="0"/>
              <a:t>Lecture -8</a:t>
            </a: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25246" y="-104286"/>
            <a:ext cx="5845378" cy="1325563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  <a:latin typeface="+mn-lt"/>
              </a:rPr>
              <a:t>Breadboard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0932" y="1548341"/>
            <a:ext cx="7817662" cy="5230549"/>
          </a:xfrm>
        </p:spPr>
        <p:txBody>
          <a:bodyPr>
            <a:normAutofit/>
          </a:bodyPr>
          <a:lstStyle/>
          <a:p>
            <a:pPr marL="546100" indent="-457200"/>
            <a:r>
              <a:rPr lang="en-GB" sz="3000" dirty="0"/>
              <a:t>Breadboard is a </a:t>
            </a:r>
            <a:r>
              <a:rPr lang="en-GB" sz="3000" b="1" dirty="0"/>
              <a:t>solderless circuit board</a:t>
            </a:r>
            <a:r>
              <a:rPr lang="en-GB" sz="3000" dirty="0"/>
              <a:t>.</a:t>
            </a:r>
          </a:p>
          <a:p>
            <a:pPr marL="546100" indent="-457200"/>
            <a:r>
              <a:rPr lang="en-GB" sz="3000" b="0" i="0" dirty="0">
                <a:effectLst/>
              </a:rPr>
              <a:t>It is a </a:t>
            </a:r>
            <a:r>
              <a:rPr lang="en-GB" sz="3000" b="1" i="0" dirty="0">
                <a:effectLst/>
              </a:rPr>
              <a:t>construction base </a:t>
            </a:r>
            <a:r>
              <a:rPr lang="en-GB" sz="3000" b="0" i="0" dirty="0">
                <a:effectLst/>
              </a:rPr>
              <a:t>used to build </a:t>
            </a:r>
            <a:r>
              <a:rPr lang="en-GB" sz="3000" b="1" i="0" dirty="0">
                <a:effectLst/>
              </a:rPr>
              <a:t>semi-permanent </a:t>
            </a:r>
            <a:r>
              <a:rPr lang="en-GB" sz="3000" b="1" i="0" u="none" strike="noStrike" dirty="0">
                <a:effectLst/>
              </a:rPr>
              <a:t>prototypes</a:t>
            </a:r>
            <a:r>
              <a:rPr lang="en-GB" sz="3000" b="1" u="none" strike="noStrike" dirty="0"/>
              <a:t> </a:t>
            </a:r>
            <a:r>
              <a:rPr lang="en-GB" sz="3000" b="0" i="0" dirty="0">
                <a:effectLst/>
              </a:rPr>
              <a:t>of </a:t>
            </a:r>
            <a:r>
              <a:rPr lang="en-GB" sz="3000" b="0" i="0" u="none" strike="noStrike" dirty="0">
                <a:effectLst/>
              </a:rPr>
              <a:t>electronic circuits</a:t>
            </a:r>
            <a:r>
              <a:rPr lang="en-GB" sz="3000" b="0" i="0" dirty="0">
                <a:effectLst/>
              </a:rPr>
              <a:t>.</a:t>
            </a:r>
          </a:p>
          <a:p>
            <a:pPr marL="546100" indent="-457200"/>
            <a:r>
              <a:rPr lang="en-GB" sz="3000" dirty="0"/>
              <a:t>B</a:t>
            </a:r>
            <a:r>
              <a:rPr lang="en-GB" sz="3000" b="0" i="0" dirty="0">
                <a:effectLst/>
              </a:rPr>
              <a:t>readboard socket consists of a </a:t>
            </a:r>
            <a:r>
              <a:rPr lang="en-GB" sz="3000" b="1" i="0" dirty="0">
                <a:effectLst/>
              </a:rPr>
              <a:t>perforated block of plastic </a:t>
            </a:r>
            <a:r>
              <a:rPr lang="en-GB" sz="3000" b="0" i="0" dirty="0">
                <a:effectLst/>
              </a:rPr>
              <a:t>with </a:t>
            </a:r>
            <a:r>
              <a:rPr lang="en-GB" sz="3000" b="1" i="0" dirty="0">
                <a:effectLst/>
              </a:rPr>
              <a:t>numerous spring clips </a:t>
            </a:r>
            <a:r>
              <a:rPr lang="en-GB" sz="3000" b="0" i="0" dirty="0">
                <a:effectLst/>
              </a:rPr>
              <a:t>under the perforations. </a:t>
            </a:r>
          </a:p>
          <a:p>
            <a:pPr marL="546100" indent="-457200"/>
            <a:r>
              <a:rPr lang="en-GB" sz="3000" b="0" i="0" dirty="0">
                <a:effectLst/>
              </a:rPr>
              <a:t>The clips are often called </a:t>
            </a:r>
            <a:r>
              <a:rPr lang="en-GB" sz="3000" b="1" dirty="0">
                <a:effectLst/>
              </a:rPr>
              <a:t>tie points or contact points.</a:t>
            </a:r>
            <a:endParaRPr lang="en-GB" sz="3000" b="1" dirty="0"/>
          </a:p>
          <a:p>
            <a:pPr marL="88900" indent="0">
              <a:buNone/>
            </a:pPr>
            <a:endParaRPr lang="en-GB" sz="3200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2EBC05-CB4F-406D-2F45-D8D94E4ABF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325573" y="6461781"/>
            <a:ext cx="6711014" cy="365125"/>
          </a:xfrm>
        </p:spPr>
        <p:txBody>
          <a:bodyPr/>
          <a:lstStyle/>
          <a:p>
            <a:r>
              <a:rPr lang="en-GB" i="1" dirty="0"/>
              <a:t>Lecture -8 / Fundamentals of Electrical and Electronic Systems</a:t>
            </a:r>
          </a:p>
        </p:txBody>
      </p:sp>
      <p:pic>
        <p:nvPicPr>
          <p:cNvPr id="6146" name="Picture 2">
            <a:extLst>
              <a:ext uri="{FF2B5EF4-FFF2-40B4-BE49-F238E27FC236}">
                <a16:creationId xmlns:a16="http://schemas.microsoft.com/office/drawing/2014/main" id="{E3A26959-0C06-A9D9-F043-0332BEF25BF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75686" y="1890505"/>
            <a:ext cx="4053150" cy="40853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7712320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515" y="-14690"/>
            <a:ext cx="11594969" cy="1325563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  <a:latin typeface="+mn-lt"/>
              </a:rPr>
              <a:t>Breadboard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465DFF1-0632-DC41-8079-D9882AFED7B7}" type="slidenum">
              <a:rPr lang="en-US" smtClean="0"/>
              <a:pPr/>
              <a:t>3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2EBC05-CB4F-406D-2F45-D8D94E4ABF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8331200" y="6461125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 i="1"/>
              <a:t>Lecture -8 / Fundamentals of Electrical and Electronic Systems</a:t>
            </a:r>
            <a:endParaRPr lang="en-GB" i="1" dirty="0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1EB86473-1C0C-E2C9-E02F-31B70D7C514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502046"/>
            <a:ext cx="6381750" cy="4181475"/>
          </a:xfrm>
          <a:prstGeom prst="rect">
            <a:avLst/>
          </a:prstGeom>
        </p:spPr>
      </p:pic>
      <p:sp>
        <p:nvSpPr>
          <p:cNvPr id="16" name="Content Placeholder 15">
            <a:extLst>
              <a:ext uri="{FF2B5EF4-FFF2-40B4-BE49-F238E27FC236}">
                <a16:creationId xmlns:a16="http://schemas.microsoft.com/office/drawing/2014/main" id="{2D84E246-EF8C-AFCF-0133-E737524A101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70438" y="3840371"/>
            <a:ext cx="6381750" cy="2578119"/>
          </a:xfrm>
        </p:spPr>
        <p:txBody>
          <a:bodyPr>
            <a:normAutofit/>
          </a:bodyPr>
          <a:lstStyle/>
          <a:p>
            <a:r>
              <a:rPr lang="en-GB" b="1" dirty="0"/>
              <a:t>Bus strips </a:t>
            </a:r>
            <a:r>
              <a:rPr lang="en-GB" dirty="0"/>
              <a:t>are </a:t>
            </a:r>
            <a:r>
              <a:rPr lang="en-GB" b="1" dirty="0"/>
              <a:t>Horizontally interconnected. Usually connected to power supply.</a:t>
            </a:r>
          </a:p>
          <a:p>
            <a:r>
              <a:rPr lang="en-GB" b="1" dirty="0"/>
              <a:t>Terminal strips </a:t>
            </a:r>
            <a:r>
              <a:rPr lang="en-GB" dirty="0"/>
              <a:t>are </a:t>
            </a:r>
            <a:r>
              <a:rPr lang="en-GB" b="1" dirty="0"/>
              <a:t>Vertically interconnected, </a:t>
            </a:r>
            <a:r>
              <a:rPr lang="en-GB" dirty="0"/>
              <a:t>usually connected </a:t>
            </a:r>
            <a:r>
              <a:rPr lang="en-GB" b="1" dirty="0"/>
              <a:t>to the electronic components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C131743-9A8C-D4E2-4699-C470BD06A4E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62625" y="1174479"/>
            <a:ext cx="6429375" cy="22574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4715523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25246" y="-104286"/>
            <a:ext cx="5845378" cy="1325563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  <a:latin typeface="+mn-lt"/>
              </a:rPr>
              <a:t>Breadboard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0932" y="1548341"/>
            <a:ext cx="7817662" cy="5230549"/>
          </a:xfrm>
        </p:spPr>
        <p:txBody>
          <a:bodyPr>
            <a:normAutofit/>
          </a:bodyPr>
          <a:lstStyle/>
          <a:p>
            <a:pPr marL="88900" indent="0">
              <a:buNone/>
            </a:pPr>
            <a:endParaRPr lang="en-GB" sz="3200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4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2EBC05-CB4F-406D-2F45-D8D94E4ABF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i="1"/>
              <a:t>Lecture -8 / Fundamentals of Electrical and Electronic Systems</a:t>
            </a:r>
            <a:endParaRPr lang="en-GB" i="1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6319C035-F009-58E6-CF3D-C8D66DC2F90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932" y="2043388"/>
            <a:ext cx="5764572" cy="3173007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1783A40A-48E5-4DAD-64EE-C9A38B47B62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40400" y="1966384"/>
            <a:ext cx="4857750" cy="33432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397614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ext Box 3">
            <a:extLst>
              <a:ext uri="{FF2B5EF4-FFF2-40B4-BE49-F238E27FC236}">
                <a16:creationId xmlns:a16="http://schemas.microsoft.com/office/drawing/2014/main" id="{C9FA496A-D9F3-47DD-2753-2B3B933CEE8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764986" y="196821"/>
            <a:ext cx="7905750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spcBef>
                <a:spcPct val="50000"/>
              </a:spcBef>
              <a:buFont typeface="Wingdings" panose="05000000000000000000" pitchFamily="2" charset="2"/>
              <a:buNone/>
            </a:pPr>
            <a:r>
              <a:rPr lang="en-US" altLang="en-US" sz="3600" b="1" dirty="0">
                <a:solidFill>
                  <a:schemeClr val="bg1"/>
                </a:solidFill>
              </a:rPr>
              <a:t>Breadboards</a:t>
            </a:r>
            <a:endParaRPr lang="en-US" altLang="en-US" sz="2000" b="1" dirty="0">
              <a:solidFill>
                <a:schemeClr val="bg1"/>
              </a:solidFill>
            </a:endParaRPr>
          </a:p>
        </p:txBody>
      </p:sp>
      <p:sp>
        <p:nvSpPr>
          <p:cNvPr id="152580" name="Text Box 4">
            <a:extLst>
              <a:ext uri="{FF2B5EF4-FFF2-40B4-BE49-F238E27FC236}">
                <a16:creationId xmlns:a16="http://schemas.microsoft.com/office/drawing/2014/main" id="{FE6CAC04-2123-A95B-F4C2-6988698A0FD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46199" y="1304597"/>
            <a:ext cx="5013249" cy="48320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altLang="en-US" sz="2800" dirty="0"/>
              <a:t>Breadboards come in a range of sizes.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altLang="en-US" sz="2800" dirty="0"/>
              <a:t>The only difference is the number of connections.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altLang="en-US" sz="2800" dirty="0"/>
              <a:t>This breadboard has 390 connection points.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altLang="en-US" sz="2800" dirty="0"/>
              <a:t>The </a:t>
            </a:r>
            <a:r>
              <a:rPr lang="en-US" altLang="en-US" sz="2800" dirty="0" err="1"/>
              <a:t>centre</a:t>
            </a:r>
            <a:r>
              <a:rPr lang="en-US" altLang="en-US" sz="2800" dirty="0"/>
              <a:t> block is made of rows (letters A to J) and numbered columns.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altLang="en-US" sz="2800" dirty="0"/>
              <a:t>Each hole has a unique identifier, for example, A5.</a:t>
            </a:r>
          </a:p>
        </p:txBody>
      </p:sp>
      <p:pic>
        <p:nvPicPr>
          <p:cNvPr id="6153" name="Picture 9" descr="T:\SciTex\source\06429d1d-8a39-442d-aa63-c95000841f60\US\GFX\Picture11.png">
            <a:extLst>
              <a:ext uri="{FF2B5EF4-FFF2-40B4-BE49-F238E27FC236}">
                <a16:creationId xmlns:a16="http://schemas.microsoft.com/office/drawing/2014/main" id="{8675FAA4-8C71-A358-DB27-004C6BE93A0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02350" y="820738"/>
            <a:ext cx="3429000" cy="2457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Freeform 1">
            <a:extLst>
              <a:ext uri="{FF2B5EF4-FFF2-40B4-BE49-F238E27FC236}">
                <a16:creationId xmlns:a16="http://schemas.microsoft.com/office/drawing/2014/main" id="{69042AF9-D433-BE29-8573-8F9B0530EB32}"/>
              </a:ext>
            </a:extLst>
          </p:cNvPr>
          <p:cNvSpPr/>
          <p:nvPr/>
        </p:nvSpPr>
        <p:spPr>
          <a:xfrm>
            <a:off x="6494464" y="1220789"/>
            <a:ext cx="2568575" cy="1563687"/>
          </a:xfrm>
          <a:custGeom>
            <a:avLst/>
            <a:gdLst>
              <a:gd name="connsiteX0" fmla="*/ 0 w 2556769"/>
              <a:gd name="connsiteY0" fmla="*/ 621437 h 1544715"/>
              <a:gd name="connsiteX1" fmla="*/ 2024109 w 2556769"/>
              <a:gd name="connsiteY1" fmla="*/ 1544715 h 1544715"/>
              <a:gd name="connsiteX2" fmla="*/ 2556769 w 2556769"/>
              <a:gd name="connsiteY2" fmla="*/ 861134 h 1544715"/>
              <a:gd name="connsiteX3" fmla="*/ 630315 w 2556769"/>
              <a:gd name="connsiteY3" fmla="*/ 0 h 1544715"/>
              <a:gd name="connsiteX4" fmla="*/ 0 w 2556769"/>
              <a:gd name="connsiteY4" fmla="*/ 621437 h 1544715"/>
              <a:gd name="connsiteX0" fmla="*/ 0 w 2556769"/>
              <a:gd name="connsiteY0" fmla="*/ 642869 h 1566147"/>
              <a:gd name="connsiteX1" fmla="*/ 2024109 w 2556769"/>
              <a:gd name="connsiteY1" fmla="*/ 1566147 h 1566147"/>
              <a:gd name="connsiteX2" fmla="*/ 2556769 w 2556769"/>
              <a:gd name="connsiteY2" fmla="*/ 882566 h 1566147"/>
              <a:gd name="connsiteX3" fmla="*/ 616028 w 2556769"/>
              <a:gd name="connsiteY3" fmla="*/ 0 h 1566147"/>
              <a:gd name="connsiteX4" fmla="*/ 0 w 2556769"/>
              <a:gd name="connsiteY4" fmla="*/ 642869 h 1566147"/>
              <a:gd name="connsiteX0" fmla="*/ 0 w 2556769"/>
              <a:gd name="connsiteY0" fmla="*/ 645250 h 1568528"/>
              <a:gd name="connsiteX1" fmla="*/ 2024109 w 2556769"/>
              <a:gd name="connsiteY1" fmla="*/ 1568528 h 1568528"/>
              <a:gd name="connsiteX2" fmla="*/ 2556769 w 2556769"/>
              <a:gd name="connsiteY2" fmla="*/ 884947 h 1568528"/>
              <a:gd name="connsiteX3" fmla="*/ 601740 w 2556769"/>
              <a:gd name="connsiteY3" fmla="*/ 0 h 1568528"/>
              <a:gd name="connsiteX4" fmla="*/ 0 w 2556769"/>
              <a:gd name="connsiteY4" fmla="*/ 645250 h 1568528"/>
              <a:gd name="connsiteX0" fmla="*/ 0 w 2587726"/>
              <a:gd name="connsiteY0" fmla="*/ 645250 h 1568528"/>
              <a:gd name="connsiteX1" fmla="*/ 2024109 w 2587726"/>
              <a:gd name="connsiteY1" fmla="*/ 1568528 h 1568528"/>
              <a:gd name="connsiteX2" fmla="*/ 2587726 w 2587726"/>
              <a:gd name="connsiteY2" fmla="*/ 899235 h 1568528"/>
              <a:gd name="connsiteX3" fmla="*/ 601740 w 2587726"/>
              <a:gd name="connsiteY3" fmla="*/ 0 h 1568528"/>
              <a:gd name="connsiteX4" fmla="*/ 0 w 2587726"/>
              <a:gd name="connsiteY4" fmla="*/ 645250 h 1568528"/>
              <a:gd name="connsiteX0" fmla="*/ 0 w 2602013"/>
              <a:gd name="connsiteY0" fmla="*/ 645250 h 1568528"/>
              <a:gd name="connsiteX1" fmla="*/ 2024109 w 2602013"/>
              <a:gd name="connsiteY1" fmla="*/ 1568528 h 1568528"/>
              <a:gd name="connsiteX2" fmla="*/ 2602013 w 2602013"/>
              <a:gd name="connsiteY2" fmla="*/ 906379 h 1568528"/>
              <a:gd name="connsiteX3" fmla="*/ 601740 w 2602013"/>
              <a:gd name="connsiteY3" fmla="*/ 0 h 1568528"/>
              <a:gd name="connsiteX4" fmla="*/ 0 w 2602013"/>
              <a:gd name="connsiteY4" fmla="*/ 645250 h 1568528"/>
              <a:gd name="connsiteX0" fmla="*/ 0 w 2590107"/>
              <a:gd name="connsiteY0" fmla="*/ 645250 h 1568528"/>
              <a:gd name="connsiteX1" fmla="*/ 2024109 w 2590107"/>
              <a:gd name="connsiteY1" fmla="*/ 1568528 h 1568528"/>
              <a:gd name="connsiteX2" fmla="*/ 2590107 w 2590107"/>
              <a:gd name="connsiteY2" fmla="*/ 894472 h 1568528"/>
              <a:gd name="connsiteX3" fmla="*/ 601740 w 2590107"/>
              <a:gd name="connsiteY3" fmla="*/ 0 h 1568528"/>
              <a:gd name="connsiteX4" fmla="*/ 0 w 2590107"/>
              <a:gd name="connsiteY4" fmla="*/ 645250 h 1568528"/>
              <a:gd name="connsiteX0" fmla="*/ 0 w 2592488"/>
              <a:gd name="connsiteY0" fmla="*/ 645250 h 1568528"/>
              <a:gd name="connsiteX1" fmla="*/ 2024109 w 2592488"/>
              <a:gd name="connsiteY1" fmla="*/ 1568528 h 1568528"/>
              <a:gd name="connsiteX2" fmla="*/ 2592488 w 2592488"/>
              <a:gd name="connsiteY2" fmla="*/ 887329 h 1568528"/>
              <a:gd name="connsiteX3" fmla="*/ 601740 w 2592488"/>
              <a:gd name="connsiteY3" fmla="*/ 0 h 1568528"/>
              <a:gd name="connsiteX4" fmla="*/ 0 w 2592488"/>
              <a:gd name="connsiteY4" fmla="*/ 645250 h 1568528"/>
              <a:gd name="connsiteX0" fmla="*/ 0 w 2568676"/>
              <a:gd name="connsiteY0" fmla="*/ 645250 h 1568528"/>
              <a:gd name="connsiteX1" fmla="*/ 2024109 w 2568676"/>
              <a:gd name="connsiteY1" fmla="*/ 1568528 h 1568528"/>
              <a:gd name="connsiteX2" fmla="*/ 2568676 w 2568676"/>
              <a:gd name="connsiteY2" fmla="*/ 875423 h 1568528"/>
              <a:gd name="connsiteX3" fmla="*/ 601740 w 2568676"/>
              <a:gd name="connsiteY3" fmla="*/ 0 h 1568528"/>
              <a:gd name="connsiteX4" fmla="*/ 0 w 2568676"/>
              <a:gd name="connsiteY4" fmla="*/ 645250 h 1568528"/>
              <a:gd name="connsiteX0" fmla="*/ 0 w 2568676"/>
              <a:gd name="connsiteY0" fmla="*/ 645250 h 1563766"/>
              <a:gd name="connsiteX1" fmla="*/ 2009821 w 2568676"/>
              <a:gd name="connsiteY1" fmla="*/ 1563766 h 1563766"/>
              <a:gd name="connsiteX2" fmla="*/ 2568676 w 2568676"/>
              <a:gd name="connsiteY2" fmla="*/ 875423 h 1563766"/>
              <a:gd name="connsiteX3" fmla="*/ 601740 w 2568676"/>
              <a:gd name="connsiteY3" fmla="*/ 0 h 1563766"/>
              <a:gd name="connsiteX4" fmla="*/ 0 w 2568676"/>
              <a:gd name="connsiteY4" fmla="*/ 645250 h 15637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568676" h="1563766">
                <a:moveTo>
                  <a:pt x="0" y="645250"/>
                </a:moveTo>
                <a:lnTo>
                  <a:pt x="2009821" y="1563766"/>
                </a:lnTo>
                <a:lnTo>
                  <a:pt x="2568676" y="875423"/>
                </a:lnTo>
                <a:lnTo>
                  <a:pt x="601740" y="0"/>
                </a:lnTo>
                <a:lnTo>
                  <a:pt x="0" y="645250"/>
                </a:lnTo>
                <a:close/>
              </a:path>
            </a:pathLst>
          </a:custGeom>
          <a:noFill/>
          <a:ln w="3492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pic>
        <p:nvPicPr>
          <p:cNvPr id="6154" name="Picture 10" descr="T:\SciTex\source\06429d1d-8a39-442d-aa63-c95000841f60\US\GFX\Picture8.png">
            <a:extLst>
              <a:ext uri="{FF2B5EF4-FFF2-40B4-BE49-F238E27FC236}">
                <a16:creationId xmlns:a16="http://schemas.microsoft.com/office/drawing/2014/main" id="{F840DF98-2A79-D576-C7EA-FB080351EBB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61113" y="3549651"/>
            <a:ext cx="2913062" cy="28813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Freeform 2">
            <a:extLst>
              <a:ext uri="{FF2B5EF4-FFF2-40B4-BE49-F238E27FC236}">
                <a16:creationId xmlns:a16="http://schemas.microsoft.com/office/drawing/2014/main" id="{3AD76764-2AB5-B695-8B34-E7376BA14E24}"/>
              </a:ext>
            </a:extLst>
          </p:cNvPr>
          <p:cNvSpPr/>
          <p:nvPr/>
        </p:nvSpPr>
        <p:spPr>
          <a:xfrm>
            <a:off x="6496051" y="5143500"/>
            <a:ext cx="2136775" cy="241300"/>
          </a:xfrm>
          <a:custGeom>
            <a:avLst/>
            <a:gdLst>
              <a:gd name="connsiteX0" fmla="*/ 0 w 2136775"/>
              <a:gd name="connsiteY0" fmla="*/ 241300 h 241300"/>
              <a:gd name="connsiteX1" fmla="*/ 2136775 w 2136775"/>
              <a:gd name="connsiteY1" fmla="*/ 241300 h 241300"/>
              <a:gd name="connsiteX2" fmla="*/ 2136775 w 2136775"/>
              <a:gd name="connsiteY2" fmla="*/ 0 h 241300"/>
              <a:gd name="connsiteX3" fmla="*/ 136525 w 2136775"/>
              <a:gd name="connsiteY3" fmla="*/ 0 h 241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136775" h="241300">
                <a:moveTo>
                  <a:pt x="0" y="241300"/>
                </a:moveTo>
                <a:lnTo>
                  <a:pt x="2136775" y="241300"/>
                </a:lnTo>
                <a:lnTo>
                  <a:pt x="2136775" y="0"/>
                </a:lnTo>
                <a:lnTo>
                  <a:pt x="136525" y="0"/>
                </a:lnTo>
              </a:path>
            </a:pathLst>
          </a:custGeom>
          <a:noFill/>
          <a:ln w="317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3" name="Freeform 12">
            <a:extLst>
              <a:ext uri="{FF2B5EF4-FFF2-40B4-BE49-F238E27FC236}">
                <a16:creationId xmlns:a16="http://schemas.microsoft.com/office/drawing/2014/main" id="{8E3EEB3D-6328-43FD-D749-E8840F83AD5D}"/>
              </a:ext>
            </a:extLst>
          </p:cNvPr>
          <p:cNvSpPr/>
          <p:nvPr/>
        </p:nvSpPr>
        <p:spPr>
          <a:xfrm rot="5400000">
            <a:off x="7713663" y="4465638"/>
            <a:ext cx="1597025" cy="241300"/>
          </a:xfrm>
          <a:custGeom>
            <a:avLst/>
            <a:gdLst>
              <a:gd name="connsiteX0" fmla="*/ 0 w 2136775"/>
              <a:gd name="connsiteY0" fmla="*/ 241300 h 241300"/>
              <a:gd name="connsiteX1" fmla="*/ 2136775 w 2136775"/>
              <a:gd name="connsiteY1" fmla="*/ 241300 h 241300"/>
              <a:gd name="connsiteX2" fmla="*/ 2136775 w 2136775"/>
              <a:gd name="connsiteY2" fmla="*/ 0 h 241300"/>
              <a:gd name="connsiteX3" fmla="*/ 136525 w 2136775"/>
              <a:gd name="connsiteY3" fmla="*/ 0 h 241300"/>
              <a:gd name="connsiteX0" fmla="*/ 0 w 2136775"/>
              <a:gd name="connsiteY0" fmla="*/ 241301 h 241301"/>
              <a:gd name="connsiteX1" fmla="*/ 2136775 w 2136775"/>
              <a:gd name="connsiteY1" fmla="*/ 241301 h 241301"/>
              <a:gd name="connsiteX2" fmla="*/ 2136775 w 2136775"/>
              <a:gd name="connsiteY2" fmla="*/ 1 h 241301"/>
              <a:gd name="connsiteX3" fmla="*/ 571503 w 2136775"/>
              <a:gd name="connsiteY3" fmla="*/ 0 h 241301"/>
              <a:gd name="connsiteX0" fmla="*/ 0 w 2136775"/>
              <a:gd name="connsiteY0" fmla="*/ 241301 h 241301"/>
              <a:gd name="connsiteX1" fmla="*/ 2136775 w 2136775"/>
              <a:gd name="connsiteY1" fmla="*/ 241301 h 241301"/>
              <a:gd name="connsiteX2" fmla="*/ 2136775 w 2136775"/>
              <a:gd name="connsiteY2" fmla="*/ 1 h 241301"/>
              <a:gd name="connsiteX3" fmla="*/ 539753 w 2136775"/>
              <a:gd name="connsiteY3" fmla="*/ 0 h 241301"/>
              <a:gd name="connsiteX0" fmla="*/ 12697 w 1597022"/>
              <a:gd name="connsiteY0" fmla="*/ 241301 h 241301"/>
              <a:gd name="connsiteX1" fmla="*/ 1597022 w 1597022"/>
              <a:gd name="connsiteY1" fmla="*/ 241301 h 241301"/>
              <a:gd name="connsiteX2" fmla="*/ 1597022 w 1597022"/>
              <a:gd name="connsiteY2" fmla="*/ 1 h 241301"/>
              <a:gd name="connsiteX3" fmla="*/ 0 w 1597022"/>
              <a:gd name="connsiteY3" fmla="*/ 0 h 2413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597022" h="241301">
                <a:moveTo>
                  <a:pt x="12697" y="241301"/>
                </a:moveTo>
                <a:lnTo>
                  <a:pt x="1597022" y="241301"/>
                </a:lnTo>
                <a:lnTo>
                  <a:pt x="1597022" y="1"/>
                </a:lnTo>
                <a:lnTo>
                  <a:pt x="0" y="0"/>
                </a:lnTo>
              </a:path>
            </a:pathLst>
          </a:custGeom>
          <a:noFill/>
          <a:ln w="317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A7FE14EB-6BF5-C0E1-D4FC-742D2D911E97}"/>
              </a:ext>
            </a:extLst>
          </p:cNvPr>
          <p:cNvSpPr/>
          <p:nvPr/>
        </p:nvSpPr>
        <p:spPr>
          <a:xfrm>
            <a:off x="8391525" y="5143500"/>
            <a:ext cx="241300" cy="241300"/>
          </a:xfrm>
          <a:prstGeom prst="rect">
            <a:avLst/>
          </a:prstGeom>
          <a:noFill/>
          <a:ln w="50800">
            <a:solidFill>
              <a:srgbClr val="00CC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1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258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15258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30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258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15258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5000"/>
                            </p:stCondLst>
                            <p:childTnLst>
                              <p:par>
                                <p:cTn id="1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258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15258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7000"/>
                            </p:stCondLst>
                            <p:childTnLst>
                              <p:par>
                                <p:cTn id="2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258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15258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9000"/>
                            </p:stCondLst>
                            <p:childTnLst>
                              <p:par>
                                <p:cTn id="2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258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15258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61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3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1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43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4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2580" grpId="0" build="allAtOnce"/>
      <p:bldP spid="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210" name="bb 2 rails" descr="T:\SciTex\source\06429d1d-8a39-442d-aa63-c95000841f60\US\GFX\Picture9c.png">
            <a:extLst>
              <a:ext uri="{FF2B5EF4-FFF2-40B4-BE49-F238E27FC236}">
                <a16:creationId xmlns:a16="http://schemas.microsoft.com/office/drawing/2014/main" id="{BA390028-626C-8D85-8BB3-1096EF6874B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48063" y="1194443"/>
            <a:ext cx="5143500" cy="3686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195" name="Text Box 3">
            <a:extLst>
              <a:ext uri="{FF2B5EF4-FFF2-40B4-BE49-F238E27FC236}">
                <a16:creationId xmlns:a16="http://schemas.microsoft.com/office/drawing/2014/main" id="{925FE204-8FA8-5450-44D2-AA115DD8A50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441575" y="257175"/>
            <a:ext cx="7905750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>
              <a:spcBef>
                <a:spcPct val="50000"/>
              </a:spcBef>
              <a:buFont typeface="Wingdings" panose="05000000000000000000" pitchFamily="2" charset="2"/>
              <a:buNone/>
            </a:pPr>
            <a:r>
              <a:rPr lang="en-US" altLang="en-US" sz="2800" b="1" dirty="0">
                <a:solidFill>
                  <a:schemeClr val="bg1"/>
                </a:solidFill>
              </a:rPr>
              <a:t>Breadboard Internal Connections</a:t>
            </a:r>
          </a:p>
        </p:txBody>
      </p:sp>
      <p:sp>
        <p:nvSpPr>
          <p:cNvPr id="12" name="Text Box 4">
            <a:extLst>
              <a:ext uri="{FF2B5EF4-FFF2-40B4-BE49-F238E27FC236}">
                <a16:creationId xmlns:a16="http://schemas.microsoft.com/office/drawing/2014/main" id="{0378B4FC-3CFB-BBF6-2B13-9A67D383260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438401" y="5038725"/>
            <a:ext cx="7908925" cy="400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buFont typeface="Wingdings" panose="05000000000000000000" pitchFamily="2" charset="2"/>
              <a:buNone/>
            </a:pPr>
            <a:r>
              <a:rPr lang="en-US" altLang="en-US" sz="2000" dirty="0"/>
              <a:t>The top and bottom two rows are usually used for the power rails.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B9827FE-7933-3605-20F6-3F4470D0179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940175" y="1362921"/>
            <a:ext cx="565150" cy="2778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 sz="1200"/>
              <a:t>+5 V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7847C8F9-3AE1-53F3-A6D6-8D03CC5A222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779713" y="2604347"/>
            <a:ext cx="457200" cy="276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 sz="1200"/>
              <a:t>0 V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16949A1E-E69D-3661-825C-7B1E7AD21B18}"/>
              </a:ext>
            </a:extLst>
          </p:cNvPr>
          <p:cNvSpPr>
            <a:spLocks noChangeArrowheads="1"/>
          </p:cNvSpPr>
          <p:nvPr/>
        </p:nvSpPr>
        <p:spPr bwMode="auto">
          <a:xfrm>
            <a:off x="2575001" y="5675060"/>
            <a:ext cx="7502525" cy="400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 sz="2000" dirty="0"/>
              <a:t>In this example, one row is used for +5 V and another for 0 V.</a:t>
            </a:r>
            <a:endParaRPr lang="en-US" altLang="en-US" sz="1800" dirty="0"/>
          </a:p>
        </p:txBody>
      </p:sp>
      <p:sp>
        <p:nvSpPr>
          <p:cNvPr id="22" name="Freeform 21">
            <a:extLst>
              <a:ext uri="{FF2B5EF4-FFF2-40B4-BE49-F238E27FC236}">
                <a16:creationId xmlns:a16="http://schemas.microsoft.com/office/drawing/2014/main" id="{A3D010EC-D255-819C-004B-3C4012F7D405}"/>
              </a:ext>
            </a:extLst>
          </p:cNvPr>
          <p:cNvSpPr/>
          <p:nvPr/>
        </p:nvSpPr>
        <p:spPr>
          <a:xfrm>
            <a:off x="3913188" y="2793258"/>
            <a:ext cx="3092450" cy="1582738"/>
          </a:xfrm>
          <a:custGeom>
            <a:avLst/>
            <a:gdLst>
              <a:gd name="connsiteX0" fmla="*/ 0 w 2556769"/>
              <a:gd name="connsiteY0" fmla="*/ 621437 h 1544715"/>
              <a:gd name="connsiteX1" fmla="*/ 2024109 w 2556769"/>
              <a:gd name="connsiteY1" fmla="*/ 1544715 h 1544715"/>
              <a:gd name="connsiteX2" fmla="*/ 2556769 w 2556769"/>
              <a:gd name="connsiteY2" fmla="*/ 861134 h 1544715"/>
              <a:gd name="connsiteX3" fmla="*/ 630315 w 2556769"/>
              <a:gd name="connsiteY3" fmla="*/ 0 h 1544715"/>
              <a:gd name="connsiteX4" fmla="*/ 0 w 2556769"/>
              <a:gd name="connsiteY4" fmla="*/ 621437 h 1544715"/>
              <a:gd name="connsiteX0" fmla="*/ 0 w 2556769"/>
              <a:gd name="connsiteY0" fmla="*/ 642869 h 1566147"/>
              <a:gd name="connsiteX1" fmla="*/ 2024109 w 2556769"/>
              <a:gd name="connsiteY1" fmla="*/ 1566147 h 1566147"/>
              <a:gd name="connsiteX2" fmla="*/ 2556769 w 2556769"/>
              <a:gd name="connsiteY2" fmla="*/ 882566 h 1566147"/>
              <a:gd name="connsiteX3" fmla="*/ 616028 w 2556769"/>
              <a:gd name="connsiteY3" fmla="*/ 0 h 1566147"/>
              <a:gd name="connsiteX4" fmla="*/ 0 w 2556769"/>
              <a:gd name="connsiteY4" fmla="*/ 642869 h 1566147"/>
              <a:gd name="connsiteX0" fmla="*/ 0 w 2556769"/>
              <a:gd name="connsiteY0" fmla="*/ 645250 h 1568528"/>
              <a:gd name="connsiteX1" fmla="*/ 2024109 w 2556769"/>
              <a:gd name="connsiteY1" fmla="*/ 1568528 h 1568528"/>
              <a:gd name="connsiteX2" fmla="*/ 2556769 w 2556769"/>
              <a:gd name="connsiteY2" fmla="*/ 884947 h 1568528"/>
              <a:gd name="connsiteX3" fmla="*/ 601740 w 2556769"/>
              <a:gd name="connsiteY3" fmla="*/ 0 h 1568528"/>
              <a:gd name="connsiteX4" fmla="*/ 0 w 2556769"/>
              <a:gd name="connsiteY4" fmla="*/ 645250 h 1568528"/>
              <a:gd name="connsiteX0" fmla="*/ 0 w 2587726"/>
              <a:gd name="connsiteY0" fmla="*/ 645250 h 1568528"/>
              <a:gd name="connsiteX1" fmla="*/ 2024109 w 2587726"/>
              <a:gd name="connsiteY1" fmla="*/ 1568528 h 1568528"/>
              <a:gd name="connsiteX2" fmla="*/ 2587726 w 2587726"/>
              <a:gd name="connsiteY2" fmla="*/ 899235 h 1568528"/>
              <a:gd name="connsiteX3" fmla="*/ 601740 w 2587726"/>
              <a:gd name="connsiteY3" fmla="*/ 0 h 1568528"/>
              <a:gd name="connsiteX4" fmla="*/ 0 w 2587726"/>
              <a:gd name="connsiteY4" fmla="*/ 645250 h 1568528"/>
              <a:gd name="connsiteX0" fmla="*/ 0 w 2602013"/>
              <a:gd name="connsiteY0" fmla="*/ 645250 h 1568528"/>
              <a:gd name="connsiteX1" fmla="*/ 2024109 w 2602013"/>
              <a:gd name="connsiteY1" fmla="*/ 1568528 h 1568528"/>
              <a:gd name="connsiteX2" fmla="*/ 2602013 w 2602013"/>
              <a:gd name="connsiteY2" fmla="*/ 906379 h 1568528"/>
              <a:gd name="connsiteX3" fmla="*/ 601740 w 2602013"/>
              <a:gd name="connsiteY3" fmla="*/ 0 h 1568528"/>
              <a:gd name="connsiteX4" fmla="*/ 0 w 2602013"/>
              <a:gd name="connsiteY4" fmla="*/ 645250 h 1568528"/>
              <a:gd name="connsiteX0" fmla="*/ 0 w 2590107"/>
              <a:gd name="connsiteY0" fmla="*/ 645250 h 1568528"/>
              <a:gd name="connsiteX1" fmla="*/ 2024109 w 2590107"/>
              <a:gd name="connsiteY1" fmla="*/ 1568528 h 1568528"/>
              <a:gd name="connsiteX2" fmla="*/ 2590107 w 2590107"/>
              <a:gd name="connsiteY2" fmla="*/ 894472 h 1568528"/>
              <a:gd name="connsiteX3" fmla="*/ 601740 w 2590107"/>
              <a:gd name="connsiteY3" fmla="*/ 0 h 1568528"/>
              <a:gd name="connsiteX4" fmla="*/ 0 w 2590107"/>
              <a:gd name="connsiteY4" fmla="*/ 645250 h 1568528"/>
              <a:gd name="connsiteX0" fmla="*/ 0 w 2592488"/>
              <a:gd name="connsiteY0" fmla="*/ 645250 h 1568528"/>
              <a:gd name="connsiteX1" fmla="*/ 2024109 w 2592488"/>
              <a:gd name="connsiteY1" fmla="*/ 1568528 h 1568528"/>
              <a:gd name="connsiteX2" fmla="*/ 2592488 w 2592488"/>
              <a:gd name="connsiteY2" fmla="*/ 887329 h 1568528"/>
              <a:gd name="connsiteX3" fmla="*/ 601740 w 2592488"/>
              <a:gd name="connsiteY3" fmla="*/ 0 h 1568528"/>
              <a:gd name="connsiteX4" fmla="*/ 0 w 2592488"/>
              <a:gd name="connsiteY4" fmla="*/ 645250 h 1568528"/>
              <a:gd name="connsiteX0" fmla="*/ 0 w 2568676"/>
              <a:gd name="connsiteY0" fmla="*/ 645250 h 1568528"/>
              <a:gd name="connsiteX1" fmla="*/ 2024109 w 2568676"/>
              <a:gd name="connsiteY1" fmla="*/ 1568528 h 1568528"/>
              <a:gd name="connsiteX2" fmla="*/ 2568676 w 2568676"/>
              <a:gd name="connsiteY2" fmla="*/ 875423 h 1568528"/>
              <a:gd name="connsiteX3" fmla="*/ 601740 w 2568676"/>
              <a:gd name="connsiteY3" fmla="*/ 0 h 1568528"/>
              <a:gd name="connsiteX4" fmla="*/ 0 w 2568676"/>
              <a:gd name="connsiteY4" fmla="*/ 645250 h 1568528"/>
              <a:gd name="connsiteX0" fmla="*/ 0 w 2568676"/>
              <a:gd name="connsiteY0" fmla="*/ 645250 h 1563766"/>
              <a:gd name="connsiteX1" fmla="*/ 2009821 w 2568676"/>
              <a:gd name="connsiteY1" fmla="*/ 1563766 h 1563766"/>
              <a:gd name="connsiteX2" fmla="*/ 2568676 w 2568676"/>
              <a:gd name="connsiteY2" fmla="*/ 875423 h 1563766"/>
              <a:gd name="connsiteX3" fmla="*/ 601740 w 2568676"/>
              <a:gd name="connsiteY3" fmla="*/ 0 h 1563766"/>
              <a:gd name="connsiteX4" fmla="*/ 0 w 2568676"/>
              <a:gd name="connsiteY4" fmla="*/ 645250 h 1563766"/>
              <a:gd name="connsiteX0" fmla="*/ 0 w 3473551"/>
              <a:gd name="connsiteY0" fmla="*/ 645250 h 1563766"/>
              <a:gd name="connsiteX1" fmla="*/ 2009821 w 3473551"/>
              <a:gd name="connsiteY1" fmla="*/ 1563766 h 1563766"/>
              <a:gd name="connsiteX2" fmla="*/ 3473551 w 3473551"/>
              <a:gd name="connsiteY2" fmla="*/ 1280235 h 1563766"/>
              <a:gd name="connsiteX3" fmla="*/ 601740 w 3473551"/>
              <a:gd name="connsiteY3" fmla="*/ 0 h 1563766"/>
              <a:gd name="connsiteX4" fmla="*/ 0 w 3473551"/>
              <a:gd name="connsiteY4" fmla="*/ 645250 h 1563766"/>
              <a:gd name="connsiteX0" fmla="*/ 0 w 3473551"/>
              <a:gd name="connsiteY0" fmla="*/ 645250 h 1992391"/>
              <a:gd name="connsiteX1" fmla="*/ 2938508 w 3473551"/>
              <a:gd name="connsiteY1" fmla="*/ 1992391 h 1992391"/>
              <a:gd name="connsiteX2" fmla="*/ 3473551 w 3473551"/>
              <a:gd name="connsiteY2" fmla="*/ 1280235 h 1992391"/>
              <a:gd name="connsiteX3" fmla="*/ 601740 w 3473551"/>
              <a:gd name="connsiteY3" fmla="*/ 0 h 1992391"/>
              <a:gd name="connsiteX4" fmla="*/ 0 w 3473551"/>
              <a:gd name="connsiteY4" fmla="*/ 645250 h 1992391"/>
              <a:gd name="connsiteX0" fmla="*/ 0 w 3473551"/>
              <a:gd name="connsiteY0" fmla="*/ 645250 h 1463754"/>
              <a:gd name="connsiteX1" fmla="*/ 3333795 w 3473551"/>
              <a:gd name="connsiteY1" fmla="*/ 1463754 h 1463754"/>
              <a:gd name="connsiteX2" fmla="*/ 3473551 w 3473551"/>
              <a:gd name="connsiteY2" fmla="*/ 1280235 h 1463754"/>
              <a:gd name="connsiteX3" fmla="*/ 601740 w 3473551"/>
              <a:gd name="connsiteY3" fmla="*/ 0 h 1463754"/>
              <a:gd name="connsiteX4" fmla="*/ 0 w 3473551"/>
              <a:gd name="connsiteY4" fmla="*/ 645250 h 1463754"/>
              <a:gd name="connsiteX0" fmla="*/ 0 w 3068738"/>
              <a:gd name="connsiteY0" fmla="*/ 211862 h 1463754"/>
              <a:gd name="connsiteX1" fmla="*/ 2928982 w 3068738"/>
              <a:gd name="connsiteY1" fmla="*/ 1463754 h 1463754"/>
              <a:gd name="connsiteX2" fmla="*/ 3068738 w 3068738"/>
              <a:gd name="connsiteY2" fmla="*/ 1280235 h 1463754"/>
              <a:gd name="connsiteX3" fmla="*/ 196927 w 3068738"/>
              <a:gd name="connsiteY3" fmla="*/ 0 h 1463754"/>
              <a:gd name="connsiteX4" fmla="*/ 0 w 3068738"/>
              <a:gd name="connsiteY4" fmla="*/ 211862 h 1463754"/>
              <a:gd name="connsiteX0" fmla="*/ 0 w 3068738"/>
              <a:gd name="connsiteY0" fmla="*/ 211862 h 1506617"/>
              <a:gd name="connsiteX1" fmla="*/ 2895645 w 3068738"/>
              <a:gd name="connsiteY1" fmla="*/ 1506617 h 1506617"/>
              <a:gd name="connsiteX2" fmla="*/ 3068738 w 3068738"/>
              <a:gd name="connsiteY2" fmla="*/ 1280235 h 1506617"/>
              <a:gd name="connsiteX3" fmla="*/ 196927 w 3068738"/>
              <a:gd name="connsiteY3" fmla="*/ 0 h 1506617"/>
              <a:gd name="connsiteX4" fmla="*/ 0 w 3068738"/>
              <a:gd name="connsiteY4" fmla="*/ 211862 h 1506617"/>
              <a:gd name="connsiteX0" fmla="*/ 0 w 3068738"/>
              <a:gd name="connsiteY0" fmla="*/ 211862 h 1478042"/>
              <a:gd name="connsiteX1" fmla="*/ 2919457 w 3068738"/>
              <a:gd name="connsiteY1" fmla="*/ 1478042 h 1478042"/>
              <a:gd name="connsiteX2" fmla="*/ 3068738 w 3068738"/>
              <a:gd name="connsiteY2" fmla="*/ 1280235 h 1478042"/>
              <a:gd name="connsiteX3" fmla="*/ 196927 w 3068738"/>
              <a:gd name="connsiteY3" fmla="*/ 0 h 1478042"/>
              <a:gd name="connsiteX4" fmla="*/ 0 w 3068738"/>
              <a:gd name="connsiteY4" fmla="*/ 211862 h 1478042"/>
              <a:gd name="connsiteX0" fmla="*/ 0 w 3068738"/>
              <a:gd name="connsiteY0" fmla="*/ 211862 h 1573292"/>
              <a:gd name="connsiteX1" fmla="*/ 2852782 w 3068738"/>
              <a:gd name="connsiteY1" fmla="*/ 1573292 h 1573292"/>
              <a:gd name="connsiteX2" fmla="*/ 3068738 w 3068738"/>
              <a:gd name="connsiteY2" fmla="*/ 1280235 h 1573292"/>
              <a:gd name="connsiteX3" fmla="*/ 196927 w 3068738"/>
              <a:gd name="connsiteY3" fmla="*/ 0 h 1573292"/>
              <a:gd name="connsiteX4" fmla="*/ 0 w 3068738"/>
              <a:gd name="connsiteY4" fmla="*/ 211862 h 1573292"/>
              <a:gd name="connsiteX0" fmla="*/ 0 w 3068738"/>
              <a:gd name="connsiteY0" fmla="*/ 211862 h 1549480"/>
              <a:gd name="connsiteX1" fmla="*/ 2876594 w 3068738"/>
              <a:gd name="connsiteY1" fmla="*/ 1549480 h 1549480"/>
              <a:gd name="connsiteX2" fmla="*/ 3068738 w 3068738"/>
              <a:gd name="connsiteY2" fmla="*/ 1280235 h 1549480"/>
              <a:gd name="connsiteX3" fmla="*/ 196927 w 3068738"/>
              <a:gd name="connsiteY3" fmla="*/ 0 h 1549480"/>
              <a:gd name="connsiteX4" fmla="*/ 0 w 3068738"/>
              <a:gd name="connsiteY4" fmla="*/ 211862 h 1549480"/>
              <a:gd name="connsiteX0" fmla="*/ 0 w 3092551"/>
              <a:gd name="connsiteY0" fmla="*/ 211862 h 1549480"/>
              <a:gd name="connsiteX1" fmla="*/ 2876594 w 3092551"/>
              <a:gd name="connsiteY1" fmla="*/ 1549480 h 1549480"/>
              <a:gd name="connsiteX2" fmla="*/ 3092551 w 3092551"/>
              <a:gd name="connsiteY2" fmla="*/ 1351673 h 1549480"/>
              <a:gd name="connsiteX3" fmla="*/ 196927 w 3092551"/>
              <a:gd name="connsiteY3" fmla="*/ 0 h 1549480"/>
              <a:gd name="connsiteX4" fmla="*/ 0 w 3092551"/>
              <a:gd name="connsiteY4" fmla="*/ 211862 h 1549480"/>
              <a:gd name="connsiteX0" fmla="*/ 0 w 3092551"/>
              <a:gd name="connsiteY0" fmla="*/ 211862 h 1582817"/>
              <a:gd name="connsiteX1" fmla="*/ 2924219 w 3092551"/>
              <a:gd name="connsiteY1" fmla="*/ 1582817 h 1582817"/>
              <a:gd name="connsiteX2" fmla="*/ 3092551 w 3092551"/>
              <a:gd name="connsiteY2" fmla="*/ 1351673 h 1582817"/>
              <a:gd name="connsiteX3" fmla="*/ 196927 w 3092551"/>
              <a:gd name="connsiteY3" fmla="*/ 0 h 1582817"/>
              <a:gd name="connsiteX4" fmla="*/ 0 w 3092551"/>
              <a:gd name="connsiteY4" fmla="*/ 211862 h 158281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092551" h="1582817">
                <a:moveTo>
                  <a:pt x="0" y="211862"/>
                </a:moveTo>
                <a:lnTo>
                  <a:pt x="2924219" y="1582817"/>
                </a:lnTo>
                <a:lnTo>
                  <a:pt x="3092551" y="1351673"/>
                </a:lnTo>
                <a:lnTo>
                  <a:pt x="196927" y="0"/>
                </a:lnTo>
                <a:lnTo>
                  <a:pt x="0" y="211862"/>
                </a:lnTo>
                <a:close/>
              </a:path>
            </a:pathLst>
          </a:custGeom>
          <a:noFill/>
          <a:ln w="3492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3" name="Freeform 22">
            <a:extLst>
              <a:ext uri="{FF2B5EF4-FFF2-40B4-BE49-F238E27FC236}">
                <a16:creationId xmlns:a16="http://schemas.microsoft.com/office/drawing/2014/main" id="{6489507B-086B-F797-A371-6FBFB7C0F330}"/>
              </a:ext>
            </a:extLst>
          </p:cNvPr>
          <p:cNvSpPr/>
          <p:nvPr/>
        </p:nvSpPr>
        <p:spPr>
          <a:xfrm>
            <a:off x="5099050" y="1532784"/>
            <a:ext cx="3068638" cy="1477963"/>
          </a:xfrm>
          <a:custGeom>
            <a:avLst/>
            <a:gdLst>
              <a:gd name="connsiteX0" fmla="*/ 0 w 2556769"/>
              <a:gd name="connsiteY0" fmla="*/ 621437 h 1544715"/>
              <a:gd name="connsiteX1" fmla="*/ 2024109 w 2556769"/>
              <a:gd name="connsiteY1" fmla="*/ 1544715 h 1544715"/>
              <a:gd name="connsiteX2" fmla="*/ 2556769 w 2556769"/>
              <a:gd name="connsiteY2" fmla="*/ 861134 h 1544715"/>
              <a:gd name="connsiteX3" fmla="*/ 630315 w 2556769"/>
              <a:gd name="connsiteY3" fmla="*/ 0 h 1544715"/>
              <a:gd name="connsiteX4" fmla="*/ 0 w 2556769"/>
              <a:gd name="connsiteY4" fmla="*/ 621437 h 1544715"/>
              <a:gd name="connsiteX0" fmla="*/ 0 w 2556769"/>
              <a:gd name="connsiteY0" fmla="*/ 642869 h 1566147"/>
              <a:gd name="connsiteX1" fmla="*/ 2024109 w 2556769"/>
              <a:gd name="connsiteY1" fmla="*/ 1566147 h 1566147"/>
              <a:gd name="connsiteX2" fmla="*/ 2556769 w 2556769"/>
              <a:gd name="connsiteY2" fmla="*/ 882566 h 1566147"/>
              <a:gd name="connsiteX3" fmla="*/ 616028 w 2556769"/>
              <a:gd name="connsiteY3" fmla="*/ 0 h 1566147"/>
              <a:gd name="connsiteX4" fmla="*/ 0 w 2556769"/>
              <a:gd name="connsiteY4" fmla="*/ 642869 h 1566147"/>
              <a:gd name="connsiteX0" fmla="*/ 0 w 2556769"/>
              <a:gd name="connsiteY0" fmla="*/ 645250 h 1568528"/>
              <a:gd name="connsiteX1" fmla="*/ 2024109 w 2556769"/>
              <a:gd name="connsiteY1" fmla="*/ 1568528 h 1568528"/>
              <a:gd name="connsiteX2" fmla="*/ 2556769 w 2556769"/>
              <a:gd name="connsiteY2" fmla="*/ 884947 h 1568528"/>
              <a:gd name="connsiteX3" fmla="*/ 601740 w 2556769"/>
              <a:gd name="connsiteY3" fmla="*/ 0 h 1568528"/>
              <a:gd name="connsiteX4" fmla="*/ 0 w 2556769"/>
              <a:gd name="connsiteY4" fmla="*/ 645250 h 1568528"/>
              <a:gd name="connsiteX0" fmla="*/ 0 w 2587726"/>
              <a:gd name="connsiteY0" fmla="*/ 645250 h 1568528"/>
              <a:gd name="connsiteX1" fmla="*/ 2024109 w 2587726"/>
              <a:gd name="connsiteY1" fmla="*/ 1568528 h 1568528"/>
              <a:gd name="connsiteX2" fmla="*/ 2587726 w 2587726"/>
              <a:gd name="connsiteY2" fmla="*/ 899235 h 1568528"/>
              <a:gd name="connsiteX3" fmla="*/ 601740 w 2587726"/>
              <a:gd name="connsiteY3" fmla="*/ 0 h 1568528"/>
              <a:gd name="connsiteX4" fmla="*/ 0 w 2587726"/>
              <a:gd name="connsiteY4" fmla="*/ 645250 h 1568528"/>
              <a:gd name="connsiteX0" fmla="*/ 0 w 2602013"/>
              <a:gd name="connsiteY0" fmla="*/ 645250 h 1568528"/>
              <a:gd name="connsiteX1" fmla="*/ 2024109 w 2602013"/>
              <a:gd name="connsiteY1" fmla="*/ 1568528 h 1568528"/>
              <a:gd name="connsiteX2" fmla="*/ 2602013 w 2602013"/>
              <a:gd name="connsiteY2" fmla="*/ 906379 h 1568528"/>
              <a:gd name="connsiteX3" fmla="*/ 601740 w 2602013"/>
              <a:gd name="connsiteY3" fmla="*/ 0 h 1568528"/>
              <a:gd name="connsiteX4" fmla="*/ 0 w 2602013"/>
              <a:gd name="connsiteY4" fmla="*/ 645250 h 1568528"/>
              <a:gd name="connsiteX0" fmla="*/ 0 w 2590107"/>
              <a:gd name="connsiteY0" fmla="*/ 645250 h 1568528"/>
              <a:gd name="connsiteX1" fmla="*/ 2024109 w 2590107"/>
              <a:gd name="connsiteY1" fmla="*/ 1568528 h 1568528"/>
              <a:gd name="connsiteX2" fmla="*/ 2590107 w 2590107"/>
              <a:gd name="connsiteY2" fmla="*/ 894472 h 1568528"/>
              <a:gd name="connsiteX3" fmla="*/ 601740 w 2590107"/>
              <a:gd name="connsiteY3" fmla="*/ 0 h 1568528"/>
              <a:gd name="connsiteX4" fmla="*/ 0 w 2590107"/>
              <a:gd name="connsiteY4" fmla="*/ 645250 h 1568528"/>
              <a:gd name="connsiteX0" fmla="*/ 0 w 2592488"/>
              <a:gd name="connsiteY0" fmla="*/ 645250 h 1568528"/>
              <a:gd name="connsiteX1" fmla="*/ 2024109 w 2592488"/>
              <a:gd name="connsiteY1" fmla="*/ 1568528 h 1568528"/>
              <a:gd name="connsiteX2" fmla="*/ 2592488 w 2592488"/>
              <a:gd name="connsiteY2" fmla="*/ 887329 h 1568528"/>
              <a:gd name="connsiteX3" fmla="*/ 601740 w 2592488"/>
              <a:gd name="connsiteY3" fmla="*/ 0 h 1568528"/>
              <a:gd name="connsiteX4" fmla="*/ 0 w 2592488"/>
              <a:gd name="connsiteY4" fmla="*/ 645250 h 1568528"/>
              <a:gd name="connsiteX0" fmla="*/ 0 w 2568676"/>
              <a:gd name="connsiteY0" fmla="*/ 645250 h 1568528"/>
              <a:gd name="connsiteX1" fmla="*/ 2024109 w 2568676"/>
              <a:gd name="connsiteY1" fmla="*/ 1568528 h 1568528"/>
              <a:gd name="connsiteX2" fmla="*/ 2568676 w 2568676"/>
              <a:gd name="connsiteY2" fmla="*/ 875423 h 1568528"/>
              <a:gd name="connsiteX3" fmla="*/ 601740 w 2568676"/>
              <a:gd name="connsiteY3" fmla="*/ 0 h 1568528"/>
              <a:gd name="connsiteX4" fmla="*/ 0 w 2568676"/>
              <a:gd name="connsiteY4" fmla="*/ 645250 h 1568528"/>
              <a:gd name="connsiteX0" fmla="*/ 0 w 2568676"/>
              <a:gd name="connsiteY0" fmla="*/ 645250 h 1563766"/>
              <a:gd name="connsiteX1" fmla="*/ 2009821 w 2568676"/>
              <a:gd name="connsiteY1" fmla="*/ 1563766 h 1563766"/>
              <a:gd name="connsiteX2" fmla="*/ 2568676 w 2568676"/>
              <a:gd name="connsiteY2" fmla="*/ 875423 h 1563766"/>
              <a:gd name="connsiteX3" fmla="*/ 601740 w 2568676"/>
              <a:gd name="connsiteY3" fmla="*/ 0 h 1563766"/>
              <a:gd name="connsiteX4" fmla="*/ 0 w 2568676"/>
              <a:gd name="connsiteY4" fmla="*/ 645250 h 1563766"/>
              <a:gd name="connsiteX0" fmla="*/ 0 w 3473551"/>
              <a:gd name="connsiteY0" fmla="*/ 645250 h 1563766"/>
              <a:gd name="connsiteX1" fmla="*/ 2009821 w 3473551"/>
              <a:gd name="connsiteY1" fmla="*/ 1563766 h 1563766"/>
              <a:gd name="connsiteX2" fmla="*/ 3473551 w 3473551"/>
              <a:gd name="connsiteY2" fmla="*/ 1280235 h 1563766"/>
              <a:gd name="connsiteX3" fmla="*/ 601740 w 3473551"/>
              <a:gd name="connsiteY3" fmla="*/ 0 h 1563766"/>
              <a:gd name="connsiteX4" fmla="*/ 0 w 3473551"/>
              <a:gd name="connsiteY4" fmla="*/ 645250 h 1563766"/>
              <a:gd name="connsiteX0" fmla="*/ 0 w 3473551"/>
              <a:gd name="connsiteY0" fmla="*/ 645250 h 1992391"/>
              <a:gd name="connsiteX1" fmla="*/ 2938508 w 3473551"/>
              <a:gd name="connsiteY1" fmla="*/ 1992391 h 1992391"/>
              <a:gd name="connsiteX2" fmla="*/ 3473551 w 3473551"/>
              <a:gd name="connsiteY2" fmla="*/ 1280235 h 1992391"/>
              <a:gd name="connsiteX3" fmla="*/ 601740 w 3473551"/>
              <a:gd name="connsiteY3" fmla="*/ 0 h 1992391"/>
              <a:gd name="connsiteX4" fmla="*/ 0 w 3473551"/>
              <a:gd name="connsiteY4" fmla="*/ 645250 h 1992391"/>
              <a:gd name="connsiteX0" fmla="*/ 0 w 3473551"/>
              <a:gd name="connsiteY0" fmla="*/ 645250 h 1463754"/>
              <a:gd name="connsiteX1" fmla="*/ 3333795 w 3473551"/>
              <a:gd name="connsiteY1" fmla="*/ 1463754 h 1463754"/>
              <a:gd name="connsiteX2" fmla="*/ 3473551 w 3473551"/>
              <a:gd name="connsiteY2" fmla="*/ 1280235 h 1463754"/>
              <a:gd name="connsiteX3" fmla="*/ 601740 w 3473551"/>
              <a:gd name="connsiteY3" fmla="*/ 0 h 1463754"/>
              <a:gd name="connsiteX4" fmla="*/ 0 w 3473551"/>
              <a:gd name="connsiteY4" fmla="*/ 645250 h 1463754"/>
              <a:gd name="connsiteX0" fmla="*/ 0 w 3068738"/>
              <a:gd name="connsiteY0" fmla="*/ 211862 h 1463754"/>
              <a:gd name="connsiteX1" fmla="*/ 2928982 w 3068738"/>
              <a:gd name="connsiteY1" fmla="*/ 1463754 h 1463754"/>
              <a:gd name="connsiteX2" fmla="*/ 3068738 w 3068738"/>
              <a:gd name="connsiteY2" fmla="*/ 1280235 h 1463754"/>
              <a:gd name="connsiteX3" fmla="*/ 196927 w 3068738"/>
              <a:gd name="connsiteY3" fmla="*/ 0 h 1463754"/>
              <a:gd name="connsiteX4" fmla="*/ 0 w 3068738"/>
              <a:gd name="connsiteY4" fmla="*/ 211862 h 1463754"/>
              <a:gd name="connsiteX0" fmla="*/ 0 w 3068738"/>
              <a:gd name="connsiteY0" fmla="*/ 211862 h 1506617"/>
              <a:gd name="connsiteX1" fmla="*/ 2895645 w 3068738"/>
              <a:gd name="connsiteY1" fmla="*/ 1506617 h 1506617"/>
              <a:gd name="connsiteX2" fmla="*/ 3068738 w 3068738"/>
              <a:gd name="connsiteY2" fmla="*/ 1280235 h 1506617"/>
              <a:gd name="connsiteX3" fmla="*/ 196927 w 3068738"/>
              <a:gd name="connsiteY3" fmla="*/ 0 h 1506617"/>
              <a:gd name="connsiteX4" fmla="*/ 0 w 3068738"/>
              <a:gd name="connsiteY4" fmla="*/ 211862 h 1506617"/>
              <a:gd name="connsiteX0" fmla="*/ 0 w 3068738"/>
              <a:gd name="connsiteY0" fmla="*/ 211862 h 1478042"/>
              <a:gd name="connsiteX1" fmla="*/ 2919457 w 3068738"/>
              <a:gd name="connsiteY1" fmla="*/ 1478042 h 1478042"/>
              <a:gd name="connsiteX2" fmla="*/ 3068738 w 3068738"/>
              <a:gd name="connsiteY2" fmla="*/ 1280235 h 1478042"/>
              <a:gd name="connsiteX3" fmla="*/ 196927 w 3068738"/>
              <a:gd name="connsiteY3" fmla="*/ 0 h 1478042"/>
              <a:gd name="connsiteX4" fmla="*/ 0 w 3068738"/>
              <a:gd name="connsiteY4" fmla="*/ 211862 h 14780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068738" h="1478042">
                <a:moveTo>
                  <a:pt x="0" y="211862"/>
                </a:moveTo>
                <a:lnTo>
                  <a:pt x="2919457" y="1478042"/>
                </a:lnTo>
                <a:lnTo>
                  <a:pt x="3068738" y="1280235"/>
                </a:lnTo>
                <a:lnTo>
                  <a:pt x="196927" y="0"/>
                </a:lnTo>
                <a:lnTo>
                  <a:pt x="0" y="211862"/>
                </a:lnTo>
                <a:close/>
              </a:path>
            </a:pathLst>
          </a:custGeom>
          <a:noFill/>
          <a:ln w="3492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cxnSp>
        <p:nvCxnSpPr>
          <p:cNvPr id="4" name="Straight Arrow Connector 3">
            <a:extLst>
              <a:ext uri="{FF2B5EF4-FFF2-40B4-BE49-F238E27FC236}">
                <a16:creationId xmlns:a16="http://schemas.microsoft.com/office/drawing/2014/main" id="{72FF3FC4-BB69-7C18-C68F-52A10AC3E88F}"/>
              </a:ext>
            </a:extLst>
          </p:cNvPr>
          <p:cNvCxnSpPr/>
          <p:nvPr/>
        </p:nvCxnSpPr>
        <p:spPr>
          <a:xfrm>
            <a:off x="4400551" y="1505796"/>
            <a:ext cx="790575" cy="112712"/>
          </a:xfrm>
          <a:prstGeom prst="straightConnector1">
            <a:avLst/>
          </a:prstGeom>
          <a:ln w="127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Arrow Connector 19">
            <a:extLst>
              <a:ext uri="{FF2B5EF4-FFF2-40B4-BE49-F238E27FC236}">
                <a16:creationId xmlns:a16="http://schemas.microsoft.com/office/drawing/2014/main" id="{3860FD9A-07DE-461B-EE78-9177FADA226D}"/>
              </a:ext>
            </a:extLst>
          </p:cNvPr>
          <p:cNvCxnSpPr/>
          <p:nvPr/>
        </p:nvCxnSpPr>
        <p:spPr>
          <a:xfrm>
            <a:off x="3168651" y="2748809"/>
            <a:ext cx="758825" cy="174625"/>
          </a:xfrm>
          <a:prstGeom prst="straightConnector1">
            <a:avLst/>
          </a:prstGeom>
          <a:ln w="127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2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6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5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28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32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3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4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build="allAtOnce"/>
      <p:bldP spid="2" grpId="0"/>
      <p:bldP spid="19" grpId="0"/>
      <p:bldP spid="1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ext Box 3">
            <a:extLst>
              <a:ext uri="{FF2B5EF4-FFF2-40B4-BE49-F238E27FC236}">
                <a16:creationId xmlns:a16="http://schemas.microsoft.com/office/drawing/2014/main" id="{945987E1-0857-B648-C5C0-B91EF8454E3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202235" y="325298"/>
            <a:ext cx="7905750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>
              <a:spcBef>
                <a:spcPct val="50000"/>
              </a:spcBef>
              <a:buFont typeface="Wingdings" panose="05000000000000000000" pitchFamily="2" charset="2"/>
              <a:buNone/>
            </a:pPr>
            <a:r>
              <a:rPr lang="en-US" altLang="en-US" sz="2800" b="1" dirty="0">
                <a:solidFill>
                  <a:schemeClr val="bg1"/>
                </a:solidFill>
              </a:rPr>
              <a:t>Breadboard Internal Connections</a:t>
            </a:r>
          </a:p>
        </p:txBody>
      </p:sp>
      <p:sp>
        <p:nvSpPr>
          <p:cNvPr id="9" name="Text Box 4">
            <a:extLst>
              <a:ext uri="{FF2B5EF4-FFF2-40B4-BE49-F238E27FC236}">
                <a16:creationId xmlns:a16="http://schemas.microsoft.com/office/drawing/2014/main" id="{916467CE-0297-3437-AD23-53FC418D6B6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801813" y="4387057"/>
            <a:ext cx="7908925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buFont typeface="Wingdings" panose="05000000000000000000" pitchFamily="2" charset="2"/>
              <a:buNone/>
            </a:pPr>
            <a:r>
              <a:rPr lang="en-US" altLang="en-US" sz="1800" dirty="0"/>
              <a:t>The slot is used to separate the two sides of an integrated circuit, or IC.</a:t>
            </a:r>
          </a:p>
        </p:txBody>
      </p:sp>
      <p:sp>
        <p:nvSpPr>
          <p:cNvPr id="12" name="Text Box 4">
            <a:extLst>
              <a:ext uri="{FF2B5EF4-FFF2-40B4-BE49-F238E27FC236}">
                <a16:creationId xmlns:a16="http://schemas.microsoft.com/office/drawing/2014/main" id="{6912A99C-CF27-50F3-80BE-B5EE9F80989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785128" y="4897835"/>
            <a:ext cx="7261225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buFont typeface="Wingdings" panose="05000000000000000000" pitchFamily="2" charset="2"/>
              <a:buNone/>
            </a:pPr>
            <a:r>
              <a:rPr lang="en-US" altLang="en-US" sz="1800" dirty="0"/>
              <a:t>All the holes are exactly 2.54 mm apart. The holes are just the right size for most component leads to fit in with a push.</a:t>
            </a:r>
          </a:p>
        </p:txBody>
      </p:sp>
      <p:pic>
        <p:nvPicPr>
          <p:cNvPr id="10246" name="Picture 6" descr="T:\SciTex\source\06429d1d-8a39-442d-aa63-c95000841f60\US\GFX\Picture12.jpg">
            <a:extLst>
              <a:ext uri="{FF2B5EF4-FFF2-40B4-BE49-F238E27FC236}">
                <a16:creationId xmlns:a16="http://schemas.microsoft.com/office/drawing/2014/main" id="{6E098A1A-C510-C01C-7B5A-65CD7405A58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86075" y="1657350"/>
            <a:ext cx="3429000" cy="2133600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2" name="Group 12">
            <a:extLst>
              <a:ext uri="{FF2B5EF4-FFF2-40B4-BE49-F238E27FC236}">
                <a16:creationId xmlns:a16="http://schemas.microsoft.com/office/drawing/2014/main" id="{8BC5FB99-434E-4A30-DCBE-DBD088758055}"/>
              </a:ext>
            </a:extLst>
          </p:cNvPr>
          <p:cNvGrpSpPr>
            <a:grpSpLocks/>
          </p:cNvGrpSpPr>
          <p:nvPr/>
        </p:nvGrpSpPr>
        <p:grpSpPr bwMode="auto">
          <a:xfrm>
            <a:off x="6915150" y="1657351"/>
            <a:ext cx="2795588" cy="2200275"/>
            <a:chOff x="5390375" y="1657350"/>
            <a:chExt cx="2796183" cy="2200275"/>
          </a:xfrm>
        </p:grpSpPr>
        <p:pic>
          <p:nvPicPr>
            <p:cNvPr id="10248" name="Picture 7" descr="T:\SciTex\source\06429d1d-8a39-442d-aa63-c95000841f60\US\GFX\Picture14.png">
              <a:extLst>
                <a:ext uri="{FF2B5EF4-FFF2-40B4-BE49-F238E27FC236}">
                  <a16:creationId xmlns:a16="http://schemas.microsoft.com/office/drawing/2014/main" id="{D4BBA9E6-EF9F-FFED-7967-9D188E0E219B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390375" y="1657350"/>
              <a:ext cx="2796183" cy="220027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cxnSp>
          <p:nvCxnSpPr>
            <p:cNvPr id="3" name="Straight Connector 2">
              <a:extLst>
                <a:ext uri="{FF2B5EF4-FFF2-40B4-BE49-F238E27FC236}">
                  <a16:creationId xmlns:a16="http://schemas.microsoft.com/office/drawing/2014/main" id="{360FA7BF-42D5-BD2A-DDBE-CA1DBAC636A7}"/>
                </a:ext>
              </a:extLst>
            </p:cNvPr>
            <p:cNvCxnSpPr/>
            <p:nvPr/>
          </p:nvCxnSpPr>
          <p:spPr>
            <a:xfrm flipV="1">
              <a:off x="6276389" y="2362200"/>
              <a:ext cx="0" cy="361950"/>
            </a:xfrm>
            <a:prstGeom prst="line">
              <a:avLst/>
            </a:prstGeom>
            <a:ln w="12700">
              <a:solidFill>
                <a:schemeClr val="tx1"/>
              </a:solidFill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FFF27F3E-B2C8-390E-A372-B59C7ACA5C24}"/>
                </a:ext>
              </a:extLst>
            </p:cNvPr>
            <p:cNvCxnSpPr/>
            <p:nvPr/>
          </p:nvCxnSpPr>
          <p:spPr>
            <a:xfrm flipV="1">
              <a:off x="6616186" y="2362200"/>
              <a:ext cx="0" cy="361950"/>
            </a:xfrm>
            <a:prstGeom prst="line">
              <a:avLst/>
            </a:prstGeom>
            <a:ln w="12700">
              <a:solidFill>
                <a:schemeClr val="tx1"/>
              </a:solidFill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" name="Straight Arrow Connector 4">
              <a:extLst>
                <a:ext uri="{FF2B5EF4-FFF2-40B4-BE49-F238E27FC236}">
                  <a16:creationId xmlns:a16="http://schemas.microsoft.com/office/drawing/2014/main" id="{76ECDF4B-0BA2-1A07-DA9F-9089FBF57207}"/>
                </a:ext>
              </a:extLst>
            </p:cNvPr>
            <p:cNvCxnSpPr/>
            <p:nvPr/>
          </p:nvCxnSpPr>
          <p:spPr>
            <a:xfrm>
              <a:off x="6276389" y="2428875"/>
              <a:ext cx="339797" cy="0"/>
            </a:xfrm>
            <a:prstGeom prst="straightConnector1">
              <a:avLst/>
            </a:prstGeom>
            <a:ln w="12700">
              <a:solidFill>
                <a:schemeClr val="tx1"/>
              </a:solidFill>
              <a:headEnd type="triangle" w="sm" len="lg"/>
              <a:tailEnd type="triangle" w="sm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0252" name="TextBox 10">
              <a:extLst>
                <a:ext uri="{FF2B5EF4-FFF2-40B4-BE49-F238E27FC236}">
                  <a16:creationId xmlns:a16="http://schemas.microsoft.com/office/drawing/2014/main" id="{A7A22136-ED9D-0007-AAD4-94533704681F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6081623" y="2085201"/>
              <a:ext cx="782754" cy="27699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 sz="1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defRPr sz="1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defRPr sz="1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defRPr sz="1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defRPr sz="1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hangingPunct="1"/>
              <a:r>
                <a:rPr lang="en-US" altLang="en-US" sz="1200"/>
                <a:t>2.54 mm</a:t>
              </a: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2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8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build="allAtOnce"/>
      <p:bldP spid="12" grpId="0" build="allAtOnce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ext Box 3">
            <a:extLst>
              <a:ext uri="{FF2B5EF4-FFF2-40B4-BE49-F238E27FC236}">
                <a16:creationId xmlns:a16="http://schemas.microsoft.com/office/drawing/2014/main" id="{2AD68B5B-44D3-A3D1-A012-86B16AAD3E9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143125" y="320040"/>
            <a:ext cx="7905750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>
              <a:spcBef>
                <a:spcPct val="50000"/>
              </a:spcBef>
              <a:buFont typeface="Wingdings" panose="05000000000000000000" pitchFamily="2" charset="2"/>
              <a:buNone/>
            </a:pPr>
            <a:r>
              <a:rPr lang="en-US" altLang="en-US" sz="2400" b="1" dirty="0">
                <a:solidFill>
                  <a:schemeClr val="bg1"/>
                </a:solidFill>
              </a:rPr>
              <a:t>Assembling Components and Wire</a:t>
            </a:r>
          </a:p>
        </p:txBody>
      </p:sp>
      <p:sp>
        <p:nvSpPr>
          <p:cNvPr id="152580" name="Text Box 4">
            <a:extLst>
              <a:ext uri="{FF2B5EF4-FFF2-40B4-BE49-F238E27FC236}">
                <a16:creationId xmlns:a16="http://schemas.microsoft.com/office/drawing/2014/main" id="{3E206452-8A96-A5FE-EFD1-7AB200593D6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82429" y="1370677"/>
            <a:ext cx="4623600" cy="538609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altLang="en-US" sz="2800" dirty="0"/>
              <a:t>Some components, such as resistors, are connected mainly in the </a:t>
            </a:r>
            <a:r>
              <a:rPr lang="en-US" altLang="en-US" sz="2800" dirty="0" err="1"/>
              <a:t>centre</a:t>
            </a:r>
            <a:r>
              <a:rPr lang="en-US" altLang="en-US" sz="2800" dirty="0"/>
              <a:t> block.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altLang="en-US" sz="2800" dirty="0"/>
              <a:t>The leads of a component must not connect to holes in the same column.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altLang="en-US" sz="2800" dirty="0"/>
              <a:t>To keep the circuit neat and tidy, components are usually arranged horizontally or vertically.</a:t>
            </a:r>
          </a:p>
          <a:p>
            <a:endParaRPr lang="en-US" altLang="en-US" sz="1800" dirty="0">
              <a:solidFill>
                <a:srgbClr val="00368D"/>
              </a:solidFill>
            </a:endParaRPr>
          </a:p>
          <a:p>
            <a:pPr>
              <a:buFont typeface="Wingdings" panose="05000000000000000000" pitchFamily="2" charset="2"/>
              <a:buNone/>
            </a:pPr>
            <a:r>
              <a:rPr lang="en-US" altLang="en-US" sz="1800" dirty="0">
                <a:solidFill>
                  <a:srgbClr val="00368D"/>
                </a:solidFill>
              </a:rPr>
              <a:t> </a:t>
            </a:r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B71D6662-F41B-6B48-7489-406491376C0F}"/>
              </a:ext>
            </a:extLst>
          </p:cNvPr>
          <p:cNvGrpSpPr>
            <a:grpSpLocks/>
          </p:cNvGrpSpPr>
          <p:nvPr/>
        </p:nvGrpSpPr>
        <p:grpSpPr bwMode="auto">
          <a:xfrm>
            <a:off x="5007902" y="3892549"/>
            <a:ext cx="4324350" cy="2503487"/>
            <a:chOff x="4048217" y="1091953"/>
            <a:chExt cx="4323426" cy="2503503"/>
          </a:xfrm>
        </p:grpSpPr>
        <p:sp>
          <p:nvSpPr>
            <p:cNvPr id="2" name="Rectangle 1">
              <a:extLst>
                <a:ext uri="{FF2B5EF4-FFF2-40B4-BE49-F238E27FC236}">
                  <a16:creationId xmlns:a16="http://schemas.microsoft.com/office/drawing/2014/main" id="{FB977044-00A1-5AB3-7A82-EF1A519DB64E}"/>
                </a:ext>
              </a:extLst>
            </p:cNvPr>
            <p:cNvSpPr/>
            <p:nvPr/>
          </p:nvSpPr>
          <p:spPr>
            <a:xfrm>
              <a:off x="4048217" y="1091953"/>
              <a:ext cx="4323426" cy="2503503"/>
            </a:xfrm>
            <a:prstGeom prst="rect">
              <a:avLst/>
            </a:prstGeom>
            <a:solidFill>
              <a:schemeClr val="bg1"/>
            </a:solidFill>
            <a:ln w="127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pic>
          <p:nvPicPr>
            <p:cNvPr id="11274" name="Picture 2" descr="T:\SciTex\source\06429d1d-8a39-442d-aa63-c95000841f60\US\GFX\Picture21.gif">
              <a:extLst>
                <a:ext uri="{FF2B5EF4-FFF2-40B4-BE49-F238E27FC236}">
                  <a16:creationId xmlns:a16="http://schemas.microsoft.com/office/drawing/2014/main" id="{AF44C2C5-8412-324B-4B3E-AF5E2003A31F}"/>
                </a:ext>
              </a:extLst>
            </p:cNvPr>
            <p:cNvPicPr>
              <a:picLocks noChangeAspect="1" noChangeArrowheads="1" noCrop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229254" y="1171019"/>
              <a:ext cx="4049497" cy="234537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pic>
        <p:nvPicPr>
          <p:cNvPr id="13322" name="Picture 10" descr="T:\SciTex\source\06429d1d-8a39-442d-aa63-c95000841f60\US\GFX\Picture24.png">
            <a:extLst>
              <a:ext uri="{FF2B5EF4-FFF2-40B4-BE49-F238E27FC236}">
                <a16:creationId xmlns:a16="http://schemas.microsoft.com/office/drawing/2014/main" id="{B7DCB365-7717-8993-2ABC-C4CB91414EC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75204" y="1661318"/>
            <a:ext cx="3140075" cy="44624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258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15258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30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258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15258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5000"/>
                            </p:stCondLst>
                            <p:childTnLst>
                              <p:par>
                                <p:cTn id="1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258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15258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7000"/>
                            </p:stCondLst>
                            <p:childTnLst>
                              <p:par>
                                <p:cTn id="2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258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15258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33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2580" grpId="0" build="allAtOnce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2000"/>
            <a:lum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19000"/>
                    </a14:imgEffect>
                    <a14:imgEffect>
                      <a14:brightnessContrast bright="-2000" contrast="4000"/>
                    </a14:imgEffect>
                  </a14:imgLayer>
                </a14:imgProps>
              </a:ext>
            </a:extLst>
          </a:blip>
          <a:srcRect/>
          <a:stretch>
            <a:fillRect l="36000" t="9000" r="-2000" b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43DB1F-90B0-42CC-ABF2-3259D70B31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5337" y="1280198"/>
            <a:ext cx="10601325" cy="540970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6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Thank You</a:t>
            </a:r>
            <a:br>
              <a:rPr lang="en-US" sz="66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66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66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endParaRPr lang="en-US" sz="66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32C3C7A6-E982-4ABF-9D9D-B78A86B2D4DF}"/>
              </a:ext>
            </a:extLst>
          </p:cNvPr>
          <p:cNvSpPr txBox="1">
            <a:spLocks/>
          </p:cNvSpPr>
          <p:nvPr/>
        </p:nvSpPr>
        <p:spPr>
          <a:xfrm>
            <a:off x="4089118" y="251169"/>
            <a:ext cx="4803709" cy="720080"/>
          </a:xfr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endParaRPr lang="en-GB" sz="4000" b="1" dirty="0">
              <a:solidFill>
                <a:schemeClr val="bg1"/>
              </a:solidFill>
            </a:endParaRP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9F19F10-3701-F54D-6D52-66C3EE8AD3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151967-A607-1C5C-E865-FAA75F0DC0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-8 / Fundamentals of Electrical and Electronic Systems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08782815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7D09DC4-48CE-45C2-9393-0A8E48C8FD95}">
  <ds:schemaRefs>
    <ds:schemaRef ds:uri="http://schemas.microsoft.com/office/2006/metadata/properties"/>
    <ds:schemaRef ds:uri="http://www.w3.org/XML/1998/namespace"/>
    <ds:schemaRef ds:uri="http://schemas.microsoft.com/office/infopath/2007/PartnerControls"/>
    <ds:schemaRef ds:uri="http://schemas.microsoft.com/office/2006/documentManagement/types"/>
    <ds:schemaRef ds:uri="http://purl.org/dc/dcmitype/"/>
    <ds:schemaRef ds:uri="http://purl.org/dc/elements/1.1/"/>
    <ds:schemaRef ds:uri="303dbf9b-b85b-46a0-94f1-894078c07ecd"/>
    <ds:schemaRef ds:uri="http://schemas.openxmlformats.org/package/2006/metadata/core-properties"/>
    <ds:schemaRef ds:uri="211f9404-bca0-4bcf-9c1d-965ccb6f8d2d"/>
    <ds:schemaRef ds:uri="http://purl.org/dc/terms/"/>
  </ds:schemaRefs>
</ds:datastoreItem>
</file>

<file path=customXml/itemProps3.xml><?xml version="1.0" encoding="utf-8"?>
<ds:datastoreItem xmlns:ds="http://schemas.openxmlformats.org/officeDocument/2006/customXml" ds:itemID="{59A90DE1-5030-4590-8AE5-55F67A0F02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338</Words>
  <Application>Microsoft Office PowerPoint</Application>
  <PresentationFormat>Widescreen</PresentationFormat>
  <Paragraphs>47</Paragraphs>
  <Slides>9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20</vt:i4>
      </vt:variant>
      <vt:variant>
        <vt:lpstr>Slide Titles</vt:lpstr>
      </vt:variant>
      <vt:variant>
        <vt:i4>9</vt:i4>
      </vt:variant>
    </vt:vector>
  </HeadingPairs>
  <TitlesOfParts>
    <vt:vector size="33" baseType="lpstr">
      <vt:lpstr>Arial</vt:lpstr>
      <vt:lpstr>Calibri</vt:lpstr>
      <vt:lpstr>Calibri Light</vt:lpstr>
      <vt:lpstr>Wingdings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Breadboard</vt:lpstr>
      <vt:lpstr>Breadboard</vt:lpstr>
      <vt:lpstr>Breadboard</vt:lpstr>
      <vt:lpstr>PowerPoint Presentation</vt:lpstr>
      <vt:lpstr>PowerPoint Presentation</vt:lpstr>
      <vt:lpstr>PowerPoint Presentation</vt:lpstr>
      <vt:lpstr>PowerPoint Presentation</vt:lpstr>
      <vt:lpstr>Thank You 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Stalin Jacob Wilson Packia Dhas</cp:lastModifiedBy>
  <cp:revision>116</cp:revision>
  <dcterms:created xsi:type="dcterms:W3CDTF">2021-03-09T15:35:42Z</dcterms:created>
  <dcterms:modified xsi:type="dcterms:W3CDTF">2024-06-19T08:33:34Z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