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2054" autoAdjust="0"/>
  </p:normalViewPr>
  <p:slideViewPr>
    <p:cSldViewPr>
      <p:cViewPr varScale="1">
        <p:scale>
          <a:sx n="76" d="100"/>
          <a:sy n="76" d="100"/>
        </p:scale>
        <p:origin x="1642" y="53"/>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3A11F45-2451-47EF-9243-F768EBE18C75}" type="doc">
      <dgm:prSet loTypeId="urn:microsoft.com/office/officeart/2005/8/layout/list1" loCatId="list" qsTypeId="urn:microsoft.com/office/officeart/2005/8/quickstyle/simple1" qsCatId="simple" csTypeId="urn:microsoft.com/office/officeart/2005/8/colors/accent2_1" csCatId="accent2" phldr="1"/>
      <dgm:spPr/>
      <dgm:t>
        <a:bodyPr/>
        <a:lstStyle/>
        <a:p>
          <a:endParaRPr lang="en-US"/>
        </a:p>
      </dgm:t>
    </dgm:pt>
    <dgm:pt modelId="{3778D85D-F32D-4E90-8E6A-807578D21B91}">
      <dgm:prSet phldrT="[Text]"/>
      <dgm:spPr/>
      <dgm:t>
        <a:bodyPr/>
        <a:lstStyle/>
        <a:p>
          <a:r>
            <a:rPr lang="en-US"/>
            <a:t>Stress and Burnout </a:t>
          </a:r>
        </a:p>
      </dgm:t>
    </dgm:pt>
    <dgm:pt modelId="{55C29109-F542-4A2A-8D6A-671D3EE2A11F}" type="parTrans" cxnId="{8467F14D-484A-4EC2-B3E8-6D4A10E808EC}">
      <dgm:prSet/>
      <dgm:spPr/>
      <dgm:t>
        <a:bodyPr/>
        <a:lstStyle/>
        <a:p>
          <a:endParaRPr lang="en-US"/>
        </a:p>
      </dgm:t>
    </dgm:pt>
    <dgm:pt modelId="{6997937B-D4DD-4385-AA88-35B401AB2401}" type="sibTrans" cxnId="{8467F14D-484A-4EC2-B3E8-6D4A10E808EC}">
      <dgm:prSet/>
      <dgm:spPr/>
      <dgm:t>
        <a:bodyPr/>
        <a:lstStyle/>
        <a:p>
          <a:endParaRPr lang="en-US"/>
        </a:p>
      </dgm:t>
    </dgm:pt>
    <dgm:pt modelId="{5AA14884-8C9C-49FC-985F-4A5F8E281B65}">
      <dgm:prSet/>
      <dgm:spPr/>
      <dgm:t>
        <a:bodyPr/>
        <a:lstStyle/>
        <a:p>
          <a:r>
            <a:rPr lang="en-US"/>
            <a:t>Lack of Engagement</a:t>
          </a:r>
          <a:endParaRPr lang="en-US" dirty="0"/>
        </a:p>
      </dgm:t>
    </dgm:pt>
    <dgm:pt modelId="{B7698648-40BF-4EB5-A308-56868D3C2904}" type="parTrans" cxnId="{B1FF9839-5F9E-40BF-A3EF-7F1B2488E7C3}">
      <dgm:prSet/>
      <dgm:spPr/>
      <dgm:t>
        <a:bodyPr/>
        <a:lstStyle/>
        <a:p>
          <a:endParaRPr lang="en-US"/>
        </a:p>
      </dgm:t>
    </dgm:pt>
    <dgm:pt modelId="{C9F06455-EF24-4100-A211-7F4F55373633}" type="sibTrans" cxnId="{B1FF9839-5F9E-40BF-A3EF-7F1B2488E7C3}">
      <dgm:prSet/>
      <dgm:spPr/>
      <dgm:t>
        <a:bodyPr/>
        <a:lstStyle/>
        <a:p>
          <a:endParaRPr lang="en-US"/>
        </a:p>
      </dgm:t>
    </dgm:pt>
    <dgm:pt modelId="{1670A637-EAD9-4266-8744-81239E81FEF4}">
      <dgm:prSet/>
      <dgm:spPr/>
      <dgm:t>
        <a:bodyPr/>
        <a:lstStyle/>
        <a:p>
          <a:r>
            <a:rPr lang="en-US"/>
            <a:t>Personal Issues</a:t>
          </a:r>
          <a:endParaRPr lang="en-US" dirty="0"/>
        </a:p>
      </dgm:t>
    </dgm:pt>
    <dgm:pt modelId="{D3A4D6FE-57DA-4D7C-8328-FD2FCF9B1F7B}" type="parTrans" cxnId="{AA6A8786-ECCC-4B74-B10F-E297393CE1DA}">
      <dgm:prSet/>
      <dgm:spPr/>
      <dgm:t>
        <a:bodyPr/>
        <a:lstStyle/>
        <a:p>
          <a:endParaRPr lang="en-US"/>
        </a:p>
      </dgm:t>
    </dgm:pt>
    <dgm:pt modelId="{CC76CD17-12D6-4051-A747-FA707813A04C}" type="sibTrans" cxnId="{AA6A8786-ECCC-4B74-B10F-E297393CE1DA}">
      <dgm:prSet/>
      <dgm:spPr/>
      <dgm:t>
        <a:bodyPr/>
        <a:lstStyle/>
        <a:p>
          <a:endParaRPr lang="en-US"/>
        </a:p>
      </dgm:t>
    </dgm:pt>
    <dgm:pt modelId="{1EA56B2D-7D54-4591-AD82-17C2E8B4F484}" type="pres">
      <dgm:prSet presAssocID="{73A11F45-2451-47EF-9243-F768EBE18C75}" presName="linear" presStyleCnt="0">
        <dgm:presLayoutVars>
          <dgm:dir/>
          <dgm:animLvl val="lvl"/>
          <dgm:resizeHandles val="exact"/>
        </dgm:presLayoutVars>
      </dgm:prSet>
      <dgm:spPr/>
    </dgm:pt>
    <dgm:pt modelId="{95758AF9-34D6-422A-B44D-72227C0B983A}" type="pres">
      <dgm:prSet presAssocID="{3778D85D-F32D-4E90-8E6A-807578D21B91}" presName="parentLin" presStyleCnt="0"/>
      <dgm:spPr/>
    </dgm:pt>
    <dgm:pt modelId="{B29FF036-3335-444C-B3C1-659470CA1CA8}" type="pres">
      <dgm:prSet presAssocID="{3778D85D-F32D-4E90-8E6A-807578D21B91}" presName="parentLeftMargin" presStyleLbl="node1" presStyleIdx="0" presStyleCnt="3"/>
      <dgm:spPr/>
    </dgm:pt>
    <dgm:pt modelId="{FD53E2A0-49F5-4A1A-86F8-07D76A477788}" type="pres">
      <dgm:prSet presAssocID="{3778D85D-F32D-4E90-8E6A-807578D21B91}" presName="parentText" presStyleLbl="node1" presStyleIdx="0" presStyleCnt="3">
        <dgm:presLayoutVars>
          <dgm:chMax val="0"/>
          <dgm:bulletEnabled val="1"/>
        </dgm:presLayoutVars>
      </dgm:prSet>
      <dgm:spPr/>
    </dgm:pt>
    <dgm:pt modelId="{7A91A6AD-249B-4087-8416-4FF8319895D1}" type="pres">
      <dgm:prSet presAssocID="{3778D85D-F32D-4E90-8E6A-807578D21B91}" presName="negativeSpace" presStyleCnt="0"/>
      <dgm:spPr/>
    </dgm:pt>
    <dgm:pt modelId="{AF2C9AA4-8793-4E8C-B830-C57EF9BBB0D1}" type="pres">
      <dgm:prSet presAssocID="{3778D85D-F32D-4E90-8E6A-807578D21B91}" presName="childText" presStyleLbl="conFgAcc1" presStyleIdx="0" presStyleCnt="3">
        <dgm:presLayoutVars>
          <dgm:bulletEnabled val="1"/>
        </dgm:presLayoutVars>
      </dgm:prSet>
      <dgm:spPr/>
    </dgm:pt>
    <dgm:pt modelId="{77505507-FC21-4717-885D-E401B6B45F18}" type="pres">
      <dgm:prSet presAssocID="{6997937B-D4DD-4385-AA88-35B401AB2401}" presName="spaceBetweenRectangles" presStyleCnt="0"/>
      <dgm:spPr/>
    </dgm:pt>
    <dgm:pt modelId="{BE443C9B-0AFC-47DE-8C19-EDCA26E06C10}" type="pres">
      <dgm:prSet presAssocID="{5AA14884-8C9C-49FC-985F-4A5F8E281B65}" presName="parentLin" presStyleCnt="0"/>
      <dgm:spPr/>
    </dgm:pt>
    <dgm:pt modelId="{E79F66CD-595E-4725-A33F-2D1A484C91F0}" type="pres">
      <dgm:prSet presAssocID="{5AA14884-8C9C-49FC-985F-4A5F8E281B65}" presName="parentLeftMargin" presStyleLbl="node1" presStyleIdx="0" presStyleCnt="3"/>
      <dgm:spPr/>
    </dgm:pt>
    <dgm:pt modelId="{5E0B70E7-5EC8-496E-83D9-D1FE97D2B2D4}" type="pres">
      <dgm:prSet presAssocID="{5AA14884-8C9C-49FC-985F-4A5F8E281B65}" presName="parentText" presStyleLbl="node1" presStyleIdx="1" presStyleCnt="3">
        <dgm:presLayoutVars>
          <dgm:chMax val="0"/>
          <dgm:bulletEnabled val="1"/>
        </dgm:presLayoutVars>
      </dgm:prSet>
      <dgm:spPr/>
    </dgm:pt>
    <dgm:pt modelId="{A8AB6301-D6C2-4002-910D-79B9E4C0991F}" type="pres">
      <dgm:prSet presAssocID="{5AA14884-8C9C-49FC-985F-4A5F8E281B65}" presName="negativeSpace" presStyleCnt="0"/>
      <dgm:spPr/>
    </dgm:pt>
    <dgm:pt modelId="{3AAEF24B-E864-4FEA-89C5-6786FE8EF11A}" type="pres">
      <dgm:prSet presAssocID="{5AA14884-8C9C-49FC-985F-4A5F8E281B65}" presName="childText" presStyleLbl="conFgAcc1" presStyleIdx="1" presStyleCnt="3">
        <dgm:presLayoutVars>
          <dgm:bulletEnabled val="1"/>
        </dgm:presLayoutVars>
      </dgm:prSet>
      <dgm:spPr/>
    </dgm:pt>
    <dgm:pt modelId="{0803EA23-FBA4-49C4-BF12-52A07B718B88}" type="pres">
      <dgm:prSet presAssocID="{C9F06455-EF24-4100-A211-7F4F55373633}" presName="spaceBetweenRectangles" presStyleCnt="0"/>
      <dgm:spPr/>
    </dgm:pt>
    <dgm:pt modelId="{AB1FF55E-2416-41ED-8F65-20C74A606B44}" type="pres">
      <dgm:prSet presAssocID="{1670A637-EAD9-4266-8744-81239E81FEF4}" presName="parentLin" presStyleCnt="0"/>
      <dgm:spPr/>
    </dgm:pt>
    <dgm:pt modelId="{7BD7ABFA-E118-4595-8033-F6798919BAB1}" type="pres">
      <dgm:prSet presAssocID="{1670A637-EAD9-4266-8744-81239E81FEF4}" presName="parentLeftMargin" presStyleLbl="node1" presStyleIdx="1" presStyleCnt="3"/>
      <dgm:spPr/>
    </dgm:pt>
    <dgm:pt modelId="{591954AA-D1F3-47CD-BA8C-221D13C09BA4}" type="pres">
      <dgm:prSet presAssocID="{1670A637-EAD9-4266-8744-81239E81FEF4}" presName="parentText" presStyleLbl="node1" presStyleIdx="2" presStyleCnt="3">
        <dgm:presLayoutVars>
          <dgm:chMax val="0"/>
          <dgm:bulletEnabled val="1"/>
        </dgm:presLayoutVars>
      </dgm:prSet>
      <dgm:spPr/>
    </dgm:pt>
    <dgm:pt modelId="{45C59A47-6A7D-4010-8DBF-CE56B3B10467}" type="pres">
      <dgm:prSet presAssocID="{1670A637-EAD9-4266-8744-81239E81FEF4}" presName="negativeSpace" presStyleCnt="0"/>
      <dgm:spPr/>
    </dgm:pt>
    <dgm:pt modelId="{325C182B-57F7-4B69-8954-C549533255E1}" type="pres">
      <dgm:prSet presAssocID="{1670A637-EAD9-4266-8744-81239E81FEF4}" presName="childText" presStyleLbl="conFgAcc1" presStyleIdx="2" presStyleCnt="3">
        <dgm:presLayoutVars>
          <dgm:bulletEnabled val="1"/>
        </dgm:presLayoutVars>
      </dgm:prSet>
      <dgm:spPr/>
    </dgm:pt>
  </dgm:ptLst>
  <dgm:cxnLst>
    <dgm:cxn modelId="{69B9721F-2AA0-455D-9B12-79176DD7AF56}" type="presOf" srcId="{1670A637-EAD9-4266-8744-81239E81FEF4}" destId="{7BD7ABFA-E118-4595-8033-F6798919BAB1}" srcOrd="0" destOrd="0" presId="urn:microsoft.com/office/officeart/2005/8/layout/list1"/>
    <dgm:cxn modelId="{56B84A26-26D4-43D6-A334-17B119ADEA6E}" type="presOf" srcId="{1670A637-EAD9-4266-8744-81239E81FEF4}" destId="{591954AA-D1F3-47CD-BA8C-221D13C09BA4}" srcOrd="1" destOrd="0" presId="urn:microsoft.com/office/officeart/2005/8/layout/list1"/>
    <dgm:cxn modelId="{21B85E36-178E-493C-86AD-3CE09B9FDF6E}" type="presOf" srcId="{73A11F45-2451-47EF-9243-F768EBE18C75}" destId="{1EA56B2D-7D54-4591-AD82-17C2E8B4F484}" srcOrd="0" destOrd="0" presId="urn:microsoft.com/office/officeart/2005/8/layout/list1"/>
    <dgm:cxn modelId="{B1FF9839-5F9E-40BF-A3EF-7F1B2488E7C3}" srcId="{73A11F45-2451-47EF-9243-F768EBE18C75}" destId="{5AA14884-8C9C-49FC-985F-4A5F8E281B65}" srcOrd="1" destOrd="0" parTransId="{B7698648-40BF-4EB5-A308-56868D3C2904}" sibTransId="{C9F06455-EF24-4100-A211-7F4F55373633}"/>
    <dgm:cxn modelId="{87DC7C40-E5D1-4138-A951-6B973D785C9D}" type="presOf" srcId="{5AA14884-8C9C-49FC-985F-4A5F8E281B65}" destId="{E79F66CD-595E-4725-A33F-2D1A484C91F0}" srcOrd="0" destOrd="0" presId="urn:microsoft.com/office/officeart/2005/8/layout/list1"/>
    <dgm:cxn modelId="{8467F14D-484A-4EC2-B3E8-6D4A10E808EC}" srcId="{73A11F45-2451-47EF-9243-F768EBE18C75}" destId="{3778D85D-F32D-4E90-8E6A-807578D21B91}" srcOrd="0" destOrd="0" parTransId="{55C29109-F542-4A2A-8D6A-671D3EE2A11F}" sibTransId="{6997937B-D4DD-4385-AA88-35B401AB2401}"/>
    <dgm:cxn modelId="{30AC9382-C7CE-489B-99DE-87425AD2E016}" type="presOf" srcId="{3778D85D-F32D-4E90-8E6A-807578D21B91}" destId="{B29FF036-3335-444C-B3C1-659470CA1CA8}" srcOrd="0" destOrd="0" presId="urn:microsoft.com/office/officeart/2005/8/layout/list1"/>
    <dgm:cxn modelId="{AA6A8786-ECCC-4B74-B10F-E297393CE1DA}" srcId="{73A11F45-2451-47EF-9243-F768EBE18C75}" destId="{1670A637-EAD9-4266-8744-81239E81FEF4}" srcOrd="2" destOrd="0" parTransId="{D3A4D6FE-57DA-4D7C-8328-FD2FCF9B1F7B}" sibTransId="{CC76CD17-12D6-4051-A747-FA707813A04C}"/>
    <dgm:cxn modelId="{03E3C5A3-AB73-4E40-845A-3956A7868B9F}" type="presOf" srcId="{3778D85D-F32D-4E90-8E6A-807578D21B91}" destId="{FD53E2A0-49F5-4A1A-86F8-07D76A477788}" srcOrd="1" destOrd="0" presId="urn:microsoft.com/office/officeart/2005/8/layout/list1"/>
    <dgm:cxn modelId="{81C33DFC-4D0E-4002-86FA-7FDBBA8898D8}" type="presOf" srcId="{5AA14884-8C9C-49FC-985F-4A5F8E281B65}" destId="{5E0B70E7-5EC8-496E-83D9-D1FE97D2B2D4}" srcOrd="1" destOrd="0" presId="urn:microsoft.com/office/officeart/2005/8/layout/list1"/>
    <dgm:cxn modelId="{CDF62531-0019-4A63-917C-D2435E7B56CE}" type="presParOf" srcId="{1EA56B2D-7D54-4591-AD82-17C2E8B4F484}" destId="{95758AF9-34D6-422A-B44D-72227C0B983A}" srcOrd="0" destOrd="0" presId="urn:microsoft.com/office/officeart/2005/8/layout/list1"/>
    <dgm:cxn modelId="{1552C16F-7261-445B-B8FD-926BF8EA51AA}" type="presParOf" srcId="{95758AF9-34D6-422A-B44D-72227C0B983A}" destId="{B29FF036-3335-444C-B3C1-659470CA1CA8}" srcOrd="0" destOrd="0" presId="urn:microsoft.com/office/officeart/2005/8/layout/list1"/>
    <dgm:cxn modelId="{D2B8EF4B-0799-4937-8E34-4CEAFBD14BEE}" type="presParOf" srcId="{95758AF9-34D6-422A-B44D-72227C0B983A}" destId="{FD53E2A0-49F5-4A1A-86F8-07D76A477788}" srcOrd="1" destOrd="0" presId="urn:microsoft.com/office/officeart/2005/8/layout/list1"/>
    <dgm:cxn modelId="{A9DDAA49-C0EC-4694-B141-6A3EA6D9B1BB}" type="presParOf" srcId="{1EA56B2D-7D54-4591-AD82-17C2E8B4F484}" destId="{7A91A6AD-249B-4087-8416-4FF8319895D1}" srcOrd="1" destOrd="0" presId="urn:microsoft.com/office/officeart/2005/8/layout/list1"/>
    <dgm:cxn modelId="{18FE693F-CBEC-4970-907A-B775BEBB2B96}" type="presParOf" srcId="{1EA56B2D-7D54-4591-AD82-17C2E8B4F484}" destId="{AF2C9AA4-8793-4E8C-B830-C57EF9BBB0D1}" srcOrd="2" destOrd="0" presId="urn:microsoft.com/office/officeart/2005/8/layout/list1"/>
    <dgm:cxn modelId="{AF4280A3-DB53-437A-851C-63F06A41FB80}" type="presParOf" srcId="{1EA56B2D-7D54-4591-AD82-17C2E8B4F484}" destId="{77505507-FC21-4717-885D-E401B6B45F18}" srcOrd="3" destOrd="0" presId="urn:microsoft.com/office/officeart/2005/8/layout/list1"/>
    <dgm:cxn modelId="{851C2C12-D5D6-43F9-AC20-309269F8D960}" type="presParOf" srcId="{1EA56B2D-7D54-4591-AD82-17C2E8B4F484}" destId="{BE443C9B-0AFC-47DE-8C19-EDCA26E06C10}" srcOrd="4" destOrd="0" presId="urn:microsoft.com/office/officeart/2005/8/layout/list1"/>
    <dgm:cxn modelId="{2D0B87DD-AE1C-4724-9EF7-379F0C9235F7}" type="presParOf" srcId="{BE443C9B-0AFC-47DE-8C19-EDCA26E06C10}" destId="{E79F66CD-595E-4725-A33F-2D1A484C91F0}" srcOrd="0" destOrd="0" presId="urn:microsoft.com/office/officeart/2005/8/layout/list1"/>
    <dgm:cxn modelId="{6F96B203-4EB0-40FE-B0D7-AAA7EBED9C5E}" type="presParOf" srcId="{BE443C9B-0AFC-47DE-8C19-EDCA26E06C10}" destId="{5E0B70E7-5EC8-496E-83D9-D1FE97D2B2D4}" srcOrd="1" destOrd="0" presId="urn:microsoft.com/office/officeart/2005/8/layout/list1"/>
    <dgm:cxn modelId="{9B21535C-654A-4A8F-8D22-3275308E9113}" type="presParOf" srcId="{1EA56B2D-7D54-4591-AD82-17C2E8B4F484}" destId="{A8AB6301-D6C2-4002-910D-79B9E4C0991F}" srcOrd="5" destOrd="0" presId="urn:microsoft.com/office/officeart/2005/8/layout/list1"/>
    <dgm:cxn modelId="{9AD8148F-F292-4F84-B7B4-6AB4477476E2}" type="presParOf" srcId="{1EA56B2D-7D54-4591-AD82-17C2E8B4F484}" destId="{3AAEF24B-E864-4FEA-89C5-6786FE8EF11A}" srcOrd="6" destOrd="0" presId="urn:microsoft.com/office/officeart/2005/8/layout/list1"/>
    <dgm:cxn modelId="{4D6D46AF-082E-4FDF-B4A9-8F5A943C47F0}" type="presParOf" srcId="{1EA56B2D-7D54-4591-AD82-17C2E8B4F484}" destId="{0803EA23-FBA4-49C4-BF12-52A07B718B88}" srcOrd="7" destOrd="0" presId="urn:microsoft.com/office/officeart/2005/8/layout/list1"/>
    <dgm:cxn modelId="{4D33ADF4-5017-4FCF-B786-C8F18AB45A89}" type="presParOf" srcId="{1EA56B2D-7D54-4591-AD82-17C2E8B4F484}" destId="{AB1FF55E-2416-41ED-8F65-20C74A606B44}" srcOrd="8" destOrd="0" presId="urn:microsoft.com/office/officeart/2005/8/layout/list1"/>
    <dgm:cxn modelId="{972384A1-18A3-4DFD-A007-4D40EA0770AC}" type="presParOf" srcId="{AB1FF55E-2416-41ED-8F65-20C74A606B44}" destId="{7BD7ABFA-E118-4595-8033-F6798919BAB1}" srcOrd="0" destOrd="0" presId="urn:microsoft.com/office/officeart/2005/8/layout/list1"/>
    <dgm:cxn modelId="{D2D70FB3-7853-43FA-952C-CFCEE1753DAE}" type="presParOf" srcId="{AB1FF55E-2416-41ED-8F65-20C74A606B44}" destId="{591954AA-D1F3-47CD-BA8C-221D13C09BA4}" srcOrd="1" destOrd="0" presId="urn:microsoft.com/office/officeart/2005/8/layout/list1"/>
    <dgm:cxn modelId="{EC8B575A-B215-4767-8A53-440F7D26C8B1}" type="presParOf" srcId="{1EA56B2D-7D54-4591-AD82-17C2E8B4F484}" destId="{45C59A47-6A7D-4010-8DBF-CE56B3B10467}" srcOrd="9" destOrd="0" presId="urn:microsoft.com/office/officeart/2005/8/layout/list1"/>
    <dgm:cxn modelId="{502683C0-C73B-4BF7-870F-30A361D39F54}" type="presParOf" srcId="{1EA56B2D-7D54-4591-AD82-17C2E8B4F484}" destId="{325C182B-57F7-4B69-8954-C549533255E1}"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1CEBF4E-B3A3-4B81-A6EF-9B0BF93FB57A}" type="doc">
      <dgm:prSet loTypeId="urn:microsoft.com/office/officeart/2005/8/layout/list1" loCatId="list" qsTypeId="urn:microsoft.com/office/officeart/2005/8/quickstyle/simple1" qsCatId="simple" csTypeId="urn:microsoft.com/office/officeart/2005/8/colors/colorful4" csCatId="colorful" phldr="1"/>
      <dgm:spPr/>
      <dgm:t>
        <a:bodyPr/>
        <a:lstStyle/>
        <a:p>
          <a:endParaRPr lang="en-US"/>
        </a:p>
      </dgm:t>
    </dgm:pt>
    <dgm:pt modelId="{6CAF882F-9D3A-44A8-BCA8-87CB60BA693A}">
      <dgm:prSet phldrT="[Text]"/>
      <dgm:spPr/>
      <dgm:t>
        <a:bodyPr/>
        <a:lstStyle/>
        <a:p>
          <a:r>
            <a:rPr lang="en-US">
              <a:solidFill>
                <a:schemeClr val="tx1"/>
              </a:solidFill>
            </a:rPr>
            <a:t>Disturbs the regular workflow</a:t>
          </a:r>
        </a:p>
      </dgm:t>
    </dgm:pt>
    <dgm:pt modelId="{7C791570-453F-446F-861F-341F317D21F0}" type="parTrans" cxnId="{67E14F06-A278-4FDC-993F-3994F1A5F915}">
      <dgm:prSet/>
      <dgm:spPr/>
      <dgm:t>
        <a:bodyPr/>
        <a:lstStyle/>
        <a:p>
          <a:endParaRPr lang="en-US"/>
        </a:p>
      </dgm:t>
    </dgm:pt>
    <dgm:pt modelId="{E2FE3EB9-41AF-4C07-A850-6EE62D603650}" type="sibTrans" cxnId="{67E14F06-A278-4FDC-993F-3994F1A5F915}">
      <dgm:prSet/>
      <dgm:spPr/>
      <dgm:t>
        <a:bodyPr/>
        <a:lstStyle/>
        <a:p>
          <a:endParaRPr lang="en-US"/>
        </a:p>
      </dgm:t>
    </dgm:pt>
    <dgm:pt modelId="{34AD1F02-1CC7-43C0-A2A3-82044A63DD10}">
      <dgm:prSet/>
      <dgm:spPr/>
      <dgm:t>
        <a:bodyPr/>
        <a:lstStyle/>
        <a:p>
          <a:r>
            <a:rPr lang="en-US">
              <a:solidFill>
                <a:schemeClr val="tx1"/>
              </a:solidFill>
            </a:rPr>
            <a:t>Impact on production schedules</a:t>
          </a:r>
          <a:endParaRPr lang="en-US" dirty="0">
            <a:solidFill>
              <a:schemeClr val="tx1"/>
            </a:solidFill>
          </a:endParaRPr>
        </a:p>
      </dgm:t>
    </dgm:pt>
    <dgm:pt modelId="{16E9C9ED-E402-45CE-B36E-6944FA07DE8F}" type="parTrans" cxnId="{9307A7BA-C05F-4090-B497-CC3823252755}">
      <dgm:prSet/>
      <dgm:spPr/>
      <dgm:t>
        <a:bodyPr/>
        <a:lstStyle/>
        <a:p>
          <a:endParaRPr lang="en-US"/>
        </a:p>
      </dgm:t>
    </dgm:pt>
    <dgm:pt modelId="{6D138DC8-71A0-4813-9C68-9290AB597061}" type="sibTrans" cxnId="{9307A7BA-C05F-4090-B497-CC3823252755}">
      <dgm:prSet/>
      <dgm:spPr/>
      <dgm:t>
        <a:bodyPr/>
        <a:lstStyle/>
        <a:p>
          <a:endParaRPr lang="en-US"/>
        </a:p>
      </dgm:t>
    </dgm:pt>
    <dgm:pt modelId="{478C7610-6982-46D0-84B5-2715F34A9321}">
      <dgm:prSet/>
      <dgm:spPr/>
      <dgm:t>
        <a:bodyPr/>
        <a:lstStyle/>
        <a:p>
          <a:r>
            <a:rPr lang="en-US" dirty="0">
              <a:solidFill>
                <a:schemeClr val="tx1"/>
              </a:solidFill>
            </a:rPr>
            <a:t>Declines overall production (</a:t>
          </a:r>
          <a:r>
            <a:rPr lang="en-US" dirty="0" err="1">
              <a:solidFill>
                <a:schemeClr val="tx1"/>
              </a:solidFill>
            </a:rPr>
            <a:t>gayed</a:t>
          </a:r>
          <a:r>
            <a:rPr lang="en-US" dirty="0">
              <a:solidFill>
                <a:schemeClr val="tx1"/>
              </a:solidFill>
            </a:rPr>
            <a:t> et al., 2018)</a:t>
          </a:r>
        </a:p>
      </dgm:t>
    </dgm:pt>
    <dgm:pt modelId="{4B8DD566-05F1-486B-9638-933D225489BD}" type="parTrans" cxnId="{12A351E7-F573-47DB-AD05-D0504B7A2EC8}">
      <dgm:prSet/>
      <dgm:spPr/>
      <dgm:t>
        <a:bodyPr/>
        <a:lstStyle/>
        <a:p>
          <a:endParaRPr lang="en-US"/>
        </a:p>
      </dgm:t>
    </dgm:pt>
    <dgm:pt modelId="{1276FF66-9228-4208-81E4-7ECC193DD01C}" type="sibTrans" cxnId="{12A351E7-F573-47DB-AD05-D0504B7A2EC8}">
      <dgm:prSet/>
      <dgm:spPr/>
      <dgm:t>
        <a:bodyPr/>
        <a:lstStyle/>
        <a:p>
          <a:endParaRPr lang="en-US"/>
        </a:p>
      </dgm:t>
    </dgm:pt>
    <dgm:pt modelId="{F353650F-1A73-4255-A6F4-5E0DACC00D99}">
      <dgm:prSet/>
      <dgm:spPr/>
      <dgm:t>
        <a:bodyPr/>
        <a:lstStyle/>
        <a:p>
          <a:r>
            <a:rPr lang="en-US">
              <a:solidFill>
                <a:schemeClr val="tx1"/>
              </a:solidFill>
            </a:rPr>
            <a:t>Increase in overtime bills</a:t>
          </a:r>
          <a:endParaRPr lang="en-US" dirty="0">
            <a:solidFill>
              <a:schemeClr val="tx1"/>
            </a:solidFill>
          </a:endParaRPr>
        </a:p>
      </dgm:t>
    </dgm:pt>
    <dgm:pt modelId="{E8C0A014-10DD-4C2D-8D55-A457D81730CA}" type="parTrans" cxnId="{FA5BFC03-CE67-477E-AE30-F1C8F7C2ED16}">
      <dgm:prSet/>
      <dgm:spPr/>
      <dgm:t>
        <a:bodyPr/>
        <a:lstStyle/>
        <a:p>
          <a:endParaRPr lang="en-US"/>
        </a:p>
      </dgm:t>
    </dgm:pt>
    <dgm:pt modelId="{A8A8D8DB-867C-42EA-AD1A-60CCFE0C20A9}" type="sibTrans" cxnId="{FA5BFC03-CE67-477E-AE30-F1C8F7C2ED16}">
      <dgm:prSet/>
      <dgm:spPr/>
      <dgm:t>
        <a:bodyPr/>
        <a:lstStyle/>
        <a:p>
          <a:endParaRPr lang="en-US"/>
        </a:p>
      </dgm:t>
    </dgm:pt>
    <dgm:pt modelId="{317166F5-8220-4BFB-B492-F1E849CB5259}">
      <dgm:prSet/>
      <dgm:spPr/>
      <dgm:t>
        <a:bodyPr/>
        <a:lstStyle/>
        <a:p>
          <a:r>
            <a:rPr lang="en-US" dirty="0">
              <a:solidFill>
                <a:schemeClr val="tx1"/>
              </a:solidFill>
            </a:rPr>
            <a:t>The issue in revenue generation</a:t>
          </a:r>
        </a:p>
      </dgm:t>
    </dgm:pt>
    <dgm:pt modelId="{B1F51AE1-4E92-4393-8F8C-13B2FC638A16}" type="parTrans" cxnId="{CC0D0DD7-F732-42B0-8865-C30454674993}">
      <dgm:prSet/>
      <dgm:spPr/>
      <dgm:t>
        <a:bodyPr/>
        <a:lstStyle/>
        <a:p>
          <a:endParaRPr lang="en-US"/>
        </a:p>
      </dgm:t>
    </dgm:pt>
    <dgm:pt modelId="{4EFACF01-9F3D-4BEA-ADC7-150B961FD7E7}" type="sibTrans" cxnId="{CC0D0DD7-F732-42B0-8865-C30454674993}">
      <dgm:prSet/>
      <dgm:spPr/>
      <dgm:t>
        <a:bodyPr/>
        <a:lstStyle/>
        <a:p>
          <a:endParaRPr lang="en-US"/>
        </a:p>
      </dgm:t>
    </dgm:pt>
    <dgm:pt modelId="{2437075B-CE77-4B7C-894A-EB97E2DCF705}" type="pres">
      <dgm:prSet presAssocID="{01CEBF4E-B3A3-4B81-A6EF-9B0BF93FB57A}" presName="linear" presStyleCnt="0">
        <dgm:presLayoutVars>
          <dgm:dir/>
          <dgm:animLvl val="lvl"/>
          <dgm:resizeHandles val="exact"/>
        </dgm:presLayoutVars>
      </dgm:prSet>
      <dgm:spPr/>
    </dgm:pt>
    <dgm:pt modelId="{BF08E59D-627B-49E4-A3D9-E7B5FDC554A8}" type="pres">
      <dgm:prSet presAssocID="{6CAF882F-9D3A-44A8-BCA8-87CB60BA693A}" presName="parentLin" presStyleCnt="0"/>
      <dgm:spPr/>
    </dgm:pt>
    <dgm:pt modelId="{C4357FF6-D062-43E5-B051-8735D43A100F}" type="pres">
      <dgm:prSet presAssocID="{6CAF882F-9D3A-44A8-BCA8-87CB60BA693A}" presName="parentLeftMargin" presStyleLbl="node1" presStyleIdx="0" presStyleCnt="5"/>
      <dgm:spPr/>
    </dgm:pt>
    <dgm:pt modelId="{71D47F3F-B944-44AF-8D45-3963EAB0E4B1}" type="pres">
      <dgm:prSet presAssocID="{6CAF882F-9D3A-44A8-BCA8-87CB60BA693A}" presName="parentText" presStyleLbl="node1" presStyleIdx="0" presStyleCnt="5">
        <dgm:presLayoutVars>
          <dgm:chMax val="0"/>
          <dgm:bulletEnabled val="1"/>
        </dgm:presLayoutVars>
      </dgm:prSet>
      <dgm:spPr/>
    </dgm:pt>
    <dgm:pt modelId="{C2B2D057-70FB-45C6-95FE-49DF8F91A570}" type="pres">
      <dgm:prSet presAssocID="{6CAF882F-9D3A-44A8-BCA8-87CB60BA693A}" presName="negativeSpace" presStyleCnt="0"/>
      <dgm:spPr/>
    </dgm:pt>
    <dgm:pt modelId="{057EEFBB-70D8-41DD-A593-11C6FE9B35AA}" type="pres">
      <dgm:prSet presAssocID="{6CAF882F-9D3A-44A8-BCA8-87CB60BA693A}" presName="childText" presStyleLbl="conFgAcc1" presStyleIdx="0" presStyleCnt="5">
        <dgm:presLayoutVars>
          <dgm:bulletEnabled val="1"/>
        </dgm:presLayoutVars>
      </dgm:prSet>
      <dgm:spPr/>
    </dgm:pt>
    <dgm:pt modelId="{3E0A4DDF-0617-4F65-8054-B9F93607D362}" type="pres">
      <dgm:prSet presAssocID="{E2FE3EB9-41AF-4C07-A850-6EE62D603650}" presName="spaceBetweenRectangles" presStyleCnt="0"/>
      <dgm:spPr/>
    </dgm:pt>
    <dgm:pt modelId="{B04663CA-77A4-476D-8517-5116D306CB87}" type="pres">
      <dgm:prSet presAssocID="{34AD1F02-1CC7-43C0-A2A3-82044A63DD10}" presName="parentLin" presStyleCnt="0"/>
      <dgm:spPr/>
    </dgm:pt>
    <dgm:pt modelId="{41FA9557-7F18-4700-8772-E5184CC20DF9}" type="pres">
      <dgm:prSet presAssocID="{34AD1F02-1CC7-43C0-A2A3-82044A63DD10}" presName="parentLeftMargin" presStyleLbl="node1" presStyleIdx="0" presStyleCnt="5"/>
      <dgm:spPr/>
    </dgm:pt>
    <dgm:pt modelId="{51CFEB01-7A8C-452F-AC27-D661ED39E137}" type="pres">
      <dgm:prSet presAssocID="{34AD1F02-1CC7-43C0-A2A3-82044A63DD10}" presName="parentText" presStyleLbl="node1" presStyleIdx="1" presStyleCnt="5">
        <dgm:presLayoutVars>
          <dgm:chMax val="0"/>
          <dgm:bulletEnabled val="1"/>
        </dgm:presLayoutVars>
      </dgm:prSet>
      <dgm:spPr/>
    </dgm:pt>
    <dgm:pt modelId="{7BB57D3F-79DA-426A-A634-E329B4F2B5B5}" type="pres">
      <dgm:prSet presAssocID="{34AD1F02-1CC7-43C0-A2A3-82044A63DD10}" presName="negativeSpace" presStyleCnt="0"/>
      <dgm:spPr/>
    </dgm:pt>
    <dgm:pt modelId="{E02BA1DC-258D-426F-9F81-776023D6FB98}" type="pres">
      <dgm:prSet presAssocID="{34AD1F02-1CC7-43C0-A2A3-82044A63DD10}" presName="childText" presStyleLbl="conFgAcc1" presStyleIdx="1" presStyleCnt="5">
        <dgm:presLayoutVars>
          <dgm:bulletEnabled val="1"/>
        </dgm:presLayoutVars>
      </dgm:prSet>
      <dgm:spPr/>
    </dgm:pt>
    <dgm:pt modelId="{AD7544FD-5519-4586-9DB4-F91EC07F8FEC}" type="pres">
      <dgm:prSet presAssocID="{6D138DC8-71A0-4813-9C68-9290AB597061}" presName="spaceBetweenRectangles" presStyleCnt="0"/>
      <dgm:spPr/>
    </dgm:pt>
    <dgm:pt modelId="{CADB6B05-923B-43AF-B079-A1BE1B4C081A}" type="pres">
      <dgm:prSet presAssocID="{478C7610-6982-46D0-84B5-2715F34A9321}" presName="parentLin" presStyleCnt="0"/>
      <dgm:spPr/>
    </dgm:pt>
    <dgm:pt modelId="{A8C78BA5-63D3-415B-AB69-0D9EAB81C4D4}" type="pres">
      <dgm:prSet presAssocID="{478C7610-6982-46D0-84B5-2715F34A9321}" presName="parentLeftMargin" presStyleLbl="node1" presStyleIdx="1" presStyleCnt="5"/>
      <dgm:spPr/>
    </dgm:pt>
    <dgm:pt modelId="{A09740FD-7BDB-45B7-A01A-7F1DE5D702CF}" type="pres">
      <dgm:prSet presAssocID="{478C7610-6982-46D0-84B5-2715F34A9321}" presName="parentText" presStyleLbl="node1" presStyleIdx="2" presStyleCnt="5">
        <dgm:presLayoutVars>
          <dgm:chMax val="0"/>
          <dgm:bulletEnabled val="1"/>
        </dgm:presLayoutVars>
      </dgm:prSet>
      <dgm:spPr/>
    </dgm:pt>
    <dgm:pt modelId="{95B11DF6-E9C7-4A77-B0B1-4C608C12C082}" type="pres">
      <dgm:prSet presAssocID="{478C7610-6982-46D0-84B5-2715F34A9321}" presName="negativeSpace" presStyleCnt="0"/>
      <dgm:spPr/>
    </dgm:pt>
    <dgm:pt modelId="{5D08CF05-5455-4FAE-B19B-21C46BBD3F9A}" type="pres">
      <dgm:prSet presAssocID="{478C7610-6982-46D0-84B5-2715F34A9321}" presName="childText" presStyleLbl="conFgAcc1" presStyleIdx="2" presStyleCnt="5">
        <dgm:presLayoutVars>
          <dgm:bulletEnabled val="1"/>
        </dgm:presLayoutVars>
      </dgm:prSet>
      <dgm:spPr/>
    </dgm:pt>
    <dgm:pt modelId="{7B0A5B8F-2CB9-4C9C-8D7F-5CC977DDB041}" type="pres">
      <dgm:prSet presAssocID="{1276FF66-9228-4208-81E4-7ECC193DD01C}" presName="spaceBetweenRectangles" presStyleCnt="0"/>
      <dgm:spPr/>
    </dgm:pt>
    <dgm:pt modelId="{EC586124-886D-4CDF-BDB6-C87184C75487}" type="pres">
      <dgm:prSet presAssocID="{F353650F-1A73-4255-A6F4-5E0DACC00D99}" presName="parentLin" presStyleCnt="0"/>
      <dgm:spPr/>
    </dgm:pt>
    <dgm:pt modelId="{A075C090-BE79-4C28-9ED4-EAAC1FA08A2F}" type="pres">
      <dgm:prSet presAssocID="{F353650F-1A73-4255-A6F4-5E0DACC00D99}" presName="parentLeftMargin" presStyleLbl="node1" presStyleIdx="2" presStyleCnt="5"/>
      <dgm:spPr/>
    </dgm:pt>
    <dgm:pt modelId="{16E5A465-DFED-4654-A417-8D62BF409194}" type="pres">
      <dgm:prSet presAssocID="{F353650F-1A73-4255-A6F4-5E0DACC00D99}" presName="parentText" presStyleLbl="node1" presStyleIdx="3" presStyleCnt="5">
        <dgm:presLayoutVars>
          <dgm:chMax val="0"/>
          <dgm:bulletEnabled val="1"/>
        </dgm:presLayoutVars>
      </dgm:prSet>
      <dgm:spPr/>
    </dgm:pt>
    <dgm:pt modelId="{76D9A0D0-3FEF-4DA2-9C53-7E403FEC41FF}" type="pres">
      <dgm:prSet presAssocID="{F353650F-1A73-4255-A6F4-5E0DACC00D99}" presName="negativeSpace" presStyleCnt="0"/>
      <dgm:spPr/>
    </dgm:pt>
    <dgm:pt modelId="{FB8DCE6E-F492-4A18-A6AC-125E72AC688C}" type="pres">
      <dgm:prSet presAssocID="{F353650F-1A73-4255-A6F4-5E0DACC00D99}" presName="childText" presStyleLbl="conFgAcc1" presStyleIdx="3" presStyleCnt="5">
        <dgm:presLayoutVars>
          <dgm:bulletEnabled val="1"/>
        </dgm:presLayoutVars>
      </dgm:prSet>
      <dgm:spPr/>
    </dgm:pt>
    <dgm:pt modelId="{4642642E-D9A0-4CB4-A122-82975BDA7048}" type="pres">
      <dgm:prSet presAssocID="{A8A8D8DB-867C-42EA-AD1A-60CCFE0C20A9}" presName="spaceBetweenRectangles" presStyleCnt="0"/>
      <dgm:spPr/>
    </dgm:pt>
    <dgm:pt modelId="{9C0F0A25-54B6-40F8-9B5D-9667FFC898A4}" type="pres">
      <dgm:prSet presAssocID="{317166F5-8220-4BFB-B492-F1E849CB5259}" presName="parentLin" presStyleCnt="0"/>
      <dgm:spPr/>
    </dgm:pt>
    <dgm:pt modelId="{5FA3EC5F-4B53-4CBF-BAEF-6E7EE757732F}" type="pres">
      <dgm:prSet presAssocID="{317166F5-8220-4BFB-B492-F1E849CB5259}" presName="parentLeftMargin" presStyleLbl="node1" presStyleIdx="3" presStyleCnt="5"/>
      <dgm:spPr/>
    </dgm:pt>
    <dgm:pt modelId="{D004359E-3A81-4FF5-AC5C-E41C54C18A18}" type="pres">
      <dgm:prSet presAssocID="{317166F5-8220-4BFB-B492-F1E849CB5259}" presName="parentText" presStyleLbl="node1" presStyleIdx="4" presStyleCnt="5">
        <dgm:presLayoutVars>
          <dgm:chMax val="0"/>
          <dgm:bulletEnabled val="1"/>
        </dgm:presLayoutVars>
      </dgm:prSet>
      <dgm:spPr/>
    </dgm:pt>
    <dgm:pt modelId="{F9EB9C4E-2E0A-4EC0-BD0F-03A96FEDC0B3}" type="pres">
      <dgm:prSet presAssocID="{317166F5-8220-4BFB-B492-F1E849CB5259}" presName="negativeSpace" presStyleCnt="0"/>
      <dgm:spPr/>
    </dgm:pt>
    <dgm:pt modelId="{12A7C2C7-999C-4B32-8C94-32584A3F9B05}" type="pres">
      <dgm:prSet presAssocID="{317166F5-8220-4BFB-B492-F1E849CB5259}" presName="childText" presStyleLbl="conFgAcc1" presStyleIdx="4" presStyleCnt="5">
        <dgm:presLayoutVars>
          <dgm:bulletEnabled val="1"/>
        </dgm:presLayoutVars>
      </dgm:prSet>
      <dgm:spPr/>
    </dgm:pt>
  </dgm:ptLst>
  <dgm:cxnLst>
    <dgm:cxn modelId="{FA5BFC03-CE67-477E-AE30-F1C8F7C2ED16}" srcId="{01CEBF4E-B3A3-4B81-A6EF-9B0BF93FB57A}" destId="{F353650F-1A73-4255-A6F4-5E0DACC00D99}" srcOrd="3" destOrd="0" parTransId="{E8C0A014-10DD-4C2D-8D55-A457D81730CA}" sibTransId="{A8A8D8DB-867C-42EA-AD1A-60CCFE0C20A9}"/>
    <dgm:cxn modelId="{67E14F06-A278-4FDC-993F-3994F1A5F915}" srcId="{01CEBF4E-B3A3-4B81-A6EF-9B0BF93FB57A}" destId="{6CAF882F-9D3A-44A8-BCA8-87CB60BA693A}" srcOrd="0" destOrd="0" parTransId="{7C791570-453F-446F-861F-341F317D21F0}" sibTransId="{E2FE3EB9-41AF-4C07-A850-6EE62D603650}"/>
    <dgm:cxn modelId="{B07F7414-0D8A-4CA3-A12F-F6354CE6B83F}" type="presOf" srcId="{34AD1F02-1CC7-43C0-A2A3-82044A63DD10}" destId="{41FA9557-7F18-4700-8772-E5184CC20DF9}" srcOrd="0" destOrd="0" presId="urn:microsoft.com/office/officeart/2005/8/layout/list1"/>
    <dgm:cxn modelId="{4BE36419-1469-4B54-B46F-E2F3CD6D0D32}" type="presOf" srcId="{F353650F-1A73-4255-A6F4-5E0DACC00D99}" destId="{A075C090-BE79-4C28-9ED4-EAAC1FA08A2F}" srcOrd="0" destOrd="0" presId="urn:microsoft.com/office/officeart/2005/8/layout/list1"/>
    <dgm:cxn modelId="{32279D1E-D0FE-49DC-B01F-B1E9D9D142C5}" type="presOf" srcId="{34AD1F02-1CC7-43C0-A2A3-82044A63DD10}" destId="{51CFEB01-7A8C-452F-AC27-D661ED39E137}" srcOrd="1" destOrd="0" presId="urn:microsoft.com/office/officeart/2005/8/layout/list1"/>
    <dgm:cxn modelId="{6BF27621-F451-4DFC-A294-A983F6727B13}" type="presOf" srcId="{317166F5-8220-4BFB-B492-F1E849CB5259}" destId="{5FA3EC5F-4B53-4CBF-BAEF-6E7EE757732F}" srcOrd="0" destOrd="0" presId="urn:microsoft.com/office/officeart/2005/8/layout/list1"/>
    <dgm:cxn modelId="{A987ED31-46CA-4779-B5BE-8EA3FDED71FE}" type="presOf" srcId="{F353650F-1A73-4255-A6F4-5E0DACC00D99}" destId="{16E5A465-DFED-4654-A417-8D62BF409194}" srcOrd="1" destOrd="0" presId="urn:microsoft.com/office/officeart/2005/8/layout/list1"/>
    <dgm:cxn modelId="{ACBF9572-D1A2-4343-80CC-00C14E89EF4F}" type="presOf" srcId="{01CEBF4E-B3A3-4B81-A6EF-9B0BF93FB57A}" destId="{2437075B-CE77-4B7C-894A-EB97E2DCF705}" srcOrd="0" destOrd="0" presId="urn:microsoft.com/office/officeart/2005/8/layout/list1"/>
    <dgm:cxn modelId="{A1DD298D-92E0-4087-B19E-D621D16668D9}" type="presOf" srcId="{6CAF882F-9D3A-44A8-BCA8-87CB60BA693A}" destId="{71D47F3F-B944-44AF-8D45-3963EAB0E4B1}" srcOrd="1" destOrd="0" presId="urn:microsoft.com/office/officeart/2005/8/layout/list1"/>
    <dgm:cxn modelId="{9307A7BA-C05F-4090-B497-CC3823252755}" srcId="{01CEBF4E-B3A3-4B81-A6EF-9B0BF93FB57A}" destId="{34AD1F02-1CC7-43C0-A2A3-82044A63DD10}" srcOrd="1" destOrd="0" parTransId="{16E9C9ED-E402-45CE-B36E-6944FA07DE8F}" sibTransId="{6D138DC8-71A0-4813-9C68-9290AB597061}"/>
    <dgm:cxn modelId="{4FEBBDBC-F82E-436D-9CF6-8738169D5082}" type="presOf" srcId="{317166F5-8220-4BFB-B492-F1E849CB5259}" destId="{D004359E-3A81-4FF5-AC5C-E41C54C18A18}" srcOrd="1" destOrd="0" presId="urn:microsoft.com/office/officeart/2005/8/layout/list1"/>
    <dgm:cxn modelId="{1BCC71BD-D106-4865-8E07-5274962F419A}" type="presOf" srcId="{478C7610-6982-46D0-84B5-2715F34A9321}" destId="{A8C78BA5-63D3-415B-AB69-0D9EAB81C4D4}" srcOrd="0" destOrd="0" presId="urn:microsoft.com/office/officeart/2005/8/layout/list1"/>
    <dgm:cxn modelId="{A6630DCC-77EF-418B-A55C-5AEEBAE259E2}" type="presOf" srcId="{478C7610-6982-46D0-84B5-2715F34A9321}" destId="{A09740FD-7BDB-45B7-A01A-7F1DE5D702CF}" srcOrd="1" destOrd="0" presId="urn:microsoft.com/office/officeart/2005/8/layout/list1"/>
    <dgm:cxn modelId="{CC0D0DD7-F732-42B0-8865-C30454674993}" srcId="{01CEBF4E-B3A3-4B81-A6EF-9B0BF93FB57A}" destId="{317166F5-8220-4BFB-B492-F1E849CB5259}" srcOrd="4" destOrd="0" parTransId="{B1F51AE1-4E92-4393-8F8C-13B2FC638A16}" sibTransId="{4EFACF01-9F3D-4BEA-ADC7-150B961FD7E7}"/>
    <dgm:cxn modelId="{942250E4-2316-4B01-A9C4-B9C15A812DB5}" type="presOf" srcId="{6CAF882F-9D3A-44A8-BCA8-87CB60BA693A}" destId="{C4357FF6-D062-43E5-B051-8735D43A100F}" srcOrd="0" destOrd="0" presId="urn:microsoft.com/office/officeart/2005/8/layout/list1"/>
    <dgm:cxn modelId="{12A351E7-F573-47DB-AD05-D0504B7A2EC8}" srcId="{01CEBF4E-B3A3-4B81-A6EF-9B0BF93FB57A}" destId="{478C7610-6982-46D0-84B5-2715F34A9321}" srcOrd="2" destOrd="0" parTransId="{4B8DD566-05F1-486B-9638-933D225489BD}" sibTransId="{1276FF66-9228-4208-81E4-7ECC193DD01C}"/>
    <dgm:cxn modelId="{903249B0-05E1-42A4-9BB4-DD901EC7889E}" type="presParOf" srcId="{2437075B-CE77-4B7C-894A-EB97E2DCF705}" destId="{BF08E59D-627B-49E4-A3D9-E7B5FDC554A8}" srcOrd="0" destOrd="0" presId="urn:microsoft.com/office/officeart/2005/8/layout/list1"/>
    <dgm:cxn modelId="{0A0C254B-5C90-4F96-BF06-3450020602ED}" type="presParOf" srcId="{BF08E59D-627B-49E4-A3D9-E7B5FDC554A8}" destId="{C4357FF6-D062-43E5-B051-8735D43A100F}" srcOrd="0" destOrd="0" presId="urn:microsoft.com/office/officeart/2005/8/layout/list1"/>
    <dgm:cxn modelId="{9EE3F083-4C9A-4BAB-A7FB-EF3F839D415C}" type="presParOf" srcId="{BF08E59D-627B-49E4-A3D9-E7B5FDC554A8}" destId="{71D47F3F-B944-44AF-8D45-3963EAB0E4B1}" srcOrd="1" destOrd="0" presId="urn:microsoft.com/office/officeart/2005/8/layout/list1"/>
    <dgm:cxn modelId="{A6616558-C6AB-48D5-B203-217C08980D7B}" type="presParOf" srcId="{2437075B-CE77-4B7C-894A-EB97E2DCF705}" destId="{C2B2D057-70FB-45C6-95FE-49DF8F91A570}" srcOrd="1" destOrd="0" presId="urn:microsoft.com/office/officeart/2005/8/layout/list1"/>
    <dgm:cxn modelId="{C4B6F31A-0ACC-436A-8C09-B97F230CF7A2}" type="presParOf" srcId="{2437075B-CE77-4B7C-894A-EB97E2DCF705}" destId="{057EEFBB-70D8-41DD-A593-11C6FE9B35AA}" srcOrd="2" destOrd="0" presId="urn:microsoft.com/office/officeart/2005/8/layout/list1"/>
    <dgm:cxn modelId="{5F34686D-3F02-43B5-A2B1-B11D290460E4}" type="presParOf" srcId="{2437075B-CE77-4B7C-894A-EB97E2DCF705}" destId="{3E0A4DDF-0617-4F65-8054-B9F93607D362}" srcOrd="3" destOrd="0" presId="urn:microsoft.com/office/officeart/2005/8/layout/list1"/>
    <dgm:cxn modelId="{E65C5C67-5407-4D66-BFD4-CA318264CEA8}" type="presParOf" srcId="{2437075B-CE77-4B7C-894A-EB97E2DCF705}" destId="{B04663CA-77A4-476D-8517-5116D306CB87}" srcOrd="4" destOrd="0" presId="urn:microsoft.com/office/officeart/2005/8/layout/list1"/>
    <dgm:cxn modelId="{D06A20AB-1EB0-45C4-A31F-96E1513D3A9D}" type="presParOf" srcId="{B04663CA-77A4-476D-8517-5116D306CB87}" destId="{41FA9557-7F18-4700-8772-E5184CC20DF9}" srcOrd="0" destOrd="0" presId="urn:microsoft.com/office/officeart/2005/8/layout/list1"/>
    <dgm:cxn modelId="{17F7EC37-0B16-4438-B746-27C1CD24C926}" type="presParOf" srcId="{B04663CA-77A4-476D-8517-5116D306CB87}" destId="{51CFEB01-7A8C-452F-AC27-D661ED39E137}" srcOrd="1" destOrd="0" presId="urn:microsoft.com/office/officeart/2005/8/layout/list1"/>
    <dgm:cxn modelId="{5210CB5C-8088-4670-AD93-0FC34BDB1B05}" type="presParOf" srcId="{2437075B-CE77-4B7C-894A-EB97E2DCF705}" destId="{7BB57D3F-79DA-426A-A634-E329B4F2B5B5}" srcOrd="5" destOrd="0" presId="urn:microsoft.com/office/officeart/2005/8/layout/list1"/>
    <dgm:cxn modelId="{752A82A1-08FA-4094-A821-C248025E173C}" type="presParOf" srcId="{2437075B-CE77-4B7C-894A-EB97E2DCF705}" destId="{E02BA1DC-258D-426F-9F81-776023D6FB98}" srcOrd="6" destOrd="0" presId="urn:microsoft.com/office/officeart/2005/8/layout/list1"/>
    <dgm:cxn modelId="{91427A74-11B6-4428-8E47-A6533D4F925E}" type="presParOf" srcId="{2437075B-CE77-4B7C-894A-EB97E2DCF705}" destId="{AD7544FD-5519-4586-9DB4-F91EC07F8FEC}" srcOrd="7" destOrd="0" presId="urn:microsoft.com/office/officeart/2005/8/layout/list1"/>
    <dgm:cxn modelId="{106EA220-8BCE-4BEE-96A9-9E132806F0F5}" type="presParOf" srcId="{2437075B-CE77-4B7C-894A-EB97E2DCF705}" destId="{CADB6B05-923B-43AF-B079-A1BE1B4C081A}" srcOrd="8" destOrd="0" presId="urn:microsoft.com/office/officeart/2005/8/layout/list1"/>
    <dgm:cxn modelId="{B87328EA-6E6A-4DCC-BF6C-77237E159835}" type="presParOf" srcId="{CADB6B05-923B-43AF-B079-A1BE1B4C081A}" destId="{A8C78BA5-63D3-415B-AB69-0D9EAB81C4D4}" srcOrd="0" destOrd="0" presId="urn:microsoft.com/office/officeart/2005/8/layout/list1"/>
    <dgm:cxn modelId="{1F61A8BD-0379-4024-B081-2E1DCE9F47F7}" type="presParOf" srcId="{CADB6B05-923B-43AF-B079-A1BE1B4C081A}" destId="{A09740FD-7BDB-45B7-A01A-7F1DE5D702CF}" srcOrd="1" destOrd="0" presId="urn:microsoft.com/office/officeart/2005/8/layout/list1"/>
    <dgm:cxn modelId="{E5AD8BF4-C714-4370-B6C8-7B4D847759CD}" type="presParOf" srcId="{2437075B-CE77-4B7C-894A-EB97E2DCF705}" destId="{95B11DF6-E9C7-4A77-B0B1-4C608C12C082}" srcOrd="9" destOrd="0" presId="urn:microsoft.com/office/officeart/2005/8/layout/list1"/>
    <dgm:cxn modelId="{B5E76725-2734-4919-A189-398A36F5FD2B}" type="presParOf" srcId="{2437075B-CE77-4B7C-894A-EB97E2DCF705}" destId="{5D08CF05-5455-4FAE-B19B-21C46BBD3F9A}" srcOrd="10" destOrd="0" presId="urn:microsoft.com/office/officeart/2005/8/layout/list1"/>
    <dgm:cxn modelId="{E8A7BA30-64FC-4AA3-91C0-E79EC815179E}" type="presParOf" srcId="{2437075B-CE77-4B7C-894A-EB97E2DCF705}" destId="{7B0A5B8F-2CB9-4C9C-8D7F-5CC977DDB041}" srcOrd="11" destOrd="0" presId="urn:microsoft.com/office/officeart/2005/8/layout/list1"/>
    <dgm:cxn modelId="{23F318F7-61B6-46B0-86EA-25E0F34E55CA}" type="presParOf" srcId="{2437075B-CE77-4B7C-894A-EB97E2DCF705}" destId="{EC586124-886D-4CDF-BDB6-C87184C75487}" srcOrd="12" destOrd="0" presId="urn:microsoft.com/office/officeart/2005/8/layout/list1"/>
    <dgm:cxn modelId="{3A4FF1C1-A6E9-479C-B244-3F752084BC3C}" type="presParOf" srcId="{EC586124-886D-4CDF-BDB6-C87184C75487}" destId="{A075C090-BE79-4C28-9ED4-EAAC1FA08A2F}" srcOrd="0" destOrd="0" presId="urn:microsoft.com/office/officeart/2005/8/layout/list1"/>
    <dgm:cxn modelId="{BA9D9DF3-1C3B-4881-BEEB-7846E1F04A7C}" type="presParOf" srcId="{EC586124-886D-4CDF-BDB6-C87184C75487}" destId="{16E5A465-DFED-4654-A417-8D62BF409194}" srcOrd="1" destOrd="0" presId="urn:microsoft.com/office/officeart/2005/8/layout/list1"/>
    <dgm:cxn modelId="{FA5C042C-F505-42FE-AABA-F44F9C3A8CED}" type="presParOf" srcId="{2437075B-CE77-4B7C-894A-EB97E2DCF705}" destId="{76D9A0D0-3FEF-4DA2-9C53-7E403FEC41FF}" srcOrd="13" destOrd="0" presId="urn:microsoft.com/office/officeart/2005/8/layout/list1"/>
    <dgm:cxn modelId="{0399E316-CF85-4CE6-AFF2-3EE25F56137C}" type="presParOf" srcId="{2437075B-CE77-4B7C-894A-EB97E2DCF705}" destId="{FB8DCE6E-F492-4A18-A6AC-125E72AC688C}" srcOrd="14" destOrd="0" presId="urn:microsoft.com/office/officeart/2005/8/layout/list1"/>
    <dgm:cxn modelId="{39288974-7348-4B2A-85FE-1F94F45F1566}" type="presParOf" srcId="{2437075B-CE77-4B7C-894A-EB97E2DCF705}" destId="{4642642E-D9A0-4CB4-A122-82975BDA7048}" srcOrd="15" destOrd="0" presId="urn:microsoft.com/office/officeart/2005/8/layout/list1"/>
    <dgm:cxn modelId="{FFE9A35E-F8BE-482D-83BD-C85A0BFEE8F2}" type="presParOf" srcId="{2437075B-CE77-4B7C-894A-EB97E2DCF705}" destId="{9C0F0A25-54B6-40F8-9B5D-9667FFC898A4}" srcOrd="16" destOrd="0" presId="urn:microsoft.com/office/officeart/2005/8/layout/list1"/>
    <dgm:cxn modelId="{50ED97F4-1D9A-4167-A94B-7C8C7660F249}" type="presParOf" srcId="{9C0F0A25-54B6-40F8-9B5D-9667FFC898A4}" destId="{5FA3EC5F-4B53-4CBF-BAEF-6E7EE757732F}" srcOrd="0" destOrd="0" presId="urn:microsoft.com/office/officeart/2005/8/layout/list1"/>
    <dgm:cxn modelId="{AC17793B-B96C-412D-B694-9D9F967AB1A0}" type="presParOf" srcId="{9C0F0A25-54B6-40F8-9B5D-9667FFC898A4}" destId="{D004359E-3A81-4FF5-AC5C-E41C54C18A18}" srcOrd="1" destOrd="0" presId="urn:microsoft.com/office/officeart/2005/8/layout/list1"/>
    <dgm:cxn modelId="{2BD3D455-C13A-472F-A420-D456E93CE0C1}" type="presParOf" srcId="{2437075B-CE77-4B7C-894A-EB97E2DCF705}" destId="{F9EB9C4E-2E0A-4EC0-BD0F-03A96FEDC0B3}" srcOrd="17" destOrd="0" presId="urn:microsoft.com/office/officeart/2005/8/layout/list1"/>
    <dgm:cxn modelId="{46A97D12-E606-4048-938B-380A06E7F535}" type="presParOf" srcId="{2437075B-CE77-4B7C-894A-EB97E2DCF705}" destId="{12A7C2C7-999C-4B32-8C94-32584A3F9B05}" srcOrd="18"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F2C9AA4-8793-4E8C-B830-C57EF9BBB0D1}">
      <dsp:nvSpPr>
        <dsp:cNvPr id="0" name=""/>
        <dsp:cNvSpPr/>
      </dsp:nvSpPr>
      <dsp:spPr>
        <a:xfrm>
          <a:off x="0" y="463139"/>
          <a:ext cx="6705600" cy="680400"/>
        </a:xfrm>
        <a:prstGeom prst="rect">
          <a:avLst/>
        </a:prstGeom>
        <a:solidFill>
          <a:schemeClr val="accent2">
            <a:alpha val="90000"/>
            <a:tint val="40000"/>
            <a:hueOff val="0"/>
            <a:satOff val="0"/>
            <a:lumOff val="0"/>
            <a:alphaOff val="0"/>
          </a:schemeClr>
        </a:solidFill>
        <a:ln w="1905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D53E2A0-49F5-4A1A-86F8-07D76A477788}">
      <dsp:nvSpPr>
        <dsp:cNvPr id="0" name=""/>
        <dsp:cNvSpPr/>
      </dsp:nvSpPr>
      <dsp:spPr>
        <a:xfrm>
          <a:off x="335280" y="64619"/>
          <a:ext cx="4693920" cy="797040"/>
        </a:xfrm>
        <a:prstGeom prst="roundRect">
          <a:avLst/>
        </a:prstGeom>
        <a:solidFill>
          <a:schemeClr val="lt1">
            <a:hueOff val="0"/>
            <a:satOff val="0"/>
            <a:lumOff val="0"/>
            <a:alphaOff val="0"/>
          </a:schemeClr>
        </a:solidFill>
        <a:ln w="19050"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419" tIns="0" rIns="177419" bIns="0" numCol="1" spcCol="1270" anchor="ctr" anchorCtr="0">
          <a:noAutofit/>
        </a:bodyPr>
        <a:lstStyle/>
        <a:p>
          <a:pPr marL="0" lvl="0" indent="0" algn="l" defTabSz="1200150">
            <a:lnSpc>
              <a:spcPct val="90000"/>
            </a:lnSpc>
            <a:spcBef>
              <a:spcPct val="0"/>
            </a:spcBef>
            <a:spcAft>
              <a:spcPct val="35000"/>
            </a:spcAft>
            <a:buNone/>
          </a:pPr>
          <a:r>
            <a:rPr lang="en-US" sz="2700" kern="1200"/>
            <a:t>Stress and Burnout </a:t>
          </a:r>
        </a:p>
      </dsp:txBody>
      <dsp:txXfrm>
        <a:off x="374188" y="103527"/>
        <a:ext cx="4616104" cy="719224"/>
      </dsp:txXfrm>
    </dsp:sp>
    <dsp:sp modelId="{3AAEF24B-E864-4FEA-89C5-6786FE8EF11A}">
      <dsp:nvSpPr>
        <dsp:cNvPr id="0" name=""/>
        <dsp:cNvSpPr/>
      </dsp:nvSpPr>
      <dsp:spPr>
        <a:xfrm>
          <a:off x="0" y="1687859"/>
          <a:ext cx="6705600" cy="680400"/>
        </a:xfrm>
        <a:prstGeom prst="rect">
          <a:avLst/>
        </a:prstGeom>
        <a:solidFill>
          <a:schemeClr val="accent2">
            <a:alpha val="90000"/>
            <a:tint val="40000"/>
            <a:hueOff val="0"/>
            <a:satOff val="0"/>
            <a:lumOff val="0"/>
            <a:alphaOff val="0"/>
          </a:schemeClr>
        </a:solidFill>
        <a:ln w="1905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E0B70E7-5EC8-496E-83D9-D1FE97D2B2D4}">
      <dsp:nvSpPr>
        <dsp:cNvPr id="0" name=""/>
        <dsp:cNvSpPr/>
      </dsp:nvSpPr>
      <dsp:spPr>
        <a:xfrm>
          <a:off x="335280" y="1289339"/>
          <a:ext cx="4693920" cy="797040"/>
        </a:xfrm>
        <a:prstGeom prst="roundRect">
          <a:avLst/>
        </a:prstGeom>
        <a:solidFill>
          <a:schemeClr val="lt1">
            <a:hueOff val="0"/>
            <a:satOff val="0"/>
            <a:lumOff val="0"/>
            <a:alphaOff val="0"/>
          </a:schemeClr>
        </a:solidFill>
        <a:ln w="19050"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419" tIns="0" rIns="177419" bIns="0" numCol="1" spcCol="1270" anchor="ctr" anchorCtr="0">
          <a:noAutofit/>
        </a:bodyPr>
        <a:lstStyle/>
        <a:p>
          <a:pPr marL="0" lvl="0" indent="0" algn="l" defTabSz="1200150">
            <a:lnSpc>
              <a:spcPct val="90000"/>
            </a:lnSpc>
            <a:spcBef>
              <a:spcPct val="0"/>
            </a:spcBef>
            <a:spcAft>
              <a:spcPct val="35000"/>
            </a:spcAft>
            <a:buNone/>
          </a:pPr>
          <a:r>
            <a:rPr lang="en-US" sz="2700" kern="1200"/>
            <a:t>Lack of Engagement</a:t>
          </a:r>
          <a:endParaRPr lang="en-US" sz="2700" kern="1200" dirty="0"/>
        </a:p>
      </dsp:txBody>
      <dsp:txXfrm>
        <a:off x="374188" y="1328247"/>
        <a:ext cx="4616104" cy="719224"/>
      </dsp:txXfrm>
    </dsp:sp>
    <dsp:sp modelId="{325C182B-57F7-4B69-8954-C549533255E1}">
      <dsp:nvSpPr>
        <dsp:cNvPr id="0" name=""/>
        <dsp:cNvSpPr/>
      </dsp:nvSpPr>
      <dsp:spPr>
        <a:xfrm>
          <a:off x="0" y="2912580"/>
          <a:ext cx="6705600" cy="680400"/>
        </a:xfrm>
        <a:prstGeom prst="rect">
          <a:avLst/>
        </a:prstGeom>
        <a:solidFill>
          <a:schemeClr val="accent2">
            <a:alpha val="90000"/>
            <a:tint val="40000"/>
            <a:hueOff val="0"/>
            <a:satOff val="0"/>
            <a:lumOff val="0"/>
            <a:alphaOff val="0"/>
          </a:schemeClr>
        </a:solidFill>
        <a:ln w="1905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91954AA-D1F3-47CD-BA8C-221D13C09BA4}">
      <dsp:nvSpPr>
        <dsp:cNvPr id="0" name=""/>
        <dsp:cNvSpPr/>
      </dsp:nvSpPr>
      <dsp:spPr>
        <a:xfrm>
          <a:off x="335280" y="2514059"/>
          <a:ext cx="4693920" cy="797040"/>
        </a:xfrm>
        <a:prstGeom prst="roundRect">
          <a:avLst/>
        </a:prstGeom>
        <a:solidFill>
          <a:schemeClr val="lt1">
            <a:hueOff val="0"/>
            <a:satOff val="0"/>
            <a:lumOff val="0"/>
            <a:alphaOff val="0"/>
          </a:schemeClr>
        </a:solidFill>
        <a:ln w="19050"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419" tIns="0" rIns="177419" bIns="0" numCol="1" spcCol="1270" anchor="ctr" anchorCtr="0">
          <a:noAutofit/>
        </a:bodyPr>
        <a:lstStyle/>
        <a:p>
          <a:pPr marL="0" lvl="0" indent="0" algn="l" defTabSz="1200150">
            <a:lnSpc>
              <a:spcPct val="90000"/>
            </a:lnSpc>
            <a:spcBef>
              <a:spcPct val="0"/>
            </a:spcBef>
            <a:spcAft>
              <a:spcPct val="35000"/>
            </a:spcAft>
            <a:buNone/>
          </a:pPr>
          <a:r>
            <a:rPr lang="en-US" sz="2700" kern="1200"/>
            <a:t>Personal Issues</a:t>
          </a:r>
          <a:endParaRPr lang="en-US" sz="2700" kern="1200" dirty="0"/>
        </a:p>
      </dsp:txBody>
      <dsp:txXfrm>
        <a:off x="374188" y="2552967"/>
        <a:ext cx="4616104" cy="71922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7EEFBB-70D8-41DD-A593-11C6FE9B35AA}">
      <dsp:nvSpPr>
        <dsp:cNvPr id="0" name=""/>
        <dsp:cNvSpPr/>
      </dsp:nvSpPr>
      <dsp:spPr>
        <a:xfrm>
          <a:off x="0" y="365820"/>
          <a:ext cx="7921625" cy="554400"/>
        </a:xfrm>
        <a:prstGeom prst="rect">
          <a:avLst/>
        </a:prstGeom>
        <a:solidFill>
          <a:schemeClr val="lt1">
            <a:alpha val="90000"/>
            <a:hueOff val="0"/>
            <a:satOff val="0"/>
            <a:lumOff val="0"/>
            <a:alphaOff val="0"/>
          </a:schemeClr>
        </a:solidFill>
        <a:ln w="1905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1D47F3F-B944-44AF-8D45-3963EAB0E4B1}">
      <dsp:nvSpPr>
        <dsp:cNvPr id="0" name=""/>
        <dsp:cNvSpPr/>
      </dsp:nvSpPr>
      <dsp:spPr>
        <a:xfrm>
          <a:off x="396081" y="41099"/>
          <a:ext cx="5545137" cy="649440"/>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9593" tIns="0" rIns="209593" bIns="0" numCol="1" spcCol="1270" anchor="ctr" anchorCtr="0">
          <a:noAutofit/>
        </a:bodyPr>
        <a:lstStyle/>
        <a:p>
          <a:pPr marL="0" lvl="0" indent="0" algn="l" defTabSz="977900">
            <a:lnSpc>
              <a:spcPct val="90000"/>
            </a:lnSpc>
            <a:spcBef>
              <a:spcPct val="0"/>
            </a:spcBef>
            <a:spcAft>
              <a:spcPct val="35000"/>
            </a:spcAft>
            <a:buNone/>
          </a:pPr>
          <a:r>
            <a:rPr lang="en-US" sz="2200" kern="1200">
              <a:solidFill>
                <a:schemeClr val="tx1"/>
              </a:solidFill>
            </a:rPr>
            <a:t>Disturbs the regular workflow</a:t>
          </a:r>
        </a:p>
      </dsp:txBody>
      <dsp:txXfrm>
        <a:off x="427784" y="72802"/>
        <a:ext cx="5481731" cy="586034"/>
      </dsp:txXfrm>
    </dsp:sp>
    <dsp:sp modelId="{E02BA1DC-258D-426F-9F81-776023D6FB98}">
      <dsp:nvSpPr>
        <dsp:cNvPr id="0" name=""/>
        <dsp:cNvSpPr/>
      </dsp:nvSpPr>
      <dsp:spPr>
        <a:xfrm>
          <a:off x="0" y="1363740"/>
          <a:ext cx="7921625" cy="554400"/>
        </a:xfrm>
        <a:prstGeom prst="rect">
          <a:avLst/>
        </a:prstGeom>
        <a:solidFill>
          <a:schemeClr val="lt1">
            <a:alpha val="90000"/>
            <a:hueOff val="0"/>
            <a:satOff val="0"/>
            <a:lumOff val="0"/>
            <a:alphaOff val="0"/>
          </a:schemeClr>
        </a:solidFill>
        <a:ln w="19050" cap="flat" cmpd="sng" algn="ctr">
          <a:solidFill>
            <a:schemeClr val="accent4">
              <a:hueOff val="1871245"/>
              <a:satOff val="-10347"/>
              <a:lumOff val="-882"/>
              <a:alphaOff val="0"/>
            </a:schemeClr>
          </a:solidFill>
          <a:prstDash val="solid"/>
        </a:ln>
        <a:effectLst/>
      </dsp:spPr>
      <dsp:style>
        <a:lnRef idx="2">
          <a:scrgbClr r="0" g="0" b="0"/>
        </a:lnRef>
        <a:fillRef idx="1">
          <a:scrgbClr r="0" g="0" b="0"/>
        </a:fillRef>
        <a:effectRef idx="0">
          <a:scrgbClr r="0" g="0" b="0"/>
        </a:effectRef>
        <a:fontRef idx="minor"/>
      </dsp:style>
    </dsp:sp>
    <dsp:sp modelId="{51CFEB01-7A8C-452F-AC27-D661ED39E137}">
      <dsp:nvSpPr>
        <dsp:cNvPr id="0" name=""/>
        <dsp:cNvSpPr/>
      </dsp:nvSpPr>
      <dsp:spPr>
        <a:xfrm>
          <a:off x="396081" y="1039020"/>
          <a:ext cx="5545137" cy="649440"/>
        </a:xfrm>
        <a:prstGeom prst="roundRect">
          <a:avLst/>
        </a:prstGeom>
        <a:solidFill>
          <a:schemeClr val="accent4">
            <a:hueOff val="1871245"/>
            <a:satOff val="-10347"/>
            <a:lumOff val="-882"/>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9593" tIns="0" rIns="209593" bIns="0" numCol="1" spcCol="1270" anchor="ctr" anchorCtr="0">
          <a:noAutofit/>
        </a:bodyPr>
        <a:lstStyle/>
        <a:p>
          <a:pPr marL="0" lvl="0" indent="0" algn="l" defTabSz="977900">
            <a:lnSpc>
              <a:spcPct val="90000"/>
            </a:lnSpc>
            <a:spcBef>
              <a:spcPct val="0"/>
            </a:spcBef>
            <a:spcAft>
              <a:spcPct val="35000"/>
            </a:spcAft>
            <a:buNone/>
          </a:pPr>
          <a:r>
            <a:rPr lang="en-US" sz="2200" kern="1200">
              <a:solidFill>
                <a:schemeClr val="tx1"/>
              </a:solidFill>
            </a:rPr>
            <a:t>Impact on production schedules</a:t>
          </a:r>
          <a:endParaRPr lang="en-US" sz="2200" kern="1200" dirty="0">
            <a:solidFill>
              <a:schemeClr val="tx1"/>
            </a:solidFill>
          </a:endParaRPr>
        </a:p>
      </dsp:txBody>
      <dsp:txXfrm>
        <a:off x="427784" y="1070723"/>
        <a:ext cx="5481731" cy="586034"/>
      </dsp:txXfrm>
    </dsp:sp>
    <dsp:sp modelId="{5D08CF05-5455-4FAE-B19B-21C46BBD3F9A}">
      <dsp:nvSpPr>
        <dsp:cNvPr id="0" name=""/>
        <dsp:cNvSpPr/>
      </dsp:nvSpPr>
      <dsp:spPr>
        <a:xfrm>
          <a:off x="0" y="2361660"/>
          <a:ext cx="7921625" cy="554400"/>
        </a:xfrm>
        <a:prstGeom prst="rect">
          <a:avLst/>
        </a:prstGeom>
        <a:solidFill>
          <a:schemeClr val="lt1">
            <a:alpha val="90000"/>
            <a:hueOff val="0"/>
            <a:satOff val="0"/>
            <a:lumOff val="0"/>
            <a:alphaOff val="0"/>
          </a:schemeClr>
        </a:solidFill>
        <a:ln w="19050" cap="flat" cmpd="sng" algn="ctr">
          <a:solidFill>
            <a:schemeClr val="accent4">
              <a:hueOff val="3742489"/>
              <a:satOff val="-20694"/>
              <a:lumOff val="-1765"/>
              <a:alphaOff val="0"/>
            </a:schemeClr>
          </a:solidFill>
          <a:prstDash val="solid"/>
        </a:ln>
        <a:effectLst/>
      </dsp:spPr>
      <dsp:style>
        <a:lnRef idx="2">
          <a:scrgbClr r="0" g="0" b="0"/>
        </a:lnRef>
        <a:fillRef idx="1">
          <a:scrgbClr r="0" g="0" b="0"/>
        </a:fillRef>
        <a:effectRef idx="0">
          <a:scrgbClr r="0" g="0" b="0"/>
        </a:effectRef>
        <a:fontRef idx="minor"/>
      </dsp:style>
    </dsp:sp>
    <dsp:sp modelId="{A09740FD-7BDB-45B7-A01A-7F1DE5D702CF}">
      <dsp:nvSpPr>
        <dsp:cNvPr id="0" name=""/>
        <dsp:cNvSpPr/>
      </dsp:nvSpPr>
      <dsp:spPr>
        <a:xfrm>
          <a:off x="396081" y="2036940"/>
          <a:ext cx="5545137" cy="649440"/>
        </a:xfrm>
        <a:prstGeom prst="roundRect">
          <a:avLst/>
        </a:prstGeom>
        <a:solidFill>
          <a:schemeClr val="accent4">
            <a:hueOff val="3742489"/>
            <a:satOff val="-20694"/>
            <a:lumOff val="-1765"/>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9593" tIns="0" rIns="209593" bIns="0" numCol="1" spcCol="1270" anchor="ctr" anchorCtr="0">
          <a:noAutofit/>
        </a:bodyPr>
        <a:lstStyle/>
        <a:p>
          <a:pPr marL="0" lvl="0" indent="0" algn="l" defTabSz="977900">
            <a:lnSpc>
              <a:spcPct val="90000"/>
            </a:lnSpc>
            <a:spcBef>
              <a:spcPct val="0"/>
            </a:spcBef>
            <a:spcAft>
              <a:spcPct val="35000"/>
            </a:spcAft>
            <a:buNone/>
          </a:pPr>
          <a:r>
            <a:rPr lang="en-US" sz="2200" kern="1200" dirty="0">
              <a:solidFill>
                <a:schemeClr val="tx1"/>
              </a:solidFill>
            </a:rPr>
            <a:t>Declines overall production (</a:t>
          </a:r>
          <a:r>
            <a:rPr lang="en-US" sz="2200" kern="1200" dirty="0" err="1">
              <a:solidFill>
                <a:schemeClr val="tx1"/>
              </a:solidFill>
            </a:rPr>
            <a:t>gayed</a:t>
          </a:r>
          <a:r>
            <a:rPr lang="en-US" sz="2200" kern="1200" dirty="0">
              <a:solidFill>
                <a:schemeClr val="tx1"/>
              </a:solidFill>
            </a:rPr>
            <a:t> et al., 2018)</a:t>
          </a:r>
        </a:p>
      </dsp:txBody>
      <dsp:txXfrm>
        <a:off x="427784" y="2068643"/>
        <a:ext cx="5481731" cy="586034"/>
      </dsp:txXfrm>
    </dsp:sp>
    <dsp:sp modelId="{FB8DCE6E-F492-4A18-A6AC-125E72AC688C}">
      <dsp:nvSpPr>
        <dsp:cNvPr id="0" name=""/>
        <dsp:cNvSpPr/>
      </dsp:nvSpPr>
      <dsp:spPr>
        <a:xfrm>
          <a:off x="0" y="3359580"/>
          <a:ext cx="7921625" cy="554400"/>
        </a:xfrm>
        <a:prstGeom prst="rect">
          <a:avLst/>
        </a:prstGeom>
        <a:solidFill>
          <a:schemeClr val="lt1">
            <a:alpha val="90000"/>
            <a:hueOff val="0"/>
            <a:satOff val="0"/>
            <a:lumOff val="0"/>
            <a:alphaOff val="0"/>
          </a:schemeClr>
        </a:solidFill>
        <a:ln w="19050" cap="flat" cmpd="sng" algn="ctr">
          <a:solidFill>
            <a:schemeClr val="accent4">
              <a:hueOff val="5613734"/>
              <a:satOff val="-31040"/>
              <a:lumOff val="-2647"/>
              <a:alphaOff val="0"/>
            </a:schemeClr>
          </a:solidFill>
          <a:prstDash val="solid"/>
        </a:ln>
        <a:effectLst/>
      </dsp:spPr>
      <dsp:style>
        <a:lnRef idx="2">
          <a:scrgbClr r="0" g="0" b="0"/>
        </a:lnRef>
        <a:fillRef idx="1">
          <a:scrgbClr r="0" g="0" b="0"/>
        </a:fillRef>
        <a:effectRef idx="0">
          <a:scrgbClr r="0" g="0" b="0"/>
        </a:effectRef>
        <a:fontRef idx="minor"/>
      </dsp:style>
    </dsp:sp>
    <dsp:sp modelId="{16E5A465-DFED-4654-A417-8D62BF409194}">
      <dsp:nvSpPr>
        <dsp:cNvPr id="0" name=""/>
        <dsp:cNvSpPr/>
      </dsp:nvSpPr>
      <dsp:spPr>
        <a:xfrm>
          <a:off x="396081" y="3034860"/>
          <a:ext cx="5545137" cy="649440"/>
        </a:xfrm>
        <a:prstGeom prst="roundRect">
          <a:avLst/>
        </a:prstGeom>
        <a:solidFill>
          <a:schemeClr val="accent4">
            <a:hueOff val="5613734"/>
            <a:satOff val="-31040"/>
            <a:lumOff val="-2647"/>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9593" tIns="0" rIns="209593" bIns="0" numCol="1" spcCol="1270" anchor="ctr" anchorCtr="0">
          <a:noAutofit/>
        </a:bodyPr>
        <a:lstStyle/>
        <a:p>
          <a:pPr marL="0" lvl="0" indent="0" algn="l" defTabSz="977900">
            <a:lnSpc>
              <a:spcPct val="90000"/>
            </a:lnSpc>
            <a:spcBef>
              <a:spcPct val="0"/>
            </a:spcBef>
            <a:spcAft>
              <a:spcPct val="35000"/>
            </a:spcAft>
            <a:buNone/>
          </a:pPr>
          <a:r>
            <a:rPr lang="en-US" sz="2200" kern="1200">
              <a:solidFill>
                <a:schemeClr val="tx1"/>
              </a:solidFill>
            </a:rPr>
            <a:t>Increase in overtime bills</a:t>
          </a:r>
          <a:endParaRPr lang="en-US" sz="2200" kern="1200" dirty="0">
            <a:solidFill>
              <a:schemeClr val="tx1"/>
            </a:solidFill>
          </a:endParaRPr>
        </a:p>
      </dsp:txBody>
      <dsp:txXfrm>
        <a:off x="427784" y="3066563"/>
        <a:ext cx="5481731" cy="586034"/>
      </dsp:txXfrm>
    </dsp:sp>
    <dsp:sp modelId="{12A7C2C7-999C-4B32-8C94-32584A3F9B05}">
      <dsp:nvSpPr>
        <dsp:cNvPr id="0" name=""/>
        <dsp:cNvSpPr/>
      </dsp:nvSpPr>
      <dsp:spPr>
        <a:xfrm>
          <a:off x="0" y="4357500"/>
          <a:ext cx="7921625" cy="554400"/>
        </a:xfrm>
        <a:prstGeom prst="rect">
          <a:avLst/>
        </a:prstGeom>
        <a:solidFill>
          <a:schemeClr val="lt1">
            <a:alpha val="90000"/>
            <a:hueOff val="0"/>
            <a:satOff val="0"/>
            <a:lumOff val="0"/>
            <a:alphaOff val="0"/>
          </a:schemeClr>
        </a:solidFill>
        <a:ln w="19050" cap="flat" cmpd="sng" algn="ctr">
          <a:solidFill>
            <a:schemeClr val="accent4">
              <a:hueOff val="7484979"/>
              <a:satOff val="-41387"/>
              <a:lumOff val="-3529"/>
              <a:alphaOff val="0"/>
            </a:schemeClr>
          </a:solidFill>
          <a:prstDash val="solid"/>
        </a:ln>
        <a:effectLst/>
      </dsp:spPr>
      <dsp:style>
        <a:lnRef idx="2">
          <a:scrgbClr r="0" g="0" b="0"/>
        </a:lnRef>
        <a:fillRef idx="1">
          <a:scrgbClr r="0" g="0" b="0"/>
        </a:fillRef>
        <a:effectRef idx="0">
          <a:scrgbClr r="0" g="0" b="0"/>
        </a:effectRef>
        <a:fontRef idx="minor"/>
      </dsp:style>
    </dsp:sp>
    <dsp:sp modelId="{D004359E-3A81-4FF5-AC5C-E41C54C18A18}">
      <dsp:nvSpPr>
        <dsp:cNvPr id="0" name=""/>
        <dsp:cNvSpPr/>
      </dsp:nvSpPr>
      <dsp:spPr>
        <a:xfrm>
          <a:off x="396081" y="4032780"/>
          <a:ext cx="5545137" cy="649440"/>
        </a:xfrm>
        <a:prstGeom prst="roundRect">
          <a:avLst/>
        </a:prstGeom>
        <a:solidFill>
          <a:schemeClr val="accent4">
            <a:hueOff val="7484979"/>
            <a:satOff val="-41387"/>
            <a:lumOff val="-3529"/>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9593" tIns="0" rIns="209593" bIns="0" numCol="1" spcCol="1270" anchor="ctr" anchorCtr="0">
          <a:noAutofit/>
        </a:bodyPr>
        <a:lstStyle/>
        <a:p>
          <a:pPr marL="0" lvl="0" indent="0" algn="l" defTabSz="977900">
            <a:lnSpc>
              <a:spcPct val="90000"/>
            </a:lnSpc>
            <a:spcBef>
              <a:spcPct val="0"/>
            </a:spcBef>
            <a:spcAft>
              <a:spcPct val="35000"/>
            </a:spcAft>
            <a:buNone/>
          </a:pPr>
          <a:r>
            <a:rPr lang="en-US" sz="2200" kern="1200" dirty="0">
              <a:solidFill>
                <a:schemeClr val="tx1"/>
              </a:solidFill>
            </a:rPr>
            <a:t>The issue in revenue generation</a:t>
          </a:r>
        </a:p>
      </dsp:txBody>
      <dsp:txXfrm>
        <a:off x="427784" y="4064483"/>
        <a:ext cx="5481731" cy="586034"/>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C209106-1619-4F44-8D9A-2570E6460D32}" type="datetimeFigureOut">
              <a:rPr lang="en-US" smtClean="0"/>
              <a:t>3/9/2022</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45C85E7-53FB-46C8-96F3-C7DC3B953885}"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The presentation will brief the complex issue of staff absenteeism faced by Mid Cheshire Hospitals NHS Foundation Trust (MCHT). It will include the impact of this complex issue on employees and the organisation. It will further include PESTEL analysis for analysing factors contributing to this complex issue and will determine its causes, effect and solutions to overcome the complex issue of staff absenteeism. </a:t>
            </a:r>
          </a:p>
          <a:p>
            <a:endParaRPr lang="en-US" dirty="0"/>
          </a:p>
        </p:txBody>
      </p:sp>
      <p:sp>
        <p:nvSpPr>
          <p:cNvPr id="4" name="Slide Number Placeholder 3"/>
          <p:cNvSpPr>
            <a:spLocks noGrp="1"/>
          </p:cNvSpPr>
          <p:nvPr>
            <p:ph type="sldNum" sz="quarter" idx="10"/>
          </p:nvPr>
        </p:nvSpPr>
        <p:spPr/>
        <p:txBody>
          <a:bodyPr/>
          <a:lstStyle/>
          <a:p>
            <a:fld id="{F45C85E7-53FB-46C8-96F3-C7DC3B953885}" type="slidenum">
              <a:rPr lang="en-US" smtClean="0"/>
              <a:t>2</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The frequent absence of an individual working in an organisation as an employee from their work is termed as employee absenteeism. This kind of complex issue in an organisation may involve gross misconduct. The major factors that affect the employees’ absenteeism are organisational factors such as temporary employment, dullness and leniency towards absenteeism in the company, social factors like inadequate housing and transportation facility, or nature of the job and personal factors like personal or family issues (Mat </a:t>
            </a:r>
            <a:r>
              <a:rPr lang="en-US" sz="1200" kern="1200" dirty="0" err="1">
                <a:solidFill>
                  <a:schemeClr val="tx1"/>
                </a:solidFill>
                <a:latin typeface="+mn-lt"/>
                <a:ea typeface="+mn-ea"/>
                <a:cs typeface="+mn-cs"/>
              </a:rPr>
              <a:t>Saruan</a:t>
            </a:r>
            <a:r>
              <a:rPr lang="en-US" sz="1200" kern="1200" dirty="0">
                <a:solidFill>
                  <a:schemeClr val="tx1"/>
                </a:solidFill>
                <a:latin typeface="+mn-lt"/>
                <a:ea typeface="+mn-ea"/>
                <a:cs typeface="+mn-cs"/>
              </a:rPr>
              <a:t> et al., 2020). Employee absenteeism can be measured by:</a:t>
            </a:r>
          </a:p>
          <a:p>
            <a:endParaRPr lang="en-US" dirty="0"/>
          </a:p>
        </p:txBody>
      </p:sp>
      <p:sp>
        <p:nvSpPr>
          <p:cNvPr id="4" name="Slide Number Placeholder 3"/>
          <p:cNvSpPr>
            <a:spLocks noGrp="1"/>
          </p:cNvSpPr>
          <p:nvPr>
            <p:ph type="sldNum" sz="quarter" idx="10"/>
          </p:nvPr>
        </p:nvSpPr>
        <p:spPr/>
        <p:txBody>
          <a:bodyPr/>
          <a:lstStyle/>
          <a:p>
            <a:fld id="{F45C85E7-53FB-46C8-96F3-C7DC3B953885}" type="slidenum">
              <a:rPr lang="en-US" smtClean="0"/>
              <a:t>3</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1" kern="1200" dirty="0">
                <a:solidFill>
                  <a:schemeClr val="tx1"/>
                </a:solidFill>
                <a:latin typeface="+mn-lt"/>
                <a:ea typeface="+mn-ea"/>
                <a:cs typeface="+mn-cs"/>
              </a:rPr>
              <a:t>Decrease in Performance: </a:t>
            </a:r>
            <a:r>
              <a:rPr lang="en-US" sz="1200" kern="1200" dirty="0">
                <a:solidFill>
                  <a:schemeClr val="tx1"/>
                </a:solidFill>
                <a:latin typeface="+mn-lt"/>
                <a:ea typeface="+mn-ea"/>
                <a:cs typeface="+mn-cs"/>
              </a:rPr>
              <a:t>When individual skips their office hours and are more absent at the work it reduces the individual’s performance and they will become lazy which decreases the self-motivation and confidence of doing office work (</a:t>
            </a:r>
            <a:r>
              <a:rPr lang="en-US" sz="1200" kern="1200" dirty="0" err="1">
                <a:solidFill>
                  <a:schemeClr val="tx1"/>
                </a:solidFill>
                <a:latin typeface="+mn-lt"/>
                <a:ea typeface="+mn-ea"/>
                <a:cs typeface="+mn-cs"/>
              </a:rPr>
              <a:t>Kinman</a:t>
            </a:r>
            <a:r>
              <a:rPr lang="en-US" sz="1200" kern="1200" dirty="0">
                <a:solidFill>
                  <a:schemeClr val="tx1"/>
                </a:solidFill>
                <a:latin typeface="+mn-lt"/>
                <a:ea typeface="+mn-ea"/>
                <a:cs typeface="+mn-cs"/>
              </a:rPr>
              <a:t> and Wray, 2018). </a:t>
            </a:r>
          </a:p>
          <a:p>
            <a:r>
              <a:rPr lang="en-US" sz="1200" b="1" kern="1200" dirty="0">
                <a:solidFill>
                  <a:schemeClr val="tx1"/>
                </a:solidFill>
                <a:latin typeface="+mn-lt"/>
                <a:ea typeface="+mn-ea"/>
                <a:cs typeface="+mn-cs"/>
              </a:rPr>
              <a:t>Decrease in Goodwill: </a:t>
            </a:r>
            <a:r>
              <a:rPr lang="en-US" sz="1200" kern="1200" dirty="0">
                <a:solidFill>
                  <a:schemeClr val="tx1"/>
                </a:solidFill>
                <a:latin typeface="+mn-lt"/>
                <a:ea typeface="+mn-ea"/>
                <a:cs typeface="+mn-cs"/>
              </a:rPr>
              <a:t>Frequent absenteeism in the workplace reduces the employee's goodwill and reputation in front of senior management authorities. It shows the employee is not sincere and serious towards their job role in an organisation (Kline and Lewis, 2019).</a:t>
            </a:r>
          </a:p>
          <a:p>
            <a:r>
              <a:rPr lang="en-US" sz="1200" b="1" kern="1200" dirty="0">
                <a:solidFill>
                  <a:schemeClr val="tx1"/>
                </a:solidFill>
                <a:latin typeface="+mn-lt"/>
                <a:ea typeface="+mn-ea"/>
                <a:cs typeface="+mn-cs"/>
              </a:rPr>
              <a:t>Reduced Productivity: </a:t>
            </a:r>
            <a:r>
              <a:rPr lang="en-US" sz="1200" kern="1200" dirty="0">
                <a:solidFill>
                  <a:schemeClr val="tx1"/>
                </a:solidFill>
                <a:latin typeface="+mn-lt"/>
                <a:ea typeface="+mn-ea"/>
                <a:cs typeface="+mn-cs"/>
              </a:rPr>
              <a:t>Taking unnecessary leaves from work causes laziness and reduces an individual's interest in the work. It reduces the overall productivity of an individual in the firm (</a:t>
            </a:r>
            <a:r>
              <a:rPr lang="en-US" sz="1200" kern="1200" dirty="0" err="1">
                <a:solidFill>
                  <a:schemeClr val="tx1"/>
                </a:solidFill>
                <a:latin typeface="+mn-lt"/>
                <a:ea typeface="+mn-ea"/>
                <a:cs typeface="+mn-cs"/>
              </a:rPr>
              <a:t>Kinman</a:t>
            </a:r>
            <a:r>
              <a:rPr lang="en-US" sz="1200" kern="1200" dirty="0">
                <a:solidFill>
                  <a:schemeClr val="tx1"/>
                </a:solidFill>
                <a:latin typeface="+mn-lt"/>
                <a:ea typeface="+mn-ea"/>
                <a:cs typeface="+mn-cs"/>
              </a:rPr>
              <a:t> and Wray, 2018). </a:t>
            </a:r>
          </a:p>
          <a:p>
            <a:r>
              <a:rPr lang="en-US" sz="1200" b="1" kern="1200" dirty="0">
                <a:solidFill>
                  <a:schemeClr val="tx1"/>
                </a:solidFill>
                <a:latin typeface="+mn-lt"/>
                <a:ea typeface="+mn-ea"/>
                <a:cs typeface="+mn-cs"/>
              </a:rPr>
              <a:t>Chances of Losing the Opportunities: </a:t>
            </a:r>
            <a:r>
              <a:rPr lang="en-US" sz="1200" kern="1200" dirty="0">
                <a:solidFill>
                  <a:schemeClr val="tx1"/>
                </a:solidFill>
                <a:latin typeface="+mn-lt"/>
                <a:ea typeface="+mn-ea"/>
                <a:cs typeface="+mn-cs"/>
              </a:rPr>
              <a:t>Taking so many leaves from the work shows the insincere nature of an individual towards work and authorities hesitates to give them a promotion or other advantages in the company. Hence as a result individual loses opportunities like promotion in the organisation (Kline and Lewis, 2019). </a:t>
            </a:r>
          </a:p>
          <a:p>
            <a:endParaRPr lang="en-US" dirty="0"/>
          </a:p>
        </p:txBody>
      </p:sp>
      <p:sp>
        <p:nvSpPr>
          <p:cNvPr id="4" name="Slide Number Placeholder 3"/>
          <p:cNvSpPr>
            <a:spLocks noGrp="1"/>
          </p:cNvSpPr>
          <p:nvPr>
            <p:ph type="sldNum" sz="quarter" idx="10"/>
          </p:nvPr>
        </p:nvSpPr>
        <p:spPr/>
        <p:txBody>
          <a:bodyPr/>
          <a:lstStyle/>
          <a:p>
            <a:fld id="{F45C85E7-53FB-46C8-96F3-C7DC3B953885}" type="slidenum">
              <a:rPr lang="en-US" smtClean="0"/>
              <a:t>4</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1" kern="1200" dirty="0">
                <a:solidFill>
                  <a:schemeClr val="tx1"/>
                </a:solidFill>
                <a:latin typeface="+mn-lt"/>
                <a:ea typeface="+mn-ea"/>
                <a:cs typeface="+mn-cs"/>
              </a:rPr>
              <a:t>Decrease in overall Performance: </a:t>
            </a:r>
            <a:r>
              <a:rPr lang="en-US" sz="1200" kern="1200" dirty="0">
                <a:solidFill>
                  <a:schemeClr val="tx1"/>
                </a:solidFill>
                <a:latin typeface="+mn-lt"/>
                <a:ea typeface="+mn-ea"/>
                <a:cs typeface="+mn-cs"/>
              </a:rPr>
              <a:t>High rate of staff absenteeism decreases the organisation's overall performance because when human resources are not available for completion of work on time it affects every department in the company (</a:t>
            </a:r>
            <a:r>
              <a:rPr lang="en-US" sz="1200" kern="1200" dirty="0" err="1">
                <a:solidFill>
                  <a:schemeClr val="tx1"/>
                </a:solidFill>
                <a:latin typeface="+mn-lt"/>
                <a:ea typeface="+mn-ea"/>
                <a:cs typeface="+mn-cs"/>
              </a:rPr>
              <a:t>Ozturk</a:t>
            </a:r>
            <a:r>
              <a:rPr lang="en-US" sz="1200" kern="1200" dirty="0">
                <a:solidFill>
                  <a:schemeClr val="tx1"/>
                </a:solidFill>
                <a:latin typeface="+mn-lt"/>
                <a:ea typeface="+mn-ea"/>
                <a:cs typeface="+mn-cs"/>
              </a:rPr>
              <a:t> and </a:t>
            </a:r>
            <a:r>
              <a:rPr lang="en-US" sz="1200" kern="1200" dirty="0" err="1">
                <a:solidFill>
                  <a:schemeClr val="tx1"/>
                </a:solidFill>
                <a:latin typeface="+mn-lt"/>
                <a:ea typeface="+mn-ea"/>
                <a:cs typeface="+mn-cs"/>
              </a:rPr>
              <a:t>Karatepe</a:t>
            </a:r>
            <a:r>
              <a:rPr lang="en-US" sz="1200" kern="1200" dirty="0">
                <a:solidFill>
                  <a:schemeClr val="tx1"/>
                </a:solidFill>
                <a:latin typeface="+mn-lt"/>
                <a:ea typeface="+mn-ea"/>
                <a:cs typeface="+mn-cs"/>
              </a:rPr>
              <a:t>, 2019). </a:t>
            </a:r>
          </a:p>
          <a:p>
            <a:r>
              <a:rPr lang="en-US" sz="1200" b="1" kern="1200" dirty="0">
                <a:solidFill>
                  <a:schemeClr val="tx1"/>
                </a:solidFill>
                <a:latin typeface="+mn-lt"/>
                <a:ea typeface="+mn-ea"/>
                <a:cs typeface="+mn-cs"/>
              </a:rPr>
              <a:t>Reduced productivity: </a:t>
            </a:r>
            <a:r>
              <a:rPr lang="en-US" sz="1200" kern="1200" dirty="0">
                <a:solidFill>
                  <a:schemeClr val="tx1"/>
                </a:solidFill>
                <a:latin typeface="+mn-lt"/>
                <a:ea typeface="+mn-ea"/>
                <a:cs typeface="+mn-cs"/>
              </a:rPr>
              <a:t>The unexpected leaves are troublesome for everybody in an organisation. Absent staff means the leaders need to re-assign work to others which reduces the level of productivity (Kline and Lewis, 2019). </a:t>
            </a:r>
          </a:p>
          <a:p>
            <a:r>
              <a:rPr lang="en-US" sz="1200" b="1" kern="1200" dirty="0">
                <a:solidFill>
                  <a:schemeClr val="tx1"/>
                </a:solidFill>
                <a:latin typeface="+mn-lt"/>
                <a:ea typeface="+mn-ea"/>
                <a:cs typeface="+mn-cs"/>
              </a:rPr>
              <a:t>Drop-in quality: </a:t>
            </a:r>
            <a:r>
              <a:rPr lang="en-US" sz="1200" kern="1200" dirty="0">
                <a:solidFill>
                  <a:schemeClr val="tx1"/>
                </a:solidFill>
                <a:latin typeface="+mn-lt"/>
                <a:ea typeface="+mn-ea"/>
                <a:cs typeface="+mn-cs"/>
              </a:rPr>
              <a:t>Organisation when depending on the absent employee's skill may experience a drop in the required quality which may result in a decrease in satisfaction of the client. Especially critical tasks are more affected when the staffs are absent. </a:t>
            </a:r>
          </a:p>
          <a:p>
            <a:r>
              <a:rPr lang="en-US" sz="1200" b="1" kern="1200" dirty="0">
                <a:solidFill>
                  <a:schemeClr val="tx1"/>
                </a:solidFill>
                <a:latin typeface="+mn-lt"/>
                <a:ea typeface="+mn-ea"/>
                <a:cs typeface="+mn-cs"/>
              </a:rPr>
              <a:t>Decrease in overall morale: </a:t>
            </a:r>
            <a:r>
              <a:rPr lang="en-US" sz="1200" kern="1200" dirty="0">
                <a:solidFill>
                  <a:schemeClr val="tx1"/>
                </a:solidFill>
                <a:latin typeface="+mn-lt"/>
                <a:ea typeface="+mn-ea"/>
                <a:cs typeface="+mn-cs"/>
              </a:rPr>
              <a:t>When the other employees are on the leave, their work escalates to other reliable staff that do show up for the work. In that case, they have to absorb the responsibilities of the absent individuals and hence it increases their existing workload. This situation may result in low engagement and an increment in the turnover of the company (</a:t>
            </a:r>
            <a:r>
              <a:rPr lang="en-US" sz="1200" kern="1200" dirty="0" err="1">
                <a:solidFill>
                  <a:schemeClr val="tx1"/>
                </a:solidFill>
                <a:latin typeface="+mn-lt"/>
                <a:ea typeface="+mn-ea"/>
                <a:cs typeface="+mn-cs"/>
              </a:rPr>
              <a:t>Ozturk</a:t>
            </a:r>
            <a:r>
              <a:rPr lang="en-US" sz="1200" kern="1200" dirty="0">
                <a:solidFill>
                  <a:schemeClr val="tx1"/>
                </a:solidFill>
                <a:latin typeface="+mn-lt"/>
                <a:ea typeface="+mn-ea"/>
                <a:cs typeface="+mn-cs"/>
              </a:rPr>
              <a:t> and </a:t>
            </a:r>
            <a:r>
              <a:rPr lang="en-US" sz="1200" kern="1200" dirty="0" err="1">
                <a:solidFill>
                  <a:schemeClr val="tx1"/>
                </a:solidFill>
                <a:latin typeface="+mn-lt"/>
                <a:ea typeface="+mn-ea"/>
                <a:cs typeface="+mn-cs"/>
              </a:rPr>
              <a:t>Karatepe</a:t>
            </a:r>
            <a:r>
              <a:rPr lang="en-US" sz="1200" kern="1200" dirty="0">
                <a:solidFill>
                  <a:schemeClr val="tx1"/>
                </a:solidFill>
                <a:latin typeface="+mn-lt"/>
                <a:ea typeface="+mn-ea"/>
                <a:cs typeface="+mn-cs"/>
              </a:rPr>
              <a:t>, 2019). </a:t>
            </a:r>
          </a:p>
          <a:p>
            <a:endParaRPr lang="en-US" dirty="0"/>
          </a:p>
        </p:txBody>
      </p:sp>
      <p:sp>
        <p:nvSpPr>
          <p:cNvPr id="4" name="Slide Number Placeholder 3"/>
          <p:cNvSpPr>
            <a:spLocks noGrp="1"/>
          </p:cNvSpPr>
          <p:nvPr>
            <p:ph type="sldNum" sz="quarter" idx="10"/>
          </p:nvPr>
        </p:nvSpPr>
        <p:spPr/>
        <p:txBody>
          <a:bodyPr/>
          <a:lstStyle/>
          <a:p>
            <a:fld id="{F45C85E7-53FB-46C8-96F3-C7DC3B953885}" type="slidenum">
              <a:rPr lang="en-US" smtClean="0"/>
              <a:t>5</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1" kern="1200" dirty="0">
                <a:solidFill>
                  <a:schemeClr val="tx1"/>
                </a:solidFill>
                <a:latin typeface="+mn-lt"/>
                <a:ea typeface="+mn-ea"/>
                <a:cs typeface="+mn-cs"/>
              </a:rPr>
              <a:t>Political Factors: </a:t>
            </a:r>
            <a:r>
              <a:rPr lang="en-US" sz="1200" kern="1200" dirty="0">
                <a:solidFill>
                  <a:schemeClr val="tx1"/>
                </a:solidFill>
                <a:latin typeface="+mn-lt"/>
                <a:ea typeface="+mn-ea"/>
                <a:cs typeface="+mn-cs"/>
              </a:rPr>
              <a:t>The political factors that impact the organisation working are the governmental policies and regulations and the political stability of the nation. For the human resource in the company political factors that impact are replaceable employees, focus on shifts and changes in the payment methods (Kline and Lewis, 2019). </a:t>
            </a:r>
          </a:p>
          <a:p>
            <a:r>
              <a:rPr lang="en-US" sz="1200" b="1" kern="1200" dirty="0">
                <a:solidFill>
                  <a:schemeClr val="tx1"/>
                </a:solidFill>
                <a:latin typeface="+mn-lt"/>
                <a:ea typeface="+mn-ea"/>
                <a:cs typeface="+mn-cs"/>
              </a:rPr>
              <a:t>Economical Factors: </a:t>
            </a:r>
            <a:r>
              <a:rPr lang="en-US" sz="1200" kern="1200" dirty="0">
                <a:solidFill>
                  <a:schemeClr val="tx1"/>
                </a:solidFill>
                <a:latin typeface="+mn-lt"/>
                <a:ea typeface="+mn-ea"/>
                <a:cs typeface="+mn-cs"/>
              </a:rPr>
              <a:t>The various economic factors such as the impact of globalisation and the new accommodations for the remote human resources impact the organisation. In general, factors like employment rate, interest rate or foreign exchange are the economic factors impacting the working of a corporation (Pan et al., 2019). </a:t>
            </a:r>
          </a:p>
          <a:p>
            <a:r>
              <a:rPr lang="en-US" sz="1200" b="1" kern="1200" dirty="0">
                <a:solidFill>
                  <a:schemeClr val="tx1"/>
                </a:solidFill>
                <a:latin typeface="+mn-lt"/>
                <a:ea typeface="+mn-ea"/>
                <a:cs typeface="+mn-cs"/>
              </a:rPr>
              <a:t>Social Factors: </a:t>
            </a:r>
            <a:r>
              <a:rPr lang="en-US" sz="1200" kern="1200" dirty="0">
                <a:solidFill>
                  <a:schemeClr val="tx1"/>
                </a:solidFill>
                <a:latin typeface="+mn-lt"/>
                <a:ea typeface="+mn-ea"/>
                <a:cs typeface="+mn-cs"/>
              </a:rPr>
              <a:t>The people globally have changed the human resource working in an organisation. Various social factors impact the organisation's understanding of the various demographics in the one office and the right of individuals. </a:t>
            </a:r>
            <a:endParaRPr lang="en-US" dirty="0"/>
          </a:p>
        </p:txBody>
      </p:sp>
      <p:sp>
        <p:nvSpPr>
          <p:cNvPr id="4" name="Slide Number Placeholder 3"/>
          <p:cNvSpPr>
            <a:spLocks noGrp="1"/>
          </p:cNvSpPr>
          <p:nvPr>
            <p:ph type="sldNum" sz="quarter" idx="10"/>
          </p:nvPr>
        </p:nvSpPr>
        <p:spPr/>
        <p:txBody>
          <a:bodyPr/>
          <a:lstStyle/>
          <a:p>
            <a:fld id="{F45C85E7-53FB-46C8-96F3-C7DC3B953885}" type="slidenum">
              <a:rPr lang="en-US" smtClean="0"/>
              <a:t>6</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1" kern="1200" dirty="0">
                <a:solidFill>
                  <a:schemeClr val="tx1"/>
                </a:solidFill>
                <a:latin typeface="+mn-lt"/>
                <a:ea typeface="+mn-ea"/>
                <a:cs typeface="+mn-cs"/>
              </a:rPr>
              <a:t>Technological Factors: </a:t>
            </a:r>
            <a:r>
              <a:rPr lang="en-US" sz="1200" kern="1200" dirty="0">
                <a:solidFill>
                  <a:schemeClr val="tx1"/>
                </a:solidFill>
                <a:latin typeface="+mn-lt"/>
                <a:ea typeface="+mn-ea"/>
                <a:cs typeface="+mn-cs"/>
              </a:rPr>
              <a:t>The factor impacting advancement in the technology organisation is using is called technological factors. In general, technological advancements like AI, digitalisation or robotics are the factor that impacts the organisation’s operations. Fast and simple communication, simple recruitment and overload of information affected the human resource of the company (</a:t>
            </a:r>
            <a:r>
              <a:rPr lang="en-US" sz="1200" kern="1200" dirty="0" err="1">
                <a:solidFill>
                  <a:schemeClr val="tx1"/>
                </a:solidFill>
                <a:latin typeface="+mn-lt"/>
                <a:ea typeface="+mn-ea"/>
                <a:cs typeface="+mn-cs"/>
              </a:rPr>
              <a:t>Ozturk</a:t>
            </a:r>
            <a:r>
              <a:rPr lang="en-US" sz="1200" kern="1200" dirty="0">
                <a:solidFill>
                  <a:schemeClr val="tx1"/>
                </a:solidFill>
                <a:latin typeface="+mn-lt"/>
                <a:ea typeface="+mn-ea"/>
                <a:cs typeface="+mn-cs"/>
              </a:rPr>
              <a:t> and </a:t>
            </a:r>
            <a:r>
              <a:rPr lang="en-US" sz="1200" kern="1200" dirty="0" err="1">
                <a:solidFill>
                  <a:schemeClr val="tx1"/>
                </a:solidFill>
                <a:latin typeface="+mn-lt"/>
                <a:ea typeface="+mn-ea"/>
                <a:cs typeface="+mn-cs"/>
              </a:rPr>
              <a:t>Karatepe</a:t>
            </a:r>
            <a:r>
              <a:rPr lang="en-US" sz="1200" kern="1200" dirty="0">
                <a:solidFill>
                  <a:schemeClr val="tx1"/>
                </a:solidFill>
                <a:latin typeface="+mn-lt"/>
                <a:ea typeface="+mn-ea"/>
                <a:cs typeface="+mn-cs"/>
              </a:rPr>
              <a:t>, 2019).  </a:t>
            </a:r>
          </a:p>
          <a:p>
            <a:r>
              <a:rPr lang="en-US" sz="1200" b="1" kern="1200" dirty="0">
                <a:solidFill>
                  <a:schemeClr val="tx1"/>
                </a:solidFill>
                <a:latin typeface="+mn-lt"/>
                <a:ea typeface="+mn-ea"/>
                <a:cs typeface="+mn-cs"/>
              </a:rPr>
              <a:t>Environmental Factors: </a:t>
            </a:r>
            <a:r>
              <a:rPr lang="en-US" sz="1200" kern="1200" dirty="0">
                <a:solidFill>
                  <a:schemeClr val="tx1"/>
                </a:solidFill>
                <a:latin typeface="+mn-lt"/>
                <a:ea typeface="+mn-ea"/>
                <a:cs typeface="+mn-cs"/>
              </a:rPr>
              <a:t>The human resource operations are more concerned over environmental issues hence the operations saves the use of trees and more remote working results in less driving pollution. </a:t>
            </a:r>
          </a:p>
          <a:p>
            <a:r>
              <a:rPr lang="en-US" sz="1200" b="1" kern="1200" dirty="0">
                <a:solidFill>
                  <a:schemeClr val="tx1"/>
                </a:solidFill>
                <a:latin typeface="+mn-lt"/>
                <a:ea typeface="+mn-ea"/>
                <a:cs typeface="+mn-cs"/>
              </a:rPr>
              <a:t>Legal Factors: </a:t>
            </a:r>
            <a:r>
              <a:rPr lang="en-US" sz="1200" kern="1200" dirty="0">
                <a:solidFill>
                  <a:schemeClr val="tx1"/>
                </a:solidFill>
                <a:latin typeface="+mn-lt"/>
                <a:ea typeface="+mn-ea"/>
                <a:cs typeface="+mn-cs"/>
              </a:rPr>
              <a:t>The legal norms and regulation designed for the ethical functioning of the corporation which impacts the organisation’s decisions are called legal factors. The various issues like legal responsibility and the proper verification of the employee are the legal factors that impact the complex issues in the company (Pan et al., 2019) </a:t>
            </a:r>
          </a:p>
          <a:p>
            <a:endParaRPr lang="en-US" dirty="0"/>
          </a:p>
        </p:txBody>
      </p:sp>
      <p:sp>
        <p:nvSpPr>
          <p:cNvPr id="4" name="Slide Number Placeholder 3"/>
          <p:cNvSpPr>
            <a:spLocks noGrp="1"/>
          </p:cNvSpPr>
          <p:nvPr>
            <p:ph type="sldNum" sz="quarter" idx="10"/>
          </p:nvPr>
        </p:nvSpPr>
        <p:spPr/>
        <p:txBody>
          <a:bodyPr/>
          <a:lstStyle/>
          <a:p>
            <a:fld id="{F45C85E7-53FB-46C8-96F3-C7DC3B953885}" type="slidenum">
              <a:rPr lang="en-US" smtClean="0"/>
              <a:t>7</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There are no specific reasons behind the staff absenteeism in the Mid Cheshire Hospitals NHS Foundation Trust (MCHT) however, the few reasons like stress and burnout, lack of engagement and personal issues can be legitimate reasons. Stress and burnout along with depression can cause serious issues with the employees which result in the employees' missing work (</a:t>
            </a:r>
            <a:r>
              <a:rPr lang="en-US" sz="1200" kern="1200" dirty="0" err="1">
                <a:solidFill>
                  <a:schemeClr val="tx1"/>
                </a:solidFill>
                <a:latin typeface="+mn-lt"/>
                <a:ea typeface="+mn-ea"/>
                <a:cs typeface="+mn-cs"/>
              </a:rPr>
              <a:t>Gayed</a:t>
            </a:r>
            <a:r>
              <a:rPr lang="en-US" sz="1200" kern="1200" dirty="0">
                <a:solidFill>
                  <a:schemeClr val="tx1"/>
                </a:solidFill>
                <a:latin typeface="+mn-lt"/>
                <a:ea typeface="+mn-ea"/>
                <a:cs typeface="+mn-cs"/>
              </a:rPr>
              <a:t> et al., 2018). The increase in work pressure and financial worries causes depression or stress and impacts the working of an individual. The disengagement with the work of an employee shows they are not committed to their workplace, colleagues and the job role. It causes the chances of absenteeism and result in a high cost for the organisation (Virtanen et al., 2018). </a:t>
            </a:r>
          </a:p>
          <a:p>
            <a:endParaRPr lang="en-US" dirty="0"/>
          </a:p>
        </p:txBody>
      </p:sp>
      <p:sp>
        <p:nvSpPr>
          <p:cNvPr id="4" name="Slide Number Placeholder 3"/>
          <p:cNvSpPr>
            <a:spLocks noGrp="1"/>
          </p:cNvSpPr>
          <p:nvPr>
            <p:ph type="sldNum" sz="quarter" idx="10"/>
          </p:nvPr>
        </p:nvSpPr>
        <p:spPr/>
        <p:txBody>
          <a:bodyPr/>
          <a:lstStyle/>
          <a:p>
            <a:fld id="{F45C85E7-53FB-46C8-96F3-C7DC3B953885}" type="slidenum">
              <a:rPr lang="en-US" smtClean="0"/>
              <a:t>8</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Employee absenteeism affects the employee as well as the organisation to the great extent.  Excessive absenteeism from the work is harmful to the company and an employee in many ways such as it disturbs the regular flow of work in the company, delays the orders related to the production so the orders cannot be processed on time and cause an impact on production schedules, declines overall production, results in the increase in overtime bills, the quality of work suffers and so on. This effect causes a decrease in the organisation's productivity and the issue in revenue generation (</a:t>
            </a:r>
            <a:r>
              <a:rPr lang="en-US" sz="1200" kern="1200" dirty="0" err="1">
                <a:solidFill>
                  <a:schemeClr val="tx1"/>
                </a:solidFill>
                <a:latin typeface="+mn-lt"/>
                <a:ea typeface="+mn-ea"/>
                <a:cs typeface="+mn-cs"/>
              </a:rPr>
              <a:t>Gayed</a:t>
            </a:r>
            <a:r>
              <a:rPr lang="en-US" sz="1200" kern="1200" dirty="0">
                <a:solidFill>
                  <a:schemeClr val="tx1"/>
                </a:solidFill>
                <a:latin typeface="+mn-lt"/>
                <a:ea typeface="+mn-ea"/>
                <a:cs typeface="+mn-cs"/>
              </a:rPr>
              <a:t> et al., 2018).</a:t>
            </a:r>
          </a:p>
          <a:p>
            <a:endParaRPr lang="en-US" dirty="0"/>
          </a:p>
        </p:txBody>
      </p:sp>
      <p:sp>
        <p:nvSpPr>
          <p:cNvPr id="4" name="Slide Number Placeholder 3"/>
          <p:cNvSpPr>
            <a:spLocks noGrp="1"/>
          </p:cNvSpPr>
          <p:nvPr>
            <p:ph type="sldNum" sz="quarter" idx="10"/>
          </p:nvPr>
        </p:nvSpPr>
        <p:spPr/>
        <p:txBody>
          <a:bodyPr/>
          <a:lstStyle/>
          <a:p>
            <a:fld id="{F45C85E7-53FB-46C8-96F3-C7DC3B953885}" type="slidenum">
              <a:rPr lang="en-US" smtClean="0"/>
              <a:t>9</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To overcome the issue of staff absenteeism, an organisation can use various solutions like writing attendance policies, rewarding individuals with good attendance, proper selection procedure and workplace surveys and the employee's opinion. Formalizing the expectations of the company by writing the attendance policy will reduce the complex issue of staff absenteeism (Virtanen et al., 2018). The organisation may reward the employees with good attendance to motivate other staff members to avoid unplanned leaves. When the individuals are not recruited as per the requirement of the job role, it enhances the rate of staff absenteeism; to avoid this organisation can use a proper selection procedure. Another solution can be the organisational survey for the opinions of the employees, it will make employees feel valued in the company and increase their motivation for work. Mid Cheshire Hospitals NHS Foundation Trust (MCHT) is recommended to go with the workplace survey and employee opinion to understand the causes of staff absenteeism (Kline and Lewis, 2019). </a:t>
            </a:r>
          </a:p>
          <a:p>
            <a:endParaRPr lang="en-US" dirty="0"/>
          </a:p>
        </p:txBody>
      </p:sp>
      <p:sp>
        <p:nvSpPr>
          <p:cNvPr id="4" name="Slide Number Placeholder 3"/>
          <p:cNvSpPr>
            <a:spLocks noGrp="1"/>
          </p:cNvSpPr>
          <p:nvPr>
            <p:ph type="sldNum" sz="quarter" idx="10"/>
          </p:nvPr>
        </p:nvSpPr>
        <p:spPr/>
        <p:txBody>
          <a:bodyPr/>
          <a:lstStyle/>
          <a:p>
            <a:fld id="{F45C85E7-53FB-46C8-96F3-C7DC3B953885}" type="slidenum">
              <a:rPr lang="en-US" smtClean="0"/>
              <a:t>10</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This presentation concludes the impact of the complex issue of staff absenteeism in the Mid Cheshire Hospitals NHS Foundation Trust (MCHT) and the causes for this complex issue. It further determined external forces analysis for the organisation, effect analysis and cause analysis with the solution to overcome the issue of staff absenteeism. The presentation further recommended, Mid Cheshire Hospitals NHS Foundation Trust (MCHT) should go with the workplace survey and employee opinion to understand the causes of staff absenteeism. </a:t>
            </a:r>
          </a:p>
          <a:p>
            <a:endParaRPr lang="en-US" dirty="0"/>
          </a:p>
        </p:txBody>
      </p:sp>
      <p:sp>
        <p:nvSpPr>
          <p:cNvPr id="4" name="Slide Number Placeholder 3"/>
          <p:cNvSpPr>
            <a:spLocks noGrp="1"/>
          </p:cNvSpPr>
          <p:nvPr>
            <p:ph type="sldNum" sz="quarter" idx="10"/>
          </p:nvPr>
        </p:nvSpPr>
        <p:spPr/>
        <p:txBody>
          <a:bodyPr/>
          <a:lstStyle/>
          <a:p>
            <a:fld id="{F45C85E7-53FB-46C8-96F3-C7DC3B953885}" type="slidenum">
              <a:rPr lang="en-US" smtClean="0"/>
              <a:t>11</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7" name="Rectangle 6"/>
          <p:cNvSpPr/>
          <p:nvPr/>
        </p:nvSpPr>
        <p:spPr bwMode="white">
          <a:xfrm>
            <a:off x="0" y="5971032"/>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9144" y="6053328"/>
            <a:ext cx="2249424"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2359152" y="6044184"/>
            <a:ext cx="6784848"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2362200" y="4038600"/>
            <a:ext cx="6477000" cy="1828800"/>
          </a:xfrm>
        </p:spPr>
        <p:txBody>
          <a:bodyPr anchor="b"/>
          <a:lstStyle>
            <a:lvl1pPr>
              <a:defRPr cap="all" baseline="0"/>
            </a:lvl1pPr>
          </a:lstStyle>
          <a:p>
            <a:r>
              <a:rPr kumimoji="0" lang="en-US"/>
              <a:t>Click to edit Master title style</a:t>
            </a:r>
          </a:p>
        </p:txBody>
      </p:sp>
      <p:sp>
        <p:nvSpPr>
          <p:cNvPr id="9" name="Subtitle 8"/>
          <p:cNvSpPr>
            <a:spLocks noGrp="1"/>
          </p:cNvSpPr>
          <p:nvPr>
            <p:ph type="subTitle" idx="1"/>
          </p:nvPr>
        </p:nvSpPr>
        <p:spPr>
          <a:xfrm>
            <a:off x="2362200" y="6050037"/>
            <a:ext cx="6705600" cy="685800"/>
          </a:xfrm>
        </p:spPr>
        <p:txBody>
          <a:bodyPr anchor="ctr">
            <a:normAutofit/>
          </a:bodyPr>
          <a:lstStyle>
            <a:lvl1pPr marL="0" indent="0" algn="l">
              <a:buNone/>
              <a:defRPr sz="2600">
                <a:solidFill>
                  <a:srgbClr val="FFFFFF"/>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a:xfrm>
            <a:off x="76200" y="6068699"/>
            <a:ext cx="2057400" cy="685800"/>
          </a:xfrm>
        </p:spPr>
        <p:txBody>
          <a:bodyPr>
            <a:noAutofit/>
          </a:bodyPr>
          <a:lstStyle>
            <a:lvl1pPr algn="ctr">
              <a:defRPr sz="2000">
                <a:solidFill>
                  <a:srgbClr val="FFFFFF"/>
                </a:solidFill>
              </a:defRPr>
            </a:lvl1pPr>
          </a:lstStyle>
          <a:p>
            <a:fld id="{1D8BD707-D9CF-40AE-B4C6-C98DA3205C09}" type="datetimeFigureOut">
              <a:rPr lang="en-US" smtClean="0"/>
              <a:pPr/>
              <a:t>3/9/2022</a:t>
            </a:fld>
            <a:endParaRPr lang="en-US"/>
          </a:p>
        </p:txBody>
      </p:sp>
      <p:sp>
        <p:nvSpPr>
          <p:cNvPr id="17" name="Footer Placeholder 16"/>
          <p:cNvSpPr>
            <a:spLocks noGrp="1"/>
          </p:cNvSpPr>
          <p:nvPr>
            <p:ph type="ftr" sz="quarter" idx="11"/>
          </p:nvPr>
        </p:nvSpPr>
        <p:spPr>
          <a:xfrm>
            <a:off x="2085393" y="236538"/>
            <a:ext cx="5867400" cy="365125"/>
          </a:xfrm>
        </p:spPr>
        <p:txBody>
          <a:bodyPr/>
          <a:lstStyle>
            <a:lvl1pPr algn="r">
              <a:defRPr>
                <a:solidFill>
                  <a:schemeClr val="tx2"/>
                </a:solidFill>
              </a:defRPr>
            </a:lvl1pPr>
          </a:lstStyle>
          <a:p>
            <a:endParaRPr lang="en-US"/>
          </a:p>
        </p:txBody>
      </p:sp>
      <p:sp>
        <p:nvSpPr>
          <p:cNvPr id="29" name="Slide Number Placeholder 28"/>
          <p:cNvSpPr>
            <a:spLocks noGrp="1"/>
          </p:cNvSpPr>
          <p:nvPr>
            <p:ph type="sldNum" sz="quarter" idx="12"/>
          </p:nvPr>
        </p:nvSpPr>
        <p:spPr>
          <a:xfrm>
            <a:off x="8001000" y="228600"/>
            <a:ext cx="838200" cy="381000"/>
          </a:xfrm>
        </p:spPr>
        <p:txBody>
          <a:bodyPr/>
          <a:lstStyle>
            <a:lvl1pPr>
              <a:defRPr>
                <a:solidFill>
                  <a:schemeClr val="tx2"/>
                </a:solidFill>
              </a:defRPr>
            </a:lvl1pPr>
          </a:lstStyle>
          <a:p>
            <a:fld id="{B6F15528-21DE-4FAA-801E-634DDDAF4B2B}"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12648" y="228600"/>
            <a:ext cx="8153400" cy="990600"/>
          </a:xfrm>
        </p:spPr>
        <p:txBody>
          <a:bodyPr/>
          <a:lstStyle/>
          <a:p>
            <a:r>
              <a:rPr kumimoji="0" lang="en-US"/>
              <a:t>Click to edit Master 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3/9/2022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B6F15528-21DE-4FAA-801E-634DDDAF4B2B}" type="slidenum">
              <a:rPr lang="en-US" smtClean="0"/>
              <a:pPr/>
              <a:t>‹#›</a:t>
            </a:fld>
            <a:endParaRPr lang="en-US"/>
          </a:p>
        </p:txBody>
      </p:sp>
      <p:sp>
        <p:nvSpPr>
          <p:cNvPr id="8" name="Content Placeholder 7"/>
          <p:cNvSpPr>
            <a:spLocks noGrp="1"/>
          </p:cNvSpPr>
          <p:nvPr>
            <p:ph sz="quarter" idx="1"/>
          </p:nvPr>
        </p:nvSpPr>
        <p:spPr>
          <a:xfrm>
            <a:off x="612648" y="1600200"/>
            <a:ext cx="8153400" cy="44958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1"/>
      </p:bgRef>
    </p:bg>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371600" y="2743200"/>
            <a:ext cx="7123113" cy="1673225"/>
          </a:xfrm>
        </p:spPr>
        <p:txBody>
          <a:bodyPr anchor="t"/>
          <a:lstStyle>
            <a:lvl1pPr marL="0" indent="0">
              <a:buNone/>
              <a:defRPr sz="280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7" name="Rectangle 6"/>
          <p:cNvSpPr/>
          <p:nvPr/>
        </p:nvSpPr>
        <p:spPr bwMode="white">
          <a:xfrm>
            <a:off x="0" y="1524000"/>
            <a:ext cx="9144000" cy="114300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600200"/>
            <a:ext cx="1295400" cy="990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1371600" y="1600200"/>
            <a:ext cx="7772400" cy="990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371600" y="1600200"/>
            <a:ext cx="7620000" cy="990600"/>
          </a:xfrm>
        </p:spPr>
        <p:txBody>
          <a:bodyPr/>
          <a:lstStyle>
            <a:lvl1pPr algn="l">
              <a:buNone/>
              <a:defRPr sz="4400" b="0" cap="none">
                <a:solidFill>
                  <a:srgbClr val="FFFFFF"/>
                </a:solidFill>
              </a:defRPr>
            </a:lvl1pPr>
          </a:lstStyle>
          <a:p>
            <a:r>
              <a:rPr kumimoji="0" lang="en-US"/>
              <a:t>Click to edit Master title style</a:t>
            </a:r>
          </a:p>
        </p:txBody>
      </p:sp>
      <p:sp>
        <p:nvSpPr>
          <p:cNvPr id="12" name="Date Placeholder 11"/>
          <p:cNvSpPr>
            <a:spLocks noGrp="1"/>
          </p:cNvSpPr>
          <p:nvPr>
            <p:ph type="dt" sz="half" idx="10"/>
          </p:nvPr>
        </p:nvSpPr>
        <p:spPr/>
        <p:txBody>
          <a:bodyPr/>
          <a:lstStyle/>
          <a:p>
            <a:fld id="{1D8BD707-D9CF-40AE-B4C6-C98DA3205C09}" type="datetimeFigureOut">
              <a:rPr lang="en-US" smtClean="0"/>
              <a:pPr/>
              <a:t>3/9/2022</a:t>
            </a:fld>
            <a:endParaRPr lang="en-US"/>
          </a:p>
        </p:txBody>
      </p:sp>
      <p:sp>
        <p:nvSpPr>
          <p:cNvPr id="13" name="Slide Number Placeholder 12"/>
          <p:cNvSpPr>
            <a:spLocks noGrp="1"/>
          </p:cNvSpPr>
          <p:nvPr>
            <p:ph type="sldNum" sz="quarter" idx="11"/>
          </p:nvPr>
        </p:nvSpPr>
        <p:spPr>
          <a:xfrm>
            <a:off x="0" y="1752600"/>
            <a:ext cx="1295400" cy="701676"/>
          </a:xfrm>
        </p:spPr>
        <p:txBody>
          <a:bodyPr>
            <a:noAutofit/>
          </a:bodyPr>
          <a:lstStyle>
            <a:lvl1pPr>
              <a:defRPr sz="2400">
                <a:solidFill>
                  <a:srgbClr val="FFFFFF"/>
                </a:solidFill>
              </a:defRPr>
            </a:lvl1pPr>
          </a:lstStyle>
          <a:p>
            <a:fld id="{B6F15528-21DE-4FAA-801E-634DDDAF4B2B}" type="slidenum">
              <a:rPr lang="en-US" smtClean="0"/>
              <a:pPr/>
              <a:t>‹#›</a:t>
            </a:fld>
            <a:endParaRPr lang="en-US"/>
          </a:p>
        </p:txBody>
      </p:sp>
      <p:sp>
        <p:nvSpPr>
          <p:cNvPr id="14" name="Footer Placeholder 13"/>
          <p:cNvSpPr>
            <a:spLocks noGrp="1"/>
          </p:cNvSpPr>
          <p:nvPr>
            <p:ph type="ftr" sz="quarter" idx="12"/>
          </p:nvPr>
        </p:nvSpPr>
        <p:spPr/>
        <p:txBody>
          <a:bodyPr/>
          <a:lstStyle/>
          <a:p>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9" name="Content Placeholder 8"/>
          <p:cNvSpPr>
            <a:spLocks noGrp="1"/>
          </p:cNvSpPr>
          <p:nvPr>
            <p:ph sz="quarter" idx="1"/>
          </p:nvPr>
        </p:nvSpPr>
        <p:spPr>
          <a:xfrm>
            <a:off x="609600" y="1589567"/>
            <a:ext cx="38862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1" name="Content Placeholder 10"/>
          <p:cNvSpPr>
            <a:spLocks noGrp="1"/>
          </p:cNvSpPr>
          <p:nvPr>
            <p:ph sz="quarter" idx="2"/>
          </p:nvPr>
        </p:nvSpPr>
        <p:spPr>
          <a:xfrm>
            <a:off x="4844901" y="1589567"/>
            <a:ext cx="38862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8" name="Date Placeholder 7"/>
          <p:cNvSpPr>
            <a:spLocks noGrp="1"/>
          </p:cNvSpPr>
          <p:nvPr>
            <p:ph type="dt" sz="half" idx="15"/>
          </p:nvPr>
        </p:nvSpPr>
        <p:spPr/>
        <p:txBody>
          <a:bodyPr rtlCol="0"/>
          <a:lstStyle/>
          <a:p>
            <a:fld id="{1D8BD707-D9CF-40AE-B4C6-C98DA3205C09}" type="datetimeFigureOut">
              <a:rPr lang="en-US" smtClean="0"/>
              <a:pPr/>
              <a:t>3/9/2022</a:t>
            </a:fld>
            <a:endParaRPr lang="en-US"/>
          </a:p>
        </p:txBody>
      </p:sp>
      <p:sp>
        <p:nvSpPr>
          <p:cNvPr id="10" name="Slide Number Placeholder 9"/>
          <p:cNvSpPr>
            <a:spLocks noGrp="1"/>
          </p:cNvSpPr>
          <p:nvPr>
            <p:ph type="sldNum" sz="quarter" idx="16"/>
          </p:nvPr>
        </p:nvSpPr>
        <p:spPr/>
        <p:txBody>
          <a:bodyPr rtlCol="0"/>
          <a:lstStyle/>
          <a:p>
            <a:fld id="{B6F15528-21DE-4FAA-801E-634DDDAF4B2B}" type="slidenum">
              <a:rPr lang="en-US" smtClean="0"/>
              <a:pPr/>
              <a:t>‹#›</a:t>
            </a:fld>
            <a:endParaRPr lang="en-US"/>
          </a:p>
        </p:txBody>
      </p:sp>
      <p:sp>
        <p:nvSpPr>
          <p:cNvPr id="12" name="Footer Placeholder 11"/>
          <p:cNvSpPr>
            <a:spLocks noGrp="1"/>
          </p:cNvSpPr>
          <p:nvPr>
            <p:ph type="ftr" sz="quarter" idx="17"/>
          </p:nvPr>
        </p:nvSpPr>
        <p:spPr/>
        <p:txBody>
          <a:bodyPr rtlCol="0"/>
          <a:lstStyle/>
          <a:p>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3400" y="273050"/>
            <a:ext cx="8153400" cy="869950"/>
          </a:xfrm>
        </p:spPr>
        <p:txBody>
          <a:bodyPr anchor="ctr"/>
          <a:lstStyle>
            <a:lvl1pPr>
              <a:defRPr/>
            </a:lvl1pPr>
          </a:lstStyle>
          <a:p>
            <a:r>
              <a:rPr kumimoji="0" lang="en-US"/>
              <a:t>Click to edit Master title style</a:t>
            </a:r>
          </a:p>
        </p:txBody>
      </p:sp>
      <p:sp>
        <p:nvSpPr>
          <p:cNvPr id="11" name="Content Placeholder 10"/>
          <p:cNvSpPr>
            <a:spLocks noGrp="1"/>
          </p:cNvSpPr>
          <p:nvPr>
            <p:ph sz="quarter" idx="2"/>
          </p:nvPr>
        </p:nvSpPr>
        <p:spPr>
          <a:xfrm>
            <a:off x="609600" y="2438400"/>
            <a:ext cx="3886200" cy="35814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quarter" idx="4"/>
          </p:nvPr>
        </p:nvSpPr>
        <p:spPr>
          <a:xfrm>
            <a:off x="4800600" y="2438400"/>
            <a:ext cx="3886200" cy="35814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0" name="Date Placeholder 9"/>
          <p:cNvSpPr>
            <a:spLocks noGrp="1"/>
          </p:cNvSpPr>
          <p:nvPr>
            <p:ph type="dt" sz="half" idx="15"/>
          </p:nvPr>
        </p:nvSpPr>
        <p:spPr/>
        <p:txBody>
          <a:bodyPr rtlCol="0"/>
          <a:lstStyle/>
          <a:p>
            <a:fld id="{1D8BD707-D9CF-40AE-B4C6-C98DA3205C09}" type="datetimeFigureOut">
              <a:rPr lang="en-US" smtClean="0"/>
              <a:pPr/>
              <a:t>3/9/2022</a:t>
            </a:fld>
            <a:endParaRPr lang="en-US"/>
          </a:p>
        </p:txBody>
      </p:sp>
      <p:sp>
        <p:nvSpPr>
          <p:cNvPr id="12" name="Slide Number Placeholder 11"/>
          <p:cNvSpPr>
            <a:spLocks noGrp="1"/>
          </p:cNvSpPr>
          <p:nvPr>
            <p:ph type="sldNum" sz="quarter" idx="16"/>
          </p:nvPr>
        </p:nvSpPr>
        <p:spPr/>
        <p:txBody>
          <a:bodyPr rtlCol="0"/>
          <a:lstStyle/>
          <a:p>
            <a:fld id="{B6F15528-21DE-4FAA-801E-634DDDAF4B2B}" type="slidenum">
              <a:rPr lang="en-US" smtClean="0"/>
              <a:pPr/>
              <a:t>‹#›</a:t>
            </a:fld>
            <a:endParaRPr lang="en-US"/>
          </a:p>
        </p:txBody>
      </p:sp>
      <p:sp>
        <p:nvSpPr>
          <p:cNvPr id="14" name="Footer Placeholder 13"/>
          <p:cNvSpPr>
            <a:spLocks noGrp="1"/>
          </p:cNvSpPr>
          <p:nvPr>
            <p:ph type="ftr" sz="quarter" idx="17"/>
          </p:nvPr>
        </p:nvSpPr>
        <p:spPr/>
        <p:txBody>
          <a:bodyPr rtlCol="0"/>
          <a:lstStyle/>
          <a:p>
            <a:endParaRPr lang="en-US"/>
          </a:p>
        </p:txBody>
      </p:sp>
      <p:sp>
        <p:nvSpPr>
          <p:cNvPr id="16" name="Text Placeholder 15"/>
          <p:cNvSpPr>
            <a:spLocks noGrp="1"/>
          </p:cNvSpPr>
          <p:nvPr>
            <p:ph type="body" sz="quarter" idx="1"/>
          </p:nvPr>
        </p:nvSpPr>
        <p:spPr>
          <a:xfrm>
            <a:off x="609600" y="1752600"/>
            <a:ext cx="3886200" cy="640080"/>
          </a:xfrm>
          <a:solidFill>
            <a:schemeClr val="accent2"/>
          </a:solidFill>
        </p:spPr>
        <p:txBody>
          <a:bodyPr rtlCol="0" anchor="ctr"/>
          <a:lstStyle>
            <a:lvl1pPr marL="0" indent="0">
              <a:buFontTx/>
              <a:buNone/>
              <a:defRPr sz="2000" b="1">
                <a:solidFill>
                  <a:srgbClr val="FFFFFF"/>
                </a:solidFill>
              </a:defRPr>
            </a:lvl1pPr>
          </a:lstStyle>
          <a:p>
            <a:pPr lvl="0" eaLnBrk="1" latinLnBrk="0" hangingPunct="1"/>
            <a:r>
              <a:rPr kumimoji="0" lang="en-US"/>
              <a:t>Click to edit Master text styles</a:t>
            </a:r>
          </a:p>
        </p:txBody>
      </p:sp>
      <p:sp>
        <p:nvSpPr>
          <p:cNvPr id="15" name="Text Placeholder 14"/>
          <p:cNvSpPr>
            <a:spLocks noGrp="1"/>
          </p:cNvSpPr>
          <p:nvPr>
            <p:ph type="body" sz="quarter" idx="3"/>
          </p:nvPr>
        </p:nvSpPr>
        <p:spPr>
          <a:xfrm>
            <a:off x="4800600" y="1752600"/>
            <a:ext cx="3886200" cy="640080"/>
          </a:xfrm>
          <a:solidFill>
            <a:schemeClr val="accent4"/>
          </a:solidFill>
        </p:spPr>
        <p:txBody>
          <a:bodyPr rtlCol="0" anchor="ctr"/>
          <a:lstStyle>
            <a:lvl1pPr marL="0" indent="0">
              <a:buFontTx/>
              <a:buNone/>
              <a:defRPr sz="2000" b="1">
                <a:solidFill>
                  <a:srgbClr val="FFFFFF"/>
                </a:solidFill>
              </a:defRPr>
            </a:lvl1pPr>
          </a:lstStyle>
          <a:p>
            <a:pPr lvl="0" eaLnBrk="1" latinLnBrk="0" hangingPunct="1"/>
            <a:r>
              <a:rPr kumimoji="0" lang="en-US"/>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3/9/2022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lvl1pPr>
              <a:defRPr>
                <a:solidFill>
                  <a:srgbClr val="FFFFFF"/>
                </a:solidFill>
              </a:defRPr>
            </a:lvl1p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3/9/2022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a:xfrm>
            <a:off x="0" y="6248400"/>
            <a:ext cx="533400" cy="381000"/>
          </a:xfrm>
        </p:spPr>
        <p:txBody>
          <a:bodyPr/>
          <a:lstStyle>
            <a:lvl1pPr>
              <a:defRPr>
                <a:solidFill>
                  <a:schemeClr val="tx2"/>
                </a:solidFill>
              </a:defRPr>
            </a:lvl1p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8077200" cy="869950"/>
          </a:xfrm>
        </p:spPr>
        <p:txBody>
          <a:bodyPr anchor="ctr"/>
          <a:lstStyle>
            <a:lvl1pPr algn="l">
              <a:buNone/>
              <a:defRPr sz="4400" b="0"/>
            </a:lvl1pPr>
          </a:lstStyle>
          <a:p>
            <a:r>
              <a:rPr kumimoji="0" lang="en-US"/>
              <a:t>Click to edit Master title style</a:t>
            </a:r>
          </a:p>
        </p:txBody>
      </p:sp>
      <p:sp>
        <p:nvSpPr>
          <p:cNvPr id="5" name="Date Placeholder 4"/>
          <p:cNvSpPr>
            <a:spLocks noGrp="1"/>
          </p:cNvSpPr>
          <p:nvPr>
            <p:ph type="dt" sz="half" idx="10"/>
          </p:nvPr>
        </p:nvSpPr>
        <p:spPr/>
        <p:txBody>
          <a:bodyPr/>
          <a:lstStyle/>
          <a:p>
            <a:fld id="{1D8BD707-D9CF-40AE-B4C6-C98DA3205C09}" type="datetimeFigureOut">
              <a:rPr lang="en-US" smtClean="0"/>
              <a:pPr/>
              <a:t>3/9/2022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lvl1pPr>
              <a:defRPr>
                <a:solidFill>
                  <a:srgbClr val="FFFFFF"/>
                </a:solidFill>
              </a:defRPr>
            </a:lvl1pPr>
          </a:lstStyle>
          <a:p>
            <a:fld id="{B6F15528-21DE-4FAA-801E-634DDDAF4B2B}" type="slidenum">
              <a:rPr lang="en-US" smtClean="0"/>
              <a:pPr/>
              <a:t>‹#›</a:t>
            </a:fld>
            <a:endParaRPr lang="en-US"/>
          </a:p>
        </p:txBody>
      </p:sp>
      <p:sp>
        <p:nvSpPr>
          <p:cNvPr id="3" name="Text Placeholder 2"/>
          <p:cNvSpPr>
            <a:spLocks noGrp="1"/>
          </p:cNvSpPr>
          <p:nvPr>
            <p:ph type="body" idx="2"/>
          </p:nvPr>
        </p:nvSpPr>
        <p:spPr>
          <a:xfrm>
            <a:off x="609600" y="1752600"/>
            <a:ext cx="1600200" cy="4343400"/>
          </a:xfrm>
          <a:ln w="50800" cap="sq" cmpd="dbl" algn="ctr">
            <a:solidFill>
              <a:schemeClr val="accent2"/>
            </a:solidFill>
            <a:prstDash val="solid"/>
            <a:miter lim="800000"/>
          </a:ln>
          <a:effectLst/>
        </p:spPr>
        <p:style>
          <a:lnRef idx="3">
            <a:schemeClr val="lt1"/>
          </a:lnRef>
          <a:fillRef idx="1">
            <a:schemeClr val="accent2"/>
          </a:fillRef>
          <a:effectRef idx="1">
            <a:schemeClr val="accent2"/>
          </a:effectRef>
          <a:fontRef idx="minor">
            <a:schemeClr val="lt1"/>
          </a:fontRef>
        </p:style>
        <p:txBody>
          <a:bodyPr lIns="137160" tIns="182880" rIns="137160" bIns="91440"/>
          <a:lstStyle>
            <a:lvl1pPr marL="0" indent="0">
              <a:spcAft>
                <a:spcPts val="1000"/>
              </a:spcAft>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9" name="Content Placeholder 8"/>
          <p:cNvSpPr>
            <a:spLocks noGrp="1"/>
          </p:cNvSpPr>
          <p:nvPr>
            <p:ph sz="quarter" idx="1"/>
          </p:nvPr>
        </p:nvSpPr>
        <p:spPr>
          <a:xfrm>
            <a:off x="2362200" y="1752600"/>
            <a:ext cx="6400800" cy="44196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3">
        <a:schemeClr val="bg2"/>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600200" y="5486400"/>
            <a:ext cx="7315200" cy="685800"/>
          </a:xfrm>
        </p:spPr>
        <p:txBody>
          <a:bodyPr/>
          <a:lstStyle>
            <a:lvl1pPr marL="0" indent="0">
              <a:buFontTx/>
              <a:buNone/>
              <a:defRPr sz="17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a:t>Click to edit Master text styles</a:t>
            </a:r>
          </a:p>
        </p:txBody>
      </p:sp>
      <p:sp>
        <p:nvSpPr>
          <p:cNvPr id="8" name="Rectangle 7"/>
          <p:cNvSpPr/>
          <p:nvPr/>
        </p:nvSpPr>
        <p:spPr bwMode="white">
          <a:xfrm>
            <a:off x="-9144" y="4572000"/>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9144" y="4663440"/>
            <a:ext cx="1463040"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1545336" y="4654296"/>
            <a:ext cx="7598664"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600200" y="4648200"/>
            <a:ext cx="7315200" cy="685800"/>
          </a:xfrm>
        </p:spPr>
        <p:txBody>
          <a:bodyPr anchor="ctr"/>
          <a:lstStyle>
            <a:lvl1pPr algn="l">
              <a:buNone/>
              <a:defRPr sz="2800" b="0">
                <a:solidFill>
                  <a:srgbClr val="FFFFFF"/>
                </a:solidFill>
              </a:defRPr>
            </a:lvl1pPr>
          </a:lstStyle>
          <a:p>
            <a:r>
              <a:rPr kumimoji="0" lang="en-US"/>
              <a:t>Click to edit Master title style</a:t>
            </a:r>
          </a:p>
        </p:txBody>
      </p:sp>
      <p:sp>
        <p:nvSpPr>
          <p:cNvPr id="11" name="Rectangle 10"/>
          <p:cNvSpPr/>
          <p:nvPr/>
        </p:nvSpPr>
        <p:spPr bwMode="white">
          <a:xfrm>
            <a:off x="1447800" y="0"/>
            <a:ext cx="100584" cy="6867144"/>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Date Placeholder 11"/>
          <p:cNvSpPr>
            <a:spLocks noGrp="1"/>
          </p:cNvSpPr>
          <p:nvPr>
            <p:ph type="dt" sz="half" idx="10"/>
          </p:nvPr>
        </p:nvSpPr>
        <p:spPr>
          <a:xfrm>
            <a:off x="6248400" y="6248400"/>
            <a:ext cx="2667000" cy="365125"/>
          </a:xfrm>
        </p:spPr>
        <p:txBody>
          <a:bodyPr rtlCol="0"/>
          <a:lstStyle/>
          <a:p>
            <a:fld id="{1D8BD707-D9CF-40AE-B4C6-C98DA3205C09}" type="datetimeFigureOut">
              <a:rPr lang="en-US" smtClean="0"/>
              <a:pPr/>
              <a:t>3/9/2022</a:t>
            </a:fld>
            <a:endParaRPr lang="en-US"/>
          </a:p>
        </p:txBody>
      </p:sp>
      <p:sp>
        <p:nvSpPr>
          <p:cNvPr id="13" name="Slide Number Placeholder 12"/>
          <p:cNvSpPr>
            <a:spLocks noGrp="1"/>
          </p:cNvSpPr>
          <p:nvPr>
            <p:ph type="sldNum" sz="quarter" idx="11"/>
          </p:nvPr>
        </p:nvSpPr>
        <p:spPr>
          <a:xfrm>
            <a:off x="0" y="4667249"/>
            <a:ext cx="1447800" cy="663578"/>
          </a:xfrm>
        </p:spPr>
        <p:txBody>
          <a:bodyPr rtlCol="0"/>
          <a:lstStyle>
            <a:lvl1pPr>
              <a:defRPr sz="2800"/>
            </a:lvl1pPr>
          </a:lstStyle>
          <a:p>
            <a:fld id="{B6F15528-21DE-4FAA-801E-634DDDAF4B2B}" type="slidenum">
              <a:rPr lang="en-US" smtClean="0"/>
              <a:pPr/>
              <a:t>‹#›</a:t>
            </a:fld>
            <a:endParaRPr lang="en-US"/>
          </a:p>
        </p:txBody>
      </p:sp>
      <p:sp>
        <p:nvSpPr>
          <p:cNvPr id="14" name="Footer Placeholder 13"/>
          <p:cNvSpPr>
            <a:spLocks noGrp="1"/>
          </p:cNvSpPr>
          <p:nvPr>
            <p:ph type="ftr" sz="quarter" idx="12"/>
          </p:nvPr>
        </p:nvSpPr>
        <p:spPr>
          <a:xfrm>
            <a:off x="1600200" y="6248206"/>
            <a:ext cx="4572000" cy="365125"/>
          </a:xfrm>
        </p:spPr>
        <p:txBody>
          <a:bodyPr rtlCol="0"/>
          <a:lstStyle/>
          <a:p>
            <a:endParaRPr lang="en-US"/>
          </a:p>
        </p:txBody>
      </p:sp>
      <p:sp>
        <p:nvSpPr>
          <p:cNvPr id="3" name="Picture Placeholder 2"/>
          <p:cNvSpPr>
            <a:spLocks noGrp="1"/>
          </p:cNvSpPr>
          <p:nvPr>
            <p:ph type="pic" idx="1"/>
          </p:nvPr>
        </p:nvSpPr>
        <p:spPr>
          <a:xfrm>
            <a:off x="1560576" y="0"/>
            <a:ext cx="7583424" cy="4568952"/>
          </a:xfrm>
          <a:solidFill>
            <a:schemeClr val="accent1">
              <a:tint val="40000"/>
            </a:schemeClr>
          </a:solidFill>
          <a:ln>
            <a:noFill/>
          </a:ln>
        </p:spPr>
        <p:txBody>
          <a:bodyPr/>
          <a:lstStyle>
            <a:lvl1pPr marL="0" indent="0">
              <a:buNone/>
              <a:defRPr sz="3200"/>
            </a:lvl1pPr>
          </a:lstStyle>
          <a:p>
            <a:r>
              <a:rPr kumimoji="0" lang="en-US"/>
              <a:t>Click icon to add picture</a:t>
            </a:r>
            <a:endParaRPr kumimoji="0"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3/9/2022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1"/>
      </p:bgRef>
    </p:bg>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3200" y="609600"/>
            <a:ext cx="2057400" cy="5516563"/>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609600"/>
            <a:ext cx="5562600" cy="5516564"/>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a:xfrm>
            <a:off x="6553200" y="6248402"/>
            <a:ext cx="2209800" cy="365125"/>
          </a:xfrm>
        </p:spPr>
        <p:txBody>
          <a:bodyPr/>
          <a:lstStyle/>
          <a:p>
            <a:fld id="{1D8BD707-D9CF-40AE-B4C6-C98DA3205C09}" type="datetimeFigureOut">
              <a:rPr lang="en-US" smtClean="0"/>
              <a:pPr/>
              <a:t>3/9/2022</a:t>
            </a:fld>
            <a:endParaRPr lang="en-US"/>
          </a:p>
        </p:txBody>
      </p:sp>
      <p:sp>
        <p:nvSpPr>
          <p:cNvPr id="5" name="Footer Placeholder 4"/>
          <p:cNvSpPr>
            <a:spLocks noGrp="1"/>
          </p:cNvSpPr>
          <p:nvPr>
            <p:ph type="ftr" sz="quarter" idx="11"/>
          </p:nvPr>
        </p:nvSpPr>
        <p:spPr>
          <a:xfrm>
            <a:off x="457201" y="6248207"/>
            <a:ext cx="5573483" cy="365125"/>
          </a:xfrm>
        </p:spPr>
        <p:txBody>
          <a:bodyPr/>
          <a:lstStyle/>
          <a:p>
            <a:endParaRPr lang="en-US"/>
          </a:p>
        </p:txBody>
      </p:sp>
      <p:sp>
        <p:nvSpPr>
          <p:cNvPr id="7" name="Rectangle 6"/>
          <p:cNvSpPr/>
          <p:nvPr/>
        </p:nvSpPr>
        <p:spPr bwMode="white">
          <a:xfrm>
            <a:off x="6096318" y="0"/>
            <a:ext cx="320040" cy="6858000"/>
          </a:xfrm>
          <a:prstGeom prst="rect">
            <a:avLst/>
          </a:prstGeom>
          <a:solidFill>
            <a:srgbClr val="FFFFFF"/>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8" name="Rectangle 7"/>
          <p:cNvSpPr/>
          <p:nvPr/>
        </p:nvSpPr>
        <p:spPr>
          <a:xfrm>
            <a:off x="6142038" y="609600"/>
            <a:ext cx="228600" cy="6248400"/>
          </a:xfrm>
          <a:prstGeom prst="rect">
            <a:avLst/>
          </a:prstGeom>
          <a:solidFill>
            <a:schemeClr val="accent1"/>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a:xfrm>
            <a:off x="6142038" y="0"/>
            <a:ext cx="228600" cy="533400"/>
          </a:xfrm>
          <a:prstGeom prst="rect">
            <a:avLst/>
          </a:prstGeom>
          <a:solidFill>
            <a:schemeClr val="accent2"/>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6" name="Slide Number Placeholder 5"/>
          <p:cNvSpPr>
            <a:spLocks noGrp="1"/>
          </p:cNvSpPr>
          <p:nvPr>
            <p:ph type="sldNum" sz="quarter" idx="12"/>
          </p:nvPr>
        </p:nvSpPr>
        <p:spPr>
          <a:xfrm rot="5400000">
            <a:off x="5989638" y="144462"/>
            <a:ext cx="533400" cy="244476"/>
          </a:xfrm>
        </p:spPr>
        <p:txBody>
          <a:bodyPr/>
          <a:lstStyle/>
          <a:p>
            <a:fld id="{B6F15528-21DE-4FAA-801E-634DDDAF4B2B}"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609600" y="228600"/>
            <a:ext cx="8153400" cy="990600"/>
          </a:xfrm>
          <a:prstGeom prst="rect">
            <a:avLst/>
          </a:prstGeom>
        </p:spPr>
        <p:txBody>
          <a:bodyPr vert="horz" anchor="ctr">
            <a:normAutofit/>
          </a:bodyPr>
          <a:lstStyle/>
          <a:p>
            <a:r>
              <a:rPr kumimoji="0" lang="en-US"/>
              <a:t>Click to edit Master title style</a:t>
            </a:r>
          </a:p>
        </p:txBody>
      </p:sp>
      <p:sp>
        <p:nvSpPr>
          <p:cNvPr id="13" name="Text Placeholder 12"/>
          <p:cNvSpPr>
            <a:spLocks noGrp="1"/>
          </p:cNvSpPr>
          <p:nvPr>
            <p:ph type="body" idx="1"/>
          </p:nvPr>
        </p:nvSpPr>
        <p:spPr>
          <a:xfrm>
            <a:off x="612648" y="1600200"/>
            <a:ext cx="8153400" cy="452628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6096000" y="6248400"/>
            <a:ext cx="2667000" cy="365125"/>
          </a:xfrm>
          <a:prstGeom prst="rect">
            <a:avLst/>
          </a:prstGeom>
        </p:spPr>
        <p:txBody>
          <a:bodyPr vert="horz" anchor="ctr" anchorCtr="0"/>
          <a:lstStyle>
            <a:lvl1pPr algn="l" eaLnBrk="1" latinLnBrk="0" hangingPunct="1">
              <a:defRPr kumimoji="0" sz="1400">
                <a:solidFill>
                  <a:schemeClr val="tx2"/>
                </a:solidFill>
              </a:defRPr>
            </a:lvl1pPr>
          </a:lstStyle>
          <a:p>
            <a:fld id="{1D8BD707-D9CF-40AE-B4C6-C98DA3205C09}" type="datetimeFigureOut">
              <a:rPr lang="en-US" smtClean="0"/>
              <a:pPr/>
              <a:t>3/9/2022</a:t>
            </a:fld>
            <a:endParaRPr lang="en-US"/>
          </a:p>
        </p:txBody>
      </p:sp>
      <p:sp>
        <p:nvSpPr>
          <p:cNvPr id="3" name="Footer Placeholder 2"/>
          <p:cNvSpPr>
            <a:spLocks noGrp="1"/>
          </p:cNvSpPr>
          <p:nvPr>
            <p:ph type="ftr" sz="quarter" idx="3"/>
          </p:nvPr>
        </p:nvSpPr>
        <p:spPr>
          <a:xfrm>
            <a:off x="609600" y="6248206"/>
            <a:ext cx="5421083" cy="365125"/>
          </a:xfrm>
          <a:prstGeom prst="rect">
            <a:avLst/>
          </a:prstGeom>
        </p:spPr>
        <p:txBody>
          <a:bodyPr vert="horz" anchor="ctr"/>
          <a:lstStyle>
            <a:lvl1pPr algn="r" eaLnBrk="1" latinLnBrk="0" hangingPunct="1">
              <a:defRPr kumimoji="0" sz="1400">
                <a:solidFill>
                  <a:schemeClr val="tx2"/>
                </a:solidFill>
              </a:defRPr>
            </a:lvl1pPr>
          </a:lstStyle>
          <a:p>
            <a:endParaRPr lang="en-US"/>
          </a:p>
        </p:txBody>
      </p:sp>
      <p:sp>
        <p:nvSpPr>
          <p:cNvPr id="7" name="Rectangle 6"/>
          <p:cNvSpPr/>
          <p:nvPr/>
        </p:nvSpPr>
        <p:spPr bwMode="white">
          <a:xfrm>
            <a:off x="0" y="1234440"/>
            <a:ext cx="9144000" cy="32004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280160"/>
            <a:ext cx="533400" cy="228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590550" y="1280160"/>
            <a:ext cx="8553450" cy="228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0" y="1272222"/>
            <a:ext cx="533400" cy="244476"/>
          </a:xfrm>
          <a:prstGeom prst="rect">
            <a:avLst/>
          </a:prstGeom>
        </p:spPr>
        <p:txBody>
          <a:bodyPr vert="horz" anchor="ctr" anchorCtr="0">
            <a:normAutofit/>
          </a:bodyPr>
          <a:lstStyle>
            <a:lvl1pPr algn="ctr" eaLnBrk="1" latinLnBrk="0" hangingPunct="1">
              <a:defRPr kumimoji="0" sz="1400" b="1">
                <a:solidFill>
                  <a:srgbClr val="FFFFFF"/>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rtl="0" eaLnBrk="1" latinLnBrk="0" hangingPunct="1">
        <a:spcBef>
          <a:spcPct val="0"/>
        </a:spcBef>
        <a:buNone/>
        <a:defRPr kumimoji="0" sz="4400" kern="1200">
          <a:solidFill>
            <a:schemeClr val="tx2"/>
          </a:solidFill>
          <a:latin typeface="+mj-lt"/>
          <a:ea typeface="+mj-ea"/>
          <a:cs typeface="+mj-cs"/>
        </a:defRPr>
      </a:lvl1pPr>
    </p:titleStyle>
    <p:bodyStyle>
      <a:lvl1pPr marL="320040" indent="-320040" algn="l" rtl="0" eaLnBrk="1" latinLnBrk="0" hangingPunct="1">
        <a:spcBef>
          <a:spcPts val="700"/>
        </a:spcBef>
        <a:buClr>
          <a:schemeClr val="accent2"/>
        </a:buClr>
        <a:buSzPct val="60000"/>
        <a:buFont typeface="Wingdings"/>
        <a:buChar char=""/>
        <a:defRPr kumimoji="0" sz="2900" kern="1200">
          <a:solidFill>
            <a:schemeClr val="tx1"/>
          </a:solidFill>
          <a:latin typeface="+mn-lt"/>
          <a:ea typeface="+mn-ea"/>
          <a:cs typeface="+mn-cs"/>
        </a:defRPr>
      </a:lvl1pPr>
      <a:lvl2pPr marL="640080" indent="-274320" algn="l" rtl="0" eaLnBrk="1" latinLnBrk="0" hangingPunct="1">
        <a:spcBef>
          <a:spcPts val="550"/>
        </a:spcBef>
        <a:buClr>
          <a:schemeClr val="accent1"/>
        </a:buClr>
        <a:buSzPct val="70000"/>
        <a:buFont typeface="Wingdings 2"/>
        <a:buChar char=""/>
        <a:defRPr kumimoji="0" sz="2600" kern="1200">
          <a:solidFill>
            <a:schemeClr val="tx1"/>
          </a:solidFill>
          <a:latin typeface="+mn-lt"/>
          <a:ea typeface="+mn-ea"/>
          <a:cs typeface="+mn-cs"/>
        </a:defRPr>
      </a:lvl2pPr>
      <a:lvl3pPr marL="914400" indent="-228600" algn="l" rtl="0" eaLnBrk="1" latinLnBrk="0" hangingPunct="1">
        <a:spcBef>
          <a:spcPts val="500"/>
        </a:spcBef>
        <a:buClr>
          <a:schemeClr val="accent2"/>
        </a:buClr>
        <a:buSzPct val="75000"/>
        <a:buFont typeface="Wingdings"/>
        <a:buChar char=""/>
        <a:defRPr kumimoji="0" sz="2300" kern="1200">
          <a:solidFill>
            <a:schemeClr val="tx1"/>
          </a:solidFill>
          <a:latin typeface="+mn-lt"/>
          <a:ea typeface="+mn-ea"/>
          <a:cs typeface="+mn-cs"/>
        </a:defRPr>
      </a:lvl3pPr>
      <a:lvl4pPr marL="1371600" indent="-228600" algn="l" rtl="0" eaLnBrk="1" latinLnBrk="0" hangingPunct="1">
        <a:spcBef>
          <a:spcPts val="400"/>
        </a:spcBef>
        <a:buClr>
          <a:schemeClr val="accent3"/>
        </a:buClr>
        <a:buSzPct val="75000"/>
        <a:buFont typeface="Wingdings"/>
        <a:buChar char=""/>
        <a:defRPr kumimoji="0" sz="2000" kern="1200">
          <a:solidFill>
            <a:schemeClr val="tx1"/>
          </a:solidFill>
          <a:latin typeface="+mn-lt"/>
          <a:ea typeface="+mn-ea"/>
          <a:cs typeface="+mn-cs"/>
        </a:defRPr>
      </a:lvl4pPr>
      <a:lvl5pPr marL="1828800" indent="-228600" algn="l" rtl="0" eaLnBrk="1" latinLnBrk="0" hangingPunct="1">
        <a:spcBef>
          <a:spcPts val="400"/>
        </a:spcBef>
        <a:buClr>
          <a:schemeClr val="accent4"/>
        </a:buClr>
        <a:buSzPct val="65000"/>
        <a:buFont typeface="Wingdings"/>
        <a:buChar char=""/>
        <a:defRPr kumimoji="0" sz="2000" kern="1200">
          <a:solidFill>
            <a:schemeClr val="tx1"/>
          </a:solidFill>
          <a:latin typeface="+mn-lt"/>
          <a:ea typeface="+mn-ea"/>
          <a:cs typeface="+mn-cs"/>
        </a:defRPr>
      </a:lvl5pPr>
      <a:lvl6pPr marL="2103120" indent="-228600" algn="l" rtl="0" eaLnBrk="1" latinLnBrk="0" hangingPunct="1">
        <a:spcBef>
          <a:spcPct val="20000"/>
        </a:spcBef>
        <a:buClr>
          <a:schemeClr val="accent1"/>
        </a:buClr>
        <a:buFont typeface="Wingdings"/>
        <a:buChar char="§"/>
        <a:defRPr kumimoji="0" sz="1800" kern="1200" baseline="0">
          <a:solidFill>
            <a:schemeClr val="tx1"/>
          </a:solidFill>
          <a:latin typeface="+mn-lt"/>
          <a:ea typeface="+mn-ea"/>
          <a:cs typeface="+mn-cs"/>
        </a:defRPr>
      </a:lvl6pPr>
      <a:lvl7pPr marL="2377440" indent="-228600" algn="l" rtl="0" eaLnBrk="1" latinLnBrk="0" hangingPunct="1">
        <a:spcBef>
          <a:spcPct val="20000"/>
        </a:spcBef>
        <a:buClr>
          <a:schemeClr val="accent2"/>
        </a:buClr>
        <a:buFont typeface="Wingdings"/>
        <a:buChar char="§"/>
        <a:defRPr kumimoji="0" sz="1800" kern="1200" baseline="0">
          <a:solidFill>
            <a:schemeClr val="tx1"/>
          </a:solidFill>
          <a:latin typeface="+mn-lt"/>
          <a:ea typeface="+mn-ea"/>
          <a:cs typeface="+mn-cs"/>
        </a:defRPr>
      </a:lvl7pPr>
      <a:lvl8pPr marL="2651760" indent="-228600" algn="l" rtl="0" eaLnBrk="1" latinLnBrk="0" hangingPunct="1">
        <a:spcBef>
          <a:spcPct val="20000"/>
        </a:spcBef>
        <a:buClr>
          <a:schemeClr val="accent3"/>
        </a:buClr>
        <a:buFont typeface="Wingdings"/>
        <a:buChar char="§"/>
        <a:defRPr kumimoji="0" sz="1800" kern="1200" baseline="0">
          <a:solidFill>
            <a:schemeClr val="tx1"/>
          </a:solidFill>
          <a:latin typeface="+mn-lt"/>
          <a:ea typeface="+mn-ea"/>
          <a:cs typeface="+mn-cs"/>
        </a:defRPr>
      </a:lvl8pPr>
      <a:lvl9pPr marL="2926080" indent="-228600" algn="l" rtl="0" eaLnBrk="1" latinLnBrk="0" hangingPunct="1">
        <a:spcBef>
          <a:spcPct val="20000"/>
        </a:spcBef>
        <a:buClr>
          <a:schemeClr val="accent4"/>
        </a:buClr>
        <a:buFont typeface="Wingdings"/>
        <a:buChar char="§"/>
        <a:defRPr kumimoji="0" sz="18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2286000"/>
            <a:ext cx="6705600" cy="1905000"/>
          </a:xfrm>
        </p:spPr>
        <p:txBody>
          <a:bodyPr>
            <a:normAutofit/>
          </a:bodyPr>
          <a:lstStyle/>
          <a:p>
            <a:pPr algn="ctr"/>
            <a:r>
              <a:rPr lang="en-GB" b="1" dirty="0"/>
              <a:t>PROBLEM SOLVING AND DECISION MAKING</a:t>
            </a:r>
            <a:endParaRPr lang="en-US" dirty="0"/>
          </a:p>
        </p:txBody>
      </p:sp>
      <p:sp>
        <p:nvSpPr>
          <p:cNvPr id="3" name="Subtitle 2"/>
          <p:cNvSpPr>
            <a:spLocks noGrp="1"/>
          </p:cNvSpPr>
          <p:nvPr>
            <p:ph type="subTitle" idx="1"/>
          </p:nvPr>
        </p:nvSpPr>
        <p:spPr>
          <a:xfrm>
            <a:off x="2409092" y="6057900"/>
            <a:ext cx="6705600" cy="685800"/>
          </a:xfrm>
        </p:spPr>
        <p:txBody>
          <a:bodyPr>
            <a:normAutofit fontScale="77500" lnSpcReduction="20000"/>
          </a:bodyPr>
          <a:lstStyle/>
          <a:p>
            <a:r>
              <a:rPr lang="en-US" dirty="0">
                <a:solidFill>
                  <a:schemeClr val="bg1"/>
                </a:solidFill>
              </a:rPr>
              <a:t>STUDENT </a:t>
            </a:r>
            <a:r>
              <a:rPr lang="en-US" dirty="0" err="1">
                <a:solidFill>
                  <a:schemeClr val="bg1"/>
                </a:solidFill>
              </a:rPr>
              <a:t>NAME:Galeru</a:t>
            </a:r>
            <a:r>
              <a:rPr lang="en-US" dirty="0">
                <a:solidFill>
                  <a:schemeClr val="bg1"/>
                </a:solidFill>
              </a:rPr>
              <a:t> Izabela-Mihaela</a:t>
            </a:r>
          </a:p>
          <a:p>
            <a:r>
              <a:rPr lang="en-US" dirty="0">
                <a:solidFill>
                  <a:schemeClr val="bg1"/>
                </a:solidFill>
              </a:rPr>
              <a:t>STUDENT ID:2107607</a:t>
            </a:r>
          </a:p>
        </p:txBody>
      </p:sp>
      <p:pic>
        <p:nvPicPr>
          <p:cNvPr id="5" name="Picture 4" descr="Wales-TSD-1.jpg"/>
          <p:cNvPicPr>
            <a:picLocks noChangeAspect="1"/>
          </p:cNvPicPr>
          <p:nvPr/>
        </p:nvPicPr>
        <p:blipFill>
          <a:blip r:embed="rId2" cstate="print"/>
          <a:stretch>
            <a:fillRect/>
          </a:stretch>
        </p:blipFill>
        <p:spPr>
          <a:xfrm>
            <a:off x="2514600" y="457200"/>
            <a:ext cx="4038600" cy="1800177"/>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INTRODUCTION</a:t>
            </a:r>
          </a:p>
        </p:txBody>
      </p:sp>
      <p:sp>
        <p:nvSpPr>
          <p:cNvPr id="3" name="Content Placeholder 2"/>
          <p:cNvSpPr>
            <a:spLocks noGrp="1"/>
          </p:cNvSpPr>
          <p:nvPr>
            <p:ph sz="quarter" idx="1"/>
          </p:nvPr>
        </p:nvSpPr>
        <p:spPr>
          <a:xfrm>
            <a:off x="381000" y="1600200"/>
            <a:ext cx="8534400" cy="2743200"/>
          </a:xfrm>
        </p:spPr>
        <p:txBody>
          <a:bodyPr>
            <a:normAutofit fontScale="85000" lnSpcReduction="10000"/>
          </a:bodyPr>
          <a:lstStyle/>
          <a:p>
            <a:pPr lvl="0" algn="just">
              <a:lnSpc>
                <a:spcPct val="150000"/>
              </a:lnSpc>
              <a:buFont typeface="Wingdings" pitchFamily="2" charset="2"/>
              <a:buChar char="Ø"/>
            </a:pPr>
            <a:r>
              <a:rPr lang="en-US" dirty="0"/>
              <a:t>Mid Cheshire Hospitals NHS Foundation Trust (MCHT)</a:t>
            </a:r>
          </a:p>
          <a:p>
            <a:pPr lvl="0" algn="just">
              <a:lnSpc>
                <a:spcPct val="150000"/>
              </a:lnSpc>
              <a:buFont typeface="Wingdings" pitchFamily="2" charset="2"/>
              <a:buChar char="Ø"/>
            </a:pPr>
            <a:r>
              <a:rPr lang="en-US" dirty="0"/>
              <a:t>Impact of this complex issue on employees and organisation</a:t>
            </a:r>
          </a:p>
          <a:p>
            <a:pPr lvl="0" algn="just">
              <a:lnSpc>
                <a:spcPct val="150000"/>
              </a:lnSpc>
              <a:buFont typeface="Wingdings" pitchFamily="2" charset="2"/>
              <a:buChar char="Ø"/>
            </a:pPr>
            <a:r>
              <a:rPr lang="en-US" dirty="0"/>
              <a:t>PESTEL Analysis </a:t>
            </a:r>
          </a:p>
          <a:p>
            <a:pPr lvl="0" algn="just">
              <a:lnSpc>
                <a:spcPct val="150000"/>
              </a:lnSpc>
              <a:buFont typeface="Wingdings" pitchFamily="2" charset="2"/>
              <a:buChar char="Ø"/>
            </a:pPr>
            <a:r>
              <a:rPr lang="en-US" dirty="0"/>
              <a:t>Causes, effects and solutions to overcome the complex issue.</a:t>
            </a:r>
          </a:p>
          <a:p>
            <a:pPr algn="just">
              <a:lnSpc>
                <a:spcPct val="150000"/>
              </a:lnSpc>
              <a:buFont typeface="Wingdings" pitchFamily="2" charset="2"/>
              <a:buChar char="Ø"/>
            </a:pPr>
            <a:endParaRPr lang="en-US" dirty="0"/>
          </a:p>
        </p:txBody>
      </p:sp>
      <p:pic>
        <p:nvPicPr>
          <p:cNvPr id="4" name="Picture 3" descr="Employee-Absenteeism.jpg"/>
          <p:cNvPicPr>
            <a:picLocks noChangeAspect="1"/>
          </p:cNvPicPr>
          <p:nvPr/>
        </p:nvPicPr>
        <p:blipFill>
          <a:blip r:embed="rId3" cstate="print"/>
          <a:stretch>
            <a:fillRect/>
          </a:stretch>
        </p:blipFill>
        <p:spPr>
          <a:xfrm>
            <a:off x="4419600" y="4191000"/>
            <a:ext cx="4343400" cy="2436647"/>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COMPLEX ISSUE FACED BY THE COMPANY</a:t>
            </a:r>
          </a:p>
        </p:txBody>
      </p:sp>
      <p:sp>
        <p:nvSpPr>
          <p:cNvPr id="3" name="Content Placeholder 2"/>
          <p:cNvSpPr>
            <a:spLocks noGrp="1"/>
          </p:cNvSpPr>
          <p:nvPr>
            <p:ph sz="quarter" idx="1"/>
          </p:nvPr>
        </p:nvSpPr>
        <p:spPr>
          <a:xfrm>
            <a:off x="304800" y="1600200"/>
            <a:ext cx="8461248" cy="4572000"/>
          </a:xfrm>
        </p:spPr>
        <p:txBody>
          <a:bodyPr>
            <a:noAutofit/>
          </a:bodyPr>
          <a:lstStyle/>
          <a:p>
            <a:pPr lvl="0" algn="just">
              <a:lnSpc>
                <a:spcPct val="170000"/>
              </a:lnSpc>
              <a:buFont typeface="Wingdings" pitchFamily="2" charset="2"/>
              <a:buChar char="Ø"/>
            </a:pPr>
            <a:r>
              <a:rPr lang="en-US" sz="2000" dirty="0"/>
              <a:t>Definition: Frequent absence of an individual working in an organisation (Mat </a:t>
            </a:r>
            <a:r>
              <a:rPr lang="en-US" sz="2000" dirty="0" err="1"/>
              <a:t>Saruan</a:t>
            </a:r>
            <a:r>
              <a:rPr lang="en-US" sz="2000" dirty="0"/>
              <a:t> et al., 2020).</a:t>
            </a:r>
          </a:p>
          <a:p>
            <a:pPr lvl="0" algn="just">
              <a:lnSpc>
                <a:spcPct val="170000"/>
              </a:lnSpc>
              <a:buFont typeface="Wingdings" pitchFamily="2" charset="2"/>
              <a:buChar char="Ø"/>
            </a:pPr>
            <a:r>
              <a:rPr lang="en-US" sz="2000" dirty="0"/>
              <a:t>may involve the gross misconduct</a:t>
            </a:r>
          </a:p>
          <a:p>
            <a:pPr lvl="0" algn="just">
              <a:lnSpc>
                <a:spcPct val="170000"/>
              </a:lnSpc>
              <a:buFont typeface="Wingdings" pitchFamily="2" charset="2"/>
              <a:buChar char="Ø"/>
            </a:pPr>
            <a:r>
              <a:rPr lang="en-US" sz="2000" dirty="0"/>
              <a:t>Major factors that affect the employees’ absenteeism:</a:t>
            </a:r>
          </a:p>
          <a:p>
            <a:pPr lvl="1" algn="just">
              <a:lnSpc>
                <a:spcPct val="170000"/>
              </a:lnSpc>
              <a:buFont typeface="Wingdings" pitchFamily="2" charset="2"/>
              <a:buChar char="Ø"/>
            </a:pPr>
            <a:r>
              <a:rPr lang="en-US" sz="2000" dirty="0"/>
              <a:t>Organisational Factors</a:t>
            </a:r>
          </a:p>
          <a:p>
            <a:pPr lvl="1" algn="just">
              <a:lnSpc>
                <a:spcPct val="170000"/>
              </a:lnSpc>
              <a:buFont typeface="Wingdings" pitchFamily="2" charset="2"/>
              <a:buChar char="Ø"/>
            </a:pPr>
            <a:r>
              <a:rPr lang="en-US" sz="2000" dirty="0"/>
              <a:t>Social Factors</a:t>
            </a:r>
          </a:p>
          <a:p>
            <a:pPr lvl="1" algn="just">
              <a:lnSpc>
                <a:spcPct val="170000"/>
              </a:lnSpc>
              <a:buFont typeface="Wingdings" pitchFamily="2" charset="2"/>
              <a:buChar char="Ø"/>
            </a:pPr>
            <a:r>
              <a:rPr lang="en-US" sz="2000" dirty="0"/>
              <a:t>Personal Factors</a:t>
            </a:r>
          </a:p>
          <a:p>
            <a:pPr lvl="0" algn="just">
              <a:lnSpc>
                <a:spcPct val="170000"/>
              </a:lnSpc>
              <a:buFont typeface="Wingdings" pitchFamily="2" charset="2"/>
              <a:buChar char="Ø"/>
            </a:pPr>
            <a:r>
              <a:rPr lang="en-US" sz="2000" dirty="0"/>
              <a:t>{(Number of Unexcused Absences / Total Period) * 100 = % of Absenteeism}</a:t>
            </a:r>
          </a:p>
          <a:p>
            <a:pPr algn="just">
              <a:lnSpc>
                <a:spcPct val="170000"/>
              </a:lnSpc>
              <a:buFont typeface="Wingdings" pitchFamily="2" charset="2"/>
              <a:buChar char="Ø"/>
            </a:pPr>
            <a:endParaRPr lang="en-US" sz="20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STAFF ABSENTEEISM: IMPACT ON EMPLOYEES</a:t>
            </a:r>
          </a:p>
        </p:txBody>
      </p:sp>
      <p:sp>
        <p:nvSpPr>
          <p:cNvPr id="3" name="Content Placeholder 2"/>
          <p:cNvSpPr>
            <a:spLocks noGrp="1"/>
          </p:cNvSpPr>
          <p:nvPr>
            <p:ph sz="quarter" idx="1"/>
          </p:nvPr>
        </p:nvSpPr>
        <p:spPr/>
        <p:txBody>
          <a:bodyPr/>
          <a:lstStyle/>
          <a:p>
            <a:pPr lvl="0" algn="just">
              <a:lnSpc>
                <a:spcPct val="150000"/>
              </a:lnSpc>
              <a:buFont typeface="Wingdings" pitchFamily="2" charset="2"/>
              <a:buChar char="Ø"/>
            </a:pPr>
            <a:r>
              <a:rPr lang="en-US" dirty="0"/>
              <a:t>Decrease in performance</a:t>
            </a:r>
          </a:p>
          <a:p>
            <a:pPr lvl="0" algn="just">
              <a:lnSpc>
                <a:spcPct val="150000"/>
              </a:lnSpc>
              <a:buFont typeface="Wingdings" pitchFamily="2" charset="2"/>
              <a:buChar char="Ø"/>
            </a:pPr>
            <a:r>
              <a:rPr lang="en-US" dirty="0"/>
              <a:t>Decrease in goodwill</a:t>
            </a:r>
          </a:p>
          <a:p>
            <a:pPr lvl="0" algn="just">
              <a:lnSpc>
                <a:spcPct val="150000"/>
              </a:lnSpc>
              <a:buFont typeface="Wingdings" pitchFamily="2" charset="2"/>
              <a:buChar char="Ø"/>
            </a:pPr>
            <a:r>
              <a:rPr lang="en-US" dirty="0"/>
              <a:t>Reduced productivity</a:t>
            </a:r>
          </a:p>
          <a:p>
            <a:pPr lvl="0" algn="just">
              <a:lnSpc>
                <a:spcPct val="150000"/>
              </a:lnSpc>
              <a:buFont typeface="Wingdings" pitchFamily="2" charset="2"/>
              <a:buChar char="Ø"/>
            </a:pPr>
            <a:r>
              <a:rPr lang="en-US" dirty="0"/>
              <a:t>Chances of losing the opportunities</a:t>
            </a:r>
          </a:p>
          <a:p>
            <a:pPr algn="just">
              <a:lnSpc>
                <a:spcPct val="150000"/>
              </a:lnSpc>
              <a:buFont typeface="Wingdings" pitchFamily="2" charset="2"/>
              <a:buChar char="Ø"/>
            </a:pPr>
            <a:endParaRPr lang="en-US" dirty="0"/>
          </a:p>
        </p:txBody>
      </p:sp>
      <p:pic>
        <p:nvPicPr>
          <p:cNvPr id="4" name="Picture 3" descr="Employee-Absenteeism.png"/>
          <p:cNvPicPr>
            <a:picLocks noChangeAspect="1"/>
          </p:cNvPicPr>
          <p:nvPr/>
        </p:nvPicPr>
        <p:blipFill>
          <a:blip r:embed="rId3"/>
          <a:stretch>
            <a:fillRect/>
          </a:stretch>
        </p:blipFill>
        <p:spPr>
          <a:xfrm>
            <a:off x="5334000" y="4648200"/>
            <a:ext cx="3395662" cy="1904762"/>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STAFF ABSENTEEISM: IMPACT ON ORGANISATION</a:t>
            </a:r>
          </a:p>
        </p:txBody>
      </p:sp>
      <p:sp>
        <p:nvSpPr>
          <p:cNvPr id="3" name="Content Placeholder 2"/>
          <p:cNvSpPr>
            <a:spLocks noGrp="1"/>
          </p:cNvSpPr>
          <p:nvPr>
            <p:ph sz="quarter" idx="1"/>
          </p:nvPr>
        </p:nvSpPr>
        <p:spPr/>
        <p:txBody>
          <a:bodyPr/>
          <a:lstStyle/>
          <a:p>
            <a:pPr lvl="0" algn="just">
              <a:lnSpc>
                <a:spcPct val="150000"/>
              </a:lnSpc>
              <a:buFont typeface="Wingdings" pitchFamily="2" charset="2"/>
              <a:buChar char="Ø"/>
            </a:pPr>
            <a:r>
              <a:rPr lang="en-US" dirty="0"/>
              <a:t>Performance</a:t>
            </a:r>
          </a:p>
          <a:p>
            <a:pPr lvl="0" algn="just">
              <a:lnSpc>
                <a:spcPct val="150000"/>
              </a:lnSpc>
              <a:buFont typeface="Wingdings" pitchFamily="2" charset="2"/>
              <a:buChar char="Ø"/>
            </a:pPr>
            <a:r>
              <a:rPr lang="en-US" dirty="0"/>
              <a:t>Reduced productivity</a:t>
            </a:r>
          </a:p>
          <a:p>
            <a:pPr lvl="0" algn="just">
              <a:lnSpc>
                <a:spcPct val="150000"/>
              </a:lnSpc>
              <a:buFont typeface="Wingdings" pitchFamily="2" charset="2"/>
              <a:buChar char="Ø"/>
            </a:pPr>
            <a:r>
              <a:rPr lang="en-US" dirty="0"/>
              <a:t>Drop-in quality</a:t>
            </a:r>
          </a:p>
          <a:p>
            <a:pPr lvl="0" algn="just">
              <a:lnSpc>
                <a:spcPct val="150000"/>
              </a:lnSpc>
              <a:buFont typeface="Wingdings" pitchFamily="2" charset="2"/>
              <a:buChar char="Ø"/>
            </a:pPr>
            <a:r>
              <a:rPr lang="en-US" dirty="0"/>
              <a:t>Decrease in overall morale</a:t>
            </a:r>
          </a:p>
          <a:p>
            <a:pPr algn="just">
              <a:lnSpc>
                <a:spcPct val="150000"/>
              </a:lnSpc>
              <a:buFont typeface="Wingdings" pitchFamily="2" charset="2"/>
              <a:buChar char="Ø"/>
            </a:pPr>
            <a:endParaRPr lang="en-US" dirty="0"/>
          </a:p>
        </p:txBody>
      </p:sp>
      <p:pic>
        <p:nvPicPr>
          <p:cNvPr id="4" name="Picture 3" descr="sick-leave-484x467.jpg"/>
          <p:cNvPicPr>
            <a:picLocks noChangeAspect="1"/>
          </p:cNvPicPr>
          <p:nvPr/>
        </p:nvPicPr>
        <p:blipFill>
          <a:blip r:embed="rId3"/>
          <a:stretch>
            <a:fillRect/>
          </a:stretch>
        </p:blipFill>
        <p:spPr>
          <a:xfrm>
            <a:off x="5638800" y="3505200"/>
            <a:ext cx="3094789" cy="2986088"/>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PESTEL ANALYSIS</a:t>
            </a:r>
          </a:p>
        </p:txBody>
      </p:sp>
      <p:graphicFrame>
        <p:nvGraphicFramePr>
          <p:cNvPr id="6" name="Content Placeholder 5"/>
          <p:cNvGraphicFramePr>
            <a:graphicFrameLocks noGrp="1"/>
          </p:cNvGraphicFramePr>
          <p:nvPr>
            <p:ph sz="quarter" idx="1"/>
          </p:nvPr>
        </p:nvGraphicFramePr>
        <p:xfrm>
          <a:off x="533400" y="2438400"/>
          <a:ext cx="8308976" cy="1981200"/>
        </p:xfrm>
        <a:graphic>
          <a:graphicData uri="http://schemas.openxmlformats.org/drawingml/2006/table">
            <a:tbl>
              <a:tblPr firstRow="1" bandRow="1">
                <a:tableStyleId>{0E3FDE45-AF77-4B5C-9715-49D594BDF05E}</a:tableStyleId>
              </a:tblPr>
              <a:tblGrid>
                <a:gridCol w="4154488">
                  <a:extLst>
                    <a:ext uri="{9D8B030D-6E8A-4147-A177-3AD203B41FA5}">
                      <a16:colId xmlns:a16="http://schemas.microsoft.com/office/drawing/2014/main" val="20000"/>
                    </a:ext>
                  </a:extLst>
                </a:gridCol>
                <a:gridCol w="4154488">
                  <a:extLst>
                    <a:ext uri="{9D8B030D-6E8A-4147-A177-3AD203B41FA5}">
                      <a16:colId xmlns:a16="http://schemas.microsoft.com/office/drawing/2014/main" val="20001"/>
                    </a:ext>
                  </a:extLst>
                </a:gridCol>
              </a:tblGrid>
              <a:tr h="531719">
                <a:tc>
                  <a:txBody>
                    <a:bodyPr/>
                    <a:lstStyle/>
                    <a:p>
                      <a:r>
                        <a:rPr lang="en-US" b="0" dirty="0"/>
                        <a:t>Political factors</a:t>
                      </a:r>
                    </a:p>
                  </a:txBody>
                  <a:tcPr anchor="ct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kern="1200" dirty="0"/>
                        <a:t>Replaceable employees </a:t>
                      </a:r>
                      <a:endParaRPr kumimoji="0" lang="en-US" sz="1800" b="0" kern="1200" dirty="0">
                        <a:solidFill>
                          <a:schemeClr val="lt1"/>
                        </a:solidFill>
                        <a:latin typeface="+mn-lt"/>
                        <a:ea typeface="+mn-ea"/>
                        <a:cs typeface="+mn-cs"/>
                      </a:endParaRPr>
                    </a:p>
                  </a:txBody>
                  <a:tcPr anchor="ctr"/>
                </a:tc>
                <a:extLst>
                  <a:ext uri="{0D108BD9-81ED-4DB2-BD59-A6C34878D82A}">
                    <a16:rowId xmlns:a16="http://schemas.microsoft.com/office/drawing/2014/main" val="10000"/>
                  </a:ext>
                </a:extLst>
              </a:tr>
              <a:tr h="917762">
                <a:tc>
                  <a:txBody>
                    <a:bodyPr/>
                    <a:lstStyle/>
                    <a:p>
                      <a:r>
                        <a:rPr lang="en-US" dirty="0"/>
                        <a:t>Economical factors</a:t>
                      </a:r>
                    </a:p>
                  </a:txBody>
                  <a:tcPr anchor="ctr"/>
                </a:tc>
                <a:tc>
                  <a:txBody>
                    <a:bodyPr/>
                    <a:lstStyle/>
                    <a:p>
                      <a:r>
                        <a:rPr kumimoji="0" lang="en-US" sz="1800" kern="1200" dirty="0"/>
                        <a:t>New accommodations for the remote human resources</a:t>
                      </a:r>
                      <a:endParaRPr lang="en-US" dirty="0"/>
                    </a:p>
                  </a:txBody>
                  <a:tcPr anchor="ctr"/>
                </a:tc>
                <a:extLst>
                  <a:ext uri="{0D108BD9-81ED-4DB2-BD59-A6C34878D82A}">
                    <a16:rowId xmlns:a16="http://schemas.microsoft.com/office/drawing/2014/main" val="10001"/>
                  </a:ext>
                </a:extLst>
              </a:tr>
              <a:tr h="531719">
                <a:tc>
                  <a:txBody>
                    <a:bodyPr/>
                    <a:lstStyle/>
                    <a:p>
                      <a:r>
                        <a:rPr lang="en-US" dirty="0"/>
                        <a:t>Social factors</a:t>
                      </a:r>
                    </a:p>
                  </a:txBody>
                  <a:tcPr anchor="ct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kern="1200" dirty="0"/>
                        <a:t>Various demographics in the one office</a:t>
                      </a:r>
                      <a:endParaRPr kumimoji="0" lang="en-US" sz="1800" kern="1200" dirty="0">
                        <a:solidFill>
                          <a:schemeClr val="dk1"/>
                        </a:solidFill>
                        <a:latin typeface="+mn-lt"/>
                        <a:ea typeface="+mn-ea"/>
                        <a:cs typeface="+mn-cs"/>
                      </a:endParaRPr>
                    </a:p>
                  </a:txBody>
                  <a:tcPr anchor="ctr"/>
                </a:tc>
                <a:extLst>
                  <a:ext uri="{0D108BD9-81ED-4DB2-BD59-A6C34878D82A}">
                    <a16:rowId xmlns:a16="http://schemas.microsoft.com/office/drawing/2014/main" val="10002"/>
                  </a:ext>
                </a:extLst>
              </a:tr>
            </a:tbl>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CONTINUE…</a:t>
            </a:r>
          </a:p>
        </p:txBody>
      </p:sp>
      <p:graphicFrame>
        <p:nvGraphicFramePr>
          <p:cNvPr id="4" name="Content Placeholder 3"/>
          <p:cNvGraphicFramePr>
            <a:graphicFrameLocks noGrp="1"/>
          </p:cNvGraphicFramePr>
          <p:nvPr>
            <p:ph sz="quarter" idx="1"/>
          </p:nvPr>
        </p:nvGraphicFramePr>
        <p:xfrm>
          <a:off x="685800" y="2209800"/>
          <a:ext cx="8077200" cy="2438400"/>
        </p:xfrm>
        <a:graphic>
          <a:graphicData uri="http://schemas.openxmlformats.org/drawingml/2006/table">
            <a:tbl>
              <a:tblPr firstRow="1" bandRow="1">
                <a:tableStyleId>{0E3FDE45-AF77-4B5C-9715-49D594BDF05E}</a:tableStyleId>
              </a:tblPr>
              <a:tblGrid>
                <a:gridCol w="4038600">
                  <a:extLst>
                    <a:ext uri="{9D8B030D-6E8A-4147-A177-3AD203B41FA5}">
                      <a16:colId xmlns:a16="http://schemas.microsoft.com/office/drawing/2014/main" val="20000"/>
                    </a:ext>
                  </a:extLst>
                </a:gridCol>
                <a:gridCol w="4038600">
                  <a:extLst>
                    <a:ext uri="{9D8B030D-6E8A-4147-A177-3AD203B41FA5}">
                      <a16:colId xmlns:a16="http://schemas.microsoft.com/office/drawing/2014/main" val="20001"/>
                    </a:ext>
                  </a:extLst>
                </a:gridCol>
              </a:tblGrid>
              <a:tr h="812800">
                <a:tc>
                  <a:txBody>
                    <a:bodyPr/>
                    <a:lstStyle/>
                    <a:p>
                      <a:r>
                        <a:rPr lang="en-US" b="0" dirty="0"/>
                        <a:t>Technological factors</a:t>
                      </a:r>
                    </a:p>
                  </a:txBody>
                  <a:tcPr anchor="ctr"/>
                </a:tc>
                <a:tc>
                  <a:txBody>
                    <a:bodyPr/>
                    <a:lstStyle/>
                    <a:p>
                      <a:r>
                        <a:rPr kumimoji="0" lang="en-US" sz="1800" b="0" kern="1200" dirty="0"/>
                        <a:t>Fast and simple communication</a:t>
                      </a:r>
                      <a:endParaRPr lang="en-US" b="0" dirty="0"/>
                    </a:p>
                  </a:txBody>
                  <a:tcPr anchor="ctr"/>
                </a:tc>
                <a:extLst>
                  <a:ext uri="{0D108BD9-81ED-4DB2-BD59-A6C34878D82A}">
                    <a16:rowId xmlns:a16="http://schemas.microsoft.com/office/drawing/2014/main" val="10000"/>
                  </a:ext>
                </a:extLst>
              </a:tr>
              <a:tr h="812800">
                <a:tc>
                  <a:txBody>
                    <a:bodyPr/>
                    <a:lstStyle/>
                    <a:p>
                      <a:r>
                        <a:rPr lang="en-US" b="0" dirty="0"/>
                        <a:t>Environmental factors</a:t>
                      </a:r>
                    </a:p>
                  </a:txBody>
                  <a:tcPr anchor="ct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kern="1200" dirty="0"/>
                        <a:t>Saves the use of papers</a:t>
                      </a:r>
                      <a:endParaRPr kumimoji="0" lang="en-US" sz="1800" b="0" kern="1200" dirty="0">
                        <a:solidFill>
                          <a:schemeClr val="dk1"/>
                        </a:solidFill>
                        <a:latin typeface="+mn-lt"/>
                        <a:ea typeface="+mn-ea"/>
                        <a:cs typeface="+mn-cs"/>
                      </a:endParaRPr>
                    </a:p>
                  </a:txBody>
                  <a:tcPr anchor="ctr"/>
                </a:tc>
                <a:extLst>
                  <a:ext uri="{0D108BD9-81ED-4DB2-BD59-A6C34878D82A}">
                    <a16:rowId xmlns:a16="http://schemas.microsoft.com/office/drawing/2014/main" val="10001"/>
                  </a:ext>
                </a:extLst>
              </a:tr>
              <a:tr h="812800">
                <a:tc>
                  <a:txBody>
                    <a:bodyPr/>
                    <a:lstStyle/>
                    <a:p>
                      <a:r>
                        <a:rPr lang="en-US" b="0" dirty="0"/>
                        <a:t>Legal factors</a:t>
                      </a:r>
                    </a:p>
                  </a:txBody>
                  <a:tcPr anchor="ctr"/>
                </a:tc>
                <a:tc>
                  <a:txBody>
                    <a:bodyPr/>
                    <a:lstStyle/>
                    <a:p>
                      <a:r>
                        <a:rPr kumimoji="0" lang="en-US" sz="1800" b="0" kern="1200" dirty="0"/>
                        <a:t>Proper verification of the employee</a:t>
                      </a:r>
                      <a:endParaRPr lang="en-US" b="0" dirty="0"/>
                    </a:p>
                  </a:txBody>
                  <a:tcPr anchor="ctr"/>
                </a:tc>
                <a:extLst>
                  <a:ext uri="{0D108BD9-81ED-4DB2-BD59-A6C34878D82A}">
                    <a16:rowId xmlns:a16="http://schemas.microsoft.com/office/drawing/2014/main" val="10002"/>
                  </a:ext>
                </a:extLst>
              </a:tr>
            </a:tbl>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CAUSE ANALYSIS</a:t>
            </a:r>
          </a:p>
        </p:txBody>
      </p:sp>
      <p:graphicFrame>
        <p:nvGraphicFramePr>
          <p:cNvPr id="4" name="Content Placeholder 3"/>
          <p:cNvGraphicFramePr>
            <a:graphicFrameLocks noGrp="1"/>
          </p:cNvGraphicFramePr>
          <p:nvPr>
            <p:ph sz="quarter" idx="1"/>
          </p:nvPr>
        </p:nvGraphicFramePr>
        <p:xfrm>
          <a:off x="914400" y="2057400"/>
          <a:ext cx="6705600" cy="36576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EFFECT ANALYSIS</a:t>
            </a:r>
          </a:p>
        </p:txBody>
      </p:sp>
      <p:graphicFrame>
        <p:nvGraphicFramePr>
          <p:cNvPr id="4" name="Content Placeholder 3"/>
          <p:cNvGraphicFramePr>
            <a:graphicFrameLocks noGrp="1"/>
          </p:cNvGraphicFramePr>
          <p:nvPr>
            <p:ph sz="quarter" idx="1"/>
          </p:nvPr>
        </p:nvGraphicFramePr>
        <p:xfrm>
          <a:off x="612775" y="1600200"/>
          <a:ext cx="7921625" cy="4953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SOLUTIONS FOR THE COMPANY</a:t>
            </a:r>
          </a:p>
        </p:txBody>
      </p:sp>
      <p:sp>
        <p:nvSpPr>
          <p:cNvPr id="3" name="Content Placeholder 2"/>
          <p:cNvSpPr>
            <a:spLocks noGrp="1"/>
          </p:cNvSpPr>
          <p:nvPr>
            <p:ph sz="quarter" idx="1"/>
          </p:nvPr>
        </p:nvSpPr>
        <p:spPr/>
        <p:txBody>
          <a:bodyPr/>
          <a:lstStyle/>
          <a:p>
            <a:pPr lvl="0" algn="just">
              <a:lnSpc>
                <a:spcPct val="150000"/>
              </a:lnSpc>
              <a:buFont typeface="Wingdings" pitchFamily="2" charset="2"/>
              <a:buChar char="Ø"/>
            </a:pPr>
            <a:r>
              <a:rPr lang="en-US" dirty="0"/>
              <a:t>Writing attendance policies</a:t>
            </a:r>
          </a:p>
          <a:p>
            <a:pPr lvl="0" algn="just">
              <a:lnSpc>
                <a:spcPct val="150000"/>
              </a:lnSpc>
              <a:buFont typeface="Wingdings" pitchFamily="2" charset="2"/>
              <a:buChar char="Ø"/>
            </a:pPr>
            <a:r>
              <a:rPr lang="en-US" dirty="0"/>
              <a:t>Reward good attendance</a:t>
            </a:r>
          </a:p>
          <a:p>
            <a:pPr lvl="0" algn="just">
              <a:lnSpc>
                <a:spcPct val="150000"/>
              </a:lnSpc>
              <a:buFont typeface="Wingdings" pitchFamily="2" charset="2"/>
              <a:buChar char="Ø"/>
            </a:pPr>
            <a:r>
              <a:rPr lang="en-US" dirty="0"/>
              <a:t>Proper selection procedure</a:t>
            </a:r>
          </a:p>
          <a:p>
            <a:pPr lvl="0" algn="just">
              <a:lnSpc>
                <a:spcPct val="150000"/>
              </a:lnSpc>
              <a:buFont typeface="Wingdings" pitchFamily="2" charset="2"/>
              <a:buChar char="Ø"/>
            </a:pPr>
            <a:r>
              <a:rPr lang="en-US" dirty="0"/>
              <a:t>Workplace surveys and employee opinions </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CONCLUSION</a:t>
            </a:r>
          </a:p>
        </p:txBody>
      </p:sp>
      <p:sp>
        <p:nvSpPr>
          <p:cNvPr id="3" name="Content Placeholder 2"/>
          <p:cNvSpPr>
            <a:spLocks noGrp="1"/>
          </p:cNvSpPr>
          <p:nvPr>
            <p:ph sz="quarter" idx="1"/>
          </p:nvPr>
        </p:nvSpPr>
        <p:spPr/>
        <p:txBody>
          <a:bodyPr/>
          <a:lstStyle/>
          <a:p>
            <a:pPr lvl="0" algn="just">
              <a:lnSpc>
                <a:spcPct val="150000"/>
              </a:lnSpc>
              <a:buFont typeface="Wingdings" pitchFamily="2" charset="2"/>
              <a:buChar char="Ø"/>
            </a:pPr>
            <a:r>
              <a:rPr lang="en-US" dirty="0"/>
              <a:t>The complex issue of staff absenteeism in the Mid Cheshire Hospitals NHS Foundation Trust (MCHT)</a:t>
            </a:r>
          </a:p>
          <a:p>
            <a:pPr lvl="0" algn="just">
              <a:lnSpc>
                <a:spcPct val="150000"/>
              </a:lnSpc>
              <a:buFont typeface="Wingdings" pitchFamily="2" charset="2"/>
              <a:buChar char="Ø"/>
            </a:pPr>
            <a:r>
              <a:rPr lang="en-US" dirty="0"/>
              <a:t>Effect analysis ad cause analysis</a:t>
            </a:r>
          </a:p>
          <a:p>
            <a:pPr lvl="0" algn="just">
              <a:lnSpc>
                <a:spcPct val="150000"/>
              </a:lnSpc>
              <a:buFont typeface="Wingdings" pitchFamily="2" charset="2"/>
              <a:buChar char="Ø"/>
            </a:pPr>
            <a:r>
              <a:rPr lang="en-US" dirty="0"/>
              <a:t>The workplace survey and employee opinion to understand the causes of staff absenteeism. </a:t>
            </a:r>
          </a:p>
          <a:p>
            <a:pPr algn="just">
              <a:lnSpc>
                <a:spcPct val="150000"/>
              </a:lnSpc>
              <a:buFont typeface="Wingdings" pitchFamily="2" charset="2"/>
              <a:buChar char="Ø"/>
            </a:pPr>
            <a:endParaRPr lang="en-US"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a:t>
            </a:r>
          </a:p>
        </p:txBody>
      </p:sp>
      <p:sp>
        <p:nvSpPr>
          <p:cNvPr id="3" name="Content Placeholder 2"/>
          <p:cNvSpPr>
            <a:spLocks noGrp="1"/>
          </p:cNvSpPr>
          <p:nvPr>
            <p:ph sz="quarter" idx="1"/>
          </p:nvPr>
        </p:nvSpPr>
        <p:spPr>
          <a:xfrm>
            <a:off x="304800" y="1524000"/>
            <a:ext cx="8461248" cy="4953000"/>
          </a:xfrm>
        </p:spPr>
        <p:txBody>
          <a:bodyPr>
            <a:noAutofit/>
          </a:bodyPr>
          <a:lstStyle/>
          <a:p>
            <a:pPr algn="just">
              <a:lnSpc>
                <a:spcPct val="170000"/>
              </a:lnSpc>
              <a:buFont typeface="Wingdings" pitchFamily="2" charset="2"/>
              <a:buChar char="Ø"/>
            </a:pPr>
            <a:r>
              <a:rPr lang="en-US" sz="1100" dirty="0"/>
              <a:t>East Cheshire, N.H.S., West, C., Council, C. and Council, C.E., Cheshire Health </a:t>
            </a:r>
            <a:r>
              <a:rPr lang="en-US" sz="1100" dirty="0" err="1"/>
              <a:t>Optimisation</a:t>
            </a:r>
            <a:r>
              <a:rPr lang="en-US" sz="1100" dirty="0"/>
              <a:t> Policy and Criteria.</a:t>
            </a:r>
          </a:p>
          <a:p>
            <a:pPr algn="just">
              <a:lnSpc>
                <a:spcPct val="170000"/>
              </a:lnSpc>
              <a:buFont typeface="Wingdings" pitchFamily="2" charset="2"/>
              <a:buChar char="Ø"/>
            </a:pPr>
            <a:r>
              <a:rPr lang="en-US" sz="1100" dirty="0" err="1"/>
              <a:t>Gayed</a:t>
            </a:r>
            <a:r>
              <a:rPr lang="en-US" sz="1100" dirty="0"/>
              <a:t>, A., Milligan-</a:t>
            </a:r>
            <a:r>
              <a:rPr lang="en-US" sz="1100" dirty="0" err="1"/>
              <a:t>Saville</a:t>
            </a:r>
            <a:r>
              <a:rPr lang="en-US" sz="1100" dirty="0"/>
              <a:t>, J.S., Nicholas, J., Bryan, B.T., </a:t>
            </a:r>
            <a:r>
              <a:rPr lang="en-US" sz="1100" dirty="0" err="1"/>
              <a:t>LaMontagne</a:t>
            </a:r>
            <a:r>
              <a:rPr lang="en-US" sz="1100" dirty="0"/>
              <a:t>, A.D., Milner, A., </a:t>
            </a:r>
            <a:r>
              <a:rPr lang="en-US" sz="1100" dirty="0" err="1"/>
              <a:t>Madan</a:t>
            </a:r>
            <a:r>
              <a:rPr lang="en-US" sz="1100" dirty="0"/>
              <a:t>, I., </a:t>
            </a:r>
            <a:r>
              <a:rPr lang="en-US" sz="1100" dirty="0" err="1"/>
              <a:t>Calvo</a:t>
            </a:r>
            <a:r>
              <a:rPr lang="en-US" sz="1100" dirty="0"/>
              <a:t>, R.A., Christensen, H., </a:t>
            </a:r>
            <a:r>
              <a:rPr lang="en-US" sz="1100" dirty="0" err="1"/>
              <a:t>Mykletun</a:t>
            </a:r>
            <a:r>
              <a:rPr lang="en-US" sz="1100" dirty="0"/>
              <a:t>, A. and </a:t>
            </a:r>
            <a:r>
              <a:rPr lang="en-US" sz="1100" dirty="0" err="1"/>
              <a:t>Glozier</a:t>
            </a:r>
            <a:r>
              <a:rPr lang="en-US" sz="1100" dirty="0"/>
              <a:t>, N. (2018). Effectiveness of training workplace managers to understand and support the mental health needs of employees: a systematic review and meta-analysis. </a:t>
            </a:r>
            <a:r>
              <a:rPr lang="en-US" sz="1100" i="1" dirty="0"/>
              <a:t>Occupational and environmental medicine</a:t>
            </a:r>
            <a:r>
              <a:rPr lang="en-US" sz="1100" dirty="0"/>
              <a:t>, </a:t>
            </a:r>
            <a:r>
              <a:rPr lang="en-US" sz="1100" i="1" dirty="0"/>
              <a:t>75</a:t>
            </a:r>
            <a:r>
              <a:rPr lang="en-US" sz="1100" dirty="0"/>
              <a:t>(6), pp.462-470.</a:t>
            </a:r>
          </a:p>
          <a:p>
            <a:pPr algn="just">
              <a:lnSpc>
                <a:spcPct val="170000"/>
              </a:lnSpc>
              <a:buFont typeface="Wingdings" pitchFamily="2" charset="2"/>
              <a:buChar char="Ø"/>
            </a:pPr>
            <a:r>
              <a:rPr lang="en-US" sz="1100" dirty="0" err="1"/>
              <a:t>Kinman</a:t>
            </a:r>
            <a:r>
              <a:rPr lang="en-US" sz="1100" dirty="0"/>
              <a:t>, G. and Wray, S. (2018). </a:t>
            </a:r>
            <a:r>
              <a:rPr lang="en-US" sz="1100" dirty="0" err="1"/>
              <a:t>Presenteeism</a:t>
            </a:r>
            <a:r>
              <a:rPr lang="en-US" sz="1100" dirty="0"/>
              <a:t> in academic employees—occupational and individual factors. </a:t>
            </a:r>
            <a:r>
              <a:rPr lang="en-US" sz="1100" i="1" dirty="0"/>
              <a:t>Occupational Medicine</a:t>
            </a:r>
            <a:r>
              <a:rPr lang="en-US" sz="1100" dirty="0"/>
              <a:t>, </a:t>
            </a:r>
            <a:r>
              <a:rPr lang="en-US" sz="1100" i="1" dirty="0"/>
              <a:t>68</a:t>
            </a:r>
            <a:r>
              <a:rPr lang="en-US" sz="1100" dirty="0"/>
              <a:t>(1), pp.46-50.</a:t>
            </a:r>
          </a:p>
          <a:p>
            <a:pPr algn="just">
              <a:lnSpc>
                <a:spcPct val="170000"/>
              </a:lnSpc>
              <a:buFont typeface="Wingdings" pitchFamily="2" charset="2"/>
              <a:buChar char="Ø"/>
            </a:pPr>
            <a:r>
              <a:rPr lang="en-US" sz="1100" dirty="0"/>
              <a:t>Kline, R. and Lewis, D. (2019). The price of fear: estimating the financial cost of bullying and harassment to the NHS in England. </a:t>
            </a:r>
            <a:r>
              <a:rPr lang="en-US" sz="1100" i="1" dirty="0"/>
              <a:t>Public Money &amp; Management</a:t>
            </a:r>
            <a:r>
              <a:rPr lang="en-US" sz="1100" dirty="0"/>
              <a:t>, </a:t>
            </a:r>
            <a:r>
              <a:rPr lang="en-US" sz="1100" i="1" dirty="0"/>
              <a:t>39</a:t>
            </a:r>
            <a:r>
              <a:rPr lang="en-US" sz="1100" dirty="0"/>
              <a:t>(3), pp.166-174.</a:t>
            </a:r>
          </a:p>
          <a:p>
            <a:pPr algn="just">
              <a:lnSpc>
                <a:spcPct val="170000"/>
              </a:lnSpc>
              <a:buFont typeface="Wingdings" pitchFamily="2" charset="2"/>
              <a:buChar char="Ø"/>
            </a:pPr>
            <a:r>
              <a:rPr lang="en-US" sz="1100" dirty="0"/>
              <a:t>Mat </a:t>
            </a:r>
            <a:r>
              <a:rPr lang="en-US" sz="1100" dirty="0" err="1"/>
              <a:t>Saruan</a:t>
            </a:r>
            <a:r>
              <a:rPr lang="en-US" sz="1100" dirty="0"/>
              <a:t>, N.A., </a:t>
            </a:r>
            <a:r>
              <a:rPr lang="en-US" sz="1100" dirty="0" err="1"/>
              <a:t>Mohd</a:t>
            </a:r>
            <a:r>
              <a:rPr lang="en-US" sz="1100" dirty="0"/>
              <a:t> </a:t>
            </a:r>
            <a:r>
              <a:rPr lang="en-US" sz="1100" dirty="0" err="1"/>
              <a:t>Yusoff</a:t>
            </a:r>
            <a:r>
              <a:rPr lang="en-US" sz="1100" dirty="0"/>
              <a:t>, H., </a:t>
            </a:r>
            <a:r>
              <a:rPr lang="en-US" sz="1100" dirty="0" err="1"/>
              <a:t>Mohd</a:t>
            </a:r>
            <a:r>
              <a:rPr lang="en-US" sz="1100" dirty="0"/>
              <a:t> </a:t>
            </a:r>
            <a:r>
              <a:rPr lang="en-US" sz="1100" dirty="0" err="1"/>
              <a:t>Fauzi</a:t>
            </a:r>
            <a:r>
              <a:rPr lang="en-US" sz="1100" dirty="0"/>
              <a:t>, M.F., Wan </a:t>
            </a:r>
            <a:r>
              <a:rPr lang="en-US" sz="1100" dirty="0" err="1"/>
              <a:t>Puteh</a:t>
            </a:r>
            <a:r>
              <a:rPr lang="en-US" sz="1100" dirty="0"/>
              <a:t>, S.E. and </a:t>
            </a:r>
            <a:r>
              <a:rPr lang="en-US" sz="1100" dirty="0" err="1"/>
              <a:t>Muhamad</a:t>
            </a:r>
            <a:r>
              <a:rPr lang="en-US" sz="1100" dirty="0"/>
              <a:t> </a:t>
            </a:r>
            <a:r>
              <a:rPr lang="en-US" sz="1100" dirty="0" err="1"/>
              <a:t>Robat</a:t>
            </a:r>
            <a:r>
              <a:rPr lang="en-US" sz="1100" dirty="0"/>
              <a:t>, R. (2020). Unplanned absenteeism: The role of workplace and non-workplace stressors. </a:t>
            </a:r>
            <a:r>
              <a:rPr lang="en-US" sz="1100" i="1" dirty="0"/>
              <a:t>International journal of environmental research and public health</a:t>
            </a:r>
            <a:r>
              <a:rPr lang="en-US" sz="1100" dirty="0"/>
              <a:t>, </a:t>
            </a:r>
            <a:r>
              <a:rPr lang="en-US" sz="1100" i="1" dirty="0"/>
              <a:t>17</a:t>
            </a:r>
            <a:r>
              <a:rPr lang="en-US" sz="1100" dirty="0"/>
              <a:t>(17), p.6132.</a:t>
            </a:r>
            <a:r>
              <a:rPr lang="en-US" sz="1100" b="1" dirty="0"/>
              <a:t> </a:t>
            </a:r>
            <a:endParaRPr lang="en-US" sz="1100" dirty="0"/>
          </a:p>
          <a:p>
            <a:pPr algn="just">
              <a:lnSpc>
                <a:spcPct val="170000"/>
              </a:lnSpc>
              <a:buFont typeface="Wingdings" pitchFamily="2" charset="2"/>
              <a:buChar char="Ø"/>
            </a:pPr>
            <a:r>
              <a:rPr lang="en-US" sz="1100" dirty="0" err="1"/>
              <a:t>Ozturk</a:t>
            </a:r>
            <a:r>
              <a:rPr lang="en-US" sz="1100" dirty="0"/>
              <a:t>, A. and </a:t>
            </a:r>
            <a:r>
              <a:rPr lang="en-US" sz="1100" dirty="0" err="1"/>
              <a:t>Karatepe</a:t>
            </a:r>
            <a:r>
              <a:rPr lang="en-US" sz="1100" dirty="0"/>
              <a:t>, O.M. (2019). Frontline hotel employees’ psychological capital, trust in organization, and their effects on nonattendance intentions, absenteeism, and creative performance. </a:t>
            </a:r>
            <a:r>
              <a:rPr lang="en-US" sz="1100" i="1" dirty="0"/>
              <a:t>Journal of Hospitality Marketing &amp; Management</a:t>
            </a:r>
            <a:r>
              <a:rPr lang="en-US" sz="1100" dirty="0"/>
              <a:t>, </a:t>
            </a:r>
            <a:r>
              <a:rPr lang="en-US" sz="1100" i="1" dirty="0"/>
              <a:t>28</a:t>
            </a:r>
            <a:r>
              <a:rPr lang="en-US" sz="1100" dirty="0"/>
              <a:t>(2), pp.217-239.</a:t>
            </a:r>
          </a:p>
          <a:p>
            <a:pPr algn="just">
              <a:lnSpc>
                <a:spcPct val="170000"/>
              </a:lnSpc>
              <a:buFont typeface="Wingdings" pitchFamily="2" charset="2"/>
              <a:buChar char="Ø"/>
            </a:pPr>
            <a:r>
              <a:rPr lang="en-US" sz="1100" dirty="0"/>
              <a:t>Pan, W., Chen, L. and Zhan, W. (2019). PESTEL analysis of construction productivity enhancement strategies: A case study of three economies. </a:t>
            </a:r>
            <a:r>
              <a:rPr lang="en-US" sz="1100" i="1" dirty="0"/>
              <a:t>Journal of Management in Engineering</a:t>
            </a:r>
            <a:r>
              <a:rPr lang="en-US" sz="1100" dirty="0"/>
              <a:t>, </a:t>
            </a:r>
            <a:r>
              <a:rPr lang="en-US" sz="1100" i="1" dirty="0"/>
              <a:t>35</a:t>
            </a:r>
            <a:r>
              <a:rPr lang="en-US" sz="1100" dirty="0"/>
              <a:t>(1), p.05018013.</a:t>
            </a:r>
          </a:p>
          <a:p>
            <a:pPr algn="just">
              <a:lnSpc>
                <a:spcPct val="170000"/>
              </a:lnSpc>
              <a:buFont typeface="Wingdings" pitchFamily="2" charset="2"/>
              <a:buChar char="Ø"/>
            </a:pPr>
            <a:r>
              <a:rPr lang="en-US" sz="1100" dirty="0"/>
              <a:t>Virtanen, M., </a:t>
            </a:r>
            <a:r>
              <a:rPr lang="en-US" sz="1100" dirty="0" err="1"/>
              <a:t>Ervasti</a:t>
            </a:r>
            <a:r>
              <a:rPr lang="en-US" sz="1100" dirty="0"/>
              <a:t>, J., Head, J., </a:t>
            </a:r>
            <a:r>
              <a:rPr lang="en-US" sz="1100" dirty="0" err="1"/>
              <a:t>Oksanen</a:t>
            </a:r>
            <a:r>
              <a:rPr lang="en-US" sz="1100" dirty="0"/>
              <a:t>, T., </a:t>
            </a:r>
            <a:r>
              <a:rPr lang="en-US" sz="1100" dirty="0" err="1"/>
              <a:t>Salo</a:t>
            </a:r>
            <a:r>
              <a:rPr lang="en-US" sz="1100" dirty="0"/>
              <a:t>, P., </a:t>
            </a:r>
            <a:r>
              <a:rPr lang="en-US" sz="1100" dirty="0" err="1"/>
              <a:t>Pentti</a:t>
            </a:r>
            <a:r>
              <a:rPr lang="en-US" sz="1100" dirty="0"/>
              <a:t>, J., </a:t>
            </a:r>
            <a:r>
              <a:rPr lang="en-US" sz="1100" dirty="0" err="1"/>
              <a:t>Kouvonen</a:t>
            </a:r>
            <a:r>
              <a:rPr lang="en-US" sz="1100" dirty="0"/>
              <a:t>, A., </a:t>
            </a:r>
            <a:r>
              <a:rPr lang="en-US" sz="1100" dirty="0" err="1"/>
              <a:t>Väänänen</a:t>
            </a:r>
            <a:r>
              <a:rPr lang="en-US" sz="1100" dirty="0"/>
              <a:t>, A., </a:t>
            </a:r>
            <a:r>
              <a:rPr lang="en-US" sz="1100" dirty="0" err="1"/>
              <a:t>Suominen</a:t>
            </a:r>
            <a:r>
              <a:rPr lang="en-US" sz="1100" dirty="0"/>
              <a:t>, S., </a:t>
            </a:r>
            <a:r>
              <a:rPr lang="en-US" sz="1100" dirty="0" err="1"/>
              <a:t>Koskenvuo</a:t>
            </a:r>
            <a:r>
              <a:rPr lang="en-US" sz="1100" dirty="0"/>
              <a:t>, M. and </a:t>
            </a:r>
            <a:r>
              <a:rPr lang="en-US" sz="1100" dirty="0" err="1"/>
              <a:t>Vahtera</a:t>
            </a:r>
            <a:r>
              <a:rPr lang="en-US" sz="1100" dirty="0"/>
              <a:t>, J. (2018). Lifestyle factors and risk of sickness absence from work: a </a:t>
            </a:r>
            <a:r>
              <a:rPr lang="en-US" sz="1100" dirty="0" err="1"/>
              <a:t>multicohort</a:t>
            </a:r>
            <a:r>
              <a:rPr lang="en-US" sz="1100" dirty="0"/>
              <a:t> study. </a:t>
            </a:r>
            <a:r>
              <a:rPr lang="en-US" sz="1100" i="1" dirty="0"/>
              <a:t>The Lancet Public Health</a:t>
            </a:r>
            <a:r>
              <a:rPr lang="en-US" sz="1100" dirty="0"/>
              <a:t>, </a:t>
            </a:r>
            <a:r>
              <a:rPr lang="en-US" sz="1100" i="1" dirty="0"/>
              <a:t>3</a:t>
            </a:r>
            <a:r>
              <a:rPr lang="en-US" sz="1100" dirty="0"/>
              <a:t>(11), pp.e545-e554.</a:t>
            </a:r>
          </a:p>
          <a:p>
            <a:pPr algn="just">
              <a:lnSpc>
                <a:spcPct val="170000"/>
              </a:lnSpc>
              <a:buFont typeface="Wingdings" pitchFamily="2" charset="2"/>
              <a:buChar char="Ø"/>
            </a:pPr>
            <a:endParaRPr lang="en-US" sz="1100" dirty="0"/>
          </a:p>
        </p:txBody>
      </p:sp>
    </p:spTree>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edian">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Median">
      <a:maj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Median">
      <a:fillStyleLst>
        <a:solidFill>
          <a:schemeClr val="phClr"/>
        </a:solidFill>
        <a:solidFill>
          <a:schemeClr val="phClr">
            <a:tint val="50000"/>
          </a:schemeClr>
        </a:solidFill>
        <a:solidFill>
          <a:schemeClr val="phClr"/>
        </a:soli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outerShdw blurRad="38100" dist="30000" dir="5400000" rotWithShape="0">
              <a:srgbClr val="000000">
                <a:alpha val="45000"/>
              </a:srgbClr>
            </a:outerShdw>
          </a:effectLst>
        </a:effectStyle>
        <a:effectStyle>
          <a:effectLst>
            <a:outerShdw blurRad="38100" dist="30000" dir="5400000" rotWithShape="0">
              <a:srgbClr val="000000">
                <a:alpha val="45000"/>
              </a:srgbClr>
            </a:outerShdw>
          </a:effectLst>
        </a:effectStyle>
        <a:effectStyle>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phClr"/>
            </a:contourClr>
          </a:sp3d>
        </a:effectStyle>
      </a:effectStyleLst>
      <a:bgFillStyleLst>
        <a:solidFill>
          <a:schemeClr val="phClr"/>
        </a:solidFill>
        <a:blipFill>
          <a:blip xmlns:r="http://schemas.openxmlformats.org/officeDocument/2006/relationships" r:embed="rId1">
            <a:duotone>
              <a:schemeClr val="phClr">
                <a:shade val="90000"/>
                <a:satMod val="140000"/>
              </a:schemeClr>
              <a:schemeClr val="phClr">
                <a:satMod val="120000"/>
              </a:schemeClr>
            </a:duotone>
          </a:blip>
          <a:tile tx="0" ty="0" sx="100000" sy="100000" flip="none" algn="tl"/>
        </a:blipFill>
        <a:blipFill>
          <a:blip xmlns:r="http://schemas.openxmlformats.org/officeDocument/2006/relationships" r:embed="rId2">
            <a:duotone>
              <a:schemeClr val="phClr">
                <a:shade val="90000"/>
                <a:satMod val="140000"/>
              </a:schemeClr>
              <a:schemeClr val="phClr">
                <a:satMod val="12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Median</Template>
  <TotalTime>12</TotalTime>
  <Words>2069</Words>
  <Application>Microsoft Office PowerPoint</Application>
  <PresentationFormat>On-screen Show (4:3)</PresentationFormat>
  <Paragraphs>98</Paragraphs>
  <Slides>12</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Calibri</vt:lpstr>
      <vt:lpstr>Tw Cen MT</vt:lpstr>
      <vt:lpstr>Wingdings</vt:lpstr>
      <vt:lpstr>Wingdings 2</vt:lpstr>
      <vt:lpstr>Median</vt:lpstr>
      <vt:lpstr>PROBLEM SOLVING AND DECISION MAKING</vt:lpstr>
      <vt:lpstr>INTRODUCTION</vt:lpstr>
      <vt:lpstr>COMPLEX ISSUE FACED BY THE COMPANY</vt:lpstr>
      <vt:lpstr>STAFF ABSENTEEISM: IMPACT ON EMPLOYEES</vt:lpstr>
      <vt:lpstr>STAFF ABSENTEEISM: IMPACT ON ORGANISATION</vt:lpstr>
      <vt:lpstr>PESTEL ANALYSIS</vt:lpstr>
      <vt:lpstr>CONTINUE…</vt:lpstr>
      <vt:lpstr>CAUSE ANALYSIS</vt:lpstr>
      <vt:lpstr>EFFECT ANALYSIS</vt:lpstr>
      <vt:lpstr>SOLUTIONS FOR THE COMPANY</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PROBLEM SOLVING AND DECISION MAKING</dc:title>
  <dc:creator>PRIYANKA</dc:creator>
  <cp:lastModifiedBy>Izabela Mihaela Galeru (2107607)</cp:lastModifiedBy>
  <cp:revision>6</cp:revision>
  <dcterms:created xsi:type="dcterms:W3CDTF">2006-08-16T00:00:00Z</dcterms:created>
  <dcterms:modified xsi:type="dcterms:W3CDTF">2022-03-09T22:17:31Z</dcterms:modified>
</cp:coreProperties>
</file>