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768" r:id="rId25"/>
    <p:sldId id="769" r:id="rId26"/>
    <p:sldId id="770" r:id="rId27"/>
    <p:sldId id="771" r:id="rId28"/>
    <p:sldId id="772" r:id="rId29"/>
    <p:sldId id="7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ECBD8-14C2-41DA-8FC5-47818D301267}" v="28" dt="2024-01-28T22:17:27.2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9T09:23:23.151" v="340" actId="5793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9T09:23:23.151" v="340" actId="579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9T09:23:23.151" v="340" actId="5793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Course Outline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1A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ACDA4009-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Course Outline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610547"/>
            <a:ext cx="11332210" cy="4169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Recognise, understand and evaluate different signal types and protocols;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and implement a simple point to point signal mechanism suitable for a predetermined task.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93D6EA-B230-D599-DA30-524DA88B3783}"/>
              </a:ext>
            </a:extLst>
          </p:cNvPr>
          <p:cNvSpPr txBox="1"/>
          <p:nvPr/>
        </p:nvSpPr>
        <p:spPr>
          <a:xfrm>
            <a:off x="255270" y="1451845"/>
            <a:ext cx="10946130" cy="5049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50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INDICATIVE CONTENT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884363" lvl="0" indent="-3429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  and its types 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 conditioning.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 transmission systems.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point-to-point communications.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multipoint communications.</a:t>
            </a:r>
          </a:p>
          <a:p>
            <a:pPr marL="1541463" lvl="0" algn="just">
              <a:lnSpc>
                <a:spcPct val="150000"/>
              </a:lnSpc>
              <a:spcBef>
                <a:spcPts val="1200"/>
              </a:spcBef>
            </a:pPr>
            <a:endParaRPr lang="en-GB" sz="25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EAB74B-529E-054D-42F2-67192A05B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651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CDB18-46FE-17FE-207F-92DE53CF3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02" y="13594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sz="3000" b="1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lang="en-GB" altLang="en-US" dirty="0">
              <a:latin typeface="Book Antiqua" panose="02040602050305030304" pitchFamily="18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dirty="0">
              <a:latin typeface="Book Antiqua" panose="0204060205030503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9B0258-0040-430C-0BB9-A76D3DEC06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135570"/>
              </p:ext>
            </p:extLst>
          </p:nvPr>
        </p:nvGraphicFramePr>
        <p:xfrm>
          <a:off x="2562962" y="3223208"/>
          <a:ext cx="6969760" cy="3192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Independent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Placement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100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9AC73C-8B34-0157-4E9C-AC9B196BBEC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97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82CEF4-12EC-8BD4-7371-B04309B61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9610" y="146312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A8AB2E-7DB4-2AEB-2208-6F4D36575BED}"/>
              </a:ext>
            </a:extLst>
          </p:cNvPr>
          <p:cNvSpPr txBox="1"/>
          <p:nvPr/>
        </p:nvSpPr>
        <p:spPr>
          <a:xfrm>
            <a:off x="1327032" y="221238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E5EA170-6858-960C-3156-DCABD8EB0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977969"/>
              </p:ext>
            </p:extLst>
          </p:nvPr>
        </p:nvGraphicFramePr>
        <p:xfrm>
          <a:off x="2651869" y="3166493"/>
          <a:ext cx="6756152" cy="8084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D9883A0-52C9-9B61-E8CF-8D600B99F0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40352"/>
              </p:ext>
            </p:extLst>
          </p:nvPr>
        </p:nvGraphicFramePr>
        <p:xfrm>
          <a:off x="2651869" y="4181207"/>
          <a:ext cx="6756153" cy="14963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9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15575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60587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Exam	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hours	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95405E9-95C2-3311-BFEB-3417EEB3051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997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AFFAED-71FD-F326-AE01-DC86BC35EADC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960520" y="160276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0AC7BF-AAAA-D65E-E883-A9B23E777B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640" y="139119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4AD6EBD-6C8A-8421-ACB2-8E53FC1F0A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950555"/>
              </p:ext>
            </p:extLst>
          </p:nvPr>
        </p:nvGraphicFramePr>
        <p:xfrm>
          <a:off x="2135904" y="257011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E86AE93-FF15-F7BF-6E3F-495ADA83421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106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259</Words>
  <Application>Microsoft Office PowerPoint</Application>
  <PresentationFormat>Widescreen</PresentationFormat>
  <Paragraphs>82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ACDA4009-Course Outline</vt:lpstr>
      <vt:lpstr>ACDA4009-Course Outline</vt:lpstr>
      <vt:lpstr>ACDA4009-Course Outline</vt:lpstr>
      <vt:lpstr>ACDA4009-Course Outline</vt:lpstr>
      <vt:lpstr>ACDA4009-Course Outline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2024-01-29T09:23:24Z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