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6"/>
  </p:notesMasterIdLst>
  <p:handoutMasterIdLst>
    <p:handoutMasterId r:id="rId37"/>
  </p:handoutMasterIdLst>
  <p:sldIdLst>
    <p:sldId id="277" r:id="rId2"/>
    <p:sldId id="283" r:id="rId3"/>
    <p:sldId id="317" r:id="rId4"/>
    <p:sldId id="281" r:id="rId5"/>
    <p:sldId id="318" r:id="rId6"/>
    <p:sldId id="319" r:id="rId7"/>
    <p:sldId id="320" r:id="rId8"/>
    <p:sldId id="321" r:id="rId9"/>
    <p:sldId id="322" r:id="rId10"/>
    <p:sldId id="323" r:id="rId11"/>
    <p:sldId id="324" r:id="rId12"/>
    <p:sldId id="326" r:id="rId13"/>
    <p:sldId id="325" r:id="rId14"/>
    <p:sldId id="327" r:id="rId15"/>
    <p:sldId id="328" r:id="rId16"/>
    <p:sldId id="330" r:id="rId17"/>
    <p:sldId id="257" r:id="rId18"/>
    <p:sldId id="278" r:id="rId19"/>
    <p:sldId id="259" r:id="rId20"/>
    <p:sldId id="260" r:id="rId21"/>
    <p:sldId id="264" r:id="rId22"/>
    <p:sldId id="265" r:id="rId23"/>
    <p:sldId id="267" r:id="rId24"/>
    <p:sldId id="268" r:id="rId25"/>
    <p:sldId id="269" r:id="rId26"/>
    <p:sldId id="270" r:id="rId27"/>
    <p:sldId id="271" r:id="rId28"/>
    <p:sldId id="272" r:id="rId29"/>
    <p:sldId id="274" r:id="rId30"/>
    <p:sldId id="273" r:id="rId31"/>
    <p:sldId id="275" r:id="rId32"/>
    <p:sldId id="282" r:id="rId33"/>
    <p:sldId id="329" r:id="rId34"/>
    <p:sldId id="280" r:id="rId3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55C2FB-AC38-47CE-8A1A-65971006F0C0}" v="17" dt="2023-11-05T10:59:42.1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96" d="100"/>
          <a:sy n="96" d="100"/>
        </p:scale>
        <p:origin x="960"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sim" userId="463e8671-0eec-4074-8616-21d10d9d1eab" providerId="ADAL" clId="{3355C2FB-AC38-47CE-8A1A-65971006F0C0}"/>
    <pc:docChg chg="undo custSel addSld delSld modSld sldOrd">
      <pc:chgData name="Mohamed Asim" userId="463e8671-0eec-4074-8616-21d10d9d1eab" providerId="ADAL" clId="{3355C2FB-AC38-47CE-8A1A-65971006F0C0}" dt="2023-11-05T11:03:27.166" v="1342" actId="255"/>
      <pc:docMkLst>
        <pc:docMk/>
      </pc:docMkLst>
      <pc:sldChg chg="modSp mod">
        <pc:chgData name="Mohamed Asim" userId="463e8671-0eec-4074-8616-21d10d9d1eab" providerId="ADAL" clId="{3355C2FB-AC38-47CE-8A1A-65971006F0C0}" dt="2023-11-05T10:52:09.220" v="1011" actId="20577"/>
        <pc:sldMkLst>
          <pc:docMk/>
          <pc:sldMk cId="979708337" sldId="259"/>
        </pc:sldMkLst>
        <pc:spChg chg="mod">
          <ac:chgData name="Mohamed Asim" userId="463e8671-0eec-4074-8616-21d10d9d1eab" providerId="ADAL" clId="{3355C2FB-AC38-47CE-8A1A-65971006F0C0}" dt="2023-11-05T10:52:09.220" v="1011" actId="20577"/>
          <ac:spMkLst>
            <pc:docMk/>
            <pc:sldMk cId="979708337" sldId="259"/>
            <ac:spMk id="3" creationId="{00000000-0000-0000-0000-000000000000}"/>
          </ac:spMkLst>
        </pc:spChg>
      </pc:sldChg>
      <pc:sldChg chg="addSp delSp modSp mod">
        <pc:chgData name="Mohamed Asim" userId="463e8671-0eec-4074-8616-21d10d9d1eab" providerId="ADAL" clId="{3355C2FB-AC38-47CE-8A1A-65971006F0C0}" dt="2023-11-05T10:58:21.495" v="1280" actId="20577"/>
        <pc:sldMkLst>
          <pc:docMk/>
          <pc:sldMk cId="669521978" sldId="260"/>
        </pc:sldMkLst>
        <pc:spChg chg="mod">
          <ac:chgData name="Mohamed Asim" userId="463e8671-0eec-4074-8616-21d10d9d1eab" providerId="ADAL" clId="{3355C2FB-AC38-47CE-8A1A-65971006F0C0}" dt="2023-11-05T10:53:49.271" v="1081" actId="1076"/>
          <ac:spMkLst>
            <pc:docMk/>
            <pc:sldMk cId="669521978" sldId="260"/>
            <ac:spMk id="3" creationId="{00000000-0000-0000-0000-000000000000}"/>
          </ac:spMkLst>
        </pc:spChg>
        <pc:spChg chg="add mod">
          <ac:chgData name="Mohamed Asim" userId="463e8671-0eec-4074-8616-21d10d9d1eab" providerId="ADAL" clId="{3355C2FB-AC38-47CE-8A1A-65971006F0C0}" dt="2023-11-05T10:58:21.495" v="1280" actId="20577"/>
          <ac:spMkLst>
            <pc:docMk/>
            <pc:sldMk cId="669521978" sldId="260"/>
            <ac:spMk id="4" creationId="{D29B23B0-08BE-5BC2-D02D-00F7C7A882C2}"/>
          </ac:spMkLst>
        </pc:spChg>
        <pc:spChg chg="add del mod">
          <ac:chgData name="Mohamed Asim" userId="463e8671-0eec-4074-8616-21d10d9d1eab" providerId="ADAL" clId="{3355C2FB-AC38-47CE-8A1A-65971006F0C0}" dt="2023-11-05T10:54:44.815" v="1084" actId="767"/>
          <ac:spMkLst>
            <pc:docMk/>
            <pc:sldMk cId="669521978" sldId="260"/>
            <ac:spMk id="5" creationId="{270C32BA-F92B-B083-AF15-505837DC1BE8}"/>
          </ac:spMkLst>
        </pc:spChg>
      </pc:sldChg>
      <pc:sldChg chg="del">
        <pc:chgData name="Mohamed Asim" userId="463e8671-0eec-4074-8616-21d10d9d1eab" providerId="ADAL" clId="{3355C2FB-AC38-47CE-8A1A-65971006F0C0}" dt="2023-11-05T10:53:08.802" v="1062" actId="2696"/>
        <pc:sldMkLst>
          <pc:docMk/>
          <pc:sldMk cId="4086917291" sldId="261"/>
        </pc:sldMkLst>
      </pc:sldChg>
      <pc:sldChg chg="del">
        <pc:chgData name="Mohamed Asim" userId="463e8671-0eec-4074-8616-21d10d9d1eab" providerId="ADAL" clId="{3355C2FB-AC38-47CE-8A1A-65971006F0C0}" dt="2023-11-05T10:53:10.980" v="1063" actId="2696"/>
        <pc:sldMkLst>
          <pc:docMk/>
          <pc:sldMk cId="2436078544" sldId="262"/>
        </pc:sldMkLst>
      </pc:sldChg>
      <pc:sldChg chg="del">
        <pc:chgData name="Mohamed Asim" userId="463e8671-0eec-4074-8616-21d10d9d1eab" providerId="ADAL" clId="{3355C2FB-AC38-47CE-8A1A-65971006F0C0}" dt="2023-11-05T10:43:42.435" v="899" actId="2696"/>
        <pc:sldMkLst>
          <pc:docMk/>
          <pc:sldMk cId="4197840107" sldId="263"/>
        </pc:sldMkLst>
      </pc:sldChg>
      <pc:sldChg chg="del">
        <pc:chgData name="Mohamed Asim" userId="463e8671-0eec-4074-8616-21d10d9d1eab" providerId="ADAL" clId="{3355C2FB-AC38-47CE-8A1A-65971006F0C0}" dt="2023-11-05T10:59:05.387" v="1281" actId="2696"/>
        <pc:sldMkLst>
          <pc:docMk/>
          <pc:sldMk cId="671991250" sldId="266"/>
        </pc:sldMkLst>
      </pc:sldChg>
      <pc:sldChg chg="modSp mod">
        <pc:chgData name="Mohamed Asim" userId="463e8671-0eec-4074-8616-21d10d9d1eab" providerId="ADAL" clId="{3355C2FB-AC38-47CE-8A1A-65971006F0C0}" dt="2023-11-05T11:03:27.166" v="1342" actId="255"/>
        <pc:sldMkLst>
          <pc:docMk/>
          <pc:sldMk cId="0" sldId="277"/>
        </pc:sldMkLst>
        <pc:spChg chg="mod">
          <ac:chgData name="Mohamed Asim" userId="463e8671-0eec-4074-8616-21d10d9d1eab" providerId="ADAL" clId="{3355C2FB-AC38-47CE-8A1A-65971006F0C0}" dt="2023-11-05T11:03:27.166" v="1342" actId="255"/>
          <ac:spMkLst>
            <pc:docMk/>
            <pc:sldMk cId="0" sldId="277"/>
            <ac:spMk id="6147" creationId="{00000000-0000-0000-0000-000000000000}"/>
          </ac:spMkLst>
        </pc:spChg>
      </pc:sldChg>
      <pc:sldChg chg="addSp modSp mod">
        <pc:chgData name="Mohamed Asim" userId="463e8671-0eec-4074-8616-21d10d9d1eab" providerId="ADAL" clId="{3355C2FB-AC38-47CE-8A1A-65971006F0C0}" dt="2023-11-05T11:02:54.903" v="1331" actId="1076"/>
        <pc:sldMkLst>
          <pc:docMk/>
          <pc:sldMk cId="1514870938" sldId="283"/>
        </pc:sldMkLst>
        <pc:spChg chg="mod">
          <ac:chgData name="Mohamed Asim" userId="463e8671-0eec-4074-8616-21d10d9d1eab" providerId="ADAL" clId="{3355C2FB-AC38-47CE-8A1A-65971006F0C0}" dt="2023-11-05T11:02:38.647" v="1330" actId="20577"/>
          <ac:spMkLst>
            <pc:docMk/>
            <pc:sldMk cId="1514870938" sldId="283"/>
            <ac:spMk id="2" creationId="{F133DA4D-01CC-2891-BE0F-27437FC153CE}"/>
          </ac:spMkLst>
        </pc:spChg>
        <pc:spChg chg="mod">
          <ac:chgData name="Mohamed Asim" userId="463e8671-0eec-4074-8616-21d10d9d1eab" providerId="ADAL" clId="{3355C2FB-AC38-47CE-8A1A-65971006F0C0}" dt="2023-11-05T11:02:34.322" v="1329" actId="20577"/>
          <ac:spMkLst>
            <pc:docMk/>
            <pc:sldMk cId="1514870938" sldId="283"/>
            <ac:spMk id="3" creationId="{5092CB2F-4472-D254-2875-D1BE5D9A6793}"/>
          </ac:spMkLst>
        </pc:spChg>
        <pc:spChg chg="add mod">
          <ac:chgData name="Mohamed Asim" userId="463e8671-0eec-4074-8616-21d10d9d1eab" providerId="ADAL" clId="{3355C2FB-AC38-47CE-8A1A-65971006F0C0}" dt="2023-11-05T11:02:54.903" v="1331" actId="1076"/>
          <ac:spMkLst>
            <pc:docMk/>
            <pc:sldMk cId="1514870938" sldId="283"/>
            <ac:spMk id="6" creationId="{47F98E66-4C45-E33C-6ADE-5B4DE7600997}"/>
          </ac:spMkLst>
        </pc:spChg>
      </pc:sldChg>
      <pc:sldChg chg="modSp mod">
        <pc:chgData name="Mohamed Asim" userId="463e8671-0eec-4074-8616-21d10d9d1eab" providerId="ADAL" clId="{3355C2FB-AC38-47CE-8A1A-65971006F0C0}" dt="2023-11-03T09:32:41.785" v="586" actId="1076"/>
        <pc:sldMkLst>
          <pc:docMk/>
          <pc:sldMk cId="3740570716" sldId="321"/>
        </pc:sldMkLst>
        <pc:spChg chg="mod">
          <ac:chgData name="Mohamed Asim" userId="463e8671-0eec-4074-8616-21d10d9d1eab" providerId="ADAL" clId="{3355C2FB-AC38-47CE-8A1A-65971006F0C0}" dt="2023-11-03T09:32:38.922" v="585" actId="20577"/>
          <ac:spMkLst>
            <pc:docMk/>
            <pc:sldMk cId="3740570716" sldId="321"/>
            <ac:spMk id="3" creationId="{6321B23F-25CC-6E34-F811-40E98B83A7BA}"/>
          </ac:spMkLst>
        </pc:spChg>
        <pc:picChg chg="mod">
          <ac:chgData name="Mohamed Asim" userId="463e8671-0eec-4074-8616-21d10d9d1eab" providerId="ADAL" clId="{3355C2FB-AC38-47CE-8A1A-65971006F0C0}" dt="2023-11-03T09:32:41.785" v="586" actId="1076"/>
          <ac:picMkLst>
            <pc:docMk/>
            <pc:sldMk cId="3740570716" sldId="321"/>
            <ac:picMk id="7" creationId="{74031E29-6545-A575-3E83-C42CFF8C2C4F}"/>
          </ac:picMkLst>
        </pc:picChg>
      </pc:sldChg>
      <pc:sldChg chg="addSp delSp modSp new mod ord modClrScheme chgLayout">
        <pc:chgData name="Mohamed Asim" userId="463e8671-0eec-4074-8616-21d10d9d1eab" providerId="ADAL" clId="{3355C2FB-AC38-47CE-8A1A-65971006F0C0}" dt="2023-11-03T09:25:25.499" v="295" actId="14100"/>
        <pc:sldMkLst>
          <pc:docMk/>
          <pc:sldMk cId="4192120229" sldId="324"/>
        </pc:sldMkLst>
        <pc:spChg chg="mod">
          <ac:chgData name="Mohamed Asim" userId="463e8671-0eec-4074-8616-21d10d9d1eab" providerId="ADAL" clId="{3355C2FB-AC38-47CE-8A1A-65971006F0C0}" dt="2023-11-03T09:23:55.842" v="227" actId="27636"/>
          <ac:spMkLst>
            <pc:docMk/>
            <pc:sldMk cId="4192120229" sldId="324"/>
            <ac:spMk id="2" creationId="{CDC886BE-C757-72D9-8411-78F84FA3BE92}"/>
          </ac:spMkLst>
        </pc:spChg>
        <pc:spChg chg="del">
          <ac:chgData name="Mohamed Asim" userId="463e8671-0eec-4074-8616-21d10d9d1eab" providerId="ADAL" clId="{3355C2FB-AC38-47CE-8A1A-65971006F0C0}" dt="2023-11-03T09:20:32.877" v="20" actId="22"/>
          <ac:spMkLst>
            <pc:docMk/>
            <pc:sldMk cId="4192120229" sldId="324"/>
            <ac:spMk id="3" creationId="{2BF35A70-A165-F6B9-BBE0-A5FA7A0B3CFC}"/>
          </ac:spMkLst>
        </pc:spChg>
        <pc:spChg chg="mod">
          <ac:chgData name="Mohamed Asim" userId="463e8671-0eec-4074-8616-21d10d9d1eab" providerId="ADAL" clId="{3355C2FB-AC38-47CE-8A1A-65971006F0C0}" dt="2023-11-03T09:20:39.203" v="21" actId="26606"/>
          <ac:spMkLst>
            <pc:docMk/>
            <pc:sldMk cId="4192120229" sldId="324"/>
            <ac:spMk id="4" creationId="{5D1E13AD-0CBE-11C4-B259-39685A2E4C00}"/>
          </ac:spMkLst>
        </pc:spChg>
        <pc:spChg chg="mod">
          <ac:chgData name="Mohamed Asim" userId="463e8671-0eec-4074-8616-21d10d9d1eab" providerId="ADAL" clId="{3355C2FB-AC38-47CE-8A1A-65971006F0C0}" dt="2023-11-03T09:20:39.203" v="21" actId="26606"/>
          <ac:spMkLst>
            <pc:docMk/>
            <pc:sldMk cId="4192120229" sldId="324"/>
            <ac:spMk id="5" creationId="{DD7BBB7A-B582-DEFD-F4E5-E688A61CC496}"/>
          </ac:spMkLst>
        </pc:spChg>
        <pc:spChg chg="add del mod">
          <ac:chgData name="Mohamed Asim" userId="463e8671-0eec-4074-8616-21d10d9d1eab" providerId="ADAL" clId="{3355C2FB-AC38-47CE-8A1A-65971006F0C0}" dt="2023-11-03T09:25:02.662" v="291" actId="1076"/>
          <ac:spMkLst>
            <pc:docMk/>
            <pc:sldMk cId="4192120229" sldId="324"/>
            <ac:spMk id="12" creationId="{4FEFE51E-8FAA-B74C-17E5-7955CD9884AF}"/>
          </ac:spMkLst>
        </pc:spChg>
        <pc:picChg chg="add mod ord">
          <ac:chgData name="Mohamed Asim" userId="463e8671-0eec-4074-8616-21d10d9d1eab" providerId="ADAL" clId="{3355C2FB-AC38-47CE-8A1A-65971006F0C0}" dt="2023-11-03T09:25:25.499" v="295" actId="14100"/>
          <ac:picMkLst>
            <pc:docMk/>
            <pc:sldMk cId="4192120229" sldId="324"/>
            <ac:picMk id="7" creationId="{109FB849-9E32-5CB8-06E8-D6C318F39B4B}"/>
          </ac:picMkLst>
        </pc:picChg>
        <pc:picChg chg="add del mod ord">
          <ac:chgData name="Mohamed Asim" userId="463e8671-0eec-4074-8616-21d10d9d1eab" providerId="ADAL" clId="{3355C2FB-AC38-47CE-8A1A-65971006F0C0}" dt="2023-11-03T09:21:12.309" v="23" actId="22"/>
          <ac:picMkLst>
            <pc:docMk/>
            <pc:sldMk cId="4192120229" sldId="324"/>
            <ac:picMk id="9" creationId="{EA6CEAEC-736B-25F0-0ABE-57FE5A18641F}"/>
          </ac:picMkLst>
        </pc:picChg>
      </pc:sldChg>
      <pc:sldChg chg="addSp delSp modSp new mod">
        <pc:chgData name="Mohamed Asim" userId="463e8671-0eec-4074-8616-21d10d9d1eab" providerId="ADAL" clId="{3355C2FB-AC38-47CE-8A1A-65971006F0C0}" dt="2023-11-03T09:36:16.538" v="620" actId="20577"/>
        <pc:sldMkLst>
          <pc:docMk/>
          <pc:sldMk cId="2327205588" sldId="325"/>
        </pc:sldMkLst>
        <pc:spChg chg="mod">
          <ac:chgData name="Mohamed Asim" userId="463e8671-0eec-4074-8616-21d10d9d1eab" providerId="ADAL" clId="{3355C2FB-AC38-47CE-8A1A-65971006F0C0}" dt="2023-11-03T09:36:16.538" v="620" actId="20577"/>
          <ac:spMkLst>
            <pc:docMk/>
            <pc:sldMk cId="2327205588" sldId="325"/>
            <ac:spMk id="2" creationId="{521941F5-91EB-BC96-B75B-75DCE760277C}"/>
          </ac:spMkLst>
        </pc:spChg>
        <pc:spChg chg="del">
          <ac:chgData name="Mohamed Asim" userId="463e8671-0eec-4074-8616-21d10d9d1eab" providerId="ADAL" clId="{3355C2FB-AC38-47CE-8A1A-65971006F0C0}" dt="2023-11-03T09:35:16.460" v="587" actId="22"/>
          <ac:spMkLst>
            <pc:docMk/>
            <pc:sldMk cId="2327205588" sldId="325"/>
            <ac:spMk id="3" creationId="{699A164F-C8B0-02FF-63F7-799192C368B6}"/>
          </ac:spMkLst>
        </pc:spChg>
        <pc:spChg chg="del">
          <ac:chgData name="Mohamed Asim" userId="463e8671-0eec-4074-8616-21d10d9d1eab" providerId="ADAL" clId="{3355C2FB-AC38-47CE-8A1A-65971006F0C0}" dt="2023-11-03T09:36:01.750" v="588" actId="22"/>
          <ac:spMkLst>
            <pc:docMk/>
            <pc:sldMk cId="2327205588" sldId="325"/>
            <ac:spMk id="4" creationId="{7BCD56F2-1B88-5C16-C343-D5D94A0A1055}"/>
          </ac:spMkLst>
        </pc:spChg>
        <pc:picChg chg="add mod ord">
          <ac:chgData name="Mohamed Asim" userId="463e8671-0eec-4074-8616-21d10d9d1eab" providerId="ADAL" clId="{3355C2FB-AC38-47CE-8A1A-65971006F0C0}" dt="2023-11-03T09:35:16.460" v="587" actId="22"/>
          <ac:picMkLst>
            <pc:docMk/>
            <pc:sldMk cId="2327205588" sldId="325"/>
            <ac:picMk id="8" creationId="{4A113575-E225-74F4-A32C-015E4019C651}"/>
          </ac:picMkLst>
        </pc:picChg>
        <pc:picChg chg="add mod ord">
          <ac:chgData name="Mohamed Asim" userId="463e8671-0eec-4074-8616-21d10d9d1eab" providerId="ADAL" clId="{3355C2FB-AC38-47CE-8A1A-65971006F0C0}" dt="2023-11-03T09:36:01.750" v="588" actId="22"/>
          <ac:picMkLst>
            <pc:docMk/>
            <pc:sldMk cId="2327205588" sldId="325"/>
            <ac:picMk id="10" creationId="{39F5475F-08FD-FF61-E78C-8500514E52CB}"/>
          </ac:picMkLst>
        </pc:picChg>
      </pc:sldChg>
      <pc:sldChg chg="addSp delSp modSp new mod modClrScheme chgLayout">
        <pc:chgData name="Mohamed Asim" userId="463e8671-0eec-4074-8616-21d10d9d1eab" providerId="ADAL" clId="{3355C2FB-AC38-47CE-8A1A-65971006F0C0}" dt="2023-11-03T09:30:50.044" v="549" actId="20577"/>
        <pc:sldMkLst>
          <pc:docMk/>
          <pc:sldMk cId="973883591" sldId="326"/>
        </pc:sldMkLst>
        <pc:spChg chg="mod">
          <ac:chgData name="Mohamed Asim" userId="463e8671-0eec-4074-8616-21d10d9d1eab" providerId="ADAL" clId="{3355C2FB-AC38-47CE-8A1A-65971006F0C0}" dt="2023-11-03T09:28:33.780" v="318" actId="26606"/>
          <ac:spMkLst>
            <pc:docMk/>
            <pc:sldMk cId="973883591" sldId="326"/>
            <ac:spMk id="2" creationId="{18CD320D-5B29-AF6E-AD17-A47488344945}"/>
          </ac:spMkLst>
        </pc:spChg>
        <pc:spChg chg="del">
          <ac:chgData name="Mohamed Asim" userId="463e8671-0eec-4074-8616-21d10d9d1eab" providerId="ADAL" clId="{3355C2FB-AC38-47CE-8A1A-65971006F0C0}" dt="2023-11-03T09:28:11.704" v="316" actId="22"/>
          <ac:spMkLst>
            <pc:docMk/>
            <pc:sldMk cId="973883591" sldId="326"/>
            <ac:spMk id="3" creationId="{0F5D477F-5622-DC8C-20B6-FB39ECE2C18A}"/>
          </ac:spMkLst>
        </pc:spChg>
        <pc:spChg chg="mod">
          <ac:chgData name="Mohamed Asim" userId="463e8671-0eec-4074-8616-21d10d9d1eab" providerId="ADAL" clId="{3355C2FB-AC38-47CE-8A1A-65971006F0C0}" dt="2023-11-03T09:28:33.780" v="318" actId="26606"/>
          <ac:spMkLst>
            <pc:docMk/>
            <pc:sldMk cId="973883591" sldId="326"/>
            <ac:spMk id="4" creationId="{8CCF2DD0-9CE5-8F48-4C44-3F90FD81AD00}"/>
          </ac:spMkLst>
        </pc:spChg>
        <pc:spChg chg="mod">
          <ac:chgData name="Mohamed Asim" userId="463e8671-0eec-4074-8616-21d10d9d1eab" providerId="ADAL" clId="{3355C2FB-AC38-47CE-8A1A-65971006F0C0}" dt="2023-11-03T09:28:33.780" v="318" actId="26606"/>
          <ac:spMkLst>
            <pc:docMk/>
            <pc:sldMk cId="973883591" sldId="326"/>
            <ac:spMk id="5" creationId="{03336C0B-655C-B216-3614-DB283568D0F5}"/>
          </ac:spMkLst>
        </pc:spChg>
        <pc:spChg chg="add del mod">
          <ac:chgData name="Mohamed Asim" userId="463e8671-0eec-4074-8616-21d10d9d1eab" providerId="ADAL" clId="{3355C2FB-AC38-47CE-8A1A-65971006F0C0}" dt="2023-11-03T09:30:50.044" v="549" actId="20577"/>
          <ac:spMkLst>
            <pc:docMk/>
            <pc:sldMk cId="973883591" sldId="326"/>
            <ac:spMk id="12" creationId="{A65AA97B-950A-B8D5-5E5F-85AD938471AF}"/>
          </ac:spMkLst>
        </pc:spChg>
        <pc:picChg chg="add mod ord">
          <ac:chgData name="Mohamed Asim" userId="463e8671-0eec-4074-8616-21d10d9d1eab" providerId="ADAL" clId="{3355C2FB-AC38-47CE-8A1A-65971006F0C0}" dt="2023-11-03T09:28:33.780" v="318" actId="26606"/>
          <ac:picMkLst>
            <pc:docMk/>
            <pc:sldMk cId="973883591" sldId="326"/>
            <ac:picMk id="7" creationId="{2B64CB29-DBE1-6CC4-2EE3-4C544D1C8698}"/>
          </ac:picMkLst>
        </pc:picChg>
        <pc:picChg chg="add del mod ord">
          <ac:chgData name="Mohamed Asim" userId="463e8671-0eec-4074-8616-21d10d9d1eab" providerId="ADAL" clId="{3355C2FB-AC38-47CE-8A1A-65971006F0C0}" dt="2023-11-03T09:29:31.328" v="320" actId="22"/>
          <ac:picMkLst>
            <pc:docMk/>
            <pc:sldMk cId="973883591" sldId="326"/>
            <ac:picMk id="9" creationId="{C782267C-4E63-C33F-A838-2D36BE147C79}"/>
          </ac:picMkLst>
        </pc:picChg>
      </pc:sldChg>
      <pc:sldChg chg="new del">
        <pc:chgData name="Mohamed Asim" userId="463e8671-0eec-4074-8616-21d10d9d1eab" providerId="ADAL" clId="{3355C2FB-AC38-47CE-8A1A-65971006F0C0}" dt="2023-11-03T09:22:24.595" v="143" actId="680"/>
        <pc:sldMkLst>
          <pc:docMk/>
          <pc:sldMk cId="3694554656" sldId="326"/>
        </pc:sldMkLst>
      </pc:sldChg>
      <pc:sldChg chg="addSp delSp modSp new mod modClrScheme chgLayout">
        <pc:chgData name="Mohamed Asim" userId="463e8671-0eec-4074-8616-21d10d9d1eab" providerId="ADAL" clId="{3355C2FB-AC38-47CE-8A1A-65971006F0C0}" dt="2023-11-03T09:38:46.756" v="628" actId="1076"/>
        <pc:sldMkLst>
          <pc:docMk/>
          <pc:sldMk cId="2763948719" sldId="327"/>
        </pc:sldMkLst>
        <pc:spChg chg="del">
          <ac:chgData name="Mohamed Asim" userId="463e8671-0eec-4074-8616-21d10d9d1eab" providerId="ADAL" clId="{3355C2FB-AC38-47CE-8A1A-65971006F0C0}" dt="2023-11-03T09:38:14.378" v="623" actId="26606"/>
          <ac:spMkLst>
            <pc:docMk/>
            <pc:sldMk cId="2763948719" sldId="327"/>
            <ac:spMk id="2" creationId="{7C55CE57-F9E1-107A-856B-95A0C3E7DD38}"/>
          </ac:spMkLst>
        </pc:spChg>
        <pc:spChg chg="del">
          <ac:chgData name="Mohamed Asim" userId="463e8671-0eec-4074-8616-21d10d9d1eab" providerId="ADAL" clId="{3355C2FB-AC38-47CE-8A1A-65971006F0C0}" dt="2023-11-03T09:38:14.378" v="623" actId="26606"/>
          <ac:spMkLst>
            <pc:docMk/>
            <pc:sldMk cId="2763948719" sldId="327"/>
            <ac:spMk id="3" creationId="{F00C8485-EF86-D9FA-DEEC-7C7B0EAA4108}"/>
          </ac:spMkLst>
        </pc:spChg>
        <pc:spChg chg="del">
          <ac:chgData name="Mohamed Asim" userId="463e8671-0eec-4074-8616-21d10d9d1eab" providerId="ADAL" clId="{3355C2FB-AC38-47CE-8A1A-65971006F0C0}" dt="2023-11-03T09:38:14.378" v="623" actId="26606"/>
          <ac:spMkLst>
            <pc:docMk/>
            <pc:sldMk cId="2763948719" sldId="327"/>
            <ac:spMk id="4" creationId="{AC8161D7-C0B2-1892-4294-D7BB7BB6FFA6}"/>
          </ac:spMkLst>
        </pc:spChg>
        <pc:spChg chg="mod modVis">
          <ac:chgData name="Mohamed Asim" userId="463e8671-0eec-4074-8616-21d10d9d1eab" providerId="ADAL" clId="{3355C2FB-AC38-47CE-8A1A-65971006F0C0}" dt="2023-11-03T09:38:14.378" v="623" actId="26606"/>
          <ac:spMkLst>
            <pc:docMk/>
            <pc:sldMk cId="2763948719" sldId="327"/>
            <ac:spMk id="5" creationId="{AAA3FA23-9A40-A00F-B118-60B3AF54F461}"/>
          </ac:spMkLst>
        </pc:spChg>
        <pc:spChg chg="mod modVis">
          <ac:chgData name="Mohamed Asim" userId="463e8671-0eec-4074-8616-21d10d9d1eab" providerId="ADAL" clId="{3355C2FB-AC38-47CE-8A1A-65971006F0C0}" dt="2023-11-03T09:38:14.378" v="623" actId="26606"/>
          <ac:spMkLst>
            <pc:docMk/>
            <pc:sldMk cId="2763948719" sldId="327"/>
            <ac:spMk id="6" creationId="{8EF68A28-E244-0BB5-8B35-7C464255E319}"/>
          </ac:spMkLst>
        </pc:spChg>
        <pc:picChg chg="add mod ord">
          <ac:chgData name="Mohamed Asim" userId="463e8671-0eec-4074-8616-21d10d9d1eab" providerId="ADAL" clId="{3355C2FB-AC38-47CE-8A1A-65971006F0C0}" dt="2023-11-03T09:38:46.756" v="628" actId="1076"/>
          <ac:picMkLst>
            <pc:docMk/>
            <pc:sldMk cId="2763948719" sldId="327"/>
            <ac:picMk id="8" creationId="{29B79A95-9AA9-0DDA-0780-20816668274D}"/>
          </ac:picMkLst>
        </pc:picChg>
      </pc:sldChg>
      <pc:sldChg chg="modSp new mod">
        <pc:chgData name="Mohamed Asim" userId="463e8671-0eec-4074-8616-21d10d9d1eab" providerId="ADAL" clId="{3355C2FB-AC38-47CE-8A1A-65971006F0C0}" dt="2023-11-05T10:45:42.571" v="907" actId="20577"/>
        <pc:sldMkLst>
          <pc:docMk/>
          <pc:sldMk cId="568240920" sldId="328"/>
        </pc:sldMkLst>
        <pc:spChg chg="mod">
          <ac:chgData name="Mohamed Asim" userId="463e8671-0eec-4074-8616-21d10d9d1eab" providerId="ADAL" clId="{3355C2FB-AC38-47CE-8A1A-65971006F0C0}" dt="2023-11-05T10:45:42.571" v="907" actId="20577"/>
          <ac:spMkLst>
            <pc:docMk/>
            <pc:sldMk cId="568240920" sldId="328"/>
            <ac:spMk id="2" creationId="{3ACB535F-E07A-66B9-6E5B-CB371ED4B31A}"/>
          </ac:spMkLst>
        </pc:spChg>
        <pc:spChg chg="mod">
          <ac:chgData name="Mohamed Asim" userId="463e8671-0eec-4074-8616-21d10d9d1eab" providerId="ADAL" clId="{3355C2FB-AC38-47CE-8A1A-65971006F0C0}" dt="2023-11-03T09:42:19.711" v="862" actId="5793"/>
          <ac:spMkLst>
            <pc:docMk/>
            <pc:sldMk cId="568240920" sldId="328"/>
            <ac:spMk id="3" creationId="{95B5FAE3-E0A1-041A-803A-7A64B615CE29}"/>
          </ac:spMkLst>
        </pc:spChg>
      </pc:sldChg>
      <pc:sldChg chg="addSp delSp modSp new mod">
        <pc:chgData name="Mohamed Asim" userId="463e8671-0eec-4074-8616-21d10d9d1eab" providerId="ADAL" clId="{3355C2FB-AC38-47CE-8A1A-65971006F0C0}" dt="2023-11-03T09:45:44.352" v="898" actId="20577"/>
        <pc:sldMkLst>
          <pc:docMk/>
          <pc:sldMk cId="2564021952" sldId="329"/>
        </pc:sldMkLst>
        <pc:spChg chg="del">
          <ac:chgData name="Mohamed Asim" userId="463e8671-0eec-4074-8616-21d10d9d1eab" providerId="ADAL" clId="{3355C2FB-AC38-47CE-8A1A-65971006F0C0}" dt="2023-11-03T09:45:31.290" v="865" actId="26606"/>
          <ac:spMkLst>
            <pc:docMk/>
            <pc:sldMk cId="2564021952" sldId="329"/>
            <ac:spMk id="2" creationId="{200DE7BC-927F-8A36-E4F2-726D0FB6B47B}"/>
          </ac:spMkLst>
        </pc:spChg>
        <pc:spChg chg="del">
          <ac:chgData name="Mohamed Asim" userId="463e8671-0eec-4074-8616-21d10d9d1eab" providerId="ADAL" clId="{3355C2FB-AC38-47CE-8A1A-65971006F0C0}" dt="2023-11-03T09:45:26.140" v="864" actId="22"/>
          <ac:spMkLst>
            <pc:docMk/>
            <pc:sldMk cId="2564021952" sldId="329"/>
            <ac:spMk id="3" creationId="{7F88EEA9-A9B9-5282-695E-8A04C91EEE82}"/>
          </ac:spMkLst>
        </pc:spChg>
        <pc:spChg chg="mod">
          <ac:chgData name="Mohamed Asim" userId="463e8671-0eec-4074-8616-21d10d9d1eab" providerId="ADAL" clId="{3355C2FB-AC38-47CE-8A1A-65971006F0C0}" dt="2023-11-03T09:45:31.290" v="865" actId="26606"/>
          <ac:spMkLst>
            <pc:docMk/>
            <pc:sldMk cId="2564021952" sldId="329"/>
            <ac:spMk id="4" creationId="{2D93E482-ED10-5194-1AE4-BF678FF94387}"/>
          </ac:spMkLst>
        </pc:spChg>
        <pc:spChg chg="mod">
          <ac:chgData name="Mohamed Asim" userId="463e8671-0eec-4074-8616-21d10d9d1eab" providerId="ADAL" clId="{3355C2FB-AC38-47CE-8A1A-65971006F0C0}" dt="2023-11-03T09:45:31.290" v="865" actId="26606"/>
          <ac:spMkLst>
            <pc:docMk/>
            <pc:sldMk cId="2564021952" sldId="329"/>
            <ac:spMk id="5" creationId="{C8235227-4F6D-9810-9E36-E097B8A842CD}"/>
          </ac:spMkLst>
        </pc:spChg>
        <pc:spChg chg="add mod">
          <ac:chgData name="Mohamed Asim" userId="463e8671-0eec-4074-8616-21d10d9d1eab" providerId="ADAL" clId="{3355C2FB-AC38-47CE-8A1A-65971006F0C0}" dt="2023-11-03T09:45:44.352" v="898" actId="20577"/>
          <ac:spMkLst>
            <pc:docMk/>
            <pc:sldMk cId="2564021952" sldId="329"/>
            <ac:spMk id="12" creationId="{B323DCA5-DA3E-2204-5D77-B621A0ADCB71}"/>
          </ac:spMkLst>
        </pc:spChg>
        <pc:picChg chg="add mod ord">
          <ac:chgData name="Mohamed Asim" userId="463e8671-0eec-4074-8616-21d10d9d1eab" providerId="ADAL" clId="{3355C2FB-AC38-47CE-8A1A-65971006F0C0}" dt="2023-11-03T09:45:31.290" v="865" actId="26606"/>
          <ac:picMkLst>
            <pc:docMk/>
            <pc:sldMk cId="2564021952" sldId="329"/>
            <ac:picMk id="7" creationId="{48801F69-A8D4-0815-8D96-0DC3A063300E}"/>
          </ac:picMkLst>
        </pc:picChg>
      </pc:sldChg>
      <pc:sldChg chg="modSp new mod">
        <pc:chgData name="Mohamed Asim" userId="463e8671-0eec-4074-8616-21d10d9d1eab" providerId="ADAL" clId="{3355C2FB-AC38-47CE-8A1A-65971006F0C0}" dt="2023-11-05T10:51:02.315" v="1008" actId="5793"/>
        <pc:sldMkLst>
          <pc:docMk/>
          <pc:sldMk cId="3747329847" sldId="330"/>
        </pc:sldMkLst>
        <pc:spChg chg="mod">
          <ac:chgData name="Mohamed Asim" userId="463e8671-0eec-4074-8616-21d10d9d1eab" providerId="ADAL" clId="{3355C2FB-AC38-47CE-8A1A-65971006F0C0}" dt="2023-11-05T10:50:36.287" v="921" actId="20577"/>
          <ac:spMkLst>
            <pc:docMk/>
            <pc:sldMk cId="3747329847" sldId="330"/>
            <ac:spMk id="2" creationId="{057254C0-FC7A-B819-8660-D2B1A8790E55}"/>
          </ac:spMkLst>
        </pc:spChg>
        <pc:spChg chg="mod">
          <ac:chgData name="Mohamed Asim" userId="463e8671-0eec-4074-8616-21d10d9d1eab" providerId="ADAL" clId="{3355C2FB-AC38-47CE-8A1A-65971006F0C0}" dt="2023-11-05T10:51:02.315" v="1008" actId="5793"/>
          <ac:spMkLst>
            <pc:docMk/>
            <pc:sldMk cId="3747329847" sldId="330"/>
            <ac:spMk id="3" creationId="{DE21783F-447E-469A-490E-1F0EBCB7ADB6}"/>
          </ac:spMkLst>
        </pc:spChg>
      </pc:sldChg>
      <pc:sldChg chg="new del">
        <pc:chgData name="Mohamed Asim" userId="463e8671-0eec-4074-8616-21d10d9d1eab" providerId="ADAL" clId="{3355C2FB-AC38-47CE-8A1A-65971006F0C0}" dt="2023-11-05T10:52:05.410" v="1010" actId="680"/>
        <pc:sldMkLst>
          <pc:docMk/>
          <pc:sldMk cId="3505114832" sldId="331"/>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05/11/2023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05/11/2023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05/11/2023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05/11/2023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05/11/2023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05/11/2023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05/11/2023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05/11/2023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05/11/2023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05/11/2023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05/11/2023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05/11/2023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71472" y="4725144"/>
            <a:ext cx="7772400" cy="1235066"/>
          </a:xfrm>
        </p:spPr>
        <p:txBody>
          <a:bodyPr/>
          <a:lstStyle/>
          <a:p>
            <a:pPr eaLnBrk="1" hangingPunct="1"/>
            <a:r>
              <a:rPr lang="en-GB" altLang="en-US" b="1" dirty="0">
                <a:solidFill>
                  <a:schemeClr val="accent2"/>
                </a:solidFill>
              </a:rPr>
              <a:t>.</a:t>
            </a:r>
          </a:p>
        </p:txBody>
      </p:sp>
      <p:sp>
        <p:nvSpPr>
          <p:cNvPr id="6147" name="Subtitle 4"/>
          <p:cNvSpPr>
            <a:spLocks noGrp="1"/>
          </p:cNvSpPr>
          <p:nvPr>
            <p:ph type="subTitle" idx="1"/>
          </p:nvPr>
        </p:nvSpPr>
        <p:spPr>
          <a:xfrm>
            <a:off x="822791" y="1844824"/>
            <a:ext cx="7786742" cy="3357586"/>
          </a:xfrm>
        </p:spPr>
        <p:txBody>
          <a:bodyPr/>
          <a:lstStyle/>
          <a:p>
            <a:pPr eaLnBrk="1" hangingPunct="1"/>
            <a:r>
              <a:rPr lang="en-GB" altLang="en-US" sz="2000" b="1" dirty="0">
                <a:solidFill>
                  <a:schemeClr val="accent2"/>
                </a:solidFill>
              </a:rPr>
              <a:t>LCMB7024 - Marketing Management</a:t>
            </a:r>
          </a:p>
          <a:p>
            <a:pPr eaLnBrk="1" hangingPunct="1"/>
            <a:endParaRPr lang="en-GB" altLang="en-US" dirty="0">
              <a:solidFill>
                <a:schemeClr val="accent2"/>
              </a:solidFill>
            </a:endParaRPr>
          </a:p>
          <a:p>
            <a:pPr eaLnBrk="1" hangingPunct="1"/>
            <a:r>
              <a:rPr lang="en-GB" altLang="en-US" sz="3600" b="1" dirty="0">
                <a:solidFill>
                  <a:srgbClr val="FF0000"/>
                </a:solidFill>
              </a:rPr>
              <a:t>Pricing and Marketing Communications</a:t>
            </a:r>
          </a:p>
          <a:p>
            <a:pPr eaLnBrk="1" hangingPunct="1"/>
            <a:r>
              <a:rPr lang="en-GB" altLang="en-US" sz="2000" b="1" dirty="0">
                <a:solidFill>
                  <a:srgbClr val="FF0000"/>
                </a:solidFill>
              </a:rPr>
              <a:t>(Week 5)</a:t>
            </a:r>
          </a:p>
          <a:p>
            <a:pPr eaLnBrk="1" hangingPunct="1"/>
            <a:r>
              <a:rPr lang="en-GB" altLang="en-US" sz="2000" b="1" dirty="0">
                <a:solidFill>
                  <a:srgbClr val="FF0000"/>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3DA4D-01CC-2891-BE0F-27437FC153CE}"/>
              </a:ext>
            </a:extLst>
          </p:cNvPr>
          <p:cNvSpPr>
            <a:spLocks noGrp="1"/>
          </p:cNvSpPr>
          <p:nvPr>
            <p:ph type="title"/>
          </p:nvPr>
        </p:nvSpPr>
        <p:spPr/>
        <p:txBody>
          <a:bodyPr/>
          <a:lstStyle/>
          <a:p>
            <a:r>
              <a:rPr lang="en-GB" dirty="0"/>
              <a:t>.</a:t>
            </a:r>
          </a:p>
        </p:txBody>
      </p:sp>
      <p:sp>
        <p:nvSpPr>
          <p:cNvPr id="3" name="Content Placeholder 2">
            <a:extLst>
              <a:ext uri="{FF2B5EF4-FFF2-40B4-BE49-F238E27FC236}">
                <a16:creationId xmlns:a16="http://schemas.microsoft.com/office/drawing/2014/main" id="{5092CB2F-4472-D254-2875-D1BE5D9A6793}"/>
              </a:ext>
            </a:extLst>
          </p:cNvPr>
          <p:cNvSpPr>
            <a:spLocks noGrp="1"/>
          </p:cNvSpPr>
          <p:nvPr>
            <p:ph idx="1"/>
          </p:nvPr>
        </p:nvSpPr>
        <p:spPr/>
        <p:txBody>
          <a:bodyPr/>
          <a:lstStyle/>
          <a:p>
            <a:pPr marL="0" indent="0">
              <a:buNone/>
            </a:pPr>
            <a:r>
              <a:rPr lang="en-GB" dirty="0"/>
              <a:t>.</a:t>
            </a:r>
          </a:p>
        </p:txBody>
      </p:sp>
      <p:sp>
        <p:nvSpPr>
          <p:cNvPr id="4" name="Date Placeholder 3">
            <a:extLst>
              <a:ext uri="{FF2B5EF4-FFF2-40B4-BE49-F238E27FC236}">
                <a16:creationId xmlns:a16="http://schemas.microsoft.com/office/drawing/2014/main" id="{D4CF3257-3B31-5020-99F1-272946E6D9C3}"/>
              </a:ext>
            </a:extLst>
          </p:cNvPr>
          <p:cNvSpPr>
            <a:spLocks noGrp="1"/>
          </p:cNvSpPr>
          <p:nvPr>
            <p:ph type="dt" sz="half" idx="10"/>
          </p:nvPr>
        </p:nvSpPr>
        <p:spPr/>
        <p:txBody>
          <a:bodyPr/>
          <a:lstStyle/>
          <a:p>
            <a:pPr>
              <a:defRPr/>
            </a:pPr>
            <a:fld id="{2303D31F-598B-47EE-BA37-93F097A3D676}" type="datetime1">
              <a:rPr lang="en-GB" altLang="en-US" smtClean="0"/>
              <a:pPr>
                <a:defRPr/>
              </a:pPr>
              <a:t>05/11/2023</a:t>
            </a:fld>
            <a:endParaRPr lang="en-GB" altLang="en-US"/>
          </a:p>
        </p:txBody>
      </p:sp>
      <p:sp>
        <p:nvSpPr>
          <p:cNvPr id="5" name="Slide Number Placeholder 4">
            <a:extLst>
              <a:ext uri="{FF2B5EF4-FFF2-40B4-BE49-F238E27FC236}">
                <a16:creationId xmlns:a16="http://schemas.microsoft.com/office/drawing/2014/main" id="{52522182-5D0E-DD5A-CE19-B197DB678568}"/>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6" name="TextBox 5">
            <a:extLst>
              <a:ext uri="{FF2B5EF4-FFF2-40B4-BE49-F238E27FC236}">
                <a16:creationId xmlns:a16="http://schemas.microsoft.com/office/drawing/2014/main" id="{47F98E66-4C45-E33C-6ADE-5B4DE7600997}"/>
              </a:ext>
            </a:extLst>
          </p:cNvPr>
          <p:cNvSpPr txBox="1"/>
          <p:nvPr/>
        </p:nvSpPr>
        <p:spPr>
          <a:xfrm>
            <a:off x="1192883" y="1340767"/>
            <a:ext cx="7128792" cy="2831544"/>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pPr algn="ctr"/>
            <a:endParaRPr lang="en-GB" sz="3200" dirty="0"/>
          </a:p>
          <a:p>
            <a:pPr algn="ctr"/>
            <a:endParaRPr lang="en-GB" sz="3200" dirty="0"/>
          </a:p>
          <a:p>
            <a:pPr algn="ctr"/>
            <a:r>
              <a:rPr lang="en-GB" sz="3200" dirty="0"/>
              <a:t>LAST WEEK’S ACTIVITY COMPLETION</a:t>
            </a:r>
          </a:p>
          <a:p>
            <a:pPr algn="ctr"/>
            <a:endParaRPr lang="en-GB" sz="3200" dirty="0"/>
          </a:p>
          <a:p>
            <a:pPr algn="ctr"/>
            <a:endParaRPr lang="en-GB" sz="3200" dirty="0"/>
          </a:p>
          <a:p>
            <a:endParaRPr lang="en-GB" dirty="0"/>
          </a:p>
        </p:txBody>
      </p:sp>
    </p:spTree>
    <p:extLst>
      <p:ext uri="{BB962C8B-B14F-4D97-AF65-F5344CB8AC3E}">
        <p14:creationId xmlns:p14="http://schemas.microsoft.com/office/powerpoint/2010/main" val="15148709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B3A3D-F44D-8828-5BDD-CC593E5CDE4E}"/>
              </a:ext>
            </a:extLst>
          </p:cNvPr>
          <p:cNvSpPr>
            <a:spLocks noGrp="1"/>
          </p:cNvSpPr>
          <p:nvPr>
            <p:ph type="title"/>
          </p:nvPr>
        </p:nvSpPr>
        <p:spPr>
          <a:xfrm>
            <a:off x="453154" y="34702"/>
            <a:ext cx="3008313" cy="1162050"/>
          </a:xfrm>
        </p:spPr>
        <p:txBody>
          <a:bodyPr/>
          <a:lstStyle/>
          <a:p>
            <a:br>
              <a:rPr lang="en-GB" sz="2800" dirty="0">
                <a:solidFill>
                  <a:schemeClr val="bg1"/>
                </a:solidFill>
                <a:highlight>
                  <a:srgbClr val="FF00FF"/>
                </a:highlight>
              </a:rPr>
            </a:br>
            <a:br>
              <a:rPr lang="en-GB" sz="2800" dirty="0">
                <a:solidFill>
                  <a:schemeClr val="bg1"/>
                </a:solidFill>
                <a:highlight>
                  <a:srgbClr val="FF00FF"/>
                </a:highlight>
              </a:rPr>
            </a:br>
            <a:br>
              <a:rPr lang="en-GB" sz="2800" dirty="0">
                <a:solidFill>
                  <a:schemeClr val="bg1"/>
                </a:solidFill>
                <a:highlight>
                  <a:srgbClr val="FF00FF"/>
                </a:highlight>
              </a:rPr>
            </a:br>
            <a:br>
              <a:rPr lang="en-GB" sz="2800" dirty="0">
                <a:solidFill>
                  <a:schemeClr val="bg1"/>
                </a:solidFill>
                <a:highlight>
                  <a:srgbClr val="FF00FF"/>
                </a:highlight>
              </a:rPr>
            </a:br>
            <a:r>
              <a:rPr lang="en-GB" sz="1800" dirty="0">
                <a:solidFill>
                  <a:schemeClr val="bg1"/>
                </a:solidFill>
                <a:highlight>
                  <a:srgbClr val="FF00FF"/>
                </a:highlight>
              </a:rPr>
              <a:t>Seminar Activity</a:t>
            </a:r>
            <a:br>
              <a:rPr lang="en-GB" sz="1800" dirty="0">
                <a:solidFill>
                  <a:schemeClr val="bg1"/>
                </a:solidFill>
                <a:highlight>
                  <a:srgbClr val="FF00FF"/>
                </a:highlight>
              </a:rPr>
            </a:br>
            <a:r>
              <a:rPr lang="en-GB" sz="1800" dirty="0">
                <a:solidFill>
                  <a:schemeClr val="bg1"/>
                </a:solidFill>
                <a:highlight>
                  <a:srgbClr val="FF00FF"/>
                </a:highlight>
              </a:rPr>
              <a:t>Week 4: </a:t>
            </a:r>
            <a:r>
              <a:rPr lang="en-GB" sz="1800" dirty="0">
                <a:solidFill>
                  <a:schemeClr val="bg1"/>
                </a:solidFill>
                <a:highlight>
                  <a:srgbClr val="008080"/>
                </a:highlight>
              </a:rPr>
              <a:t>CONTINUED</a:t>
            </a:r>
            <a:br>
              <a:rPr lang="en-GB" sz="2800" dirty="0">
                <a:solidFill>
                  <a:schemeClr val="bg1"/>
                </a:solidFill>
                <a:highlight>
                  <a:srgbClr val="FF00FF"/>
                </a:highlight>
              </a:rPr>
            </a:br>
            <a:endParaRPr lang="en-GB" sz="2800" dirty="0">
              <a:solidFill>
                <a:schemeClr val="bg1"/>
              </a:solidFill>
              <a:highlight>
                <a:srgbClr val="FF00FF"/>
              </a:highlight>
            </a:endParaRPr>
          </a:p>
        </p:txBody>
      </p:sp>
      <p:sp>
        <p:nvSpPr>
          <p:cNvPr id="3" name="Content Placeholder 2">
            <a:extLst>
              <a:ext uri="{FF2B5EF4-FFF2-40B4-BE49-F238E27FC236}">
                <a16:creationId xmlns:a16="http://schemas.microsoft.com/office/drawing/2014/main" id="{2101DC3B-FCCD-248F-B3F6-9D45039206F2}"/>
              </a:ext>
            </a:extLst>
          </p:cNvPr>
          <p:cNvSpPr>
            <a:spLocks noGrp="1"/>
          </p:cNvSpPr>
          <p:nvPr>
            <p:ph idx="1"/>
          </p:nvPr>
        </p:nvSpPr>
        <p:spPr>
          <a:xfrm>
            <a:off x="4032250" y="764704"/>
            <a:ext cx="5111750" cy="5172173"/>
          </a:xfrm>
        </p:spPr>
        <p:txBody>
          <a:bodyPr/>
          <a:lstStyle/>
          <a:p>
            <a:pPr>
              <a:lnSpc>
                <a:spcPct val="90000"/>
              </a:lnSpc>
            </a:pPr>
            <a:r>
              <a:rPr lang="en-GB" sz="2400" dirty="0">
                <a:solidFill>
                  <a:schemeClr val="tx2"/>
                </a:solidFill>
              </a:rPr>
              <a:t>Customer knowledge</a:t>
            </a:r>
          </a:p>
          <a:p>
            <a:pPr>
              <a:lnSpc>
                <a:spcPct val="90000"/>
              </a:lnSpc>
            </a:pPr>
            <a:r>
              <a:rPr lang="en-GB" sz="2400" dirty="0">
                <a:solidFill>
                  <a:schemeClr val="tx2"/>
                </a:solidFill>
              </a:rPr>
              <a:t>Long-term outlook</a:t>
            </a:r>
          </a:p>
          <a:p>
            <a:pPr>
              <a:lnSpc>
                <a:spcPct val="90000"/>
              </a:lnSpc>
            </a:pPr>
            <a:r>
              <a:rPr lang="en-GB" sz="2400" dirty="0">
                <a:solidFill>
                  <a:schemeClr val="tx2"/>
                </a:solidFill>
              </a:rPr>
              <a:t>Product innovation</a:t>
            </a:r>
          </a:p>
          <a:p>
            <a:pPr>
              <a:lnSpc>
                <a:spcPct val="90000"/>
              </a:lnSpc>
            </a:pPr>
            <a:r>
              <a:rPr lang="en-GB" sz="2400" dirty="0">
                <a:solidFill>
                  <a:schemeClr val="tx2"/>
                </a:solidFill>
              </a:rPr>
              <a:t>Product quality strategy</a:t>
            </a:r>
          </a:p>
          <a:p>
            <a:pPr>
              <a:lnSpc>
                <a:spcPct val="90000"/>
              </a:lnSpc>
            </a:pPr>
            <a:r>
              <a:rPr lang="en-GB" sz="2400" dirty="0">
                <a:solidFill>
                  <a:schemeClr val="tx2"/>
                </a:solidFill>
              </a:rPr>
              <a:t>Brand extension strategy</a:t>
            </a:r>
          </a:p>
          <a:p>
            <a:pPr>
              <a:lnSpc>
                <a:spcPct val="90000"/>
              </a:lnSpc>
            </a:pPr>
            <a:r>
              <a:rPr lang="en-GB" sz="2400" dirty="0">
                <a:solidFill>
                  <a:schemeClr val="tx2"/>
                </a:solidFill>
              </a:rPr>
              <a:t>Multi-brand strategy</a:t>
            </a:r>
          </a:p>
          <a:p>
            <a:pPr>
              <a:lnSpc>
                <a:spcPct val="90000"/>
              </a:lnSpc>
            </a:pPr>
            <a:r>
              <a:rPr lang="en-GB" sz="2400" dirty="0">
                <a:solidFill>
                  <a:schemeClr val="tx2"/>
                </a:solidFill>
              </a:rPr>
              <a:t>Communication pioneer</a:t>
            </a:r>
          </a:p>
          <a:p>
            <a:pPr>
              <a:lnSpc>
                <a:spcPct val="90000"/>
              </a:lnSpc>
            </a:pPr>
            <a:r>
              <a:rPr lang="en-GB" sz="2400" dirty="0">
                <a:solidFill>
                  <a:schemeClr val="tx2"/>
                </a:solidFill>
              </a:rPr>
              <a:t>Aggressive salesforce</a:t>
            </a:r>
          </a:p>
          <a:p>
            <a:pPr>
              <a:lnSpc>
                <a:spcPct val="90000"/>
              </a:lnSpc>
            </a:pPr>
            <a:r>
              <a:rPr lang="en-GB" sz="2400" dirty="0">
                <a:solidFill>
                  <a:schemeClr val="tx2"/>
                </a:solidFill>
              </a:rPr>
              <a:t>Manufacturing efficiency and cost cutting</a:t>
            </a:r>
          </a:p>
          <a:p>
            <a:pPr>
              <a:lnSpc>
                <a:spcPct val="90000"/>
              </a:lnSpc>
            </a:pPr>
            <a:r>
              <a:rPr lang="en-GB" sz="2400" dirty="0">
                <a:solidFill>
                  <a:schemeClr val="tx2"/>
                </a:solidFill>
              </a:rPr>
              <a:t>Brand management system</a:t>
            </a:r>
          </a:p>
          <a:p>
            <a:pPr marL="0" indent="0">
              <a:buNone/>
            </a:pPr>
            <a:r>
              <a:rPr lang="en-GB" dirty="0"/>
              <a:t>			</a:t>
            </a:r>
            <a:endParaRPr lang="en-GB" dirty="0">
              <a:solidFill>
                <a:schemeClr val="bg1"/>
              </a:solidFill>
              <a:highlight>
                <a:srgbClr val="008080"/>
              </a:highlight>
            </a:endParaRPr>
          </a:p>
        </p:txBody>
      </p:sp>
      <p:sp>
        <p:nvSpPr>
          <p:cNvPr id="4" name="Text Placeholder 3">
            <a:extLst>
              <a:ext uri="{FF2B5EF4-FFF2-40B4-BE49-F238E27FC236}">
                <a16:creationId xmlns:a16="http://schemas.microsoft.com/office/drawing/2014/main" id="{FFC602D2-113A-01DB-2558-80D070268959}"/>
              </a:ext>
            </a:extLst>
          </p:cNvPr>
          <p:cNvSpPr>
            <a:spLocks noGrp="1"/>
          </p:cNvSpPr>
          <p:nvPr>
            <p:ph type="body" sz="half" idx="2"/>
          </p:nvPr>
        </p:nvSpPr>
        <p:spPr>
          <a:xfrm>
            <a:off x="453155" y="1196752"/>
            <a:ext cx="3008313" cy="4029891"/>
          </a:xfrm>
        </p:spPr>
        <p:txBody>
          <a:bodyPr/>
          <a:lstStyle/>
          <a:p>
            <a:r>
              <a:rPr lang="en-GB" sz="2000" b="1" dirty="0">
                <a:solidFill>
                  <a:schemeClr val="tx2"/>
                </a:solidFill>
              </a:rPr>
              <a:t>Identify two companies that can sustain market leadership in the next 5 years, through analysis of these marketing mix variables.</a:t>
            </a:r>
          </a:p>
          <a:p>
            <a:endParaRPr lang="en-GB" sz="2000" b="1" dirty="0">
              <a:solidFill>
                <a:schemeClr val="tx2"/>
              </a:solidFill>
            </a:endParaRPr>
          </a:p>
          <a:p>
            <a:r>
              <a:rPr lang="en-GB" sz="2000" b="1" dirty="0">
                <a:solidFill>
                  <a:schemeClr val="tx2"/>
                </a:solidFill>
              </a:rPr>
              <a:t>Identify the top 2 marketing strategies that stand out for these companies. Explain why?</a:t>
            </a:r>
          </a:p>
          <a:p>
            <a:r>
              <a:rPr lang="en-GB" sz="1800" dirty="0">
                <a:solidFill>
                  <a:schemeClr val="tx2"/>
                </a:solidFill>
              </a:rPr>
              <a:t>Make your case with facts/ figures and </a:t>
            </a:r>
            <a:r>
              <a:rPr lang="en-GB" sz="2000" dirty="0">
                <a:solidFill>
                  <a:schemeClr val="tx2"/>
                </a:solidFill>
              </a:rPr>
              <a:t>examples!</a:t>
            </a:r>
          </a:p>
          <a:p>
            <a:r>
              <a:rPr lang="en-GB" sz="1800" dirty="0">
                <a:solidFill>
                  <a:schemeClr val="tx2"/>
                </a:solidFill>
              </a:rPr>
              <a:t>Choice of companies can be UK, Europe, China or Asian </a:t>
            </a:r>
            <a:r>
              <a:rPr lang="en-GB" sz="1800" dirty="0" err="1">
                <a:solidFill>
                  <a:schemeClr val="tx2"/>
                </a:solidFill>
              </a:rPr>
              <a:t>SubContinent</a:t>
            </a:r>
            <a:r>
              <a:rPr lang="en-GB" sz="1800" dirty="0">
                <a:solidFill>
                  <a:schemeClr val="tx2"/>
                </a:solidFill>
              </a:rPr>
              <a:t> </a:t>
            </a:r>
          </a:p>
        </p:txBody>
      </p:sp>
      <p:sp>
        <p:nvSpPr>
          <p:cNvPr id="5" name="Date Placeholder 4">
            <a:extLst>
              <a:ext uri="{FF2B5EF4-FFF2-40B4-BE49-F238E27FC236}">
                <a16:creationId xmlns:a16="http://schemas.microsoft.com/office/drawing/2014/main" id="{42D339B6-DC74-E5C6-778E-6AEE126A7E13}"/>
              </a:ext>
            </a:extLst>
          </p:cNvPr>
          <p:cNvSpPr>
            <a:spLocks noGrp="1"/>
          </p:cNvSpPr>
          <p:nvPr>
            <p:ph type="dt" sz="half" idx="10"/>
          </p:nvPr>
        </p:nvSpPr>
        <p:spPr/>
        <p:txBody>
          <a:bodyPr/>
          <a:lstStyle/>
          <a:p>
            <a:pPr>
              <a:defRPr/>
            </a:pPr>
            <a:fld id="{0AF297A0-C124-4ADC-9EF2-B843F7980417}" type="datetime1">
              <a:rPr lang="en-GB" altLang="en-US" smtClean="0"/>
              <a:pPr>
                <a:defRPr/>
              </a:pPr>
              <a:t>05/11/2023</a:t>
            </a:fld>
            <a:endParaRPr lang="en-GB" altLang="en-US"/>
          </a:p>
        </p:txBody>
      </p:sp>
      <p:sp>
        <p:nvSpPr>
          <p:cNvPr id="6" name="Slide Number Placeholder 5">
            <a:extLst>
              <a:ext uri="{FF2B5EF4-FFF2-40B4-BE49-F238E27FC236}">
                <a16:creationId xmlns:a16="http://schemas.microsoft.com/office/drawing/2014/main" id="{1CDBC0F9-C733-B24E-8C45-02C0EFC332E9}"/>
              </a:ext>
            </a:extLst>
          </p:cNvPr>
          <p:cNvSpPr>
            <a:spLocks noGrp="1"/>
          </p:cNvSpPr>
          <p:nvPr>
            <p:ph type="sldNum" sz="quarter" idx="11"/>
          </p:nvPr>
        </p:nvSpPr>
        <p:spPr/>
        <p:txBody>
          <a:bodyPr/>
          <a:lstStyle/>
          <a:p>
            <a:pPr>
              <a:defRPr/>
            </a:pPr>
            <a:fld id="{EF707D33-CDDE-408A-A9D9-8533BBB69567}" type="slidenum">
              <a:rPr lang="en-GB" altLang="en-US" smtClean="0"/>
              <a:pPr>
                <a:defRPr/>
              </a:pPr>
              <a:t>3</a:t>
            </a:fld>
            <a:endParaRPr lang="en-GB" altLang="en-US"/>
          </a:p>
        </p:txBody>
      </p:sp>
    </p:spTree>
    <p:extLst>
      <p:ext uri="{BB962C8B-B14F-4D97-AF65-F5344CB8AC3E}">
        <p14:creationId xmlns:p14="http://schemas.microsoft.com/office/powerpoint/2010/main" val="2293822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EA182-CA18-46DB-92C7-6A0C03FD816B}"/>
              </a:ext>
            </a:extLst>
          </p:cNvPr>
          <p:cNvSpPr>
            <a:spLocks noGrp="1"/>
          </p:cNvSpPr>
          <p:nvPr>
            <p:ph type="title"/>
          </p:nvPr>
        </p:nvSpPr>
        <p:spPr/>
        <p:txBody>
          <a:bodyPr/>
          <a:lstStyle/>
          <a:p>
            <a:r>
              <a:rPr lang="en-GB" sz="3200" b="1"/>
              <a:t>Learning Objectives</a:t>
            </a:r>
            <a:endParaRPr lang="en-GB" sz="3200" b="1" dirty="0"/>
          </a:p>
        </p:txBody>
      </p:sp>
      <p:sp>
        <p:nvSpPr>
          <p:cNvPr id="3" name="Content Placeholder 2">
            <a:extLst>
              <a:ext uri="{FF2B5EF4-FFF2-40B4-BE49-F238E27FC236}">
                <a16:creationId xmlns:a16="http://schemas.microsoft.com/office/drawing/2014/main" id="{9D6A8104-67E8-4FB2-AE66-553F8E8470FE}"/>
              </a:ext>
            </a:extLst>
          </p:cNvPr>
          <p:cNvSpPr>
            <a:spLocks noGrp="1"/>
          </p:cNvSpPr>
          <p:nvPr>
            <p:ph idx="1"/>
          </p:nvPr>
        </p:nvSpPr>
        <p:spPr>
          <a:xfrm>
            <a:off x="457200" y="1398976"/>
            <a:ext cx="8229600" cy="3917032"/>
          </a:xfrm>
        </p:spPr>
        <p:txBody>
          <a:bodyPr/>
          <a:lstStyle/>
          <a:p>
            <a:r>
              <a:rPr lang="en-GB" sz="2000" dirty="0"/>
              <a:t>Understand pricing and pricing strategies</a:t>
            </a:r>
          </a:p>
          <a:p>
            <a:pPr marL="0" indent="0">
              <a:buNone/>
            </a:pPr>
            <a:endParaRPr lang="en-GB" sz="2000" dirty="0"/>
          </a:p>
          <a:p>
            <a:r>
              <a:rPr lang="en-GB" sz="2000" dirty="0"/>
              <a:t>To understand the process of communication.</a:t>
            </a:r>
          </a:p>
          <a:p>
            <a:pPr marL="0" indent="0">
              <a:buNone/>
            </a:pPr>
            <a:endParaRPr lang="en-GB" sz="2000" dirty="0"/>
          </a:p>
          <a:p>
            <a:r>
              <a:rPr lang="en-GB" sz="2000" dirty="0"/>
              <a:t>To determine what is advertising and critically analyse different advertising media.</a:t>
            </a:r>
          </a:p>
          <a:p>
            <a:endParaRPr lang="en-GB" sz="2000" dirty="0"/>
          </a:p>
          <a:p>
            <a:r>
              <a:rPr lang="en-GB" sz="2000" dirty="0"/>
              <a:t>To gain an understanding of  the different promotions such as: sales promotion, public relations, direct marketing, and digital marketing.</a:t>
            </a:r>
          </a:p>
          <a:p>
            <a:pPr marL="0" indent="0">
              <a:buNone/>
            </a:pPr>
            <a:endParaRPr lang="en-GB" sz="2000" dirty="0"/>
          </a:p>
          <a:p>
            <a:r>
              <a:rPr lang="en-GB" sz="2000" dirty="0"/>
              <a:t>To understand the concept of Integrated Marketing Communications and the stages in an IMC plan.</a:t>
            </a:r>
          </a:p>
          <a:p>
            <a:endParaRPr lang="en-GB" dirty="0"/>
          </a:p>
        </p:txBody>
      </p:sp>
      <p:sp>
        <p:nvSpPr>
          <p:cNvPr id="4" name="Date Placeholder 3">
            <a:extLst>
              <a:ext uri="{FF2B5EF4-FFF2-40B4-BE49-F238E27FC236}">
                <a16:creationId xmlns:a16="http://schemas.microsoft.com/office/drawing/2014/main" id="{77FCDE04-5EDB-4C03-AAE0-FE16C1B72101}"/>
              </a:ext>
            </a:extLst>
          </p:cNvPr>
          <p:cNvSpPr>
            <a:spLocks noGrp="1"/>
          </p:cNvSpPr>
          <p:nvPr>
            <p:ph type="dt" sz="half" idx="10"/>
          </p:nvPr>
        </p:nvSpPr>
        <p:spPr/>
        <p:txBody>
          <a:bodyPr/>
          <a:lstStyle/>
          <a:p>
            <a:pPr>
              <a:defRPr/>
            </a:pPr>
            <a:fld id="{2303D31F-598B-47EE-BA37-93F097A3D676}" type="datetime1">
              <a:rPr lang="en-GB" altLang="en-US" smtClean="0"/>
              <a:pPr>
                <a:defRPr/>
              </a:pPr>
              <a:t>05/11/2023</a:t>
            </a:fld>
            <a:endParaRPr lang="en-GB" altLang="en-US"/>
          </a:p>
        </p:txBody>
      </p:sp>
      <p:sp>
        <p:nvSpPr>
          <p:cNvPr id="5" name="Slide Number Placeholder 4">
            <a:extLst>
              <a:ext uri="{FF2B5EF4-FFF2-40B4-BE49-F238E27FC236}">
                <a16:creationId xmlns:a16="http://schemas.microsoft.com/office/drawing/2014/main" id="{19C220E7-1C81-4584-B9DE-0C5F1E183882}"/>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39870958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03CC9E6-AF87-5D39-BE63-4C4D58085715}"/>
              </a:ext>
            </a:extLst>
          </p:cNvPr>
          <p:cNvPicPr>
            <a:picLocks noChangeAspect="1"/>
          </p:cNvPicPr>
          <p:nvPr/>
        </p:nvPicPr>
        <p:blipFill>
          <a:blip r:embed="rId2"/>
          <a:stretch>
            <a:fillRect/>
          </a:stretch>
        </p:blipFill>
        <p:spPr>
          <a:xfrm>
            <a:off x="79513" y="-171400"/>
            <a:ext cx="9064487" cy="5870780"/>
          </a:xfrm>
          <a:prstGeom prst="rect">
            <a:avLst/>
          </a:prstGeom>
          <a:noFill/>
        </p:spPr>
      </p:pic>
      <p:sp>
        <p:nvSpPr>
          <p:cNvPr id="4" name="Date Placeholder 3" hidden="1">
            <a:extLst>
              <a:ext uri="{FF2B5EF4-FFF2-40B4-BE49-F238E27FC236}">
                <a16:creationId xmlns:a16="http://schemas.microsoft.com/office/drawing/2014/main" id="{C726032E-85DD-8BE0-2564-EEEA67609FCF}"/>
              </a:ext>
            </a:extLst>
          </p:cNvPr>
          <p:cNvSpPr>
            <a:spLocks noGrp="1"/>
          </p:cNvSpPr>
          <p:nvPr>
            <p:ph type="dt" sz="half" idx="10"/>
          </p:nvPr>
        </p:nvSpPr>
        <p:spPr/>
        <p:txBody>
          <a:bodyPr/>
          <a:lstStyle/>
          <a:p>
            <a:pPr>
              <a:spcAft>
                <a:spcPts val="600"/>
              </a:spcAft>
              <a:defRPr/>
            </a:pPr>
            <a:fld id="{2303D31F-598B-47EE-BA37-93F097A3D676}" type="datetime1">
              <a:rPr lang="en-GB" altLang="en-US" smtClean="0"/>
              <a:pPr>
                <a:spcAft>
                  <a:spcPts val="600"/>
                </a:spcAft>
                <a:defRPr/>
              </a:pPr>
              <a:t>05/11/2023</a:t>
            </a:fld>
            <a:endParaRPr lang="en-GB" altLang="en-US"/>
          </a:p>
        </p:txBody>
      </p:sp>
      <p:sp>
        <p:nvSpPr>
          <p:cNvPr id="5" name="Slide Number Placeholder 4" hidden="1">
            <a:extLst>
              <a:ext uri="{FF2B5EF4-FFF2-40B4-BE49-F238E27FC236}">
                <a16:creationId xmlns:a16="http://schemas.microsoft.com/office/drawing/2014/main" id="{A139B80B-2FB4-0C4C-8856-9C7E780C7357}"/>
              </a:ext>
            </a:extLst>
          </p:cNvPr>
          <p:cNvSpPr>
            <a:spLocks noGrp="1"/>
          </p:cNvSpPr>
          <p:nvPr>
            <p:ph type="sldNum" sz="quarter" idx="12"/>
          </p:nvPr>
        </p:nvSpPr>
        <p:spPr/>
        <p:txBody>
          <a:bodyPr/>
          <a:lstStyle/>
          <a:p>
            <a:pPr>
              <a:spcAft>
                <a:spcPts val="600"/>
              </a:spcAft>
              <a:defRPr/>
            </a:pPr>
            <a:fld id="{6550E941-99E4-4403-A917-B30FF69A9617}"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4211066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F9FD5068-C47A-223C-237B-7AB34EE0A6F6}"/>
              </a:ext>
            </a:extLst>
          </p:cNvPr>
          <p:cNvSpPr>
            <a:spLocks noGrp="1"/>
          </p:cNvSpPr>
          <p:nvPr>
            <p:ph type="title"/>
          </p:nvPr>
        </p:nvSpPr>
        <p:spPr>
          <a:xfrm>
            <a:off x="457200" y="274638"/>
            <a:ext cx="8229600" cy="1143000"/>
          </a:xfrm>
        </p:spPr>
        <p:txBody>
          <a:bodyPr/>
          <a:lstStyle/>
          <a:p>
            <a:endParaRPr lang="en-US" dirty="0"/>
          </a:p>
        </p:txBody>
      </p:sp>
      <p:pic>
        <p:nvPicPr>
          <p:cNvPr id="7" name="Picture 6">
            <a:extLst>
              <a:ext uri="{FF2B5EF4-FFF2-40B4-BE49-F238E27FC236}">
                <a16:creationId xmlns:a16="http://schemas.microsoft.com/office/drawing/2014/main" id="{1C581A6B-8008-8FB2-98E6-470066BF21D0}"/>
              </a:ext>
            </a:extLst>
          </p:cNvPr>
          <p:cNvPicPr>
            <a:picLocks noChangeAspect="1"/>
          </p:cNvPicPr>
          <p:nvPr/>
        </p:nvPicPr>
        <p:blipFill>
          <a:blip r:embed="rId2"/>
          <a:stretch>
            <a:fillRect/>
          </a:stretch>
        </p:blipFill>
        <p:spPr>
          <a:xfrm>
            <a:off x="2523284" y="-459432"/>
            <a:ext cx="4097431" cy="6138475"/>
          </a:xfrm>
          <a:prstGeom prst="rect">
            <a:avLst/>
          </a:prstGeom>
          <a:noFill/>
        </p:spPr>
      </p:pic>
      <p:sp>
        <p:nvSpPr>
          <p:cNvPr id="4" name="Date Placeholder 3">
            <a:extLst>
              <a:ext uri="{FF2B5EF4-FFF2-40B4-BE49-F238E27FC236}">
                <a16:creationId xmlns:a16="http://schemas.microsoft.com/office/drawing/2014/main" id="{0EA7E2CF-DCB4-97A7-80C3-0ABA830DB52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05/11/2023</a:t>
            </a:fld>
            <a:endParaRPr lang="en-GB" altLang="en-US" sz="900"/>
          </a:p>
        </p:txBody>
      </p:sp>
      <p:sp>
        <p:nvSpPr>
          <p:cNvPr id="5" name="Slide Number Placeholder 4">
            <a:extLst>
              <a:ext uri="{FF2B5EF4-FFF2-40B4-BE49-F238E27FC236}">
                <a16:creationId xmlns:a16="http://schemas.microsoft.com/office/drawing/2014/main" id="{58D194AD-5274-E7B8-FB23-E12A3452927A}"/>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6455994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1FA37-F01C-6B72-3BF6-B8AF4AA1AF38}"/>
              </a:ext>
            </a:extLst>
          </p:cNvPr>
          <p:cNvSpPr>
            <a:spLocks noGrp="1"/>
          </p:cNvSpPr>
          <p:nvPr>
            <p:ph type="title"/>
          </p:nvPr>
        </p:nvSpPr>
        <p:spPr/>
        <p:txBody>
          <a:bodyPr/>
          <a:lstStyle/>
          <a:p>
            <a:r>
              <a:rPr lang="en-GB" dirty="0"/>
              <a:t>What is price?</a:t>
            </a:r>
          </a:p>
        </p:txBody>
      </p:sp>
      <p:sp>
        <p:nvSpPr>
          <p:cNvPr id="3" name="Content Placeholder 2">
            <a:extLst>
              <a:ext uri="{FF2B5EF4-FFF2-40B4-BE49-F238E27FC236}">
                <a16:creationId xmlns:a16="http://schemas.microsoft.com/office/drawing/2014/main" id="{13294EFF-9288-3AA9-672B-DA3AB6EED9B5}"/>
              </a:ext>
            </a:extLst>
          </p:cNvPr>
          <p:cNvSpPr>
            <a:spLocks noGrp="1"/>
          </p:cNvSpPr>
          <p:nvPr>
            <p:ph idx="1"/>
          </p:nvPr>
        </p:nvSpPr>
        <p:spPr/>
        <p:txBody>
          <a:bodyPr/>
          <a:lstStyle/>
          <a:p>
            <a:r>
              <a:rPr lang="en-GB" dirty="0"/>
              <a:t>Price is the amount of money charged for a product?</a:t>
            </a:r>
          </a:p>
          <a:p>
            <a:r>
              <a:rPr lang="en-GB" dirty="0"/>
              <a:t>Recently non-price factors have gained importance too</a:t>
            </a:r>
          </a:p>
          <a:p>
            <a:r>
              <a:rPr lang="en-GB" dirty="0"/>
              <a:t>Price is the only element in the marketing mix that produces REVENUE! </a:t>
            </a:r>
          </a:p>
          <a:p>
            <a:r>
              <a:rPr lang="en-GB" dirty="0"/>
              <a:t>All else produces a cost</a:t>
            </a:r>
          </a:p>
        </p:txBody>
      </p:sp>
      <p:sp>
        <p:nvSpPr>
          <p:cNvPr id="4" name="Date Placeholder 3">
            <a:extLst>
              <a:ext uri="{FF2B5EF4-FFF2-40B4-BE49-F238E27FC236}">
                <a16:creationId xmlns:a16="http://schemas.microsoft.com/office/drawing/2014/main" id="{63C86281-A749-8F82-67C3-5AFD7A67018E}"/>
              </a:ext>
            </a:extLst>
          </p:cNvPr>
          <p:cNvSpPr>
            <a:spLocks noGrp="1"/>
          </p:cNvSpPr>
          <p:nvPr>
            <p:ph type="dt" sz="half" idx="10"/>
          </p:nvPr>
        </p:nvSpPr>
        <p:spPr/>
        <p:txBody>
          <a:bodyPr/>
          <a:lstStyle/>
          <a:p>
            <a:pPr>
              <a:defRPr/>
            </a:pPr>
            <a:fld id="{2303D31F-598B-47EE-BA37-93F097A3D676}" type="datetime1">
              <a:rPr lang="en-GB" altLang="en-US" smtClean="0"/>
              <a:pPr>
                <a:defRPr/>
              </a:pPr>
              <a:t>05/11/2023</a:t>
            </a:fld>
            <a:endParaRPr lang="en-GB" altLang="en-US"/>
          </a:p>
        </p:txBody>
      </p:sp>
      <p:sp>
        <p:nvSpPr>
          <p:cNvPr id="5" name="Slide Number Placeholder 4">
            <a:extLst>
              <a:ext uri="{FF2B5EF4-FFF2-40B4-BE49-F238E27FC236}">
                <a16:creationId xmlns:a16="http://schemas.microsoft.com/office/drawing/2014/main" id="{8AB97289-1A26-2D77-E57F-26195F2BC495}"/>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8300862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5A659-BE7D-E14A-E63C-16183E1EC642}"/>
              </a:ext>
            </a:extLst>
          </p:cNvPr>
          <p:cNvSpPr>
            <a:spLocks noGrp="1"/>
          </p:cNvSpPr>
          <p:nvPr>
            <p:ph type="title"/>
          </p:nvPr>
        </p:nvSpPr>
        <p:spPr>
          <a:xfrm>
            <a:off x="583703" y="-127835"/>
            <a:ext cx="8229600" cy="1143000"/>
          </a:xfrm>
        </p:spPr>
        <p:txBody>
          <a:bodyPr wrap="square" anchor="ctr">
            <a:normAutofit/>
          </a:bodyPr>
          <a:lstStyle/>
          <a:p>
            <a:r>
              <a:rPr lang="en-GB" dirty="0"/>
              <a:t>Major pricing strategies</a:t>
            </a:r>
          </a:p>
        </p:txBody>
      </p:sp>
      <p:sp>
        <p:nvSpPr>
          <p:cNvPr id="3" name="Content Placeholder 2">
            <a:extLst>
              <a:ext uri="{FF2B5EF4-FFF2-40B4-BE49-F238E27FC236}">
                <a16:creationId xmlns:a16="http://schemas.microsoft.com/office/drawing/2014/main" id="{6321B23F-25CC-6E34-F811-40E98B83A7BA}"/>
              </a:ext>
            </a:extLst>
          </p:cNvPr>
          <p:cNvSpPr>
            <a:spLocks noGrp="1"/>
          </p:cNvSpPr>
          <p:nvPr>
            <p:ph sz="half" idx="1"/>
          </p:nvPr>
        </p:nvSpPr>
        <p:spPr>
          <a:xfrm>
            <a:off x="583703" y="692696"/>
            <a:ext cx="4038600" cy="3989040"/>
          </a:xfrm>
        </p:spPr>
        <p:txBody>
          <a:bodyPr wrap="square" anchor="t">
            <a:normAutofit/>
          </a:bodyPr>
          <a:lstStyle/>
          <a:p>
            <a:r>
              <a:rPr lang="en-GB" dirty="0"/>
              <a:t>Customer-value based pricing</a:t>
            </a:r>
          </a:p>
          <a:p>
            <a:r>
              <a:rPr lang="en-GB" dirty="0"/>
              <a:t>Value based pricing</a:t>
            </a:r>
          </a:p>
          <a:p>
            <a:r>
              <a:rPr lang="en-GB" dirty="0"/>
              <a:t>Cost-based pricing</a:t>
            </a:r>
          </a:p>
          <a:p>
            <a:r>
              <a:rPr lang="en-GB" dirty="0"/>
              <a:t>Competition-based pricing</a:t>
            </a:r>
          </a:p>
          <a:p>
            <a:pPr marL="0" indent="0">
              <a:buNone/>
            </a:pPr>
            <a:endParaRPr lang="en-GB" dirty="0"/>
          </a:p>
          <a:p>
            <a:endParaRPr lang="en-GB" dirty="0"/>
          </a:p>
        </p:txBody>
      </p:sp>
      <p:pic>
        <p:nvPicPr>
          <p:cNvPr id="7" name="Picture 6">
            <a:extLst>
              <a:ext uri="{FF2B5EF4-FFF2-40B4-BE49-F238E27FC236}">
                <a16:creationId xmlns:a16="http://schemas.microsoft.com/office/drawing/2014/main" id="{74031E29-6545-A575-3E83-C42CFF8C2C4F}"/>
              </a:ext>
            </a:extLst>
          </p:cNvPr>
          <p:cNvPicPr>
            <a:picLocks noChangeAspect="1"/>
          </p:cNvPicPr>
          <p:nvPr/>
        </p:nvPicPr>
        <p:blipFill>
          <a:blip r:embed="rId2"/>
          <a:stretch>
            <a:fillRect/>
          </a:stretch>
        </p:blipFill>
        <p:spPr>
          <a:xfrm>
            <a:off x="774962" y="3734736"/>
            <a:ext cx="7785335" cy="2647014"/>
          </a:xfrm>
          <a:prstGeom prst="rect">
            <a:avLst/>
          </a:prstGeom>
          <a:noFill/>
        </p:spPr>
      </p:pic>
      <p:sp>
        <p:nvSpPr>
          <p:cNvPr id="4" name="Date Placeholder 3">
            <a:extLst>
              <a:ext uri="{FF2B5EF4-FFF2-40B4-BE49-F238E27FC236}">
                <a16:creationId xmlns:a16="http://schemas.microsoft.com/office/drawing/2014/main" id="{FF47F74C-40E8-A048-CCF4-3CF9CA5953A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05/11/2023</a:t>
            </a:fld>
            <a:endParaRPr lang="en-GB" altLang="en-US" sz="900"/>
          </a:p>
        </p:txBody>
      </p:sp>
      <p:sp>
        <p:nvSpPr>
          <p:cNvPr id="5" name="Slide Number Placeholder 4">
            <a:extLst>
              <a:ext uri="{FF2B5EF4-FFF2-40B4-BE49-F238E27FC236}">
                <a16:creationId xmlns:a16="http://schemas.microsoft.com/office/drawing/2014/main" id="{B2680C9F-1856-4A74-30BF-08A5DD534EE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8</a:t>
            </a:fld>
            <a:endParaRPr lang="en-GB" altLang="en-US"/>
          </a:p>
        </p:txBody>
      </p:sp>
    </p:spTree>
    <p:extLst>
      <p:ext uri="{BB962C8B-B14F-4D97-AF65-F5344CB8AC3E}">
        <p14:creationId xmlns:p14="http://schemas.microsoft.com/office/powerpoint/2010/main" val="37405707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lose up of a watch&#10;&#10;Description automatically generated">
            <a:extLst>
              <a:ext uri="{FF2B5EF4-FFF2-40B4-BE49-F238E27FC236}">
                <a16:creationId xmlns:a16="http://schemas.microsoft.com/office/drawing/2014/main" id="{FEB731C0-89FB-DCB0-59C3-52F8F9F48CA3}"/>
              </a:ext>
            </a:extLst>
          </p:cNvPr>
          <p:cNvPicPr>
            <a:picLocks noGrp="1" noChangeAspect="1"/>
          </p:cNvPicPr>
          <p:nvPr>
            <p:ph idx="1"/>
          </p:nvPr>
        </p:nvPicPr>
        <p:blipFill rotWithShape="1">
          <a:blip r:embed="rId2"/>
          <a:srcRect t="7692"/>
          <a:stretch/>
        </p:blipFill>
        <p:spPr>
          <a:xfrm>
            <a:off x="20" y="10"/>
            <a:ext cx="9143980" cy="6857990"/>
          </a:xfrm>
          <a:noFill/>
        </p:spPr>
      </p:pic>
      <p:sp>
        <p:nvSpPr>
          <p:cNvPr id="5" name="Date Placeholder 4" hidden="1">
            <a:extLst>
              <a:ext uri="{FF2B5EF4-FFF2-40B4-BE49-F238E27FC236}">
                <a16:creationId xmlns:a16="http://schemas.microsoft.com/office/drawing/2014/main" id="{DCDBE237-002B-B456-000D-D0FD6BFA42E5}"/>
              </a:ext>
            </a:extLst>
          </p:cNvPr>
          <p:cNvSpPr>
            <a:spLocks noGrp="1"/>
          </p:cNvSpPr>
          <p:nvPr>
            <p:ph type="dt" sz="half" idx="10"/>
          </p:nvPr>
        </p:nvSpPr>
        <p:spPr/>
        <p:txBody>
          <a:bodyPr/>
          <a:lstStyle/>
          <a:p>
            <a:pPr>
              <a:spcAft>
                <a:spcPts val="600"/>
              </a:spcAft>
              <a:defRPr/>
            </a:pPr>
            <a:fld id="{F7614AD2-EBEE-4B9C-B8EB-7B45076136C4}" type="datetime1">
              <a:rPr lang="en-GB" altLang="en-US" smtClean="0"/>
              <a:pPr>
                <a:spcAft>
                  <a:spcPts val="600"/>
                </a:spcAft>
                <a:defRPr/>
              </a:pPr>
              <a:t>05/11/2023</a:t>
            </a:fld>
            <a:endParaRPr lang="en-GB" altLang="en-US"/>
          </a:p>
        </p:txBody>
      </p:sp>
      <p:sp>
        <p:nvSpPr>
          <p:cNvPr id="6" name="Slide Number Placeholder 5" hidden="1">
            <a:extLst>
              <a:ext uri="{FF2B5EF4-FFF2-40B4-BE49-F238E27FC236}">
                <a16:creationId xmlns:a16="http://schemas.microsoft.com/office/drawing/2014/main" id="{EC0420F7-961F-DDDF-F4F7-AD52A4972298}"/>
              </a:ext>
            </a:extLst>
          </p:cNvPr>
          <p:cNvSpPr>
            <a:spLocks noGrp="1"/>
          </p:cNvSpPr>
          <p:nvPr>
            <p:ph type="sldNum" sz="quarter" idx="4294967295"/>
          </p:nvPr>
        </p:nvSpPr>
        <p:spPr>
          <a:xfrm>
            <a:off x="7956550" y="6381750"/>
            <a:ext cx="730250" cy="339725"/>
          </a:xfrm>
        </p:spPr>
        <p:txBody>
          <a:bodyPr/>
          <a:lstStyle/>
          <a:p>
            <a:pPr>
              <a:spcAft>
                <a:spcPts val="600"/>
              </a:spcAft>
              <a:defRPr/>
            </a:pPr>
            <a:fld id="{386495F9-B3F5-4DDF-9323-6CEC80C52C17}" type="slidenum">
              <a:rPr lang="en-GB" altLang="en-US" smtClean="0"/>
              <a:pPr>
                <a:spcAft>
                  <a:spcPts val="600"/>
                </a:spcAft>
                <a:defRPr/>
              </a:pPr>
              <a:t>9</a:t>
            </a:fld>
            <a:endParaRPr lang="en-GB" altLang="en-US"/>
          </a:p>
        </p:txBody>
      </p:sp>
    </p:spTree>
    <p:extLst>
      <p:ext uri="{BB962C8B-B14F-4D97-AF65-F5344CB8AC3E}">
        <p14:creationId xmlns:p14="http://schemas.microsoft.com/office/powerpoint/2010/main" val="42869148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A071D-2E7B-5B31-38DE-991775511DA7}"/>
              </a:ext>
            </a:extLst>
          </p:cNvPr>
          <p:cNvSpPr>
            <a:spLocks noGrp="1"/>
          </p:cNvSpPr>
          <p:nvPr>
            <p:ph type="title"/>
          </p:nvPr>
        </p:nvSpPr>
        <p:spPr/>
        <p:txBody>
          <a:bodyPr/>
          <a:lstStyle/>
          <a:p>
            <a:r>
              <a:rPr lang="en-GB" dirty="0"/>
              <a:t>Value </a:t>
            </a:r>
            <a:r>
              <a:rPr lang="en-GB"/>
              <a:t>based pricing</a:t>
            </a:r>
          </a:p>
        </p:txBody>
      </p:sp>
      <p:sp>
        <p:nvSpPr>
          <p:cNvPr id="3" name="Content Placeholder 2">
            <a:extLst>
              <a:ext uri="{FF2B5EF4-FFF2-40B4-BE49-F238E27FC236}">
                <a16:creationId xmlns:a16="http://schemas.microsoft.com/office/drawing/2014/main" id="{C09A6BED-2F84-753E-2CFD-B1DBDD3C861A}"/>
              </a:ext>
            </a:extLst>
          </p:cNvPr>
          <p:cNvSpPr>
            <a:spLocks noGrp="1"/>
          </p:cNvSpPr>
          <p:nvPr>
            <p:ph idx="1"/>
          </p:nvPr>
        </p:nvSpPr>
        <p:spPr/>
        <p:txBody>
          <a:bodyPr/>
          <a:lstStyle/>
          <a:p>
            <a:r>
              <a:rPr lang="en-GB" dirty="0"/>
              <a:t>Calculating the cost of a meal at a restaurant is relatively easy</a:t>
            </a:r>
          </a:p>
          <a:p>
            <a:r>
              <a:rPr lang="en-GB" dirty="0"/>
              <a:t>But assigning value to other measures of satisfaction – such as taste, environment, relaxation, conversation and status! </a:t>
            </a:r>
          </a:p>
          <a:p>
            <a:r>
              <a:rPr lang="en-GB" dirty="0"/>
              <a:t>Is it hard or easy?</a:t>
            </a:r>
          </a:p>
        </p:txBody>
      </p:sp>
      <p:sp>
        <p:nvSpPr>
          <p:cNvPr id="4" name="Date Placeholder 3">
            <a:extLst>
              <a:ext uri="{FF2B5EF4-FFF2-40B4-BE49-F238E27FC236}">
                <a16:creationId xmlns:a16="http://schemas.microsoft.com/office/drawing/2014/main" id="{A4FC91DE-B83B-9ABD-67C3-8F8B59D6F94F}"/>
              </a:ext>
            </a:extLst>
          </p:cNvPr>
          <p:cNvSpPr>
            <a:spLocks noGrp="1"/>
          </p:cNvSpPr>
          <p:nvPr>
            <p:ph type="dt" sz="half" idx="10"/>
          </p:nvPr>
        </p:nvSpPr>
        <p:spPr/>
        <p:txBody>
          <a:bodyPr/>
          <a:lstStyle/>
          <a:p>
            <a:pPr>
              <a:defRPr/>
            </a:pPr>
            <a:fld id="{2303D31F-598B-47EE-BA37-93F097A3D676}" type="datetime1">
              <a:rPr lang="en-GB" altLang="en-US" smtClean="0"/>
              <a:pPr>
                <a:defRPr/>
              </a:pPr>
              <a:t>05/11/2023</a:t>
            </a:fld>
            <a:endParaRPr lang="en-GB" altLang="en-US"/>
          </a:p>
        </p:txBody>
      </p:sp>
      <p:sp>
        <p:nvSpPr>
          <p:cNvPr id="5" name="Slide Number Placeholder 4">
            <a:extLst>
              <a:ext uri="{FF2B5EF4-FFF2-40B4-BE49-F238E27FC236}">
                <a16:creationId xmlns:a16="http://schemas.microsoft.com/office/drawing/2014/main" id="{EB616BFF-D5BD-01DB-36DA-5558191B6A3A}"/>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8109602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886BE-C757-72D9-8411-78F84FA3BE92}"/>
              </a:ext>
            </a:extLst>
          </p:cNvPr>
          <p:cNvSpPr>
            <a:spLocks noGrp="1"/>
          </p:cNvSpPr>
          <p:nvPr>
            <p:ph type="title"/>
          </p:nvPr>
        </p:nvSpPr>
        <p:spPr>
          <a:xfrm>
            <a:off x="457200" y="274638"/>
            <a:ext cx="8229600" cy="1143000"/>
          </a:xfrm>
        </p:spPr>
        <p:txBody>
          <a:bodyPr wrap="square" anchor="ctr">
            <a:normAutofit fontScale="90000"/>
          </a:bodyPr>
          <a:lstStyle/>
          <a:p>
            <a:r>
              <a:rPr lang="en-GB" dirty="0"/>
              <a:t>Good value pricing</a:t>
            </a:r>
            <a:br>
              <a:rPr lang="en-GB" dirty="0"/>
            </a:br>
            <a:endParaRPr lang="en-GB" dirty="0"/>
          </a:p>
        </p:txBody>
      </p:sp>
      <p:sp>
        <p:nvSpPr>
          <p:cNvPr id="12" name="Content Placeholder 2">
            <a:extLst>
              <a:ext uri="{FF2B5EF4-FFF2-40B4-BE49-F238E27FC236}">
                <a16:creationId xmlns:a16="http://schemas.microsoft.com/office/drawing/2014/main" id="{4FEFE51E-8FAA-B74C-17E5-7955CD9884AF}"/>
              </a:ext>
            </a:extLst>
          </p:cNvPr>
          <p:cNvSpPr>
            <a:spLocks noGrp="1"/>
          </p:cNvSpPr>
          <p:nvPr>
            <p:ph sz="half" idx="1"/>
          </p:nvPr>
        </p:nvSpPr>
        <p:spPr>
          <a:xfrm>
            <a:off x="250825" y="980728"/>
            <a:ext cx="4038600" cy="3989040"/>
          </a:xfrm>
        </p:spPr>
        <p:txBody>
          <a:bodyPr/>
          <a:lstStyle/>
          <a:p>
            <a:pPr marL="0" indent="0">
              <a:buNone/>
            </a:pPr>
            <a:r>
              <a:rPr lang="en-US" dirty="0"/>
              <a:t>Offering the right combination of quality and good service at a fair price</a:t>
            </a:r>
          </a:p>
          <a:p>
            <a:pPr marL="0" indent="0">
              <a:buNone/>
            </a:pPr>
            <a:endParaRPr lang="en-US" dirty="0"/>
          </a:p>
          <a:p>
            <a:pPr marL="0" indent="0">
              <a:buNone/>
            </a:pPr>
            <a:r>
              <a:rPr lang="en-US" dirty="0"/>
              <a:t>Offering less expensive versions of quality brand products</a:t>
            </a:r>
          </a:p>
          <a:p>
            <a:pPr marL="0" indent="0">
              <a:buNone/>
            </a:pPr>
            <a:endParaRPr lang="en-US" dirty="0"/>
          </a:p>
          <a:p>
            <a:pPr marL="0" indent="0">
              <a:buNone/>
            </a:pPr>
            <a:r>
              <a:rPr lang="en-US" sz="1400" b="1" dirty="0">
                <a:solidFill>
                  <a:srgbClr val="FF0000"/>
                </a:solidFill>
              </a:rPr>
              <a:t>The Art of Seduction. At a Price Reduction</a:t>
            </a:r>
          </a:p>
        </p:txBody>
      </p:sp>
      <p:pic>
        <p:nvPicPr>
          <p:cNvPr id="7" name="Content Placeholder 6">
            <a:extLst>
              <a:ext uri="{FF2B5EF4-FFF2-40B4-BE49-F238E27FC236}">
                <a16:creationId xmlns:a16="http://schemas.microsoft.com/office/drawing/2014/main" id="{109FB849-9E32-5CB8-06E8-D6C318F39B4B}"/>
              </a:ext>
            </a:extLst>
          </p:cNvPr>
          <p:cNvPicPr>
            <a:picLocks noGrp="1" noChangeAspect="1"/>
          </p:cNvPicPr>
          <p:nvPr>
            <p:ph sz="half" idx="2"/>
          </p:nvPr>
        </p:nvPicPr>
        <p:blipFill>
          <a:blip r:embed="rId2"/>
          <a:stretch>
            <a:fillRect/>
          </a:stretch>
        </p:blipFill>
        <p:spPr>
          <a:xfrm>
            <a:off x="4289425" y="1268760"/>
            <a:ext cx="4878971" cy="3888432"/>
          </a:xfrm>
          <a:noFill/>
        </p:spPr>
      </p:pic>
      <p:sp>
        <p:nvSpPr>
          <p:cNvPr id="4" name="Date Placeholder 3">
            <a:extLst>
              <a:ext uri="{FF2B5EF4-FFF2-40B4-BE49-F238E27FC236}">
                <a16:creationId xmlns:a16="http://schemas.microsoft.com/office/drawing/2014/main" id="{5D1E13AD-0CBE-11C4-B259-39685A2E4C0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05/11/2023</a:t>
            </a:fld>
            <a:endParaRPr lang="en-GB" altLang="en-US" sz="900"/>
          </a:p>
        </p:txBody>
      </p:sp>
      <p:sp>
        <p:nvSpPr>
          <p:cNvPr id="5" name="Slide Number Placeholder 4">
            <a:extLst>
              <a:ext uri="{FF2B5EF4-FFF2-40B4-BE49-F238E27FC236}">
                <a16:creationId xmlns:a16="http://schemas.microsoft.com/office/drawing/2014/main" id="{DD7BBB7A-B582-DEFD-F4E5-E688A61CC49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4192120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D320D-5B29-AF6E-AD17-A47488344945}"/>
              </a:ext>
            </a:extLst>
          </p:cNvPr>
          <p:cNvSpPr>
            <a:spLocks noGrp="1"/>
          </p:cNvSpPr>
          <p:nvPr>
            <p:ph type="title"/>
          </p:nvPr>
        </p:nvSpPr>
        <p:spPr>
          <a:xfrm>
            <a:off x="457200" y="274638"/>
            <a:ext cx="8229600" cy="1143000"/>
          </a:xfrm>
        </p:spPr>
        <p:txBody>
          <a:bodyPr wrap="square" anchor="ctr">
            <a:normAutofit/>
          </a:bodyPr>
          <a:lstStyle/>
          <a:p>
            <a:r>
              <a:rPr lang="en-GB" dirty="0"/>
              <a:t>Value-added pricing</a:t>
            </a:r>
          </a:p>
        </p:txBody>
      </p:sp>
      <p:pic>
        <p:nvPicPr>
          <p:cNvPr id="7" name="Content Placeholder 6" descr="A close-up of a light&#10;&#10;Description automatically generated">
            <a:extLst>
              <a:ext uri="{FF2B5EF4-FFF2-40B4-BE49-F238E27FC236}">
                <a16:creationId xmlns:a16="http://schemas.microsoft.com/office/drawing/2014/main" id="{2B64CB29-DBE1-6CC4-2EE3-4C544D1C8698}"/>
              </a:ext>
            </a:extLst>
          </p:cNvPr>
          <p:cNvPicPr>
            <a:picLocks noGrp="1" noChangeAspect="1"/>
          </p:cNvPicPr>
          <p:nvPr>
            <p:ph sz="half" idx="1"/>
          </p:nvPr>
        </p:nvPicPr>
        <p:blipFill>
          <a:blip r:embed="rId2"/>
          <a:stretch>
            <a:fillRect/>
          </a:stretch>
        </p:blipFill>
        <p:spPr>
          <a:xfrm>
            <a:off x="457200" y="1948992"/>
            <a:ext cx="4038600" cy="3291458"/>
          </a:xfrm>
          <a:noFill/>
        </p:spPr>
      </p:pic>
      <p:sp>
        <p:nvSpPr>
          <p:cNvPr id="12" name="Content Placeholder 3">
            <a:extLst>
              <a:ext uri="{FF2B5EF4-FFF2-40B4-BE49-F238E27FC236}">
                <a16:creationId xmlns:a16="http://schemas.microsoft.com/office/drawing/2014/main" id="{A65AA97B-950A-B8D5-5E5F-85AD938471AF}"/>
              </a:ext>
            </a:extLst>
          </p:cNvPr>
          <p:cNvSpPr>
            <a:spLocks noGrp="1"/>
          </p:cNvSpPr>
          <p:nvPr>
            <p:ph sz="half" idx="2"/>
          </p:nvPr>
        </p:nvSpPr>
        <p:spPr>
          <a:xfrm>
            <a:off x="4648200" y="1600201"/>
            <a:ext cx="4038600" cy="3989040"/>
          </a:xfrm>
        </p:spPr>
        <p:txBody>
          <a:bodyPr/>
          <a:lstStyle/>
          <a:p>
            <a:pPr marL="0" indent="0">
              <a:buNone/>
            </a:pPr>
            <a:r>
              <a:rPr lang="en-US" dirty="0"/>
              <a:t>Rather than cutting price to match competitors, some companies add quality, service and value added features to support their higher prices</a:t>
            </a:r>
          </a:p>
        </p:txBody>
      </p:sp>
      <p:sp>
        <p:nvSpPr>
          <p:cNvPr id="4" name="Date Placeholder 3">
            <a:extLst>
              <a:ext uri="{FF2B5EF4-FFF2-40B4-BE49-F238E27FC236}">
                <a16:creationId xmlns:a16="http://schemas.microsoft.com/office/drawing/2014/main" id="{8CCF2DD0-9CE5-8F48-4C44-3F90FD81AD0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05/11/2023</a:t>
            </a:fld>
            <a:endParaRPr lang="en-GB" altLang="en-US" sz="900"/>
          </a:p>
        </p:txBody>
      </p:sp>
      <p:sp>
        <p:nvSpPr>
          <p:cNvPr id="5" name="Slide Number Placeholder 4">
            <a:extLst>
              <a:ext uri="{FF2B5EF4-FFF2-40B4-BE49-F238E27FC236}">
                <a16:creationId xmlns:a16="http://schemas.microsoft.com/office/drawing/2014/main" id="{03336C0B-655C-B216-3614-DB283568D0F5}"/>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9738835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941F5-91EB-BC96-B75B-75DCE760277C}"/>
              </a:ext>
            </a:extLst>
          </p:cNvPr>
          <p:cNvSpPr>
            <a:spLocks noGrp="1"/>
          </p:cNvSpPr>
          <p:nvPr>
            <p:ph type="title"/>
          </p:nvPr>
        </p:nvSpPr>
        <p:spPr/>
        <p:txBody>
          <a:bodyPr/>
          <a:lstStyle/>
          <a:p>
            <a:r>
              <a:rPr lang="en-GB" dirty="0"/>
              <a:t>Competition-based pricing</a:t>
            </a:r>
          </a:p>
        </p:txBody>
      </p:sp>
      <p:pic>
        <p:nvPicPr>
          <p:cNvPr id="8" name="Content Placeholder 7">
            <a:extLst>
              <a:ext uri="{FF2B5EF4-FFF2-40B4-BE49-F238E27FC236}">
                <a16:creationId xmlns:a16="http://schemas.microsoft.com/office/drawing/2014/main" id="{4A113575-E225-74F4-A32C-015E4019C651}"/>
              </a:ext>
            </a:extLst>
          </p:cNvPr>
          <p:cNvPicPr>
            <a:picLocks noGrp="1" noChangeAspect="1"/>
          </p:cNvPicPr>
          <p:nvPr>
            <p:ph sz="half" idx="1"/>
          </p:nvPr>
        </p:nvPicPr>
        <p:blipFill>
          <a:blip r:embed="rId2"/>
          <a:stretch>
            <a:fillRect/>
          </a:stretch>
        </p:blipFill>
        <p:spPr>
          <a:xfrm>
            <a:off x="457200" y="1862635"/>
            <a:ext cx="4038600" cy="3464518"/>
          </a:xfrm>
        </p:spPr>
      </p:pic>
      <p:pic>
        <p:nvPicPr>
          <p:cNvPr id="10" name="Content Placeholder 9">
            <a:extLst>
              <a:ext uri="{FF2B5EF4-FFF2-40B4-BE49-F238E27FC236}">
                <a16:creationId xmlns:a16="http://schemas.microsoft.com/office/drawing/2014/main" id="{39F5475F-08FD-FF61-E78C-8500514E52CB}"/>
              </a:ext>
            </a:extLst>
          </p:cNvPr>
          <p:cNvPicPr>
            <a:picLocks noGrp="1" noChangeAspect="1"/>
          </p:cNvPicPr>
          <p:nvPr>
            <p:ph sz="half" idx="2"/>
          </p:nvPr>
        </p:nvPicPr>
        <p:blipFill>
          <a:blip r:embed="rId3"/>
          <a:stretch>
            <a:fillRect/>
          </a:stretch>
        </p:blipFill>
        <p:spPr>
          <a:xfrm>
            <a:off x="5195682" y="3013788"/>
            <a:ext cx="2943636" cy="1162212"/>
          </a:xfrm>
        </p:spPr>
      </p:pic>
      <p:sp>
        <p:nvSpPr>
          <p:cNvPr id="5" name="Date Placeholder 4">
            <a:extLst>
              <a:ext uri="{FF2B5EF4-FFF2-40B4-BE49-F238E27FC236}">
                <a16:creationId xmlns:a16="http://schemas.microsoft.com/office/drawing/2014/main" id="{14A47924-72F7-EF46-21BF-8226C7847C0E}"/>
              </a:ext>
            </a:extLst>
          </p:cNvPr>
          <p:cNvSpPr>
            <a:spLocks noGrp="1"/>
          </p:cNvSpPr>
          <p:nvPr>
            <p:ph type="dt" sz="half" idx="10"/>
          </p:nvPr>
        </p:nvSpPr>
        <p:spPr/>
        <p:txBody>
          <a:bodyPr/>
          <a:lstStyle/>
          <a:p>
            <a:pPr>
              <a:defRPr/>
            </a:pPr>
            <a:fld id="{F7614AD2-EBEE-4B9C-B8EB-7B45076136C4}" type="datetime1">
              <a:rPr lang="en-GB" altLang="en-US" smtClean="0"/>
              <a:pPr>
                <a:defRPr/>
              </a:pPr>
              <a:t>05/11/2023</a:t>
            </a:fld>
            <a:endParaRPr lang="en-GB" altLang="en-US"/>
          </a:p>
        </p:txBody>
      </p:sp>
      <p:sp>
        <p:nvSpPr>
          <p:cNvPr id="6" name="Slide Number Placeholder 5">
            <a:extLst>
              <a:ext uri="{FF2B5EF4-FFF2-40B4-BE49-F238E27FC236}">
                <a16:creationId xmlns:a16="http://schemas.microsoft.com/office/drawing/2014/main" id="{CFCD4540-1589-9EB4-460D-64345B92D8B7}"/>
              </a:ext>
            </a:extLst>
          </p:cNvPr>
          <p:cNvSpPr>
            <a:spLocks noGrp="1"/>
          </p:cNvSpPr>
          <p:nvPr>
            <p:ph type="sldNum" sz="quarter" idx="11"/>
          </p:nvPr>
        </p:nvSpPr>
        <p:spPr/>
        <p:txBody>
          <a:bodyPr/>
          <a:lstStyle/>
          <a:p>
            <a:pPr>
              <a:defRPr/>
            </a:pPr>
            <a:fld id="{386495F9-B3F5-4DDF-9323-6CEC80C52C17}" type="slidenum">
              <a:rPr lang="en-GB" altLang="en-US" smtClean="0"/>
              <a:pPr>
                <a:defRPr/>
              </a:pPr>
              <a:t>13</a:t>
            </a:fld>
            <a:endParaRPr lang="en-GB" altLang="en-US"/>
          </a:p>
        </p:txBody>
      </p:sp>
    </p:spTree>
    <p:extLst>
      <p:ext uri="{BB962C8B-B14F-4D97-AF65-F5344CB8AC3E}">
        <p14:creationId xmlns:p14="http://schemas.microsoft.com/office/powerpoint/2010/main" val="23272055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screenshot of a website&#10;&#10;Description automatically generated">
            <a:extLst>
              <a:ext uri="{FF2B5EF4-FFF2-40B4-BE49-F238E27FC236}">
                <a16:creationId xmlns:a16="http://schemas.microsoft.com/office/drawing/2014/main" id="{29B79A95-9AA9-0DDA-0780-20816668274D}"/>
              </a:ext>
            </a:extLst>
          </p:cNvPr>
          <p:cNvPicPr>
            <a:picLocks noChangeAspect="1"/>
          </p:cNvPicPr>
          <p:nvPr/>
        </p:nvPicPr>
        <p:blipFill>
          <a:blip r:embed="rId2"/>
          <a:stretch>
            <a:fillRect/>
          </a:stretch>
        </p:blipFill>
        <p:spPr>
          <a:xfrm>
            <a:off x="2087216" y="0"/>
            <a:ext cx="7056784" cy="6858000"/>
          </a:xfrm>
          <a:prstGeom prst="rect">
            <a:avLst/>
          </a:prstGeom>
          <a:noFill/>
        </p:spPr>
      </p:pic>
      <p:sp>
        <p:nvSpPr>
          <p:cNvPr id="5" name="Date Placeholder 4" hidden="1">
            <a:extLst>
              <a:ext uri="{FF2B5EF4-FFF2-40B4-BE49-F238E27FC236}">
                <a16:creationId xmlns:a16="http://schemas.microsoft.com/office/drawing/2014/main" id="{AAA3FA23-9A40-A00F-B118-60B3AF54F461}"/>
              </a:ext>
            </a:extLst>
          </p:cNvPr>
          <p:cNvSpPr>
            <a:spLocks noGrp="1"/>
          </p:cNvSpPr>
          <p:nvPr>
            <p:ph type="dt" sz="half" idx="10"/>
          </p:nvPr>
        </p:nvSpPr>
        <p:spPr/>
        <p:txBody>
          <a:bodyPr/>
          <a:lstStyle/>
          <a:p>
            <a:pPr>
              <a:spcAft>
                <a:spcPts val="600"/>
              </a:spcAft>
              <a:defRPr/>
            </a:pPr>
            <a:fld id="{F7614AD2-EBEE-4B9C-B8EB-7B45076136C4}" type="datetime1">
              <a:rPr lang="en-GB" altLang="en-US" smtClean="0"/>
              <a:pPr>
                <a:spcAft>
                  <a:spcPts val="600"/>
                </a:spcAft>
                <a:defRPr/>
              </a:pPr>
              <a:t>05/11/2023</a:t>
            </a:fld>
            <a:endParaRPr lang="en-GB" altLang="en-US"/>
          </a:p>
        </p:txBody>
      </p:sp>
      <p:sp>
        <p:nvSpPr>
          <p:cNvPr id="6" name="Slide Number Placeholder 5" hidden="1">
            <a:extLst>
              <a:ext uri="{FF2B5EF4-FFF2-40B4-BE49-F238E27FC236}">
                <a16:creationId xmlns:a16="http://schemas.microsoft.com/office/drawing/2014/main" id="{8EF68A28-E244-0BB5-8B35-7C464255E319}"/>
              </a:ext>
            </a:extLst>
          </p:cNvPr>
          <p:cNvSpPr>
            <a:spLocks noGrp="1"/>
          </p:cNvSpPr>
          <p:nvPr>
            <p:ph type="sldNum" sz="quarter" idx="4294967295"/>
          </p:nvPr>
        </p:nvSpPr>
        <p:spPr>
          <a:xfrm>
            <a:off x="7956550" y="6381750"/>
            <a:ext cx="730250" cy="339725"/>
          </a:xfrm>
        </p:spPr>
        <p:txBody>
          <a:bodyPr/>
          <a:lstStyle/>
          <a:p>
            <a:pPr>
              <a:spcAft>
                <a:spcPts val="600"/>
              </a:spcAft>
              <a:defRPr/>
            </a:pPr>
            <a:fld id="{386495F9-B3F5-4DDF-9323-6CEC80C52C17}" type="slidenum">
              <a:rPr lang="en-GB" altLang="en-US" smtClean="0"/>
              <a:pPr>
                <a:spcAft>
                  <a:spcPts val="600"/>
                </a:spcAft>
                <a:defRPr/>
              </a:pPr>
              <a:t>14</a:t>
            </a:fld>
            <a:endParaRPr lang="en-GB" altLang="en-US"/>
          </a:p>
        </p:txBody>
      </p:sp>
    </p:spTree>
    <p:extLst>
      <p:ext uri="{BB962C8B-B14F-4D97-AF65-F5344CB8AC3E}">
        <p14:creationId xmlns:p14="http://schemas.microsoft.com/office/powerpoint/2010/main" val="27639487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B535F-E07A-66B9-6E5B-CB371ED4B31A}"/>
              </a:ext>
            </a:extLst>
          </p:cNvPr>
          <p:cNvSpPr>
            <a:spLocks noGrp="1"/>
          </p:cNvSpPr>
          <p:nvPr>
            <p:ph type="title"/>
          </p:nvPr>
        </p:nvSpPr>
        <p:spPr/>
        <p:txBody>
          <a:bodyPr/>
          <a:lstStyle/>
          <a:p>
            <a:r>
              <a:rPr lang="en-GB" dirty="0"/>
              <a:t>Other pricing considerations</a:t>
            </a:r>
          </a:p>
        </p:txBody>
      </p:sp>
      <p:sp>
        <p:nvSpPr>
          <p:cNvPr id="3" name="Content Placeholder 2">
            <a:extLst>
              <a:ext uri="{FF2B5EF4-FFF2-40B4-BE49-F238E27FC236}">
                <a16:creationId xmlns:a16="http://schemas.microsoft.com/office/drawing/2014/main" id="{95B5FAE3-E0A1-041A-803A-7A64B615CE29}"/>
              </a:ext>
            </a:extLst>
          </p:cNvPr>
          <p:cNvSpPr>
            <a:spLocks noGrp="1"/>
          </p:cNvSpPr>
          <p:nvPr>
            <p:ph idx="1"/>
          </p:nvPr>
        </p:nvSpPr>
        <p:spPr>
          <a:xfrm>
            <a:off x="457200" y="1620079"/>
            <a:ext cx="8229600" cy="3917032"/>
          </a:xfrm>
        </p:spPr>
        <p:txBody>
          <a:bodyPr/>
          <a:lstStyle/>
          <a:p>
            <a:r>
              <a:rPr lang="en-GB" dirty="0"/>
              <a:t>Market and demand</a:t>
            </a:r>
          </a:p>
          <a:p>
            <a:pPr lvl="1"/>
            <a:r>
              <a:rPr lang="en-GB" dirty="0"/>
              <a:t>Pricing in different types of markets</a:t>
            </a:r>
          </a:p>
          <a:p>
            <a:pPr lvl="1"/>
            <a:r>
              <a:rPr lang="en-GB" dirty="0" err="1"/>
              <a:t>Analyze</a:t>
            </a:r>
            <a:r>
              <a:rPr lang="en-GB" dirty="0"/>
              <a:t> pricing in different market?</a:t>
            </a:r>
          </a:p>
          <a:p>
            <a:r>
              <a:rPr lang="en-GB" dirty="0"/>
              <a:t>Economy</a:t>
            </a:r>
          </a:p>
          <a:p>
            <a:pPr lvl="1"/>
            <a:r>
              <a:rPr lang="en-GB" dirty="0"/>
              <a:t>Boom, recession, inflation, interest rates</a:t>
            </a:r>
          </a:p>
          <a:p>
            <a:r>
              <a:rPr lang="en-GB" dirty="0"/>
              <a:t>Other external factors</a:t>
            </a:r>
          </a:p>
          <a:p>
            <a:pPr marL="0" indent="0">
              <a:buNone/>
            </a:pPr>
            <a:endParaRPr lang="en-GB" dirty="0"/>
          </a:p>
          <a:p>
            <a:endParaRPr lang="en-GB" dirty="0"/>
          </a:p>
        </p:txBody>
      </p:sp>
      <p:sp>
        <p:nvSpPr>
          <p:cNvPr id="4" name="Date Placeholder 3">
            <a:extLst>
              <a:ext uri="{FF2B5EF4-FFF2-40B4-BE49-F238E27FC236}">
                <a16:creationId xmlns:a16="http://schemas.microsoft.com/office/drawing/2014/main" id="{013CEEB6-A6BA-D7BD-AB03-2A072FFFEE84}"/>
              </a:ext>
            </a:extLst>
          </p:cNvPr>
          <p:cNvSpPr>
            <a:spLocks noGrp="1"/>
          </p:cNvSpPr>
          <p:nvPr>
            <p:ph type="dt" sz="half" idx="10"/>
          </p:nvPr>
        </p:nvSpPr>
        <p:spPr/>
        <p:txBody>
          <a:bodyPr/>
          <a:lstStyle/>
          <a:p>
            <a:pPr>
              <a:defRPr/>
            </a:pPr>
            <a:fld id="{2303D31F-598B-47EE-BA37-93F097A3D676}" type="datetime1">
              <a:rPr lang="en-GB" altLang="en-US" smtClean="0"/>
              <a:pPr>
                <a:defRPr/>
              </a:pPr>
              <a:t>05/11/2023</a:t>
            </a:fld>
            <a:endParaRPr lang="en-GB" altLang="en-US"/>
          </a:p>
        </p:txBody>
      </p:sp>
      <p:sp>
        <p:nvSpPr>
          <p:cNvPr id="5" name="Slide Number Placeholder 4">
            <a:extLst>
              <a:ext uri="{FF2B5EF4-FFF2-40B4-BE49-F238E27FC236}">
                <a16:creationId xmlns:a16="http://schemas.microsoft.com/office/drawing/2014/main" id="{9D01D822-D53D-3200-DA2A-6776DCB62F19}"/>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5682409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254C0-FC7A-B819-8660-D2B1A8790E55}"/>
              </a:ext>
            </a:extLst>
          </p:cNvPr>
          <p:cNvSpPr>
            <a:spLocks noGrp="1"/>
          </p:cNvSpPr>
          <p:nvPr>
            <p:ph type="title"/>
          </p:nvPr>
        </p:nvSpPr>
        <p:spPr/>
        <p:txBody>
          <a:bodyPr/>
          <a:lstStyle/>
          <a:p>
            <a:r>
              <a:rPr lang="en-GB" dirty="0"/>
              <a:t>communication</a:t>
            </a:r>
          </a:p>
        </p:txBody>
      </p:sp>
      <p:sp>
        <p:nvSpPr>
          <p:cNvPr id="3" name="Content Placeholder 2">
            <a:extLst>
              <a:ext uri="{FF2B5EF4-FFF2-40B4-BE49-F238E27FC236}">
                <a16:creationId xmlns:a16="http://schemas.microsoft.com/office/drawing/2014/main" id="{DE21783F-447E-469A-490E-1F0EBCB7ADB6}"/>
              </a:ext>
            </a:extLst>
          </p:cNvPr>
          <p:cNvSpPr>
            <a:spLocks noGrp="1"/>
          </p:cNvSpPr>
          <p:nvPr>
            <p:ph idx="1"/>
          </p:nvPr>
        </p:nvSpPr>
        <p:spPr/>
        <p:txBody>
          <a:bodyPr/>
          <a:lstStyle/>
          <a:p>
            <a:r>
              <a:rPr lang="en-GB" dirty="0"/>
              <a:t>Importance of communication in marketing management</a:t>
            </a:r>
          </a:p>
          <a:p>
            <a:pPr lvl="1"/>
            <a:r>
              <a:rPr lang="en-GB" dirty="0"/>
              <a:t>Internal</a:t>
            </a:r>
          </a:p>
          <a:p>
            <a:pPr lvl="1"/>
            <a:r>
              <a:rPr lang="en-GB" dirty="0"/>
              <a:t>External</a:t>
            </a:r>
          </a:p>
          <a:p>
            <a:pPr lvl="1"/>
            <a:r>
              <a:rPr lang="en-GB" dirty="0"/>
              <a:t>Global</a:t>
            </a:r>
          </a:p>
          <a:p>
            <a:pPr marL="457200" lvl="1" indent="0">
              <a:buNone/>
            </a:pPr>
            <a:endParaRPr lang="en-GB" dirty="0"/>
          </a:p>
        </p:txBody>
      </p:sp>
      <p:sp>
        <p:nvSpPr>
          <p:cNvPr id="4" name="Date Placeholder 3">
            <a:extLst>
              <a:ext uri="{FF2B5EF4-FFF2-40B4-BE49-F238E27FC236}">
                <a16:creationId xmlns:a16="http://schemas.microsoft.com/office/drawing/2014/main" id="{2650E0E9-5022-0CCC-D832-B45D2F57A326}"/>
              </a:ext>
            </a:extLst>
          </p:cNvPr>
          <p:cNvSpPr>
            <a:spLocks noGrp="1"/>
          </p:cNvSpPr>
          <p:nvPr>
            <p:ph type="dt" sz="half" idx="10"/>
          </p:nvPr>
        </p:nvSpPr>
        <p:spPr/>
        <p:txBody>
          <a:bodyPr/>
          <a:lstStyle/>
          <a:p>
            <a:pPr>
              <a:defRPr/>
            </a:pPr>
            <a:fld id="{2303D31F-598B-47EE-BA37-93F097A3D676}" type="datetime1">
              <a:rPr lang="en-GB" altLang="en-US" smtClean="0"/>
              <a:pPr>
                <a:defRPr/>
              </a:pPr>
              <a:t>05/11/2023</a:t>
            </a:fld>
            <a:endParaRPr lang="en-GB" altLang="en-US"/>
          </a:p>
        </p:txBody>
      </p:sp>
      <p:sp>
        <p:nvSpPr>
          <p:cNvPr id="5" name="Slide Number Placeholder 4">
            <a:extLst>
              <a:ext uri="{FF2B5EF4-FFF2-40B4-BE49-F238E27FC236}">
                <a16:creationId xmlns:a16="http://schemas.microsoft.com/office/drawing/2014/main" id="{872E40E7-45DD-CDFC-DFF6-1A1C208AC622}"/>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7473298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a:t>
            </a:r>
          </a:p>
        </p:txBody>
      </p:sp>
      <p:sp>
        <p:nvSpPr>
          <p:cNvPr id="3" name="Content Placeholder 2"/>
          <p:cNvSpPr>
            <a:spLocks noGrp="1"/>
          </p:cNvSpPr>
          <p:nvPr>
            <p:ph idx="1"/>
          </p:nvPr>
        </p:nvSpPr>
        <p:spPr/>
        <p:txBody>
          <a:bodyPr/>
          <a:lstStyle/>
          <a:p>
            <a:r>
              <a:rPr lang="en-GB" dirty="0"/>
              <a:t>Communication can be viewed as a transmission of information, also a sharing of meaning.</a:t>
            </a:r>
          </a:p>
        </p:txBody>
      </p:sp>
    </p:spTree>
    <p:extLst>
      <p:ext uri="{BB962C8B-B14F-4D97-AF65-F5344CB8AC3E}">
        <p14:creationId xmlns:p14="http://schemas.microsoft.com/office/powerpoint/2010/main" val="29391600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Communication Model</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828730"/>
            <a:ext cx="7557911" cy="3251328"/>
          </a:xfrm>
        </p:spPr>
      </p:pic>
      <p:sp>
        <p:nvSpPr>
          <p:cNvPr id="3" name="Rectangle 2">
            <a:extLst>
              <a:ext uri="{FF2B5EF4-FFF2-40B4-BE49-F238E27FC236}">
                <a16:creationId xmlns:a16="http://schemas.microsoft.com/office/drawing/2014/main" id="{9A6A8655-DC44-4734-8CB7-42DC6E7C3A7E}"/>
              </a:ext>
            </a:extLst>
          </p:cNvPr>
          <p:cNvSpPr/>
          <p:nvPr/>
        </p:nvSpPr>
        <p:spPr>
          <a:xfrm>
            <a:off x="598287" y="1417638"/>
            <a:ext cx="8075240" cy="646331"/>
          </a:xfrm>
          <a:prstGeom prst="rect">
            <a:avLst/>
          </a:prstGeom>
        </p:spPr>
        <p:txBody>
          <a:bodyPr wrap="square">
            <a:spAutoFit/>
          </a:bodyPr>
          <a:lstStyle/>
          <a:p>
            <a:r>
              <a:rPr lang="en-GB" dirty="0">
                <a:solidFill>
                  <a:srgbClr val="000000"/>
                </a:solidFill>
                <a:latin typeface="Georgia" panose="02040502050405020303" pitchFamily="18" charset="0"/>
              </a:rPr>
              <a:t>Claude </a:t>
            </a:r>
            <a:r>
              <a:rPr lang="en-GB" b="1" dirty="0">
                <a:solidFill>
                  <a:srgbClr val="000000"/>
                </a:solidFill>
                <a:latin typeface="Georgia" panose="02040502050405020303" pitchFamily="18" charset="0"/>
              </a:rPr>
              <a:t>Shannon</a:t>
            </a:r>
            <a:r>
              <a:rPr lang="en-GB" dirty="0">
                <a:solidFill>
                  <a:srgbClr val="000000"/>
                </a:solidFill>
                <a:latin typeface="Georgia" panose="02040502050405020303" pitchFamily="18" charset="0"/>
              </a:rPr>
              <a:t> and Waren </a:t>
            </a:r>
            <a:r>
              <a:rPr lang="en-GB" b="1" dirty="0">
                <a:solidFill>
                  <a:srgbClr val="000000"/>
                </a:solidFill>
                <a:latin typeface="Georgia" panose="02040502050405020303" pitchFamily="18" charset="0"/>
              </a:rPr>
              <a:t>Weaver's</a:t>
            </a:r>
            <a:r>
              <a:rPr lang="en-GB" dirty="0">
                <a:solidFill>
                  <a:srgbClr val="000000"/>
                </a:solidFill>
                <a:latin typeface="Georgia" panose="02040502050405020303" pitchFamily="18" charset="0"/>
              </a:rPr>
              <a:t> macro model is a model used to represent the standard steps of any form of effective communication.</a:t>
            </a:r>
          </a:p>
        </p:txBody>
      </p:sp>
      <p:sp>
        <p:nvSpPr>
          <p:cNvPr id="5" name="Rectangle 4">
            <a:extLst>
              <a:ext uri="{FF2B5EF4-FFF2-40B4-BE49-F238E27FC236}">
                <a16:creationId xmlns:a16="http://schemas.microsoft.com/office/drawing/2014/main" id="{F6273F24-5BB7-4706-8FC9-AA2FCEE07B57}"/>
              </a:ext>
            </a:extLst>
          </p:cNvPr>
          <p:cNvSpPr/>
          <p:nvPr/>
        </p:nvSpPr>
        <p:spPr>
          <a:xfrm rot="10800000" flipV="1">
            <a:off x="633773" y="5080058"/>
            <a:ext cx="6471882" cy="461665"/>
          </a:xfrm>
          <a:prstGeom prst="rect">
            <a:avLst/>
          </a:prstGeom>
        </p:spPr>
        <p:txBody>
          <a:bodyPr wrap="square">
            <a:spAutoFit/>
          </a:bodyPr>
          <a:lstStyle/>
          <a:p>
            <a:r>
              <a:rPr lang="en-GB" sz="1200" b="1" dirty="0"/>
              <a:t>Source: </a:t>
            </a:r>
            <a:r>
              <a:rPr lang="en-GB" sz="1200" dirty="0"/>
              <a:t>Marketing Management, by Philip Kotler and Kevin Lane Keller, 15th Edition (Global Edition), Pearson, Chapter 19, page 585</a:t>
            </a:r>
            <a:r>
              <a:rPr lang="en-GB" sz="1200" dirty="0">
                <a:solidFill>
                  <a:srgbClr val="000000"/>
                </a:solidFill>
                <a:latin typeface="Georgia" panose="02040502050405020303" pitchFamily="18" charset="0"/>
              </a:rPr>
              <a:t> </a:t>
            </a:r>
            <a:endParaRPr lang="en-GB" sz="1200" dirty="0"/>
          </a:p>
        </p:txBody>
      </p:sp>
    </p:spTree>
    <p:extLst>
      <p:ext uri="{BB962C8B-B14F-4D97-AF65-F5344CB8AC3E}">
        <p14:creationId xmlns:p14="http://schemas.microsoft.com/office/powerpoint/2010/main" val="30459893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Advertising</a:t>
            </a:r>
          </a:p>
        </p:txBody>
      </p:sp>
      <p:sp>
        <p:nvSpPr>
          <p:cNvPr id="3" name="Content Placeholder 2"/>
          <p:cNvSpPr>
            <a:spLocks noGrp="1"/>
          </p:cNvSpPr>
          <p:nvPr>
            <p:ph idx="1"/>
          </p:nvPr>
        </p:nvSpPr>
        <p:spPr/>
        <p:txBody>
          <a:bodyPr/>
          <a:lstStyle/>
          <a:p>
            <a:r>
              <a:rPr lang="en-GB" dirty="0"/>
              <a:t>Advertising is a means of communication with the users of a product or service.</a:t>
            </a:r>
          </a:p>
          <a:p>
            <a:r>
              <a:rPr lang="en-GB" dirty="0"/>
              <a:t>Advertisements are messages paid for by those who send them and are intended to inform or influence people who receive them, as defined by the Advertising Association of the UK.</a:t>
            </a:r>
          </a:p>
        </p:txBody>
      </p:sp>
    </p:spTree>
    <p:extLst>
      <p:ext uri="{BB962C8B-B14F-4D97-AF65-F5344CB8AC3E}">
        <p14:creationId xmlns:p14="http://schemas.microsoft.com/office/powerpoint/2010/main" val="9797083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Media</a:t>
            </a:r>
          </a:p>
        </p:txBody>
      </p:sp>
      <p:sp>
        <p:nvSpPr>
          <p:cNvPr id="3" name="Content Placeholder 2"/>
          <p:cNvSpPr>
            <a:spLocks noGrp="1"/>
          </p:cNvSpPr>
          <p:nvPr>
            <p:ph idx="1"/>
          </p:nvPr>
        </p:nvSpPr>
        <p:spPr>
          <a:xfrm>
            <a:off x="471398" y="1268760"/>
            <a:ext cx="8229600" cy="3917032"/>
          </a:xfrm>
        </p:spPr>
        <p:txBody>
          <a:bodyPr/>
          <a:lstStyle/>
          <a:p>
            <a:r>
              <a:rPr lang="en-GB" dirty="0"/>
              <a:t>Newspapers</a:t>
            </a:r>
          </a:p>
          <a:p>
            <a:r>
              <a:rPr lang="en-GB" dirty="0"/>
              <a:t>Magazines </a:t>
            </a:r>
          </a:p>
          <a:p>
            <a:r>
              <a:rPr lang="en-GB" dirty="0"/>
              <a:t>Television</a:t>
            </a:r>
          </a:p>
          <a:p>
            <a:r>
              <a:rPr lang="en-GB" dirty="0"/>
              <a:t>Radio</a:t>
            </a:r>
          </a:p>
          <a:p>
            <a:r>
              <a:rPr lang="en-GB" dirty="0"/>
              <a:t>Social media</a:t>
            </a:r>
          </a:p>
          <a:p>
            <a:r>
              <a:rPr lang="en-GB" dirty="0"/>
              <a:t>Cinema</a:t>
            </a:r>
          </a:p>
          <a:p>
            <a:r>
              <a:rPr lang="en-GB" dirty="0"/>
              <a:t>Outdoor</a:t>
            </a:r>
          </a:p>
          <a:p>
            <a:pPr marL="0" indent="0">
              <a:buNone/>
            </a:pPr>
            <a:endParaRPr lang="en-GB" dirty="0"/>
          </a:p>
        </p:txBody>
      </p:sp>
      <p:sp>
        <p:nvSpPr>
          <p:cNvPr id="4" name="TextBox 3">
            <a:extLst>
              <a:ext uri="{FF2B5EF4-FFF2-40B4-BE49-F238E27FC236}">
                <a16:creationId xmlns:a16="http://schemas.microsoft.com/office/drawing/2014/main" id="{D29B23B0-08BE-5BC2-D02D-00F7C7A882C2}"/>
              </a:ext>
            </a:extLst>
          </p:cNvPr>
          <p:cNvSpPr txBox="1"/>
          <p:nvPr/>
        </p:nvSpPr>
        <p:spPr>
          <a:xfrm>
            <a:off x="4114800" y="1672208"/>
            <a:ext cx="4777680" cy="3323987"/>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pPr algn="ctr"/>
            <a:endParaRPr lang="en-GB" sz="2400" dirty="0"/>
          </a:p>
          <a:p>
            <a:pPr algn="ctr"/>
            <a:r>
              <a:rPr lang="en-GB" sz="2400" dirty="0"/>
              <a:t>What products / adverts will use these mediums?</a:t>
            </a:r>
          </a:p>
          <a:p>
            <a:pPr algn="ctr"/>
            <a:endParaRPr lang="en-GB" sz="2400" dirty="0"/>
          </a:p>
          <a:p>
            <a:pPr algn="ctr"/>
            <a:r>
              <a:rPr lang="en-GB" sz="2400" dirty="0"/>
              <a:t>Which industries?</a:t>
            </a:r>
          </a:p>
          <a:p>
            <a:pPr algn="ctr"/>
            <a:endParaRPr lang="en-GB" sz="2400" dirty="0"/>
          </a:p>
          <a:p>
            <a:pPr algn="ctr"/>
            <a:r>
              <a:rPr lang="en-GB" sz="2400" dirty="0"/>
              <a:t>Preferences in terms of effectiveness?</a:t>
            </a:r>
            <a:endParaRPr lang="en-GB" sz="2400" dirty="0">
              <a:highlight>
                <a:srgbClr val="FFFF00"/>
              </a:highlight>
            </a:endParaRPr>
          </a:p>
          <a:p>
            <a:endParaRPr lang="en-GB" dirty="0"/>
          </a:p>
        </p:txBody>
      </p:sp>
    </p:spTree>
    <p:extLst>
      <p:ext uri="{BB962C8B-B14F-4D97-AF65-F5344CB8AC3E}">
        <p14:creationId xmlns:p14="http://schemas.microsoft.com/office/powerpoint/2010/main" val="6695219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Sales Promotion</a:t>
            </a:r>
          </a:p>
        </p:txBody>
      </p:sp>
      <p:sp>
        <p:nvSpPr>
          <p:cNvPr id="3" name="Content Placeholder 2"/>
          <p:cNvSpPr>
            <a:spLocks noGrp="1"/>
          </p:cNvSpPr>
          <p:nvPr>
            <p:ph idx="1"/>
          </p:nvPr>
        </p:nvSpPr>
        <p:spPr/>
        <p:txBody>
          <a:bodyPr/>
          <a:lstStyle/>
          <a:p>
            <a:r>
              <a:rPr lang="en-GB" b="1" dirty="0"/>
              <a:t>Sales promotion</a:t>
            </a:r>
            <a:r>
              <a:rPr lang="en-GB" dirty="0"/>
              <a:t> is one level or type of marketing aimed either at the consumer or at the distribution channel (in the form of sales-incentives). It is used to introduce new product, clear out inventories, and to lift </a:t>
            </a:r>
            <a:r>
              <a:rPr lang="en-GB" b="1" dirty="0"/>
              <a:t>sales</a:t>
            </a:r>
            <a:r>
              <a:rPr lang="en-GB" dirty="0"/>
              <a:t> temporarily.</a:t>
            </a:r>
          </a:p>
        </p:txBody>
      </p:sp>
    </p:spTree>
    <p:extLst>
      <p:ext uri="{BB962C8B-B14F-4D97-AF65-F5344CB8AC3E}">
        <p14:creationId xmlns:p14="http://schemas.microsoft.com/office/powerpoint/2010/main" val="42709133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Relations</a:t>
            </a:r>
          </a:p>
        </p:txBody>
      </p:sp>
      <p:sp>
        <p:nvSpPr>
          <p:cNvPr id="3" name="Content Placeholder 2"/>
          <p:cNvSpPr>
            <a:spLocks noGrp="1"/>
          </p:cNvSpPr>
          <p:nvPr>
            <p:ph idx="1"/>
          </p:nvPr>
        </p:nvSpPr>
        <p:spPr/>
        <p:txBody>
          <a:bodyPr>
            <a:normAutofit fontScale="85000" lnSpcReduction="20000"/>
          </a:bodyPr>
          <a:lstStyle/>
          <a:p>
            <a:r>
              <a:rPr lang="en-GB" dirty="0"/>
              <a:t>Public Relations is about reputation - the result of what you do, what you say and what others say about you.</a:t>
            </a:r>
            <a:br>
              <a:rPr lang="en-GB" dirty="0"/>
            </a:br>
            <a:br>
              <a:rPr lang="en-GB" dirty="0"/>
            </a:br>
            <a:r>
              <a:rPr lang="en-GB" dirty="0"/>
              <a:t>Public Relations is the discipline which looks after reputation, with the aim of earning understanding and support and influencing opinion and behaviour. It is the planned and sustained effort to establish and maintain goodwill and mutual understanding between an organisation and its publics.</a:t>
            </a:r>
          </a:p>
        </p:txBody>
      </p:sp>
    </p:spTree>
    <p:extLst>
      <p:ext uri="{BB962C8B-B14F-4D97-AF65-F5344CB8AC3E}">
        <p14:creationId xmlns:p14="http://schemas.microsoft.com/office/powerpoint/2010/main" val="17496283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Relations</a:t>
            </a:r>
          </a:p>
        </p:txBody>
      </p:sp>
      <p:sp>
        <p:nvSpPr>
          <p:cNvPr id="3" name="Content Placeholder 2"/>
          <p:cNvSpPr>
            <a:spLocks noGrp="1"/>
          </p:cNvSpPr>
          <p:nvPr>
            <p:ph idx="1"/>
          </p:nvPr>
        </p:nvSpPr>
        <p:spPr/>
        <p:txBody>
          <a:bodyPr>
            <a:normAutofit fontScale="70000" lnSpcReduction="20000"/>
          </a:bodyPr>
          <a:lstStyle/>
          <a:p>
            <a:r>
              <a:rPr lang="en-GB" dirty="0"/>
              <a:t>Every organisation, no matter how large or small, ultimately depends on its reputation for survival and success.</a:t>
            </a:r>
          </a:p>
          <a:p>
            <a:r>
              <a:rPr lang="en-GB" dirty="0"/>
              <a:t>Customers, suppliers, employees, investors, journalists and regulators can have a powerful impact. They all have an opinion about the organisations they come into contact with - whether good or bad, right or wrong. These perceptions will drive their decisions about whether they want to work with, shop with and support these organisations.</a:t>
            </a:r>
          </a:p>
          <a:p>
            <a:r>
              <a:rPr lang="en-GB" dirty="0"/>
              <a:t>In today's competitive market, reputation can be a company's biggest asset – the thing that makes you stand out from the crowd and gives you a competitive edge. Effective PR can help manage reputation by communicating and building good relationships with all organisation stakeholders.</a:t>
            </a:r>
          </a:p>
          <a:p>
            <a:endParaRPr lang="en-GB" dirty="0"/>
          </a:p>
        </p:txBody>
      </p:sp>
    </p:spTree>
    <p:extLst>
      <p:ext uri="{BB962C8B-B14F-4D97-AF65-F5344CB8AC3E}">
        <p14:creationId xmlns:p14="http://schemas.microsoft.com/office/powerpoint/2010/main" val="23394553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Publicity</a:t>
            </a:r>
          </a:p>
        </p:txBody>
      </p:sp>
      <p:sp>
        <p:nvSpPr>
          <p:cNvPr id="3" name="Content Placeholder 2"/>
          <p:cNvSpPr>
            <a:spLocks noGrp="1"/>
          </p:cNvSpPr>
          <p:nvPr>
            <p:ph idx="1"/>
          </p:nvPr>
        </p:nvSpPr>
        <p:spPr/>
        <p:txBody>
          <a:bodyPr/>
          <a:lstStyle/>
          <a:p>
            <a:r>
              <a:rPr lang="en-GB" dirty="0"/>
              <a:t>Something that attracts the attention of the public. Attention that is given to someone or something by newspapers, magazines, television news programs, etc.</a:t>
            </a:r>
          </a:p>
        </p:txBody>
      </p:sp>
    </p:spTree>
    <p:extLst>
      <p:ext uri="{BB962C8B-B14F-4D97-AF65-F5344CB8AC3E}">
        <p14:creationId xmlns:p14="http://schemas.microsoft.com/office/powerpoint/2010/main" val="13636537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Sponsorship</a:t>
            </a:r>
          </a:p>
        </p:txBody>
      </p:sp>
      <p:sp>
        <p:nvSpPr>
          <p:cNvPr id="3" name="Content Placeholder 2"/>
          <p:cNvSpPr>
            <a:spLocks noGrp="1"/>
          </p:cNvSpPr>
          <p:nvPr>
            <p:ph idx="1"/>
          </p:nvPr>
        </p:nvSpPr>
        <p:spPr/>
        <p:txBody>
          <a:bodyPr/>
          <a:lstStyle/>
          <a:p>
            <a:r>
              <a:rPr lang="en-GB" sz="2800" b="1" dirty="0"/>
              <a:t>Sponsorship</a:t>
            </a:r>
            <a:r>
              <a:rPr lang="en-GB" sz="2800" dirty="0"/>
              <a:t> is a specialised kind of public relations and increasingly popular, particularly with larger businesses. A business will sponsor an event, team or individual in order to build brand awareness. A secondary objective might be to emphasise social or ethical credentials, but most sponsorship really does have a commercial objective at heart</a:t>
            </a:r>
            <a:r>
              <a:rPr lang="en-GB" dirty="0"/>
              <a:t>.</a:t>
            </a:r>
          </a:p>
        </p:txBody>
      </p:sp>
    </p:spTree>
    <p:extLst>
      <p:ext uri="{BB962C8B-B14F-4D97-AF65-F5344CB8AC3E}">
        <p14:creationId xmlns:p14="http://schemas.microsoft.com/office/powerpoint/2010/main" val="34739134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 Marketing</a:t>
            </a:r>
          </a:p>
        </p:txBody>
      </p:sp>
      <p:sp>
        <p:nvSpPr>
          <p:cNvPr id="3" name="Content Placeholder 2"/>
          <p:cNvSpPr>
            <a:spLocks noGrp="1"/>
          </p:cNvSpPr>
          <p:nvPr>
            <p:ph idx="1"/>
          </p:nvPr>
        </p:nvSpPr>
        <p:spPr/>
        <p:txBody>
          <a:bodyPr/>
          <a:lstStyle/>
          <a:p>
            <a:r>
              <a:rPr lang="en-GB" b="1" dirty="0"/>
              <a:t>Direct marketing</a:t>
            </a:r>
            <a:r>
              <a:rPr lang="en-GB" dirty="0"/>
              <a:t> is a form of promotion </a:t>
            </a:r>
            <a:r>
              <a:rPr lang="en-GB"/>
              <a:t>where organisations </a:t>
            </a:r>
            <a:r>
              <a:rPr lang="en-GB" dirty="0"/>
              <a:t>communicate directly to customers through a variety of media including mobile phone text messaging, email, websites, online adverts, database </a:t>
            </a:r>
            <a:r>
              <a:rPr lang="en-GB" b="1" dirty="0"/>
              <a:t>marketing</a:t>
            </a:r>
            <a:r>
              <a:rPr lang="en-GB" dirty="0"/>
              <a:t>, fliers, catalogue distribution and promotional letters.</a:t>
            </a:r>
          </a:p>
        </p:txBody>
      </p:sp>
    </p:spTree>
    <p:extLst>
      <p:ext uri="{BB962C8B-B14F-4D97-AF65-F5344CB8AC3E}">
        <p14:creationId xmlns:p14="http://schemas.microsoft.com/office/powerpoint/2010/main" val="22717790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Marketing</a:t>
            </a:r>
          </a:p>
        </p:txBody>
      </p:sp>
      <p:sp>
        <p:nvSpPr>
          <p:cNvPr id="3" name="Content Placeholder 2"/>
          <p:cNvSpPr>
            <a:spLocks noGrp="1"/>
          </p:cNvSpPr>
          <p:nvPr>
            <p:ph idx="1"/>
          </p:nvPr>
        </p:nvSpPr>
        <p:spPr/>
        <p:txBody>
          <a:bodyPr/>
          <a:lstStyle/>
          <a:p>
            <a:r>
              <a:rPr lang="en-GB" dirty="0"/>
              <a:t>Digital marketing refers to advertising delivered through digital channels such as search engines, websites, social media, email, and mobile apps.</a:t>
            </a:r>
          </a:p>
        </p:txBody>
      </p:sp>
    </p:spTree>
    <p:extLst>
      <p:ext uri="{BB962C8B-B14F-4D97-AF65-F5344CB8AC3E}">
        <p14:creationId xmlns:p14="http://schemas.microsoft.com/office/powerpoint/2010/main" val="14042858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Integrated Marketing Communications</a:t>
            </a:r>
          </a:p>
        </p:txBody>
      </p:sp>
      <p:sp>
        <p:nvSpPr>
          <p:cNvPr id="3" name="Content Placeholder 2"/>
          <p:cNvSpPr>
            <a:spLocks noGrp="1"/>
          </p:cNvSpPr>
          <p:nvPr>
            <p:ph idx="1"/>
          </p:nvPr>
        </p:nvSpPr>
        <p:spPr/>
        <p:txBody>
          <a:bodyPr/>
          <a:lstStyle/>
          <a:p>
            <a:r>
              <a:rPr lang="en-GB" dirty="0"/>
              <a:t>Integrated Marketing Communications ensures that all forms of communication and messages are carefully linked together. At its most basic level, Integrated Marketing Communications, or IMC, means integrating all the promotional tools, so that they work together in harmony.</a:t>
            </a:r>
          </a:p>
        </p:txBody>
      </p:sp>
    </p:spTree>
    <p:extLst>
      <p:ext uri="{BB962C8B-B14F-4D97-AF65-F5344CB8AC3E}">
        <p14:creationId xmlns:p14="http://schemas.microsoft.com/office/powerpoint/2010/main" val="19381642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Integrated Marketing Communications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43608" y="1634663"/>
            <a:ext cx="6851104" cy="3588673"/>
          </a:xfrm>
        </p:spPr>
      </p:pic>
    </p:spTree>
    <p:extLst>
      <p:ext uri="{BB962C8B-B14F-4D97-AF65-F5344CB8AC3E}">
        <p14:creationId xmlns:p14="http://schemas.microsoft.com/office/powerpoint/2010/main" val="2801267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stages in an IMC Campaign</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9672" y="1380084"/>
            <a:ext cx="5904656" cy="4097832"/>
          </a:xfrm>
        </p:spPr>
      </p:pic>
    </p:spTree>
    <p:extLst>
      <p:ext uri="{BB962C8B-B14F-4D97-AF65-F5344CB8AC3E}">
        <p14:creationId xmlns:p14="http://schemas.microsoft.com/office/powerpoint/2010/main" val="7356597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normAutofit fontScale="77500" lnSpcReduction="20000"/>
          </a:bodyPr>
          <a:lstStyle/>
          <a:p>
            <a:pPr marL="0" indent="0">
              <a:buNone/>
            </a:pPr>
            <a:r>
              <a:rPr lang="en-GB" b="1" u="sng" dirty="0"/>
              <a:t>Design IMC campaigns for these products</a:t>
            </a:r>
            <a:endParaRPr lang="en-GB" dirty="0"/>
          </a:p>
          <a:p>
            <a:pPr lvl="0">
              <a:buFont typeface="Wingdings" panose="05000000000000000000" pitchFamily="2" charset="2"/>
              <a:buChar char="q"/>
            </a:pPr>
            <a:r>
              <a:rPr lang="en-GB" dirty="0"/>
              <a:t>A small ice cream retail chain selling premium products.</a:t>
            </a:r>
          </a:p>
          <a:p>
            <a:pPr marL="0" indent="0">
              <a:buNone/>
            </a:pPr>
            <a:r>
              <a:rPr lang="en-GB" dirty="0"/>
              <a:t> </a:t>
            </a:r>
          </a:p>
          <a:p>
            <a:pPr>
              <a:buFont typeface="Wingdings" panose="05000000000000000000" pitchFamily="2" charset="2"/>
              <a:buChar char="q"/>
            </a:pPr>
            <a:r>
              <a:rPr lang="en-GB" dirty="0"/>
              <a:t>A large home-appliance company selling such major      units as refrigerators, stoves, washing machines and dryers.</a:t>
            </a:r>
          </a:p>
          <a:p>
            <a:pPr marL="0" lvl="0" indent="0">
              <a:buNone/>
            </a:pPr>
            <a:endParaRPr lang="en-GB" dirty="0"/>
          </a:p>
          <a:p>
            <a:pPr>
              <a:buFont typeface="Wingdings" panose="05000000000000000000" pitchFamily="2" charset="2"/>
              <a:buChar char="q"/>
            </a:pPr>
            <a:r>
              <a:rPr lang="en-GB" dirty="0"/>
              <a:t> A laundry detergent firm selling several brands of such a product</a:t>
            </a:r>
          </a:p>
          <a:p>
            <a:pPr marL="0" indent="0">
              <a:buNone/>
            </a:pPr>
            <a:r>
              <a:rPr lang="en-GB" dirty="0"/>
              <a:t> </a:t>
            </a:r>
          </a:p>
          <a:p>
            <a:endParaRPr lang="en-GB" dirty="0"/>
          </a:p>
        </p:txBody>
      </p:sp>
    </p:spTree>
    <p:extLst>
      <p:ext uri="{BB962C8B-B14F-4D97-AF65-F5344CB8AC3E}">
        <p14:creationId xmlns:p14="http://schemas.microsoft.com/office/powerpoint/2010/main" val="26569997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EA182-CA18-46DB-92C7-6A0C03FD816B}"/>
              </a:ext>
            </a:extLst>
          </p:cNvPr>
          <p:cNvSpPr>
            <a:spLocks noGrp="1"/>
          </p:cNvSpPr>
          <p:nvPr>
            <p:ph type="title"/>
          </p:nvPr>
        </p:nvSpPr>
        <p:spPr/>
        <p:txBody>
          <a:bodyPr/>
          <a:lstStyle/>
          <a:p>
            <a:r>
              <a:rPr lang="en-GB" sz="3200" b="1" dirty="0"/>
              <a:t>Summary</a:t>
            </a:r>
          </a:p>
        </p:txBody>
      </p:sp>
      <p:sp>
        <p:nvSpPr>
          <p:cNvPr id="3" name="Content Placeholder 2">
            <a:extLst>
              <a:ext uri="{FF2B5EF4-FFF2-40B4-BE49-F238E27FC236}">
                <a16:creationId xmlns:a16="http://schemas.microsoft.com/office/drawing/2014/main" id="{9D6A8104-67E8-4FB2-AE66-553F8E8470FE}"/>
              </a:ext>
            </a:extLst>
          </p:cNvPr>
          <p:cNvSpPr>
            <a:spLocks noGrp="1"/>
          </p:cNvSpPr>
          <p:nvPr>
            <p:ph idx="1"/>
          </p:nvPr>
        </p:nvSpPr>
        <p:spPr>
          <a:xfrm>
            <a:off x="287196" y="1700808"/>
            <a:ext cx="8229600" cy="3917032"/>
          </a:xfrm>
        </p:spPr>
        <p:txBody>
          <a:bodyPr/>
          <a:lstStyle/>
          <a:p>
            <a:r>
              <a:rPr lang="en-GB" sz="2000" dirty="0"/>
              <a:t>In this lecture we have discussed the process of communication.</a:t>
            </a:r>
          </a:p>
          <a:p>
            <a:pPr marL="0" indent="0">
              <a:buNone/>
            </a:pPr>
            <a:endParaRPr lang="en-GB" sz="2000" dirty="0"/>
          </a:p>
          <a:p>
            <a:r>
              <a:rPr lang="en-GB" sz="2000" dirty="0"/>
              <a:t>We have determined what is advertising and critically analysed different advertising media.</a:t>
            </a:r>
          </a:p>
          <a:p>
            <a:endParaRPr lang="en-GB" sz="2000" dirty="0"/>
          </a:p>
          <a:p>
            <a:r>
              <a:rPr lang="en-GB" sz="2000" dirty="0"/>
              <a:t>We have discussed different promotions such as: sales promotion, public relations, direct marketing, and digital marketing.</a:t>
            </a:r>
          </a:p>
          <a:p>
            <a:pPr marL="0" indent="0">
              <a:buNone/>
            </a:pPr>
            <a:endParaRPr lang="en-GB" sz="2000" dirty="0"/>
          </a:p>
          <a:p>
            <a:r>
              <a:rPr lang="en-GB" sz="2000" dirty="0"/>
              <a:t>We have </a:t>
            </a:r>
            <a:r>
              <a:rPr lang="en-GB" sz="2000"/>
              <a:t>focused on Integrated </a:t>
            </a:r>
            <a:r>
              <a:rPr lang="en-GB" sz="2000" dirty="0"/>
              <a:t>Marketing Communications and the stages in an IMC plan.</a:t>
            </a:r>
          </a:p>
          <a:p>
            <a:endParaRPr lang="en-GB" dirty="0"/>
          </a:p>
        </p:txBody>
      </p:sp>
      <p:sp>
        <p:nvSpPr>
          <p:cNvPr id="4" name="Date Placeholder 3">
            <a:extLst>
              <a:ext uri="{FF2B5EF4-FFF2-40B4-BE49-F238E27FC236}">
                <a16:creationId xmlns:a16="http://schemas.microsoft.com/office/drawing/2014/main" id="{77FCDE04-5EDB-4C03-AAE0-FE16C1B72101}"/>
              </a:ext>
            </a:extLst>
          </p:cNvPr>
          <p:cNvSpPr>
            <a:spLocks noGrp="1"/>
          </p:cNvSpPr>
          <p:nvPr>
            <p:ph type="dt" sz="half" idx="10"/>
          </p:nvPr>
        </p:nvSpPr>
        <p:spPr/>
        <p:txBody>
          <a:bodyPr/>
          <a:lstStyle/>
          <a:p>
            <a:pPr>
              <a:defRPr/>
            </a:pPr>
            <a:fld id="{2303D31F-598B-47EE-BA37-93F097A3D676}" type="datetime1">
              <a:rPr lang="en-GB" altLang="en-US" smtClean="0"/>
              <a:pPr>
                <a:defRPr/>
              </a:pPr>
              <a:t>05/11/2023</a:t>
            </a:fld>
            <a:endParaRPr lang="en-GB" altLang="en-US"/>
          </a:p>
        </p:txBody>
      </p:sp>
      <p:sp>
        <p:nvSpPr>
          <p:cNvPr id="5" name="Slide Number Placeholder 4">
            <a:extLst>
              <a:ext uri="{FF2B5EF4-FFF2-40B4-BE49-F238E27FC236}">
                <a16:creationId xmlns:a16="http://schemas.microsoft.com/office/drawing/2014/main" id="{19C220E7-1C81-4584-B9DE-0C5F1E183882}"/>
              </a:ext>
            </a:extLst>
          </p:cNvPr>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493337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323DCA5-DA3E-2204-5D77-B621A0ADCB71}"/>
              </a:ext>
            </a:extLst>
          </p:cNvPr>
          <p:cNvSpPr>
            <a:spLocks noGrp="1"/>
          </p:cNvSpPr>
          <p:nvPr>
            <p:ph type="title"/>
          </p:nvPr>
        </p:nvSpPr>
        <p:spPr>
          <a:xfrm>
            <a:off x="457200" y="274638"/>
            <a:ext cx="8229600" cy="1143000"/>
          </a:xfrm>
        </p:spPr>
        <p:txBody>
          <a:bodyPr/>
          <a:lstStyle/>
          <a:p>
            <a:r>
              <a:rPr lang="en-US" dirty="0"/>
              <a:t>Principle reference book</a:t>
            </a:r>
          </a:p>
        </p:txBody>
      </p:sp>
      <p:pic>
        <p:nvPicPr>
          <p:cNvPr id="7" name="Content Placeholder 6" descr="A close-up of a text&#10;&#10;Description automatically generated">
            <a:extLst>
              <a:ext uri="{FF2B5EF4-FFF2-40B4-BE49-F238E27FC236}">
                <a16:creationId xmlns:a16="http://schemas.microsoft.com/office/drawing/2014/main" id="{48801F69-A8D4-0815-8D96-0DC3A063300E}"/>
              </a:ext>
            </a:extLst>
          </p:cNvPr>
          <p:cNvPicPr>
            <a:picLocks noGrp="1" noChangeAspect="1"/>
          </p:cNvPicPr>
          <p:nvPr>
            <p:ph idx="1"/>
          </p:nvPr>
        </p:nvPicPr>
        <p:blipFill>
          <a:blip r:embed="rId2"/>
          <a:stretch>
            <a:fillRect/>
          </a:stretch>
        </p:blipFill>
        <p:spPr>
          <a:xfrm>
            <a:off x="457200" y="2509443"/>
            <a:ext cx="8229600" cy="2098548"/>
          </a:xfrm>
          <a:noFill/>
        </p:spPr>
      </p:pic>
      <p:sp>
        <p:nvSpPr>
          <p:cNvPr id="4" name="Date Placeholder 3">
            <a:extLst>
              <a:ext uri="{FF2B5EF4-FFF2-40B4-BE49-F238E27FC236}">
                <a16:creationId xmlns:a16="http://schemas.microsoft.com/office/drawing/2014/main" id="{2D93E482-ED10-5194-1AE4-BF678FF9438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05/11/2023</a:t>
            </a:fld>
            <a:endParaRPr lang="en-GB" altLang="en-US" sz="900"/>
          </a:p>
        </p:txBody>
      </p:sp>
      <p:sp>
        <p:nvSpPr>
          <p:cNvPr id="5" name="Slide Number Placeholder 4">
            <a:extLst>
              <a:ext uri="{FF2B5EF4-FFF2-40B4-BE49-F238E27FC236}">
                <a16:creationId xmlns:a16="http://schemas.microsoft.com/office/drawing/2014/main" id="{C8235227-4F6D-9810-9E36-E097B8A842CD}"/>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33</a:t>
            </a:fld>
            <a:endParaRPr lang="en-GB" altLang="en-US"/>
          </a:p>
        </p:txBody>
      </p:sp>
    </p:spTree>
    <p:extLst>
      <p:ext uri="{BB962C8B-B14F-4D97-AF65-F5344CB8AC3E}">
        <p14:creationId xmlns:p14="http://schemas.microsoft.com/office/powerpoint/2010/main" val="25640219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6E6FD-1163-1416-2AEE-478953A898D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37DEE4B-7D95-F758-C49C-937AC6766960}"/>
              </a:ext>
            </a:extLst>
          </p:cNvPr>
          <p:cNvSpPr>
            <a:spLocks noGrp="1"/>
          </p:cNvSpPr>
          <p:nvPr>
            <p:ph idx="1"/>
          </p:nvPr>
        </p:nvSpPr>
        <p:spPr/>
        <p:txBody>
          <a:bodyPr/>
          <a:lstStyle/>
          <a:p>
            <a:pPr marL="457200" indent="-457200">
              <a:lnSpc>
                <a:spcPct val="200000"/>
              </a:lnSpc>
            </a:pPr>
            <a:r>
              <a:rPr lang="en-GB" sz="1600" dirty="0">
                <a:effectLst/>
                <a:latin typeface="Times New Roman" panose="02020603050405020304" pitchFamily="18" charset="0"/>
              </a:rPr>
              <a:t>“Integrated Marketing Communication Process :Key Steps Explained.” </a:t>
            </a:r>
            <a:r>
              <a:rPr lang="en-GB" sz="1600" i="1" dirty="0" err="1">
                <a:effectLst/>
                <a:latin typeface="Times New Roman" panose="02020603050405020304" pitchFamily="18" charset="0"/>
              </a:rPr>
              <a:t>HitechNectar</a:t>
            </a:r>
            <a:r>
              <a:rPr lang="en-GB" sz="1600" dirty="0">
                <a:effectLst/>
                <a:latin typeface="Times New Roman" panose="02020603050405020304" pitchFamily="18" charset="0"/>
              </a:rPr>
              <a:t>, www.hitechnectar.com/blogs/integrated-marketing-communication-process/#:~:text=There%20are%20a%20few%20primary. Accessed 31 Aug. 2023.</a:t>
            </a:r>
          </a:p>
          <a:p>
            <a:pPr marL="457200" indent="-457200">
              <a:lnSpc>
                <a:spcPct val="200000"/>
              </a:lnSpc>
            </a:pPr>
            <a:r>
              <a:rPr lang="en-GB" sz="1600" dirty="0">
                <a:effectLst/>
                <a:latin typeface="Times New Roman" panose="02020603050405020304" pitchFamily="18" charset="0"/>
              </a:rPr>
              <a:t>Kotler, Philip, and Kevin Lane Keller. </a:t>
            </a:r>
            <a:r>
              <a:rPr lang="en-GB" sz="1600" i="1" dirty="0">
                <a:effectLst/>
                <a:latin typeface="Times New Roman" panose="02020603050405020304" pitchFamily="18" charset="0"/>
              </a:rPr>
              <a:t>Marketing Management</a:t>
            </a:r>
            <a:r>
              <a:rPr lang="en-GB" sz="1600" dirty="0">
                <a:effectLst/>
                <a:latin typeface="Times New Roman" panose="02020603050405020304" pitchFamily="18" charset="0"/>
              </a:rPr>
              <a:t>. 15th ed., Boston, Pearson, 2016.</a:t>
            </a:r>
          </a:p>
          <a:p>
            <a:pPr marL="457200" indent="-457200">
              <a:lnSpc>
                <a:spcPct val="200000"/>
              </a:lnSpc>
            </a:pPr>
            <a:r>
              <a:rPr lang="en-GB" sz="1600" dirty="0">
                <a:effectLst/>
                <a:latin typeface="Times New Roman" panose="02020603050405020304" pitchFamily="18" charset="0"/>
              </a:rPr>
              <a:t>SRJ Marketing Communications. “6 Steps in the IMC Planning Process | SRJ Marketing Communications.” </a:t>
            </a:r>
            <a:r>
              <a:rPr lang="en-GB" sz="1600" i="1" dirty="0">
                <a:effectLst/>
                <a:latin typeface="Times New Roman" panose="02020603050405020304" pitchFamily="18" charset="0"/>
              </a:rPr>
              <a:t>Srj.net</a:t>
            </a:r>
            <a:r>
              <a:rPr lang="en-GB" sz="1600" dirty="0">
                <a:effectLst/>
                <a:latin typeface="Times New Roman" panose="02020603050405020304" pitchFamily="18" charset="0"/>
              </a:rPr>
              <a:t>, 2019, www.srj.net/6-steps-in-the-imc-planning-process/.</a:t>
            </a:r>
          </a:p>
          <a:p>
            <a:pPr marL="457200" indent="-457200">
              <a:lnSpc>
                <a:spcPct val="200000"/>
              </a:lnSpc>
            </a:pPr>
            <a:r>
              <a:rPr lang="en-GB" sz="1600" dirty="0">
                <a:effectLst/>
                <a:latin typeface="Times New Roman" panose="02020603050405020304" pitchFamily="18" charset="0"/>
              </a:rPr>
              <a:t>“The Advertising Association.” </a:t>
            </a:r>
            <a:r>
              <a:rPr lang="en-GB" sz="1600" i="1" dirty="0">
                <a:effectLst/>
                <a:latin typeface="Times New Roman" panose="02020603050405020304" pitchFamily="18" charset="0"/>
              </a:rPr>
              <a:t>Advertising Association</a:t>
            </a:r>
            <a:r>
              <a:rPr lang="en-GB" sz="1600" dirty="0">
                <a:effectLst/>
                <a:latin typeface="Times New Roman" panose="02020603050405020304" pitchFamily="18" charset="0"/>
              </a:rPr>
              <a:t>, adassoc.org.uk/.</a:t>
            </a:r>
          </a:p>
          <a:p>
            <a:endParaRPr lang="en-GB" dirty="0"/>
          </a:p>
        </p:txBody>
      </p:sp>
      <p:sp>
        <p:nvSpPr>
          <p:cNvPr id="4" name="Date Placeholder 3">
            <a:extLst>
              <a:ext uri="{FF2B5EF4-FFF2-40B4-BE49-F238E27FC236}">
                <a16:creationId xmlns:a16="http://schemas.microsoft.com/office/drawing/2014/main" id="{7431319A-FB25-CE51-271E-A93A65F2F485}"/>
              </a:ext>
            </a:extLst>
          </p:cNvPr>
          <p:cNvSpPr>
            <a:spLocks noGrp="1"/>
          </p:cNvSpPr>
          <p:nvPr>
            <p:ph type="dt" sz="half" idx="10"/>
          </p:nvPr>
        </p:nvSpPr>
        <p:spPr/>
        <p:txBody>
          <a:bodyPr/>
          <a:lstStyle/>
          <a:p>
            <a:pPr>
              <a:defRPr/>
            </a:pPr>
            <a:fld id="{2303D31F-598B-47EE-BA37-93F097A3D676}" type="datetime1">
              <a:rPr lang="en-GB" altLang="en-US" smtClean="0"/>
              <a:pPr>
                <a:defRPr/>
              </a:pPr>
              <a:t>05/11/2023</a:t>
            </a:fld>
            <a:endParaRPr lang="en-GB" altLang="en-US"/>
          </a:p>
        </p:txBody>
      </p:sp>
      <p:sp>
        <p:nvSpPr>
          <p:cNvPr id="5" name="Slide Number Placeholder 4">
            <a:extLst>
              <a:ext uri="{FF2B5EF4-FFF2-40B4-BE49-F238E27FC236}">
                <a16:creationId xmlns:a16="http://schemas.microsoft.com/office/drawing/2014/main" id="{5827305A-CE14-EB2A-F169-CEAB1E44BC24}"/>
              </a:ext>
            </a:extLst>
          </p:cNvPr>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131893463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1249</Words>
  <Application>Microsoft Office PowerPoint</Application>
  <PresentationFormat>On-screen Show (4:3)</PresentationFormat>
  <Paragraphs>175</Paragraphs>
  <Slides>34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Myriad Pro</vt:lpstr>
      <vt:lpstr>Arial</vt:lpstr>
      <vt:lpstr>Georgia</vt:lpstr>
      <vt:lpstr>Times New Roman</vt:lpstr>
      <vt:lpstr>Verdana</vt:lpstr>
      <vt:lpstr>Wingdings</vt:lpstr>
      <vt:lpstr>20140311PresentationUWTSDTemplate</vt:lpstr>
      <vt:lpstr>.</vt:lpstr>
      <vt:lpstr>.</vt:lpstr>
      <vt:lpstr>    Seminar Activity Week 4: CONTINUED </vt:lpstr>
      <vt:lpstr>Learning Objectives</vt:lpstr>
      <vt:lpstr>PowerPoint Presentation</vt:lpstr>
      <vt:lpstr>PowerPoint Presentation</vt:lpstr>
      <vt:lpstr>What is price?</vt:lpstr>
      <vt:lpstr>Major pricing strategies</vt:lpstr>
      <vt:lpstr>PowerPoint Presentation</vt:lpstr>
      <vt:lpstr>Value based pricing</vt:lpstr>
      <vt:lpstr>Good value pricing </vt:lpstr>
      <vt:lpstr>Value-added pricing</vt:lpstr>
      <vt:lpstr>Competition-based pricing</vt:lpstr>
      <vt:lpstr>PowerPoint Presentation</vt:lpstr>
      <vt:lpstr>Other pricing considerations</vt:lpstr>
      <vt:lpstr>communication</vt:lpstr>
      <vt:lpstr>Communication</vt:lpstr>
      <vt:lpstr>A Communication Model</vt:lpstr>
      <vt:lpstr>Advertising</vt:lpstr>
      <vt:lpstr>Media</vt:lpstr>
      <vt:lpstr>Sales Promotion</vt:lpstr>
      <vt:lpstr>Public Relations</vt:lpstr>
      <vt:lpstr>Public Relations</vt:lpstr>
      <vt:lpstr>Publicity</vt:lpstr>
      <vt:lpstr>Sponsorship</vt:lpstr>
      <vt:lpstr>Direct Marketing</vt:lpstr>
      <vt:lpstr>Digital Marketing</vt:lpstr>
      <vt:lpstr>Integrated Marketing Communications</vt:lpstr>
      <vt:lpstr>Integrated Marketing Communications</vt:lpstr>
      <vt:lpstr>The stages in an IMC Campaign</vt:lpstr>
      <vt:lpstr>Exercise</vt:lpstr>
      <vt:lpstr>Summary</vt:lpstr>
      <vt:lpstr>Principle reference book</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Mohamed Asim</cp:lastModifiedBy>
  <cp:revision>153</cp:revision>
  <cp:lastPrinted>2018-07-09T15:27:01Z</cp:lastPrinted>
  <dcterms:created xsi:type="dcterms:W3CDTF">2002-10-07T19:43:58Z</dcterms:created>
  <dcterms:modified xsi:type="dcterms:W3CDTF">2023-11-05T11:03:34Z</dcterms:modified>
</cp:coreProperties>
</file>